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668" y="3224783"/>
            <a:ext cx="9906000" cy="1132840"/>
          </a:xfrm>
          <a:custGeom>
            <a:avLst/>
            <a:gdLst/>
            <a:ahLst/>
            <a:cxnLst/>
            <a:rect l="l" t="t" r="r" b="b"/>
            <a:pathLst>
              <a:path w="9906000" h="1132839">
                <a:moveTo>
                  <a:pt x="9906000" y="0"/>
                </a:moveTo>
                <a:lnTo>
                  <a:pt x="0" y="0"/>
                </a:lnTo>
                <a:lnTo>
                  <a:pt x="0" y="1132332"/>
                </a:lnTo>
                <a:lnTo>
                  <a:pt x="9906000" y="1132332"/>
                </a:lnTo>
                <a:lnTo>
                  <a:pt x="9906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9047" y="3366008"/>
            <a:ext cx="8655304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24FA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24FA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24FA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763" y="412495"/>
            <a:ext cx="94894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024FA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051" y="2993136"/>
            <a:ext cx="9006840" cy="228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xt.go.jp/a_menu/shotou/zyouhou/detail/mext_01172.html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png"/><Relationship Id="rId7" Type="http://schemas.openxmlformats.org/officeDocument/2006/relationships/image" Target="../media/image28.jpg"/><Relationship Id="rId8" Type="http://schemas.openxmlformats.org/officeDocument/2006/relationships/image" Target="../media/image29.png"/><Relationship Id="rId9" Type="http://schemas.openxmlformats.org/officeDocument/2006/relationships/image" Target="../media/image30.jpg"/><Relationship Id="rId10" Type="http://schemas.openxmlformats.org/officeDocument/2006/relationships/image" Target="../media/image31.jpg"/><Relationship Id="rId11" Type="http://schemas.openxmlformats.org/officeDocument/2006/relationships/image" Target="../media/image32.png"/><Relationship Id="rId12" Type="http://schemas.openxmlformats.org/officeDocument/2006/relationships/image" Target="../media/image33.jpg"/><Relationship Id="rId13" Type="http://schemas.openxmlformats.org/officeDocument/2006/relationships/image" Target="../media/image34.jpg"/><Relationship Id="rId14" Type="http://schemas.openxmlformats.org/officeDocument/2006/relationships/image" Target="../media/image35.jpg"/><Relationship Id="rId15" Type="http://schemas.openxmlformats.org/officeDocument/2006/relationships/image" Target="../media/image36.jpg"/><Relationship Id="rId16" Type="http://schemas.openxmlformats.org/officeDocument/2006/relationships/image" Target="../media/image37.png"/><Relationship Id="rId17" Type="http://schemas.openxmlformats.org/officeDocument/2006/relationships/image" Target="../media/image38.jpg"/><Relationship Id="rId18" Type="http://schemas.openxmlformats.org/officeDocument/2006/relationships/image" Target="../media/image39.jpg"/><Relationship Id="rId19" Type="http://schemas.openxmlformats.org/officeDocument/2006/relationships/image" Target="../media/image40.jpg"/><Relationship Id="rId20" Type="http://schemas.openxmlformats.org/officeDocument/2006/relationships/image" Target="../media/image41.jpg"/><Relationship Id="rId21" Type="http://schemas.openxmlformats.org/officeDocument/2006/relationships/image" Target="../media/image42.jpg"/><Relationship Id="rId22" Type="http://schemas.openxmlformats.org/officeDocument/2006/relationships/image" Target="../media/image43.jpg"/><Relationship Id="rId23" Type="http://schemas.openxmlformats.org/officeDocument/2006/relationships/image" Target="../media/image44.jpg"/><Relationship Id="rId24" Type="http://schemas.openxmlformats.org/officeDocument/2006/relationships/image" Target="../media/image45.jpg"/><Relationship Id="rId25" Type="http://schemas.openxmlformats.org/officeDocument/2006/relationships/image" Target="../media/image46.png"/><Relationship Id="rId26" Type="http://schemas.openxmlformats.org/officeDocument/2006/relationships/image" Target="../media/image47.jpg"/><Relationship Id="rId27" Type="http://schemas.openxmlformats.org/officeDocument/2006/relationships/image" Target="../media/image48.jp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jpg"/><Relationship Id="rId32" Type="http://schemas.openxmlformats.org/officeDocument/2006/relationships/image" Target="../media/image53.png"/><Relationship Id="rId33" Type="http://schemas.openxmlformats.org/officeDocument/2006/relationships/image" Target="../media/image54.jp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jpg"/><Relationship Id="rId37" Type="http://schemas.openxmlformats.org/officeDocument/2006/relationships/image" Target="../media/image58.jpg"/><Relationship Id="rId38" Type="http://schemas.openxmlformats.org/officeDocument/2006/relationships/image" Target="../media/image59.jpg"/><Relationship Id="rId39" Type="http://schemas.openxmlformats.org/officeDocument/2006/relationships/image" Target="../media/image60.png"/><Relationship Id="rId40" Type="http://schemas.openxmlformats.org/officeDocument/2006/relationships/image" Target="../media/image61.jpg"/><Relationship Id="rId41" Type="http://schemas.openxmlformats.org/officeDocument/2006/relationships/image" Target="../media/image62.jpg"/><Relationship Id="rId42" Type="http://schemas.openxmlformats.org/officeDocument/2006/relationships/image" Target="../media/image63.jpg"/><Relationship Id="rId43" Type="http://schemas.openxmlformats.org/officeDocument/2006/relationships/image" Target="../media/image64.png"/><Relationship Id="rId44" Type="http://schemas.openxmlformats.org/officeDocument/2006/relationships/image" Target="../media/image65.jpg"/><Relationship Id="rId45" Type="http://schemas.openxmlformats.org/officeDocument/2006/relationships/image" Target="../media/image66.jpg"/><Relationship Id="rId46" Type="http://schemas.openxmlformats.org/officeDocument/2006/relationships/image" Target="../media/image67.jpg"/><Relationship Id="rId47" Type="http://schemas.openxmlformats.org/officeDocument/2006/relationships/image" Target="../media/image68.png"/><Relationship Id="rId48" Type="http://schemas.openxmlformats.org/officeDocument/2006/relationships/image" Target="../media/image69.jpg"/><Relationship Id="rId49" Type="http://schemas.openxmlformats.org/officeDocument/2006/relationships/image" Target="../media/image70.jpg"/><Relationship Id="rId50" Type="http://schemas.openxmlformats.org/officeDocument/2006/relationships/image" Target="../media/image71.jpg"/><Relationship Id="rId51" Type="http://schemas.openxmlformats.org/officeDocument/2006/relationships/image" Target="../media/image72.jpg"/><Relationship Id="rId52" Type="http://schemas.openxmlformats.org/officeDocument/2006/relationships/image" Target="../media/image73.jpg"/><Relationship Id="rId53" Type="http://schemas.openxmlformats.org/officeDocument/2006/relationships/image" Target="../media/image74.png"/><Relationship Id="rId54" Type="http://schemas.openxmlformats.org/officeDocument/2006/relationships/image" Target="../media/image7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47" y="3366008"/>
            <a:ext cx="8653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Meiryo UI"/>
                <a:cs typeface="Meiryo UI"/>
              </a:rPr>
              <a:t>「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教育情報セキュ</a:t>
            </a:r>
            <a:r>
              <a:rPr dirty="0" sz="2200" spc="-10" b="1">
                <a:solidFill>
                  <a:srgbClr val="FFFFFF"/>
                </a:solidFill>
                <a:latin typeface="Meiryo UI"/>
                <a:cs typeface="Meiryo UI"/>
              </a:rPr>
              <a:t>リ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ティポ</a:t>
            </a:r>
            <a:r>
              <a:rPr dirty="0" sz="2200" spc="-10" b="1">
                <a:solidFill>
                  <a:srgbClr val="FFFFFF"/>
                </a:solidFill>
                <a:latin typeface="Meiryo UI"/>
                <a:cs typeface="Meiryo UI"/>
              </a:rPr>
              <a:t>リシー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ガイドライ</a:t>
            </a:r>
            <a:r>
              <a:rPr dirty="0" sz="2200" spc="-10" b="1">
                <a:solidFill>
                  <a:srgbClr val="FFFFFF"/>
                </a:solidFill>
                <a:latin typeface="Meiryo UI"/>
                <a:cs typeface="Meiryo UI"/>
              </a:rPr>
              <a:t>ン</a:t>
            </a:r>
            <a:r>
              <a:rPr dirty="0" sz="2200" b="1">
                <a:solidFill>
                  <a:srgbClr val="FFFFFF"/>
                </a:solidFill>
                <a:latin typeface="Meiryo UI"/>
                <a:cs typeface="Meiryo UI"/>
              </a:rPr>
              <a:t>」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の第２</a:t>
            </a:r>
            <a:r>
              <a:rPr dirty="0" sz="2200" spc="5" b="1">
                <a:solidFill>
                  <a:srgbClr val="FFFFFF"/>
                </a:solidFill>
                <a:latin typeface="Meiryo UI"/>
                <a:cs typeface="Meiryo UI"/>
              </a:rPr>
              <a:t>回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改訂に関</a:t>
            </a:r>
            <a:r>
              <a:rPr dirty="0" sz="2200" b="1">
                <a:solidFill>
                  <a:srgbClr val="FFFFFF"/>
                </a:solidFill>
                <a:latin typeface="Meiryo UI"/>
                <a:cs typeface="Meiryo UI"/>
              </a:rPr>
              <a:t>す</a:t>
            </a:r>
            <a:r>
              <a:rPr dirty="0" sz="2200" spc="5" b="1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説明</a:t>
            </a:r>
            <a:r>
              <a:rPr dirty="0" sz="2200" spc="5" b="1">
                <a:solidFill>
                  <a:srgbClr val="FFFFFF"/>
                </a:solidFill>
                <a:latin typeface="Meiryo UI"/>
                <a:cs typeface="Meiryo UI"/>
              </a:rPr>
              <a:t>資</a:t>
            </a:r>
            <a:r>
              <a:rPr dirty="0" sz="2200" spc="-5" b="1">
                <a:solidFill>
                  <a:srgbClr val="FFFFFF"/>
                </a:solidFill>
                <a:latin typeface="Meiryo UI"/>
                <a:cs typeface="Meiryo UI"/>
              </a:rPr>
              <a:t>料</a:t>
            </a:r>
            <a:endParaRPr sz="2200">
              <a:latin typeface="Meiryo UI"/>
              <a:cs typeface="Meiry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5084" y="3903979"/>
            <a:ext cx="19792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Meiryo UI"/>
                <a:cs typeface="Meiryo UI"/>
              </a:rPr>
              <a:t>令和</a:t>
            </a:r>
            <a:r>
              <a:rPr dirty="0" sz="2000" spc="-5" b="1">
                <a:solidFill>
                  <a:srgbClr val="FFFFFF"/>
                </a:solidFill>
                <a:latin typeface="Meiryo UI"/>
                <a:cs typeface="Meiryo UI"/>
              </a:rPr>
              <a:t>3</a:t>
            </a:r>
            <a:r>
              <a:rPr dirty="0" sz="2000" b="1">
                <a:solidFill>
                  <a:srgbClr val="FFFFFF"/>
                </a:solidFill>
                <a:latin typeface="Meiryo UI"/>
                <a:cs typeface="Meiryo UI"/>
              </a:rPr>
              <a:t>年５月改訂</a:t>
            </a:r>
            <a:endParaRPr sz="2000">
              <a:latin typeface="Meiryo UI"/>
              <a:cs typeface="Meiryo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965" y="5527547"/>
            <a:ext cx="3426964" cy="598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4980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教育情報</a:t>
            </a:r>
            <a:r>
              <a:rPr dirty="0" spc="-10"/>
              <a:t>セ</a:t>
            </a:r>
            <a:r>
              <a:rPr dirty="0" spc="-5"/>
              <a:t>キ</a:t>
            </a:r>
            <a:r>
              <a:rPr dirty="0"/>
              <a:t>ュ</a:t>
            </a:r>
            <a:r>
              <a:rPr dirty="0" spc="-5"/>
              <a:t>リテ</a:t>
            </a:r>
            <a:r>
              <a:rPr dirty="0"/>
              <a:t>ィポ</a:t>
            </a:r>
            <a:r>
              <a:rPr dirty="0" spc="-5"/>
              <a:t>リシー</a:t>
            </a:r>
            <a:r>
              <a:rPr dirty="0"/>
              <a:t>ガイド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</a:t>
            </a:r>
            <a:r>
              <a:rPr dirty="0" spc="-10"/>
              <a:t>の</a:t>
            </a:r>
            <a:r>
              <a:rPr dirty="0"/>
              <a:t>目的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0" y="1229873"/>
            <a:ext cx="4665345" cy="523811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9375" rIns="0" bIns="0" rtlCol="0" vert="horz">
            <a:spAutoFit/>
          </a:bodyPr>
          <a:lstStyle/>
          <a:p>
            <a:pPr algn="ctr" marR="13335">
              <a:lnSpc>
                <a:spcPct val="100000"/>
              </a:lnSpc>
              <a:spcBef>
                <a:spcPts val="625"/>
              </a:spcBef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地方公共団体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に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お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け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algn="ctr" marR="1587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教育情報</a:t>
            </a:r>
            <a:r>
              <a:rPr dirty="0" sz="1400" spc="-10" b="1">
                <a:solidFill>
                  <a:srgbClr val="FFFFFF"/>
                </a:solidFill>
                <a:latin typeface="Meiryo UI"/>
                <a:cs typeface="Meiryo UI"/>
              </a:rPr>
              <a:t>セ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キ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ュ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リ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テ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ィの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基本的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な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考</a:t>
            </a:r>
            <a:r>
              <a:rPr dirty="0" sz="1400" spc="-5" b="1">
                <a:solidFill>
                  <a:srgbClr val="FFFFFF"/>
                </a:solidFill>
                <a:latin typeface="Meiryo UI"/>
                <a:cs typeface="Meiryo UI"/>
              </a:rPr>
              <a:t>え</a:t>
            </a:r>
            <a:r>
              <a:rPr dirty="0" sz="1400" b="1">
                <a:solidFill>
                  <a:srgbClr val="FFFFFF"/>
                </a:solidFill>
                <a:latin typeface="Meiryo UI"/>
                <a:cs typeface="Meiryo UI"/>
              </a:rPr>
              <a:t>方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7276" y="1787657"/>
            <a:ext cx="4462780" cy="46056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200" b="1">
                <a:latin typeface="Meiryo UI"/>
                <a:cs typeface="Meiryo UI"/>
              </a:rPr>
              <a:t>①組織体制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確立</a:t>
            </a:r>
            <a:r>
              <a:rPr dirty="0" sz="1200" spc="-5" b="1">
                <a:latin typeface="Meiryo UI"/>
                <a:cs typeface="Meiryo UI"/>
              </a:rPr>
              <a:t>する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spcBef>
                <a:spcPts val="5"/>
              </a:spcBef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セキ</a:t>
            </a:r>
            <a:r>
              <a:rPr dirty="0" sz="1100">
                <a:latin typeface="Meiryo UI"/>
                <a:cs typeface="Meiryo UI"/>
              </a:rPr>
              <a:t>ュリ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ィの</a:t>
            </a:r>
            <a:r>
              <a:rPr dirty="0" sz="1100">
                <a:latin typeface="Meiryo UI"/>
                <a:cs typeface="Meiryo UI"/>
              </a:rPr>
              <a:t>責任体制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明確化</a:t>
            </a:r>
            <a:endParaRPr sz="11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首長部局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情報政策担当</a:t>
            </a:r>
            <a:r>
              <a:rPr dirty="0" sz="1100" spc="-15">
                <a:latin typeface="Meiryo UI"/>
                <a:cs typeface="Meiryo UI"/>
              </a:rPr>
              <a:t>部</a:t>
            </a:r>
            <a:r>
              <a:rPr dirty="0" sz="1100">
                <a:latin typeface="Meiryo UI"/>
                <a:cs typeface="Meiryo UI"/>
              </a:rPr>
              <a:t>局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連携</a:t>
            </a:r>
            <a:endParaRPr sz="1100">
              <a:latin typeface="Meiryo UI"/>
              <a:cs typeface="Meiryo UI"/>
            </a:endParaRPr>
          </a:p>
          <a:p>
            <a:pPr marL="294005" marR="227965" indent="-203200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Meiryo UI"/>
                <a:cs typeface="Meiryo UI"/>
              </a:rPr>
              <a:t>②児童生徒</a:t>
            </a:r>
            <a:r>
              <a:rPr dirty="0" sz="1200" spc="-5" b="1">
                <a:latin typeface="Meiryo UI"/>
                <a:cs typeface="Meiryo UI"/>
              </a:rPr>
              <a:t>に</a:t>
            </a:r>
            <a:r>
              <a:rPr dirty="0" sz="1200" spc="5" b="1">
                <a:latin typeface="Meiryo UI"/>
                <a:cs typeface="Meiryo UI"/>
              </a:rPr>
              <a:t>よ</a:t>
            </a:r>
            <a:r>
              <a:rPr dirty="0" sz="1200" spc="-5" b="1">
                <a:latin typeface="Meiryo UI"/>
                <a:cs typeface="Meiryo UI"/>
              </a:rPr>
              <a:t>る</a:t>
            </a:r>
            <a:r>
              <a:rPr dirty="0" sz="1200" b="1">
                <a:latin typeface="Meiryo UI"/>
                <a:cs typeface="Meiryo UI"/>
              </a:rPr>
              <a:t>重要性の高</a:t>
            </a:r>
            <a:r>
              <a:rPr dirty="0" sz="1200" spc="-5" b="1">
                <a:latin typeface="Meiryo UI"/>
                <a:cs typeface="Meiryo UI"/>
              </a:rPr>
              <a:t>い</a:t>
            </a:r>
            <a:r>
              <a:rPr dirty="0" sz="1200" b="1">
                <a:latin typeface="Meiryo UI"/>
                <a:cs typeface="Meiryo UI"/>
              </a:rPr>
              <a:t>情報</a:t>
            </a:r>
            <a:r>
              <a:rPr dirty="0" sz="1200" spc="-5" b="1">
                <a:latin typeface="Meiryo UI"/>
                <a:cs typeface="Meiryo UI"/>
              </a:rPr>
              <a:t>へ</a:t>
            </a:r>
            <a:r>
              <a:rPr dirty="0" sz="1200" b="1">
                <a:latin typeface="Meiryo UI"/>
                <a:cs typeface="Meiryo UI"/>
              </a:rPr>
              <a:t>の</a:t>
            </a:r>
            <a:r>
              <a:rPr dirty="0" sz="1200" spc="-10" b="1">
                <a:latin typeface="Meiryo UI"/>
                <a:cs typeface="Meiryo UI"/>
              </a:rPr>
              <a:t>ア</a:t>
            </a:r>
            <a:r>
              <a:rPr dirty="0" sz="1200" b="1">
                <a:latin typeface="Meiryo UI"/>
                <a:cs typeface="Meiryo UI"/>
              </a:rPr>
              <a:t>クセス</a:t>
            </a:r>
            <a:r>
              <a:rPr dirty="0" sz="1200" spc="-5" b="1">
                <a:latin typeface="Meiryo UI"/>
                <a:cs typeface="Meiryo UI"/>
              </a:rPr>
              <a:t>リ</a:t>
            </a:r>
            <a:r>
              <a:rPr dirty="0" sz="1200" b="1">
                <a:latin typeface="Meiryo UI"/>
                <a:cs typeface="Meiryo UI"/>
              </a:rPr>
              <a:t>スク</a:t>
            </a:r>
            <a:r>
              <a:rPr dirty="0" sz="1200" spc="-5" b="1">
                <a:latin typeface="Meiryo UI"/>
                <a:cs typeface="Meiryo UI"/>
              </a:rPr>
              <a:t>へ</a:t>
            </a:r>
            <a:r>
              <a:rPr dirty="0" sz="1200" b="1">
                <a:latin typeface="Meiryo UI"/>
                <a:cs typeface="Meiryo UI"/>
              </a:rPr>
              <a:t>の対応を </a:t>
            </a:r>
            <a:r>
              <a:rPr dirty="0" sz="1200" b="1">
                <a:latin typeface="Meiryo UI"/>
                <a:cs typeface="Meiryo UI"/>
              </a:rPr>
              <a:t>行</a:t>
            </a:r>
            <a:r>
              <a:rPr dirty="0" sz="1200" spc="-5" b="1">
                <a:latin typeface="Meiryo UI"/>
                <a:cs typeface="Meiryo UI"/>
              </a:rPr>
              <a:t>う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spcBef>
                <a:spcPts val="5"/>
              </a:spcBef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重要性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度合</a:t>
            </a:r>
            <a:r>
              <a:rPr dirty="0" sz="1100" spc="-5">
                <a:latin typeface="Meiryo UI"/>
                <a:cs typeface="Meiryo UI"/>
              </a:rPr>
              <a:t>い</a:t>
            </a:r>
            <a:r>
              <a:rPr dirty="0" sz="1100">
                <a:latin typeface="Meiryo UI"/>
                <a:cs typeface="Meiryo UI"/>
              </a:rPr>
              <a:t>ごと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取扱</a:t>
            </a:r>
            <a:r>
              <a:rPr dirty="0" sz="1100" spc="-5">
                <a:latin typeface="Meiryo UI"/>
                <a:cs typeface="Meiryo UI"/>
              </a:rPr>
              <a:t>ルール</a:t>
            </a:r>
            <a:r>
              <a:rPr dirty="0" sz="1100" spc="-20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決定</a:t>
            </a:r>
            <a:endParaRPr sz="1100">
              <a:latin typeface="Meiryo UI"/>
              <a:cs typeface="Meiryo UI"/>
            </a:endParaRPr>
          </a:p>
          <a:p>
            <a:pPr marL="267970" marR="167005" indent="-177165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Meiryo UI"/>
                <a:cs typeface="Meiryo UI"/>
              </a:rPr>
              <a:t>③標的型お</a:t>
            </a:r>
            <a:r>
              <a:rPr dirty="0" sz="1200" spc="5" b="1">
                <a:latin typeface="Meiryo UI"/>
                <a:cs typeface="Meiryo UI"/>
              </a:rPr>
              <a:t>よび</a:t>
            </a:r>
            <a:r>
              <a:rPr dirty="0" sz="1200" b="1">
                <a:latin typeface="Meiryo UI"/>
                <a:cs typeface="Meiryo UI"/>
              </a:rPr>
              <a:t>不特定多数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対象と</a:t>
            </a:r>
            <a:r>
              <a:rPr dirty="0" sz="1200" spc="-10" b="1">
                <a:latin typeface="Meiryo UI"/>
                <a:cs typeface="Meiryo UI"/>
              </a:rPr>
              <a:t>した</a:t>
            </a:r>
            <a:r>
              <a:rPr dirty="0" sz="1200" b="1">
                <a:latin typeface="Meiryo UI"/>
                <a:cs typeface="Meiryo UI"/>
              </a:rPr>
              <a:t>攻撃等の</a:t>
            </a:r>
            <a:r>
              <a:rPr dirty="0" sz="1200" spc="-5" b="1">
                <a:latin typeface="Meiryo UI"/>
                <a:cs typeface="Meiryo UI"/>
              </a:rPr>
              <a:t>リ</a:t>
            </a:r>
            <a:r>
              <a:rPr dirty="0" sz="1200" b="1">
                <a:latin typeface="Meiryo UI"/>
                <a:cs typeface="Meiryo UI"/>
              </a:rPr>
              <a:t>スク</a:t>
            </a:r>
            <a:r>
              <a:rPr dirty="0" sz="1200" spc="-5" b="1">
                <a:latin typeface="Meiryo UI"/>
                <a:cs typeface="Meiryo UI"/>
              </a:rPr>
              <a:t>へ</a:t>
            </a:r>
            <a:r>
              <a:rPr dirty="0" sz="1200" b="1">
                <a:latin typeface="Meiryo UI"/>
                <a:cs typeface="Meiryo UI"/>
              </a:rPr>
              <a:t>の対応を </a:t>
            </a:r>
            <a:r>
              <a:rPr dirty="0" sz="1200" b="1">
                <a:latin typeface="Meiryo UI"/>
                <a:cs typeface="Meiryo UI"/>
              </a:rPr>
              <a:t>行</a:t>
            </a:r>
            <a:r>
              <a:rPr dirty="0" sz="1200" spc="-5" b="1">
                <a:latin typeface="Meiryo UI"/>
                <a:cs typeface="Meiryo UI"/>
              </a:rPr>
              <a:t>う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93065" marR="135255" indent="-127000">
              <a:lnSpc>
                <a:spcPct val="100000"/>
              </a:lnSpc>
              <a:spcBef>
                <a:spcPts val="5"/>
              </a:spcBef>
            </a:pPr>
            <a:r>
              <a:rPr dirty="0" sz="1100" spc="-30">
                <a:latin typeface="Meiryo UI"/>
                <a:cs typeface="Meiryo UI"/>
              </a:rPr>
              <a:t>・</a:t>
            </a:r>
            <a:r>
              <a:rPr dirty="0" sz="1100">
                <a:latin typeface="Meiryo UI"/>
                <a:cs typeface="Meiryo UI"/>
              </a:rPr>
              <a:t>学校</a:t>
            </a:r>
            <a:r>
              <a:rPr dirty="0" sz="1100" spc="-5">
                <a:latin typeface="Meiryo UI"/>
                <a:cs typeface="Meiryo UI"/>
              </a:rPr>
              <a:t>ホームペー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や教職員</a:t>
            </a:r>
            <a:r>
              <a:rPr dirty="0" sz="1100" spc="-5">
                <a:latin typeface="Meiryo UI"/>
                <a:cs typeface="Meiryo UI"/>
              </a:rPr>
              <a:t>による</a:t>
            </a:r>
            <a:r>
              <a:rPr dirty="0" sz="1100" spc="-10">
                <a:latin typeface="Meiryo UI"/>
                <a:cs typeface="Meiryo UI"/>
              </a:rPr>
              <a:t>メ</a:t>
            </a:r>
            <a:r>
              <a:rPr dirty="0" sz="1100" spc="-5">
                <a:latin typeface="Meiryo UI"/>
                <a:cs typeface="Meiryo UI"/>
              </a:rPr>
              <a:t>ールの</a:t>
            </a:r>
            <a:r>
              <a:rPr dirty="0" sz="1100">
                <a:latin typeface="Meiryo UI"/>
                <a:cs typeface="Meiryo UI"/>
              </a:rPr>
              <a:t>活用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さ</a:t>
            </a:r>
            <a:r>
              <a:rPr dirty="0" sz="1100" spc="-10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学</a:t>
            </a:r>
            <a:r>
              <a:rPr dirty="0" sz="1100">
                <a:latin typeface="Meiryo UI"/>
                <a:cs typeface="Meiryo UI"/>
              </a:rPr>
              <a:t>習活</a:t>
            </a:r>
            <a:r>
              <a:rPr dirty="0" sz="1100" spc="-15">
                <a:latin typeface="Meiryo UI"/>
                <a:cs typeface="Meiryo UI"/>
              </a:rPr>
              <a:t>動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お </a:t>
            </a:r>
            <a:r>
              <a:rPr dirty="0" sz="1100" spc="-5">
                <a:latin typeface="Meiryo UI"/>
                <a:cs typeface="Meiryo UI"/>
              </a:rPr>
              <a:t>ける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ンタ</a:t>
            </a:r>
            <a:r>
              <a:rPr dirty="0" sz="1100" spc="-5">
                <a:latin typeface="Meiryo UI"/>
                <a:cs typeface="Meiryo UI"/>
              </a:rPr>
              <a:t>ーネットの</a:t>
            </a:r>
            <a:r>
              <a:rPr dirty="0" sz="1100">
                <a:latin typeface="Meiryo UI"/>
                <a:cs typeface="Meiryo UI"/>
              </a:rPr>
              <a:t>活用等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行わ</a:t>
            </a:r>
            <a:r>
              <a:rPr dirty="0" sz="1100" spc="5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ている</a:t>
            </a:r>
            <a:r>
              <a:rPr dirty="0" sz="1100">
                <a:latin typeface="Meiryo UI"/>
                <a:cs typeface="Meiryo UI"/>
              </a:rPr>
              <a:t>こ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15">
                <a:latin typeface="Meiryo UI"/>
                <a:cs typeface="Meiryo UI"/>
              </a:rPr>
              <a:t>標</a:t>
            </a:r>
            <a:r>
              <a:rPr dirty="0" sz="1100">
                <a:latin typeface="Meiryo UI"/>
                <a:cs typeface="Meiryo UI"/>
              </a:rPr>
              <a:t>的型</a:t>
            </a:r>
            <a:r>
              <a:rPr dirty="0" sz="1100" spc="-15">
                <a:latin typeface="Meiryo UI"/>
                <a:cs typeface="Meiryo UI"/>
              </a:rPr>
              <a:t>及</a:t>
            </a:r>
            <a:r>
              <a:rPr dirty="0" sz="1100" spc="-10">
                <a:latin typeface="Meiryo UI"/>
                <a:cs typeface="Meiryo UI"/>
              </a:rPr>
              <a:t>び</a:t>
            </a:r>
            <a:r>
              <a:rPr dirty="0" sz="1100">
                <a:latin typeface="Meiryo UI"/>
                <a:cs typeface="Meiryo UI"/>
              </a:rPr>
              <a:t>不特</a:t>
            </a:r>
            <a:r>
              <a:rPr dirty="0" sz="1100" spc="-15">
                <a:latin typeface="Meiryo UI"/>
                <a:cs typeface="Meiryo UI"/>
              </a:rPr>
              <a:t>定</a:t>
            </a:r>
            <a:r>
              <a:rPr dirty="0" sz="1100">
                <a:latin typeface="Meiryo UI"/>
                <a:cs typeface="Meiryo UI"/>
              </a:rPr>
              <a:t>多 数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対象と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攻撃等</a:t>
            </a:r>
            <a:r>
              <a:rPr dirty="0" sz="1100" spc="-5">
                <a:latin typeface="Meiryo UI"/>
                <a:cs typeface="Meiryo UI"/>
              </a:rPr>
              <a:t>による</a:t>
            </a:r>
            <a:r>
              <a:rPr dirty="0" sz="1100">
                <a:latin typeface="Meiryo UI"/>
                <a:cs typeface="Meiryo UI"/>
              </a:rPr>
              <a:t>脅</a:t>
            </a:r>
            <a:r>
              <a:rPr dirty="0" sz="1100" spc="-15">
                <a:latin typeface="Meiryo UI"/>
                <a:cs typeface="Meiryo UI"/>
              </a:rPr>
              <a:t>威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5">
                <a:latin typeface="Meiryo UI"/>
                <a:cs typeface="Meiryo UI"/>
              </a:rPr>
              <a:t>対</a:t>
            </a:r>
            <a:r>
              <a:rPr dirty="0" sz="1100">
                <a:latin typeface="Meiryo UI"/>
                <a:cs typeface="Meiryo UI"/>
              </a:rPr>
              <a:t>策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講ず</a:t>
            </a:r>
            <a:r>
              <a:rPr dirty="0" sz="1100" spc="-1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こと</a:t>
            </a:r>
            <a:endParaRPr sz="1100">
              <a:latin typeface="Meiryo UI"/>
              <a:cs typeface="Meiryo UI"/>
            </a:endParaRPr>
          </a:p>
          <a:p>
            <a:pPr marL="267970" marR="398780" indent="-177165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Meiryo UI"/>
                <a:cs typeface="Meiryo UI"/>
              </a:rPr>
              <a:t>④教育現場の実態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踏まえ</a:t>
            </a:r>
            <a:r>
              <a:rPr dirty="0" sz="1200" spc="-10" b="1">
                <a:latin typeface="Meiryo UI"/>
                <a:cs typeface="Meiryo UI"/>
              </a:rPr>
              <a:t>た</a:t>
            </a:r>
            <a:r>
              <a:rPr dirty="0" sz="1200" b="1">
                <a:latin typeface="Meiryo UI"/>
                <a:cs typeface="Meiryo UI"/>
              </a:rPr>
              <a:t>情報セ</a:t>
            </a:r>
            <a:r>
              <a:rPr dirty="0" sz="1200" spc="-5" b="1">
                <a:latin typeface="Meiryo UI"/>
                <a:cs typeface="Meiryo UI"/>
              </a:rPr>
              <a:t>キ</a:t>
            </a:r>
            <a:r>
              <a:rPr dirty="0" sz="1200" b="1">
                <a:latin typeface="Meiryo UI"/>
                <a:cs typeface="Meiryo UI"/>
              </a:rPr>
              <a:t>ュ</a:t>
            </a:r>
            <a:r>
              <a:rPr dirty="0" sz="1200" spc="-5" b="1">
                <a:latin typeface="Meiryo UI"/>
                <a:cs typeface="Meiryo UI"/>
              </a:rPr>
              <a:t>リ</a:t>
            </a:r>
            <a:r>
              <a:rPr dirty="0" sz="1200" b="1">
                <a:latin typeface="Meiryo UI"/>
                <a:cs typeface="Meiryo UI"/>
              </a:rPr>
              <a:t>テ</a:t>
            </a:r>
            <a:r>
              <a:rPr dirty="0" sz="1200" spc="-5" b="1">
                <a:latin typeface="Meiryo UI"/>
                <a:cs typeface="Meiryo UI"/>
              </a:rPr>
              <a:t>ィ</a:t>
            </a:r>
            <a:r>
              <a:rPr dirty="0" sz="1200" b="1">
                <a:latin typeface="Meiryo UI"/>
                <a:cs typeface="Meiryo UI"/>
              </a:rPr>
              <a:t>対策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確立させる 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spcBef>
                <a:spcPts val="5"/>
              </a:spcBef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教員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個人情報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外部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持</a:t>
            </a:r>
            <a:r>
              <a:rPr dirty="0" sz="1100" spc="-5">
                <a:latin typeface="Meiryo UI"/>
                <a:cs typeface="Meiryo UI"/>
              </a:rPr>
              <a:t>ち</a:t>
            </a:r>
            <a:r>
              <a:rPr dirty="0" sz="1100" spc="-15">
                <a:latin typeface="Meiryo UI"/>
                <a:cs typeface="Meiryo UI"/>
              </a:rPr>
              <a:t>出</a:t>
            </a:r>
            <a:r>
              <a:rPr dirty="0" sz="1100">
                <a:latin typeface="Meiryo UI"/>
                <a:cs typeface="Meiryo UI"/>
              </a:rPr>
              <a:t>す際</a:t>
            </a:r>
            <a:r>
              <a:rPr dirty="0" sz="1100" spc="-5">
                <a:latin typeface="Meiryo UI"/>
                <a:cs typeface="Meiryo UI"/>
              </a:rPr>
              <a:t>のルールの</a:t>
            </a:r>
            <a:r>
              <a:rPr dirty="0" sz="1100">
                <a:latin typeface="Meiryo UI"/>
                <a:cs typeface="Meiryo UI"/>
              </a:rPr>
              <a:t>明</a:t>
            </a:r>
            <a:r>
              <a:rPr dirty="0" sz="1100" spc="-15">
                <a:latin typeface="Meiryo UI"/>
                <a:cs typeface="Meiryo UI"/>
              </a:rPr>
              <a:t>確</a:t>
            </a:r>
            <a:r>
              <a:rPr dirty="0" sz="1100">
                <a:latin typeface="Meiryo UI"/>
                <a:cs typeface="Meiryo UI"/>
              </a:rPr>
              <a:t>化</a:t>
            </a:r>
            <a:endParaRPr sz="11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ムを</a:t>
            </a:r>
            <a:r>
              <a:rPr dirty="0" sz="1100">
                <a:latin typeface="Meiryo UI"/>
                <a:cs typeface="Meiryo UI"/>
              </a:rPr>
              <a:t>教員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扱う際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遵守す</a:t>
            </a:r>
            <a:r>
              <a:rPr dirty="0" sz="1100" spc="-5">
                <a:latin typeface="Meiryo UI"/>
                <a:cs typeface="Meiryo UI"/>
              </a:rPr>
              <a:t>べ</a:t>
            </a:r>
            <a:r>
              <a:rPr dirty="0" sz="1100" spc="-20">
                <a:latin typeface="Meiryo UI"/>
                <a:cs typeface="Meiryo UI"/>
              </a:rPr>
              <a:t>き</a:t>
            </a:r>
            <a:r>
              <a:rPr dirty="0" sz="1100" spc="-5">
                <a:latin typeface="Meiryo UI"/>
                <a:cs typeface="Meiryo UI"/>
              </a:rPr>
              <a:t>ルールの</a:t>
            </a:r>
            <a:r>
              <a:rPr dirty="0" sz="1100">
                <a:latin typeface="Meiryo UI"/>
                <a:cs typeface="Meiryo UI"/>
              </a:rPr>
              <a:t>整理</a:t>
            </a:r>
            <a:endParaRPr sz="11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Meiryo UI"/>
                <a:cs typeface="Meiryo UI"/>
              </a:rPr>
              <a:t>⑤教職員の情報セ</a:t>
            </a:r>
            <a:r>
              <a:rPr dirty="0" sz="1200" spc="-5" b="1">
                <a:latin typeface="Meiryo UI"/>
                <a:cs typeface="Meiryo UI"/>
              </a:rPr>
              <a:t>キ</a:t>
            </a:r>
            <a:r>
              <a:rPr dirty="0" sz="1200" b="1">
                <a:latin typeface="Meiryo UI"/>
                <a:cs typeface="Meiryo UI"/>
              </a:rPr>
              <a:t>ュ</a:t>
            </a:r>
            <a:r>
              <a:rPr dirty="0" sz="1200" spc="-5" b="1">
                <a:latin typeface="Meiryo UI"/>
                <a:cs typeface="Meiryo UI"/>
              </a:rPr>
              <a:t>リ</a:t>
            </a:r>
            <a:r>
              <a:rPr dirty="0" sz="1200" b="1">
                <a:latin typeface="Meiryo UI"/>
                <a:cs typeface="Meiryo UI"/>
              </a:rPr>
              <a:t>テ</a:t>
            </a:r>
            <a:r>
              <a:rPr dirty="0" sz="1200" spc="-5" b="1">
                <a:latin typeface="Meiryo UI"/>
                <a:cs typeface="Meiryo UI"/>
              </a:rPr>
              <a:t>ィに</a:t>
            </a:r>
            <a:r>
              <a:rPr dirty="0" sz="1200" b="1">
                <a:latin typeface="Meiryo UI"/>
                <a:cs typeface="Meiryo UI"/>
              </a:rPr>
              <a:t>関</a:t>
            </a:r>
            <a:r>
              <a:rPr dirty="0" sz="1200" spc="-5" b="1">
                <a:latin typeface="Meiryo UI"/>
                <a:cs typeface="Meiryo UI"/>
              </a:rPr>
              <a:t>する</a:t>
            </a:r>
            <a:r>
              <a:rPr dirty="0" sz="1200" b="1">
                <a:latin typeface="Meiryo UI"/>
                <a:cs typeface="Meiryo UI"/>
              </a:rPr>
              <a:t>意識の醸成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図</a:t>
            </a:r>
            <a:r>
              <a:rPr dirty="0" sz="1200" spc="-5" b="1">
                <a:latin typeface="Meiryo UI"/>
                <a:cs typeface="Meiryo UI"/>
              </a:rPr>
              <a:t>る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spcBef>
                <a:spcPts val="5"/>
              </a:spcBef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研修等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実施</a:t>
            </a:r>
            <a:endParaRPr sz="1100">
              <a:latin typeface="Meiryo UI"/>
              <a:cs typeface="Meiryo UI"/>
            </a:endParaRPr>
          </a:p>
          <a:p>
            <a:pPr marL="267970" marR="565785" indent="-177165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Meiryo UI"/>
                <a:cs typeface="Meiryo UI"/>
              </a:rPr>
              <a:t>⑥教職員の業務負担軽減及</a:t>
            </a:r>
            <a:r>
              <a:rPr dirty="0" sz="1200" spc="5" b="1">
                <a:latin typeface="Meiryo UI"/>
                <a:cs typeface="Meiryo UI"/>
              </a:rPr>
              <a:t>び</a:t>
            </a:r>
            <a:r>
              <a:rPr dirty="0" sz="1200" spc="-15" b="1">
                <a:latin typeface="Meiryo UI"/>
                <a:cs typeface="Meiryo UI"/>
              </a:rPr>
              <a:t>I</a:t>
            </a:r>
            <a:r>
              <a:rPr dirty="0" sz="1200" b="1">
                <a:latin typeface="Meiryo UI"/>
                <a:cs typeface="Meiryo UI"/>
              </a:rPr>
              <a:t>C</a:t>
            </a:r>
            <a:r>
              <a:rPr dirty="0" sz="1200" spc="-5" b="1">
                <a:latin typeface="Meiryo UI"/>
                <a:cs typeface="Meiryo UI"/>
              </a:rPr>
              <a:t>Tを</a:t>
            </a:r>
            <a:r>
              <a:rPr dirty="0" sz="1200" b="1">
                <a:latin typeface="Meiryo UI"/>
                <a:cs typeface="Meiryo UI"/>
              </a:rPr>
              <a:t>活用</a:t>
            </a:r>
            <a:r>
              <a:rPr dirty="0" sz="1200" spc="-10" b="1">
                <a:latin typeface="Meiryo UI"/>
                <a:cs typeface="Meiryo UI"/>
              </a:rPr>
              <a:t>した</a:t>
            </a:r>
            <a:r>
              <a:rPr dirty="0" sz="1200" b="1">
                <a:latin typeface="Meiryo UI"/>
                <a:cs typeface="Meiryo UI"/>
              </a:rPr>
              <a:t>多様</a:t>
            </a:r>
            <a:r>
              <a:rPr dirty="0" sz="1200" spc="-5" b="1">
                <a:latin typeface="Meiryo UI"/>
                <a:cs typeface="Meiryo UI"/>
              </a:rPr>
              <a:t>な</a:t>
            </a:r>
            <a:r>
              <a:rPr dirty="0" sz="1200" b="1">
                <a:latin typeface="Meiryo UI"/>
                <a:cs typeface="Meiryo UI"/>
              </a:rPr>
              <a:t>学習の </a:t>
            </a:r>
            <a:r>
              <a:rPr dirty="0" sz="1200" b="1">
                <a:latin typeface="Meiryo UI"/>
                <a:cs typeface="Meiryo UI"/>
              </a:rPr>
              <a:t>実現</a:t>
            </a:r>
            <a:r>
              <a:rPr dirty="0" sz="1200" spc="-5" b="1">
                <a:latin typeface="Meiryo UI"/>
                <a:cs typeface="Meiryo UI"/>
              </a:rPr>
              <a:t>を</a:t>
            </a:r>
            <a:r>
              <a:rPr dirty="0" sz="1200" b="1">
                <a:latin typeface="Meiryo UI"/>
                <a:cs typeface="Meiryo UI"/>
              </a:rPr>
              <a:t>図</a:t>
            </a:r>
            <a:r>
              <a:rPr dirty="0" sz="1200" spc="-5" b="1">
                <a:latin typeface="Meiryo UI"/>
                <a:cs typeface="Meiryo UI"/>
              </a:rPr>
              <a:t>る</a:t>
            </a:r>
            <a:r>
              <a:rPr dirty="0" sz="1200" spc="5" b="1">
                <a:latin typeface="Meiryo UI"/>
                <a:cs typeface="Meiryo UI"/>
              </a:rPr>
              <a:t>こ</a:t>
            </a:r>
            <a:r>
              <a:rPr dirty="0" sz="1200" b="1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354965" marR="482600" indent="-88900">
              <a:lnSpc>
                <a:spcPct val="100000"/>
              </a:lnSpc>
              <a:spcBef>
                <a:spcPts val="5"/>
              </a:spcBef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教育委員会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セキ</a:t>
            </a:r>
            <a:r>
              <a:rPr dirty="0" sz="1100">
                <a:latin typeface="Meiryo UI"/>
                <a:cs typeface="Meiryo UI"/>
              </a:rPr>
              <a:t>ュリ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ィの</a:t>
            </a:r>
            <a:r>
              <a:rPr dirty="0" sz="1100">
                <a:latin typeface="Meiryo UI"/>
                <a:cs typeface="Meiryo UI"/>
              </a:rPr>
              <a:t>確保</a:t>
            </a:r>
            <a:r>
              <a:rPr dirty="0" sz="1100" spc="-20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主導す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0">
                <a:latin typeface="Meiryo UI"/>
                <a:cs typeface="Meiryo UI"/>
              </a:rPr>
              <a:t>こ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による</a:t>
            </a:r>
            <a:r>
              <a:rPr dirty="0" sz="1100" spc="-15">
                <a:latin typeface="Meiryo UI"/>
                <a:cs typeface="Meiryo UI"/>
              </a:rPr>
              <a:t>教</a:t>
            </a:r>
            <a:r>
              <a:rPr dirty="0" sz="1100">
                <a:latin typeface="Meiryo UI"/>
                <a:cs typeface="Meiryo UI"/>
              </a:rPr>
              <a:t>員の 業務負担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軽減</a:t>
            </a:r>
            <a:endParaRPr sz="1100">
              <a:latin typeface="Meiryo UI"/>
              <a:cs typeface="Meiryo UI"/>
            </a:endParaRPr>
          </a:p>
          <a:p>
            <a:pPr marL="383540" indent="-117475">
              <a:lnSpc>
                <a:spcPct val="100000"/>
              </a:lnSpc>
              <a:buChar char="•"/>
              <a:tabLst>
                <a:tab pos="384175" algn="l"/>
              </a:tabLst>
            </a:pPr>
            <a:r>
              <a:rPr dirty="0" sz="1100">
                <a:latin typeface="Meiryo UI"/>
                <a:cs typeface="Meiryo UI"/>
              </a:rPr>
              <a:t>児童生徒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利用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前提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た、</a:t>
            </a:r>
            <a:r>
              <a:rPr dirty="0" sz="1100" spc="-10">
                <a:latin typeface="Meiryo UI"/>
                <a:cs typeface="Meiryo UI"/>
              </a:rPr>
              <a:t>ICT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活用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学習</a:t>
            </a:r>
            <a:r>
              <a:rPr dirty="0" sz="1100" spc="-15">
                <a:latin typeface="Meiryo UI"/>
                <a:cs typeface="Meiryo UI"/>
              </a:rPr>
              <a:t>活</a:t>
            </a:r>
            <a:r>
              <a:rPr dirty="0" sz="1100">
                <a:latin typeface="Meiryo UI"/>
                <a:cs typeface="Meiryo UI"/>
              </a:rPr>
              <a:t>動</a:t>
            </a:r>
            <a:r>
              <a:rPr dirty="0" sz="1100" spc="-5">
                <a:latin typeface="Meiryo UI"/>
                <a:cs typeface="Meiryo UI"/>
              </a:rPr>
              <a:t>への</a:t>
            </a:r>
            <a:r>
              <a:rPr dirty="0" sz="1100">
                <a:latin typeface="Meiryo UI"/>
                <a:cs typeface="Meiryo UI"/>
              </a:rPr>
              <a:t>配慮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1729739"/>
            <a:ext cx="111252" cy="129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1511" y="1615541"/>
            <a:ext cx="423672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児童生徒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外部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>
                <a:latin typeface="Meiryo UI"/>
                <a:cs typeface="Meiryo UI"/>
              </a:rPr>
              <a:t>等に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不</a:t>
            </a:r>
            <a:r>
              <a:rPr dirty="0" sz="1400">
                <a:latin typeface="Meiryo UI"/>
                <a:cs typeface="Meiryo UI"/>
              </a:rPr>
              <a:t>正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10">
                <a:latin typeface="Meiryo UI"/>
                <a:cs typeface="Meiryo UI"/>
              </a:rPr>
              <a:t>セス</a:t>
            </a:r>
            <a:r>
              <a:rPr dirty="0" sz="1400">
                <a:latin typeface="Meiryo UI"/>
                <a:cs typeface="Meiryo UI"/>
              </a:rPr>
              <a:t>防止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十</a:t>
            </a:r>
            <a:r>
              <a:rPr dirty="0" sz="1400" spc="-15">
                <a:latin typeface="Meiryo UI"/>
                <a:cs typeface="Meiryo UI"/>
              </a:rPr>
              <a:t>分</a:t>
            </a:r>
            <a:r>
              <a:rPr dirty="0" sz="1400">
                <a:latin typeface="Meiryo UI"/>
                <a:cs typeface="Meiryo UI"/>
              </a:rPr>
              <a:t>な 情報</a:t>
            </a:r>
            <a:r>
              <a:rPr dirty="0" sz="1400" spc="5">
                <a:latin typeface="Meiryo UI"/>
                <a:cs typeface="Meiryo UI"/>
              </a:rPr>
              <a:t>セキ</a:t>
            </a:r>
            <a:r>
              <a:rPr dirty="0" sz="1400" spc="-5">
                <a:latin typeface="Meiryo UI"/>
                <a:cs typeface="Meiryo UI"/>
              </a:rPr>
              <a:t>ュ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0">
                <a:latin typeface="Meiryo UI"/>
                <a:cs typeface="Meiryo UI"/>
              </a:rPr>
              <a:t>テ</a:t>
            </a:r>
            <a:r>
              <a:rPr dirty="0" sz="1400" spc="-5">
                <a:latin typeface="Meiryo UI"/>
                <a:cs typeface="Meiryo UI"/>
              </a:rPr>
              <a:t>ィ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15">
                <a:latin typeface="Meiryo UI"/>
                <a:cs typeface="Meiryo UI"/>
              </a:rPr>
              <a:t>策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講</a:t>
            </a:r>
            <a:r>
              <a:rPr dirty="0" sz="1400" spc="5">
                <a:latin typeface="Meiryo UI"/>
                <a:cs typeface="Meiryo UI"/>
              </a:rPr>
              <a:t>じ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教</a:t>
            </a:r>
            <a:r>
              <a:rPr dirty="0" sz="1400">
                <a:latin typeface="Meiryo UI"/>
                <a:cs typeface="Meiryo UI"/>
              </a:rPr>
              <a:t>師及</a:t>
            </a:r>
            <a:r>
              <a:rPr dirty="0" sz="1400" spc="-20">
                <a:latin typeface="Meiryo UI"/>
                <a:cs typeface="Meiryo UI"/>
              </a:rPr>
              <a:t>び</a:t>
            </a:r>
            <a:r>
              <a:rPr dirty="0" sz="1400">
                <a:latin typeface="Meiryo UI"/>
                <a:cs typeface="Meiryo UI"/>
              </a:rPr>
              <a:t>児童</a:t>
            </a:r>
            <a:r>
              <a:rPr dirty="0" sz="1400" spc="-15">
                <a:latin typeface="Meiryo UI"/>
                <a:cs typeface="Meiryo UI"/>
              </a:rPr>
              <a:t>生</a:t>
            </a:r>
            <a:r>
              <a:rPr dirty="0" sz="1400">
                <a:latin typeface="Meiryo UI"/>
                <a:cs typeface="Meiryo UI"/>
              </a:rPr>
              <a:t>徒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、 安心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て学校に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ICT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活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に必要 不可欠。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3063239"/>
            <a:ext cx="111252" cy="1295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1511" y="2949041"/>
            <a:ext cx="422211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踏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各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教育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委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員会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学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校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情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報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ポ</a:t>
            </a:r>
            <a:r>
              <a:rPr dirty="0" u="sng" sz="1400" spc="-9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リ 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ーの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作成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見直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しを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際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参考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のと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5">
                <a:latin typeface="Meiryo UI"/>
                <a:cs typeface="Meiryo UI"/>
              </a:rPr>
              <a:t>『</a:t>
            </a:r>
            <a:r>
              <a:rPr dirty="0" sz="1400">
                <a:latin typeface="Meiryo UI"/>
                <a:cs typeface="Meiryo UI"/>
              </a:rPr>
              <a:t>教 育情報</a:t>
            </a:r>
            <a:r>
              <a:rPr dirty="0" sz="1400" spc="5">
                <a:latin typeface="Meiryo UI"/>
                <a:cs typeface="Meiryo UI"/>
              </a:rPr>
              <a:t>セキ</a:t>
            </a:r>
            <a:r>
              <a:rPr dirty="0" sz="1400" spc="-5">
                <a:latin typeface="Meiryo UI"/>
                <a:cs typeface="Meiryo UI"/>
              </a:rPr>
              <a:t>ュ</a:t>
            </a:r>
            <a:r>
              <a:rPr dirty="0" sz="1400" spc="-10">
                <a:latin typeface="Meiryo UI"/>
                <a:cs typeface="Meiryo UI"/>
              </a:rPr>
              <a:t>リ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20">
                <a:latin typeface="Meiryo UI"/>
                <a:cs typeface="Meiryo UI"/>
              </a:rPr>
              <a:t>ィ</a:t>
            </a:r>
            <a:r>
              <a:rPr dirty="0" sz="1400" spc="-10">
                <a:latin typeface="Meiryo UI"/>
                <a:cs typeface="Meiryo UI"/>
              </a:rPr>
              <a:t>ポ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0">
                <a:latin typeface="Meiryo UI"/>
                <a:cs typeface="Meiryo UI"/>
              </a:rPr>
              <a:t>シー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』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策</a:t>
            </a:r>
            <a:r>
              <a:rPr dirty="0" sz="1400" spc="-15">
                <a:latin typeface="Meiryo UI"/>
                <a:cs typeface="Meiryo UI"/>
              </a:rPr>
              <a:t>定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latin typeface="Meiryo UI"/>
                <a:cs typeface="Meiryo UI"/>
              </a:rPr>
              <a:t>（平成29年10月）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4396740"/>
            <a:ext cx="111252" cy="1295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1511" y="4282541"/>
            <a:ext cx="427482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400" spc="-5">
                <a:latin typeface="Meiryo UI"/>
                <a:cs typeface="Meiryo UI"/>
              </a:rPr>
              <a:t>ICT</a:t>
            </a:r>
            <a:r>
              <a:rPr dirty="0" sz="1400">
                <a:latin typeface="Meiryo UI"/>
                <a:cs typeface="Meiryo UI"/>
              </a:rPr>
              <a:t>環境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常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進歩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遂</a:t>
            </a:r>
            <a:r>
              <a:rPr dirty="0" sz="1400" spc="-10">
                <a:latin typeface="Meiryo UI"/>
                <a:cs typeface="Meiryo UI"/>
              </a:rPr>
              <a:t>げ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とか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本</a:t>
            </a:r>
            <a:r>
              <a:rPr dirty="0" sz="1400" spc="-1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につ </a:t>
            </a:r>
            <a:r>
              <a:rPr dirty="0" sz="1400" spc="5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、他</a:t>
            </a:r>
            <a:r>
              <a:rPr dirty="0" sz="1400" spc="-15">
                <a:latin typeface="Meiryo UI"/>
                <a:cs typeface="Meiryo UI"/>
              </a:rPr>
              <a:t>機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動</a:t>
            </a:r>
            <a:r>
              <a:rPr dirty="0" sz="1400" spc="-15">
                <a:latin typeface="Meiryo UI"/>
                <a:cs typeface="Meiryo UI"/>
              </a:rPr>
              <a:t>向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技術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進展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踏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え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随時 見直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行う。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9872" y="1109472"/>
            <a:ext cx="1424940" cy="381000"/>
            <a:chOff x="499872" y="1109472"/>
            <a:chExt cx="1424940" cy="381000"/>
          </a:xfrm>
        </p:grpSpPr>
        <p:sp>
          <p:nvSpPr>
            <p:cNvPr id="12" name="object 12"/>
            <p:cNvSpPr/>
            <p:nvPr/>
          </p:nvSpPr>
          <p:spPr>
            <a:xfrm>
              <a:off x="499872" y="1109472"/>
              <a:ext cx="1424940" cy="381000"/>
            </a:xfrm>
            <a:custGeom>
              <a:avLst/>
              <a:gdLst/>
              <a:ahLst/>
              <a:cxnLst/>
              <a:rect l="l" t="t" r="r" b="b"/>
              <a:pathLst>
                <a:path w="1424939" h="381000">
                  <a:moveTo>
                    <a:pt x="142494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24940" y="381000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7992" y="1187195"/>
              <a:ext cx="841375" cy="203200"/>
            </a:xfrm>
            <a:custGeom>
              <a:avLst/>
              <a:gdLst/>
              <a:ahLst/>
              <a:cxnLst/>
              <a:rect l="l" t="t" r="r" b="b"/>
              <a:pathLst>
                <a:path w="841375" h="203200">
                  <a:moveTo>
                    <a:pt x="167640" y="115824"/>
                  </a:moveTo>
                  <a:lnTo>
                    <a:pt x="83820" y="32004"/>
                  </a:lnTo>
                  <a:lnTo>
                    <a:pt x="0" y="115824"/>
                  </a:lnTo>
                  <a:lnTo>
                    <a:pt x="83820" y="199644"/>
                  </a:lnTo>
                  <a:lnTo>
                    <a:pt x="167640" y="115824"/>
                  </a:lnTo>
                  <a:close/>
                </a:path>
                <a:path w="841375" h="203200">
                  <a:moveTo>
                    <a:pt x="614172" y="10668"/>
                  </a:moveTo>
                  <a:lnTo>
                    <a:pt x="595884" y="10668"/>
                  </a:lnTo>
                  <a:lnTo>
                    <a:pt x="595884" y="24384"/>
                  </a:lnTo>
                  <a:lnTo>
                    <a:pt x="595884" y="65532"/>
                  </a:lnTo>
                  <a:lnTo>
                    <a:pt x="595884" y="79248"/>
                  </a:lnTo>
                  <a:lnTo>
                    <a:pt x="595884" y="118872"/>
                  </a:lnTo>
                  <a:lnTo>
                    <a:pt x="595884" y="132588"/>
                  </a:lnTo>
                  <a:lnTo>
                    <a:pt x="595884" y="176784"/>
                  </a:lnTo>
                  <a:lnTo>
                    <a:pt x="458724" y="176784"/>
                  </a:lnTo>
                  <a:lnTo>
                    <a:pt x="458724" y="132588"/>
                  </a:lnTo>
                  <a:lnTo>
                    <a:pt x="595884" y="132588"/>
                  </a:lnTo>
                  <a:lnTo>
                    <a:pt x="595884" y="118872"/>
                  </a:lnTo>
                  <a:lnTo>
                    <a:pt x="458724" y="118872"/>
                  </a:lnTo>
                  <a:lnTo>
                    <a:pt x="458724" y="79248"/>
                  </a:lnTo>
                  <a:lnTo>
                    <a:pt x="595884" y="79248"/>
                  </a:lnTo>
                  <a:lnTo>
                    <a:pt x="595884" y="65532"/>
                  </a:lnTo>
                  <a:lnTo>
                    <a:pt x="458724" y="65532"/>
                  </a:lnTo>
                  <a:lnTo>
                    <a:pt x="458724" y="24384"/>
                  </a:lnTo>
                  <a:lnTo>
                    <a:pt x="595884" y="24384"/>
                  </a:lnTo>
                  <a:lnTo>
                    <a:pt x="595884" y="10668"/>
                  </a:lnTo>
                  <a:lnTo>
                    <a:pt x="440436" y="10668"/>
                  </a:lnTo>
                  <a:lnTo>
                    <a:pt x="440436" y="202692"/>
                  </a:lnTo>
                  <a:lnTo>
                    <a:pt x="458724" y="202692"/>
                  </a:lnTo>
                  <a:lnTo>
                    <a:pt x="458724" y="192024"/>
                  </a:lnTo>
                  <a:lnTo>
                    <a:pt x="595884" y="192024"/>
                  </a:lnTo>
                  <a:lnTo>
                    <a:pt x="595884" y="202692"/>
                  </a:lnTo>
                  <a:lnTo>
                    <a:pt x="614172" y="202692"/>
                  </a:lnTo>
                  <a:lnTo>
                    <a:pt x="614172" y="192024"/>
                  </a:lnTo>
                  <a:lnTo>
                    <a:pt x="614172" y="176784"/>
                  </a:lnTo>
                  <a:lnTo>
                    <a:pt x="614172" y="24384"/>
                  </a:lnTo>
                  <a:lnTo>
                    <a:pt x="614172" y="10668"/>
                  </a:lnTo>
                  <a:close/>
                </a:path>
                <a:path w="841375" h="203200">
                  <a:moveTo>
                    <a:pt x="725424" y="36576"/>
                  </a:moveTo>
                  <a:lnTo>
                    <a:pt x="708660" y="36576"/>
                  </a:lnTo>
                  <a:lnTo>
                    <a:pt x="708660" y="50292"/>
                  </a:lnTo>
                  <a:lnTo>
                    <a:pt x="708660" y="96012"/>
                  </a:lnTo>
                  <a:lnTo>
                    <a:pt x="708660" y="109728"/>
                  </a:lnTo>
                  <a:lnTo>
                    <a:pt x="708660" y="161544"/>
                  </a:lnTo>
                  <a:lnTo>
                    <a:pt x="669036" y="161544"/>
                  </a:lnTo>
                  <a:lnTo>
                    <a:pt x="669036" y="109728"/>
                  </a:lnTo>
                  <a:lnTo>
                    <a:pt x="708660" y="109728"/>
                  </a:lnTo>
                  <a:lnTo>
                    <a:pt x="708660" y="96012"/>
                  </a:lnTo>
                  <a:lnTo>
                    <a:pt x="669036" y="96012"/>
                  </a:lnTo>
                  <a:lnTo>
                    <a:pt x="669036" y="50292"/>
                  </a:lnTo>
                  <a:lnTo>
                    <a:pt x="708660" y="50292"/>
                  </a:lnTo>
                  <a:lnTo>
                    <a:pt x="708660" y="36576"/>
                  </a:lnTo>
                  <a:lnTo>
                    <a:pt x="693420" y="36576"/>
                  </a:lnTo>
                  <a:lnTo>
                    <a:pt x="705612" y="4572"/>
                  </a:lnTo>
                  <a:lnTo>
                    <a:pt x="687324" y="1524"/>
                  </a:lnTo>
                  <a:lnTo>
                    <a:pt x="678180" y="36576"/>
                  </a:lnTo>
                  <a:lnTo>
                    <a:pt x="652272" y="36576"/>
                  </a:lnTo>
                  <a:lnTo>
                    <a:pt x="652272" y="190500"/>
                  </a:lnTo>
                  <a:lnTo>
                    <a:pt x="669036" y="190500"/>
                  </a:lnTo>
                  <a:lnTo>
                    <a:pt x="669036" y="175260"/>
                  </a:lnTo>
                  <a:lnTo>
                    <a:pt x="725424" y="175260"/>
                  </a:lnTo>
                  <a:lnTo>
                    <a:pt x="725424" y="161544"/>
                  </a:lnTo>
                  <a:lnTo>
                    <a:pt x="725424" y="109728"/>
                  </a:lnTo>
                  <a:lnTo>
                    <a:pt x="725424" y="96012"/>
                  </a:lnTo>
                  <a:lnTo>
                    <a:pt x="725424" y="50292"/>
                  </a:lnTo>
                  <a:lnTo>
                    <a:pt x="725424" y="36576"/>
                  </a:lnTo>
                  <a:close/>
                </a:path>
                <a:path w="841375" h="203200">
                  <a:moveTo>
                    <a:pt x="801624" y="131064"/>
                  </a:moveTo>
                  <a:lnTo>
                    <a:pt x="794435" y="117538"/>
                  </a:lnTo>
                  <a:lnTo>
                    <a:pt x="786638" y="104394"/>
                  </a:lnTo>
                  <a:lnTo>
                    <a:pt x="778471" y="91846"/>
                  </a:lnTo>
                  <a:lnTo>
                    <a:pt x="769620" y="79248"/>
                  </a:lnTo>
                  <a:lnTo>
                    <a:pt x="755904" y="86868"/>
                  </a:lnTo>
                  <a:lnTo>
                    <a:pt x="762774" y="97116"/>
                  </a:lnTo>
                  <a:lnTo>
                    <a:pt x="769810" y="109347"/>
                  </a:lnTo>
                  <a:lnTo>
                    <a:pt x="777113" y="123304"/>
                  </a:lnTo>
                  <a:lnTo>
                    <a:pt x="784860" y="138684"/>
                  </a:lnTo>
                  <a:lnTo>
                    <a:pt x="801624" y="131064"/>
                  </a:lnTo>
                  <a:close/>
                </a:path>
                <a:path w="841375" h="203200">
                  <a:moveTo>
                    <a:pt x="841248" y="28956"/>
                  </a:moveTo>
                  <a:lnTo>
                    <a:pt x="769620" y="28956"/>
                  </a:lnTo>
                  <a:lnTo>
                    <a:pt x="772541" y="22034"/>
                  </a:lnTo>
                  <a:lnTo>
                    <a:pt x="774573" y="15240"/>
                  </a:lnTo>
                  <a:lnTo>
                    <a:pt x="776046" y="8382"/>
                  </a:lnTo>
                  <a:lnTo>
                    <a:pt x="777240" y="1524"/>
                  </a:lnTo>
                  <a:lnTo>
                    <a:pt x="760476" y="0"/>
                  </a:lnTo>
                  <a:lnTo>
                    <a:pt x="755015" y="22098"/>
                  </a:lnTo>
                  <a:lnTo>
                    <a:pt x="747903" y="42481"/>
                  </a:lnTo>
                  <a:lnTo>
                    <a:pt x="739038" y="61518"/>
                  </a:lnTo>
                  <a:lnTo>
                    <a:pt x="728472" y="79248"/>
                  </a:lnTo>
                  <a:lnTo>
                    <a:pt x="742188" y="86868"/>
                  </a:lnTo>
                  <a:lnTo>
                    <a:pt x="748753" y="76542"/>
                  </a:lnTo>
                  <a:lnTo>
                    <a:pt x="754761" y="65913"/>
                  </a:lnTo>
                  <a:lnTo>
                    <a:pt x="760183" y="54724"/>
                  </a:lnTo>
                  <a:lnTo>
                    <a:pt x="765048" y="42672"/>
                  </a:lnTo>
                  <a:lnTo>
                    <a:pt x="822960" y="42672"/>
                  </a:lnTo>
                  <a:lnTo>
                    <a:pt x="823836" y="53581"/>
                  </a:lnTo>
                  <a:lnTo>
                    <a:pt x="824293" y="63639"/>
                  </a:lnTo>
                  <a:lnTo>
                    <a:pt x="824331" y="65913"/>
                  </a:lnTo>
                  <a:lnTo>
                    <a:pt x="824420" y="86868"/>
                  </a:lnTo>
                  <a:lnTo>
                    <a:pt x="824242" y="99733"/>
                  </a:lnTo>
                  <a:lnTo>
                    <a:pt x="823633" y="117614"/>
                  </a:lnTo>
                  <a:lnTo>
                    <a:pt x="823188" y="129451"/>
                  </a:lnTo>
                  <a:lnTo>
                    <a:pt x="822960" y="141732"/>
                  </a:lnTo>
                  <a:lnTo>
                    <a:pt x="822045" y="152069"/>
                  </a:lnTo>
                  <a:lnTo>
                    <a:pt x="821436" y="160401"/>
                  </a:lnTo>
                  <a:lnTo>
                    <a:pt x="820813" y="167030"/>
                  </a:lnTo>
                  <a:lnTo>
                    <a:pt x="819912" y="172212"/>
                  </a:lnTo>
                  <a:lnTo>
                    <a:pt x="818388" y="176784"/>
                  </a:lnTo>
                  <a:lnTo>
                    <a:pt x="809244" y="185928"/>
                  </a:lnTo>
                  <a:lnTo>
                    <a:pt x="804672" y="187452"/>
                  </a:lnTo>
                  <a:lnTo>
                    <a:pt x="777240" y="187452"/>
                  </a:lnTo>
                  <a:lnTo>
                    <a:pt x="778764" y="202692"/>
                  </a:lnTo>
                  <a:lnTo>
                    <a:pt x="810768" y="202692"/>
                  </a:lnTo>
                  <a:lnTo>
                    <a:pt x="819912" y="199644"/>
                  </a:lnTo>
                  <a:lnTo>
                    <a:pt x="826008" y="196596"/>
                  </a:lnTo>
                  <a:lnTo>
                    <a:pt x="829056" y="193548"/>
                  </a:lnTo>
                  <a:lnTo>
                    <a:pt x="830580" y="188976"/>
                  </a:lnTo>
                  <a:lnTo>
                    <a:pt x="833628" y="184404"/>
                  </a:lnTo>
                  <a:lnTo>
                    <a:pt x="839457" y="143522"/>
                  </a:lnTo>
                  <a:lnTo>
                    <a:pt x="839724" y="129451"/>
                  </a:lnTo>
                  <a:lnTo>
                    <a:pt x="840587" y="117614"/>
                  </a:lnTo>
                  <a:lnTo>
                    <a:pt x="841044" y="104584"/>
                  </a:lnTo>
                  <a:lnTo>
                    <a:pt x="841133" y="97116"/>
                  </a:lnTo>
                  <a:lnTo>
                    <a:pt x="841248" y="42672"/>
                  </a:lnTo>
                  <a:lnTo>
                    <a:pt x="84124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8612" y="6868165"/>
            <a:ext cx="70821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eiryo UI"/>
                <a:cs typeface="Meiryo UI"/>
              </a:rPr>
              <a:t>※</a:t>
            </a:r>
            <a:r>
              <a:rPr dirty="0" sz="1100" spc="50">
                <a:latin typeface="Meiryo UI"/>
                <a:cs typeface="Meiryo UI"/>
              </a:rPr>
              <a:t> </a:t>
            </a: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セキ</a:t>
            </a:r>
            <a:r>
              <a:rPr dirty="0" sz="1100">
                <a:latin typeface="Meiryo UI"/>
                <a:cs typeface="Meiryo UI"/>
              </a:rPr>
              <a:t>ュリ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ィポ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5">
                <a:latin typeface="Meiryo UI"/>
                <a:cs typeface="Meiryo UI"/>
              </a:rPr>
              <a:t>シー</a:t>
            </a:r>
            <a:r>
              <a:rPr dirty="0" sz="1100">
                <a:latin typeface="Meiryo UI"/>
                <a:cs typeface="Meiryo UI"/>
              </a:rPr>
              <a:t>とは「組織</a:t>
            </a:r>
            <a:r>
              <a:rPr dirty="0" sz="1100" spc="-15">
                <a:latin typeface="Meiryo UI"/>
                <a:cs typeface="Meiryo UI"/>
              </a:rPr>
              <a:t>内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情報</a:t>
            </a:r>
            <a:r>
              <a:rPr dirty="0" sz="1100" spc="-5">
                <a:latin typeface="Meiryo UI"/>
                <a:cs typeface="Meiryo UI"/>
              </a:rPr>
              <a:t>セキ</a:t>
            </a:r>
            <a:r>
              <a:rPr dirty="0" sz="1100" spc="-10">
                <a:latin typeface="Meiryo UI"/>
                <a:cs typeface="Meiryo UI"/>
              </a:rPr>
              <a:t>ュ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ィを</a:t>
            </a:r>
            <a:r>
              <a:rPr dirty="0" sz="1100">
                <a:latin typeface="Meiryo UI"/>
                <a:cs typeface="Meiryo UI"/>
              </a:rPr>
              <a:t>確</a:t>
            </a:r>
            <a:r>
              <a:rPr dirty="0" sz="1100" spc="-15">
                <a:latin typeface="Meiryo UI"/>
                <a:cs typeface="Meiryo UI"/>
              </a:rPr>
              <a:t>保</a:t>
            </a:r>
            <a:r>
              <a:rPr dirty="0" sz="1100">
                <a:latin typeface="Meiryo UI"/>
                <a:cs typeface="Meiryo UI"/>
              </a:rPr>
              <a:t>す</a:t>
            </a:r>
            <a:r>
              <a:rPr dirty="0" sz="1100" spc="-5">
                <a:latin typeface="Meiryo UI"/>
                <a:cs typeface="Meiryo UI"/>
              </a:rPr>
              <a:t>るための</a:t>
            </a:r>
            <a:r>
              <a:rPr dirty="0" sz="1100">
                <a:latin typeface="Meiryo UI"/>
                <a:cs typeface="Meiryo UI"/>
              </a:rPr>
              <a:t>方</a:t>
            </a:r>
            <a:r>
              <a:rPr dirty="0" sz="1100" spc="-15">
                <a:latin typeface="Meiryo UI"/>
                <a:cs typeface="Meiryo UI"/>
              </a:rPr>
              <a:t>針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体</a:t>
            </a:r>
            <a:r>
              <a:rPr dirty="0" sz="1100">
                <a:latin typeface="Meiryo UI"/>
                <a:cs typeface="Meiryo UI"/>
              </a:rPr>
              <a:t>制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対策</a:t>
            </a:r>
            <a:r>
              <a:rPr dirty="0" sz="1100" spc="-15">
                <a:latin typeface="Meiryo UI"/>
                <a:cs typeface="Meiryo UI"/>
              </a:rPr>
              <a:t>等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包括</a:t>
            </a:r>
            <a:r>
              <a:rPr dirty="0" sz="1100" spc="-15">
                <a:latin typeface="Meiryo UI"/>
                <a:cs typeface="Meiryo UI"/>
              </a:rPr>
              <a:t>的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定</a:t>
            </a:r>
            <a:r>
              <a:rPr dirty="0" sz="1100" spc="-5">
                <a:latin typeface="Meiryo UI"/>
                <a:cs typeface="Meiryo UI"/>
              </a:rPr>
              <a:t>めた</a:t>
            </a:r>
            <a:r>
              <a:rPr dirty="0" sz="1100" spc="-15">
                <a:latin typeface="Meiryo UI"/>
                <a:cs typeface="Meiryo UI"/>
              </a:rPr>
              <a:t>文</a:t>
            </a:r>
            <a:r>
              <a:rPr dirty="0" sz="1100">
                <a:latin typeface="Meiryo UI"/>
                <a:cs typeface="Meiryo UI"/>
              </a:rPr>
              <a:t>書」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0">
                <a:latin typeface="Meiryo UI"/>
                <a:cs typeface="Meiryo UI"/>
              </a:rPr>
              <a:t>こ</a:t>
            </a:r>
            <a:r>
              <a:rPr dirty="0" sz="1100">
                <a:latin typeface="Meiryo UI"/>
                <a:cs typeface="Meiryo UI"/>
              </a:rPr>
              <a:t>と。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6847" y="6843780"/>
            <a:ext cx="127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1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教育情報</a:t>
            </a:r>
            <a:r>
              <a:rPr dirty="0" spc="-10"/>
              <a:t>セ</a:t>
            </a:r>
            <a:r>
              <a:rPr dirty="0" spc="-5"/>
              <a:t>キ</a:t>
            </a:r>
            <a:r>
              <a:rPr dirty="0"/>
              <a:t>ュ</a:t>
            </a:r>
            <a:r>
              <a:rPr dirty="0" spc="-5"/>
              <a:t>リテ</a:t>
            </a:r>
            <a:r>
              <a:rPr dirty="0"/>
              <a:t>ィポ</a:t>
            </a:r>
            <a:r>
              <a:rPr dirty="0" spc="-5"/>
              <a:t>リシー</a:t>
            </a:r>
            <a:r>
              <a:rPr dirty="0"/>
              <a:t>ガイド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</a:t>
            </a:r>
            <a:r>
              <a:rPr dirty="0"/>
              <a:t>改訂</a:t>
            </a:r>
            <a:r>
              <a:rPr dirty="0" spc="-10"/>
              <a:t>の</a:t>
            </a:r>
            <a:r>
              <a:rPr dirty="0"/>
              <a:t>背景につ</a:t>
            </a:r>
            <a:r>
              <a:rPr dirty="0" spc="-5"/>
              <a:t>い</a:t>
            </a:r>
            <a:r>
              <a:rPr dirty="0"/>
              <a:t>て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855" y="4379976"/>
            <a:ext cx="9269095" cy="2783205"/>
            <a:chOff x="752855" y="4379976"/>
            <a:chExt cx="9269095" cy="2783205"/>
          </a:xfrm>
        </p:grpSpPr>
        <p:sp>
          <p:nvSpPr>
            <p:cNvPr id="4" name="object 4"/>
            <p:cNvSpPr/>
            <p:nvPr/>
          </p:nvSpPr>
          <p:spPr>
            <a:xfrm>
              <a:off x="1191768" y="4852416"/>
              <a:ext cx="5652770" cy="405765"/>
            </a:xfrm>
            <a:custGeom>
              <a:avLst/>
              <a:gdLst/>
              <a:ahLst/>
              <a:cxnLst/>
              <a:rect l="l" t="t" r="r" b="b"/>
              <a:pathLst>
                <a:path w="5652770" h="405764">
                  <a:moveTo>
                    <a:pt x="5652515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5652515" y="405384"/>
                  </a:lnTo>
                  <a:lnTo>
                    <a:pt x="5652515" y="0"/>
                  </a:lnTo>
                  <a:close/>
                </a:path>
              </a:pathLst>
            </a:custGeom>
            <a:solidFill>
              <a:srgbClr val="DBEF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3" y="4949952"/>
              <a:ext cx="204215" cy="2026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836" y="4940808"/>
              <a:ext cx="4561332" cy="2072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0075" y="5335524"/>
              <a:ext cx="433070" cy="448309"/>
            </a:xfrm>
            <a:custGeom>
              <a:avLst/>
              <a:gdLst/>
              <a:ahLst/>
              <a:cxnLst/>
              <a:rect l="l" t="t" r="r" b="b"/>
              <a:pathLst>
                <a:path w="433069" h="448310">
                  <a:moveTo>
                    <a:pt x="208787" y="321563"/>
                  </a:moveTo>
                  <a:lnTo>
                    <a:pt x="208787" y="448056"/>
                  </a:lnTo>
                  <a:lnTo>
                    <a:pt x="239268" y="417575"/>
                  </a:lnTo>
                  <a:lnTo>
                    <a:pt x="234696" y="417575"/>
                  </a:lnTo>
                  <a:lnTo>
                    <a:pt x="213360" y="408431"/>
                  </a:lnTo>
                  <a:lnTo>
                    <a:pt x="234696" y="387096"/>
                  </a:lnTo>
                  <a:lnTo>
                    <a:pt x="234696" y="333756"/>
                  </a:lnTo>
                  <a:lnTo>
                    <a:pt x="220980" y="333756"/>
                  </a:lnTo>
                  <a:lnTo>
                    <a:pt x="208787" y="321563"/>
                  </a:lnTo>
                  <a:close/>
                </a:path>
                <a:path w="433069" h="448310">
                  <a:moveTo>
                    <a:pt x="234696" y="387096"/>
                  </a:moveTo>
                  <a:lnTo>
                    <a:pt x="213360" y="408431"/>
                  </a:lnTo>
                  <a:lnTo>
                    <a:pt x="234696" y="417575"/>
                  </a:lnTo>
                  <a:lnTo>
                    <a:pt x="234696" y="387096"/>
                  </a:lnTo>
                  <a:close/>
                </a:path>
                <a:path w="433069" h="448310">
                  <a:moveTo>
                    <a:pt x="397763" y="224028"/>
                  </a:moveTo>
                  <a:lnTo>
                    <a:pt x="234696" y="387096"/>
                  </a:lnTo>
                  <a:lnTo>
                    <a:pt x="234696" y="417575"/>
                  </a:lnTo>
                  <a:lnTo>
                    <a:pt x="239268" y="417575"/>
                  </a:lnTo>
                  <a:lnTo>
                    <a:pt x="423672" y="233172"/>
                  </a:lnTo>
                  <a:lnTo>
                    <a:pt x="406907" y="233172"/>
                  </a:lnTo>
                  <a:lnTo>
                    <a:pt x="397763" y="224028"/>
                  </a:lnTo>
                  <a:close/>
                </a:path>
                <a:path w="433069" h="448310">
                  <a:moveTo>
                    <a:pt x="208787" y="114300"/>
                  </a:moveTo>
                  <a:lnTo>
                    <a:pt x="0" y="114300"/>
                  </a:lnTo>
                  <a:lnTo>
                    <a:pt x="0" y="333756"/>
                  </a:lnTo>
                  <a:lnTo>
                    <a:pt x="208787" y="333756"/>
                  </a:lnTo>
                  <a:lnTo>
                    <a:pt x="208787" y="321563"/>
                  </a:lnTo>
                  <a:lnTo>
                    <a:pt x="24384" y="321563"/>
                  </a:lnTo>
                  <a:lnTo>
                    <a:pt x="12192" y="307848"/>
                  </a:lnTo>
                  <a:lnTo>
                    <a:pt x="24384" y="307848"/>
                  </a:lnTo>
                  <a:lnTo>
                    <a:pt x="24384" y="140207"/>
                  </a:lnTo>
                  <a:lnTo>
                    <a:pt x="12192" y="140207"/>
                  </a:lnTo>
                  <a:lnTo>
                    <a:pt x="24384" y="128016"/>
                  </a:lnTo>
                  <a:lnTo>
                    <a:pt x="208787" y="128016"/>
                  </a:lnTo>
                  <a:lnTo>
                    <a:pt x="208787" y="114300"/>
                  </a:lnTo>
                  <a:close/>
                </a:path>
                <a:path w="433069" h="448310">
                  <a:moveTo>
                    <a:pt x="234696" y="307848"/>
                  </a:moveTo>
                  <a:lnTo>
                    <a:pt x="24384" y="307848"/>
                  </a:lnTo>
                  <a:lnTo>
                    <a:pt x="24384" y="321563"/>
                  </a:lnTo>
                  <a:lnTo>
                    <a:pt x="208787" y="321563"/>
                  </a:lnTo>
                  <a:lnTo>
                    <a:pt x="220980" y="333756"/>
                  </a:lnTo>
                  <a:lnTo>
                    <a:pt x="234696" y="333756"/>
                  </a:lnTo>
                  <a:lnTo>
                    <a:pt x="234696" y="307848"/>
                  </a:lnTo>
                  <a:close/>
                </a:path>
                <a:path w="433069" h="448310">
                  <a:moveTo>
                    <a:pt x="24384" y="307848"/>
                  </a:moveTo>
                  <a:lnTo>
                    <a:pt x="12192" y="307848"/>
                  </a:lnTo>
                  <a:lnTo>
                    <a:pt x="24384" y="321563"/>
                  </a:lnTo>
                  <a:lnTo>
                    <a:pt x="24384" y="307848"/>
                  </a:lnTo>
                  <a:close/>
                </a:path>
                <a:path w="433069" h="448310">
                  <a:moveTo>
                    <a:pt x="406907" y="214884"/>
                  </a:moveTo>
                  <a:lnTo>
                    <a:pt x="397763" y="224028"/>
                  </a:lnTo>
                  <a:lnTo>
                    <a:pt x="406907" y="233172"/>
                  </a:lnTo>
                  <a:lnTo>
                    <a:pt x="406907" y="214884"/>
                  </a:lnTo>
                  <a:close/>
                </a:path>
                <a:path w="433069" h="448310">
                  <a:moveTo>
                    <a:pt x="423672" y="214884"/>
                  </a:moveTo>
                  <a:lnTo>
                    <a:pt x="406907" y="214884"/>
                  </a:lnTo>
                  <a:lnTo>
                    <a:pt x="406907" y="233172"/>
                  </a:lnTo>
                  <a:lnTo>
                    <a:pt x="423672" y="233172"/>
                  </a:lnTo>
                  <a:lnTo>
                    <a:pt x="432816" y="224028"/>
                  </a:lnTo>
                  <a:lnTo>
                    <a:pt x="423672" y="214884"/>
                  </a:lnTo>
                  <a:close/>
                </a:path>
                <a:path w="433069" h="448310">
                  <a:moveTo>
                    <a:pt x="239268" y="30480"/>
                  </a:moveTo>
                  <a:lnTo>
                    <a:pt x="234696" y="30480"/>
                  </a:lnTo>
                  <a:lnTo>
                    <a:pt x="234696" y="60960"/>
                  </a:lnTo>
                  <a:lnTo>
                    <a:pt x="397763" y="224028"/>
                  </a:lnTo>
                  <a:lnTo>
                    <a:pt x="406907" y="214884"/>
                  </a:lnTo>
                  <a:lnTo>
                    <a:pt x="423672" y="214884"/>
                  </a:lnTo>
                  <a:lnTo>
                    <a:pt x="239268" y="30480"/>
                  </a:lnTo>
                  <a:close/>
                </a:path>
                <a:path w="433069" h="448310">
                  <a:moveTo>
                    <a:pt x="24384" y="128016"/>
                  </a:moveTo>
                  <a:lnTo>
                    <a:pt x="12192" y="140207"/>
                  </a:lnTo>
                  <a:lnTo>
                    <a:pt x="24384" y="140207"/>
                  </a:lnTo>
                  <a:lnTo>
                    <a:pt x="24384" y="128016"/>
                  </a:lnTo>
                  <a:close/>
                </a:path>
                <a:path w="433069" h="448310">
                  <a:moveTo>
                    <a:pt x="234696" y="114300"/>
                  </a:moveTo>
                  <a:lnTo>
                    <a:pt x="220980" y="114300"/>
                  </a:lnTo>
                  <a:lnTo>
                    <a:pt x="208787" y="128016"/>
                  </a:lnTo>
                  <a:lnTo>
                    <a:pt x="24384" y="128016"/>
                  </a:lnTo>
                  <a:lnTo>
                    <a:pt x="24384" y="140207"/>
                  </a:lnTo>
                  <a:lnTo>
                    <a:pt x="234696" y="140207"/>
                  </a:lnTo>
                  <a:lnTo>
                    <a:pt x="234696" y="114300"/>
                  </a:lnTo>
                  <a:close/>
                </a:path>
                <a:path w="433069" h="448310">
                  <a:moveTo>
                    <a:pt x="208787" y="0"/>
                  </a:moveTo>
                  <a:lnTo>
                    <a:pt x="208787" y="128016"/>
                  </a:lnTo>
                  <a:lnTo>
                    <a:pt x="220980" y="114300"/>
                  </a:lnTo>
                  <a:lnTo>
                    <a:pt x="234696" y="114300"/>
                  </a:lnTo>
                  <a:lnTo>
                    <a:pt x="234696" y="60960"/>
                  </a:lnTo>
                  <a:lnTo>
                    <a:pt x="213360" y="39624"/>
                  </a:lnTo>
                  <a:lnTo>
                    <a:pt x="234696" y="30480"/>
                  </a:lnTo>
                  <a:lnTo>
                    <a:pt x="239268" y="30480"/>
                  </a:lnTo>
                  <a:lnTo>
                    <a:pt x="208787" y="0"/>
                  </a:lnTo>
                  <a:close/>
                </a:path>
                <a:path w="433069" h="448310">
                  <a:moveTo>
                    <a:pt x="234696" y="30480"/>
                  </a:moveTo>
                  <a:lnTo>
                    <a:pt x="213360" y="39624"/>
                  </a:lnTo>
                  <a:lnTo>
                    <a:pt x="234696" y="60960"/>
                  </a:lnTo>
                  <a:lnTo>
                    <a:pt x="23469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9387" y="6028949"/>
              <a:ext cx="5645150" cy="376555"/>
            </a:xfrm>
            <a:custGeom>
              <a:avLst/>
              <a:gdLst/>
              <a:ahLst/>
              <a:cxnLst/>
              <a:rect l="l" t="t" r="r" b="b"/>
              <a:pathLst>
                <a:path w="5645150" h="376554">
                  <a:moveTo>
                    <a:pt x="5644896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5644896" y="376428"/>
                  </a:lnTo>
                  <a:lnTo>
                    <a:pt x="5644896" y="0"/>
                  </a:lnTo>
                  <a:close/>
                </a:path>
              </a:pathLst>
            </a:custGeom>
            <a:solidFill>
              <a:srgbClr val="DBEF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931" y="6111240"/>
              <a:ext cx="204124" cy="2026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931" y="6100572"/>
              <a:ext cx="3555492" cy="2103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2808" y="5353812"/>
              <a:ext cx="7615428" cy="1645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9947" y="5524500"/>
              <a:ext cx="4681855" cy="9525"/>
            </a:xfrm>
            <a:custGeom>
              <a:avLst/>
              <a:gdLst/>
              <a:ahLst/>
              <a:cxnLst/>
              <a:rect l="l" t="t" r="r" b="b"/>
              <a:pathLst>
                <a:path w="4681855" h="9525">
                  <a:moveTo>
                    <a:pt x="468172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681728" y="9143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14232" y="5524500"/>
              <a:ext cx="530860" cy="9525"/>
            </a:xfrm>
            <a:custGeom>
              <a:avLst/>
              <a:gdLst/>
              <a:ahLst/>
              <a:cxnLst/>
              <a:rect l="l" t="t" r="r" b="b"/>
              <a:pathLst>
                <a:path w="530859" h="9525">
                  <a:moveTo>
                    <a:pt x="53035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530351" y="9143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7662" y="5635752"/>
              <a:ext cx="2125885" cy="1615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6044" y="6539489"/>
              <a:ext cx="3851148" cy="1645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6627" y="6534917"/>
              <a:ext cx="2915412" cy="1691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83579" y="6710177"/>
              <a:ext cx="2722245" cy="9525"/>
            </a:xfrm>
            <a:custGeom>
              <a:avLst/>
              <a:gdLst/>
              <a:ahLst/>
              <a:cxnLst/>
              <a:rect l="l" t="t" r="r" b="b"/>
              <a:pathLst>
                <a:path w="2722245" h="9525">
                  <a:moveTo>
                    <a:pt x="27218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721864" y="9144"/>
                  </a:lnTo>
                  <a:lnTo>
                    <a:pt x="2721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9951" y="6542537"/>
              <a:ext cx="969264" cy="1615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58427" y="6710177"/>
              <a:ext cx="963294" cy="9525"/>
            </a:xfrm>
            <a:custGeom>
              <a:avLst/>
              <a:gdLst/>
              <a:ahLst/>
              <a:cxnLst/>
              <a:rect l="l" t="t" r="r" b="b"/>
              <a:pathLst>
                <a:path w="963295" h="9525">
                  <a:moveTo>
                    <a:pt x="9631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3168" y="9144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9091" y="6821429"/>
              <a:ext cx="4959096" cy="1767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9947" y="6989069"/>
              <a:ext cx="3750945" cy="9525"/>
            </a:xfrm>
            <a:custGeom>
              <a:avLst/>
              <a:gdLst/>
              <a:ahLst/>
              <a:cxnLst/>
              <a:rect l="l" t="t" r="r" b="b"/>
              <a:pathLst>
                <a:path w="3750945" h="9525">
                  <a:moveTo>
                    <a:pt x="37505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50564" y="9144"/>
                  </a:lnTo>
                  <a:lnTo>
                    <a:pt x="3750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2855" y="4521708"/>
              <a:ext cx="9269095" cy="2641600"/>
            </a:xfrm>
            <a:custGeom>
              <a:avLst/>
              <a:gdLst/>
              <a:ahLst/>
              <a:cxnLst/>
              <a:rect l="l" t="t" r="r" b="b"/>
              <a:pathLst>
                <a:path w="9269095" h="2641600">
                  <a:moveTo>
                    <a:pt x="38100" y="2602997"/>
                  </a:moveTo>
                  <a:lnTo>
                    <a:pt x="27431" y="2602997"/>
                  </a:lnTo>
                  <a:lnTo>
                    <a:pt x="27431" y="2641097"/>
                  </a:lnTo>
                  <a:lnTo>
                    <a:pt x="65531" y="2641097"/>
                  </a:lnTo>
                  <a:lnTo>
                    <a:pt x="65531" y="2621285"/>
                  </a:lnTo>
                  <a:lnTo>
                    <a:pt x="38100" y="2621285"/>
                  </a:lnTo>
                  <a:lnTo>
                    <a:pt x="38100" y="2602997"/>
                  </a:lnTo>
                  <a:close/>
                </a:path>
                <a:path w="9269095" h="2641600">
                  <a:moveTo>
                    <a:pt x="38100" y="2583185"/>
                  </a:moveTo>
                  <a:lnTo>
                    <a:pt x="0" y="2583185"/>
                  </a:lnTo>
                  <a:lnTo>
                    <a:pt x="0" y="2621285"/>
                  </a:lnTo>
                  <a:lnTo>
                    <a:pt x="27431" y="2621285"/>
                  </a:lnTo>
                  <a:lnTo>
                    <a:pt x="27431" y="2602997"/>
                  </a:lnTo>
                  <a:lnTo>
                    <a:pt x="38100" y="2602997"/>
                  </a:lnTo>
                  <a:lnTo>
                    <a:pt x="38100" y="2583185"/>
                  </a:lnTo>
                  <a:close/>
                </a:path>
                <a:path w="9269095" h="2641600">
                  <a:moveTo>
                    <a:pt x="65531" y="2602997"/>
                  </a:moveTo>
                  <a:lnTo>
                    <a:pt x="38100" y="2602997"/>
                  </a:lnTo>
                  <a:lnTo>
                    <a:pt x="38100" y="2621285"/>
                  </a:lnTo>
                  <a:lnTo>
                    <a:pt x="65531" y="2621285"/>
                  </a:lnTo>
                  <a:lnTo>
                    <a:pt x="65531" y="2602997"/>
                  </a:lnTo>
                  <a:close/>
                </a:path>
                <a:path w="9269095" h="2641600">
                  <a:moveTo>
                    <a:pt x="38100" y="2506985"/>
                  </a:moveTo>
                  <a:lnTo>
                    <a:pt x="0" y="2506985"/>
                  </a:lnTo>
                  <a:lnTo>
                    <a:pt x="0" y="2545085"/>
                  </a:lnTo>
                  <a:lnTo>
                    <a:pt x="38100" y="2545085"/>
                  </a:lnTo>
                  <a:lnTo>
                    <a:pt x="38100" y="2506985"/>
                  </a:lnTo>
                  <a:close/>
                </a:path>
                <a:path w="9269095" h="2641600">
                  <a:moveTo>
                    <a:pt x="38100" y="2430785"/>
                  </a:moveTo>
                  <a:lnTo>
                    <a:pt x="0" y="2430785"/>
                  </a:lnTo>
                  <a:lnTo>
                    <a:pt x="0" y="2468885"/>
                  </a:lnTo>
                  <a:lnTo>
                    <a:pt x="38100" y="2468885"/>
                  </a:lnTo>
                  <a:lnTo>
                    <a:pt x="38100" y="2430785"/>
                  </a:lnTo>
                  <a:close/>
                </a:path>
                <a:path w="9269095" h="2641600">
                  <a:moveTo>
                    <a:pt x="38100" y="2354585"/>
                  </a:moveTo>
                  <a:lnTo>
                    <a:pt x="0" y="2354585"/>
                  </a:lnTo>
                  <a:lnTo>
                    <a:pt x="0" y="2392685"/>
                  </a:lnTo>
                  <a:lnTo>
                    <a:pt x="38100" y="2392685"/>
                  </a:lnTo>
                  <a:lnTo>
                    <a:pt x="38100" y="2354585"/>
                  </a:lnTo>
                  <a:close/>
                </a:path>
                <a:path w="9269095" h="2641600">
                  <a:moveTo>
                    <a:pt x="38100" y="2278385"/>
                  </a:moveTo>
                  <a:lnTo>
                    <a:pt x="0" y="2278385"/>
                  </a:lnTo>
                  <a:lnTo>
                    <a:pt x="0" y="2316485"/>
                  </a:lnTo>
                  <a:lnTo>
                    <a:pt x="38100" y="2316485"/>
                  </a:lnTo>
                  <a:lnTo>
                    <a:pt x="38100" y="2278385"/>
                  </a:lnTo>
                  <a:close/>
                </a:path>
                <a:path w="9269095" h="2641600">
                  <a:moveTo>
                    <a:pt x="38100" y="2202185"/>
                  </a:moveTo>
                  <a:lnTo>
                    <a:pt x="0" y="2202185"/>
                  </a:lnTo>
                  <a:lnTo>
                    <a:pt x="0" y="2240285"/>
                  </a:lnTo>
                  <a:lnTo>
                    <a:pt x="38100" y="2240285"/>
                  </a:lnTo>
                  <a:lnTo>
                    <a:pt x="38100" y="2202185"/>
                  </a:lnTo>
                  <a:close/>
                </a:path>
                <a:path w="9269095" h="2641600">
                  <a:moveTo>
                    <a:pt x="38100" y="2125985"/>
                  </a:moveTo>
                  <a:lnTo>
                    <a:pt x="0" y="2125985"/>
                  </a:lnTo>
                  <a:lnTo>
                    <a:pt x="0" y="2164085"/>
                  </a:lnTo>
                  <a:lnTo>
                    <a:pt x="38100" y="2164085"/>
                  </a:lnTo>
                  <a:lnTo>
                    <a:pt x="38100" y="2125985"/>
                  </a:lnTo>
                  <a:close/>
                </a:path>
                <a:path w="9269095" h="2641600">
                  <a:moveTo>
                    <a:pt x="38100" y="2049785"/>
                  </a:moveTo>
                  <a:lnTo>
                    <a:pt x="0" y="2049785"/>
                  </a:lnTo>
                  <a:lnTo>
                    <a:pt x="0" y="2087885"/>
                  </a:lnTo>
                  <a:lnTo>
                    <a:pt x="38100" y="2087885"/>
                  </a:lnTo>
                  <a:lnTo>
                    <a:pt x="38100" y="2049785"/>
                  </a:lnTo>
                  <a:close/>
                </a:path>
                <a:path w="9269095" h="2641600">
                  <a:moveTo>
                    <a:pt x="38100" y="1973585"/>
                  </a:moveTo>
                  <a:lnTo>
                    <a:pt x="0" y="1973585"/>
                  </a:lnTo>
                  <a:lnTo>
                    <a:pt x="0" y="2011685"/>
                  </a:lnTo>
                  <a:lnTo>
                    <a:pt x="38100" y="2011685"/>
                  </a:lnTo>
                  <a:lnTo>
                    <a:pt x="38100" y="1973585"/>
                  </a:lnTo>
                  <a:close/>
                </a:path>
                <a:path w="9269095" h="2641600">
                  <a:moveTo>
                    <a:pt x="38100" y="1897385"/>
                  </a:moveTo>
                  <a:lnTo>
                    <a:pt x="0" y="1897385"/>
                  </a:lnTo>
                  <a:lnTo>
                    <a:pt x="0" y="1935485"/>
                  </a:lnTo>
                  <a:lnTo>
                    <a:pt x="38100" y="1935485"/>
                  </a:lnTo>
                  <a:lnTo>
                    <a:pt x="38100" y="1897385"/>
                  </a:lnTo>
                  <a:close/>
                </a:path>
                <a:path w="9269095" h="2641600">
                  <a:moveTo>
                    <a:pt x="38100" y="1821185"/>
                  </a:moveTo>
                  <a:lnTo>
                    <a:pt x="0" y="1821185"/>
                  </a:lnTo>
                  <a:lnTo>
                    <a:pt x="0" y="1859285"/>
                  </a:lnTo>
                  <a:lnTo>
                    <a:pt x="38100" y="1859285"/>
                  </a:lnTo>
                  <a:lnTo>
                    <a:pt x="38100" y="1821185"/>
                  </a:lnTo>
                  <a:close/>
                </a:path>
                <a:path w="9269095" h="2641600">
                  <a:moveTo>
                    <a:pt x="38100" y="1744979"/>
                  </a:moveTo>
                  <a:lnTo>
                    <a:pt x="0" y="1744979"/>
                  </a:lnTo>
                  <a:lnTo>
                    <a:pt x="0" y="1783085"/>
                  </a:lnTo>
                  <a:lnTo>
                    <a:pt x="38100" y="1783085"/>
                  </a:lnTo>
                  <a:lnTo>
                    <a:pt x="38100" y="1744979"/>
                  </a:lnTo>
                  <a:close/>
                </a:path>
                <a:path w="9269095" h="2641600">
                  <a:moveTo>
                    <a:pt x="38100" y="1668779"/>
                  </a:moveTo>
                  <a:lnTo>
                    <a:pt x="0" y="1668779"/>
                  </a:lnTo>
                  <a:lnTo>
                    <a:pt x="0" y="1706879"/>
                  </a:lnTo>
                  <a:lnTo>
                    <a:pt x="38100" y="1706879"/>
                  </a:lnTo>
                  <a:lnTo>
                    <a:pt x="38100" y="1668779"/>
                  </a:lnTo>
                  <a:close/>
                </a:path>
                <a:path w="9269095" h="2641600">
                  <a:moveTo>
                    <a:pt x="38100" y="1592580"/>
                  </a:moveTo>
                  <a:lnTo>
                    <a:pt x="0" y="1592580"/>
                  </a:lnTo>
                  <a:lnTo>
                    <a:pt x="0" y="1630679"/>
                  </a:lnTo>
                  <a:lnTo>
                    <a:pt x="38100" y="1630679"/>
                  </a:lnTo>
                  <a:lnTo>
                    <a:pt x="38100" y="1592580"/>
                  </a:lnTo>
                  <a:close/>
                </a:path>
                <a:path w="9269095" h="2641600">
                  <a:moveTo>
                    <a:pt x="38100" y="1516380"/>
                  </a:moveTo>
                  <a:lnTo>
                    <a:pt x="0" y="1516380"/>
                  </a:lnTo>
                  <a:lnTo>
                    <a:pt x="0" y="1554480"/>
                  </a:lnTo>
                  <a:lnTo>
                    <a:pt x="38100" y="1554480"/>
                  </a:lnTo>
                  <a:lnTo>
                    <a:pt x="38100" y="1516380"/>
                  </a:lnTo>
                  <a:close/>
                </a:path>
                <a:path w="9269095" h="2641600">
                  <a:moveTo>
                    <a:pt x="38100" y="1440180"/>
                  </a:moveTo>
                  <a:lnTo>
                    <a:pt x="0" y="1440180"/>
                  </a:lnTo>
                  <a:lnTo>
                    <a:pt x="0" y="1478280"/>
                  </a:lnTo>
                  <a:lnTo>
                    <a:pt x="38100" y="1478280"/>
                  </a:lnTo>
                  <a:lnTo>
                    <a:pt x="38100" y="1440180"/>
                  </a:lnTo>
                  <a:close/>
                </a:path>
                <a:path w="9269095" h="2641600">
                  <a:moveTo>
                    <a:pt x="38100" y="1363979"/>
                  </a:moveTo>
                  <a:lnTo>
                    <a:pt x="0" y="1363979"/>
                  </a:lnTo>
                  <a:lnTo>
                    <a:pt x="0" y="1402079"/>
                  </a:lnTo>
                  <a:lnTo>
                    <a:pt x="38100" y="1402079"/>
                  </a:lnTo>
                  <a:lnTo>
                    <a:pt x="38100" y="1363979"/>
                  </a:lnTo>
                  <a:close/>
                </a:path>
                <a:path w="9269095" h="2641600">
                  <a:moveTo>
                    <a:pt x="38100" y="1287779"/>
                  </a:moveTo>
                  <a:lnTo>
                    <a:pt x="0" y="1287779"/>
                  </a:lnTo>
                  <a:lnTo>
                    <a:pt x="0" y="1325879"/>
                  </a:lnTo>
                  <a:lnTo>
                    <a:pt x="38100" y="1325879"/>
                  </a:lnTo>
                  <a:lnTo>
                    <a:pt x="38100" y="1287779"/>
                  </a:lnTo>
                  <a:close/>
                </a:path>
                <a:path w="9269095" h="2641600">
                  <a:moveTo>
                    <a:pt x="38100" y="1211579"/>
                  </a:moveTo>
                  <a:lnTo>
                    <a:pt x="0" y="1211579"/>
                  </a:lnTo>
                  <a:lnTo>
                    <a:pt x="0" y="1249679"/>
                  </a:lnTo>
                  <a:lnTo>
                    <a:pt x="38100" y="1249679"/>
                  </a:lnTo>
                  <a:lnTo>
                    <a:pt x="38100" y="1211579"/>
                  </a:lnTo>
                  <a:close/>
                </a:path>
                <a:path w="9269095" h="2641600">
                  <a:moveTo>
                    <a:pt x="38100" y="1135379"/>
                  </a:moveTo>
                  <a:lnTo>
                    <a:pt x="0" y="1135379"/>
                  </a:lnTo>
                  <a:lnTo>
                    <a:pt x="0" y="1173479"/>
                  </a:lnTo>
                  <a:lnTo>
                    <a:pt x="38100" y="1173479"/>
                  </a:lnTo>
                  <a:lnTo>
                    <a:pt x="38100" y="1135379"/>
                  </a:lnTo>
                  <a:close/>
                </a:path>
                <a:path w="9269095" h="2641600">
                  <a:moveTo>
                    <a:pt x="38100" y="1059179"/>
                  </a:moveTo>
                  <a:lnTo>
                    <a:pt x="0" y="1059179"/>
                  </a:lnTo>
                  <a:lnTo>
                    <a:pt x="0" y="1097279"/>
                  </a:lnTo>
                  <a:lnTo>
                    <a:pt x="38100" y="1097279"/>
                  </a:lnTo>
                  <a:lnTo>
                    <a:pt x="38100" y="1059179"/>
                  </a:lnTo>
                  <a:close/>
                </a:path>
                <a:path w="9269095" h="2641600">
                  <a:moveTo>
                    <a:pt x="38100" y="982979"/>
                  </a:moveTo>
                  <a:lnTo>
                    <a:pt x="0" y="982979"/>
                  </a:lnTo>
                  <a:lnTo>
                    <a:pt x="0" y="1021079"/>
                  </a:lnTo>
                  <a:lnTo>
                    <a:pt x="38100" y="1021079"/>
                  </a:lnTo>
                  <a:lnTo>
                    <a:pt x="38100" y="982979"/>
                  </a:lnTo>
                  <a:close/>
                </a:path>
                <a:path w="9269095" h="2641600">
                  <a:moveTo>
                    <a:pt x="38100" y="906779"/>
                  </a:moveTo>
                  <a:lnTo>
                    <a:pt x="0" y="906779"/>
                  </a:lnTo>
                  <a:lnTo>
                    <a:pt x="0" y="944879"/>
                  </a:lnTo>
                  <a:lnTo>
                    <a:pt x="38100" y="944879"/>
                  </a:lnTo>
                  <a:lnTo>
                    <a:pt x="38100" y="906779"/>
                  </a:lnTo>
                  <a:close/>
                </a:path>
                <a:path w="9269095" h="2641600">
                  <a:moveTo>
                    <a:pt x="38100" y="830579"/>
                  </a:moveTo>
                  <a:lnTo>
                    <a:pt x="0" y="830579"/>
                  </a:lnTo>
                  <a:lnTo>
                    <a:pt x="0" y="868679"/>
                  </a:lnTo>
                  <a:lnTo>
                    <a:pt x="38100" y="868679"/>
                  </a:lnTo>
                  <a:lnTo>
                    <a:pt x="38100" y="830579"/>
                  </a:lnTo>
                  <a:close/>
                </a:path>
                <a:path w="9269095" h="2641600">
                  <a:moveTo>
                    <a:pt x="38100" y="754379"/>
                  </a:moveTo>
                  <a:lnTo>
                    <a:pt x="0" y="754379"/>
                  </a:lnTo>
                  <a:lnTo>
                    <a:pt x="0" y="792479"/>
                  </a:lnTo>
                  <a:lnTo>
                    <a:pt x="38100" y="792479"/>
                  </a:lnTo>
                  <a:lnTo>
                    <a:pt x="38100" y="754379"/>
                  </a:lnTo>
                  <a:close/>
                </a:path>
                <a:path w="9269095" h="2641600">
                  <a:moveTo>
                    <a:pt x="38100" y="678179"/>
                  </a:moveTo>
                  <a:lnTo>
                    <a:pt x="0" y="678179"/>
                  </a:lnTo>
                  <a:lnTo>
                    <a:pt x="0" y="716279"/>
                  </a:lnTo>
                  <a:lnTo>
                    <a:pt x="38100" y="716279"/>
                  </a:lnTo>
                  <a:lnTo>
                    <a:pt x="38100" y="678179"/>
                  </a:lnTo>
                  <a:close/>
                </a:path>
                <a:path w="9269095" h="2641600">
                  <a:moveTo>
                    <a:pt x="38100" y="601979"/>
                  </a:moveTo>
                  <a:lnTo>
                    <a:pt x="0" y="601979"/>
                  </a:lnTo>
                  <a:lnTo>
                    <a:pt x="0" y="640079"/>
                  </a:lnTo>
                  <a:lnTo>
                    <a:pt x="38100" y="640079"/>
                  </a:lnTo>
                  <a:lnTo>
                    <a:pt x="38100" y="601979"/>
                  </a:lnTo>
                  <a:close/>
                </a:path>
                <a:path w="9269095" h="2641600">
                  <a:moveTo>
                    <a:pt x="38100" y="525779"/>
                  </a:moveTo>
                  <a:lnTo>
                    <a:pt x="0" y="525779"/>
                  </a:lnTo>
                  <a:lnTo>
                    <a:pt x="0" y="563879"/>
                  </a:lnTo>
                  <a:lnTo>
                    <a:pt x="38100" y="563879"/>
                  </a:lnTo>
                  <a:lnTo>
                    <a:pt x="38100" y="525779"/>
                  </a:lnTo>
                  <a:close/>
                </a:path>
                <a:path w="9269095" h="2641600">
                  <a:moveTo>
                    <a:pt x="38100" y="449579"/>
                  </a:moveTo>
                  <a:lnTo>
                    <a:pt x="0" y="449579"/>
                  </a:lnTo>
                  <a:lnTo>
                    <a:pt x="0" y="487679"/>
                  </a:lnTo>
                  <a:lnTo>
                    <a:pt x="38100" y="487679"/>
                  </a:lnTo>
                  <a:lnTo>
                    <a:pt x="38100" y="449579"/>
                  </a:lnTo>
                  <a:close/>
                </a:path>
                <a:path w="9269095" h="2641600">
                  <a:moveTo>
                    <a:pt x="38100" y="373379"/>
                  </a:moveTo>
                  <a:lnTo>
                    <a:pt x="0" y="373379"/>
                  </a:lnTo>
                  <a:lnTo>
                    <a:pt x="0" y="411479"/>
                  </a:lnTo>
                  <a:lnTo>
                    <a:pt x="38100" y="411479"/>
                  </a:lnTo>
                  <a:lnTo>
                    <a:pt x="38100" y="373379"/>
                  </a:lnTo>
                  <a:close/>
                </a:path>
                <a:path w="9269095" h="2641600">
                  <a:moveTo>
                    <a:pt x="38100" y="297179"/>
                  </a:moveTo>
                  <a:lnTo>
                    <a:pt x="0" y="297179"/>
                  </a:lnTo>
                  <a:lnTo>
                    <a:pt x="0" y="335279"/>
                  </a:lnTo>
                  <a:lnTo>
                    <a:pt x="38100" y="335279"/>
                  </a:lnTo>
                  <a:lnTo>
                    <a:pt x="38100" y="297179"/>
                  </a:lnTo>
                  <a:close/>
                </a:path>
                <a:path w="9269095" h="2641600">
                  <a:moveTo>
                    <a:pt x="38100" y="220979"/>
                  </a:moveTo>
                  <a:lnTo>
                    <a:pt x="0" y="220979"/>
                  </a:lnTo>
                  <a:lnTo>
                    <a:pt x="0" y="259079"/>
                  </a:lnTo>
                  <a:lnTo>
                    <a:pt x="38100" y="259079"/>
                  </a:lnTo>
                  <a:lnTo>
                    <a:pt x="38100" y="220979"/>
                  </a:lnTo>
                  <a:close/>
                </a:path>
                <a:path w="9269095" h="2641600">
                  <a:moveTo>
                    <a:pt x="38100" y="144779"/>
                  </a:moveTo>
                  <a:lnTo>
                    <a:pt x="0" y="144779"/>
                  </a:lnTo>
                  <a:lnTo>
                    <a:pt x="0" y="182879"/>
                  </a:lnTo>
                  <a:lnTo>
                    <a:pt x="38100" y="182879"/>
                  </a:lnTo>
                  <a:lnTo>
                    <a:pt x="38100" y="144779"/>
                  </a:lnTo>
                  <a:close/>
                </a:path>
                <a:path w="9269095" h="2641600">
                  <a:moveTo>
                    <a:pt x="38100" y="68579"/>
                  </a:moveTo>
                  <a:lnTo>
                    <a:pt x="0" y="68579"/>
                  </a:lnTo>
                  <a:lnTo>
                    <a:pt x="0" y="106679"/>
                  </a:lnTo>
                  <a:lnTo>
                    <a:pt x="38100" y="106679"/>
                  </a:lnTo>
                  <a:lnTo>
                    <a:pt x="38100" y="68579"/>
                  </a:lnTo>
                  <a:close/>
                </a:path>
                <a:path w="9269095" h="2641600">
                  <a:moveTo>
                    <a:pt x="38100" y="19812"/>
                  </a:moveTo>
                  <a:lnTo>
                    <a:pt x="19812" y="38100"/>
                  </a:lnTo>
                  <a:lnTo>
                    <a:pt x="45720" y="38100"/>
                  </a:lnTo>
                  <a:lnTo>
                    <a:pt x="45720" y="30479"/>
                  </a:lnTo>
                  <a:lnTo>
                    <a:pt x="38100" y="30479"/>
                  </a:lnTo>
                  <a:lnTo>
                    <a:pt x="38100" y="19812"/>
                  </a:lnTo>
                  <a:close/>
                </a:path>
                <a:path w="9269095" h="2641600">
                  <a:moveTo>
                    <a:pt x="45720" y="0"/>
                  </a:moveTo>
                  <a:lnTo>
                    <a:pt x="19812" y="0"/>
                  </a:lnTo>
                  <a:lnTo>
                    <a:pt x="12215" y="1595"/>
                  </a:lnTo>
                  <a:lnTo>
                    <a:pt x="5905" y="5905"/>
                  </a:lnTo>
                  <a:lnTo>
                    <a:pt x="1595" y="12215"/>
                  </a:lnTo>
                  <a:lnTo>
                    <a:pt x="0" y="19812"/>
                  </a:lnTo>
                  <a:lnTo>
                    <a:pt x="0" y="30479"/>
                  </a:lnTo>
                  <a:lnTo>
                    <a:pt x="27432" y="30479"/>
                  </a:lnTo>
                  <a:lnTo>
                    <a:pt x="38100" y="19812"/>
                  </a:lnTo>
                  <a:lnTo>
                    <a:pt x="45720" y="19812"/>
                  </a:lnTo>
                  <a:lnTo>
                    <a:pt x="45720" y="0"/>
                  </a:lnTo>
                  <a:close/>
                </a:path>
                <a:path w="9269095" h="2641600">
                  <a:moveTo>
                    <a:pt x="45720" y="19812"/>
                  </a:moveTo>
                  <a:lnTo>
                    <a:pt x="38100" y="19812"/>
                  </a:lnTo>
                  <a:lnTo>
                    <a:pt x="38100" y="30479"/>
                  </a:lnTo>
                  <a:lnTo>
                    <a:pt x="45720" y="30479"/>
                  </a:lnTo>
                  <a:lnTo>
                    <a:pt x="45720" y="19812"/>
                  </a:lnTo>
                  <a:close/>
                </a:path>
                <a:path w="9269095" h="2641600">
                  <a:moveTo>
                    <a:pt x="121919" y="0"/>
                  </a:moveTo>
                  <a:lnTo>
                    <a:pt x="83819" y="0"/>
                  </a:lnTo>
                  <a:lnTo>
                    <a:pt x="83819" y="38100"/>
                  </a:lnTo>
                  <a:lnTo>
                    <a:pt x="121919" y="38100"/>
                  </a:lnTo>
                  <a:lnTo>
                    <a:pt x="121919" y="0"/>
                  </a:lnTo>
                  <a:close/>
                </a:path>
                <a:path w="9269095" h="2641600">
                  <a:moveTo>
                    <a:pt x="198119" y="0"/>
                  </a:moveTo>
                  <a:lnTo>
                    <a:pt x="160019" y="0"/>
                  </a:lnTo>
                  <a:lnTo>
                    <a:pt x="160019" y="38100"/>
                  </a:lnTo>
                  <a:lnTo>
                    <a:pt x="198119" y="38100"/>
                  </a:lnTo>
                  <a:lnTo>
                    <a:pt x="198119" y="0"/>
                  </a:lnTo>
                  <a:close/>
                </a:path>
                <a:path w="9269095" h="2641600">
                  <a:moveTo>
                    <a:pt x="274319" y="0"/>
                  </a:moveTo>
                  <a:lnTo>
                    <a:pt x="236219" y="0"/>
                  </a:lnTo>
                  <a:lnTo>
                    <a:pt x="236219" y="38100"/>
                  </a:lnTo>
                  <a:lnTo>
                    <a:pt x="274319" y="38100"/>
                  </a:lnTo>
                  <a:lnTo>
                    <a:pt x="274319" y="0"/>
                  </a:lnTo>
                  <a:close/>
                </a:path>
                <a:path w="9269095" h="2641600">
                  <a:moveTo>
                    <a:pt x="350519" y="0"/>
                  </a:moveTo>
                  <a:lnTo>
                    <a:pt x="312419" y="0"/>
                  </a:lnTo>
                  <a:lnTo>
                    <a:pt x="312419" y="38100"/>
                  </a:lnTo>
                  <a:lnTo>
                    <a:pt x="350519" y="38100"/>
                  </a:lnTo>
                  <a:lnTo>
                    <a:pt x="350519" y="0"/>
                  </a:lnTo>
                  <a:close/>
                </a:path>
                <a:path w="9269095" h="2641600">
                  <a:moveTo>
                    <a:pt x="426719" y="0"/>
                  </a:moveTo>
                  <a:lnTo>
                    <a:pt x="388619" y="0"/>
                  </a:lnTo>
                  <a:lnTo>
                    <a:pt x="388619" y="38100"/>
                  </a:lnTo>
                  <a:lnTo>
                    <a:pt x="426719" y="38100"/>
                  </a:lnTo>
                  <a:lnTo>
                    <a:pt x="426719" y="0"/>
                  </a:lnTo>
                  <a:close/>
                </a:path>
                <a:path w="9269095" h="2641600">
                  <a:moveTo>
                    <a:pt x="502919" y="0"/>
                  </a:moveTo>
                  <a:lnTo>
                    <a:pt x="464819" y="0"/>
                  </a:lnTo>
                  <a:lnTo>
                    <a:pt x="464819" y="38100"/>
                  </a:lnTo>
                  <a:lnTo>
                    <a:pt x="502919" y="38100"/>
                  </a:lnTo>
                  <a:lnTo>
                    <a:pt x="502919" y="0"/>
                  </a:lnTo>
                  <a:close/>
                </a:path>
                <a:path w="9269095" h="2641600">
                  <a:moveTo>
                    <a:pt x="579119" y="0"/>
                  </a:moveTo>
                  <a:lnTo>
                    <a:pt x="541019" y="0"/>
                  </a:lnTo>
                  <a:lnTo>
                    <a:pt x="541019" y="38100"/>
                  </a:lnTo>
                  <a:lnTo>
                    <a:pt x="579119" y="38100"/>
                  </a:lnTo>
                  <a:lnTo>
                    <a:pt x="579119" y="0"/>
                  </a:lnTo>
                  <a:close/>
                </a:path>
                <a:path w="9269095" h="2641600">
                  <a:moveTo>
                    <a:pt x="655319" y="0"/>
                  </a:moveTo>
                  <a:lnTo>
                    <a:pt x="617219" y="0"/>
                  </a:lnTo>
                  <a:lnTo>
                    <a:pt x="617219" y="38100"/>
                  </a:lnTo>
                  <a:lnTo>
                    <a:pt x="655319" y="38100"/>
                  </a:lnTo>
                  <a:lnTo>
                    <a:pt x="655319" y="0"/>
                  </a:lnTo>
                  <a:close/>
                </a:path>
                <a:path w="9269095" h="2641600">
                  <a:moveTo>
                    <a:pt x="731519" y="0"/>
                  </a:moveTo>
                  <a:lnTo>
                    <a:pt x="693419" y="0"/>
                  </a:lnTo>
                  <a:lnTo>
                    <a:pt x="693419" y="38100"/>
                  </a:lnTo>
                  <a:lnTo>
                    <a:pt x="731519" y="38100"/>
                  </a:lnTo>
                  <a:lnTo>
                    <a:pt x="731519" y="0"/>
                  </a:lnTo>
                  <a:close/>
                </a:path>
                <a:path w="9269095" h="2641600">
                  <a:moveTo>
                    <a:pt x="807719" y="0"/>
                  </a:moveTo>
                  <a:lnTo>
                    <a:pt x="769619" y="0"/>
                  </a:lnTo>
                  <a:lnTo>
                    <a:pt x="769619" y="38100"/>
                  </a:lnTo>
                  <a:lnTo>
                    <a:pt x="807719" y="38100"/>
                  </a:lnTo>
                  <a:lnTo>
                    <a:pt x="807719" y="0"/>
                  </a:lnTo>
                  <a:close/>
                </a:path>
                <a:path w="9269095" h="2641600">
                  <a:moveTo>
                    <a:pt x="883919" y="0"/>
                  </a:moveTo>
                  <a:lnTo>
                    <a:pt x="845819" y="0"/>
                  </a:lnTo>
                  <a:lnTo>
                    <a:pt x="845819" y="38100"/>
                  </a:lnTo>
                  <a:lnTo>
                    <a:pt x="883919" y="38100"/>
                  </a:lnTo>
                  <a:lnTo>
                    <a:pt x="883919" y="0"/>
                  </a:lnTo>
                  <a:close/>
                </a:path>
                <a:path w="9269095" h="2641600">
                  <a:moveTo>
                    <a:pt x="960119" y="0"/>
                  </a:moveTo>
                  <a:lnTo>
                    <a:pt x="922019" y="0"/>
                  </a:lnTo>
                  <a:lnTo>
                    <a:pt x="922019" y="38100"/>
                  </a:lnTo>
                  <a:lnTo>
                    <a:pt x="960119" y="38100"/>
                  </a:lnTo>
                  <a:lnTo>
                    <a:pt x="960119" y="0"/>
                  </a:lnTo>
                  <a:close/>
                </a:path>
                <a:path w="9269095" h="2641600">
                  <a:moveTo>
                    <a:pt x="1036319" y="0"/>
                  </a:moveTo>
                  <a:lnTo>
                    <a:pt x="998219" y="0"/>
                  </a:lnTo>
                  <a:lnTo>
                    <a:pt x="998219" y="38100"/>
                  </a:lnTo>
                  <a:lnTo>
                    <a:pt x="1036319" y="38100"/>
                  </a:lnTo>
                  <a:lnTo>
                    <a:pt x="1036319" y="0"/>
                  </a:lnTo>
                  <a:close/>
                </a:path>
                <a:path w="9269095" h="2641600">
                  <a:moveTo>
                    <a:pt x="1112520" y="0"/>
                  </a:moveTo>
                  <a:lnTo>
                    <a:pt x="1074420" y="0"/>
                  </a:lnTo>
                  <a:lnTo>
                    <a:pt x="1074420" y="38100"/>
                  </a:lnTo>
                  <a:lnTo>
                    <a:pt x="1112520" y="38100"/>
                  </a:lnTo>
                  <a:lnTo>
                    <a:pt x="1112520" y="0"/>
                  </a:lnTo>
                  <a:close/>
                </a:path>
                <a:path w="9269095" h="2641600">
                  <a:moveTo>
                    <a:pt x="1188720" y="0"/>
                  </a:moveTo>
                  <a:lnTo>
                    <a:pt x="1150620" y="0"/>
                  </a:lnTo>
                  <a:lnTo>
                    <a:pt x="1150620" y="38100"/>
                  </a:lnTo>
                  <a:lnTo>
                    <a:pt x="1188720" y="38100"/>
                  </a:lnTo>
                  <a:lnTo>
                    <a:pt x="1188720" y="0"/>
                  </a:lnTo>
                  <a:close/>
                </a:path>
                <a:path w="9269095" h="2641600">
                  <a:moveTo>
                    <a:pt x="1264920" y="0"/>
                  </a:moveTo>
                  <a:lnTo>
                    <a:pt x="1226820" y="0"/>
                  </a:lnTo>
                  <a:lnTo>
                    <a:pt x="1226820" y="38100"/>
                  </a:lnTo>
                  <a:lnTo>
                    <a:pt x="1264920" y="38100"/>
                  </a:lnTo>
                  <a:lnTo>
                    <a:pt x="1264920" y="0"/>
                  </a:lnTo>
                  <a:close/>
                </a:path>
                <a:path w="9269095" h="2641600">
                  <a:moveTo>
                    <a:pt x="1341120" y="0"/>
                  </a:moveTo>
                  <a:lnTo>
                    <a:pt x="1303020" y="0"/>
                  </a:lnTo>
                  <a:lnTo>
                    <a:pt x="1303020" y="38100"/>
                  </a:lnTo>
                  <a:lnTo>
                    <a:pt x="1341120" y="38100"/>
                  </a:lnTo>
                  <a:lnTo>
                    <a:pt x="1341120" y="0"/>
                  </a:lnTo>
                  <a:close/>
                </a:path>
                <a:path w="9269095" h="2641600">
                  <a:moveTo>
                    <a:pt x="1417320" y="0"/>
                  </a:moveTo>
                  <a:lnTo>
                    <a:pt x="1379220" y="0"/>
                  </a:lnTo>
                  <a:lnTo>
                    <a:pt x="1379220" y="38100"/>
                  </a:lnTo>
                  <a:lnTo>
                    <a:pt x="1417320" y="38100"/>
                  </a:lnTo>
                  <a:lnTo>
                    <a:pt x="1417320" y="0"/>
                  </a:lnTo>
                  <a:close/>
                </a:path>
                <a:path w="9269095" h="2641600">
                  <a:moveTo>
                    <a:pt x="1493520" y="0"/>
                  </a:moveTo>
                  <a:lnTo>
                    <a:pt x="1455420" y="0"/>
                  </a:lnTo>
                  <a:lnTo>
                    <a:pt x="1455420" y="38100"/>
                  </a:lnTo>
                  <a:lnTo>
                    <a:pt x="1493520" y="38100"/>
                  </a:lnTo>
                  <a:lnTo>
                    <a:pt x="1493520" y="0"/>
                  </a:lnTo>
                  <a:close/>
                </a:path>
                <a:path w="9269095" h="2641600">
                  <a:moveTo>
                    <a:pt x="1569720" y="0"/>
                  </a:moveTo>
                  <a:lnTo>
                    <a:pt x="1531620" y="0"/>
                  </a:lnTo>
                  <a:lnTo>
                    <a:pt x="1531620" y="38100"/>
                  </a:lnTo>
                  <a:lnTo>
                    <a:pt x="1569720" y="38100"/>
                  </a:lnTo>
                  <a:lnTo>
                    <a:pt x="1569720" y="0"/>
                  </a:lnTo>
                  <a:close/>
                </a:path>
                <a:path w="9269095" h="2641600">
                  <a:moveTo>
                    <a:pt x="1645920" y="0"/>
                  </a:moveTo>
                  <a:lnTo>
                    <a:pt x="1607820" y="0"/>
                  </a:lnTo>
                  <a:lnTo>
                    <a:pt x="1607820" y="38100"/>
                  </a:lnTo>
                  <a:lnTo>
                    <a:pt x="1645920" y="38100"/>
                  </a:lnTo>
                  <a:lnTo>
                    <a:pt x="1645920" y="0"/>
                  </a:lnTo>
                  <a:close/>
                </a:path>
                <a:path w="9269095" h="2641600">
                  <a:moveTo>
                    <a:pt x="1722120" y="0"/>
                  </a:moveTo>
                  <a:lnTo>
                    <a:pt x="1684020" y="0"/>
                  </a:lnTo>
                  <a:lnTo>
                    <a:pt x="1684020" y="38100"/>
                  </a:lnTo>
                  <a:lnTo>
                    <a:pt x="1722120" y="38100"/>
                  </a:lnTo>
                  <a:lnTo>
                    <a:pt x="1722120" y="0"/>
                  </a:lnTo>
                  <a:close/>
                </a:path>
                <a:path w="9269095" h="2641600">
                  <a:moveTo>
                    <a:pt x="1798320" y="0"/>
                  </a:moveTo>
                  <a:lnTo>
                    <a:pt x="1760220" y="0"/>
                  </a:lnTo>
                  <a:lnTo>
                    <a:pt x="1760220" y="38100"/>
                  </a:lnTo>
                  <a:lnTo>
                    <a:pt x="1798320" y="38100"/>
                  </a:lnTo>
                  <a:lnTo>
                    <a:pt x="1798320" y="0"/>
                  </a:lnTo>
                  <a:close/>
                </a:path>
                <a:path w="9269095" h="2641600">
                  <a:moveTo>
                    <a:pt x="1874520" y="0"/>
                  </a:moveTo>
                  <a:lnTo>
                    <a:pt x="1836420" y="0"/>
                  </a:lnTo>
                  <a:lnTo>
                    <a:pt x="1836420" y="38100"/>
                  </a:lnTo>
                  <a:lnTo>
                    <a:pt x="1874520" y="38100"/>
                  </a:lnTo>
                  <a:lnTo>
                    <a:pt x="1874520" y="0"/>
                  </a:lnTo>
                  <a:close/>
                </a:path>
                <a:path w="9269095" h="2641600">
                  <a:moveTo>
                    <a:pt x="1950720" y="0"/>
                  </a:moveTo>
                  <a:lnTo>
                    <a:pt x="1912620" y="0"/>
                  </a:lnTo>
                  <a:lnTo>
                    <a:pt x="1912620" y="38100"/>
                  </a:lnTo>
                  <a:lnTo>
                    <a:pt x="1950720" y="38100"/>
                  </a:lnTo>
                  <a:lnTo>
                    <a:pt x="1950720" y="0"/>
                  </a:lnTo>
                  <a:close/>
                </a:path>
                <a:path w="9269095" h="2641600">
                  <a:moveTo>
                    <a:pt x="2026920" y="0"/>
                  </a:moveTo>
                  <a:lnTo>
                    <a:pt x="1988820" y="0"/>
                  </a:lnTo>
                  <a:lnTo>
                    <a:pt x="1988820" y="38100"/>
                  </a:lnTo>
                  <a:lnTo>
                    <a:pt x="2026920" y="38100"/>
                  </a:lnTo>
                  <a:lnTo>
                    <a:pt x="2026920" y="0"/>
                  </a:lnTo>
                  <a:close/>
                </a:path>
                <a:path w="9269095" h="2641600">
                  <a:moveTo>
                    <a:pt x="2103120" y="0"/>
                  </a:moveTo>
                  <a:lnTo>
                    <a:pt x="2065020" y="0"/>
                  </a:lnTo>
                  <a:lnTo>
                    <a:pt x="2065020" y="38100"/>
                  </a:lnTo>
                  <a:lnTo>
                    <a:pt x="2103120" y="38100"/>
                  </a:lnTo>
                  <a:lnTo>
                    <a:pt x="2103120" y="0"/>
                  </a:lnTo>
                  <a:close/>
                </a:path>
                <a:path w="9269095" h="2641600">
                  <a:moveTo>
                    <a:pt x="2179320" y="0"/>
                  </a:moveTo>
                  <a:lnTo>
                    <a:pt x="2141220" y="0"/>
                  </a:lnTo>
                  <a:lnTo>
                    <a:pt x="2141220" y="38100"/>
                  </a:lnTo>
                  <a:lnTo>
                    <a:pt x="2179320" y="38100"/>
                  </a:lnTo>
                  <a:lnTo>
                    <a:pt x="2179320" y="0"/>
                  </a:lnTo>
                  <a:close/>
                </a:path>
                <a:path w="9269095" h="2641600">
                  <a:moveTo>
                    <a:pt x="2255520" y="0"/>
                  </a:moveTo>
                  <a:lnTo>
                    <a:pt x="2217420" y="0"/>
                  </a:lnTo>
                  <a:lnTo>
                    <a:pt x="2217420" y="38100"/>
                  </a:lnTo>
                  <a:lnTo>
                    <a:pt x="2255520" y="38100"/>
                  </a:lnTo>
                  <a:lnTo>
                    <a:pt x="2255520" y="0"/>
                  </a:lnTo>
                  <a:close/>
                </a:path>
                <a:path w="9269095" h="2641600">
                  <a:moveTo>
                    <a:pt x="2331720" y="0"/>
                  </a:moveTo>
                  <a:lnTo>
                    <a:pt x="2293620" y="0"/>
                  </a:lnTo>
                  <a:lnTo>
                    <a:pt x="2293620" y="38100"/>
                  </a:lnTo>
                  <a:lnTo>
                    <a:pt x="2331720" y="38100"/>
                  </a:lnTo>
                  <a:lnTo>
                    <a:pt x="2331720" y="0"/>
                  </a:lnTo>
                  <a:close/>
                </a:path>
                <a:path w="9269095" h="2641600">
                  <a:moveTo>
                    <a:pt x="2407920" y="0"/>
                  </a:moveTo>
                  <a:lnTo>
                    <a:pt x="2369820" y="0"/>
                  </a:lnTo>
                  <a:lnTo>
                    <a:pt x="2369820" y="38100"/>
                  </a:lnTo>
                  <a:lnTo>
                    <a:pt x="2407920" y="38100"/>
                  </a:lnTo>
                  <a:lnTo>
                    <a:pt x="2407920" y="0"/>
                  </a:lnTo>
                  <a:close/>
                </a:path>
                <a:path w="9269095" h="2641600">
                  <a:moveTo>
                    <a:pt x="2484120" y="0"/>
                  </a:moveTo>
                  <a:lnTo>
                    <a:pt x="2446020" y="0"/>
                  </a:lnTo>
                  <a:lnTo>
                    <a:pt x="2446020" y="38100"/>
                  </a:lnTo>
                  <a:lnTo>
                    <a:pt x="2484120" y="38100"/>
                  </a:lnTo>
                  <a:lnTo>
                    <a:pt x="2484120" y="0"/>
                  </a:lnTo>
                  <a:close/>
                </a:path>
                <a:path w="9269095" h="2641600">
                  <a:moveTo>
                    <a:pt x="2560320" y="0"/>
                  </a:moveTo>
                  <a:lnTo>
                    <a:pt x="2522220" y="0"/>
                  </a:lnTo>
                  <a:lnTo>
                    <a:pt x="2522220" y="38100"/>
                  </a:lnTo>
                  <a:lnTo>
                    <a:pt x="2560320" y="38100"/>
                  </a:lnTo>
                  <a:lnTo>
                    <a:pt x="2560320" y="0"/>
                  </a:lnTo>
                  <a:close/>
                </a:path>
                <a:path w="9269095" h="2641600">
                  <a:moveTo>
                    <a:pt x="2636520" y="0"/>
                  </a:moveTo>
                  <a:lnTo>
                    <a:pt x="2598420" y="0"/>
                  </a:lnTo>
                  <a:lnTo>
                    <a:pt x="2598420" y="38100"/>
                  </a:lnTo>
                  <a:lnTo>
                    <a:pt x="2636520" y="38100"/>
                  </a:lnTo>
                  <a:lnTo>
                    <a:pt x="2636520" y="0"/>
                  </a:lnTo>
                  <a:close/>
                </a:path>
                <a:path w="9269095" h="2641600">
                  <a:moveTo>
                    <a:pt x="2712720" y="0"/>
                  </a:moveTo>
                  <a:lnTo>
                    <a:pt x="2674620" y="0"/>
                  </a:lnTo>
                  <a:lnTo>
                    <a:pt x="2674620" y="38100"/>
                  </a:lnTo>
                  <a:lnTo>
                    <a:pt x="2712720" y="38100"/>
                  </a:lnTo>
                  <a:lnTo>
                    <a:pt x="2712720" y="0"/>
                  </a:lnTo>
                  <a:close/>
                </a:path>
                <a:path w="9269095" h="2641600">
                  <a:moveTo>
                    <a:pt x="2788920" y="0"/>
                  </a:moveTo>
                  <a:lnTo>
                    <a:pt x="2750820" y="0"/>
                  </a:lnTo>
                  <a:lnTo>
                    <a:pt x="2750820" y="38100"/>
                  </a:lnTo>
                  <a:lnTo>
                    <a:pt x="2788920" y="38100"/>
                  </a:lnTo>
                  <a:lnTo>
                    <a:pt x="2788920" y="0"/>
                  </a:lnTo>
                  <a:close/>
                </a:path>
                <a:path w="9269095" h="2641600">
                  <a:moveTo>
                    <a:pt x="2865120" y="0"/>
                  </a:moveTo>
                  <a:lnTo>
                    <a:pt x="2827020" y="0"/>
                  </a:lnTo>
                  <a:lnTo>
                    <a:pt x="2827020" y="38100"/>
                  </a:lnTo>
                  <a:lnTo>
                    <a:pt x="2865120" y="38100"/>
                  </a:lnTo>
                  <a:lnTo>
                    <a:pt x="2865120" y="0"/>
                  </a:lnTo>
                  <a:close/>
                </a:path>
                <a:path w="9269095" h="2641600">
                  <a:moveTo>
                    <a:pt x="2941320" y="0"/>
                  </a:moveTo>
                  <a:lnTo>
                    <a:pt x="2903220" y="0"/>
                  </a:lnTo>
                  <a:lnTo>
                    <a:pt x="2903220" y="38100"/>
                  </a:lnTo>
                  <a:lnTo>
                    <a:pt x="2941320" y="38100"/>
                  </a:lnTo>
                  <a:lnTo>
                    <a:pt x="2941320" y="0"/>
                  </a:lnTo>
                  <a:close/>
                </a:path>
                <a:path w="9269095" h="2641600">
                  <a:moveTo>
                    <a:pt x="3017520" y="0"/>
                  </a:moveTo>
                  <a:lnTo>
                    <a:pt x="2979420" y="0"/>
                  </a:lnTo>
                  <a:lnTo>
                    <a:pt x="2979420" y="38100"/>
                  </a:lnTo>
                  <a:lnTo>
                    <a:pt x="3017520" y="38100"/>
                  </a:lnTo>
                  <a:lnTo>
                    <a:pt x="3017520" y="0"/>
                  </a:lnTo>
                  <a:close/>
                </a:path>
                <a:path w="9269095" h="2641600">
                  <a:moveTo>
                    <a:pt x="3093720" y="0"/>
                  </a:moveTo>
                  <a:lnTo>
                    <a:pt x="3055620" y="0"/>
                  </a:lnTo>
                  <a:lnTo>
                    <a:pt x="3055620" y="38100"/>
                  </a:lnTo>
                  <a:lnTo>
                    <a:pt x="3093720" y="38100"/>
                  </a:lnTo>
                  <a:lnTo>
                    <a:pt x="3093720" y="0"/>
                  </a:lnTo>
                  <a:close/>
                </a:path>
                <a:path w="9269095" h="2641600">
                  <a:moveTo>
                    <a:pt x="3169920" y="0"/>
                  </a:moveTo>
                  <a:lnTo>
                    <a:pt x="3131820" y="0"/>
                  </a:lnTo>
                  <a:lnTo>
                    <a:pt x="3131820" y="38100"/>
                  </a:lnTo>
                  <a:lnTo>
                    <a:pt x="3169920" y="38100"/>
                  </a:lnTo>
                  <a:lnTo>
                    <a:pt x="3169920" y="0"/>
                  </a:lnTo>
                  <a:close/>
                </a:path>
                <a:path w="9269095" h="2641600">
                  <a:moveTo>
                    <a:pt x="3246120" y="0"/>
                  </a:moveTo>
                  <a:lnTo>
                    <a:pt x="3208020" y="0"/>
                  </a:lnTo>
                  <a:lnTo>
                    <a:pt x="3208020" y="38100"/>
                  </a:lnTo>
                  <a:lnTo>
                    <a:pt x="3246120" y="38100"/>
                  </a:lnTo>
                  <a:lnTo>
                    <a:pt x="3246120" y="0"/>
                  </a:lnTo>
                  <a:close/>
                </a:path>
                <a:path w="9269095" h="2641600">
                  <a:moveTo>
                    <a:pt x="3322320" y="0"/>
                  </a:moveTo>
                  <a:lnTo>
                    <a:pt x="3284220" y="0"/>
                  </a:lnTo>
                  <a:lnTo>
                    <a:pt x="3284220" y="38100"/>
                  </a:lnTo>
                  <a:lnTo>
                    <a:pt x="3322320" y="38100"/>
                  </a:lnTo>
                  <a:lnTo>
                    <a:pt x="3322320" y="0"/>
                  </a:lnTo>
                  <a:close/>
                </a:path>
                <a:path w="9269095" h="2641600">
                  <a:moveTo>
                    <a:pt x="3398520" y="0"/>
                  </a:moveTo>
                  <a:lnTo>
                    <a:pt x="3360420" y="0"/>
                  </a:lnTo>
                  <a:lnTo>
                    <a:pt x="3360420" y="38100"/>
                  </a:lnTo>
                  <a:lnTo>
                    <a:pt x="3398520" y="38100"/>
                  </a:lnTo>
                  <a:lnTo>
                    <a:pt x="3398520" y="0"/>
                  </a:lnTo>
                  <a:close/>
                </a:path>
                <a:path w="9269095" h="2641600">
                  <a:moveTo>
                    <a:pt x="3474720" y="0"/>
                  </a:moveTo>
                  <a:lnTo>
                    <a:pt x="3436620" y="0"/>
                  </a:lnTo>
                  <a:lnTo>
                    <a:pt x="3436620" y="38100"/>
                  </a:lnTo>
                  <a:lnTo>
                    <a:pt x="3474720" y="38100"/>
                  </a:lnTo>
                  <a:lnTo>
                    <a:pt x="3474720" y="0"/>
                  </a:lnTo>
                  <a:close/>
                </a:path>
                <a:path w="9269095" h="2641600">
                  <a:moveTo>
                    <a:pt x="3550920" y="0"/>
                  </a:moveTo>
                  <a:lnTo>
                    <a:pt x="3512820" y="0"/>
                  </a:lnTo>
                  <a:lnTo>
                    <a:pt x="3512820" y="38100"/>
                  </a:lnTo>
                  <a:lnTo>
                    <a:pt x="3550920" y="38100"/>
                  </a:lnTo>
                  <a:lnTo>
                    <a:pt x="3550920" y="0"/>
                  </a:lnTo>
                  <a:close/>
                </a:path>
                <a:path w="9269095" h="2641600">
                  <a:moveTo>
                    <a:pt x="3627120" y="0"/>
                  </a:moveTo>
                  <a:lnTo>
                    <a:pt x="3589020" y="0"/>
                  </a:lnTo>
                  <a:lnTo>
                    <a:pt x="3589020" y="38100"/>
                  </a:lnTo>
                  <a:lnTo>
                    <a:pt x="3627120" y="38100"/>
                  </a:lnTo>
                  <a:lnTo>
                    <a:pt x="3627120" y="0"/>
                  </a:lnTo>
                  <a:close/>
                </a:path>
                <a:path w="9269095" h="2641600">
                  <a:moveTo>
                    <a:pt x="3703320" y="0"/>
                  </a:moveTo>
                  <a:lnTo>
                    <a:pt x="3665220" y="0"/>
                  </a:lnTo>
                  <a:lnTo>
                    <a:pt x="3665220" y="38100"/>
                  </a:lnTo>
                  <a:lnTo>
                    <a:pt x="3703320" y="38100"/>
                  </a:lnTo>
                  <a:lnTo>
                    <a:pt x="3703320" y="0"/>
                  </a:lnTo>
                  <a:close/>
                </a:path>
                <a:path w="9269095" h="2641600">
                  <a:moveTo>
                    <a:pt x="3779520" y="0"/>
                  </a:moveTo>
                  <a:lnTo>
                    <a:pt x="3741420" y="0"/>
                  </a:lnTo>
                  <a:lnTo>
                    <a:pt x="3741420" y="38100"/>
                  </a:lnTo>
                  <a:lnTo>
                    <a:pt x="3779520" y="38100"/>
                  </a:lnTo>
                  <a:lnTo>
                    <a:pt x="3779520" y="0"/>
                  </a:lnTo>
                  <a:close/>
                </a:path>
                <a:path w="9269095" h="2641600">
                  <a:moveTo>
                    <a:pt x="3855720" y="0"/>
                  </a:moveTo>
                  <a:lnTo>
                    <a:pt x="3817620" y="0"/>
                  </a:lnTo>
                  <a:lnTo>
                    <a:pt x="3817620" y="38100"/>
                  </a:lnTo>
                  <a:lnTo>
                    <a:pt x="3855720" y="38100"/>
                  </a:lnTo>
                  <a:lnTo>
                    <a:pt x="3855720" y="0"/>
                  </a:lnTo>
                  <a:close/>
                </a:path>
                <a:path w="9269095" h="2641600">
                  <a:moveTo>
                    <a:pt x="3931920" y="0"/>
                  </a:moveTo>
                  <a:lnTo>
                    <a:pt x="3893820" y="0"/>
                  </a:lnTo>
                  <a:lnTo>
                    <a:pt x="3893820" y="38100"/>
                  </a:lnTo>
                  <a:lnTo>
                    <a:pt x="3931920" y="38100"/>
                  </a:lnTo>
                  <a:lnTo>
                    <a:pt x="3931920" y="0"/>
                  </a:lnTo>
                  <a:close/>
                </a:path>
                <a:path w="9269095" h="2641600">
                  <a:moveTo>
                    <a:pt x="4008120" y="0"/>
                  </a:moveTo>
                  <a:lnTo>
                    <a:pt x="3970020" y="0"/>
                  </a:lnTo>
                  <a:lnTo>
                    <a:pt x="3970020" y="38100"/>
                  </a:lnTo>
                  <a:lnTo>
                    <a:pt x="4008120" y="38100"/>
                  </a:lnTo>
                  <a:lnTo>
                    <a:pt x="4008120" y="0"/>
                  </a:lnTo>
                  <a:close/>
                </a:path>
                <a:path w="9269095" h="2641600">
                  <a:moveTo>
                    <a:pt x="4084320" y="0"/>
                  </a:moveTo>
                  <a:lnTo>
                    <a:pt x="4046220" y="0"/>
                  </a:lnTo>
                  <a:lnTo>
                    <a:pt x="4046220" y="38100"/>
                  </a:lnTo>
                  <a:lnTo>
                    <a:pt x="4084320" y="38100"/>
                  </a:lnTo>
                  <a:lnTo>
                    <a:pt x="4084320" y="0"/>
                  </a:lnTo>
                  <a:close/>
                </a:path>
                <a:path w="9269095" h="2641600">
                  <a:moveTo>
                    <a:pt x="4160520" y="0"/>
                  </a:moveTo>
                  <a:lnTo>
                    <a:pt x="4122420" y="0"/>
                  </a:lnTo>
                  <a:lnTo>
                    <a:pt x="4122420" y="38100"/>
                  </a:lnTo>
                  <a:lnTo>
                    <a:pt x="4160520" y="38100"/>
                  </a:lnTo>
                  <a:lnTo>
                    <a:pt x="4160520" y="0"/>
                  </a:lnTo>
                  <a:close/>
                </a:path>
                <a:path w="9269095" h="2641600">
                  <a:moveTo>
                    <a:pt x="4236720" y="0"/>
                  </a:moveTo>
                  <a:lnTo>
                    <a:pt x="4198620" y="0"/>
                  </a:lnTo>
                  <a:lnTo>
                    <a:pt x="4198620" y="38100"/>
                  </a:lnTo>
                  <a:lnTo>
                    <a:pt x="4236720" y="38100"/>
                  </a:lnTo>
                  <a:lnTo>
                    <a:pt x="4236720" y="0"/>
                  </a:lnTo>
                  <a:close/>
                </a:path>
                <a:path w="9269095" h="2641600">
                  <a:moveTo>
                    <a:pt x="4312920" y="0"/>
                  </a:moveTo>
                  <a:lnTo>
                    <a:pt x="4274820" y="0"/>
                  </a:lnTo>
                  <a:lnTo>
                    <a:pt x="4274820" y="38100"/>
                  </a:lnTo>
                  <a:lnTo>
                    <a:pt x="4312920" y="38100"/>
                  </a:lnTo>
                  <a:lnTo>
                    <a:pt x="4312920" y="0"/>
                  </a:lnTo>
                  <a:close/>
                </a:path>
                <a:path w="9269095" h="2641600">
                  <a:moveTo>
                    <a:pt x="4389120" y="0"/>
                  </a:moveTo>
                  <a:lnTo>
                    <a:pt x="4351020" y="0"/>
                  </a:lnTo>
                  <a:lnTo>
                    <a:pt x="4351020" y="38100"/>
                  </a:lnTo>
                  <a:lnTo>
                    <a:pt x="4389120" y="38100"/>
                  </a:lnTo>
                  <a:lnTo>
                    <a:pt x="4389120" y="0"/>
                  </a:lnTo>
                  <a:close/>
                </a:path>
                <a:path w="9269095" h="2641600">
                  <a:moveTo>
                    <a:pt x="4465320" y="0"/>
                  </a:moveTo>
                  <a:lnTo>
                    <a:pt x="4427220" y="0"/>
                  </a:lnTo>
                  <a:lnTo>
                    <a:pt x="4427220" y="38100"/>
                  </a:lnTo>
                  <a:lnTo>
                    <a:pt x="4465320" y="38100"/>
                  </a:lnTo>
                  <a:lnTo>
                    <a:pt x="4465320" y="0"/>
                  </a:lnTo>
                  <a:close/>
                </a:path>
                <a:path w="9269095" h="2641600">
                  <a:moveTo>
                    <a:pt x="4541520" y="0"/>
                  </a:moveTo>
                  <a:lnTo>
                    <a:pt x="4503420" y="0"/>
                  </a:lnTo>
                  <a:lnTo>
                    <a:pt x="4503420" y="38100"/>
                  </a:lnTo>
                  <a:lnTo>
                    <a:pt x="4541520" y="38100"/>
                  </a:lnTo>
                  <a:lnTo>
                    <a:pt x="4541520" y="0"/>
                  </a:lnTo>
                  <a:close/>
                </a:path>
                <a:path w="9269095" h="2641600">
                  <a:moveTo>
                    <a:pt x="4617720" y="0"/>
                  </a:moveTo>
                  <a:lnTo>
                    <a:pt x="4579620" y="0"/>
                  </a:lnTo>
                  <a:lnTo>
                    <a:pt x="4579620" y="38100"/>
                  </a:lnTo>
                  <a:lnTo>
                    <a:pt x="4617720" y="38100"/>
                  </a:lnTo>
                  <a:lnTo>
                    <a:pt x="4617720" y="0"/>
                  </a:lnTo>
                  <a:close/>
                </a:path>
                <a:path w="9269095" h="2641600">
                  <a:moveTo>
                    <a:pt x="4693920" y="0"/>
                  </a:moveTo>
                  <a:lnTo>
                    <a:pt x="4655820" y="0"/>
                  </a:lnTo>
                  <a:lnTo>
                    <a:pt x="4655820" y="38100"/>
                  </a:lnTo>
                  <a:lnTo>
                    <a:pt x="4693920" y="38100"/>
                  </a:lnTo>
                  <a:lnTo>
                    <a:pt x="4693920" y="0"/>
                  </a:lnTo>
                  <a:close/>
                </a:path>
                <a:path w="9269095" h="2641600">
                  <a:moveTo>
                    <a:pt x="4770120" y="0"/>
                  </a:moveTo>
                  <a:lnTo>
                    <a:pt x="4732020" y="0"/>
                  </a:lnTo>
                  <a:lnTo>
                    <a:pt x="4732020" y="38100"/>
                  </a:lnTo>
                  <a:lnTo>
                    <a:pt x="4770120" y="38100"/>
                  </a:lnTo>
                  <a:lnTo>
                    <a:pt x="4770120" y="0"/>
                  </a:lnTo>
                  <a:close/>
                </a:path>
                <a:path w="9269095" h="2641600">
                  <a:moveTo>
                    <a:pt x="4846320" y="0"/>
                  </a:moveTo>
                  <a:lnTo>
                    <a:pt x="4808220" y="0"/>
                  </a:lnTo>
                  <a:lnTo>
                    <a:pt x="4808220" y="38100"/>
                  </a:lnTo>
                  <a:lnTo>
                    <a:pt x="4846320" y="38100"/>
                  </a:lnTo>
                  <a:lnTo>
                    <a:pt x="4846320" y="0"/>
                  </a:lnTo>
                  <a:close/>
                </a:path>
                <a:path w="9269095" h="2641600">
                  <a:moveTo>
                    <a:pt x="4922520" y="0"/>
                  </a:moveTo>
                  <a:lnTo>
                    <a:pt x="4884420" y="0"/>
                  </a:lnTo>
                  <a:lnTo>
                    <a:pt x="4884420" y="38100"/>
                  </a:lnTo>
                  <a:lnTo>
                    <a:pt x="4922520" y="38100"/>
                  </a:lnTo>
                  <a:lnTo>
                    <a:pt x="4922520" y="0"/>
                  </a:lnTo>
                  <a:close/>
                </a:path>
                <a:path w="9269095" h="2641600">
                  <a:moveTo>
                    <a:pt x="4998720" y="0"/>
                  </a:moveTo>
                  <a:lnTo>
                    <a:pt x="4960620" y="0"/>
                  </a:lnTo>
                  <a:lnTo>
                    <a:pt x="4960620" y="38100"/>
                  </a:lnTo>
                  <a:lnTo>
                    <a:pt x="4998720" y="38100"/>
                  </a:lnTo>
                  <a:lnTo>
                    <a:pt x="4998720" y="0"/>
                  </a:lnTo>
                  <a:close/>
                </a:path>
                <a:path w="9269095" h="2641600">
                  <a:moveTo>
                    <a:pt x="5074920" y="0"/>
                  </a:moveTo>
                  <a:lnTo>
                    <a:pt x="5036820" y="0"/>
                  </a:lnTo>
                  <a:lnTo>
                    <a:pt x="5036820" y="38100"/>
                  </a:lnTo>
                  <a:lnTo>
                    <a:pt x="5074920" y="38100"/>
                  </a:lnTo>
                  <a:lnTo>
                    <a:pt x="5074920" y="0"/>
                  </a:lnTo>
                  <a:close/>
                </a:path>
                <a:path w="9269095" h="2641600">
                  <a:moveTo>
                    <a:pt x="5151120" y="0"/>
                  </a:moveTo>
                  <a:lnTo>
                    <a:pt x="5113020" y="0"/>
                  </a:lnTo>
                  <a:lnTo>
                    <a:pt x="5113020" y="38100"/>
                  </a:lnTo>
                  <a:lnTo>
                    <a:pt x="5151120" y="38100"/>
                  </a:lnTo>
                  <a:lnTo>
                    <a:pt x="5151120" y="0"/>
                  </a:lnTo>
                  <a:close/>
                </a:path>
                <a:path w="9269095" h="2641600">
                  <a:moveTo>
                    <a:pt x="5227320" y="0"/>
                  </a:moveTo>
                  <a:lnTo>
                    <a:pt x="5189220" y="0"/>
                  </a:lnTo>
                  <a:lnTo>
                    <a:pt x="5189220" y="38100"/>
                  </a:lnTo>
                  <a:lnTo>
                    <a:pt x="5227320" y="38100"/>
                  </a:lnTo>
                  <a:lnTo>
                    <a:pt x="5227320" y="0"/>
                  </a:lnTo>
                  <a:close/>
                </a:path>
                <a:path w="9269095" h="2641600">
                  <a:moveTo>
                    <a:pt x="5303520" y="0"/>
                  </a:moveTo>
                  <a:lnTo>
                    <a:pt x="5265420" y="0"/>
                  </a:lnTo>
                  <a:lnTo>
                    <a:pt x="5265420" y="38100"/>
                  </a:lnTo>
                  <a:lnTo>
                    <a:pt x="5303520" y="38100"/>
                  </a:lnTo>
                  <a:lnTo>
                    <a:pt x="5303520" y="0"/>
                  </a:lnTo>
                  <a:close/>
                </a:path>
                <a:path w="9269095" h="2641600">
                  <a:moveTo>
                    <a:pt x="5379720" y="0"/>
                  </a:moveTo>
                  <a:lnTo>
                    <a:pt x="5341620" y="0"/>
                  </a:lnTo>
                  <a:lnTo>
                    <a:pt x="5341620" y="38100"/>
                  </a:lnTo>
                  <a:lnTo>
                    <a:pt x="5379720" y="38100"/>
                  </a:lnTo>
                  <a:lnTo>
                    <a:pt x="5379720" y="0"/>
                  </a:lnTo>
                  <a:close/>
                </a:path>
                <a:path w="9269095" h="2641600">
                  <a:moveTo>
                    <a:pt x="5455920" y="0"/>
                  </a:moveTo>
                  <a:lnTo>
                    <a:pt x="5417820" y="0"/>
                  </a:lnTo>
                  <a:lnTo>
                    <a:pt x="5417820" y="38100"/>
                  </a:lnTo>
                  <a:lnTo>
                    <a:pt x="5455920" y="38100"/>
                  </a:lnTo>
                  <a:lnTo>
                    <a:pt x="5455920" y="0"/>
                  </a:lnTo>
                  <a:close/>
                </a:path>
                <a:path w="9269095" h="2641600">
                  <a:moveTo>
                    <a:pt x="5532120" y="0"/>
                  </a:moveTo>
                  <a:lnTo>
                    <a:pt x="5494020" y="0"/>
                  </a:lnTo>
                  <a:lnTo>
                    <a:pt x="5494020" y="38100"/>
                  </a:lnTo>
                  <a:lnTo>
                    <a:pt x="5532120" y="38100"/>
                  </a:lnTo>
                  <a:lnTo>
                    <a:pt x="5532120" y="0"/>
                  </a:lnTo>
                  <a:close/>
                </a:path>
                <a:path w="9269095" h="2641600">
                  <a:moveTo>
                    <a:pt x="5608320" y="0"/>
                  </a:moveTo>
                  <a:lnTo>
                    <a:pt x="5570220" y="0"/>
                  </a:lnTo>
                  <a:lnTo>
                    <a:pt x="5570220" y="38100"/>
                  </a:lnTo>
                  <a:lnTo>
                    <a:pt x="5608320" y="38100"/>
                  </a:lnTo>
                  <a:lnTo>
                    <a:pt x="5608320" y="0"/>
                  </a:lnTo>
                  <a:close/>
                </a:path>
                <a:path w="9269095" h="2641600">
                  <a:moveTo>
                    <a:pt x="5684520" y="0"/>
                  </a:moveTo>
                  <a:lnTo>
                    <a:pt x="5646420" y="0"/>
                  </a:lnTo>
                  <a:lnTo>
                    <a:pt x="5646420" y="38100"/>
                  </a:lnTo>
                  <a:lnTo>
                    <a:pt x="5684520" y="38100"/>
                  </a:lnTo>
                  <a:lnTo>
                    <a:pt x="5684520" y="0"/>
                  </a:lnTo>
                  <a:close/>
                </a:path>
                <a:path w="9269095" h="2641600">
                  <a:moveTo>
                    <a:pt x="5760720" y="0"/>
                  </a:moveTo>
                  <a:lnTo>
                    <a:pt x="5722620" y="0"/>
                  </a:lnTo>
                  <a:lnTo>
                    <a:pt x="5722620" y="38100"/>
                  </a:lnTo>
                  <a:lnTo>
                    <a:pt x="5760720" y="38100"/>
                  </a:lnTo>
                  <a:lnTo>
                    <a:pt x="5760720" y="0"/>
                  </a:lnTo>
                  <a:close/>
                </a:path>
                <a:path w="9269095" h="2641600">
                  <a:moveTo>
                    <a:pt x="5836920" y="0"/>
                  </a:moveTo>
                  <a:lnTo>
                    <a:pt x="5798820" y="0"/>
                  </a:lnTo>
                  <a:lnTo>
                    <a:pt x="5798820" y="38100"/>
                  </a:lnTo>
                  <a:lnTo>
                    <a:pt x="5836920" y="38100"/>
                  </a:lnTo>
                  <a:lnTo>
                    <a:pt x="5836920" y="0"/>
                  </a:lnTo>
                  <a:close/>
                </a:path>
                <a:path w="9269095" h="2641600">
                  <a:moveTo>
                    <a:pt x="5913120" y="0"/>
                  </a:moveTo>
                  <a:lnTo>
                    <a:pt x="5875020" y="0"/>
                  </a:lnTo>
                  <a:lnTo>
                    <a:pt x="5875020" y="38100"/>
                  </a:lnTo>
                  <a:lnTo>
                    <a:pt x="5913120" y="38100"/>
                  </a:lnTo>
                  <a:lnTo>
                    <a:pt x="5913120" y="0"/>
                  </a:lnTo>
                  <a:close/>
                </a:path>
                <a:path w="9269095" h="2641600">
                  <a:moveTo>
                    <a:pt x="5989320" y="0"/>
                  </a:moveTo>
                  <a:lnTo>
                    <a:pt x="5951220" y="0"/>
                  </a:lnTo>
                  <a:lnTo>
                    <a:pt x="5951220" y="38100"/>
                  </a:lnTo>
                  <a:lnTo>
                    <a:pt x="5989320" y="38100"/>
                  </a:lnTo>
                  <a:lnTo>
                    <a:pt x="5989320" y="0"/>
                  </a:lnTo>
                  <a:close/>
                </a:path>
                <a:path w="9269095" h="2641600">
                  <a:moveTo>
                    <a:pt x="6065520" y="0"/>
                  </a:moveTo>
                  <a:lnTo>
                    <a:pt x="6027420" y="0"/>
                  </a:lnTo>
                  <a:lnTo>
                    <a:pt x="6027420" y="38100"/>
                  </a:lnTo>
                  <a:lnTo>
                    <a:pt x="6065520" y="38100"/>
                  </a:lnTo>
                  <a:lnTo>
                    <a:pt x="6065520" y="0"/>
                  </a:lnTo>
                  <a:close/>
                </a:path>
                <a:path w="9269095" h="2641600">
                  <a:moveTo>
                    <a:pt x="6141720" y="0"/>
                  </a:moveTo>
                  <a:lnTo>
                    <a:pt x="6103620" y="0"/>
                  </a:lnTo>
                  <a:lnTo>
                    <a:pt x="6103620" y="38100"/>
                  </a:lnTo>
                  <a:lnTo>
                    <a:pt x="6141720" y="38100"/>
                  </a:lnTo>
                  <a:lnTo>
                    <a:pt x="6141720" y="0"/>
                  </a:lnTo>
                  <a:close/>
                </a:path>
                <a:path w="9269095" h="2641600">
                  <a:moveTo>
                    <a:pt x="6217920" y="0"/>
                  </a:moveTo>
                  <a:lnTo>
                    <a:pt x="6179820" y="0"/>
                  </a:lnTo>
                  <a:lnTo>
                    <a:pt x="6179820" y="38100"/>
                  </a:lnTo>
                  <a:lnTo>
                    <a:pt x="6217920" y="38100"/>
                  </a:lnTo>
                  <a:lnTo>
                    <a:pt x="6217920" y="0"/>
                  </a:lnTo>
                  <a:close/>
                </a:path>
                <a:path w="9269095" h="2641600">
                  <a:moveTo>
                    <a:pt x="6294120" y="0"/>
                  </a:moveTo>
                  <a:lnTo>
                    <a:pt x="6256020" y="0"/>
                  </a:lnTo>
                  <a:lnTo>
                    <a:pt x="6256020" y="38100"/>
                  </a:lnTo>
                  <a:lnTo>
                    <a:pt x="6294120" y="38100"/>
                  </a:lnTo>
                  <a:lnTo>
                    <a:pt x="6294120" y="0"/>
                  </a:lnTo>
                  <a:close/>
                </a:path>
                <a:path w="9269095" h="2641600">
                  <a:moveTo>
                    <a:pt x="6370320" y="0"/>
                  </a:moveTo>
                  <a:lnTo>
                    <a:pt x="6332220" y="0"/>
                  </a:lnTo>
                  <a:lnTo>
                    <a:pt x="6332220" y="38100"/>
                  </a:lnTo>
                  <a:lnTo>
                    <a:pt x="6370320" y="38100"/>
                  </a:lnTo>
                  <a:lnTo>
                    <a:pt x="6370320" y="0"/>
                  </a:lnTo>
                  <a:close/>
                </a:path>
                <a:path w="9269095" h="2641600">
                  <a:moveTo>
                    <a:pt x="6446520" y="0"/>
                  </a:moveTo>
                  <a:lnTo>
                    <a:pt x="6408420" y="0"/>
                  </a:lnTo>
                  <a:lnTo>
                    <a:pt x="6408420" y="38100"/>
                  </a:lnTo>
                  <a:lnTo>
                    <a:pt x="6446520" y="38100"/>
                  </a:lnTo>
                  <a:lnTo>
                    <a:pt x="6446520" y="0"/>
                  </a:lnTo>
                  <a:close/>
                </a:path>
                <a:path w="9269095" h="2641600">
                  <a:moveTo>
                    <a:pt x="6522720" y="0"/>
                  </a:moveTo>
                  <a:lnTo>
                    <a:pt x="6484620" y="0"/>
                  </a:lnTo>
                  <a:lnTo>
                    <a:pt x="6484620" y="38100"/>
                  </a:lnTo>
                  <a:lnTo>
                    <a:pt x="6522720" y="38100"/>
                  </a:lnTo>
                  <a:lnTo>
                    <a:pt x="6522720" y="0"/>
                  </a:lnTo>
                  <a:close/>
                </a:path>
                <a:path w="9269095" h="2641600">
                  <a:moveTo>
                    <a:pt x="6598920" y="0"/>
                  </a:moveTo>
                  <a:lnTo>
                    <a:pt x="6560820" y="0"/>
                  </a:lnTo>
                  <a:lnTo>
                    <a:pt x="6560820" y="38100"/>
                  </a:lnTo>
                  <a:lnTo>
                    <a:pt x="6598920" y="38100"/>
                  </a:lnTo>
                  <a:lnTo>
                    <a:pt x="6598920" y="0"/>
                  </a:lnTo>
                  <a:close/>
                </a:path>
                <a:path w="9269095" h="2641600">
                  <a:moveTo>
                    <a:pt x="6675120" y="0"/>
                  </a:moveTo>
                  <a:lnTo>
                    <a:pt x="6637020" y="0"/>
                  </a:lnTo>
                  <a:lnTo>
                    <a:pt x="6637020" y="38100"/>
                  </a:lnTo>
                  <a:lnTo>
                    <a:pt x="6675120" y="38100"/>
                  </a:lnTo>
                  <a:lnTo>
                    <a:pt x="6675120" y="0"/>
                  </a:lnTo>
                  <a:close/>
                </a:path>
                <a:path w="9269095" h="2641600">
                  <a:moveTo>
                    <a:pt x="6751320" y="0"/>
                  </a:moveTo>
                  <a:lnTo>
                    <a:pt x="6713220" y="0"/>
                  </a:lnTo>
                  <a:lnTo>
                    <a:pt x="6713220" y="38100"/>
                  </a:lnTo>
                  <a:lnTo>
                    <a:pt x="6751320" y="38100"/>
                  </a:lnTo>
                  <a:lnTo>
                    <a:pt x="6751320" y="0"/>
                  </a:lnTo>
                  <a:close/>
                </a:path>
                <a:path w="9269095" h="2641600">
                  <a:moveTo>
                    <a:pt x="6827520" y="0"/>
                  </a:moveTo>
                  <a:lnTo>
                    <a:pt x="6789420" y="0"/>
                  </a:lnTo>
                  <a:lnTo>
                    <a:pt x="6789420" y="38100"/>
                  </a:lnTo>
                  <a:lnTo>
                    <a:pt x="6827520" y="38100"/>
                  </a:lnTo>
                  <a:lnTo>
                    <a:pt x="6827520" y="0"/>
                  </a:lnTo>
                  <a:close/>
                </a:path>
                <a:path w="9269095" h="2641600">
                  <a:moveTo>
                    <a:pt x="6903720" y="0"/>
                  </a:moveTo>
                  <a:lnTo>
                    <a:pt x="6865620" y="0"/>
                  </a:lnTo>
                  <a:lnTo>
                    <a:pt x="6865620" y="38100"/>
                  </a:lnTo>
                  <a:lnTo>
                    <a:pt x="6903720" y="38100"/>
                  </a:lnTo>
                  <a:lnTo>
                    <a:pt x="6903720" y="0"/>
                  </a:lnTo>
                  <a:close/>
                </a:path>
                <a:path w="9269095" h="2641600">
                  <a:moveTo>
                    <a:pt x="6979920" y="0"/>
                  </a:moveTo>
                  <a:lnTo>
                    <a:pt x="6941820" y="0"/>
                  </a:lnTo>
                  <a:lnTo>
                    <a:pt x="6941820" y="38100"/>
                  </a:lnTo>
                  <a:lnTo>
                    <a:pt x="6979920" y="38100"/>
                  </a:lnTo>
                  <a:lnTo>
                    <a:pt x="6979920" y="0"/>
                  </a:lnTo>
                  <a:close/>
                </a:path>
                <a:path w="9269095" h="2641600">
                  <a:moveTo>
                    <a:pt x="7056120" y="0"/>
                  </a:moveTo>
                  <a:lnTo>
                    <a:pt x="7018020" y="0"/>
                  </a:lnTo>
                  <a:lnTo>
                    <a:pt x="7018020" y="38100"/>
                  </a:lnTo>
                  <a:lnTo>
                    <a:pt x="7056120" y="38100"/>
                  </a:lnTo>
                  <a:lnTo>
                    <a:pt x="7056120" y="0"/>
                  </a:lnTo>
                  <a:close/>
                </a:path>
                <a:path w="9269095" h="2641600">
                  <a:moveTo>
                    <a:pt x="7132320" y="0"/>
                  </a:moveTo>
                  <a:lnTo>
                    <a:pt x="7094220" y="0"/>
                  </a:lnTo>
                  <a:lnTo>
                    <a:pt x="7094220" y="38100"/>
                  </a:lnTo>
                  <a:lnTo>
                    <a:pt x="7132320" y="38100"/>
                  </a:lnTo>
                  <a:lnTo>
                    <a:pt x="7132320" y="0"/>
                  </a:lnTo>
                  <a:close/>
                </a:path>
                <a:path w="9269095" h="2641600">
                  <a:moveTo>
                    <a:pt x="7208520" y="0"/>
                  </a:moveTo>
                  <a:lnTo>
                    <a:pt x="7170420" y="0"/>
                  </a:lnTo>
                  <a:lnTo>
                    <a:pt x="7170420" y="38100"/>
                  </a:lnTo>
                  <a:lnTo>
                    <a:pt x="7208520" y="38100"/>
                  </a:lnTo>
                  <a:lnTo>
                    <a:pt x="7208520" y="0"/>
                  </a:lnTo>
                  <a:close/>
                </a:path>
                <a:path w="9269095" h="2641600">
                  <a:moveTo>
                    <a:pt x="7284720" y="0"/>
                  </a:moveTo>
                  <a:lnTo>
                    <a:pt x="7246620" y="0"/>
                  </a:lnTo>
                  <a:lnTo>
                    <a:pt x="7246620" y="38100"/>
                  </a:lnTo>
                  <a:lnTo>
                    <a:pt x="7284720" y="38100"/>
                  </a:lnTo>
                  <a:lnTo>
                    <a:pt x="7284720" y="0"/>
                  </a:lnTo>
                  <a:close/>
                </a:path>
                <a:path w="9269095" h="2641600">
                  <a:moveTo>
                    <a:pt x="7360920" y="0"/>
                  </a:moveTo>
                  <a:lnTo>
                    <a:pt x="7322820" y="0"/>
                  </a:lnTo>
                  <a:lnTo>
                    <a:pt x="7322820" y="38100"/>
                  </a:lnTo>
                  <a:lnTo>
                    <a:pt x="7360920" y="38100"/>
                  </a:lnTo>
                  <a:lnTo>
                    <a:pt x="7360920" y="0"/>
                  </a:lnTo>
                  <a:close/>
                </a:path>
                <a:path w="9269095" h="2641600">
                  <a:moveTo>
                    <a:pt x="7437120" y="0"/>
                  </a:moveTo>
                  <a:lnTo>
                    <a:pt x="7399020" y="0"/>
                  </a:lnTo>
                  <a:lnTo>
                    <a:pt x="7399020" y="38100"/>
                  </a:lnTo>
                  <a:lnTo>
                    <a:pt x="7437120" y="38100"/>
                  </a:lnTo>
                  <a:lnTo>
                    <a:pt x="7437120" y="0"/>
                  </a:lnTo>
                  <a:close/>
                </a:path>
                <a:path w="9269095" h="2641600">
                  <a:moveTo>
                    <a:pt x="7513320" y="0"/>
                  </a:moveTo>
                  <a:lnTo>
                    <a:pt x="7475220" y="0"/>
                  </a:lnTo>
                  <a:lnTo>
                    <a:pt x="7475220" y="38100"/>
                  </a:lnTo>
                  <a:lnTo>
                    <a:pt x="7513320" y="38100"/>
                  </a:lnTo>
                  <a:lnTo>
                    <a:pt x="7513320" y="0"/>
                  </a:lnTo>
                  <a:close/>
                </a:path>
                <a:path w="9269095" h="2641600">
                  <a:moveTo>
                    <a:pt x="7589520" y="0"/>
                  </a:moveTo>
                  <a:lnTo>
                    <a:pt x="7551420" y="0"/>
                  </a:lnTo>
                  <a:lnTo>
                    <a:pt x="7551420" y="38100"/>
                  </a:lnTo>
                  <a:lnTo>
                    <a:pt x="7589520" y="38100"/>
                  </a:lnTo>
                  <a:lnTo>
                    <a:pt x="7589520" y="0"/>
                  </a:lnTo>
                  <a:close/>
                </a:path>
                <a:path w="9269095" h="2641600">
                  <a:moveTo>
                    <a:pt x="7665720" y="0"/>
                  </a:moveTo>
                  <a:lnTo>
                    <a:pt x="7627620" y="0"/>
                  </a:lnTo>
                  <a:lnTo>
                    <a:pt x="7627620" y="38100"/>
                  </a:lnTo>
                  <a:lnTo>
                    <a:pt x="7665720" y="38100"/>
                  </a:lnTo>
                  <a:lnTo>
                    <a:pt x="7665720" y="0"/>
                  </a:lnTo>
                  <a:close/>
                </a:path>
                <a:path w="9269095" h="2641600">
                  <a:moveTo>
                    <a:pt x="7741920" y="0"/>
                  </a:moveTo>
                  <a:lnTo>
                    <a:pt x="7703820" y="0"/>
                  </a:lnTo>
                  <a:lnTo>
                    <a:pt x="7703820" y="38100"/>
                  </a:lnTo>
                  <a:lnTo>
                    <a:pt x="7741920" y="38100"/>
                  </a:lnTo>
                  <a:lnTo>
                    <a:pt x="7741920" y="0"/>
                  </a:lnTo>
                  <a:close/>
                </a:path>
                <a:path w="9269095" h="2641600">
                  <a:moveTo>
                    <a:pt x="7818120" y="0"/>
                  </a:moveTo>
                  <a:lnTo>
                    <a:pt x="7780020" y="0"/>
                  </a:lnTo>
                  <a:lnTo>
                    <a:pt x="7780020" y="38100"/>
                  </a:lnTo>
                  <a:lnTo>
                    <a:pt x="7818120" y="38100"/>
                  </a:lnTo>
                  <a:lnTo>
                    <a:pt x="7818120" y="0"/>
                  </a:lnTo>
                  <a:close/>
                </a:path>
                <a:path w="9269095" h="2641600">
                  <a:moveTo>
                    <a:pt x="7894320" y="0"/>
                  </a:moveTo>
                  <a:lnTo>
                    <a:pt x="7856220" y="0"/>
                  </a:lnTo>
                  <a:lnTo>
                    <a:pt x="7856220" y="38100"/>
                  </a:lnTo>
                  <a:lnTo>
                    <a:pt x="7894320" y="38100"/>
                  </a:lnTo>
                  <a:lnTo>
                    <a:pt x="7894320" y="0"/>
                  </a:lnTo>
                  <a:close/>
                </a:path>
                <a:path w="9269095" h="2641600">
                  <a:moveTo>
                    <a:pt x="7970520" y="0"/>
                  </a:moveTo>
                  <a:lnTo>
                    <a:pt x="7932420" y="0"/>
                  </a:lnTo>
                  <a:lnTo>
                    <a:pt x="7932420" y="38100"/>
                  </a:lnTo>
                  <a:lnTo>
                    <a:pt x="7970520" y="38100"/>
                  </a:lnTo>
                  <a:lnTo>
                    <a:pt x="7970520" y="0"/>
                  </a:lnTo>
                  <a:close/>
                </a:path>
                <a:path w="9269095" h="2641600">
                  <a:moveTo>
                    <a:pt x="8046720" y="0"/>
                  </a:moveTo>
                  <a:lnTo>
                    <a:pt x="8008620" y="0"/>
                  </a:lnTo>
                  <a:lnTo>
                    <a:pt x="8008620" y="38100"/>
                  </a:lnTo>
                  <a:lnTo>
                    <a:pt x="8046720" y="38100"/>
                  </a:lnTo>
                  <a:lnTo>
                    <a:pt x="8046720" y="0"/>
                  </a:lnTo>
                  <a:close/>
                </a:path>
                <a:path w="9269095" h="2641600">
                  <a:moveTo>
                    <a:pt x="8122920" y="0"/>
                  </a:moveTo>
                  <a:lnTo>
                    <a:pt x="8084820" y="0"/>
                  </a:lnTo>
                  <a:lnTo>
                    <a:pt x="8084820" y="38100"/>
                  </a:lnTo>
                  <a:lnTo>
                    <a:pt x="8122920" y="38100"/>
                  </a:lnTo>
                  <a:lnTo>
                    <a:pt x="8122920" y="0"/>
                  </a:lnTo>
                  <a:close/>
                </a:path>
                <a:path w="9269095" h="2641600">
                  <a:moveTo>
                    <a:pt x="8199120" y="0"/>
                  </a:moveTo>
                  <a:lnTo>
                    <a:pt x="8161020" y="0"/>
                  </a:lnTo>
                  <a:lnTo>
                    <a:pt x="8161020" y="38100"/>
                  </a:lnTo>
                  <a:lnTo>
                    <a:pt x="8199120" y="38100"/>
                  </a:lnTo>
                  <a:lnTo>
                    <a:pt x="8199120" y="0"/>
                  </a:lnTo>
                  <a:close/>
                </a:path>
                <a:path w="9269095" h="2641600">
                  <a:moveTo>
                    <a:pt x="8275320" y="0"/>
                  </a:moveTo>
                  <a:lnTo>
                    <a:pt x="8237220" y="0"/>
                  </a:lnTo>
                  <a:lnTo>
                    <a:pt x="8237220" y="38100"/>
                  </a:lnTo>
                  <a:lnTo>
                    <a:pt x="8275320" y="38100"/>
                  </a:lnTo>
                  <a:lnTo>
                    <a:pt x="8275320" y="0"/>
                  </a:lnTo>
                  <a:close/>
                </a:path>
                <a:path w="9269095" h="2641600">
                  <a:moveTo>
                    <a:pt x="8351520" y="0"/>
                  </a:moveTo>
                  <a:lnTo>
                    <a:pt x="8313420" y="0"/>
                  </a:lnTo>
                  <a:lnTo>
                    <a:pt x="8313420" y="38100"/>
                  </a:lnTo>
                  <a:lnTo>
                    <a:pt x="8351520" y="38100"/>
                  </a:lnTo>
                  <a:lnTo>
                    <a:pt x="8351520" y="0"/>
                  </a:lnTo>
                  <a:close/>
                </a:path>
                <a:path w="9269095" h="2641600">
                  <a:moveTo>
                    <a:pt x="8427720" y="0"/>
                  </a:moveTo>
                  <a:lnTo>
                    <a:pt x="8389620" y="0"/>
                  </a:lnTo>
                  <a:lnTo>
                    <a:pt x="8389620" y="38100"/>
                  </a:lnTo>
                  <a:lnTo>
                    <a:pt x="8427720" y="38100"/>
                  </a:lnTo>
                  <a:lnTo>
                    <a:pt x="8427720" y="0"/>
                  </a:lnTo>
                  <a:close/>
                </a:path>
                <a:path w="9269095" h="2641600">
                  <a:moveTo>
                    <a:pt x="8503920" y="0"/>
                  </a:moveTo>
                  <a:lnTo>
                    <a:pt x="8465820" y="0"/>
                  </a:lnTo>
                  <a:lnTo>
                    <a:pt x="8465820" y="38100"/>
                  </a:lnTo>
                  <a:lnTo>
                    <a:pt x="8503920" y="38100"/>
                  </a:lnTo>
                  <a:lnTo>
                    <a:pt x="8503920" y="0"/>
                  </a:lnTo>
                  <a:close/>
                </a:path>
                <a:path w="9269095" h="2641600">
                  <a:moveTo>
                    <a:pt x="8580120" y="0"/>
                  </a:moveTo>
                  <a:lnTo>
                    <a:pt x="8542020" y="0"/>
                  </a:lnTo>
                  <a:lnTo>
                    <a:pt x="8542020" y="38100"/>
                  </a:lnTo>
                  <a:lnTo>
                    <a:pt x="8580120" y="38100"/>
                  </a:lnTo>
                  <a:lnTo>
                    <a:pt x="8580120" y="0"/>
                  </a:lnTo>
                  <a:close/>
                </a:path>
                <a:path w="9269095" h="2641600">
                  <a:moveTo>
                    <a:pt x="8656320" y="0"/>
                  </a:moveTo>
                  <a:lnTo>
                    <a:pt x="8618220" y="0"/>
                  </a:lnTo>
                  <a:lnTo>
                    <a:pt x="8618220" y="38100"/>
                  </a:lnTo>
                  <a:lnTo>
                    <a:pt x="8656320" y="38100"/>
                  </a:lnTo>
                  <a:lnTo>
                    <a:pt x="8656320" y="0"/>
                  </a:lnTo>
                  <a:close/>
                </a:path>
                <a:path w="9269095" h="2641600">
                  <a:moveTo>
                    <a:pt x="8732520" y="0"/>
                  </a:moveTo>
                  <a:lnTo>
                    <a:pt x="8694420" y="0"/>
                  </a:lnTo>
                  <a:lnTo>
                    <a:pt x="8694420" y="38100"/>
                  </a:lnTo>
                  <a:lnTo>
                    <a:pt x="8732520" y="38100"/>
                  </a:lnTo>
                  <a:lnTo>
                    <a:pt x="8732520" y="0"/>
                  </a:lnTo>
                  <a:close/>
                </a:path>
                <a:path w="9269095" h="2641600">
                  <a:moveTo>
                    <a:pt x="8808720" y="0"/>
                  </a:moveTo>
                  <a:lnTo>
                    <a:pt x="8770620" y="0"/>
                  </a:lnTo>
                  <a:lnTo>
                    <a:pt x="8770620" y="38100"/>
                  </a:lnTo>
                  <a:lnTo>
                    <a:pt x="8808720" y="38100"/>
                  </a:lnTo>
                  <a:lnTo>
                    <a:pt x="8808720" y="0"/>
                  </a:lnTo>
                  <a:close/>
                </a:path>
                <a:path w="9269095" h="2641600">
                  <a:moveTo>
                    <a:pt x="8884920" y="0"/>
                  </a:moveTo>
                  <a:lnTo>
                    <a:pt x="8846820" y="0"/>
                  </a:lnTo>
                  <a:lnTo>
                    <a:pt x="8846820" y="38100"/>
                  </a:lnTo>
                  <a:lnTo>
                    <a:pt x="8884920" y="38100"/>
                  </a:lnTo>
                  <a:lnTo>
                    <a:pt x="8884920" y="0"/>
                  </a:lnTo>
                  <a:close/>
                </a:path>
                <a:path w="9269095" h="2641600">
                  <a:moveTo>
                    <a:pt x="8961120" y="0"/>
                  </a:moveTo>
                  <a:lnTo>
                    <a:pt x="8923020" y="0"/>
                  </a:lnTo>
                  <a:lnTo>
                    <a:pt x="8923020" y="38100"/>
                  </a:lnTo>
                  <a:lnTo>
                    <a:pt x="8961120" y="38100"/>
                  </a:lnTo>
                  <a:lnTo>
                    <a:pt x="8961120" y="0"/>
                  </a:lnTo>
                  <a:close/>
                </a:path>
                <a:path w="9269095" h="2641600">
                  <a:moveTo>
                    <a:pt x="9037320" y="0"/>
                  </a:moveTo>
                  <a:lnTo>
                    <a:pt x="8999220" y="0"/>
                  </a:lnTo>
                  <a:lnTo>
                    <a:pt x="8999220" y="38100"/>
                  </a:lnTo>
                  <a:lnTo>
                    <a:pt x="9037320" y="38100"/>
                  </a:lnTo>
                  <a:lnTo>
                    <a:pt x="9037320" y="0"/>
                  </a:lnTo>
                  <a:close/>
                </a:path>
                <a:path w="9269095" h="2641600">
                  <a:moveTo>
                    <a:pt x="9113520" y="0"/>
                  </a:moveTo>
                  <a:lnTo>
                    <a:pt x="9075420" y="0"/>
                  </a:lnTo>
                  <a:lnTo>
                    <a:pt x="9075420" y="38100"/>
                  </a:lnTo>
                  <a:lnTo>
                    <a:pt x="9113520" y="38100"/>
                  </a:lnTo>
                  <a:lnTo>
                    <a:pt x="9113520" y="0"/>
                  </a:lnTo>
                  <a:close/>
                </a:path>
                <a:path w="9269095" h="2641600">
                  <a:moveTo>
                    <a:pt x="9189720" y="0"/>
                  </a:moveTo>
                  <a:lnTo>
                    <a:pt x="9151620" y="0"/>
                  </a:lnTo>
                  <a:lnTo>
                    <a:pt x="9151620" y="38100"/>
                  </a:lnTo>
                  <a:lnTo>
                    <a:pt x="9189720" y="38100"/>
                  </a:lnTo>
                  <a:lnTo>
                    <a:pt x="9189720" y="0"/>
                  </a:lnTo>
                  <a:close/>
                </a:path>
                <a:path w="9269095" h="2641600">
                  <a:moveTo>
                    <a:pt x="9250680" y="0"/>
                  </a:moveTo>
                  <a:lnTo>
                    <a:pt x="9227820" y="0"/>
                  </a:lnTo>
                  <a:lnTo>
                    <a:pt x="9227820" y="38100"/>
                  </a:lnTo>
                  <a:lnTo>
                    <a:pt x="9250680" y="38100"/>
                  </a:lnTo>
                  <a:lnTo>
                    <a:pt x="9247378" y="35051"/>
                  </a:lnTo>
                  <a:lnTo>
                    <a:pt x="9230868" y="35051"/>
                  </a:lnTo>
                  <a:lnTo>
                    <a:pt x="9230868" y="19812"/>
                  </a:lnTo>
                  <a:lnTo>
                    <a:pt x="9268968" y="19812"/>
                  </a:lnTo>
                  <a:lnTo>
                    <a:pt x="9267610" y="12215"/>
                  </a:lnTo>
                  <a:lnTo>
                    <a:pt x="9263824" y="5905"/>
                  </a:lnTo>
                  <a:lnTo>
                    <a:pt x="9258038" y="1595"/>
                  </a:lnTo>
                  <a:lnTo>
                    <a:pt x="9250680" y="0"/>
                  </a:lnTo>
                  <a:close/>
                </a:path>
                <a:path w="9269095" h="2641600">
                  <a:moveTo>
                    <a:pt x="9230868" y="19812"/>
                  </a:moveTo>
                  <a:lnTo>
                    <a:pt x="9230868" y="35051"/>
                  </a:lnTo>
                  <a:lnTo>
                    <a:pt x="9247378" y="35051"/>
                  </a:lnTo>
                  <a:lnTo>
                    <a:pt x="9230868" y="19812"/>
                  </a:lnTo>
                  <a:close/>
                </a:path>
                <a:path w="9269095" h="2641600">
                  <a:moveTo>
                    <a:pt x="9268968" y="19812"/>
                  </a:moveTo>
                  <a:lnTo>
                    <a:pt x="9230868" y="19812"/>
                  </a:lnTo>
                  <a:lnTo>
                    <a:pt x="9247378" y="35051"/>
                  </a:lnTo>
                  <a:lnTo>
                    <a:pt x="9268968" y="35051"/>
                  </a:lnTo>
                  <a:lnTo>
                    <a:pt x="9268968" y="19812"/>
                  </a:lnTo>
                  <a:close/>
                </a:path>
                <a:path w="9269095" h="2641600">
                  <a:moveTo>
                    <a:pt x="9268968" y="73151"/>
                  </a:moveTo>
                  <a:lnTo>
                    <a:pt x="9230868" y="73151"/>
                  </a:lnTo>
                  <a:lnTo>
                    <a:pt x="9230868" y="111251"/>
                  </a:lnTo>
                  <a:lnTo>
                    <a:pt x="9268968" y="111251"/>
                  </a:lnTo>
                  <a:lnTo>
                    <a:pt x="9268968" y="73151"/>
                  </a:lnTo>
                  <a:close/>
                </a:path>
                <a:path w="9269095" h="2641600">
                  <a:moveTo>
                    <a:pt x="9268968" y="149351"/>
                  </a:moveTo>
                  <a:lnTo>
                    <a:pt x="9230868" y="149351"/>
                  </a:lnTo>
                  <a:lnTo>
                    <a:pt x="9230868" y="187451"/>
                  </a:lnTo>
                  <a:lnTo>
                    <a:pt x="9268968" y="187451"/>
                  </a:lnTo>
                  <a:lnTo>
                    <a:pt x="9268968" y="149351"/>
                  </a:lnTo>
                  <a:close/>
                </a:path>
                <a:path w="9269095" h="2641600">
                  <a:moveTo>
                    <a:pt x="9268968" y="225551"/>
                  </a:moveTo>
                  <a:lnTo>
                    <a:pt x="9230868" y="225551"/>
                  </a:lnTo>
                  <a:lnTo>
                    <a:pt x="9230868" y="263651"/>
                  </a:lnTo>
                  <a:lnTo>
                    <a:pt x="9268968" y="263651"/>
                  </a:lnTo>
                  <a:lnTo>
                    <a:pt x="9268968" y="225551"/>
                  </a:lnTo>
                  <a:close/>
                </a:path>
                <a:path w="9269095" h="2641600">
                  <a:moveTo>
                    <a:pt x="9268968" y="301751"/>
                  </a:moveTo>
                  <a:lnTo>
                    <a:pt x="9230868" y="301751"/>
                  </a:lnTo>
                  <a:lnTo>
                    <a:pt x="9230868" y="339851"/>
                  </a:lnTo>
                  <a:lnTo>
                    <a:pt x="9268968" y="339851"/>
                  </a:lnTo>
                  <a:lnTo>
                    <a:pt x="9268968" y="301751"/>
                  </a:lnTo>
                  <a:close/>
                </a:path>
                <a:path w="9269095" h="2641600">
                  <a:moveTo>
                    <a:pt x="9268968" y="377951"/>
                  </a:moveTo>
                  <a:lnTo>
                    <a:pt x="9230868" y="377951"/>
                  </a:lnTo>
                  <a:lnTo>
                    <a:pt x="9230868" y="416051"/>
                  </a:lnTo>
                  <a:lnTo>
                    <a:pt x="9268968" y="416051"/>
                  </a:lnTo>
                  <a:lnTo>
                    <a:pt x="9268968" y="377951"/>
                  </a:lnTo>
                  <a:close/>
                </a:path>
                <a:path w="9269095" h="2641600">
                  <a:moveTo>
                    <a:pt x="9268968" y="454151"/>
                  </a:moveTo>
                  <a:lnTo>
                    <a:pt x="9230868" y="454151"/>
                  </a:lnTo>
                  <a:lnTo>
                    <a:pt x="9230868" y="492251"/>
                  </a:lnTo>
                  <a:lnTo>
                    <a:pt x="9268968" y="492251"/>
                  </a:lnTo>
                  <a:lnTo>
                    <a:pt x="9268968" y="454151"/>
                  </a:lnTo>
                  <a:close/>
                </a:path>
                <a:path w="9269095" h="2641600">
                  <a:moveTo>
                    <a:pt x="9268968" y="530351"/>
                  </a:moveTo>
                  <a:lnTo>
                    <a:pt x="9230868" y="530351"/>
                  </a:lnTo>
                  <a:lnTo>
                    <a:pt x="9230868" y="568451"/>
                  </a:lnTo>
                  <a:lnTo>
                    <a:pt x="9268968" y="568451"/>
                  </a:lnTo>
                  <a:lnTo>
                    <a:pt x="9268968" y="530351"/>
                  </a:lnTo>
                  <a:close/>
                </a:path>
                <a:path w="9269095" h="2641600">
                  <a:moveTo>
                    <a:pt x="9268968" y="606551"/>
                  </a:moveTo>
                  <a:lnTo>
                    <a:pt x="9230868" y="606551"/>
                  </a:lnTo>
                  <a:lnTo>
                    <a:pt x="9230868" y="644651"/>
                  </a:lnTo>
                  <a:lnTo>
                    <a:pt x="9268968" y="644651"/>
                  </a:lnTo>
                  <a:lnTo>
                    <a:pt x="9268968" y="606551"/>
                  </a:lnTo>
                  <a:close/>
                </a:path>
                <a:path w="9269095" h="2641600">
                  <a:moveTo>
                    <a:pt x="9268968" y="682751"/>
                  </a:moveTo>
                  <a:lnTo>
                    <a:pt x="9230868" y="682751"/>
                  </a:lnTo>
                  <a:lnTo>
                    <a:pt x="9230868" y="720851"/>
                  </a:lnTo>
                  <a:lnTo>
                    <a:pt x="9268968" y="720851"/>
                  </a:lnTo>
                  <a:lnTo>
                    <a:pt x="9268968" y="682751"/>
                  </a:lnTo>
                  <a:close/>
                </a:path>
                <a:path w="9269095" h="2641600">
                  <a:moveTo>
                    <a:pt x="9268968" y="758951"/>
                  </a:moveTo>
                  <a:lnTo>
                    <a:pt x="9230868" y="758951"/>
                  </a:lnTo>
                  <a:lnTo>
                    <a:pt x="9230868" y="797051"/>
                  </a:lnTo>
                  <a:lnTo>
                    <a:pt x="9268968" y="797051"/>
                  </a:lnTo>
                  <a:lnTo>
                    <a:pt x="9268968" y="758951"/>
                  </a:lnTo>
                  <a:close/>
                </a:path>
                <a:path w="9269095" h="2641600">
                  <a:moveTo>
                    <a:pt x="9268968" y="835151"/>
                  </a:moveTo>
                  <a:lnTo>
                    <a:pt x="9230868" y="835151"/>
                  </a:lnTo>
                  <a:lnTo>
                    <a:pt x="9230868" y="873251"/>
                  </a:lnTo>
                  <a:lnTo>
                    <a:pt x="9268968" y="873251"/>
                  </a:lnTo>
                  <a:lnTo>
                    <a:pt x="9268968" y="835151"/>
                  </a:lnTo>
                  <a:close/>
                </a:path>
                <a:path w="9269095" h="2641600">
                  <a:moveTo>
                    <a:pt x="9268968" y="911351"/>
                  </a:moveTo>
                  <a:lnTo>
                    <a:pt x="9230868" y="911351"/>
                  </a:lnTo>
                  <a:lnTo>
                    <a:pt x="9230868" y="949451"/>
                  </a:lnTo>
                  <a:lnTo>
                    <a:pt x="9268968" y="949451"/>
                  </a:lnTo>
                  <a:lnTo>
                    <a:pt x="9268968" y="911351"/>
                  </a:lnTo>
                  <a:close/>
                </a:path>
                <a:path w="9269095" h="2641600">
                  <a:moveTo>
                    <a:pt x="9268968" y="987551"/>
                  </a:moveTo>
                  <a:lnTo>
                    <a:pt x="9230868" y="987551"/>
                  </a:lnTo>
                  <a:lnTo>
                    <a:pt x="9230868" y="1025651"/>
                  </a:lnTo>
                  <a:lnTo>
                    <a:pt x="9268968" y="1025651"/>
                  </a:lnTo>
                  <a:lnTo>
                    <a:pt x="9268968" y="987551"/>
                  </a:lnTo>
                  <a:close/>
                </a:path>
                <a:path w="9269095" h="2641600">
                  <a:moveTo>
                    <a:pt x="9268968" y="1063752"/>
                  </a:moveTo>
                  <a:lnTo>
                    <a:pt x="9230868" y="1063752"/>
                  </a:lnTo>
                  <a:lnTo>
                    <a:pt x="9230868" y="1101852"/>
                  </a:lnTo>
                  <a:lnTo>
                    <a:pt x="9268968" y="1101852"/>
                  </a:lnTo>
                  <a:lnTo>
                    <a:pt x="9268968" y="1063752"/>
                  </a:lnTo>
                  <a:close/>
                </a:path>
                <a:path w="9269095" h="2641600">
                  <a:moveTo>
                    <a:pt x="9268968" y="1139952"/>
                  </a:moveTo>
                  <a:lnTo>
                    <a:pt x="9230868" y="1139952"/>
                  </a:lnTo>
                  <a:lnTo>
                    <a:pt x="9230868" y="1178052"/>
                  </a:lnTo>
                  <a:lnTo>
                    <a:pt x="9268968" y="1178052"/>
                  </a:lnTo>
                  <a:lnTo>
                    <a:pt x="9268968" y="1139952"/>
                  </a:lnTo>
                  <a:close/>
                </a:path>
                <a:path w="9269095" h="2641600">
                  <a:moveTo>
                    <a:pt x="9268968" y="1216152"/>
                  </a:moveTo>
                  <a:lnTo>
                    <a:pt x="9230868" y="1216152"/>
                  </a:lnTo>
                  <a:lnTo>
                    <a:pt x="9230868" y="1254252"/>
                  </a:lnTo>
                  <a:lnTo>
                    <a:pt x="9268968" y="1254252"/>
                  </a:lnTo>
                  <a:lnTo>
                    <a:pt x="9268968" y="1216152"/>
                  </a:lnTo>
                  <a:close/>
                </a:path>
                <a:path w="9269095" h="2641600">
                  <a:moveTo>
                    <a:pt x="9268968" y="1292352"/>
                  </a:moveTo>
                  <a:lnTo>
                    <a:pt x="9230868" y="1292352"/>
                  </a:lnTo>
                  <a:lnTo>
                    <a:pt x="9230868" y="1330452"/>
                  </a:lnTo>
                  <a:lnTo>
                    <a:pt x="9268968" y="1330452"/>
                  </a:lnTo>
                  <a:lnTo>
                    <a:pt x="9268968" y="1292352"/>
                  </a:lnTo>
                  <a:close/>
                </a:path>
                <a:path w="9269095" h="2641600">
                  <a:moveTo>
                    <a:pt x="9268968" y="1368552"/>
                  </a:moveTo>
                  <a:lnTo>
                    <a:pt x="9230868" y="1368552"/>
                  </a:lnTo>
                  <a:lnTo>
                    <a:pt x="9230868" y="1406652"/>
                  </a:lnTo>
                  <a:lnTo>
                    <a:pt x="9268968" y="1406652"/>
                  </a:lnTo>
                  <a:lnTo>
                    <a:pt x="9268968" y="1368552"/>
                  </a:lnTo>
                  <a:close/>
                </a:path>
                <a:path w="9269095" h="2641600">
                  <a:moveTo>
                    <a:pt x="9268968" y="1444752"/>
                  </a:moveTo>
                  <a:lnTo>
                    <a:pt x="9230868" y="1444752"/>
                  </a:lnTo>
                  <a:lnTo>
                    <a:pt x="9230868" y="1482852"/>
                  </a:lnTo>
                  <a:lnTo>
                    <a:pt x="9268968" y="1482852"/>
                  </a:lnTo>
                  <a:lnTo>
                    <a:pt x="9268968" y="1444752"/>
                  </a:lnTo>
                  <a:close/>
                </a:path>
                <a:path w="9269095" h="2641600">
                  <a:moveTo>
                    <a:pt x="9268968" y="1520952"/>
                  </a:moveTo>
                  <a:lnTo>
                    <a:pt x="9230868" y="1520952"/>
                  </a:lnTo>
                  <a:lnTo>
                    <a:pt x="9230868" y="1559052"/>
                  </a:lnTo>
                  <a:lnTo>
                    <a:pt x="9268968" y="1559052"/>
                  </a:lnTo>
                  <a:lnTo>
                    <a:pt x="9268968" y="1520952"/>
                  </a:lnTo>
                  <a:close/>
                </a:path>
                <a:path w="9269095" h="2641600">
                  <a:moveTo>
                    <a:pt x="9268968" y="1597152"/>
                  </a:moveTo>
                  <a:lnTo>
                    <a:pt x="9230868" y="1597152"/>
                  </a:lnTo>
                  <a:lnTo>
                    <a:pt x="9230868" y="1635252"/>
                  </a:lnTo>
                  <a:lnTo>
                    <a:pt x="9268968" y="1635252"/>
                  </a:lnTo>
                  <a:lnTo>
                    <a:pt x="9268968" y="1597152"/>
                  </a:lnTo>
                  <a:close/>
                </a:path>
                <a:path w="9269095" h="2641600">
                  <a:moveTo>
                    <a:pt x="9268968" y="1673352"/>
                  </a:moveTo>
                  <a:lnTo>
                    <a:pt x="9230868" y="1673352"/>
                  </a:lnTo>
                  <a:lnTo>
                    <a:pt x="9230868" y="1711452"/>
                  </a:lnTo>
                  <a:lnTo>
                    <a:pt x="9268968" y="1711452"/>
                  </a:lnTo>
                  <a:lnTo>
                    <a:pt x="9268968" y="1673352"/>
                  </a:lnTo>
                  <a:close/>
                </a:path>
                <a:path w="9269095" h="2641600">
                  <a:moveTo>
                    <a:pt x="9268968" y="1749552"/>
                  </a:moveTo>
                  <a:lnTo>
                    <a:pt x="9230868" y="1749552"/>
                  </a:lnTo>
                  <a:lnTo>
                    <a:pt x="9230868" y="1787657"/>
                  </a:lnTo>
                  <a:lnTo>
                    <a:pt x="9268968" y="1787657"/>
                  </a:lnTo>
                  <a:lnTo>
                    <a:pt x="9268968" y="1749552"/>
                  </a:lnTo>
                  <a:close/>
                </a:path>
                <a:path w="9269095" h="2641600">
                  <a:moveTo>
                    <a:pt x="9268968" y="1825757"/>
                  </a:moveTo>
                  <a:lnTo>
                    <a:pt x="9230868" y="1825757"/>
                  </a:lnTo>
                  <a:lnTo>
                    <a:pt x="9230868" y="1863857"/>
                  </a:lnTo>
                  <a:lnTo>
                    <a:pt x="9268968" y="1863857"/>
                  </a:lnTo>
                  <a:lnTo>
                    <a:pt x="9268968" y="1825757"/>
                  </a:lnTo>
                  <a:close/>
                </a:path>
                <a:path w="9269095" h="2641600">
                  <a:moveTo>
                    <a:pt x="9268968" y="1901957"/>
                  </a:moveTo>
                  <a:lnTo>
                    <a:pt x="9230868" y="1901957"/>
                  </a:lnTo>
                  <a:lnTo>
                    <a:pt x="9230868" y="1940057"/>
                  </a:lnTo>
                  <a:lnTo>
                    <a:pt x="9268968" y="1940057"/>
                  </a:lnTo>
                  <a:lnTo>
                    <a:pt x="9268968" y="1901957"/>
                  </a:lnTo>
                  <a:close/>
                </a:path>
                <a:path w="9269095" h="2641600">
                  <a:moveTo>
                    <a:pt x="9268968" y="1978157"/>
                  </a:moveTo>
                  <a:lnTo>
                    <a:pt x="9230868" y="1978157"/>
                  </a:lnTo>
                  <a:lnTo>
                    <a:pt x="9230868" y="2016257"/>
                  </a:lnTo>
                  <a:lnTo>
                    <a:pt x="9268968" y="2016257"/>
                  </a:lnTo>
                  <a:lnTo>
                    <a:pt x="9268968" y="1978157"/>
                  </a:lnTo>
                  <a:close/>
                </a:path>
                <a:path w="9269095" h="2641600">
                  <a:moveTo>
                    <a:pt x="9268968" y="2054357"/>
                  </a:moveTo>
                  <a:lnTo>
                    <a:pt x="9230868" y="2054357"/>
                  </a:lnTo>
                  <a:lnTo>
                    <a:pt x="9230868" y="2092457"/>
                  </a:lnTo>
                  <a:lnTo>
                    <a:pt x="9268968" y="2092457"/>
                  </a:lnTo>
                  <a:lnTo>
                    <a:pt x="9268968" y="2054357"/>
                  </a:lnTo>
                  <a:close/>
                </a:path>
                <a:path w="9269095" h="2641600">
                  <a:moveTo>
                    <a:pt x="9268968" y="2130557"/>
                  </a:moveTo>
                  <a:lnTo>
                    <a:pt x="9230868" y="2130557"/>
                  </a:lnTo>
                  <a:lnTo>
                    <a:pt x="9230868" y="2168657"/>
                  </a:lnTo>
                  <a:lnTo>
                    <a:pt x="9268968" y="2168657"/>
                  </a:lnTo>
                  <a:lnTo>
                    <a:pt x="9268968" y="2130557"/>
                  </a:lnTo>
                  <a:close/>
                </a:path>
                <a:path w="9269095" h="2641600">
                  <a:moveTo>
                    <a:pt x="9268968" y="2206757"/>
                  </a:moveTo>
                  <a:lnTo>
                    <a:pt x="9230868" y="2206757"/>
                  </a:lnTo>
                  <a:lnTo>
                    <a:pt x="9230868" y="2244857"/>
                  </a:lnTo>
                  <a:lnTo>
                    <a:pt x="9268968" y="2244857"/>
                  </a:lnTo>
                  <a:lnTo>
                    <a:pt x="9268968" y="2206757"/>
                  </a:lnTo>
                  <a:close/>
                </a:path>
                <a:path w="9269095" h="2641600">
                  <a:moveTo>
                    <a:pt x="9268968" y="2282957"/>
                  </a:moveTo>
                  <a:lnTo>
                    <a:pt x="9230868" y="2282957"/>
                  </a:lnTo>
                  <a:lnTo>
                    <a:pt x="9230868" y="2321057"/>
                  </a:lnTo>
                  <a:lnTo>
                    <a:pt x="9268968" y="2321057"/>
                  </a:lnTo>
                  <a:lnTo>
                    <a:pt x="9268968" y="2282957"/>
                  </a:lnTo>
                  <a:close/>
                </a:path>
                <a:path w="9269095" h="2641600">
                  <a:moveTo>
                    <a:pt x="9268968" y="2359157"/>
                  </a:moveTo>
                  <a:lnTo>
                    <a:pt x="9230868" y="2359157"/>
                  </a:lnTo>
                  <a:lnTo>
                    <a:pt x="9230868" y="2397257"/>
                  </a:lnTo>
                  <a:lnTo>
                    <a:pt x="9268968" y="2397257"/>
                  </a:lnTo>
                  <a:lnTo>
                    <a:pt x="9268968" y="2359157"/>
                  </a:lnTo>
                  <a:close/>
                </a:path>
                <a:path w="9269095" h="2641600">
                  <a:moveTo>
                    <a:pt x="9268968" y="2435357"/>
                  </a:moveTo>
                  <a:lnTo>
                    <a:pt x="9230868" y="2435357"/>
                  </a:lnTo>
                  <a:lnTo>
                    <a:pt x="9230868" y="2473457"/>
                  </a:lnTo>
                  <a:lnTo>
                    <a:pt x="9268968" y="2473457"/>
                  </a:lnTo>
                  <a:lnTo>
                    <a:pt x="9268968" y="2435357"/>
                  </a:lnTo>
                  <a:close/>
                </a:path>
                <a:path w="9269095" h="2641600">
                  <a:moveTo>
                    <a:pt x="9268968" y="2511557"/>
                  </a:moveTo>
                  <a:lnTo>
                    <a:pt x="9230868" y="2511557"/>
                  </a:lnTo>
                  <a:lnTo>
                    <a:pt x="9230868" y="2549657"/>
                  </a:lnTo>
                  <a:lnTo>
                    <a:pt x="9268968" y="2549657"/>
                  </a:lnTo>
                  <a:lnTo>
                    <a:pt x="9268968" y="2511557"/>
                  </a:lnTo>
                  <a:close/>
                </a:path>
                <a:path w="9269095" h="2641600">
                  <a:moveTo>
                    <a:pt x="9268968" y="2602997"/>
                  </a:moveTo>
                  <a:lnTo>
                    <a:pt x="9250680" y="2602997"/>
                  </a:lnTo>
                  <a:lnTo>
                    <a:pt x="9247632" y="2605810"/>
                  </a:lnTo>
                  <a:lnTo>
                    <a:pt x="9247632" y="2641097"/>
                  </a:lnTo>
                  <a:lnTo>
                    <a:pt x="9250680" y="2641097"/>
                  </a:lnTo>
                  <a:lnTo>
                    <a:pt x="9258038" y="2639501"/>
                  </a:lnTo>
                  <a:lnTo>
                    <a:pt x="9263824" y="2635191"/>
                  </a:lnTo>
                  <a:lnTo>
                    <a:pt x="9267610" y="2628881"/>
                  </a:lnTo>
                  <a:lnTo>
                    <a:pt x="9268968" y="2621285"/>
                  </a:lnTo>
                  <a:lnTo>
                    <a:pt x="9268968" y="2602997"/>
                  </a:lnTo>
                  <a:close/>
                </a:path>
                <a:path w="9269095" h="2641600">
                  <a:moveTo>
                    <a:pt x="9268968" y="2587757"/>
                  </a:moveTo>
                  <a:lnTo>
                    <a:pt x="9230868" y="2587757"/>
                  </a:lnTo>
                  <a:lnTo>
                    <a:pt x="9230868" y="2621285"/>
                  </a:lnTo>
                  <a:lnTo>
                    <a:pt x="9247632" y="2605810"/>
                  </a:lnTo>
                  <a:lnTo>
                    <a:pt x="9247632" y="2602997"/>
                  </a:lnTo>
                  <a:lnTo>
                    <a:pt x="9268968" y="2602997"/>
                  </a:lnTo>
                  <a:lnTo>
                    <a:pt x="9268968" y="2587757"/>
                  </a:lnTo>
                  <a:close/>
                </a:path>
                <a:path w="9269095" h="2641600">
                  <a:moveTo>
                    <a:pt x="9250680" y="2602997"/>
                  </a:moveTo>
                  <a:lnTo>
                    <a:pt x="9247632" y="2602997"/>
                  </a:lnTo>
                  <a:lnTo>
                    <a:pt x="9247632" y="2605810"/>
                  </a:lnTo>
                  <a:lnTo>
                    <a:pt x="9250680" y="2602997"/>
                  </a:lnTo>
                  <a:close/>
                </a:path>
                <a:path w="9269095" h="2641600">
                  <a:moveTo>
                    <a:pt x="9209532" y="2602997"/>
                  </a:moveTo>
                  <a:lnTo>
                    <a:pt x="9171432" y="2602997"/>
                  </a:lnTo>
                  <a:lnTo>
                    <a:pt x="9171432" y="2641097"/>
                  </a:lnTo>
                  <a:lnTo>
                    <a:pt x="9209532" y="2641097"/>
                  </a:lnTo>
                  <a:lnTo>
                    <a:pt x="9209532" y="2602997"/>
                  </a:lnTo>
                  <a:close/>
                </a:path>
                <a:path w="9269095" h="2641600">
                  <a:moveTo>
                    <a:pt x="9133332" y="2602997"/>
                  </a:moveTo>
                  <a:lnTo>
                    <a:pt x="9095232" y="2602997"/>
                  </a:lnTo>
                  <a:lnTo>
                    <a:pt x="9095232" y="2641097"/>
                  </a:lnTo>
                  <a:lnTo>
                    <a:pt x="9133332" y="2641097"/>
                  </a:lnTo>
                  <a:lnTo>
                    <a:pt x="9133332" y="2602997"/>
                  </a:lnTo>
                  <a:close/>
                </a:path>
                <a:path w="9269095" h="2641600">
                  <a:moveTo>
                    <a:pt x="9057132" y="2602997"/>
                  </a:moveTo>
                  <a:lnTo>
                    <a:pt x="9019032" y="2602997"/>
                  </a:lnTo>
                  <a:lnTo>
                    <a:pt x="9019032" y="2641097"/>
                  </a:lnTo>
                  <a:lnTo>
                    <a:pt x="9057132" y="2641097"/>
                  </a:lnTo>
                  <a:lnTo>
                    <a:pt x="9057132" y="2602997"/>
                  </a:lnTo>
                  <a:close/>
                </a:path>
                <a:path w="9269095" h="2641600">
                  <a:moveTo>
                    <a:pt x="8980932" y="2602997"/>
                  </a:moveTo>
                  <a:lnTo>
                    <a:pt x="8942832" y="2602997"/>
                  </a:lnTo>
                  <a:lnTo>
                    <a:pt x="8942832" y="2641097"/>
                  </a:lnTo>
                  <a:lnTo>
                    <a:pt x="8980932" y="2641097"/>
                  </a:lnTo>
                  <a:lnTo>
                    <a:pt x="8980932" y="2602997"/>
                  </a:lnTo>
                  <a:close/>
                </a:path>
                <a:path w="9269095" h="2641600">
                  <a:moveTo>
                    <a:pt x="8904732" y="2602997"/>
                  </a:moveTo>
                  <a:lnTo>
                    <a:pt x="8866632" y="2602997"/>
                  </a:lnTo>
                  <a:lnTo>
                    <a:pt x="8866632" y="2641097"/>
                  </a:lnTo>
                  <a:lnTo>
                    <a:pt x="8904732" y="2641097"/>
                  </a:lnTo>
                  <a:lnTo>
                    <a:pt x="8904732" y="2602997"/>
                  </a:lnTo>
                  <a:close/>
                </a:path>
                <a:path w="9269095" h="2641600">
                  <a:moveTo>
                    <a:pt x="8828532" y="2602997"/>
                  </a:moveTo>
                  <a:lnTo>
                    <a:pt x="8790432" y="2602997"/>
                  </a:lnTo>
                  <a:lnTo>
                    <a:pt x="8790432" y="2641097"/>
                  </a:lnTo>
                  <a:lnTo>
                    <a:pt x="8828532" y="2641097"/>
                  </a:lnTo>
                  <a:lnTo>
                    <a:pt x="8828532" y="2602997"/>
                  </a:lnTo>
                  <a:close/>
                </a:path>
                <a:path w="9269095" h="2641600">
                  <a:moveTo>
                    <a:pt x="8752332" y="2602997"/>
                  </a:moveTo>
                  <a:lnTo>
                    <a:pt x="8714232" y="2602997"/>
                  </a:lnTo>
                  <a:lnTo>
                    <a:pt x="8714232" y="2641097"/>
                  </a:lnTo>
                  <a:lnTo>
                    <a:pt x="8752332" y="2641097"/>
                  </a:lnTo>
                  <a:lnTo>
                    <a:pt x="8752332" y="2602997"/>
                  </a:lnTo>
                  <a:close/>
                </a:path>
                <a:path w="9269095" h="2641600">
                  <a:moveTo>
                    <a:pt x="8676132" y="2602997"/>
                  </a:moveTo>
                  <a:lnTo>
                    <a:pt x="8638032" y="2602997"/>
                  </a:lnTo>
                  <a:lnTo>
                    <a:pt x="8638032" y="2641097"/>
                  </a:lnTo>
                  <a:lnTo>
                    <a:pt x="8676132" y="2641097"/>
                  </a:lnTo>
                  <a:lnTo>
                    <a:pt x="8676132" y="2602997"/>
                  </a:lnTo>
                  <a:close/>
                </a:path>
                <a:path w="9269095" h="2641600">
                  <a:moveTo>
                    <a:pt x="8599932" y="2602997"/>
                  </a:moveTo>
                  <a:lnTo>
                    <a:pt x="8561832" y="2602997"/>
                  </a:lnTo>
                  <a:lnTo>
                    <a:pt x="8561832" y="2641097"/>
                  </a:lnTo>
                  <a:lnTo>
                    <a:pt x="8599932" y="2641097"/>
                  </a:lnTo>
                  <a:lnTo>
                    <a:pt x="8599932" y="2602997"/>
                  </a:lnTo>
                  <a:close/>
                </a:path>
                <a:path w="9269095" h="2641600">
                  <a:moveTo>
                    <a:pt x="8523732" y="2602997"/>
                  </a:moveTo>
                  <a:lnTo>
                    <a:pt x="8485632" y="2602997"/>
                  </a:lnTo>
                  <a:lnTo>
                    <a:pt x="8485632" y="2641097"/>
                  </a:lnTo>
                  <a:lnTo>
                    <a:pt x="8523732" y="2641097"/>
                  </a:lnTo>
                  <a:lnTo>
                    <a:pt x="8523732" y="2602997"/>
                  </a:lnTo>
                  <a:close/>
                </a:path>
                <a:path w="9269095" h="2641600">
                  <a:moveTo>
                    <a:pt x="8447532" y="2602997"/>
                  </a:moveTo>
                  <a:lnTo>
                    <a:pt x="8409432" y="2602997"/>
                  </a:lnTo>
                  <a:lnTo>
                    <a:pt x="8409432" y="2641097"/>
                  </a:lnTo>
                  <a:lnTo>
                    <a:pt x="8447532" y="2641097"/>
                  </a:lnTo>
                  <a:lnTo>
                    <a:pt x="8447532" y="2602997"/>
                  </a:lnTo>
                  <a:close/>
                </a:path>
                <a:path w="9269095" h="2641600">
                  <a:moveTo>
                    <a:pt x="8371332" y="2602997"/>
                  </a:moveTo>
                  <a:lnTo>
                    <a:pt x="8333232" y="2602997"/>
                  </a:lnTo>
                  <a:lnTo>
                    <a:pt x="8333232" y="2641097"/>
                  </a:lnTo>
                  <a:lnTo>
                    <a:pt x="8371332" y="2641097"/>
                  </a:lnTo>
                  <a:lnTo>
                    <a:pt x="8371332" y="2602997"/>
                  </a:lnTo>
                  <a:close/>
                </a:path>
                <a:path w="9269095" h="2641600">
                  <a:moveTo>
                    <a:pt x="8295132" y="2602997"/>
                  </a:moveTo>
                  <a:lnTo>
                    <a:pt x="8257032" y="2602997"/>
                  </a:lnTo>
                  <a:lnTo>
                    <a:pt x="8257032" y="2641097"/>
                  </a:lnTo>
                  <a:lnTo>
                    <a:pt x="8295132" y="2641097"/>
                  </a:lnTo>
                  <a:lnTo>
                    <a:pt x="8295132" y="2602997"/>
                  </a:lnTo>
                  <a:close/>
                </a:path>
                <a:path w="9269095" h="2641600">
                  <a:moveTo>
                    <a:pt x="8218932" y="2602997"/>
                  </a:moveTo>
                  <a:lnTo>
                    <a:pt x="8180832" y="2602997"/>
                  </a:lnTo>
                  <a:lnTo>
                    <a:pt x="8180832" y="2641097"/>
                  </a:lnTo>
                  <a:lnTo>
                    <a:pt x="8218932" y="2641097"/>
                  </a:lnTo>
                  <a:lnTo>
                    <a:pt x="8218932" y="2602997"/>
                  </a:lnTo>
                  <a:close/>
                </a:path>
                <a:path w="9269095" h="2641600">
                  <a:moveTo>
                    <a:pt x="8142732" y="2602997"/>
                  </a:moveTo>
                  <a:lnTo>
                    <a:pt x="8104632" y="2602997"/>
                  </a:lnTo>
                  <a:lnTo>
                    <a:pt x="8104632" y="2641097"/>
                  </a:lnTo>
                  <a:lnTo>
                    <a:pt x="8142732" y="2641097"/>
                  </a:lnTo>
                  <a:lnTo>
                    <a:pt x="8142732" y="2602997"/>
                  </a:lnTo>
                  <a:close/>
                </a:path>
                <a:path w="9269095" h="2641600">
                  <a:moveTo>
                    <a:pt x="8066532" y="2602997"/>
                  </a:moveTo>
                  <a:lnTo>
                    <a:pt x="8028432" y="2602997"/>
                  </a:lnTo>
                  <a:lnTo>
                    <a:pt x="8028432" y="2641097"/>
                  </a:lnTo>
                  <a:lnTo>
                    <a:pt x="8066532" y="2641097"/>
                  </a:lnTo>
                  <a:lnTo>
                    <a:pt x="8066532" y="2602997"/>
                  </a:lnTo>
                  <a:close/>
                </a:path>
                <a:path w="9269095" h="2641600">
                  <a:moveTo>
                    <a:pt x="7990332" y="2602997"/>
                  </a:moveTo>
                  <a:lnTo>
                    <a:pt x="7952232" y="2602997"/>
                  </a:lnTo>
                  <a:lnTo>
                    <a:pt x="7952232" y="2641097"/>
                  </a:lnTo>
                  <a:lnTo>
                    <a:pt x="7990332" y="2641097"/>
                  </a:lnTo>
                  <a:lnTo>
                    <a:pt x="7990332" y="2602997"/>
                  </a:lnTo>
                  <a:close/>
                </a:path>
                <a:path w="9269095" h="2641600">
                  <a:moveTo>
                    <a:pt x="7914132" y="2602997"/>
                  </a:moveTo>
                  <a:lnTo>
                    <a:pt x="7876032" y="2602997"/>
                  </a:lnTo>
                  <a:lnTo>
                    <a:pt x="7876032" y="2641097"/>
                  </a:lnTo>
                  <a:lnTo>
                    <a:pt x="7914132" y="2641097"/>
                  </a:lnTo>
                  <a:lnTo>
                    <a:pt x="7914132" y="2602997"/>
                  </a:lnTo>
                  <a:close/>
                </a:path>
                <a:path w="9269095" h="2641600">
                  <a:moveTo>
                    <a:pt x="7837932" y="2602997"/>
                  </a:moveTo>
                  <a:lnTo>
                    <a:pt x="7799832" y="2602997"/>
                  </a:lnTo>
                  <a:lnTo>
                    <a:pt x="7799832" y="2641097"/>
                  </a:lnTo>
                  <a:lnTo>
                    <a:pt x="7837932" y="2641097"/>
                  </a:lnTo>
                  <a:lnTo>
                    <a:pt x="7837932" y="2602997"/>
                  </a:lnTo>
                  <a:close/>
                </a:path>
                <a:path w="9269095" h="2641600">
                  <a:moveTo>
                    <a:pt x="7761732" y="2602997"/>
                  </a:moveTo>
                  <a:lnTo>
                    <a:pt x="7723632" y="2602997"/>
                  </a:lnTo>
                  <a:lnTo>
                    <a:pt x="7723632" y="2641097"/>
                  </a:lnTo>
                  <a:lnTo>
                    <a:pt x="7761732" y="2641097"/>
                  </a:lnTo>
                  <a:lnTo>
                    <a:pt x="7761732" y="2602997"/>
                  </a:lnTo>
                  <a:close/>
                </a:path>
                <a:path w="9269095" h="2641600">
                  <a:moveTo>
                    <a:pt x="7685532" y="2602997"/>
                  </a:moveTo>
                  <a:lnTo>
                    <a:pt x="7647432" y="2602997"/>
                  </a:lnTo>
                  <a:lnTo>
                    <a:pt x="7647432" y="2641097"/>
                  </a:lnTo>
                  <a:lnTo>
                    <a:pt x="7685532" y="2641097"/>
                  </a:lnTo>
                  <a:lnTo>
                    <a:pt x="7685532" y="2602997"/>
                  </a:lnTo>
                  <a:close/>
                </a:path>
                <a:path w="9269095" h="2641600">
                  <a:moveTo>
                    <a:pt x="7609332" y="2602997"/>
                  </a:moveTo>
                  <a:lnTo>
                    <a:pt x="7571232" y="2602997"/>
                  </a:lnTo>
                  <a:lnTo>
                    <a:pt x="7571232" y="2641097"/>
                  </a:lnTo>
                  <a:lnTo>
                    <a:pt x="7609332" y="2641097"/>
                  </a:lnTo>
                  <a:lnTo>
                    <a:pt x="7609332" y="2602997"/>
                  </a:lnTo>
                  <a:close/>
                </a:path>
                <a:path w="9269095" h="2641600">
                  <a:moveTo>
                    <a:pt x="7533132" y="2602997"/>
                  </a:moveTo>
                  <a:lnTo>
                    <a:pt x="7495032" y="2602997"/>
                  </a:lnTo>
                  <a:lnTo>
                    <a:pt x="7495032" y="2641097"/>
                  </a:lnTo>
                  <a:lnTo>
                    <a:pt x="7533132" y="2641097"/>
                  </a:lnTo>
                  <a:lnTo>
                    <a:pt x="7533132" y="2602997"/>
                  </a:lnTo>
                  <a:close/>
                </a:path>
                <a:path w="9269095" h="2641600">
                  <a:moveTo>
                    <a:pt x="7456932" y="2602997"/>
                  </a:moveTo>
                  <a:lnTo>
                    <a:pt x="7418832" y="2602997"/>
                  </a:lnTo>
                  <a:lnTo>
                    <a:pt x="7418832" y="2641097"/>
                  </a:lnTo>
                  <a:lnTo>
                    <a:pt x="7456932" y="2641097"/>
                  </a:lnTo>
                  <a:lnTo>
                    <a:pt x="7456932" y="2602997"/>
                  </a:lnTo>
                  <a:close/>
                </a:path>
                <a:path w="9269095" h="2641600">
                  <a:moveTo>
                    <a:pt x="7380732" y="2602997"/>
                  </a:moveTo>
                  <a:lnTo>
                    <a:pt x="7342632" y="2602997"/>
                  </a:lnTo>
                  <a:lnTo>
                    <a:pt x="7342632" y="2641097"/>
                  </a:lnTo>
                  <a:lnTo>
                    <a:pt x="7380732" y="2641097"/>
                  </a:lnTo>
                  <a:lnTo>
                    <a:pt x="7380732" y="2602997"/>
                  </a:lnTo>
                  <a:close/>
                </a:path>
                <a:path w="9269095" h="2641600">
                  <a:moveTo>
                    <a:pt x="7304532" y="2602997"/>
                  </a:moveTo>
                  <a:lnTo>
                    <a:pt x="7266432" y="2602997"/>
                  </a:lnTo>
                  <a:lnTo>
                    <a:pt x="7266432" y="2641097"/>
                  </a:lnTo>
                  <a:lnTo>
                    <a:pt x="7304532" y="2641097"/>
                  </a:lnTo>
                  <a:lnTo>
                    <a:pt x="7304532" y="2602997"/>
                  </a:lnTo>
                  <a:close/>
                </a:path>
                <a:path w="9269095" h="2641600">
                  <a:moveTo>
                    <a:pt x="7228332" y="2602997"/>
                  </a:moveTo>
                  <a:lnTo>
                    <a:pt x="7190232" y="2602997"/>
                  </a:lnTo>
                  <a:lnTo>
                    <a:pt x="7190232" y="2641097"/>
                  </a:lnTo>
                  <a:lnTo>
                    <a:pt x="7228332" y="2641097"/>
                  </a:lnTo>
                  <a:lnTo>
                    <a:pt x="7228332" y="2602997"/>
                  </a:lnTo>
                  <a:close/>
                </a:path>
                <a:path w="9269095" h="2641600">
                  <a:moveTo>
                    <a:pt x="7152132" y="2602997"/>
                  </a:moveTo>
                  <a:lnTo>
                    <a:pt x="7114032" y="2602997"/>
                  </a:lnTo>
                  <a:lnTo>
                    <a:pt x="7114032" y="2641097"/>
                  </a:lnTo>
                  <a:lnTo>
                    <a:pt x="7152132" y="2641097"/>
                  </a:lnTo>
                  <a:lnTo>
                    <a:pt x="7152132" y="2602997"/>
                  </a:lnTo>
                  <a:close/>
                </a:path>
                <a:path w="9269095" h="2641600">
                  <a:moveTo>
                    <a:pt x="7075932" y="2602997"/>
                  </a:moveTo>
                  <a:lnTo>
                    <a:pt x="7037832" y="2602997"/>
                  </a:lnTo>
                  <a:lnTo>
                    <a:pt x="7037832" y="2641097"/>
                  </a:lnTo>
                  <a:lnTo>
                    <a:pt x="7075932" y="2641097"/>
                  </a:lnTo>
                  <a:lnTo>
                    <a:pt x="7075932" y="2602997"/>
                  </a:lnTo>
                  <a:close/>
                </a:path>
                <a:path w="9269095" h="2641600">
                  <a:moveTo>
                    <a:pt x="6999732" y="2602997"/>
                  </a:moveTo>
                  <a:lnTo>
                    <a:pt x="6961632" y="2602997"/>
                  </a:lnTo>
                  <a:lnTo>
                    <a:pt x="6961632" y="2641097"/>
                  </a:lnTo>
                  <a:lnTo>
                    <a:pt x="6999732" y="2641097"/>
                  </a:lnTo>
                  <a:lnTo>
                    <a:pt x="6999732" y="2602997"/>
                  </a:lnTo>
                  <a:close/>
                </a:path>
                <a:path w="9269095" h="2641600">
                  <a:moveTo>
                    <a:pt x="6923532" y="2602997"/>
                  </a:moveTo>
                  <a:lnTo>
                    <a:pt x="6885432" y="2602997"/>
                  </a:lnTo>
                  <a:lnTo>
                    <a:pt x="6885432" y="2641097"/>
                  </a:lnTo>
                  <a:lnTo>
                    <a:pt x="6923532" y="2641097"/>
                  </a:lnTo>
                  <a:lnTo>
                    <a:pt x="6923532" y="2602997"/>
                  </a:lnTo>
                  <a:close/>
                </a:path>
                <a:path w="9269095" h="2641600">
                  <a:moveTo>
                    <a:pt x="6847332" y="2602997"/>
                  </a:moveTo>
                  <a:lnTo>
                    <a:pt x="6809232" y="2602997"/>
                  </a:lnTo>
                  <a:lnTo>
                    <a:pt x="6809232" y="2641097"/>
                  </a:lnTo>
                  <a:lnTo>
                    <a:pt x="6847332" y="2641097"/>
                  </a:lnTo>
                  <a:lnTo>
                    <a:pt x="6847332" y="2602997"/>
                  </a:lnTo>
                  <a:close/>
                </a:path>
                <a:path w="9269095" h="2641600">
                  <a:moveTo>
                    <a:pt x="6771132" y="2602997"/>
                  </a:moveTo>
                  <a:lnTo>
                    <a:pt x="6733032" y="2602997"/>
                  </a:lnTo>
                  <a:lnTo>
                    <a:pt x="6733032" y="2641097"/>
                  </a:lnTo>
                  <a:lnTo>
                    <a:pt x="6771132" y="2641097"/>
                  </a:lnTo>
                  <a:lnTo>
                    <a:pt x="6771132" y="2602997"/>
                  </a:lnTo>
                  <a:close/>
                </a:path>
                <a:path w="9269095" h="2641600">
                  <a:moveTo>
                    <a:pt x="6694932" y="2602997"/>
                  </a:moveTo>
                  <a:lnTo>
                    <a:pt x="6656832" y="2602997"/>
                  </a:lnTo>
                  <a:lnTo>
                    <a:pt x="6656832" y="2641097"/>
                  </a:lnTo>
                  <a:lnTo>
                    <a:pt x="6694932" y="2641097"/>
                  </a:lnTo>
                  <a:lnTo>
                    <a:pt x="6694932" y="2602997"/>
                  </a:lnTo>
                  <a:close/>
                </a:path>
                <a:path w="9269095" h="2641600">
                  <a:moveTo>
                    <a:pt x="6618732" y="2602997"/>
                  </a:moveTo>
                  <a:lnTo>
                    <a:pt x="6580632" y="2602997"/>
                  </a:lnTo>
                  <a:lnTo>
                    <a:pt x="6580632" y="2641097"/>
                  </a:lnTo>
                  <a:lnTo>
                    <a:pt x="6618732" y="2641097"/>
                  </a:lnTo>
                  <a:lnTo>
                    <a:pt x="6618732" y="2602997"/>
                  </a:lnTo>
                  <a:close/>
                </a:path>
                <a:path w="9269095" h="2641600">
                  <a:moveTo>
                    <a:pt x="6542532" y="2602997"/>
                  </a:moveTo>
                  <a:lnTo>
                    <a:pt x="6504432" y="2602997"/>
                  </a:lnTo>
                  <a:lnTo>
                    <a:pt x="6504432" y="2641097"/>
                  </a:lnTo>
                  <a:lnTo>
                    <a:pt x="6542532" y="2641097"/>
                  </a:lnTo>
                  <a:lnTo>
                    <a:pt x="6542532" y="2602997"/>
                  </a:lnTo>
                  <a:close/>
                </a:path>
                <a:path w="9269095" h="2641600">
                  <a:moveTo>
                    <a:pt x="6466332" y="2602997"/>
                  </a:moveTo>
                  <a:lnTo>
                    <a:pt x="6428232" y="2602997"/>
                  </a:lnTo>
                  <a:lnTo>
                    <a:pt x="6428232" y="2641097"/>
                  </a:lnTo>
                  <a:lnTo>
                    <a:pt x="6466332" y="2641097"/>
                  </a:lnTo>
                  <a:lnTo>
                    <a:pt x="6466332" y="2602997"/>
                  </a:lnTo>
                  <a:close/>
                </a:path>
                <a:path w="9269095" h="2641600">
                  <a:moveTo>
                    <a:pt x="6390132" y="2602997"/>
                  </a:moveTo>
                  <a:lnTo>
                    <a:pt x="6352032" y="2602997"/>
                  </a:lnTo>
                  <a:lnTo>
                    <a:pt x="6352032" y="2641097"/>
                  </a:lnTo>
                  <a:lnTo>
                    <a:pt x="6390132" y="2641097"/>
                  </a:lnTo>
                  <a:lnTo>
                    <a:pt x="6390132" y="2602997"/>
                  </a:lnTo>
                  <a:close/>
                </a:path>
                <a:path w="9269095" h="2641600">
                  <a:moveTo>
                    <a:pt x="6313932" y="2602997"/>
                  </a:moveTo>
                  <a:lnTo>
                    <a:pt x="6275832" y="2602997"/>
                  </a:lnTo>
                  <a:lnTo>
                    <a:pt x="6275832" y="2641097"/>
                  </a:lnTo>
                  <a:lnTo>
                    <a:pt x="6313932" y="2641097"/>
                  </a:lnTo>
                  <a:lnTo>
                    <a:pt x="6313932" y="2602997"/>
                  </a:lnTo>
                  <a:close/>
                </a:path>
                <a:path w="9269095" h="2641600">
                  <a:moveTo>
                    <a:pt x="6237732" y="2602997"/>
                  </a:moveTo>
                  <a:lnTo>
                    <a:pt x="6199632" y="2602997"/>
                  </a:lnTo>
                  <a:lnTo>
                    <a:pt x="6199632" y="2641097"/>
                  </a:lnTo>
                  <a:lnTo>
                    <a:pt x="6237732" y="2641097"/>
                  </a:lnTo>
                  <a:lnTo>
                    <a:pt x="6237732" y="2602997"/>
                  </a:lnTo>
                  <a:close/>
                </a:path>
                <a:path w="9269095" h="2641600">
                  <a:moveTo>
                    <a:pt x="6161532" y="2602997"/>
                  </a:moveTo>
                  <a:lnTo>
                    <a:pt x="6123432" y="2602997"/>
                  </a:lnTo>
                  <a:lnTo>
                    <a:pt x="6123432" y="2641097"/>
                  </a:lnTo>
                  <a:lnTo>
                    <a:pt x="6161532" y="2641097"/>
                  </a:lnTo>
                  <a:lnTo>
                    <a:pt x="6161532" y="2602997"/>
                  </a:lnTo>
                  <a:close/>
                </a:path>
                <a:path w="9269095" h="2641600">
                  <a:moveTo>
                    <a:pt x="6085332" y="2602997"/>
                  </a:moveTo>
                  <a:lnTo>
                    <a:pt x="6047232" y="2602997"/>
                  </a:lnTo>
                  <a:lnTo>
                    <a:pt x="6047232" y="2641097"/>
                  </a:lnTo>
                  <a:lnTo>
                    <a:pt x="6085332" y="2641097"/>
                  </a:lnTo>
                  <a:lnTo>
                    <a:pt x="6085332" y="2602997"/>
                  </a:lnTo>
                  <a:close/>
                </a:path>
                <a:path w="9269095" h="2641600">
                  <a:moveTo>
                    <a:pt x="6009132" y="2602997"/>
                  </a:moveTo>
                  <a:lnTo>
                    <a:pt x="5971032" y="2602997"/>
                  </a:lnTo>
                  <a:lnTo>
                    <a:pt x="5971032" y="2641097"/>
                  </a:lnTo>
                  <a:lnTo>
                    <a:pt x="6009132" y="2641097"/>
                  </a:lnTo>
                  <a:lnTo>
                    <a:pt x="6009132" y="2602997"/>
                  </a:lnTo>
                  <a:close/>
                </a:path>
                <a:path w="9269095" h="2641600">
                  <a:moveTo>
                    <a:pt x="5932932" y="2602997"/>
                  </a:moveTo>
                  <a:lnTo>
                    <a:pt x="5894832" y="2602997"/>
                  </a:lnTo>
                  <a:lnTo>
                    <a:pt x="5894832" y="2641097"/>
                  </a:lnTo>
                  <a:lnTo>
                    <a:pt x="5932932" y="2641097"/>
                  </a:lnTo>
                  <a:lnTo>
                    <a:pt x="5932932" y="2602997"/>
                  </a:lnTo>
                  <a:close/>
                </a:path>
                <a:path w="9269095" h="2641600">
                  <a:moveTo>
                    <a:pt x="5856732" y="2602997"/>
                  </a:moveTo>
                  <a:lnTo>
                    <a:pt x="5818632" y="2602997"/>
                  </a:lnTo>
                  <a:lnTo>
                    <a:pt x="5818632" y="2641097"/>
                  </a:lnTo>
                  <a:lnTo>
                    <a:pt x="5856732" y="2641097"/>
                  </a:lnTo>
                  <a:lnTo>
                    <a:pt x="5856732" y="2602997"/>
                  </a:lnTo>
                  <a:close/>
                </a:path>
                <a:path w="9269095" h="2641600">
                  <a:moveTo>
                    <a:pt x="5780532" y="2602997"/>
                  </a:moveTo>
                  <a:lnTo>
                    <a:pt x="5742432" y="2602997"/>
                  </a:lnTo>
                  <a:lnTo>
                    <a:pt x="5742432" y="2641097"/>
                  </a:lnTo>
                  <a:lnTo>
                    <a:pt x="5780532" y="2641097"/>
                  </a:lnTo>
                  <a:lnTo>
                    <a:pt x="5780532" y="2602997"/>
                  </a:lnTo>
                  <a:close/>
                </a:path>
                <a:path w="9269095" h="2641600">
                  <a:moveTo>
                    <a:pt x="5704332" y="2602997"/>
                  </a:moveTo>
                  <a:lnTo>
                    <a:pt x="5666232" y="2602997"/>
                  </a:lnTo>
                  <a:lnTo>
                    <a:pt x="5666232" y="2641097"/>
                  </a:lnTo>
                  <a:lnTo>
                    <a:pt x="5704332" y="2641097"/>
                  </a:lnTo>
                  <a:lnTo>
                    <a:pt x="5704332" y="2602997"/>
                  </a:lnTo>
                  <a:close/>
                </a:path>
                <a:path w="9269095" h="2641600">
                  <a:moveTo>
                    <a:pt x="5628132" y="2602997"/>
                  </a:moveTo>
                  <a:lnTo>
                    <a:pt x="5590032" y="2602997"/>
                  </a:lnTo>
                  <a:lnTo>
                    <a:pt x="5590032" y="2641097"/>
                  </a:lnTo>
                  <a:lnTo>
                    <a:pt x="5628132" y="2641097"/>
                  </a:lnTo>
                  <a:lnTo>
                    <a:pt x="5628132" y="2602997"/>
                  </a:lnTo>
                  <a:close/>
                </a:path>
                <a:path w="9269095" h="2641600">
                  <a:moveTo>
                    <a:pt x="5551932" y="2602997"/>
                  </a:moveTo>
                  <a:lnTo>
                    <a:pt x="5513832" y="2602997"/>
                  </a:lnTo>
                  <a:lnTo>
                    <a:pt x="5513832" y="2641097"/>
                  </a:lnTo>
                  <a:lnTo>
                    <a:pt x="5551932" y="2641097"/>
                  </a:lnTo>
                  <a:lnTo>
                    <a:pt x="5551932" y="2602997"/>
                  </a:lnTo>
                  <a:close/>
                </a:path>
                <a:path w="9269095" h="2641600">
                  <a:moveTo>
                    <a:pt x="5475732" y="2602997"/>
                  </a:moveTo>
                  <a:lnTo>
                    <a:pt x="5437632" y="2602997"/>
                  </a:lnTo>
                  <a:lnTo>
                    <a:pt x="5437632" y="2641097"/>
                  </a:lnTo>
                  <a:lnTo>
                    <a:pt x="5475732" y="2641097"/>
                  </a:lnTo>
                  <a:lnTo>
                    <a:pt x="5475732" y="2602997"/>
                  </a:lnTo>
                  <a:close/>
                </a:path>
                <a:path w="9269095" h="2641600">
                  <a:moveTo>
                    <a:pt x="5399532" y="2602997"/>
                  </a:moveTo>
                  <a:lnTo>
                    <a:pt x="5361432" y="2602997"/>
                  </a:lnTo>
                  <a:lnTo>
                    <a:pt x="5361432" y="2641097"/>
                  </a:lnTo>
                  <a:lnTo>
                    <a:pt x="5399532" y="2641097"/>
                  </a:lnTo>
                  <a:lnTo>
                    <a:pt x="5399532" y="2602997"/>
                  </a:lnTo>
                  <a:close/>
                </a:path>
                <a:path w="9269095" h="2641600">
                  <a:moveTo>
                    <a:pt x="5323332" y="2602997"/>
                  </a:moveTo>
                  <a:lnTo>
                    <a:pt x="5285232" y="2602997"/>
                  </a:lnTo>
                  <a:lnTo>
                    <a:pt x="5285232" y="2641097"/>
                  </a:lnTo>
                  <a:lnTo>
                    <a:pt x="5323332" y="2641097"/>
                  </a:lnTo>
                  <a:lnTo>
                    <a:pt x="5323332" y="2602997"/>
                  </a:lnTo>
                  <a:close/>
                </a:path>
                <a:path w="9269095" h="2641600">
                  <a:moveTo>
                    <a:pt x="5247132" y="2602997"/>
                  </a:moveTo>
                  <a:lnTo>
                    <a:pt x="5209032" y="2602997"/>
                  </a:lnTo>
                  <a:lnTo>
                    <a:pt x="5209032" y="2641097"/>
                  </a:lnTo>
                  <a:lnTo>
                    <a:pt x="5247132" y="2641097"/>
                  </a:lnTo>
                  <a:lnTo>
                    <a:pt x="5247132" y="2602997"/>
                  </a:lnTo>
                  <a:close/>
                </a:path>
                <a:path w="9269095" h="2641600">
                  <a:moveTo>
                    <a:pt x="5170932" y="2602997"/>
                  </a:moveTo>
                  <a:lnTo>
                    <a:pt x="5132832" y="2602997"/>
                  </a:lnTo>
                  <a:lnTo>
                    <a:pt x="5132832" y="2641097"/>
                  </a:lnTo>
                  <a:lnTo>
                    <a:pt x="5170932" y="2641097"/>
                  </a:lnTo>
                  <a:lnTo>
                    <a:pt x="5170932" y="2602997"/>
                  </a:lnTo>
                  <a:close/>
                </a:path>
                <a:path w="9269095" h="2641600">
                  <a:moveTo>
                    <a:pt x="5094732" y="2602997"/>
                  </a:moveTo>
                  <a:lnTo>
                    <a:pt x="5056632" y="2602997"/>
                  </a:lnTo>
                  <a:lnTo>
                    <a:pt x="5056632" y="2641097"/>
                  </a:lnTo>
                  <a:lnTo>
                    <a:pt x="5094732" y="2641097"/>
                  </a:lnTo>
                  <a:lnTo>
                    <a:pt x="5094732" y="2602997"/>
                  </a:lnTo>
                  <a:close/>
                </a:path>
                <a:path w="9269095" h="2641600">
                  <a:moveTo>
                    <a:pt x="5018532" y="2602997"/>
                  </a:moveTo>
                  <a:lnTo>
                    <a:pt x="4980432" y="2602997"/>
                  </a:lnTo>
                  <a:lnTo>
                    <a:pt x="4980432" y="2641097"/>
                  </a:lnTo>
                  <a:lnTo>
                    <a:pt x="5018532" y="2641097"/>
                  </a:lnTo>
                  <a:lnTo>
                    <a:pt x="5018532" y="2602997"/>
                  </a:lnTo>
                  <a:close/>
                </a:path>
                <a:path w="9269095" h="2641600">
                  <a:moveTo>
                    <a:pt x="4942332" y="2602997"/>
                  </a:moveTo>
                  <a:lnTo>
                    <a:pt x="4904232" y="2602997"/>
                  </a:lnTo>
                  <a:lnTo>
                    <a:pt x="4904232" y="2641097"/>
                  </a:lnTo>
                  <a:lnTo>
                    <a:pt x="4942332" y="2641097"/>
                  </a:lnTo>
                  <a:lnTo>
                    <a:pt x="4942332" y="2602997"/>
                  </a:lnTo>
                  <a:close/>
                </a:path>
                <a:path w="9269095" h="2641600">
                  <a:moveTo>
                    <a:pt x="4866132" y="2602997"/>
                  </a:moveTo>
                  <a:lnTo>
                    <a:pt x="4828032" y="2602997"/>
                  </a:lnTo>
                  <a:lnTo>
                    <a:pt x="4828032" y="2641097"/>
                  </a:lnTo>
                  <a:lnTo>
                    <a:pt x="4866132" y="2641097"/>
                  </a:lnTo>
                  <a:lnTo>
                    <a:pt x="4866132" y="2602997"/>
                  </a:lnTo>
                  <a:close/>
                </a:path>
                <a:path w="9269095" h="2641600">
                  <a:moveTo>
                    <a:pt x="4789932" y="2602997"/>
                  </a:moveTo>
                  <a:lnTo>
                    <a:pt x="4751832" y="2602997"/>
                  </a:lnTo>
                  <a:lnTo>
                    <a:pt x="4751832" y="2641097"/>
                  </a:lnTo>
                  <a:lnTo>
                    <a:pt x="4789932" y="2641097"/>
                  </a:lnTo>
                  <a:lnTo>
                    <a:pt x="4789932" y="2602997"/>
                  </a:lnTo>
                  <a:close/>
                </a:path>
                <a:path w="9269095" h="2641600">
                  <a:moveTo>
                    <a:pt x="4713732" y="2602997"/>
                  </a:moveTo>
                  <a:lnTo>
                    <a:pt x="4675632" y="2602997"/>
                  </a:lnTo>
                  <a:lnTo>
                    <a:pt x="4675632" y="2641097"/>
                  </a:lnTo>
                  <a:lnTo>
                    <a:pt x="4713732" y="2641097"/>
                  </a:lnTo>
                  <a:lnTo>
                    <a:pt x="4713732" y="2602997"/>
                  </a:lnTo>
                  <a:close/>
                </a:path>
                <a:path w="9269095" h="2641600">
                  <a:moveTo>
                    <a:pt x="4637532" y="2602997"/>
                  </a:moveTo>
                  <a:lnTo>
                    <a:pt x="4599432" y="2602997"/>
                  </a:lnTo>
                  <a:lnTo>
                    <a:pt x="4599432" y="2641097"/>
                  </a:lnTo>
                  <a:lnTo>
                    <a:pt x="4637532" y="2641097"/>
                  </a:lnTo>
                  <a:lnTo>
                    <a:pt x="4637532" y="2602997"/>
                  </a:lnTo>
                  <a:close/>
                </a:path>
                <a:path w="9269095" h="2641600">
                  <a:moveTo>
                    <a:pt x="4561332" y="2602997"/>
                  </a:moveTo>
                  <a:lnTo>
                    <a:pt x="4523232" y="2602997"/>
                  </a:lnTo>
                  <a:lnTo>
                    <a:pt x="4523232" y="2641097"/>
                  </a:lnTo>
                  <a:lnTo>
                    <a:pt x="4561332" y="2641097"/>
                  </a:lnTo>
                  <a:lnTo>
                    <a:pt x="4561332" y="2602997"/>
                  </a:lnTo>
                  <a:close/>
                </a:path>
                <a:path w="9269095" h="2641600">
                  <a:moveTo>
                    <a:pt x="4485132" y="2602997"/>
                  </a:moveTo>
                  <a:lnTo>
                    <a:pt x="4447032" y="2602997"/>
                  </a:lnTo>
                  <a:lnTo>
                    <a:pt x="4447032" y="2641097"/>
                  </a:lnTo>
                  <a:lnTo>
                    <a:pt x="4485132" y="2641097"/>
                  </a:lnTo>
                  <a:lnTo>
                    <a:pt x="4485132" y="2602997"/>
                  </a:lnTo>
                  <a:close/>
                </a:path>
                <a:path w="9269095" h="2641600">
                  <a:moveTo>
                    <a:pt x="4408932" y="2602997"/>
                  </a:moveTo>
                  <a:lnTo>
                    <a:pt x="4370832" y="2602997"/>
                  </a:lnTo>
                  <a:lnTo>
                    <a:pt x="4370832" y="2641097"/>
                  </a:lnTo>
                  <a:lnTo>
                    <a:pt x="4408932" y="2641097"/>
                  </a:lnTo>
                  <a:lnTo>
                    <a:pt x="4408932" y="2602997"/>
                  </a:lnTo>
                  <a:close/>
                </a:path>
                <a:path w="9269095" h="2641600">
                  <a:moveTo>
                    <a:pt x="4332732" y="2602997"/>
                  </a:moveTo>
                  <a:lnTo>
                    <a:pt x="4294632" y="2602997"/>
                  </a:lnTo>
                  <a:lnTo>
                    <a:pt x="4294632" y="2641097"/>
                  </a:lnTo>
                  <a:lnTo>
                    <a:pt x="4332732" y="2641097"/>
                  </a:lnTo>
                  <a:lnTo>
                    <a:pt x="4332732" y="2602997"/>
                  </a:lnTo>
                  <a:close/>
                </a:path>
                <a:path w="9269095" h="2641600">
                  <a:moveTo>
                    <a:pt x="4256532" y="2602997"/>
                  </a:moveTo>
                  <a:lnTo>
                    <a:pt x="4218432" y="2602997"/>
                  </a:lnTo>
                  <a:lnTo>
                    <a:pt x="4218432" y="2641097"/>
                  </a:lnTo>
                  <a:lnTo>
                    <a:pt x="4256532" y="2641097"/>
                  </a:lnTo>
                  <a:lnTo>
                    <a:pt x="4256532" y="2602997"/>
                  </a:lnTo>
                  <a:close/>
                </a:path>
                <a:path w="9269095" h="2641600">
                  <a:moveTo>
                    <a:pt x="4180331" y="2602997"/>
                  </a:moveTo>
                  <a:lnTo>
                    <a:pt x="4142231" y="2602997"/>
                  </a:lnTo>
                  <a:lnTo>
                    <a:pt x="4142231" y="2641097"/>
                  </a:lnTo>
                  <a:lnTo>
                    <a:pt x="4180331" y="2641097"/>
                  </a:lnTo>
                  <a:lnTo>
                    <a:pt x="4180331" y="2602997"/>
                  </a:lnTo>
                  <a:close/>
                </a:path>
                <a:path w="9269095" h="2641600">
                  <a:moveTo>
                    <a:pt x="4104131" y="2602997"/>
                  </a:moveTo>
                  <a:lnTo>
                    <a:pt x="4066031" y="2602997"/>
                  </a:lnTo>
                  <a:lnTo>
                    <a:pt x="4066031" y="2641097"/>
                  </a:lnTo>
                  <a:lnTo>
                    <a:pt x="4104131" y="2641097"/>
                  </a:lnTo>
                  <a:lnTo>
                    <a:pt x="4104131" y="2602997"/>
                  </a:lnTo>
                  <a:close/>
                </a:path>
                <a:path w="9269095" h="2641600">
                  <a:moveTo>
                    <a:pt x="4027931" y="2602997"/>
                  </a:moveTo>
                  <a:lnTo>
                    <a:pt x="3989831" y="2602997"/>
                  </a:lnTo>
                  <a:lnTo>
                    <a:pt x="3989831" y="2641097"/>
                  </a:lnTo>
                  <a:lnTo>
                    <a:pt x="4027931" y="2641097"/>
                  </a:lnTo>
                  <a:lnTo>
                    <a:pt x="4027931" y="2602997"/>
                  </a:lnTo>
                  <a:close/>
                </a:path>
                <a:path w="9269095" h="2641600">
                  <a:moveTo>
                    <a:pt x="3951731" y="2602997"/>
                  </a:moveTo>
                  <a:lnTo>
                    <a:pt x="3913631" y="2602997"/>
                  </a:lnTo>
                  <a:lnTo>
                    <a:pt x="3913631" y="2641097"/>
                  </a:lnTo>
                  <a:lnTo>
                    <a:pt x="3951731" y="2641097"/>
                  </a:lnTo>
                  <a:lnTo>
                    <a:pt x="3951731" y="2602997"/>
                  </a:lnTo>
                  <a:close/>
                </a:path>
                <a:path w="9269095" h="2641600">
                  <a:moveTo>
                    <a:pt x="3875531" y="2602997"/>
                  </a:moveTo>
                  <a:lnTo>
                    <a:pt x="3837431" y="2602997"/>
                  </a:lnTo>
                  <a:lnTo>
                    <a:pt x="3837431" y="2641097"/>
                  </a:lnTo>
                  <a:lnTo>
                    <a:pt x="3875531" y="2641097"/>
                  </a:lnTo>
                  <a:lnTo>
                    <a:pt x="3875531" y="2602997"/>
                  </a:lnTo>
                  <a:close/>
                </a:path>
                <a:path w="9269095" h="2641600">
                  <a:moveTo>
                    <a:pt x="3799331" y="2602997"/>
                  </a:moveTo>
                  <a:lnTo>
                    <a:pt x="3761231" y="2602997"/>
                  </a:lnTo>
                  <a:lnTo>
                    <a:pt x="3761231" y="2641097"/>
                  </a:lnTo>
                  <a:lnTo>
                    <a:pt x="3799331" y="2641097"/>
                  </a:lnTo>
                  <a:lnTo>
                    <a:pt x="3799331" y="2602997"/>
                  </a:lnTo>
                  <a:close/>
                </a:path>
                <a:path w="9269095" h="2641600">
                  <a:moveTo>
                    <a:pt x="3723131" y="2602997"/>
                  </a:moveTo>
                  <a:lnTo>
                    <a:pt x="3685031" y="2602997"/>
                  </a:lnTo>
                  <a:lnTo>
                    <a:pt x="3685031" y="2641097"/>
                  </a:lnTo>
                  <a:lnTo>
                    <a:pt x="3723131" y="2641097"/>
                  </a:lnTo>
                  <a:lnTo>
                    <a:pt x="3723131" y="2602997"/>
                  </a:lnTo>
                  <a:close/>
                </a:path>
                <a:path w="9269095" h="2641600">
                  <a:moveTo>
                    <a:pt x="3646931" y="2602997"/>
                  </a:moveTo>
                  <a:lnTo>
                    <a:pt x="3608831" y="2602997"/>
                  </a:lnTo>
                  <a:lnTo>
                    <a:pt x="3608831" y="2641097"/>
                  </a:lnTo>
                  <a:lnTo>
                    <a:pt x="3646931" y="2641097"/>
                  </a:lnTo>
                  <a:lnTo>
                    <a:pt x="3646931" y="2602997"/>
                  </a:lnTo>
                  <a:close/>
                </a:path>
                <a:path w="9269095" h="2641600">
                  <a:moveTo>
                    <a:pt x="3570731" y="2602997"/>
                  </a:moveTo>
                  <a:lnTo>
                    <a:pt x="3532631" y="2602997"/>
                  </a:lnTo>
                  <a:lnTo>
                    <a:pt x="3532631" y="2641097"/>
                  </a:lnTo>
                  <a:lnTo>
                    <a:pt x="3570731" y="2641097"/>
                  </a:lnTo>
                  <a:lnTo>
                    <a:pt x="3570731" y="2602997"/>
                  </a:lnTo>
                  <a:close/>
                </a:path>
                <a:path w="9269095" h="2641600">
                  <a:moveTo>
                    <a:pt x="3494531" y="2602997"/>
                  </a:moveTo>
                  <a:lnTo>
                    <a:pt x="3456431" y="2602997"/>
                  </a:lnTo>
                  <a:lnTo>
                    <a:pt x="3456431" y="2641097"/>
                  </a:lnTo>
                  <a:lnTo>
                    <a:pt x="3494531" y="2641097"/>
                  </a:lnTo>
                  <a:lnTo>
                    <a:pt x="3494531" y="2602997"/>
                  </a:lnTo>
                  <a:close/>
                </a:path>
                <a:path w="9269095" h="2641600">
                  <a:moveTo>
                    <a:pt x="3418331" y="2602997"/>
                  </a:moveTo>
                  <a:lnTo>
                    <a:pt x="3380231" y="2602997"/>
                  </a:lnTo>
                  <a:lnTo>
                    <a:pt x="3380231" y="2641097"/>
                  </a:lnTo>
                  <a:lnTo>
                    <a:pt x="3418331" y="2641097"/>
                  </a:lnTo>
                  <a:lnTo>
                    <a:pt x="3418331" y="2602997"/>
                  </a:lnTo>
                  <a:close/>
                </a:path>
                <a:path w="9269095" h="2641600">
                  <a:moveTo>
                    <a:pt x="3342131" y="2602997"/>
                  </a:moveTo>
                  <a:lnTo>
                    <a:pt x="3304031" y="2602997"/>
                  </a:lnTo>
                  <a:lnTo>
                    <a:pt x="3304031" y="2641097"/>
                  </a:lnTo>
                  <a:lnTo>
                    <a:pt x="3342131" y="2641097"/>
                  </a:lnTo>
                  <a:lnTo>
                    <a:pt x="3342131" y="2602997"/>
                  </a:lnTo>
                  <a:close/>
                </a:path>
                <a:path w="9269095" h="2641600">
                  <a:moveTo>
                    <a:pt x="3265931" y="2602997"/>
                  </a:moveTo>
                  <a:lnTo>
                    <a:pt x="3227832" y="2602997"/>
                  </a:lnTo>
                  <a:lnTo>
                    <a:pt x="3227832" y="2641097"/>
                  </a:lnTo>
                  <a:lnTo>
                    <a:pt x="3265931" y="2641097"/>
                  </a:lnTo>
                  <a:lnTo>
                    <a:pt x="3265931" y="2602997"/>
                  </a:lnTo>
                  <a:close/>
                </a:path>
                <a:path w="9269095" h="2641600">
                  <a:moveTo>
                    <a:pt x="3189732" y="2602997"/>
                  </a:moveTo>
                  <a:lnTo>
                    <a:pt x="3151632" y="2602997"/>
                  </a:lnTo>
                  <a:lnTo>
                    <a:pt x="3151632" y="2641097"/>
                  </a:lnTo>
                  <a:lnTo>
                    <a:pt x="3189732" y="2641097"/>
                  </a:lnTo>
                  <a:lnTo>
                    <a:pt x="3189732" y="2602997"/>
                  </a:lnTo>
                  <a:close/>
                </a:path>
                <a:path w="9269095" h="2641600">
                  <a:moveTo>
                    <a:pt x="3113532" y="2602997"/>
                  </a:moveTo>
                  <a:lnTo>
                    <a:pt x="3075432" y="2602997"/>
                  </a:lnTo>
                  <a:lnTo>
                    <a:pt x="3075432" y="2641097"/>
                  </a:lnTo>
                  <a:lnTo>
                    <a:pt x="3113532" y="2641097"/>
                  </a:lnTo>
                  <a:lnTo>
                    <a:pt x="3113532" y="2602997"/>
                  </a:lnTo>
                  <a:close/>
                </a:path>
                <a:path w="9269095" h="2641600">
                  <a:moveTo>
                    <a:pt x="3037332" y="2602997"/>
                  </a:moveTo>
                  <a:lnTo>
                    <a:pt x="2999232" y="2602997"/>
                  </a:lnTo>
                  <a:lnTo>
                    <a:pt x="2999232" y="2641097"/>
                  </a:lnTo>
                  <a:lnTo>
                    <a:pt x="3037332" y="2641097"/>
                  </a:lnTo>
                  <a:lnTo>
                    <a:pt x="3037332" y="2602997"/>
                  </a:lnTo>
                  <a:close/>
                </a:path>
                <a:path w="9269095" h="2641600">
                  <a:moveTo>
                    <a:pt x="2961132" y="2602997"/>
                  </a:moveTo>
                  <a:lnTo>
                    <a:pt x="2923032" y="2602997"/>
                  </a:lnTo>
                  <a:lnTo>
                    <a:pt x="2923032" y="2641097"/>
                  </a:lnTo>
                  <a:lnTo>
                    <a:pt x="2961132" y="2641097"/>
                  </a:lnTo>
                  <a:lnTo>
                    <a:pt x="2961132" y="2602997"/>
                  </a:lnTo>
                  <a:close/>
                </a:path>
                <a:path w="9269095" h="2641600">
                  <a:moveTo>
                    <a:pt x="2884932" y="2602997"/>
                  </a:moveTo>
                  <a:lnTo>
                    <a:pt x="2846832" y="2602997"/>
                  </a:lnTo>
                  <a:lnTo>
                    <a:pt x="2846832" y="2641097"/>
                  </a:lnTo>
                  <a:lnTo>
                    <a:pt x="2884932" y="2641097"/>
                  </a:lnTo>
                  <a:lnTo>
                    <a:pt x="2884932" y="2602997"/>
                  </a:lnTo>
                  <a:close/>
                </a:path>
                <a:path w="9269095" h="2641600">
                  <a:moveTo>
                    <a:pt x="2808732" y="2602997"/>
                  </a:moveTo>
                  <a:lnTo>
                    <a:pt x="2770632" y="2602997"/>
                  </a:lnTo>
                  <a:lnTo>
                    <a:pt x="2770632" y="2641097"/>
                  </a:lnTo>
                  <a:lnTo>
                    <a:pt x="2808732" y="2641097"/>
                  </a:lnTo>
                  <a:lnTo>
                    <a:pt x="2808732" y="2602997"/>
                  </a:lnTo>
                  <a:close/>
                </a:path>
                <a:path w="9269095" h="2641600">
                  <a:moveTo>
                    <a:pt x="2732532" y="2602997"/>
                  </a:moveTo>
                  <a:lnTo>
                    <a:pt x="2694432" y="2602997"/>
                  </a:lnTo>
                  <a:lnTo>
                    <a:pt x="2694432" y="2641097"/>
                  </a:lnTo>
                  <a:lnTo>
                    <a:pt x="2732532" y="2641097"/>
                  </a:lnTo>
                  <a:lnTo>
                    <a:pt x="2732532" y="2602997"/>
                  </a:lnTo>
                  <a:close/>
                </a:path>
                <a:path w="9269095" h="2641600">
                  <a:moveTo>
                    <a:pt x="2656332" y="2602997"/>
                  </a:moveTo>
                  <a:lnTo>
                    <a:pt x="2618232" y="2602997"/>
                  </a:lnTo>
                  <a:lnTo>
                    <a:pt x="2618232" y="2641097"/>
                  </a:lnTo>
                  <a:lnTo>
                    <a:pt x="2656332" y="2641097"/>
                  </a:lnTo>
                  <a:lnTo>
                    <a:pt x="2656332" y="2602997"/>
                  </a:lnTo>
                  <a:close/>
                </a:path>
                <a:path w="9269095" h="2641600">
                  <a:moveTo>
                    <a:pt x="2580132" y="2602997"/>
                  </a:moveTo>
                  <a:lnTo>
                    <a:pt x="2542032" y="2602997"/>
                  </a:lnTo>
                  <a:lnTo>
                    <a:pt x="2542032" y="2641097"/>
                  </a:lnTo>
                  <a:lnTo>
                    <a:pt x="2580132" y="2641097"/>
                  </a:lnTo>
                  <a:lnTo>
                    <a:pt x="2580132" y="2602997"/>
                  </a:lnTo>
                  <a:close/>
                </a:path>
                <a:path w="9269095" h="2641600">
                  <a:moveTo>
                    <a:pt x="2503932" y="2602997"/>
                  </a:moveTo>
                  <a:lnTo>
                    <a:pt x="2465832" y="2602997"/>
                  </a:lnTo>
                  <a:lnTo>
                    <a:pt x="2465832" y="2641097"/>
                  </a:lnTo>
                  <a:lnTo>
                    <a:pt x="2503932" y="2641097"/>
                  </a:lnTo>
                  <a:lnTo>
                    <a:pt x="2503932" y="2602997"/>
                  </a:lnTo>
                  <a:close/>
                </a:path>
                <a:path w="9269095" h="2641600">
                  <a:moveTo>
                    <a:pt x="2427732" y="2602997"/>
                  </a:moveTo>
                  <a:lnTo>
                    <a:pt x="2389632" y="2602997"/>
                  </a:lnTo>
                  <a:lnTo>
                    <a:pt x="2389632" y="2641097"/>
                  </a:lnTo>
                  <a:lnTo>
                    <a:pt x="2427732" y="2641097"/>
                  </a:lnTo>
                  <a:lnTo>
                    <a:pt x="2427732" y="2602997"/>
                  </a:lnTo>
                  <a:close/>
                </a:path>
                <a:path w="9269095" h="2641600">
                  <a:moveTo>
                    <a:pt x="2351532" y="2602997"/>
                  </a:moveTo>
                  <a:lnTo>
                    <a:pt x="2313432" y="2602997"/>
                  </a:lnTo>
                  <a:lnTo>
                    <a:pt x="2313432" y="2641097"/>
                  </a:lnTo>
                  <a:lnTo>
                    <a:pt x="2351532" y="2641097"/>
                  </a:lnTo>
                  <a:lnTo>
                    <a:pt x="2351532" y="2602997"/>
                  </a:lnTo>
                  <a:close/>
                </a:path>
                <a:path w="9269095" h="2641600">
                  <a:moveTo>
                    <a:pt x="2275332" y="2602997"/>
                  </a:moveTo>
                  <a:lnTo>
                    <a:pt x="2237232" y="2602997"/>
                  </a:lnTo>
                  <a:lnTo>
                    <a:pt x="2237232" y="2641097"/>
                  </a:lnTo>
                  <a:lnTo>
                    <a:pt x="2275332" y="2641097"/>
                  </a:lnTo>
                  <a:lnTo>
                    <a:pt x="2275332" y="2602997"/>
                  </a:lnTo>
                  <a:close/>
                </a:path>
                <a:path w="9269095" h="2641600">
                  <a:moveTo>
                    <a:pt x="2199132" y="2602997"/>
                  </a:moveTo>
                  <a:lnTo>
                    <a:pt x="2161032" y="2602997"/>
                  </a:lnTo>
                  <a:lnTo>
                    <a:pt x="2161032" y="2641097"/>
                  </a:lnTo>
                  <a:lnTo>
                    <a:pt x="2199132" y="2641097"/>
                  </a:lnTo>
                  <a:lnTo>
                    <a:pt x="2199132" y="2602997"/>
                  </a:lnTo>
                  <a:close/>
                </a:path>
                <a:path w="9269095" h="2641600">
                  <a:moveTo>
                    <a:pt x="2122932" y="2602997"/>
                  </a:moveTo>
                  <a:lnTo>
                    <a:pt x="2084832" y="2602997"/>
                  </a:lnTo>
                  <a:lnTo>
                    <a:pt x="2084832" y="2641097"/>
                  </a:lnTo>
                  <a:lnTo>
                    <a:pt x="2122932" y="2641097"/>
                  </a:lnTo>
                  <a:lnTo>
                    <a:pt x="2122932" y="2602997"/>
                  </a:lnTo>
                  <a:close/>
                </a:path>
                <a:path w="9269095" h="2641600">
                  <a:moveTo>
                    <a:pt x="2046732" y="2602997"/>
                  </a:moveTo>
                  <a:lnTo>
                    <a:pt x="2008632" y="2602997"/>
                  </a:lnTo>
                  <a:lnTo>
                    <a:pt x="2008632" y="2641097"/>
                  </a:lnTo>
                  <a:lnTo>
                    <a:pt x="2046732" y="2641097"/>
                  </a:lnTo>
                  <a:lnTo>
                    <a:pt x="2046732" y="2602997"/>
                  </a:lnTo>
                  <a:close/>
                </a:path>
                <a:path w="9269095" h="2641600">
                  <a:moveTo>
                    <a:pt x="1970532" y="2602997"/>
                  </a:moveTo>
                  <a:lnTo>
                    <a:pt x="1932432" y="2602997"/>
                  </a:lnTo>
                  <a:lnTo>
                    <a:pt x="1932432" y="2641097"/>
                  </a:lnTo>
                  <a:lnTo>
                    <a:pt x="1970532" y="2641097"/>
                  </a:lnTo>
                  <a:lnTo>
                    <a:pt x="1970532" y="2602997"/>
                  </a:lnTo>
                  <a:close/>
                </a:path>
                <a:path w="9269095" h="2641600">
                  <a:moveTo>
                    <a:pt x="1894332" y="2602997"/>
                  </a:moveTo>
                  <a:lnTo>
                    <a:pt x="1856232" y="2602997"/>
                  </a:lnTo>
                  <a:lnTo>
                    <a:pt x="1856232" y="2641097"/>
                  </a:lnTo>
                  <a:lnTo>
                    <a:pt x="1894332" y="2641097"/>
                  </a:lnTo>
                  <a:lnTo>
                    <a:pt x="1894332" y="2602997"/>
                  </a:lnTo>
                  <a:close/>
                </a:path>
                <a:path w="9269095" h="2641600">
                  <a:moveTo>
                    <a:pt x="1818132" y="2602997"/>
                  </a:moveTo>
                  <a:lnTo>
                    <a:pt x="1780032" y="2602997"/>
                  </a:lnTo>
                  <a:lnTo>
                    <a:pt x="1780032" y="2641097"/>
                  </a:lnTo>
                  <a:lnTo>
                    <a:pt x="1818132" y="2641097"/>
                  </a:lnTo>
                  <a:lnTo>
                    <a:pt x="1818132" y="2602997"/>
                  </a:lnTo>
                  <a:close/>
                </a:path>
                <a:path w="9269095" h="2641600">
                  <a:moveTo>
                    <a:pt x="1741932" y="2602997"/>
                  </a:moveTo>
                  <a:lnTo>
                    <a:pt x="1703832" y="2602997"/>
                  </a:lnTo>
                  <a:lnTo>
                    <a:pt x="1703832" y="2641097"/>
                  </a:lnTo>
                  <a:lnTo>
                    <a:pt x="1741932" y="2641097"/>
                  </a:lnTo>
                  <a:lnTo>
                    <a:pt x="1741932" y="2602997"/>
                  </a:lnTo>
                  <a:close/>
                </a:path>
                <a:path w="9269095" h="2641600">
                  <a:moveTo>
                    <a:pt x="1665732" y="2602997"/>
                  </a:moveTo>
                  <a:lnTo>
                    <a:pt x="1627632" y="2602997"/>
                  </a:lnTo>
                  <a:lnTo>
                    <a:pt x="1627632" y="2641097"/>
                  </a:lnTo>
                  <a:lnTo>
                    <a:pt x="1665732" y="2641097"/>
                  </a:lnTo>
                  <a:lnTo>
                    <a:pt x="1665732" y="2602997"/>
                  </a:lnTo>
                  <a:close/>
                </a:path>
                <a:path w="9269095" h="2641600">
                  <a:moveTo>
                    <a:pt x="1589532" y="2602997"/>
                  </a:moveTo>
                  <a:lnTo>
                    <a:pt x="1551432" y="2602997"/>
                  </a:lnTo>
                  <a:lnTo>
                    <a:pt x="1551432" y="2641097"/>
                  </a:lnTo>
                  <a:lnTo>
                    <a:pt x="1589532" y="2641097"/>
                  </a:lnTo>
                  <a:lnTo>
                    <a:pt x="1589532" y="2602997"/>
                  </a:lnTo>
                  <a:close/>
                </a:path>
                <a:path w="9269095" h="2641600">
                  <a:moveTo>
                    <a:pt x="1513332" y="2602997"/>
                  </a:moveTo>
                  <a:lnTo>
                    <a:pt x="1475232" y="2602997"/>
                  </a:lnTo>
                  <a:lnTo>
                    <a:pt x="1475232" y="2641097"/>
                  </a:lnTo>
                  <a:lnTo>
                    <a:pt x="1513332" y="2641097"/>
                  </a:lnTo>
                  <a:lnTo>
                    <a:pt x="1513332" y="2602997"/>
                  </a:lnTo>
                  <a:close/>
                </a:path>
                <a:path w="9269095" h="2641600">
                  <a:moveTo>
                    <a:pt x="1437132" y="2602997"/>
                  </a:moveTo>
                  <a:lnTo>
                    <a:pt x="1399032" y="2602997"/>
                  </a:lnTo>
                  <a:lnTo>
                    <a:pt x="1399032" y="2641097"/>
                  </a:lnTo>
                  <a:lnTo>
                    <a:pt x="1437132" y="2641097"/>
                  </a:lnTo>
                  <a:lnTo>
                    <a:pt x="1437132" y="2602997"/>
                  </a:lnTo>
                  <a:close/>
                </a:path>
                <a:path w="9269095" h="2641600">
                  <a:moveTo>
                    <a:pt x="1360932" y="2602997"/>
                  </a:moveTo>
                  <a:lnTo>
                    <a:pt x="1322832" y="2602997"/>
                  </a:lnTo>
                  <a:lnTo>
                    <a:pt x="1322832" y="2641097"/>
                  </a:lnTo>
                  <a:lnTo>
                    <a:pt x="1360932" y="2641097"/>
                  </a:lnTo>
                  <a:lnTo>
                    <a:pt x="1360932" y="2602997"/>
                  </a:lnTo>
                  <a:close/>
                </a:path>
                <a:path w="9269095" h="2641600">
                  <a:moveTo>
                    <a:pt x="1284732" y="2602997"/>
                  </a:moveTo>
                  <a:lnTo>
                    <a:pt x="1246632" y="2602997"/>
                  </a:lnTo>
                  <a:lnTo>
                    <a:pt x="1246632" y="2641097"/>
                  </a:lnTo>
                  <a:lnTo>
                    <a:pt x="1284732" y="2641097"/>
                  </a:lnTo>
                  <a:lnTo>
                    <a:pt x="1284732" y="2602997"/>
                  </a:lnTo>
                  <a:close/>
                </a:path>
                <a:path w="9269095" h="2641600">
                  <a:moveTo>
                    <a:pt x="1208532" y="2602997"/>
                  </a:moveTo>
                  <a:lnTo>
                    <a:pt x="1170432" y="2602997"/>
                  </a:lnTo>
                  <a:lnTo>
                    <a:pt x="1170432" y="2641097"/>
                  </a:lnTo>
                  <a:lnTo>
                    <a:pt x="1208532" y="2641097"/>
                  </a:lnTo>
                  <a:lnTo>
                    <a:pt x="1208532" y="2602997"/>
                  </a:lnTo>
                  <a:close/>
                </a:path>
                <a:path w="9269095" h="2641600">
                  <a:moveTo>
                    <a:pt x="1132332" y="2602997"/>
                  </a:moveTo>
                  <a:lnTo>
                    <a:pt x="1094232" y="2602997"/>
                  </a:lnTo>
                  <a:lnTo>
                    <a:pt x="1094232" y="2641097"/>
                  </a:lnTo>
                  <a:lnTo>
                    <a:pt x="1132332" y="2641097"/>
                  </a:lnTo>
                  <a:lnTo>
                    <a:pt x="1132332" y="2602997"/>
                  </a:lnTo>
                  <a:close/>
                </a:path>
                <a:path w="9269095" h="2641600">
                  <a:moveTo>
                    <a:pt x="1056132" y="2602997"/>
                  </a:moveTo>
                  <a:lnTo>
                    <a:pt x="1018032" y="2602997"/>
                  </a:lnTo>
                  <a:lnTo>
                    <a:pt x="1018032" y="2641097"/>
                  </a:lnTo>
                  <a:lnTo>
                    <a:pt x="1056132" y="2641097"/>
                  </a:lnTo>
                  <a:lnTo>
                    <a:pt x="1056132" y="2602997"/>
                  </a:lnTo>
                  <a:close/>
                </a:path>
                <a:path w="9269095" h="2641600">
                  <a:moveTo>
                    <a:pt x="979932" y="2602997"/>
                  </a:moveTo>
                  <a:lnTo>
                    <a:pt x="941832" y="2602997"/>
                  </a:lnTo>
                  <a:lnTo>
                    <a:pt x="941832" y="2641097"/>
                  </a:lnTo>
                  <a:lnTo>
                    <a:pt x="979932" y="2641097"/>
                  </a:lnTo>
                  <a:lnTo>
                    <a:pt x="979932" y="2602997"/>
                  </a:lnTo>
                  <a:close/>
                </a:path>
                <a:path w="9269095" h="2641600">
                  <a:moveTo>
                    <a:pt x="903732" y="2602997"/>
                  </a:moveTo>
                  <a:lnTo>
                    <a:pt x="865632" y="2602997"/>
                  </a:lnTo>
                  <a:lnTo>
                    <a:pt x="865632" y="2641097"/>
                  </a:lnTo>
                  <a:lnTo>
                    <a:pt x="903732" y="2641097"/>
                  </a:lnTo>
                  <a:lnTo>
                    <a:pt x="903732" y="2602997"/>
                  </a:lnTo>
                  <a:close/>
                </a:path>
                <a:path w="9269095" h="2641600">
                  <a:moveTo>
                    <a:pt x="827532" y="2602997"/>
                  </a:moveTo>
                  <a:lnTo>
                    <a:pt x="789432" y="2602997"/>
                  </a:lnTo>
                  <a:lnTo>
                    <a:pt x="789432" y="2641097"/>
                  </a:lnTo>
                  <a:lnTo>
                    <a:pt x="827532" y="2641097"/>
                  </a:lnTo>
                  <a:lnTo>
                    <a:pt x="827532" y="2602997"/>
                  </a:lnTo>
                  <a:close/>
                </a:path>
                <a:path w="9269095" h="2641600">
                  <a:moveTo>
                    <a:pt x="751332" y="2602997"/>
                  </a:moveTo>
                  <a:lnTo>
                    <a:pt x="713232" y="2602997"/>
                  </a:lnTo>
                  <a:lnTo>
                    <a:pt x="713232" y="2641097"/>
                  </a:lnTo>
                  <a:lnTo>
                    <a:pt x="751332" y="2641097"/>
                  </a:lnTo>
                  <a:lnTo>
                    <a:pt x="751332" y="2602997"/>
                  </a:lnTo>
                  <a:close/>
                </a:path>
                <a:path w="9269095" h="2641600">
                  <a:moveTo>
                    <a:pt x="675132" y="2602997"/>
                  </a:moveTo>
                  <a:lnTo>
                    <a:pt x="637032" y="2602997"/>
                  </a:lnTo>
                  <a:lnTo>
                    <a:pt x="637032" y="2641097"/>
                  </a:lnTo>
                  <a:lnTo>
                    <a:pt x="675132" y="2641097"/>
                  </a:lnTo>
                  <a:lnTo>
                    <a:pt x="675132" y="2602997"/>
                  </a:lnTo>
                  <a:close/>
                </a:path>
                <a:path w="9269095" h="2641600">
                  <a:moveTo>
                    <a:pt x="598932" y="2602997"/>
                  </a:moveTo>
                  <a:lnTo>
                    <a:pt x="560832" y="2602997"/>
                  </a:lnTo>
                  <a:lnTo>
                    <a:pt x="560832" y="2641097"/>
                  </a:lnTo>
                  <a:lnTo>
                    <a:pt x="598932" y="2641097"/>
                  </a:lnTo>
                  <a:lnTo>
                    <a:pt x="598932" y="2602997"/>
                  </a:lnTo>
                  <a:close/>
                </a:path>
                <a:path w="9269095" h="2641600">
                  <a:moveTo>
                    <a:pt x="522731" y="2602997"/>
                  </a:moveTo>
                  <a:lnTo>
                    <a:pt x="484631" y="2602997"/>
                  </a:lnTo>
                  <a:lnTo>
                    <a:pt x="484631" y="2641097"/>
                  </a:lnTo>
                  <a:lnTo>
                    <a:pt x="522731" y="2641097"/>
                  </a:lnTo>
                  <a:lnTo>
                    <a:pt x="522731" y="2602997"/>
                  </a:lnTo>
                  <a:close/>
                </a:path>
                <a:path w="9269095" h="2641600">
                  <a:moveTo>
                    <a:pt x="446531" y="2602997"/>
                  </a:moveTo>
                  <a:lnTo>
                    <a:pt x="408431" y="2602997"/>
                  </a:lnTo>
                  <a:lnTo>
                    <a:pt x="408431" y="2641097"/>
                  </a:lnTo>
                  <a:lnTo>
                    <a:pt x="446531" y="2641097"/>
                  </a:lnTo>
                  <a:lnTo>
                    <a:pt x="446531" y="2602997"/>
                  </a:lnTo>
                  <a:close/>
                </a:path>
                <a:path w="9269095" h="2641600">
                  <a:moveTo>
                    <a:pt x="370331" y="2602997"/>
                  </a:moveTo>
                  <a:lnTo>
                    <a:pt x="332231" y="2602997"/>
                  </a:lnTo>
                  <a:lnTo>
                    <a:pt x="332231" y="2641097"/>
                  </a:lnTo>
                  <a:lnTo>
                    <a:pt x="370331" y="2641097"/>
                  </a:lnTo>
                  <a:lnTo>
                    <a:pt x="370331" y="2602997"/>
                  </a:lnTo>
                  <a:close/>
                </a:path>
                <a:path w="9269095" h="2641600">
                  <a:moveTo>
                    <a:pt x="294131" y="2602997"/>
                  </a:moveTo>
                  <a:lnTo>
                    <a:pt x="256031" y="2602997"/>
                  </a:lnTo>
                  <a:lnTo>
                    <a:pt x="256031" y="2641097"/>
                  </a:lnTo>
                  <a:lnTo>
                    <a:pt x="294131" y="2641097"/>
                  </a:lnTo>
                  <a:lnTo>
                    <a:pt x="294131" y="2602997"/>
                  </a:lnTo>
                  <a:close/>
                </a:path>
                <a:path w="9269095" h="2641600">
                  <a:moveTo>
                    <a:pt x="217931" y="2602997"/>
                  </a:moveTo>
                  <a:lnTo>
                    <a:pt x="179831" y="2602997"/>
                  </a:lnTo>
                  <a:lnTo>
                    <a:pt x="179831" y="2641097"/>
                  </a:lnTo>
                  <a:lnTo>
                    <a:pt x="217931" y="2641097"/>
                  </a:lnTo>
                  <a:lnTo>
                    <a:pt x="217931" y="2602997"/>
                  </a:lnTo>
                  <a:close/>
                </a:path>
                <a:path w="9269095" h="2641600">
                  <a:moveTo>
                    <a:pt x="141731" y="2602997"/>
                  </a:moveTo>
                  <a:lnTo>
                    <a:pt x="103631" y="2602997"/>
                  </a:lnTo>
                  <a:lnTo>
                    <a:pt x="103631" y="2641097"/>
                  </a:lnTo>
                  <a:lnTo>
                    <a:pt x="141731" y="2641097"/>
                  </a:lnTo>
                  <a:lnTo>
                    <a:pt x="141731" y="26029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1559" y="4384548"/>
              <a:ext cx="2585085" cy="311150"/>
            </a:xfrm>
            <a:custGeom>
              <a:avLst/>
              <a:gdLst/>
              <a:ahLst/>
              <a:cxnLst/>
              <a:rect l="l" t="t" r="r" b="b"/>
              <a:pathLst>
                <a:path w="2585085" h="311150">
                  <a:moveTo>
                    <a:pt x="2584704" y="0"/>
                  </a:moveTo>
                  <a:lnTo>
                    <a:pt x="0" y="0"/>
                  </a:lnTo>
                  <a:lnTo>
                    <a:pt x="0" y="310895"/>
                  </a:lnTo>
                  <a:lnTo>
                    <a:pt x="2584704" y="310895"/>
                  </a:lnTo>
                  <a:lnTo>
                    <a:pt x="2584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46987" y="4379976"/>
              <a:ext cx="2593975" cy="320040"/>
            </a:xfrm>
            <a:custGeom>
              <a:avLst/>
              <a:gdLst/>
              <a:ahLst/>
              <a:cxnLst/>
              <a:rect l="l" t="t" r="r" b="b"/>
              <a:pathLst>
                <a:path w="2593975" h="320039">
                  <a:moveTo>
                    <a:pt x="2590800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318515"/>
                  </a:lnTo>
                  <a:lnTo>
                    <a:pt x="3048" y="320039"/>
                  </a:lnTo>
                  <a:lnTo>
                    <a:pt x="2590800" y="320039"/>
                  </a:lnTo>
                  <a:lnTo>
                    <a:pt x="2593848" y="318515"/>
                  </a:lnTo>
                  <a:lnTo>
                    <a:pt x="2593848" y="315467"/>
                  </a:lnTo>
                  <a:lnTo>
                    <a:pt x="9143" y="315467"/>
                  </a:lnTo>
                  <a:lnTo>
                    <a:pt x="4571" y="310895"/>
                  </a:lnTo>
                  <a:lnTo>
                    <a:pt x="9143" y="310895"/>
                  </a:lnTo>
                  <a:lnTo>
                    <a:pt x="9143" y="9143"/>
                  </a:lnTo>
                  <a:lnTo>
                    <a:pt x="4571" y="9143"/>
                  </a:lnTo>
                  <a:lnTo>
                    <a:pt x="9143" y="4571"/>
                  </a:lnTo>
                  <a:lnTo>
                    <a:pt x="2593848" y="4571"/>
                  </a:lnTo>
                  <a:lnTo>
                    <a:pt x="2593848" y="1523"/>
                  </a:lnTo>
                  <a:lnTo>
                    <a:pt x="2590800" y="0"/>
                  </a:lnTo>
                  <a:close/>
                </a:path>
                <a:path w="2593975" h="320039">
                  <a:moveTo>
                    <a:pt x="9143" y="310895"/>
                  </a:moveTo>
                  <a:lnTo>
                    <a:pt x="4571" y="310895"/>
                  </a:lnTo>
                  <a:lnTo>
                    <a:pt x="9143" y="315467"/>
                  </a:lnTo>
                  <a:lnTo>
                    <a:pt x="9143" y="310895"/>
                  </a:lnTo>
                  <a:close/>
                </a:path>
                <a:path w="2593975" h="320039">
                  <a:moveTo>
                    <a:pt x="2584704" y="310895"/>
                  </a:moveTo>
                  <a:lnTo>
                    <a:pt x="9143" y="310895"/>
                  </a:lnTo>
                  <a:lnTo>
                    <a:pt x="9143" y="315467"/>
                  </a:lnTo>
                  <a:lnTo>
                    <a:pt x="2584704" y="315467"/>
                  </a:lnTo>
                  <a:lnTo>
                    <a:pt x="2584704" y="310895"/>
                  </a:lnTo>
                  <a:close/>
                </a:path>
                <a:path w="2593975" h="320039">
                  <a:moveTo>
                    <a:pt x="2584704" y="4571"/>
                  </a:moveTo>
                  <a:lnTo>
                    <a:pt x="2584704" y="315467"/>
                  </a:lnTo>
                  <a:lnTo>
                    <a:pt x="2589276" y="310895"/>
                  </a:lnTo>
                  <a:lnTo>
                    <a:pt x="2593848" y="310895"/>
                  </a:lnTo>
                  <a:lnTo>
                    <a:pt x="2593848" y="9143"/>
                  </a:lnTo>
                  <a:lnTo>
                    <a:pt x="2589276" y="9143"/>
                  </a:lnTo>
                  <a:lnTo>
                    <a:pt x="2584704" y="4571"/>
                  </a:lnTo>
                  <a:close/>
                </a:path>
                <a:path w="2593975" h="320039">
                  <a:moveTo>
                    <a:pt x="2593848" y="310895"/>
                  </a:moveTo>
                  <a:lnTo>
                    <a:pt x="2589276" y="310895"/>
                  </a:lnTo>
                  <a:lnTo>
                    <a:pt x="2584704" y="315467"/>
                  </a:lnTo>
                  <a:lnTo>
                    <a:pt x="2593848" y="315467"/>
                  </a:lnTo>
                  <a:lnTo>
                    <a:pt x="2593848" y="310895"/>
                  </a:lnTo>
                  <a:close/>
                </a:path>
                <a:path w="2593975" h="320039">
                  <a:moveTo>
                    <a:pt x="9143" y="4571"/>
                  </a:moveTo>
                  <a:lnTo>
                    <a:pt x="4571" y="9143"/>
                  </a:lnTo>
                  <a:lnTo>
                    <a:pt x="9143" y="9143"/>
                  </a:lnTo>
                  <a:lnTo>
                    <a:pt x="9143" y="4571"/>
                  </a:lnTo>
                  <a:close/>
                </a:path>
                <a:path w="2593975" h="320039">
                  <a:moveTo>
                    <a:pt x="2584704" y="4571"/>
                  </a:moveTo>
                  <a:lnTo>
                    <a:pt x="9143" y="4571"/>
                  </a:lnTo>
                  <a:lnTo>
                    <a:pt x="9143" y="9143"/>
                  </a:lnTo>
                  <a:lnTo>
                    <a:pt x="2584704" y="9143"/>
                  </a:lnTo>
                  <a:lnTo>
                    <a:pt x="2584704" y="4571"/>
                  </a:lnTo>
                  <a:close/>
                </a:path>
                <a:path w="2593975" h="320039">
                  <a:moveTo>
                    <a:pt x="2593848" y="4571"/>
                  </a:moveTo>
                  <a:lnTo>
                    <a:pt x="2584704" y="4571"/>
                  </a:lnTo>
                  <a:lnTo>
                    <a:pt x="2589276" y="9143"/>
                  </a:lnTo>
                  <a:lnTo>
                    <a:pt x="2593848" y="9143"/>
                  </a:lnTo>
                  <a:lnTo>
                    <a:pt x="2593848" y="45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82268" y="6569969"/>
              <a:ext cx="403860" cy="387350"/>
            </a:xfrm>
            <a:custGeom>
              <a:avLst/>
              <a:gdLst/>
              <a:ahLst/>
              <a:cxnLst/>
              <a:rect l="l" t="t" r="r" b="b"/>
              <a:pathLst>
                <a:path w="403860" h="387350">
                  <a:moveTo>
                    <a:pt x="208787" y="0"/>
                  </a:moveTo>
                  <a:lnTo>
                    <a:pt x="208787" y="97536"/>
                  </a:lnTo>
                  <a:lnTo>
                    <a:pt x="0" y="97536"/>
                  </a:lnTo>
                  <a:lnTo>
                    <a:pt x="0" y="291084"/>
                  </a:lnTo>
                  <a:lnTo>
                    <a:pt x="208787" y="291084"/>
                  </a:lnTo>
                  <a:lnTo>
                    <a:pt x="208787" y="387096"/>
                  </a:lnTo>
                  <a:lnTo>
                    <a:pt x="403859" y="193548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70075" y="6539489"/>
              <a:ext cx="433070" cy="448309"/>
            </a:xfrm>
            <a:custGeom>
              <a:avLst/>
              <a:gdLst/>
              <a:ahLst/>
              <a:cxnLst/>
              <a:rect l="l" t="t" r="r" b="b"/>
              <a:pathLst>
                <a:path w="433069" h="448309">
                  <a:moveTo>
                    <a:pt x="208787" y="321563"/>
                  </a:moveTo>
                  <a:lnTo>
                    <a:pt x="208787" y="448055"/>
                  </a:lnTo>
                  <a:lnTo>
                    <a:pt x="239268" y="417575"/>
                  </a:lnTo>
                  <a:lnTo>
                    <a:pt x="234696" y="417575"/>
                  </a:lnTo>
                  <a:lnTo>
                    <a:pt x="213360" y="408431"/>
                  </a:lnTo>
                  <a:lnTo>
                    <a:pt x="234696" y="387095"/>
                  </a:lnTo>
                  <a:lnTo>
                    <a:pt x="234696" y="333755"/>
                  </a:lnTo>
                  <a:lnTo>
                    <a:pt x="220980" y="333755"/>
                  </a:lnTo>
                  <a:lnTo>
                    <a:pt x="208787" y="321563"/>
                  </a:lnTo>
                  <a:close/>
                </a:path>
                <a:path w="433069" h="448309">
                  <a:moveTo>
                    <a:pt x="234696" y="387095"/>
                  </a:moveTo>
                  <a:lnTo>
                    <a:pt x="213360" y="408431"/>
                  </a:lnTo>
                  <a:lnTo>
                    <a:pt x="234696" y="417575"/>
                  </a:lnTo>
                  <a:lnTo>
                    <a:pt x="234696" y="387095"/>
                  </a:lnTo>
                  <a:close/>
                </a:path>
                <a:path w="433069" h="448309">
                  <a:moveTo>
                    <a:pt x="397763" y="224027"/>
                  </a:moveTo>
                  <a:lnTo>
                    <a:pt x="234696" y="387095"/>
                  </a:lnTo>
                  <a:lnTo>
                    <a:pt x="234696" y="417575"/>
                  </a:lnTo>
                  <a:lnTo>
                    <a:pt x="239268" y="417575"/>
                  </a:lnTo>
                  <a:lnTo>
                    <a:pt x="423672" y="233171"/>
                  </a:lnTo>
                  <a:lnTo>
                    <a:pt x="406907" y="233171"/>
                  </a:lnTo>
                  <a:lnTo>
                    <a:pt x="397763" y="224027"/>
                  </a:lnTo>
                  <a:close/>
                </a:path>
                <a:path w="433069" h="448309">
                  <a:moveTo>
                    <a:pt x="208787" y="114299"/>
                  </a:moveTo>
                  <a:lnTo>
                    <a:pt x="0" y="114299"/>
                  </a:lnTo>
                  <a:lnTo>
                    <a:pt x="0" y="333755"/>
                  </a:lnTo>
                  <a:lnTo>
                    <a:pt x="208787" y="333755"/>
                  </a:lnTo>
                  <a:lnTo>
                    <a:pt x="208787" y="321563"/>
                  </a:lnTo>
                  <a:lnTo>
                    <a:pt x="24384" y="321563"/>
                  </a:lnTo>
                  <a:lnTo>
                    <a:pt x="12192" y="307847"/>
                  </a:lnTo>
                  <a:lnTo>
                    <a:pt x="24384" y="307847"/>
                  </a:lnTo>
                  <a:lnTo>
                    <a:pt x="24384" y="140207"/>
                  </a:lnTo>
                  <a:lnTo>
                    <a:pt x="12192" y="140207"/>
                  </a:lnTo>
                  <a:lnTo>
                    <a:pt x="24384" y="128015"/>
                  </a:lnTo>
                  <a:lnTo>
                    <a:pt x="208787" y="128015"/>
                  </a:lnTo>
                  <a:lnTo>
                    <a:pt x="208787" y="114299"/>
                  </a:lnTo>
                  <a:close/>
                </a:path>
                <a:path w="433069" h="448309">
                  <a:moveTo>
                    <a:pt x="234696" y="307847"/>
                  </a:moveTo>
                  <a:lnTo>
                    <a:pt x="24384" y="307847"/>
                  </a:lnTo>
                  <a:lnTo>
                    <a:pt x="24384" y="321563"/>
                  </a:lnTo>
                  <a:lnTo>
                    <a:pt x="208787" y="321563"/>
                  </a:lnTo>
                  <a:lnTo>
                    <a:pt x="220980" y="333755"/>
                  </a:lnTo>
                  <a:lnTo>
                    <a:pt x="234696" y="333755"/>
                  </a:lnTo>
                  <a:lnTo>
                    <a:pt x="234696" y="307847"/>
                  </a:lnTo>
                  <a:close/>
                </a:path>
                <a:path w="433069" h="448309">
                  <a:moveTo>
                    <a:pt x="24384" y="307847"/>
                  </a:moveTo>
                  <a:lnTo>
                    <a:pt x="12192" y="307847"/>
                  </a:lnTo>
                  <a:lnTo>
                    <a:pt x="24384" y="321563"/>
                  </a:lnTo>
                  <a:lnTo>
                    <a:pt x="24384" y="307847"/>
                  </a:lnTo>
                  <a:close/>
                </a:path>
                <a:path w="433069" h="448309">
                  <a:moveTo>
                    <a:pt x="406907" y="214883"/>
                  </a:moveTo>
                  <a:lnTo>
                    <a:pt x="397763" y="224027"/>
                  </a:lnTo>
                  <a:lnTo>
                    <a:pt x="406907" y="233171"/>
                  </a:lnTo>
                  <a:lnTo>
                    <a:pt x="406907" y="214883"/>
                  </a:lnTo>
                  <a:close/>
                </a:path>
                <a:path w="433069" h="448309">
                  <a:moveTo>
                    <a:pt x="423672" y="214883"/>
                  </a:moveTo>
                  <a:lnTo>
                    <a:pt x="406907" y="214883"/>
                  </a:lnTo>
                  <a:lnTo>
                    <a:pt x="406907" y="233171"/>
                  </a:lnTo>
                  <a:lnTo>
                    <a:pt x="423672" y="233171"/>
                  </a:lnTo>
                  <a:lnTo>
                    <a:pt x="432816" y="224027"/>
                  </a:lnTo>
                  <a:lnTo>
                    <a:pt x="423672" y="214883"/>
                  </a:lnTo>
                  <a:close/>
                </a:path>
                <a:path w="433069" h="448309">
                  <a:moveTo>
                    <a:pt x="239267" y="30479"/>
                  </a:moveTo>
                  <a:lnTo>
                    <a:pt x="234696" y="30479"/>
                  </a:lnTo>
                  <a:lnTo>
                    <a:pt x="234696" y="60959"/>
                  </a:lnTo>
                  <a:lnTo>
                    <a:pt x="397763" y="224027"/>
                  </a:lnTo>
                  <a:lnTo>
                    <a:pt x="406907" y="214883"/>
                  </a:lnTo>
                  <a:lnTo>
                    <a:pt x="423672" y="214883"/>
                  </a:lnTo>
                  <a:lnTo>
                    <a:pt x="239267" y="30479"/>
                  </a:lnTo>
                  <a:close/>
                </a:path>
                <a:path w="433069" h="448309">
                  <a:moveTo>
                    <a:pt x="24384" y="128015"/>
                  </a:moveTo>
                  <a:lnTo>
                    <a:pt x="12192" y="140207"/>
                  </a:lnTo>
                  <a:lnTo>
                    <a:pt x="24384" y="140207"/>
                  </a:lnTo>
                  <a:lnTo>
                    <a:pt x="24384" y="128015"/>
                  </a:lnTo>
                  <a:close/>
                </a:path>
                <a:path w="433069" h="448309">
                  <a:moveTo>
                    <a:pt x="234696" y="114299"/>
                  </a:moveTo>
                  <a:lnTo>
                    <a:pt x="220980" y="114299"/>
                  </a:lnTo>
                  <a:lnTo>
                    <a:pt x="208787" y="128015"/>
                  </a:lnTo>
                  <a:lnTo>
                    <a:pt x="24384" y="128015"/>
                  </a:lnTo>
                  <a:lnTo>
                    <a:pt x="24384" y="140207"/>
                  </a:lnTo>
                  <a:lnTo>
                    <a:pt x="234696" y="140207"/>
                  </a:lnTo>
                  <a:lnTo>
                    <a:pt x="234696" y="114299"/>
                  </a:lnTo>
                  <a:close/>
                </a:path>
                <a:path w="433069" h="448309">
                  <a:moveTo>
                    <a:pt x="208787" y="0"/>
                  </a:moveTo>
                  <a:lnTo>
                    <a:pt x="208787" y="128015"/>
                  </a:lnTo>
                  <a:lnTo>
                    <a:pt x="220980" y="114299"/>
                  </a:lnTo>
                  <a:lnTo>
                    <a:pt x="234696" y="114299"/>
                  </a:lnTo>
                  <a:lnTo>
                    <a:pt x="234696" y="60959"/>
                  </a:lnTo>
                  <a:lnTo>
                    <a:pt x="213360" y="39623"/>
                  </a:lnTo>
                  <a:lnTo>
                    <a:pt x="234696" y="30479"/>
                  </a:lnTo>
                  <a:lnTo>
                    <a:pt x="239267" y="30479"/>
                  </a:lnTo>
                  <a:lnTo>
                    <a:pt x="208787" y="0"/>
                  </a:lnTo>
                  <a:close/>
                </a:path>
                <a:path w="433069" h="448309">
                  <a:moveTo>
                    <a:pt x="234696" y="30479"/>
                  </a:moveTo>
                  <a:lnTo>
                    <a:pt x="213360" y="39623"/>
                  </a:lnTo>
                  <a:lnTo>
                    <a:pt x="234696" y="60959"/>
                  </a:lnTo>
                  <a:lnTo>
                    <a:pt x="234696" y="30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6383" y="1190244"/>
            <a:ext cx="144779" cy="16763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53872" y="853541"/>
            <a:ext cx="5598795" cy="5530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 spc="-55" b="1">
                <a:latin typeface="Meiryo UI"/>
                <a:cs typeface="Meiryo UI"/>
              </a:rPr>
              <a:t>【</a:t>
            </a:r>
            <a:r>
              <a:rPr dirty="0" sz="1400" spc="-60" b="1">
                <a:latin typeface="Meiryo UI"/>
                <a:cs typeface="Meiryo UI"/>
              </a:rPr>
              <a:t>平成</a:t>
            </a:r>
            <a:r>
              <a:rPr dirty="0" sz="1400" spc="-65" b="1">
                <a:latin typeface="Meiryo UI"/>
                <a:cs typeface="Meiryo UI"/>
              </a:rPr>
              <a:t>29</a:t>
            </a:r>
            <a:r>
              <a:rPr dirty="0" sz="1400" spc="-60" b="1">
                <a:latin typeface="Meiryo UI"/>
                <a:cs typeface="Meiryo UI"/>
              </a:rPr>
              <a:t>年</a:t>
            </a:r>
            <a:r>
              <a:rPr dirty="0" sz="1400" spc="-65" b="1">
                <a:latin typeface="Meiryo UI"/>
                <a:cs typeface="Meiryo UI"/>
              </a:rPr>
              <a:t>10</a:t>
            </a:r>
            <a:r>
              <a:rPr dirty="0" sz="1400" spc="-60" b="1">
                <a:latin typeface="Meiryo UI"/>
                <a:cs typeface="Meiryo UI"/>
              </a:rPr>
              <a:t>月</a:t>
            </a:r>
            <a:r>
              <a:rPr dirty="0" sz="1400" b="1">
                <a:latin typeface="Meiryo UI"/>
                <a:cs typeface="Meiryo UI"/>
              </a:rPr>
              <a:t>】</a:t>
            </a:r>
            <a:endParaRPr sz="1400">
              <a:latin typeface="Meiryo UI"/>
              <a:cs typeface="Meiryo UI"/>
            </a:endParaRPr>
          </a:p>
          <a:p>
            <a:pPr marL="299085">
              <a:lnSpc>
                <a:spcPct val="100000"/>
              </a:lnSpc>
              <a:spcBef>
                <a:spcPts val="395"/>
              </a:spcBef>
            </a:pP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各教育委員会</a:t>
            </a:r>
            <a:r>
              <a:rPr dirty="0" u="sng" sz="1400" spc="-9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学校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リテ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ポ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シーの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作成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見直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7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行う際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参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考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840" y="1216152"/>
            <a:ext cx="1045463" cy="15087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456932" y="1202435"/>
            <a:ext cx="2534920" cy="167640"/>
          </a:xfrm>
          <a:custGeom>
            <a:avLst/>
            <a:gdLst/>
            <a:ahLst/>
            <a:cxnLst/>
            <a:rect l="l" t="t" r="r" b="b"/>
            <a:pathLst>
              <a:path w="2534920" h="167640">
                <a:moveTo>
                  <a:pt x="60960" y="7569"/>
                </a:moveTo>
                <a:lnTo>
                  <a:pt x="51816" y="7569"/>
                </a:lnTo>
                <a:lnTo>
                  <a:pt x="51816" y="13919"/>
                </a:lnTo>
                <a:lnTo>
                  <a:pt x="51816" y="31699"/>
                </a:lnTo>
                <a:lnTo>
                  <a:pt x="25908" y="31699"/>
                </a:lnTo>
                <a:lnTo>
                  <a:pt x="25908" y="39319"/>
                </a:lnTo>
                <a:lnTo>
                  <a:pt x="25908" y="145999"/>
                </a:lnTo>
                <a:lnTo>
                  <a:pt x="7620" y="145999"/>
                </a:lnTo>
                <a:lnTo>
                  <a:pt x="7620" y="13919"/>
                </a:lnTo>
                <a:lnTo>
                  <a:pt x="51816" y="13919"/>
                </a:lnTo>
                <a:lnTo>
                  <a:pt x="51816" y="7569"/>
                </a:lnTo>
                <a:lnTo>
                  <a:pt x="0" y="7569"/>
                </a:lnTo>
                <a:lnTo>
                  <a:pt x="0" y="13919"/>
                </a:lnTo>
                <a:lnTo>
                  <a:pt x="0" y="145999"/>
                </a:lnTo>
                <a:lnTo>
                  <a:pt x="0" y="153619"/>
                </a:lnTo>
                <a:lnTo>
                  <a:pt x="33528" y="153619"/>
                </a:lnTo>
                <a:lnTo>
                  <a:pt x="33528" y="145999"/>
                </a:lnTo>
                <a:lnTo>
                  <a:pt x="33528" y="39319"/>
                </a:lnTo>
                <a:lnTo>
                  <a:pt x="60960" y="39319"/>
                </a:lnTo>
                <a:lnTo>
                  <a:pt x="60960" y="31699"/>
                </a:lnTo>
                <a:lnTo>
                  <a:pt x="60960" y="13919"/>
                </a:lnTo>
                <a:lnTo>
                  <a:pt x="60960" y="7569"/>
                </a:lnTo>
                <a:close/>
              </a:path>
              <a:path w="2534920" h="167640">
                <a:moveTo>
                  <a:pt x="172212" y="19812"/>
                </a:moveTo>
                <a:lnTo>
                  <a:pt x="160020" y="15240"/>
                </a:lnTo>
                <a:lnTo>
                  <a:pt x="154635" y="25247"/>
                </a:lnTo>
                <a:lnTo>
                  <a:pt x="147828" y="34671"/>
                </a:lnTo>
                <a:lnTo>
                  <a:pt x="139865" y="43535"/>
                </a:lnTo>
                <a:lnTo>
                  <a:pt x="131064" y="51816"/>
                </a:lnTo>
                <a:lnTo>
                  <a:pt x="121920" y="51816"/>
                </a:lnTo>
                <a:lnTo>
                  <a:pt x="121920" y="32004"/>
                </a:lnTo>
                <a:lnTo>
                  <a:pt x="144780" y="32004"/>
                </a:lnTo>
                <a:lnTo>
                  <a:pt x="144780" y="22860"/>
                </a:lnTo>
                <a:lnTo>
                  <a:pt x="121920" y="22860"/>
                </a:lnTo>
                <a:lnTo>
                  <a:pt x="121920" y="9144"/>
                </a:lnTo>
                <a:lnTo>
                  <a:pt x="109728" y="9144"/>
                </a:lnTo>
                <a:lnTo>
                  <a:pt x="109728" y="22860"/>
                </a:lnTo>
                <a:lnTo>
                  <a:pt x="82296" y="22860"/>
                </a:lnTo>
                <a:lnTo>
                  <a:pt x="82296" y="32004"/>
                </a:lnTo>
                <a:lnTo>
                  <a:pt x="109728" y="32004"/>
                </a:lnTo>
                <a:lnTo>
                  <a:pt x="109728" y="51816"/>
                </a:lnTo>
                <a:lnTo>
                  <a:pt x="76200" y="51816"/>
                </a:lnTo>
                <a:lnTo>
                  <a:pt x="76200" y="62484"/>
                </a:lnTo>
                <a:lnTo>
                  <a:pt x="120396" y="62484"/>
                </a:lnTo>
                <a:lnTo>
                  <a:pt x="109537" y="71081"/>
                </a:lnTo>
                <a:lnTo>
                  <a:pt x="97523" y="78676"/>
                </a:lnTo>
                <a:lnTo>
                  <a:pt x="84391" y="85420"/>
                </a:lnTo>
                <a:lnTo>
                  <a:pt x="70104" y="91440"/>
                </a:lnTo>
                <a:lnTo>
                  <a:pt x="74676" y="100584"/>
                </a:lnTo>
                <a:lnTo>
                  <a:pt x="81508" y="97155"/>
                </a:lnTo>
                <a:lnTo>
                  <a:pt x="88201" y="93726"/>
                </a:lnTo>
                <a:lnTo>
                  <a:pt x="94602" y="90297"/>
                </a:lnTo>
                <a:lnTo>
                  <a:pt x="100584" y="86868"/>
                </a:lnTo>
                <a:lnTo>
                  <a:pt x="143256" y="86868"/>
                </a:lnTo>
                <a:lnTo>
                  <a:pt x="135636" y="92964"/>
                </a:lnTo>
                <a:lnTo>
                  <a:pt x="129540" y="97536"/>
                </a:lnTo>
                <a:lnTo>
                  <a:pt x="124968" y="99060"/>
                </a:lnTo>
                <a:lnTo>
                  <a:pt x="117348" y="99060"/>
                </a:lnTo>
                <a:lnTo>
                  <a:pt x="117348" y="117348"/>
                </a:lnTo>
                <a:lnTo>
                  <a:pt x="103606" y="119380"/>
                </a:lnTo>
                <a:lnTo>
                  <a:pt x="82410" y="122288"/>
                </a:lnTo>
                <a:lnTo>
                  <a:pt x="74676" y="123444"/>
                </a:lnTo>
                <a:lnTo>
                  <a:pt x="77724" y="134112"/>
                </a:lnTo>
                <a:lnTo>
                  <a:pt x="117348" y="128016"/>
                </a:lnTo>
                <a:lnTo>
                  <a:pt x="117348" y="152400"/>
                </a:lnTo>
                <a:lnTo>
                  <a:pt x="115824" y="153924"/>
                </a:lnTo>
                <a:lnTo>
                  <a:pt x="96012" y="153924"/>
                </a:lnTo>
                <a:lnTo>
                  <a:pt x="97536" y="166116"/>
                </a:lnTo>
                <a:lnTo>
                  <a:pt x="120396" y="166116"/>
                </a:lnTo>
                <a:lnTo>
                  <a:pt x="129540" y="161544"/>
                </a:lnTo>
                <a:lnTo>
                  <a:pt x="131064" y="158496"/>
                </a:lnTo>
                <a:lnTo>
                  <a:pt x="131064" y="128016"/>
                </a:lnTo>
                <a:lnTo>
                  <a:pt x="131064" y="124968"/>
                </a:lnTo>
                <a:lnTo>
                  <a:pt x="145630" y="122707"/>
                </a:lnTo>
                <a:lnTo>
                  <a:pt x="157353" y="120599"/>
                </a:lnTo>
                <a:lnTo>
                  <a:pt x="166204" y="118757"/>
                </a:lnTo>
                <a:lnTo>
                  <a:pt x="172212" y="117348"/>
                </a:lnTo>
                <a:lnTo>
                  <a:pt x="171704" y="114300"/>
                </a:lnTo>
                <a:lnTo>
                  <a:pt x="170688" y="108204"/>
                </a:lnTo>
                <a:lnTo>
                  <a:pt x="164706" y="109372"/>
                </a:lnTo>
                <a:lnTo>
                  <a:pt x="131064" y="114300"/>
                </a:lnTo>
                <a:lnTo>
                  <a:pt x="131064" y="108204"/>
                </a:lnTo>
                <a:lnTo>
                  <a:pt x="134112" y="106680"/>
                </a:lnTo>
                <a:lnTo>
                  <a:pt x="140208" y="102108"/>
                </a:lnTo>
                <a:lnTo>
                  <a:pt x="147828" y="97536"/>
                </a:lnTo>
                <a:lnTo>
                  <a:pt x="155448" y="91440"/>
                </a:lnTo>
                <a:lnTo>
                  <a:pt x="160020" y="86868"/>
                </a:lnTo>
                <a:lnTo>
                  <a:pt x="161544" y="85344"/>
                </a:lnTo>
                <a:lnTo>
                  <a:pt x="155448" y="79248"/>
                </a:lnTo>
                <a:lnTo>
                  <a:pt x="115824" y="79248"/>
                </a:lnTo>
                <a:lnTo>
                  <a:pt x="127063" y="70294"/>
                </a:lnTo>
                <a:lnTo>
                  <a:pt x="132943" y="65709"/>
                </a:lnTo>
                <a:lnTo>
                  <a:pt x="137160" y="62484"/>
                </a:lnTo>
                <a:lnTo>
                  <a:pt x="161544" y="62484"/>
                </a:lnTo>
                <a:lnTo>
                  <a:pt x="161544" y="51816"/>
                </a:lnTo>
                <a:lnTo>
                  <a:pt x="146304" y="51816"/>
                </a:lnTo>
                <a:lnTo>
                  <a:pt x="153987" y="43815"/>
                </a:lnTo>
                <a:lnTo>
                  <a:pt x="160959" y="35814"/>
                </a:lnTo>
                <a:lnTo>
                  <a:pt x="167081" y="27813"/>
                </a:lnTo>
                <a:lnTo>
                  <a:pt x="172212" y="19812"/>
                </a:lnTo>
                <a:close/>
              </a:path>
              <a:path w="2534920" h="167640">
                <a:moveTo>
                  <a:pt x="240792" y="155448"/>
                </a:moveTo>
                <a:lnTo>
                  <a:pt x="232803" y="148005"/>
                </a:lnTo>
                <a:lnTo>
                  <a:pt x="224980" y="139255"/>
                </a:lnTo>
                <a:lnTo>
                  <a:pt x="217766" y="129540"/>
                </a:lnTo>
                <a:lnTo>
                  <a:pt x="217424" y="129095"/>
                </a:lnTo>
                <a:lnTo>
                  <a:pt x="210312" y="117348"/>
                </a:lnTo>
                <a:lnTo>
                  <a:pt x="216039" y="105156"/>
                </a:lnTo>
                <a:lnTo>
                  <a:pt x="217690" y="101663"/>
                </a:lnTo>
                <a:lnTo>
                  <a:pt x="223647" y="84404"/>
                </a:lnTo>
                <a:lnTo>
                  <a:pt x="227774" y="66179"/>
                </a:lnTo>
                <a:lnTo>
                  <a:pt x="227901" y="65532"/>
                </a:lnTo>
                <a:lnTo>
                  <a:pt x="229946" y="47244"/>
                </a:lnTo>
                <a:lnTo>
                  <a:pt x="230124" y="45720"/>
                </a:lnTo>
                <a:lnTo>
                  <a:pt x="239268" y="45720"/>
                </a:lnTo>
                <a:lnTo>
                  <a:pt x="239268" y="36576"/>
                </a:lnTo>
                <a:lnTo>
                  <a:pt x="216408" y="36576"/>
                </a:lnTo>
                <a:lnTo>
                  <a:pt x="216408" y="47244"/>
                </a:lnTo>
                <a:lnTo>
                  <a:pt x="215544" y="62090"/>
                </a:lnTo>
                <a:lnTo>
                  <a:pt x="212979" y="76784"/>
                </a:lnTo>
                <a:lnTo>
                  <a:pt x="208686" y="91186"/>
                </a:lnTo>
                <a:lnTo>
                  <a:pt x="202692" y="105156"/>
                </a:lnTo>
                <a:lnTo>
                  <a:pt x="196405" y="93167"/>
                </a:lnTo>
                <a:lnTo>
                  <a:pt x="191262" y="80010"/>
                </a:lnTo>
                <a:lnTo>
                  <a:pt x="187261" y="65722"/>
                </a:lnTo>
                <a:lnTo>
                  <a:pt x="187223" y="65532"/>
                </a:lnTo>
                <a:lnTo>
                  <a:pt x="184404" y="50292"/>
                </a:lnTo>
                <a:lnTo>
                  <a:pt x="185928" y="47244"/>
                </a:lnTo>
                <a:lnTo>
                  <a:pt x="216408" y="47244"/>
                </a:lnTo>
                <a:lnTo>
                  <a:pt x="216408" y="36576"/>
                </a:lnTo>
                <a:lnTo>
                  <a:pt x="190500" y="36576"/>
                </a:lnTo>
                <a:lnTo>
                  <a:pt x="192544" y="29705"/>
                </a:lnTo>
                <a:lnTo>
                  <a:pt x="194310" y="22669"/>
                </a:lnTo>
                <a:lnTo>
                  <a:pt x="196100" y="15240"/>
                </a:lnTo>
                <a:lnTo>
                  <a:pt x="198120" y="7620"/>
                </a:lnTo>
                <a:lnTo>
                  <a:pt x="184404" y="6096"/>
                </a:lnTo>
                <a:lnTo>
                  <a:pt x="171589" y="46964"/>
                </a:lnTo>
                <a:lnTo>
                  <a:pt x="160020" y="70104"/>
                </a:lnTo>
                <a:lnTo>
                  <a:pt x="169164" y="76200"/>
                </a:lnTo>
                <a:lnTo>
                  <a:pt x="172212" y="71628"/>
                </a:lnTo>
                <a:lnTo>
                  <a:pt x="175260" y="65532"/>
                </a:lnTo>
                <a:lnTo>
                  <a:pt x="178993" y="78994"/>
                </a:lnTo>
                <a:lnTo>
                  <a:pt x="183438" y="92011"/>
                </a:lnTo>
                <a:lnTo>
                  <a:pt x="188760" y="104762"/>
                </a:lnTo>
                <a:lnTo>
                  <a:pt x="195072" y="117348"/>
                </a:lnTo>
                <a:lnTo>
                  <a:pt x="186207" y="129349"/>
                </a:lnTo>
                <a:lnTo>
                  <a:pt x="175641" y="140208"/>
                </a:lnTo>
                <a:lnTo>
                  <a:pt x="163347" y="149923"/>
                </a:lnTo>
                <a:lnTo>
                  <a:pt x="149352" y="158496"/>
                </a:lnTo>
                <a:lnTo>
                  <a:pt x="156972" y="167640"/>
                </a:lnTo>
                <a:lnTo>
                  <a:pt x="170091" y="160197"/>
                </a:lnTo>
                <a:lnTo>
                  <a:pt x="181914" y="151447"/>
                </a:lnTo>
                <a:lnTo>
                  <a:pt x="192328" y="141287"/>
                </a:lnTo>
                <a:lnTo>
                  <a:pt x="201168" y="129540"/>
                </a:lnTo>
                <a:lnTo>
                  <a:pt x="208280" y="139547"/>
                </a:lnTo>
                <a:lnTo>
                  <a:pt x="215836" y="148971"/>
                </a:lnTo>
                <a:lnTo>
                  <a:pt x="223659" y="157835"/>
                </a:lnTo>
                <a:lnTo>
                  <a:pt x="231648" y="166116"/>
                </a:lnTo>
                <a:lnTo>
                  <a:pt x="240792" y="155448"/>
                </a:lnTo>
                <a:close/>
              </a:path>
              <a:path w="2534920" h="167640">
                <a:moveTo>
                  <a:pt x="385572" y="76200"/>
                </a:moveTo>
                <a:lnTo>
                  <a:pt x="371856" y="76200"/>
                </a:lnTo>
                <a:lnTo>
                  <a:pt x="371856" y="85344"/>
                </a:lnTo>
                <a:lnTo>
                  <a:pt x="371856" y="99060"/>
                </a:lnTo>
                <a:lnTo>
                  <a:pt x="371856" y="109728"/>
                </a:lnTo>
                <a:lnTo>
                  <a:pt x="371856" y="121920"/>
                </a:lnTo>
                <a:lnTo>
                  <a:pt x="281940" y="121920"/>
                </a:lnTo>
                <a:lnTo>
                  <a:pt x="281940" y="109728"/>
                </a:lnTo>
                <a:lnTo>
                  <a:pt x="371856" y="109728"/>
                </a:lnTo>
                <a:lnTo>
                  <a:pt x="371856" y="99060"/>
                </a:lnTo>
                <a:lnTo>
                  <a:pt x="281940" y="99060"/>
                </a:lnTo>
                <a:lnTo>
                  <a:pt x="281940" y="85344"/>
                </a:lnTo>
                <a:lnTo>
                  <a:pt x="371856" y="85344"/>
                </a:lnTo>
                <a:lnTo>
                  <a:pt x="371856" y="76200"/>
                </a:lnTo>
                <a:lnTo>
                  <a:pt x="268224" y="76200"/>
                </a:lnTo>
                <a:lnTo>
                  <a:pt x="268224" y="166116"/>
                </a:lnTo>
                <a:lnTo>
                  <a:pt x="281940" y="166116"/>
                </a:lnTo>
                <a:lnTo>
                  <a:pt x="281940" y="132588"/>
                </a:lnTo>
                <a:lnTo>
                  <a:pt x="371856" y="132588"/>
                </a:lnTo>
                <a:lnTo>
                  <a:pt x="371856" y="150876"/>
                </a:lnTo>
                <a:lnTo>
                  <a:pt x="368808" y="152400"/>
                </a:lnTo>
                <a:lnTo>
                  <a:pt x="341376" y="152400"/>
                </a:lnTo>
                <a:lnTo>
                  <a:pt x="342900" y="164592"/>
                </a:lnTo>
                <a:lnTo>
                  <a:pt x="373380" y="164592"/>
                </a:lnTo>
                <a:lnTo>
                  <a:pt x="379476" y="161544"/>
                </a:lnTo>
                <a:lnTo>
                  <a:pt x="384048" y="158496"/>
                </a:lnTo>
                <a:lnTo>
                  <a:pt x="385572" y="155448"/>
                </a:lnTo>
                <a:lnTo>
                  <a:pt x="385572" y="132588"/>
                </a:lnTo>
                <a:lnTo>
                  <a:pt x="385572" y="121920"/>
                </a:lnTo>
                <a:lnTo>
                  <a:pt x="385572" y="109728"/>
                </a:lnTo>
                <a:lnTo>
                  <a:pt x="385572" y="99060"/>
                </a:lnTo>
                <a:lnTo>
                  <a:pt x="385572" y="85344"/>
                </a:lnTo>
                <a:lnTo>
                  <a:pt x="385572" y="76200"/>
                </a:lnTo>
                <a:close/>
              </a:path>
              <a:path w="2534920" h="167640">
                <a:moveTo>
                  <a:pt x="409956" y="19812"/>
                </a:moveTo>
                <a:lnTo>
                  <a:pt x="332232" y="19812"/>
                </a:lnTo>
                <a:lnTo>
                  <a:pt x="332232" y="6096"/>
                </a:lnTo>
                <a:lnTo>
                  <a:pt x="318516" y="6096"/>
                </a:lnTo>
                <a:lnTo>
                  <a:pt x="318516" y="19812"/>
                </a:lnTo>
                <a:lnTo>
                  <a:pt x="243840" y="19812"/>
                </a:lnTo>
                <a:lnTo>
                  <a:pt x="243840" y="32004"/>
                </a:lnTo>
                <a:lnTo>
                  <a:pt x="297180" y="32004"/>
                </a:lnTo>
                <a:lnTo>
                  <a:pt x="278892" y="54864"/>
                </a:lnTo>
                <a:lnTo>
                  <a:pt x="251460" y="54864"/>
                </a:lnTo>
                <a:lnTo>
                  <a:pt x="252984" y="67056"/>
                </a:lnTo>
                <a:lnTo>
                  <a:pt x="364845" y="62128"/>
                </a:lnTo>
                <a:lnTo>
                  <a:pt x="382524" y="60960"/>
                </a:lnTo>
                <a:lnTo>
                  <a:pt x="390144" y="68580"/>
                </a:lnTo>
                <a:lnTo>
                  <a:pt x="393192" y="73152"/>
                </a:lnTo>
                <a:lnTo>
                  <a:pt x="405384" y="65532"/>
                </a:lnTo>
                <a:lnTo>
                  <a:pt x="400697" y="60960"/>
                </a:lnTo>
                <a:lnTo>
                  <a:pt x="393661" y="54089"/>
                </a:lnTo>
                <a:lnTo>
                  <a:pt x="392874" y="53340"/>
                </a:lnTo>
                <a:lnTo>
                  <a:pt x="383667" y="44767"/>
                </a:lnTo>
                <a:lnTo>
                  <a:pt x="375373" y="37465"/>
                </a:lnTo>
                <a:lnTo>
                  <a:pt x="368808" y="32004"/>
                </a:lnTo>
                <a:lnTo>
                  <a:pt x="359664" y="39624"/>
                </a:lnTo>
                <a:lnTo>
                  <a:pt x="364236" y="42672"/>
                </a:lnTo>
                <a:lnTo>
                  <a:pt x="373380" y="51816"/>
                </a:lnTo>
                <a:lnTo>
                  <a:pt x="319582" y="53111"/>
                </a:lnTo>
                <a:lnTo>
                  <a:pt x="294132" y="53340"/>
                </a:lnTo>
                <a:lnTo>
                  <a:pt x="300202" y="47650"/>
                </a:lnTo>
                <a:lnTo>
                  <a:pt x="304990" y="42100"/>
                </a:lnTo>
                <a:lnTo>
                  <a:pt x="308914" y="36842"/>
                </a:lnTo>
                <a:lnTo>
                  <a:pt x="312420" y="32004"/>
                </a:lnTo>
                <a:lnTo>
                  <a:pt x="368808" y="32004"/>
                </a:lnTo>
                <a:lnTo>
                  <a:pt x="409956" y="32004"/>
                </a:lnTo>
                <a:lnTo>
                  <a:pt x="409956" y="19812"/>
                </a:lnTo>
                <a:close/>
              </a:path>
              <a:path w="2534920" h="167640">
                <a:moveTo>
                  <a:pt x="428244" y="41148"/>
                </a:moveTo>
                <a:lnTo>
                  <a:pt x="416052" y="41148"/>
                </a:lnTo>
                <a:lnTo>
                  <a:pt x="415518" y="55206"/>
                </a:lnTo>
                <a:lnTo>
                  <a:pt x="414147" y="67818"/>
                </a:lnTo>
                <a:lnTo>
                  <a:pt x="412191" y="79298"/>
                </a:lnTo>
                <a:lnTo>
                  <a:pt x="409956" y="89916"/>
                </a:lnTo>
                <a:lnTo>
                  <a:pt x="420624" y="91440"/>
                </a:lnTo>
                <a:lnTo>
                  <a:pt x="426897" y="51816"/>
                </a:lnTo>
                <a:lnTo>
                  <a:pt x="427329" y="47155"/>
                </a:lnTo>
                <a:lnTo>
                  <a:pt x="428244" y="41148"/>
                </a:lnTo>
                <a:close/>
              </a:path>
              <a:path w="2534920" h="167640">
                <a:moveTo>
                  <a:pt x="449580" y="7620"/>
                </a:moveTo>
                <a:lnTo>
                  <a:pt x="437388" y="7620"/>
                </a:lnTo>
                <a:lnTo>
                  <a:pt x="437388" y="166116"/>
                </a:lnTo>
                <a:lnTo>
                  <a:pt x="449580" y="166116"/>
                </a:lnTo>
                <a:lnTo>
                  <a:pt x="449580" y="7620"/>
                </a:lnTo>
                <a:close/>
              </a:path>
              <a:path w="2534920" h="167640">
                <a:moveTo>
                  <a:pt x="470916" y="51816"/>
                </a:moveTo>
                <a:lnTo>
                  <a:pt x="464820" y="28956"/>
                </a:lnTo>
                <a:lnTo>
                  <a:pt x="455676" y="30480"/>
                </a:lnTo>
                <a:lnTo>
                  <a:pt x="461772" y="53340"/>
                </a:lnTo>
                <a:lnTo>
                  <a:pt x="470916" y="51816"/>
                </a:lnTo>
                <a:close/>
              </a:path>
              <a:path w="2534920" h="167640">
                <a:moveTo>
                  <a:pt x="569976" y="82296"/>
                </a:moveTo>
                <a:lnTo>
                  <a:pt x="556260" y="82296"/>
                </a:lnTo>
                <a:lnTo>
                  <a:pt x="556260" y="91440"/>
                </a:lnTo>
                <a:lnTo>
                  <a:pt x="556260" y="103632"/>
                </a:lnTo>
                <a:lnTo>
                  <a:pt x="556260" y="112776"/>
                </a:lnTo>
                <a:lnTo>
                  <a:pt x="556260" y="126492"/>
                </a:lnTo>
                <a:lnTo>
                  <a:pt x="490728" y="126492"/>
                </a:lnTo>
                <a:lnTo>
                  <a:pt x="490728" y="112776"/>
                </a:lnTo>
                <a:lnTo>
                  <a:pt x="556260" y="112776"/>
                </a:lnTo>
                <a:lnTo>
                  <a:pt x="556260" y="103632"/>
                </a:lnTo>
                <a:lnTo>
                  <a:pt x="490728" y="103632"/>
                </a:lnTo>
                <a:lnTo>
                  <a:pt x="490728" y="91440"/>
                </a:lnTo>
                <a:lnTo>
                  <a:pt x="556260" y="91440"/>
                </a:lnTo>
                <a:lnTo>
                  <a:pt x="556260" y="82296"/>
                </a:lnTo>
                <a:lnTo>
                  <a:pt x="478536" y="82296"/>
                </a:lnTo>
                <a:lnTo>
                  <a:pt x="478536" y="166116"/>
                </a:lnTo>
                <a:lnTo>
                  <a:pt x="490728" y="166116"/>
                </a:lnTo>
                <a:lnTo>
                  <a:pt x="490728" y="135636"/>
                </a:lnTo>
                <a:lnTo>
                  <a:pt x="556260" y="135636"/>
                </a:lnTo>
                <a:lnTo>
                  <a:pt x="556260" y="149352"/>
                </a:lnTo>
                <a:lnTo>
                  <a:pt x="554736" y="150876"/>
                </a:lnTo>
                <a:lnTo>
                  <a:pt x="554736" y="152400"/>
                </a:lnTo>
                <a:lnTo>
                  <a:pt x="553212" y="152400"/>
                </a:lnTo>
                <a:lnTo>
                  <a:pt x="551688" y="153924"/>
                </a:lnTo>
                <a:lnTo>
                  <a:pt x="534924" y="153924"/>
                </a:lnTo>
                <a:lnTo>
                  <a:pt x="536448" y="164592"/>
                </a:lnTo>
                <a:lnTo>
                  <a:pt x="559308" y="164592"/>
                </a:lnTo>
                <a:lnTo>
                  <a:pt x="568452" y="160020"/>
                </a:lnTo>
                <a:lnTo>
                  <a:pt x="569976" y="156972"/>
                </a:lnTo>
                <a:lnTo>
                  <a:pt x="569976" y="135636"/>
                </a:lnTo>
                <a:lnTo>
                  <a:pt x="569976" y="126492"/>
                </a:lnTo>
                <a:lnTo>
                  <a:pt x="569976" y="112776"/>
                </a:lnTo>
                <a:lnTo>
                  <a:pt x="569976" y="103632"/>
                </a:lnTo>
                <a:lnTo>
                  <a:pt x="569976" y="91440"/>
                </a:lnTo>
                <a:lnTo>
                  <a:pt x="569976" y="82296"/>
                </a:lnTo>
                <a:close/>
              </a:path>
              <a:path w="2534920" h="167640">
                <a:moveTo>
                  <a:pt x="580644" y="60960"/>
                </a:moveTo>
                <a:lnTo>
                  <a:pt x="530352" y="60960"/>
                </a:lnTo>
                <a:lnTo>
                  <a:pt x="530352" y="47244"/>
                </a:lnTo>
                <a:lnTo>
                  <a:pt x="571500" y="47244"/>
                </a:lnTo>
                <a:lnTo>
                  <a:pt x="571500" y="38100"/>
                </a:lnTo>
                <a:lnTo>
                  <a:pt x="530352" y="38100"/>
                </a:lnTo>
                <a:lnTo>
                  <a:pt x="530352" y="27432"/>
                </a:lnTo>
                <a:lnTo>
                  <a:pt x="577596" y="27432"/>
                </a:lnTo>
                <a:lnTo>
                  <a:pt x="577596" y="16764"/>
                </a:lnTo>
                <a:lnTo>
                  <a:pt x="530352" y="16764"/>
                </a:lnTo>
                <a:lnTo>
                  <a:pt x="530352" y="6096"/>
                </a:lnTo>
                <a:lnTo>
                  <a:pt x="516636" y="6096"/>
                </a:lnTo>
                <a:lnTo>
                  <a:pt x="516636" y="16764"/>
                </a:lnTo>
                <a:lnTo>
                  <a:pt x="470916" y="16764"/>
                </a:lnTo>
                <a:lnTo>
                  <a:pt x="470916" y="27432"/>
                </a:lnTo>
                <a:lnTo>
                  <a:pt x="516636" y="27432"/>
                </a:lnTo>
                <a:lnTo>
                  <a:pt x="516636" y="38100"/>
                </a:lnTo>
                <a:lnTo>
                  <a:pt x="477012" y="38100"/>
                </a:lnTo>
                <a:lnTo>
                  <a:pt x="477012" y="47244"/>
                </a:lnTo>
                <a:lnTo>
                  <a:pt x="516636" y="47244"/>
                </a:lnTo>
                <a:lnTo>
                  <a:pt x="516636" y="60960"/>
                </a:lnTo>
                <a:lnTo>
                  <a:pt x="469392" y="60960"/>
                </a:lnTo>
                <a:lnTo>
                  <a:pt x="469392" y="70104"/>
                </a:lnTo>
                <a:lnTo>
                  <a:pt x="580644" y="70104"/>
                </a:lnTo>
                <a:lnTo>
                  <a:pt x="580644" y="60960"/>
                </a:lnTo>
                <a:close/>
              </a:path>
              <a:path w="2534920" h="167640">
                <a:moveTo>
                  <a:pt x="662940" y="51816"/>
                </a:moveTo>
                <a:lnTo>
                  <a:pt x="641604" y="51816"/>
                </a:lnTo>
                <a:lnTo>
                  <a:pt x="641604" y="62484"/>
                </a:lnTo>
                <a:lnTo>
                  <a:pt x="633984" y="91440"/>
                </a:lnTo>
                <a:lnTo>
                  <a:pt x="617220" y="91440"/>
                </a:lnTo>
                <a:lnTo>
                  <a:pt x="609600" y="62484"/>
                </a:lnTo>
                <a:lnTo>
                  <a:pt x="641604" y="62484"/>
                </a:lnTo>
                <a:lnTo>
                  <a:pt x="641604" y="51816"/>
                </a:lnTo>
                <a:lnTo>
                  <a:pt x="632460" y="51816"/>
                </a:lnTo>
                <a:lnTo>
                  <a:pt x="632460" y="33528"/>
                </a:lnTo>
                <a:lnTo>
                  <a:pt x="658368" y="33528"/>
                </a:lnTo>
                <a:lnTo>
                  <a:pt x="658368" y="22860"/>
                </a:lnTo>
                <a:lnTo>
                  <a:pt x="632460" y="22860"/>
                </a:lnTo>
                <a:lnTo>
                  <a:pt x="632460" y="9144"/>
                </a:lnTo>
                <a:lnTo>
                  <a:pt x="618744" y="9144"/>
                </a:lnTo>
                <a:lnTo>
                  <a:pt x="618744" y="22860"/>
                </a:lnTo>
                <a:lnTo>
                  <a:pt x="592836" y="22860"/>
                </a:lnTo>
                <a:lnTo>
                  <a:pt x="592836" y="33528"/>
                </a:lnTo>
                <a:lnTo>
                  <a:pt x="618744" y="33528"/>
                </a:lnTo>
                <a:lnTo>
                  <a:pt x="618744" y="51816"/>
                </a:lnTo>
                <a:lnTo>
                  <a:pt x="586740" y="51816"/>
                </a:lnTo>
                <a:lnTo>
                  <a:pt x="586740" y="62484"/>
                </a:lnTo>
                <a:lnTo>
                  <a:pt x="597408" y="62484"/>
                </a:lnTo>
                <a:lnTo>
                  <a:pt x="605028" y="91440"/>
                </a:lnTo>
                <a:lnTo>
                  <a:pt x="586740" y="91440"/>
                </a:lnTo>
                <a:lnTo>
                  <a:pt x="586740" y="100584"/>
                </a:lnTo>
                <a:lnTo>
                  <a:pt x="618744" y="100584"/>
                </a:lnTo>
                <a:lnTo>
                  <a:pt x="618744" y="121920"/>
                </a:lnTo>
                <a:lnTo>
                  <a:pt x="586740" y="121920"/>
                </a:lnTo>
                <a:lnTo>
                  <a:pt x="586740" y="131064"/>
                </a:lnTo>
                <a:lnTo>
                  <a:pt x="618744" y="131064"/>
                </a:lnTo>
                <a:lnTo>
                  <a:pt x="618744" y="166116"/>
                </a:lnTo>
                <a:lnTo>
                  <a:pt x="632460" y="166116"/>
                </a:lnTo>
                <a:lnTo>
                  <a:pt x="632460" y="131064"/>
                </a:lnTo>
                <a:lnTo>
                  <a:pt x="659892" y="131064"/>
                </a:lnTo>
                <a:lnTo>
                  <a:pt x="659892" y="121920"/>
                </a:lnTo>
                <a:lnTo>
                  <a:pt x="632460" y="121920"/>
                </a:lnTo>
                <a:lnTo>
                  <a:pt x="632460" y="100584"/>
                </a:lnTo>
                <a:lnTo>
                  <a:pt x="662940" y="100584"/>
                </a:lnTo>
                <a:lnTo>
                  <a:pt x="662940" y="91440"/>
                </a:lnTo>
                <a:lnTo>
                  <a:pt x="644652" y="91440"/>
                </a:lnTo>
                <a:lnTo>
                  <a:pt x="655320" y="62484"/>
                </a:lnTo>
                <a:lnTo>
                  <a:pt x="662940" y="62484"/>
                </a:lnTo>
                <a:lnTo>
                  <a:pt x="662940" y="51816"/>
                </a:lnTo>
                <a:close/>
              </a:path>
              <a:path w="2534920" h="167640">
                <a:moveTo>
                  <a:pt x="752856" y="155448"/>
                </a:moveTo>
                <a:lnTo>
                  <a:pt x="746010" y="150622"/>
                </a:lnTo>
                <a:lnTo>
                  <a:pt x="739330" y="145351"/>
                </a:lnTo>
                <a:lnTo>
                  <a:pt x="736904" y="143256"/>
                </a:lnTo>
                <a:lnTo>
                  <a:pt x="732917" y="139814"/>
                </a:lnTo>
                <a:lnTo>
                  <a:pt x="726948" y="134112"/>
                </a:lnTo>
                <a:lnTo>
                  <a:pt x="732320" y="124968"/>
                </a:lnTo>
                <a:lnTo>
                  <a:pt x="735177" y="120116"/>
                </a:lnTo>
                <a:lnTo>
                  <a:pt x="741426" y="105537"/>
                </a:lnTo>
                <a:lnTo>
                  <a:pt x="745375" y="90398"/>
                </a:lnTo>
                <a:lnTo>
                  <a:pt x="745820" y="85344"/>
                </a:lnTo>
                <a:lnTo>
                  <a:pt x="746760" y="74676"/>
                </a:lnTo>
                <a:lnTo>
                  <a:pt x="733044" y="74676"/>
                </a:lnTo>
                <a:lnTo>
                  <a:pt x="733044" y="85344"/>
                </a:lnTo>
                <a:lnTo>
                  <a:pt x="732180" y="94754"/>
                </a:lnTo>
                <a:lnTo>
                  <a:pt x="729602" y="104584"/>
                </a:lnTo>
                <a:lnTo>
                  <a:pt x="725322" y="114706"/>
                </a:lnTo>
                <a:lnTo>
                  <a:pt x="719328" y="124968"/>
                </a:lnTo>
                <a:lnTo>
                  <a:pt x="713270" y="115570"/>
                </a:lnTo>
                <a:lnTo>
                  <a:pt x="708647" y="105727"/>
                </a:lnTo>
                <a:lnTo>
                  <a:pt x="705180" y="95618"/>
                </a:lnTo>
                <a:lnTo>
                  <a:pt x="702564" y="85344"/>
                </a:lnTo>
                <a:lnTo>
                  <a:pt x="733044" y="85344"/>
                </a:lnTo>
                <a:lnTo>
                  <a:pt x="733044" y="74676"/>
                </a:lnTo>
                <a:lnTo>
                  <a:pt x="684276" y="74676"/>
                </a:lnTo>
                <a:lnTo>
                  <a:pt x="684276" y="22860"/>
                </a:lnTo>
                <a:lnTo>
                  <a:pt x="726948" y="22860"/>
                </a:lnTo>
                <a:lnTo>
                  <a:pt x="726948" y="48768"/>
                </a:lnTo>
                <a:lnTo>
                  <a:pt x="725424" y="50292"/>
                </a:lnTo>
                <a:lnTo>
                  <a:pt x="704088" y="50292"/>
                </a:lnTo>
                <a:lnTo>
                  <a:pt x="705612" y="60960"/>
                </a:lnTo>
                <a:lnTo>
                  <a:pt x="729996" y="60960"/>
                </a:lnTo>
                <a:lnTo>
                  <a:pt x="736092" y="57912"/>
                </a:lnTo>
                <a:lnTo>
                  <a:pt x="739140" y="54864"/>
                </a:lnTo>
                <a:lnTo>
                  <a:pt x="740664" y="51816"/>
                </a:lnTo>
                <a:lnTo>
                  <a:pt x="740664" y="22860"/>
                </a:lnTo>
                <a:lnTo>
                  <a:pt x="740664" y="13716"/>
                </a:lnTo>
                <a:lnTo>
                  <a:pt x="670560" y="13716"/>
                </a:lnTo>
                <a:lnTo>
                  <a:pt x="670560" y="166116"/>
                </a:lnTo>
                <a:lnTo>
                  <a:pt x="684276" y="166116"/>
                </a:lnTo>
                <a:lnTo>
                  <a:pt x="684276" y="85344"/>
                </a:lnTo>
                <a:lnTo>
                  <a:pt x="691896" y="85344"/>
                </a:lnTo>
                <a:lnTo>
                  <a:pt x="707136" y="128016"/>
                </a:lnTo>
                <a:lnTo>
                  <a:pt x="711708" y="134112"/>
                </a:lnTo>
                <a:lnTo>
                  <a:pt x="713232" y="134112"/>
                </a:lnTo>
                <a:lnTo>
                  <a:pt x="706602" y="140690"/>
                </a:lnTo>
                <a:lnTo>
                  <a:pt x="700278" y="146685"/>
                </a:lnTo>
                <a:lnTo>
                  <a:pt x="693940" y="152120"/>
                </a:lnTo>
                <a:lnTo>
                  <a:pt x="687324" y="156972"/>
                </a:lnTo>
                <a:lnTo>
                  <a:pt x="693420" y="164592"/>
                </a:lnTo>
                <a:lnTo>
                  <a:pt x="700252" y="160616"/>
                </a:lnTo>
                <a:lnTo>
                  <a:pt x="706945" y="155638"/>
                </a:lnTo>
                <a:lnTo>
                  <a:pt x="713346" y="149809"/>
                </a:lnTo>
                <a:lnTo>
                  <a:pt x="719328" y="143256"/>
                </a:lnTo>
                <a:lnTo>
                  <a:pt x="725081" y="148958"/>
                </a:lnTo>
                <a:lnTo>
                  <a:pt x="731139" y="154495"/>
                </a:lnTo>
                <a:lnTo>
                  <a:pt x="737755" y="159766"/>
                </a:lnTo>
                <a:lnTo>
                  <a:pt x="745236" y="164592"/>
                </a:lnTo>
                <a:lnTo>
                  <a:pt x="752856" y="155448"/>
                </a:lnTo>
                <a:close/>
              </a:path>
              <a:path w="2534920" h="167640">
                <a:moveTo>
                  <a:pt x="888492" y="47244"/>
                </a:moveTo>
                <a:lnTo>
                  <a:pt x="879348" y="39624"/>
                </a:lnTo>
                <a:lnTo>
                  <a:pt x="800100" y="53340"/>
                </a:lnTo>
                <a:lnTo>
                  <a:pt x="800100" y="15240"/>
                </a:lnTo>
                <a:lnTo>
                  <a:pt x="784860" y="15240"/>
                </a:lnTo>
                <a:lnTo>
                  <a:pt x="784860" y="54864"/>
                </a:lnTo>
                <a:lnTo>
                  <a:pt x="754380" y="60960"/>
                </a:lnTo>
                <a:lnTo>
                  <a:pt x="755904" y="73152"/>
                </a:lnTo>
                <a:lnTo>
                  <a:pt x="784860" y="68580"/>
                </a:lnTo>
                <a:lnTo>
                  <a:pt x="784860" y="121920"/>
                </a:lnTo>
                <a:lnTo>
                  <a:pt x="787425" y="137922"/>
                </a:lnTo>
                <a:lnTo>
                  <a:pt x="795147" y="149352"/>
                </a:lnTo>
                <a:lnTo>
                  <a:pt x="807999" y="156210"/>
                </a:lnTo>
                <a:lnTo>
                  <a:pt x="826008" y="158496"/>
                </a:lnTo>
                <a:lnTo>
                  <a:pt x="882396" y="158496"/>
                </a:lnTo>
                <a:lnTo>
                  <a:pt x="882396" y="144780"/>
                </a:lnTo>
                <a:lnTo>
                  <a:pt x="818388" y="144780"/>
                </a:lnTo>
                <a:lnTo>
                  <a:pt x="810768" y="143256"/>
                </a:lnTo>
                <a:lnTo>
                  <a:pt x="806196" y="138684"/>
                </a:lnTo>
                <a:lnTo>
                  <a:pt x="801624" y="135636"/>
                </a:lnTo>
                <a:lnTo>
                  <a:pt x="800100" y="129540"/>
                </a:lnTo>
                <a:lnTo>
                  <a:pt x="800100" y="68580"/>
                </a:lnTo>
                <a:lnTo>
                  <a:pt x="800100" y="65532"/>
                </a:lnTo>
                <a:lnTo>
                  <a:pt x="868680" y="54864"/>
                </a:lnTo>
                <a:lnTo>
                  <a:pt x="861504" y="66916"/>
                </a:lnTo>
                <a:lnTo>
                  <a:pt x="853630" y="78117"/>
                </a:lnTo>
                <a:lnTo>
                  <a:pt x="844880" y="88734"/>
                </a:lnTo>
                <a:lnTo>
                  <a:pt x="835152" y="99060"/>
                </a:lnTo>
                <a:lnTo>
                  <a:pt x="845820" y="108204"/>
                </a:lnTo>
                <a:lnTo>
                  <a:pt x="857199" y="95046"/>
                </a:lnTo>
                <a:lnTo>
                  <a:pt x="868299" y="80581"/>
                </a:lnTo>
                <a:lnTo>
                  <a:pt x="878814" y="64706"/>
                </a:lnTo>
                <a:lnTo>
                  <a:pt x="884262" y="54864"/>
                </a:lnTo>
                <a:lnTo>
                  <a:pt x="885113" y="53340"/>
                </a:lnTo>
                <a:lnTo>
                  <a:pt x="888492" y="47244"/>
                </a:lnTo>
                <a:close/>
              </a:path>
              <a:path w="2534920" h="167640">
                <a:moveTo>
                  <a:pt x="1027176" y="108204"/>
                </a:moveTo>
                <a:lnTo>
                  <a:pt x="1026325" y="100584"/>
                </a:lnTo>
                <a:lnTo>
                  <a:pt x="1025652" y="94488"/>
                </a:lnTo>
                <a:lnTo>
                  <a:pt x="969264" y="100584"/>
                </a:lnTo>
                <a:lnTo>
                  <a:pt x="964844" y="57912"/>
                </a:lnTo>
                <a:lnTo>
                  <a:pt x="964692" y="56388"/>
                </a:lnTo>
                <a:lnTo>
                  <a:pt x="1011936" y="51816"/>
                </a:lnTo>
                <a:lnTo>
                  <a:pt x="1010983" y="44196"/>
                </a:lnTo>
                <a:lnTo>
                  <a:pt x="1010412" y="39624"/>
                </a:lnTo>
                <a:lnTo>
                  <a:pt x="963168" y="44196"/>
                </a:lnTo>
                <a:lnTo>
                  <a:pt x="960120" y="12192"/>
                </a:lnTo>
                <a:lnTo>
                  <a:pt x="946404" y="13716"/>
                </a:lnTo>
                <a:lnTo>
                  <a:pt x="947928" y="45720"/>
                </a:lnTo>
                <a:lnTo>
                  <a:pt x="899160" y="50292"/>
                </a:lnTo>
                <a:lnTo>
                  <a:pt x="900684" y="62484"/>
                </a:lnTo>
                <a:lnTo>
                  <a:pt x="949452" y="57912"/>
                </a:lnTo>
                <a:lnTo>
                  <a:pt x="954024" y="102108"/>
                </a:lnTo>
                <a:lnTo>
                  <a:pt x="893064" y="106680"/>
                </a:lnTo>
                <a:lnTo>
                  <a:pt x="893064" y="120396"/>
                </a:lnTo>
                <a:lnTo>
                  <a:pt x="954024" y="114300"/>
                </a:lnTo>
                <a:lnTo>
                  <a:pt x="960120" y="166116"/>
                </a:lnTo>
                <a:lnTo>
                  <a:pt x="973836" y="164592"/>
                </a:lnTo>
                <a:lnTo>
                  <a:pt x="969391" y="114300"/>
                </a:lnTo>
                <a:lnTo>
                  <a:pt x="969264" y="112776"/>
                </a:lnTo>
                <a:lnTo>
                  <a:pt x="1027176" y="108204"/>
                </a:lnTo>
                <a:close/>
              </a:path>
              <a:path w="2534920" h="167640">
                <a:moveTo>
                  <a:pt x="1136904" y="146304"/>
                </a:moveTo>
                <a:lnTo>
                  <a:pt x="1103376" y="146304"/>
                </a:lnTo>
                <a:lnTo>
                  <a:pt x="1115568" y="56388"/>
                </a:lnTo>
                <a:lnTo>
                  <a:pt x="1045464" y="56388"/>
                </a:lnTo>
                <a:lnTo>
                  <a:pt x="1045464" y="67056"/>
                </a:lnTo>
                <a:lnTo>
                  <a:pt x="1098804" y="67056"/>
                </a:lnTo>
                <a:lnTo>
                  <a:pt x="1089660" y="146304"/>
                </a:lnTo>
                <a:lnTo>
                  <a:pt x="1028700" y="146304"/>
                </a:lnTo>
                <a:lnTo>
                  <a:pt x="1028700" y="158496"/>
                </a:lnTo>
                <a:lnTo>
                  <a:pt x="1136904" y="158496"/>
                </a:lnTo>
                <a:lnTo>
                  <a:pt x="1136904" y="146304"/>
                </a:lnTo>
                <a:close/>
              </a:path>
              <a:path w="2534920" h="167640">
                <a:moveTo>
                  <a:pt x="1159764" y="18288"/>
                </a:moveTo>
                <a:lnTo>
                  <a:pt x="1144524" y="18288"/>
                </a:lnTo>
                <a:lnTo>
                  <a:pt x="1144524" y="106680"/>
                </a:lnTo>
                <a:lnTo>
                  <a:pt x="1159764" y="106680"/>
                </a:lnTo>
                <a:lnTo>
                  <a:pt x="1159764" y="18288"/>
                </a:lnTo>
                <a:close/>
              </a:path>
              <a:path w="2534920" h="167640">
                <a:moveTo>
                  <a:pt x="1226820" y="16764"/>
                </a:moveTo>
                <a:lnTo>
                  <a:pt x="1211580" y="16764"/>
                </a:lnTo>
                <a:lnTo>
                  <a:pt x="1211453" y="85344"/>
                </a:lnTo>
                <a:lnTo>
                  <a:pt x="1210983" y="98069"/>
                </a:lnTo>
                <a:lnTo>
                  <a:pt x="1194308" y="137350"/>
                </a:lnTo>
                <a:lnTo>
                  <a:pt x="1162812" y="149352"/>
                </a:lnTo>
                <a:lnTo>
                  <a:pt x="1165860" y="163068"/>
                </a:lnTo>
                <a:lnTo>
                  <a:pt x="1207211" y="145122"/>
                </a:lnTo>
                <a:lnTo>
                  <a:pt x="1224915" y="108026"/>
                </a:lnTo>
                <a:lnTo>
                  <a:pt x="1226820" y="85344"/>
                </a:lnTo>
                <a:lnTo>
                  <a:pt x="1226820" y="16764"/>
                </a:lnTo>
                <a:close/>
              </a:path>
              <a:path w="2534920" h="167640">
                <a:moveTo>
                  <a:pt x="1353312" y="24384"/>
                </a:moveTo>
                <a:lnTo>
                  <a:pt x="1245108" y="24384"/>
                </a:lnTo>
                <a:lnTo>
                  <a:pt x="1245108" y="36576"/>
                </a:lnTo>
                <a:lnTo>
                  <a:pt x="1353312" y="36576"/>
                </a:lnTo>
                <a:lnTo>
                  <a:pt x="1353312" y="24384"/>
                </a:lnTo>
                <a:close/>
              </a:path>
              <a:path w="2534920" h="167640">
                <a:moveTo>
                  <a:pt x="1363980" y="70104"/>
                </a:moveTo>
                <a:lnTo>
                  <a:pt x="1235964" y="70104"/>
                </a:lnTo>
                <a:lnTo>
                  <a:pt x="1235964" y="83820"/>
                </a:lnTo>
                <a:lnTo>
                  <a:pt x="1296924" y="83820"/>
                </a:lnTo>
                <a:lnTo>
                  <a:pt x="1296924" y="92964"/>
                </a:lnTo>
                <a:lnTo>
                  <a:pt x="1286256" y="134112"/>
                </a:lnTo>
                <a:lnTo>
                  <a:pt x="1252728" y="150876"/>
                </a:lnTo>
                <a:lnTo>
                  <a:pt x="1257300" y="163068"/>
                </a:lnTo>
                <a:lnTo>
                  <a:pt x="1296225" y="142976"/>
                </a:lnTo>
                <a:lnTo>
                  <a:pt x="1311871" y="99898"/>
                </a:lnTo>
                <a:lnTo>
                  <a:pt x="1312164" y="83820"/>
                </a:lnTo>
                <a:lnTo>
                  <a:pt x="1363980" y="83820"/>
                </a:lnTo>
                <a:lnTo>
                  <a:pt x="1363980" y="70104"/>
                </a:lnTo>
                <a:close/>
              </a:path>
              <a:path w="2534920" h="167640">
                <a:moveTo>
                  <a:pt x="1452372" y="47244"/>
                </a:moveTo>
                <a:lnTo>
                  <a:pt x="1438656" y="41148"/>
                </a:lnTo>
                <a:lnTo>
                  <a:pt x="1433512" y="51422"/>
                </a:lnTo>
                <a:lnTo>
                  <a:pt x="1427226" y="61531"/>
                </a:lnTo>
                <a:lnTo>
                  <a:pt x="1400860" y="89369"/>
                </a:lnTo>
                <a:lnTo>
                  <a:pt x="1365504" y="109728"/>
                </a:lnTo>
                <a:lnTo>
                  <a:pt x="1370076" y="120396"/>
                </a:lnTo>
                <a:lnTo>
                  <a:pt x="1380286" y="116662"/>
                </a:lnTo>
                <a:lnTo>
                  <a:pt x="1390078" y="112204"/>
                </a:lnTo>
                <a:lnTo>
                  <a:pt x="1399006" y="106895"/>
                </a:lnTo>
                <a:lnTo>
                  <a:pt x="1406652" y="100584"/>
                </a:lnTo>
                <a:lnTo>
                  <a:pt x="1406652" y="166116"/>
                </a:lnTo>
                <a:lnTo>
                  <a:pt x="1421892" y="166116"/>
                </a:lnTo>
                <a:lnTo>
                  <a:pt x="1421892" y="100584"/>
                </a:lnTo>
                <a:lnTo>
                  <a:pt x="1421892" y="88392"/>
                </a:lnTo>
                <a:lnTo>
                  <a:pt x="1431036" y="79248"/>
                </a:lnTo>
                <a:lnTo>
                  <a:pt x="1435608" y="73152"/>
                </a:lnTo>
                <a:lnTo>
                  <a:pt x="1440154" y="67183"/>
                </a:lnTo>
                <a:lnTo>
                  <a:pt x="1444561" y="60769"/>
                </a:lnTo>
                <a:lnTo>
                  <a:pt x="1448676" y="54089"/>
                </a:lnTo>
                <a:lnTo>
                  <a:pt x="1452372" y="47244"/>
                </a:lnTo>
                <a:close/>
              </a:path>
              <a:path w="2534920" h="167640">
                <a:moveTo>
                  <a:pt x="1502664" y="77724"/>
                </a:moveTo>
                <a:lnTo>
                  <a:pt x="1487424" y="74676"/>
                </a:lnTo>
                <a:lnTo>
                  <a:pt x="1485963" y="82702"/>
                </a:lnTo>
                <a:lnTo>
                  <a:pt x="1483804" y="90868"/>
                </a:lnTo>
                <a:lnTo>
                  <a:pt x="1467129" y="126453"/>
                </a:lnTo>
                <a:lnTo>
                  <a:pt x="1455420" y="143256"/>
                </a:lnTo>
                <a:lnTo>
                  <a:pt x="1467612" y="150876"/>
                </a:lnTo>
                <a:lnTo>
                  <a:pt x="1479080" y="136017"/>
                </a:lnTo>
                <a:lnTo>
                  <a:pt x="1488567" y="118872"/>
                </a:lnTo>
                <a:lnTo>
                  <a:pt x="1496352" y="99326"/>
                </a:lnTo>
                <a:lnTo>
                  <a:pt x="1502664" y="77724"/>
                </a:lnTo>
                <a:close/>
              </a:path>
              <a:path w="2534920" h="167640">
                <a:moveTo>
                  <a:pt x="1591056" y="44196"/>
                </a:moveTo>
                <a:lnTo>
                  <a:pt x="1534668" y="44196"/>
                </a:lnTo>
                <a:lnTo>
                  <a:pt x="1534668" y="13716"/>
                </a:lnTo>
                <a:lnTo>
                  <a:pt x="1519428" y="13716"/>
                </a:lnTo>
                <a:lnTo>
                  <a:pt x="1519428" y="44196"/>
                </a:lnTo>
                <a:lnTo>
                  <a:pt x="1461516" y="44196"/>
                </a:lnTo>
                <a:lnTo>
                  <a:pt x="1461516" y="56388"/>
                </a:lnTo>
                <a:lnTo>
                  <a:pt x="1519428" y="56388"/>
                </a:lnTo>
                <a:lnTo>
                  <a:pt x="1519428" y="163068"/>
                </a:lnTo>
                <a:lnTo>
                  <a:pt x="1534668" y="163068"/>
                </a:lnTo>
                <a:lnTo>
                  <a:pt x="1534668" y="56388"/>
                </a:lnTo>
                <a:lnTo>
                  <a:pt x="1591056" y="56388"/>
                </a:lnTo>
                <a:lnTo>
                  <a:pt x="1591056" y="44196"/>
                </a:lnTo>
                <a:close/>
              </a:path>
              <a:path w="2534920" h="167640">
                <a:moveTo>
                  <a:pt x="1591056" y="13716"/>
                </a:moveTo>
                <a:lnTo>
                  <a:pt x="1589532" y="9144"/>
                </a:lnTo>
                <a:lnTo>
                  <a:pt x="1586484" y="6096"/>
                </a:lnTo>
                <a:lnTo>
                  <a:pt x="1584960" y="4572"/>
                </a:lnTo>
                <a:lnTo>
                  <a:pt x="1584960" y="15240"/>
                </a:lnTo>
                <a:lnTo>
                  <a:pt x="1584960" y="22860"/>
                </a:lnTo>
                <a:lnTo>
                  <a:pt x="1580388" y="27432"/>
                </a:lnTo>
                <a:lnTo>
                  <a:pt x="1578864" y="30480"/>
                </a:lnTo>
                <a:lnTo>
                  <a:pt x="1575816" y="32004"/>
                </a:lnTo>
                <a:lnTo>
                  <a:pt x="1568196" y="32004"/>
                </a:lnTo>
                <a:lnTo>
                  <a:pt x="1559052" y="22860"/>
                </a:lnTo>
                <a:lnTo>
                  <a:pt x="1559052" y="15240"/>
                </a:lnTo>
                <a:lnTo>
                  <a:pt x="1560576" y="12192"/>
                </a:lnTo>
                <a:lnTo>
                  <a:pt x="1563624" y="10668"/>
                </a:lnTo>
                <a:lnTo>
                  <a:pt x="1568196" y="6096"/>
                </a:lnTo>
                <a:lnTo>
                  <a:pt x="1575816" y="6096"/>
                </a:lnTo>
                <a:lnTo>
                  <a:pt x="1578864" y="7620"/>
                </a:lnTo>
                <a:lnTo>
                  <a:pt x="1583436" y="12192"/>
                </a:lnTo>
                <a:lnTo>
                  <a:pt x="1584960" y="15240"/>
                </a:lnTo>
                <a:lnTo>
                  <a:pt x="1584960" y="4572"/>
                </a:lnTo>
                <a:lnTo>
                  <a:pt x="1581912" y="1524"/>
                </a:lnTo>
                <a:lnTo>
                  <a:pt x="1577340" y="0"/>
                </a:lnTo>
                <a:lnTo>
                  <a:pt x="1566672" y="0"/>
                </a:lnTo>
                <a:lnTo>
                  <a:pt x="1562100" y="1524"/>
                </a:lnTo>
                <a:lnTo>
                  <a:pt x="1559052" y="6096"/>
                </a:lnTo>
                <a:lnTo>
                  <a:pt x="1554480" y="9144"/>
                </a:lnTo>
                <a:lnTo>
                  <a:pt x="1552956" y="13716"/>
                </a:lnTo>
                <a:lnTo>
                  <a:pt x="1552956" y="24384"/>
                </a:lnTo>
                <a:lnTo>
                  <a:pt x="1554480" y="27432"/>
                </a:lnTo>
                <a:lnTo>
                  <a:pt x="1562100" y="35052"/>
                </a:lnTo>
                <a:lnTo>
                  <a:pt x="1566672" y="38100"/>
                </a:lnTo>
                <a:lnTo>
                  <a:pt x="1577340" y="38100"/>
                </a:lnTo>
                <a:lnTo>
                  <a:pt x="1586484" y="32004"/>
                </a:lnTo>
                <a:lnTo>
                  <a:pt x="1589532" y="28956"/>
                </a:lnTo>
                <a:lnTo>
                  <a:pt x="1591056" y="24384"/>
                </a:lnTo>
                <a:lnTo>
                  <a:pt x="1591056" y="13716"/>
                </a:lnTo>
                <a:close/>
              </a:path>
              <a:path w="2534920" h="167640">
                <a:moveTo>
                  <a:pt x="1597152" y="141732"/>
                </a:moveTo>
                <a:lnTo>
                  <a:pt x="1586572" y="126314"/>
                </a:lnTo>
                <a:lnTo>
                  <a:pt x="1577721" y="109728"/>
                </a:lnTo>
                <a:lnTo>
                  <a:pt x="1570570" y="92011"/>
                </a:lnTo>
                <a:lnTo>
                  <a:pt x="1565148" y="73152"/>
                </a:lnTo>
                <a:lnTo>
                  <a:pt x="1549908" y="76200"/>
                </a:lnTo>
                <a:lnTo>
                  <a:pt x="1552498" y="85610"/>
                </a:lnTo>
                <a:lnTo>
                  <a:pt x="1555813" y="95440"/>
                </a:lnTo>
                <a:lnTo>
                  <a:pt x="1559979" y="105562"/>
                </a:lnTo>
                <a:lnTo>
                  <a:pt x="1565148" y="115824"/>
                </a:lnTo>
                <a:lnTo>
                  <a:pt x="1569732" y="126453"/>
                </a:lnTo>
                <a:lnTo>
                  <a:pt x="1574482" y="135636"/>
                </a:lnTo>
                <a:lnTo>
                  <a:pt x="1579499" y="143687"/>
                </a:lnTo>
                <a:lnTo>
                  <a:pt x="1584960" y="150876"/>
                </a:lnTo>
                <a:lnTo>
                  <a:pt x="1597152" y="141732"/>
                </a:lnTo>
                <a:close/>
              </a:path>
              <a:path w="2534920" h="167640">
                <a:moveTo>
                  <a:pt x="1616964" y="18288"/>
                </a:moveTo>
                <a:lnTo>
                  <a:pt x="1601724" y="18288"/>
                </a:lnTo>
                <a:lnTo>
                  <a:pt x="1601724" y="106680"/>
                </a:lnTo>
                <a:lnTo>
                  <a:pt x="1616964" y="106680"/>
                </a:lnTo>
                <a:lnTo>
                  <a:pt x="1616964" y="18288"/>
                </a:lnTo>
                <a:close/>
              </a:path>
              <a:path w="2534920" h="167640">
                <a:moveTo>
                  <a:pt x="1684020" y="16764"/>
                </a:moveTo>
                <a:lnTo>
                  <a:pt x="1668780" y="16764"/>
                </a:lnTo>
                <a:lnTo>
                  <a:pt x="1668653" y="85344"/>
                </a:lnTo>
                <a:lnTo>
                  <a:pt x="1668183" y="98069"/>
                </a:lnTo>
                <a:lnTo>
                  <a:pt x="1651508" y="137350"/>
                </a:lnTo>
                <a:lnTo>
                  <a:pt x="1620012" y="149352"/>
                </a:lnTo>
                <a:lnTo>
                  <a:pt x="1623060" y="163068"/>
                </a:lnTo>
                <a:lnTo>
                  <a:pt x="1664411" y="145122"/>
                </a:lnTo>
                <a:lnTo>
                  <a:pt x="1682115" y="108026"/>
                </a:lnTo>
                <a:lnTo>
                  <a:pt x="1684020" y="85344"/>
                </a:lnTo>
                <a:lnTo>
                  <a:pt x="1684020" y="16764"/>
                </a:lnTo>
                <a:close/>
              </a:path>
              <a:path w="2534920" h="167640">
                <a:moveTo>
                  <a:pt x="1760220" y="83820"/>
                </a:moveTo>
                <a:lnTo>
                  <a:pt x="1744764" y="76631"/>
                </a:lnTo>
                <a:lnTo>
                  <a:pt x="1730311" y="70866"/>
                </a:lnTo>
                <a:lnTo>
                  <a:pt x="1716709" y="66255"/>
                </a:lnTo>
                <a:lnTo>
                  <a:pt x="1703832" y="62484"/>
                </a:lnTo>
                <a:lnTo>
                  <a:pt x="1699260" y="74676"/>
                </a:lnTo>
                <a:lnTo>
                  <a:pt x="1714665" y="79514"/>
                </a:lnTo>
                <a:lnTo>
                  <a:pt x="1728787" y="84772"/>
                </a:lnTo>
                <a:lnTo>
                  <a:pt x="1741474" y="90322"/>
                </a:lnTo>
                <a:lnTo>
                  <a:pt x="1752600" y="96012"/>
                </a:lnTo>
                <a:lnTo>
                  <a:pt x="1760220" y="83820"/>
                </a:lnTo>
                <a:close/>
              </a:path>
              <a:path w="2534920" h="167640">
                <a:moveTo>
                  <a:pt x="1775460" y="41148"/>
                </a:moveTo>
                <a:lnTo>
                  <a:pt x="1724190" y="21221"/>
                </a:lnTo>
                <a:lnTo>
                  <a:pt x="1719072" y="19812"/>
                </a:lnTo>
                <a:lnTo>
                  <a:pt x="1712976" y="30480"/>
                </a:lnTo>
                <a:lnTo>
                  <a:pt x="1730121" y="36195"/>
                </a:lnTo>
                <a:lnTo>
                  <a:pt x="1744980" y="41910"/>
                </a:lnTo>
                <a:lnTo>
                  <a:pt x="1757553" y="47625"/>
                </a:lnTo>
                <a:lnTo>
                  <a:pt x="1767840" y="53340"/>
                </a:lnTo>
                <a:lnTo>
                  <a:pt x="1775460" y="41148"/>
                </a:lnTo>
                <a:close/>
              </a:path>
              <a:path w="2534920" h="167640">
                <a:moveTo>
                  <a:pt x="1828800" y="76200"/>
                </a:moveTo>
                <a:lnTo>
                  <a:pt x="1816608" y="70104"/>
                </a:lnTo>
                <a:lnTo>
                  <a:pt x="1812048" y="78676"/>
                </a:lnTo>
                <a:lnTo>
                  <a:pt x="1807654" y="86106"/>
                </a:lnTo>
                <a:lnTo>
                  <a:pt x="1778508" y="117348"/>
                </a:lnTo>
                <a:lnTo>
                  <a:pt x="1772234" y="122809"/>
                </a:lnTo>
                <a:lnTo>
                  <a:pt x="1738350" y="140550"/>
                </a:lnTo>
                <a:lnTo>
                  <a:pt x="1705356" y="147828"/>
                </a:lnTo>
                <a:lnTo>
                  <a:pt x="1708404" y="161544"/>
                </a:lnTo>
                <a:lnTo>
                  <a:pt x="1747266" y="152400"/>
                </a:lnTo>
                <a:lnTo>
                  <a:pt x="1781556" y="134112"/>
                </a:lnTo>
                <a:lnTo>
                  <a:pt x="1819694" y="93395"/>
                </a:lnTo>
                <a:lnTo>
                  <a:pt x="1828800" y="76200"/>
                </a:lnTo>
                <a:close/>
              </a:path>
              <a:path w="2534920" h="167640">
                <a:moveTo>
                  <a:pt x="1956816" y="85344"/>
                </a:moveTo>
                <a:lnTo>
                  <a:pt x="1839468" y="85344"/>
                </a:lnTo>
                <a:lnTo>
                  <a:pt x="1839468" y="97536"/>
                </a:lnTo>
                <a:lnTo>
                  <a:pt x="1956816" y="97536"/>
                </a:lnTo>
                <a:lnTo>
                  <a:pt x="1956816" y="85344"/>
                </a:lnTo>
                <a:close/>
              </a:path>
              <a:path w="2534920" h="167640">
                <a:moveTo>
                  <a:pt x="1999488" y="21336"/>
                </a:moveTo>
                <a:lnTo>
                  <a:pt x="1976805" y="59626"/>
                </a:lnTo>
                <a:lnTo>
                  <a:pt x="1973580" y="97536"/>
                </a:lnTo>
                <a:lnTo>
                  <a:pt x="1974138" y="114134"/>
                </a:lnTo>
                <a:lnTo>
                  <a:pt x="1975853" y="129730"/>
                </a:lnTo>
                <a:lnTo>
                  <a:pt x="1978710" y="144475"/>
                </a:lnTo>
                <a:lnTo>
                  <a:pt x="1982724" y="158496"/>
                </a:lnTo>
                <a:lnTo>
                  <a:pt x="1994916" y="155448"/>
                </a:lnTo>
                <a:lnTo>
                  <a:pt x="1991791" y="142354"/>
                </a:lnTo>
                <a:lnTo>
                  <a:pt x="1989391" y="128397"/>
                </a:lnTo>
                <a:lnTo>
                  <a:pt x="1987842" y="113880"/>
                </a:lnTo>
                <a:lnTo>
                  <a:pt x="1987296" y="99060"/>
                </a:lnTo>
                <a:lnTo>
                  <a:pt x="1988121" y="79629"/>
                </a:lnTo>
                <a:lnTo>
                  <a:pt x="1990534" y="60198"/>
                </a:lnTo>
                <a:lnTo>
                  <a:pt x="1994357" y="40779"/>
                </a:lnTo>
                <a:lnTo>
                  <a:pt x="1999488" y="21336"/>
                </a:lnTo>
                <a:close/>
              </a:path>
              <a:path w="2534920" h="167640">
                <a:moveTo>
                  <a:pt x="2092452" y="30480"/>
                </a:moveTo>
                <a:lnTo>
                  <a:pt x="2075688" y="30480"/>
                </a:lnTo>
                <a:lnTo>
                  <a:pt x="2065159" y="30505"/>
                </a:lnTo>
                <a:lnTo>
                  <a:pt x="2052066" y="30670"/>
                </a:lnTo>
                <a:lnTo>
                  <a:pt x="2036673" y="31127"/>
                </a:lnTo>
                <a:lnTo>
                  <a:pt x="2019300" y="32004"/>
                </a:lnTo>
                <a:lnTo>
                  <a:pt x="2019300" y="44196"/>
                </a:lnTo>
                <a:lnTo>
                  <a:pt x="2063013" y="41414"/>
                </a:lnTo>
                <a:lnTo>
                  <a:pt x="2069592" y="41148"/>
                </a:lnTo>
                <a:lnTo>
                  <a:pt x="2092452" y="41148"/>
                </a:lnTo>
                <a:lnTo>
                  <a:pt x="2092452" y="30480"/>
                </a:lnTo>
                <a:close/>
              </a:path>
              <a:path w="2534920" h="167640">
                <a:moveTo>
                  <a:pt x="2093976" y="140208"/>
                </a:moveTo>
                <a:lnTo>
                  <a:pt x="2087092" y="141338"/>
                </a:lnTo>
                <a:lnTo>
                  <a:pt x="2080069" y="142316"/>
                </a:lnTo>
                <a:lnTo>
                  <a:pt x="2072754" y="143002"/>
                </a:lnTo>
                <a:lnTo>
                  <a:pt x="2065020" y="143256"/>
                </a:lnTo>
                <a:lnTo>
                  <a:pt x="2049780" y="143256"/>
                </a:lnTo>
                <a:lnTo>
                  <a:pt x="2045208" y="141732"/>
                </a:lnTo>
                <a:lnTo>
                  <a:pt x="2039112" y="141732"/>
                </a:lnTo>
                <a:lnTo>
                  <a:pt x="2034540" y="138684"/>
                </a:lnTo>
                <a:lnTo>
                  <a:pt x="2031492" y="137160"/>
                </a:lnTo>
                <a:lnTo>
                  <a:pt x="2026920" y="134112"/>
                </a:lnTo>
                <a:lnTo>
                  <a:pt x="2023872" y="131064"/>
                </a:lnTo>
                <a:lnTo>
                  <a:pt x="2023872" y="126492"/>
                </a:lnTo>
                <a:lnTo>
                  <a:pt x="2025345" y="118783"/>
                </a:lnTo>
                <a:lnTo>
                  <a:pt x="2027669" y="111633"/>
                </a:lnTo>
                <a:lnTo>
                  <a:pt x="2031149" y="105067"/>
                </a:lnTo>
                <a:lnTo>
                  <a:pt x="2036064" y="99060"/>
                </a:lnTo>
                <a:lnTo>
                  <a:pt x="2025396" y="94488"/>
                </a:lnTo>
                <a:lnTo>
                  <a:pt x="2020265" y="102489"/>
                </a:lnTo>
                <a:lnTo>
                  <a:pt x="2016442" y="110490"/>
                </a:lnTo>
                <a:lnTo>
                  <a:pt x="2014029" y="118491"/>
                </a:lnTo>
                <a:lnTo>
                  <a:pt x="2013204" y="126492"/>
                </a:lnTo>
                <a:lnTo>
                  <a:pt x="2013204" y="132588"/>
                </a:lnTo>
                <a:lnTo>
                  <a:pt x="2050161" y="154495"/>
                </a:lnTo>
                <a:lnTo>
                  <a:pt x="2065020" y="155448"/>
                </a:lnTo>
                <a:lnTo>
                  <a:pt x="2071890" y="155194"/>
                </a:lnTo>
                <a:lnTo>
                  <a:pt x="2078926" y="154495"/>
                </a:lnTo>
                <a:lnTo>
                  <a:pt x="2086229" y="153530"/>
                </a:lnTo>
                <a:lnTo>
                  <a:pt x="2093976" y="152400"/>
                </a:lnTo>
                <a:lnTo>
                  <a:pt x="2093976" y="143256"/>
                </a:lnTo>
                <a:lnTo>
                  <a:pt x="2093976" y="140208"/>
                </a:lnTo>
                <a:close/>
              </a:path>
              <a:path w="2534920" h="167640">
                <a:moveTo>
                  <a:pt x="2173224" y="12192"/>
                </a:moveTo>
                <a:lnTo>
                  <a:pt x="2161032" y="12192"/>
                </a:lnTo>
                <a:lnTo>
                  <a:pt x="2161032" y="21336"/>
                </a:lnTo>
                <a:lnTo>
                  <a:pt x="2161032" y="35052"/>
                </a:lnTo>
                <a:lnTo>
                  <a:pt x="2161032" y="44196"/>
                </a:lnTo>
                <a:lnTo>
                  <a:pt x="2161032" y="56388"/>
                </a:lnTo>
                <a:lnTo>
                  <a:pt x="2122932" y="56388"/>
                </a:lnTo>
                <a:lnTo>
                  <a:pt x="2122932" y="44196"/>
                </a:lnTo>
                <a:lnTo>
                  <a:pt x="2161032" y="44196"/>
                </a:lnTo>
                <a:lnTo>
                  <a:pt x="2161032" y="35052"/>
                </a:lnTo>
                <a:lnTo>
                  <a:pt x="2122932" y="35052"/>
                </a:lnTo>
                <a:lnTo>
                  <a:pt x="2122932" y="21336"/>
                </a:lnTo>
                <a:lnTo>
                  <a:pt x="2161032" y="21336"/>
                </a:lnTo>
                <a:lnTo>
                  <a:pt x="2161032" y="12192"/>
                </a:lnTo>
                <a:lnTo>
                  <a:pt x="2110740" y="12192"/>
                </a:lnTo>
                <a:lnTo>
                  <a:pt x="2110740" y="166116"/>
                </a:lnTo>
                <a:lnTo>
                  <a:pt x="2122932" y="166116"/>
                </a:lnTo>
                <a:lnTo>
                  <a:pt x="2122932" y="65532"/>
                </a:lnTo>
                <a:lnTo>
                  <a:pt x="2173224" y="65532"/>
                </a:lnTo>
                <a:lnTo>
                  <a:pt x="2173224" y="56388"/>
                </a:lnTo>
                <a:lnTo>
                  <a:pt x="2173224" y="44196"/>
                </a:lnTo>
                <a:lnTo>
                  <a:pt x="2173224" y="35052"/>
                </a:lnTo>
                <a:lnTo>
                  <a:pt x="2173224" y="21336"/>
                </a:lnTo>
                <a:lnTo>
                  <a:pt x="2173224" y="12192"/>
                </a:lnTo>
                <a:close/>
              </a:path>
              <a:path w="2534920" h="167640">
                <a:moveTo>
                  <a:pt x="2231136" y="112776"/>
                </a:moveTo>
                <a:lnTo>
                  <a:pt x="2188464" y="112776"/>
                </a:lnTo>
                <a:lnTo>
                  <a:pt x="2188464" y="96012"/>
                </a:lnTo>
                <a:lnTo>
                  <a:pt x="2226564" y="96012"/>
                </a:lnTo>
                <a:lnTo>
                  <a:pt x="2226564" y="86868"/>
                </a:lnTo>
                <a:lnTo>
                  <a:pt x="2203704" y="86868"/>
                </a:lnTo>
                <a:lnTo>
                  <a:pt x="2212848" y="73152"/>
                </a:lnTo>
                <a:lnTo>
                  <a:pt x="2202180" y="70104"/>
                </a:lnTo>
                <a:lnTo>
                  <a:pt x="2193036" y="86868"/>
                </a:lnTo>
                <a:lnTo>
                  <a:pt x="2173224" y="86868"/>
                </a:lnTo>
                <a:lnTo>
                  <a:pt x="2165604" y="70104"/>
                </a:lnTo>
                <a:lnTo>
                  <a:pt x="2154936" y="73152"/>
                </a:lnTo>
                <a:lnTo>
                  <a:pt x="2161032" y="86868"/>
                </a:lnTo>
                <a:lnTo>
                  <a:pt x="2141220" y="86868"/>
                </a:lnTo>
                <a:lnTo>
                  <a:pt x="2141220" y="96012"/>
                </a:lnTo>
                <a:lnTo>
                  <a:pt x="2176272" y="96012"/>
                </a:lnTo>
                <a:lnTo>
                  <a:pt x="2176272" y="112776"/>
                </a:lnTo>
                <a:lnTo>
                  <a:pt x="2138172" y="112776"/>
                </a:lnTo>
                <a:lnTo>
                  <a:pt x="2138172" y="121920"/>
                </a:lnTo>
                <a:lnTo>
                  <a:pt x="2173224" y="121920"/>
                </a:lnTo>
                <a:lnTo>
                  <a:pt x="2170176" y="128016"/>
                </a:lnTo>
                <a:lnTo>
                  <a:pt x="2165604" y="134112"/>
                </a:lnTo>
                <a:lnTo>
                  <a:pt x="2157984" y="138684"/>
                </a:lnTo>
                <a:lnTo>
                  <a:pt x="2151888" y="143256"/>
                </a:lnTo>
                <a:lnTo>
                  <a:pt x="2144268" y="147828"/>
                </a:lnTo>
                <a:lnTo>
                  <a:pt x="2135124" y="149352"/>
                </a:lnTo>
                <a:lnTo>
                  <a:pt x="2139696" y="158496"/>
                </a:lnTo>
                <a:lnTo>
                  <a:pt x="2154313" y="153720"/>
                </a:lnTo>
                <a:lnTo>
                  <a:pt x="2166366" y="146494"/>
                </a:lnTo>
                <a:lnTo>
                  <a:pt x="2176119" y="137287"/>
                </a:lnTo>
                <a:lnTo>
                  <a:pt x="2183892" y="126492"/>
                </a:lnTo>
                <a:lnTo>
                  <a:pt x="2190432" y="137071"/>
                </a:lnTo>
                <a:lnTo>
                  <a:pt x="2198560" y="145923"/>
                </a:lnTo>
                <a:lnTo>
                  <a:pt x="2208098" y="153073"/>
                </a:lnTo>
                <a:lnTo>
                  <a:pt x="2218944" y="158496"/>
                </a:lnTo>
                <a:lnTo>
                  <a:pt x="2225040" y="149352"/>
                </a:lnTo>
                <a:lnTo>
                  <a:pt x="2215324" y="144208"/>
                </a:lnTo>
                <a:lnTo>
                  <a:pt x="2206752" y="137922"/>
                </a:lnTo>
                <a:lnTo>
                  <a:pt x="2199322" y="130505"/>
                </a:lnTo>
                <a:lnTo>
                  <a:pt x="2196388" y="126492"/>
                </a:lnTo>
                <a:lnTo>
                  <a:pt x="2193036" y="121920"/>
                </a:lnTo>
                <a:lnTo>
                  <a:pt x="2231136" y="121920"/>
                </a:lnTo>
                <a:lnTo>
                  <a:pt x="2231136" y="112776"/>
                </a:lnTo>
                <a:close/>
              </a:path>
              <a:path w="2534920" h="167640">
                <a:moveTo>
                  <a:pt x="2258568" y="12192"/>
                </a:moveTo>
                <a:lnTo>
                  <a:pt x="2246376" y="12192"/>
                </a:lnTo>
                <a:lnTo>
                  <a:pt x="2246376" y="21336"/>
                </a:lnTo>
                <a:lnTo>
                  <a:pt x="2246376" y="35052"/>
                </a:lnTo>
                <a:lnTo>
                  <a:pt x="2246376" y="44196"/>
                </a:lnTo>
                <a:lnTo>
                  <a:pt x="2246376" y="56388"/>
                </a:lnTo>
                <a:lnTo>
                  <a:pt x="2206752" y="56388"/>
                </a:lnTo>
                <a:lnTo>
                  <a:pt x="2206752" y="44196"/>
                </a:lnTo>
                <a:lnTo>
                  <a:pt x="2246376" y="44196"/>
                </a:lnTo>
                <a:lnTo>
                  <a:pt x="2246376" y="35052"/>
                </a:lnTo>
                <a:lnTo>
                  <a:pt x="2206752" y="35052"/>
                </a:lnTo>
                <a:lnTo>
                  <a:pt x="2206752" y="21336"/>
                </a:lnTo>
                <a:lnTo>
                  <a:pt x="2246376" y="21336"/>
                </a:lnTo>
                <a:lnTo>
                  <a:pt x="2246376" y="12192"/>
                </a:lnTo>
                <a:lnTo>
                  <a:pt x="2194560" y="12192"/>
                </a:lnTo>
                <a:lnTo>
                  <a:pt x="2194560" y="65532"/>
                </a:lnTo>
                <a:lnTo>
                  <a:pt x="2246376" y="65532"/>
                </a:lnTo>
                <a:lnTo>
                  <a:pt x="2246376" y="149352"/>
                </a:lnTo>
                <a:lnTo>
                  <a:pt x="2241804" y="153924"/>
                </a:lnTo>
                <a:lnTo>
                  <a:pt x="2226564" y="153924"/>
                </a:lnTo>
                <a:lnTo>
                  <a:pt x="2229612" y="166116"/>
                </a:lnTo>
                <a:lnTo>
                  <a:pt x="2253996" y="166116"/>
                </a:lnTo>
                <a:lnTo>
                  <a:pt x="2258568" y="161544"/>
                </a:lnTo>
                <a:lnTo>
                  <a:pt x="2258568" y="56388"/>
                </a:lnTo>
                <a:lnTo>
                  <a:pt x="2258568" y="44196"/>
                </a:lnTo>
                <a:lnTo>
                  <a:pt x="2258568" y="35052"/>
                </a:lnTo>
                <a:lnTo>
                  <a:pt x="2258568" y="21336"/>
                </a:lnTo>
                <a:lnTo>
                  <a:pt x="2258568" y="12192"/>
                </a:lnTo>
                <a:close/>
              </a:path>
              <a:path w="2534920" h="167640">
                <a:moveTo>
                  <a:pt x="2414016" y="33528"/>
                </a:moveTo>
                <a:lnTo>
                  <a:pt x="2366772" y="33528"/>
                </a:lnTo>
                <a:lnTo>
                  <a:pt x="2366772" y="13716"/>
                </a:lnTo>
                <a:lnTo>
                  <a:pt x="2353056" y="13716"/>
                </a:lnTo>
                <a:lnTo>
                  <a:pt x="2353056" y="33528"/>
                </a:lnTo>
                <a:lnTo>
                  <a:pt x="2272284" y="33528"/>
                </a:lnTo>
                <a:lnTo>
                  <a:pt x="2272284" y="45720"/>
                </a:lnTo>
                <a:lnTo>
                  <a:pt x="2353056" y="45720"/>
                </a:lnTo>
                <a:lnTo>
                  <a:pt x="2353056" y="67056"/>
                </a:lnTo>
                <a:lnTo>
                  <a:pt x="2353056" y="80772"/>
                </a:lnTo>
                <a:lnTo>
                  <a:pt x="2353056" y="92964"/>
                </a:lnTo>
                <a:lnTo>
                  <a:pt x="2350008" y="99060"/>
                </a:lnTo>
                <a:lnTo>
                  <a:pt x="2346960" y="103632"/>
                </a:lnTo>
                <a:lnTo>
                  <a:pt x="2342388" y="108204"/>
                </a:lnTo>
                <a:lnTo>
                  <a:pt x="2336292" y="109728"/>
                </a:lnTo>
                <a:lnTo>
                  <a:pt x="2324100" y="109728"/>
                </a:lnTo>
                <a:lnTo>
                  <a:pt x="2321052" y="108204"/>
                </a:lnTo>
                <a:lnTo>
                  <a:pt x="2314956" y="102108"/>
                </a:lnTo>
                <a:lnTo>
                  <a:pt x="2313432" y="97536"/>
                </a:lnTo>
                <a:lnTo>
                  <a:pt x="2313432" y="91440"/>
                </a:lnTo>
                <a:lnTo>
                  <a:pt x="2311908" y="86868"/>
                </a:lnTo>
                <a:lnTo>
                  <a:pt x="2318004" y="77724"/>
                </a:lnTo>
                <a:lnTo>
                  <a:pt x="2322576" y="73152"/>
                </a:lnTo>
                <a:lnTo>
                  <a:pt x="2327148" y="71628"/>
                </a:lnTo>
                <a:lnTo>
                  <a:pt x="2342388" y="71628"/>
                </a:lnTo>
                <a:lnTo>
                  <a:pt x="2350008" y="74676"/>
                </a:lnTo>
                <a:lnTo>
                  <a:pt x="2353056" y="80772"/>
                </a:lnTo>
                <a:lnTo>
                  <a:pt x="2353056" y="67056"/>
                </a:lnTo>
                <a:lnTo>
                  <a:pt x="2346960" y="62484"/>
                </a:lnTo>
                <a:lnTo>
                  <a:pt x="2340864" y="59436"/>
                </a:lnTo>
                <a:lnTo>
                  <a:pt x="2333244" y="59436"/>
                </a:lnTo>
                <a:lnTo>
                  <a:pt x="2299716" y="83820"/>
                </a:lnTo>
                <a:lnTo>
                  <a:pt x="2299716" y="100584"/>
                </a:lnTo>
                <a:lnTo>
                  <a:pt x="2302764" y="108204"/>
                </a:lnTo>
                <a:lnTo>
                  <a:pt x="2308860" y="112776"/>
                </a:lnTo>
                <a:lnTo>
                  <a:pt x="2313432" y="118872"/>
                </a:lnTo>
                <a:lnTo>
                  <a:pt x="2321052" y="121920"/>
                </a:lnTo>
                <a:lnTo>
                  <a:pt x="2337816" y="121920"/>
                </a:lnTo>
                <a:lnTo>
                  <a:pt x="2343912" y="118872"/>
                </a:lnTo>
                <a:lnTo>
                  <a:pt x="2348484" y="115824"/>
                </a:lnTo>
                <a:lnTo>
                  <a:pt x="2354580" y="111252"/>
                </a:lnTo>
                <a:lnTo>
                  <a:pt x="2355596" y="109728"/>
                </a:lnTo>
                <a:lnTo>
                  <a:pt x="2357628" y="106680"/>
                </a:lnTo>
                <a:lnTo>
                  <a:pt x="2359152" y="99060"/>
                </a:lnTo>
                <a:lnTo>
                  <a:pt x="2359152" y="105156"/>
                </a:lnTo>
                <a:lnTo>
                  <a:pt x="2338019" y="143192"/>
                </a:lnTo>
                <a:lnTo>
                  <a:pt x="2310384" y="152400"/>
                </a:lnTo>
                <a:lnTo>
                  <a:pt x="2313432" y="163068"/>
                </a:lnTo>
                <a:lnTo>
                  <a:pt x="2356104" y="144780"/>
                </a:lnTo>
                <a:lnTo>
                  <a:pt x="2372868" y="106680"/>
                </a:lnTo>
                <a:lnTo>
                  <a:pt x="2372588" y="99060"/>
                </a:lnTo>
                <a:lnTo>
                  <a:pt x="2372474" y="97536"/>
                </a:lnTo>
                <a:lnTo>
                  <a:pt x="2371534" y="90690"/>
                </a:lnTo>
                <a:lnTo>
                  <a:pt x="2369642" y="84404"/>
                </a:lnTo>
                <a:lnTo>
                  <a:pt x="2366772" y="79248"/>
                </a:lnTo>
                <a:lnTo>
                  <a:pt x="2366772" y="71628"/>
                </a:lnTo>
                <a:lnTo>
                  <a:pt x="2366772" y="67056"/>
                </a:lnTo>
                <a:lnTo>
                  <a:pt x="2366772" y="45720"/>
                </a:lnTo>
                <a:lnTo>
                  <a:pt x="2414016" y="45720"/>
                </a:lnTo>
                <a:lnTo>
                  <a:pt x="2414016" y="33528"/>
                </a:lnTo>
                <a:close/>
              </a:path>
              <a:path w="2534920" h="167640">
                <a:moveTo>
                  <a:pt x="2534412" y="114300"/>
                </a:moveTo>
                <a:lnTo>
                  <a:pt x="2513279" y="77419"/>
                </a:lnTo>
                <a:lnTo>
                  <a:pt x="2485644" y="71628"/>
                </a:lnTo>
                <a:lnTo>
                  <a:pt x="2479548" y="71628"/>
                </a:lnTo>
                <a:lnTo>
                  <a:pt x="2467356" y="74676"/>
                </a:lnTo>
                <a:lnTo>
                  <a:pt x="2517648" y="30480"/>
                </a:lnTo>
                <a:lnTo>
                  <a:pt x="2513076" y="22860"/>
                </a:lnTo>
                <a:lnTo>
                  <a:pt x="2430780" y="22860"/>
                </a:lnTo>
                <a:lnTo>
                  <a:pt x="2430780" y="33528"/>
                </a:lnTo>
                <a:lnTo>
                  <a:pt x="2497836" y="33528"/>
                </a:lnTo>
                <a:lnTo>
                  <a:pt x="2435250" y="87109"/>
                </a:lnTo>
                <a:lnTo>
                  <a:pt x="2415540" y="103632"/>
                </a:lnTo>
                <a:lnTo>
                  <a:pt x="2421636" y="112776"/>
                </a:lnTo>
                <a:lnTo>
                  <a:pt x="2426208" y="109728"/>
                </a:lnTo>
                <a:lnTo>
                  <a:pt x="2432304" y="105156"/>
                </a:lnTo>
                <a:lnTo>
                  <a:pt x="2441448" y="99060"/>
                </a:lnTo>
                <a:lnTo>
                  <a:pt x="2471928" y="83820"/>
                </a:lnTo>
                <a:lnTo>
                  <a:pt x="2478024" y="82296"/>
                </a:lnTo>
                <a:lnTo>
                  <a:pt x="2485644" y="82296"/>
                </a:lnTo>
                <a:lnTo>
                  <a:pt x="2493327" y="82880"/>
                </a:lnTo>
                <a:lnTo>
                  <a:pt x="2520696" y="115824"/>
                </a:lnTo>
                <a:lnTo>
                  <a:pt x="2519235" y="127495"/>
                </a:lnTo>
                <a:lnTo>
                  <a:pt x="2514790" y="137160"/>
                </a:lnTo>
                <a:lnTo>
                  <a:pt x="2507183" y="144551"/>
                </a:lnTo>
                <a:lnTo>
                  <a:pt x="2496312" y="149352"/>
                </a:lnTo>
                <a:lnTo>
                  <a:pt x="2494851" y="141668"/>
                </a:lnTo>
                <a:lnTo>
                  <a:pt x="2492692" y="134683"/>
                </a:lnTo>
                <a:lnTo>
                  <a:pt x="2489657" y="128574"/>
                </a:lnTo>
                <a:lnTo>
                  <a:pt x="2488031" y="126492"/>
                </a:lnTo>
                <a:lnTo>
                  <a:pt x="2485644" y="123444"/>
                </a:lnTo>
                <a:lnTo>
                  <a:pt x="2484120" y="121920"/>
                </a:lnTo>
                <a:lnTo>
                  <a:pt x="2484120" y="150876"/>
                </a:lnTo>
                <a:lnTo>
                  <a:pt x="2481072" y="152400"/>
                </a:lnTo>
                <a:lnTo>
                  <a:pt x="2459736" y="152400"/>
                </a:lnTo>
                <a:lnTo>
                  <a:pt x="2452116" y="147828"/>
                </a:lnTo>
                <a:lnTo>
                  <a:pt x="2452116" y="135636"/>
                </a:lnTo>
                <a:lnTo>
                  <a:pt x="2453640" y="132588"/>
                </a:lnTo>
                <a:lnTo>
                  <a:pt x="2456688" y="129540"/>
                </a:lnTo>
                <a:lnTo>
                  <a:pt x="2459736" y="128016"/>
                </a:lnTo>
                <a:lnTo>
                  <a:pt x="2461260" y="126492"/>
                </a:lnTo>
                <a:lnTo>
                  <a:pt x="2465832" y="126492"/>
                </a:lnTo>
                <a:lnTo>
                  <a:pt x="2472105" y="127952"/>
                </a:lnTo>
                <a:lnTo>
                  <a:pt x="2477249" y="132397"/>
                </a:lnTo>
                <a:lnTo>
                  <a:pt x="2481262" y="140004"/>
                </a:lnTo>
                <a:lnTo>
                  <a:pt x="2484120" y="150876"/>
                </a:lnTo>
                <a:lnTo>
                  <a:pt x="2484120" y="121920"/>
                </a:lnTo>
                <a:lnTo>
                  <a:pt x="2479548" y="117348"/>
                </a:lnTo>
                <a:lnTo>
                  <a:pt x="2471928" y="115824"/>
                </a:lnTo>
                <a:lnTo>
                  <a:pt x="2458212" y="115824"/>
                </a:lnTo>
                <a:lnTo>
                  <a:pt x="2452116" y="117348"/>
                </a:lnTo>
                <a:lnTo>
                  <a:pt x="2442972" y="126492"/>
                </a:lnTo>
                <a:lnTo>
                  <a:pt x="2440013" y="132397"/>
                </a:lnTo>
                <a:lnTo>
                  <a:pt x="2439924" y="138684"/>
                </a:lnTo>
                <a:lnTo>
                  <a:pt x="2442210" y="149567"/>
                </a:lnTo>
                <a:lnTo>
                  <a:pt x="2449068" y="157175"/>
                </a:lnTo>
                <a:lnTo>
                  <a:pt x="2460498" y="161620"/>
                </a:lnTo>
                <a:lnTo>
                  <a:pt x="2476500" y="163068"/>
                </a:lnTo>
                <a:lnTo>
                  <a:pt x="2488730" y="162242"/>
                </a:lnTo>
                <a:lnTo>
                  <a:pt x="2500122" y="159829"/>
                </a:lnTo>
                <a:lnTo>
                  <a:pt x="2510358" y="156006"/>
                </a:lnTo>
                <a:lnTo>
                  <a:pt x="2516543" y="152400"/>
                </a:lnTo>
                <a:lnTo>
                  <a:pt x="2519172" y="150876"/>
                </a:lnTo>
                <a:lnTo>
                  <a:pt x="2520759" y="149352"/>
                </a:lnTo>
                <a:lnTo>
                  <a:pt x="2526042" y="144310"/>
                </a:lnTo>
                <a:lnTo>
                  <a:pt x="2530792" y="136029"/>
                </a:lnTo>
                <a:lnTo>
                  <a:pt x="2533523" y="126022"/>
                </a:lnTo>
                <a:lnTo>
                  <a:pt x="25344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060703" y="1463040"/>
            <a:ext cx="1344295" cy="161925"/>
            <a:chOff x="1060703" y="1463040"/>
            <a:chExt cx="1344295" cy="161925"/>
          </a:xfrm>
        </p:grpSpPr>
        <p:sp>
          <p:nvSpPr>
            <p:cNvPr id="32" name="object 32"/>
            <p:cNvSpPr/>
            <p:nvPr/>
          </p:nvSpPr>
          <p:spPr>
            <a:xfrm>
              <a:off x="1060703" y="1463040"/>
              <a:ext cx="736600" cy="158750"/>
            </a:xfrm>
            <a:custGeom>
              <a:avLst/>
              <a:gdLst/>
              <a:ahLst/>
              <a:cxnLst/>
              <a:rect l="l" t="t" r="r" b="b"/>
              <a:pathLst>
                <a:path w="736600" h="158750">
                  <a:moveTo>
                    <a:pt x="723900" y="62484"/>
                  </a:moveTo>
                  <a:lnTo>
                    <a:pt x="719566" y="71294"/>
                  </a:lnTo>
                  <a:lnTo>
                    <a:pt x="715517" y="79248"/>
                  </a:lnTo>
                  <a:lnTo>
                    <a:pt x="711469" y="86058"/>
                  </a:lnTo>
                  <a:lnTo>
                    <a:pt x="707135" y="91440"/>
                  </a:lnTo>
                  <a:lnTo>
                    <a:pt x="703183" y="97131"/>
                  </a:lnTo>
                  <a:lnTo>
                    <a:pt x="673226" y="123062"/>
                  </a:lnTo>
                  <a:lnTo>
                    <a:pt x="628983" y="140065"/>
                  </a:lnTo>
                  <a:lnTo>
                    <a:pt x="618744" y="141732"/>
                  </a:lnTo>
                  <a:lnTo>
                    <a:pt x="621791" y="155448"/>
                  </a:lnTo>
                  <a:lnTo>
                    <a:pt x="667512" y="141732"/>
                  </a:lnTo>
                  <a:lnTo>
                    <a:pt x="705612" y="114300"/>
                  </a:lnTo>
                  <a:lnTo>
                    <a:pt x="729829" y="83010"/>
                  </a:lnTo>
                  <a:lnTo>
                    <a:pt x="736091" y="70104"/>
                  </a:lnTo>
                  <a:lnTo>
                    <a:pt x="723900" y="62484"/>
                  </a:lnTo>
                  <a:close/>
                </a:path>
                <a:path w="736600" h="158750">
                  <a:moveTo>
                    <a:pt x="484632" y="59436"/>
                  </a:moveTo>
                  <a:lnTo>
                    <a:pt x="382524" y="59436"/>
                  </a:lnTo>
                  <a:lnTo>
                    <a:pt x="382524" y="71628"/>
                  </a:lnTo>
                  <a:lnTo>
                    <a:pt x="467868" y="71628"/>
                  </a:lnTo>
                  <a:lnTo>
                    <a:pt x="466510" y="88773"/>
                  </a:lnTo>
                  <a:lnTo>
                    <a:pt x="449580" y="126492"/>
                  </a:lnTo>
                  <a:lnTo>
                    <a:pt x="414432" y="142779"/>
                  </a:lnTo>
                  <a:lnTo>
                    <a:pt x="399288" y="144780"/>
                  </a:lnTo>
                  <a:lnTo>
                    <a:pt x="400812" y="156972"/>
                  </a:lnTo>
                  <a:lnTo>
                    <a:pt x="442674" y="147399"/>
                  </a:lnTo>
                  <a:lnTo>
                    <a:pt x="472678" y="116967"/>
                  </a:lnTo>
                  <a:lnTo>
                    <a:pt x="483108" y="74295"/>
                  </a:lnTo>
                  <a:lnTo>
                    <a:pt x="483727" y="67151"/>
                  </a:lnTo>
                  <a:lnTo>
                    <a:pt x="484632" y="59436"/>
                  </a:lnTo>
                  <a:close/>
                </a:path>
                <a:path w="736600" h="158750">
                  <a:moveTo>
                    <a:pt x="626364" y="16764"/>
                  </a:moveTo>
                  <a:lnTo>
                    <a:pt x="618744" y="27432"/>
                  </a:lnTo>
                  <a:lnTo>
                    <a:pt x="632198" y="34575"/>
                  </a:lnTo>
                  <a:lnTo>
                    <a:pt x="645223" y="42291"/>
                  </a:lnTo>
                  <a:lnTo>
                    <a:pt x="657963" y="50577"/>
                  </a:lnTo>
                  <a:lnTo>
                    <a:pt x="670560" y="59436"/>
                  </a:lnTo>
                  <a:lnTo>
                    <a:pt x="679704" y="48768"/>
                  </a:lnTo>
                  <a:lnTo>
                    <a:pt x="666869" y="39052"/>
                  </a:lnTo>
                  <a:lnTo>
                    <a:pt x="653605" y="30480"/>
                  </a:lnTo>
                  <a:lnTo>
                    <a:pt x="640056" y="23050"/>
                  </a:lnTo>
                  <a:lnTo>
                    <a:pt x="626364" y="16764"/>
                  </a:lnTo>
                  <a:close/>
                </a:path>
                <a:path w="736600" h="158750">
                  <a:moveTo>
                    <a:pt x="480059" y="16764"/>
                  </a:moveTo>
                  <a:lnTo>
                    <a:pt x="387096" y="16764"/>
                  </a:lnTo>
                  <a:lnTo>
                    <a:pt x="387096" y="28956"/>
                  </a:lnTo>
                  <a:lnTo>
                    <a:pt x="480059" y="28956"/>
                  </a:lnTo>
                  <a:lnTo>
                    <a:pt x="480059" y="16764"/>
                  </a:lnTo>
                  <a:close/>
                </a:path>
                <a:path w="736600" h="158750">
                  <a:moveTo>
                    <a:pt x="298704" y="6096"/>
                  </a:moveTo>
                  <a:lnTo>
                    <a:pt x="283464" y="6096"/>
                  </a:lnTo>
                  <a:lnTo>
                    <a:pt x="283464" y="158496"/>
                  </a:lnTo>
                  <a:lnTo>
                    <a:pt x="298704" y="158496"/>
                  </a:lnTo>
                  <a:lnTo>
                    <a:pt x="298704" y="67056"/>
                  </a:lnTo>
                  <a:lnTo>
                    <a:pt x="328915" y="67056"/>
                  </a:lnTo>
                  <a:lnTo>
                    <a:pt x="318754" y="61912"/>
                  </a:lnTo>
                  <a:lnTo>
                    <a:pt x="298704" y="53340"/>
                  </a:lnTo>
                  <a:lnTo>
                    <a:pt x="298704" y="6096"/>
                  </a:lnTo>
                  <a:close/>
                </a:path>
                <a:path w="736600" h="158750">
                  <a:moveTo>
                    <a:pt x="328915" y="67056"/>
                  </a:moveTo>
                  <a:lnTo>
                    <a:pt x="298704" y="67056"/>
                  </a:lnTo>
                  <a:lnTo>
                    <a:pt x="306966" y="70746"/>
                  </a:lnTo>
                  <a:lnTo>
                    <a:pt x="315658" y="74866"/>
                  </a:lnTo>
                  <a:lnTo>
                    <a:pt x="352234" y="95250"/>
                  </a:lnTo>
                  <a:lnTo>
                    <a:pt x="367284" y="106680"/>
                  </a:lnTo>
                  <a:lnTo>
                    <a:pt x="374904" y="94487"/>
                  </a:lnTo>
                  <a:lnTo>
                    <a:pt x="356568" y="82486"/>
                  </a:lnTo>
                  <a:lnTo>
                    <a:pt x="337947" y="71627"/>
                  </a:lnTo>
                  <a:lnTo>
                    <a:pt x="328915" y="67056"/>
                  </a:lnTo>
                  <a:close/>
                </a:path>
                <a:path w="736600" h="158750">
                  <a:moveTo>
                    <a:pt x="332232" y="15240"/>
                  </a:moveTo>
                  <a:lnTo>
                    <a:pt x="323088" y="19812"/>
                  </a:lnTo>
                  <a:lnTo>
                    <a:pt x="325635" y="25550"/>
                  </a:lnTo>
                  <a:lnTo>
                    <a:pt x="328612" y="31432"/>
                  </a:lnTo>
                  <a:lnTo>
                    <a:pt x="331874" y="37599"/>
                  </a:lnTo>
                  <a:lnTo>
                    <a:pt x="335280" y="44196"/>
                  </a:lnTo>
                  <a:lnTo>
                    <a:pt x="345948" y="39624"/>
                  </a:lnTo>
                  <a:lnTo>
                    <a:pt x="342519" y="33670"/>
                  </a:lnTo>
                  <a:lnTo>
                    <a:pt x="335661" y="21193"/>
                  </a:lnTo>
                  <a:lnTo>
                    <a:pt x="332232" y="15240"/>
                  </a:lnTo>
                  <a:close/>
                </a:path>
                <a:path w="736600" h="158750">
                  <a:moveTo>
                    <a:pt x="353568" y="12192"/>
                  </a:moveTo>
                  <a:lnTo>
                    <a:pt x="344424" y="16764"/>
                  </a:lnTo>
                  <a:lnTo>
                    <a:pt x="347829" y="21859"/>
                  </a:lnTo>
                  <a:lnTo>
                    <a:pt x="351091" y="27812"/>
                  </a:lnTo>
                  <a:lnTo>
                    <a:pt x="354068" y="34337"/>
                  </a:lnTo>
                  <a:lnTo>
                    <a:pt x="356616" y="41148"/>
                  </a:lnTo>
                  <a:lnTo>
                    <a:pt x="367284" y="36575"/>
                  </a:lnTo>
                  <a:lnTo>
                    <a:pt x="363212" y="29122"/>
                  </a:lnTo>
                  <a:lnTo>
                    <a:pt x="359854" y="22669"/>
                  </a:lnTo>
                  <a:lnTo>
                    <a:pt x="356782" y="17073"/>
                  </a:lnTo>
                  <a:lnTo>
                    <a:pt x="353568" y="12192"/>
                  </a:lnTo>
                  <a:close/>
                </a:path>
                <a:path w="736600" h="158750">
                  <a:moveTo>
                    <a:pt x="568452" y="73152"/>
                  </a:moveTo>
                  <a:lnTo>
                    <a:pt x="553212" y="73152"/>
                  </a:lnTo>
                  <a:lnTo>
                    <a:pt x="553212" y="156972"/>
                  </a:lnTo>
                  <a:lnTo>
                    <a:pt x="568452" y="156972"/>
                  </a:lnTo>
                  <a:lnTo>
                    <a:pt x="568452" y="73152"/>
                  </a:lnTo>
                  <a:close/>
                </a:path>
                <a:path w="736600" h="158750">
                  <a:moveTo>
                    <a:pt x="591312" y="7620"/>
                  </a:moveTo>
                  <a:lnTo>
                    <a:pt x="567094" y="41910"/>
                  </a:lnTo>
                  <a:lnTo>
                    <a:pt x="528828" y="72771"/>
                  </a:lnTo>
                  <a:lnTo>
                    <a:pt x="492252" y="89916"/>
                  </a:lnTo>
                  <a:lnTo>
                    <a:pt x="496824" y="100584"/>
                  </a:lnTo>
                  <a:lnTo>
                    <a:pt x="513135" y="94583"/>
                  </a:lnTo>
                  <a:lnTo>
                    <a:pt x="527875" y="88011"/>
                  </a:lnTo>
                  <a:lnTo>
                    <a:pt x="541186" y="80867"/>
                  </a:lnTo>
                  <a:lnTo>
                    <a:pt x="553212" y="73152"/>
                  </a:lnTo>
                  <a:lnTo>
                    <a:pt x="568452" y="73152"/>
                  </a:lnTo>
                  <a:lnTo>
                    <a:pt x="568452" y="60960"/>
                  </a:lnTo>
                  <a:lnTo>
                    <a:pt x="579310" y="49506"/>
                  </a:lnTo>
                  <a:lnTo>
                    <a:pt x="589025" y="37909"/>
                  </a:lnTo>
                  <a:lnTo>
                    <a:pt x="597598" y="26027"/>
                  </a:lnTo>
                  <a:lnTo>
                    <a:pt x="605028" y="13716"/>
                  </a:lnTo>
                  <a:lnTo>
                    <a:pt x="591312" y="7620"/>
                  </a:lnTo>
                  <a:close/>
                </a:path>
                <a:path w="736600" h="158750">
                  <a:moveTo>
                    <a:pt x="211836" y="73152"/>
                  </a:moveTo>
                  <a:lnTo>
                    <a:pt x="196596" y="73152"/>
                  </a:lnTo>
                  <a:lnTo>
                    <a:pt x="196596" y="156972"/>
                  </a:lnTo>
                  <a:lnTo>
                    <a:pt x="211836" y="156972"/>
                  </a:lnTo>
                  <a:lnTo>
                    <a:pt x="211836" y="73152"/>
                  </a:lnTo>
                  <a:close/>
                </a:path>
                <a:path w="736600" h="158750">
                  <a:moveTo>
                    <a:pt x="234696" y="7620"/>
                  </a:moveTo>
                  <a:lnTo>
                    <a:pt x="210478" y="41910"/>
                  </a:lnTo>
                  <a:lnTo>
                    <a:pt x="172212" y="72771"/>
                  </a:lnTo>
                  <a:lnTo>
                    <a:pt x="135636" y="89916"/>
                  </a:lnTo>
                  <a:lnTo>
                    <a:pt x="140208" y="100584"/>
                  </a:lnTo>
                  <a:lnTo>
                    <a:pt x="156519" y="94583"/>
                  </a:lnTo>
                  <a:lnTo>
                    <a:pt x="171259" y="88011"/>
                  </a:lnTo>
                  <a:lnTo>
                    <a:pt x="184570" y="80867"/>
                  </a:lnTo>
                  <a:lnTo>
                    <a:pt x="196596" y="73152"/>
                  </a:lnTo>
                  <a:lnTo>
                    <a:pt x="211836" y="73152"/>
                  </a:lnTo>
                  <a:lnTo>
                    <a:pt x="211836" y="60960"/>
                  </a:lnTo>
                  <a:lnTo>
                    <a:pt x="222694" y="49506"/>
                  </a:lnTo>
                  <a:lnTo>
                    <a:pt x="232410" y="37909"/>
                  </a:lnTo>
                  <a:lnTo>
                    <a:pt x="240982" y="26027"/>
                  </a:lnTo>
                  <a:lnTo>
                    <a:pt x="248412" y="13716"/>
                  </a:lnTo>
                  <a:lnTo>
                    <a:pt x="234696" y="7620"/>
                  </a:lnTo>
                  <a:close/>
                </a:path>
                <a:path w="736600" h="158750">
                  <a:moveTo>
                    <a:pt x="56387" y="51816"/>
                  </a:moveTo>
                  <a:lnTo>
                    <a:pt x="42671" y="51816"/>
                  </a:lnTo>
                  <a:lnTo>
                    <a:pt x="40957" y="68365"/>
                  </a:lnTo>
                  <a:lnTo>
                    <a:pt x="38100" y="83629"/>
                  </a:lnTo>
                  <a:lnTo>
                    <a:pt x="23574" y="119967"/>
                  </a:lnTo>
                  <a:lnTo>
                    <a:pt x="0" y="147828"/>
                  </a:lnTo>
                  <a:lnTo>
                    <a:pt x="9143" y="156972"/>
                  </a:lnTo>
                  <a:lnTo>
                    <a:pt x="41148" y="117348"/>
                  </a:lnTo>
                  <a:lnTo>
                    <a:pt x="55292" y="71270"/>
                  </a:lnTo>
                  <a:lnTo>
                    <a:pt x="56387" y="51816"/>
                  </a:lnTo>
                  <a:close/>
                </a:path>
                <a:path w="736600" h="158750">
                  <a:moveTo>
                    <a:pt x="54864" y="137160"/>
                  </a:moveTo>
                  <a:lnTo>
                    <a:pt x="54864" y="150875"/>
                  </a:lnTo>
                  <a:lnTo>
                    <a:pt x="64008" y="152400"/>
                  </a:lnTo>
                  <a:lnTo>
                    <a:pt x="71628" y="153924"/>
                  </a:lnTo>
                  <a:lnTo>
                    <a:pt x="86868" y="153924"/>
                  </a:lnTo>
                  <a:lnTo>
                    <a:pt x="89915" y="152400"/>
                  </a:lnTo>
                  <a:lnTo>
                    <a:pt x="92964" y="149352"/>
                  </a:lnTo>
                  <a:lnTo>
                    <a:pt x="96012" y="147828"/>
                  </a:lnTo>
                  <a:lnTo>
                    <a:pt x="99059" y="141732"/>
                  </a:lnTo>
                  <a:lnTo>
                    <a:pt x="100075" y="140208"/>
                  </a:lnTo>
                  <a:lnTo>
                    <a:pt x="62484" y="140208"/>
                  </a:lnTo>
                  <a:lnTo>
                    <a:pt x="54864" y="137160"/>
                  </a:lnTo>
                  <a:close/>
                </a:path>
                <a:path w="736600" h="158750">
                  <a:moveTo>
                    <a:pt x="109728" y="39624"/>
                  </a:moveTo>
                  <a:lnTo>
                    <a:pt x="6096" y="39624"/>
                  </a:lnTo>
                  <a:lnTo>
                    <a:pt x="6096" y="51816"/>
                  </a:lnTo>
                  <a:lnTo>
                    <a:pt x="94487" y="51816"/>
                  </a:lnTo>
                  <a:lnTo>
                    <a:pt x="94386" y="68365"/>
                  </a:lnTo>
                  <a:lnTo>
                    <a:pt x="94249" y="74247"/>
                  </a:lnTo>
                  <a:lnTo>
                    <a:pt x="93202" y="93583"/>
                  </a:lnTo>
                  <a:lnTo>
                    <a:pt x="92964" y="102108"/>
                  </a:lnTo>
                  <a:lnTo>
                    <a:pt x="79248" y="140208"/>
                  </a:lnTo>
                  <a:lnTo>
                    <a:pt x="100075" y="140208"/>
                  </a:lnTo>
                  <a:lnTo>
                    <a:pt x="102108" y="137160"/>
                  </a:lnTo>
                  <a:lnTo>
                    <a:pt x="105156" y="124968"/>
                  </a:lnTo>
                  <a:lnTo>
                    <a:pt x="105156" y="118872"/>
                  </a:lnTo>
                  <a:lnTo>
                    <a:pt x="106560" y="110442"/>
                  </a:lnTo>
                  <a:lnTo>
                    <a:pt x="106680" y="102108"/>
                  </a:lnTo>
                  <a:lnTo>
                    <a:pt x="108204" y="94487"/>
                  </a:lnTo>
                  <a:lnTo>
                    <a:pt x="108309" y="84201"/>
                  </a:lnTo>
                  <a:lnTo>
                    <a:pt x="108442" y="80867"/>
                  </a:lnTo>
                  <a:lnTo>
                    <a:pt x="108999" y="71270"/>
                  </a:lnTo>
                  <a:lnTo>
                    <a:pt x="109489" y="60293"/>
                  </a:lnTo>
                  <a:lnTo>
                    <a:pt x="109628" y="51816"/>
                  </a:lnTo>
                  <a:lnTo>
                    <a:pt x="109728" y="39624"/>
                  </a:lnTo>
                  <a:close/>
                </a:path>
                <a:path w="736600" h="158750">
                  <a:moveTo>
                    <a:pt x="57912" y="6096"/>
                  </a:moveTo>
                  <a:lnTo>
                    <a:pt x="42671" y="6096"/>
                  </a:lnTo>
                  <a:lnTo>
                    <a:pt x="42671" y="39624"/>
                  </a:lnTo>
                  <a:lnTo>
                    <a:pt x="57912" y="39624"/>
                  </a:lnTo>
                  <a:lnTo>
                    <a:pt x="57912" y="6096"/>
                  </a:lnTo>
                  <a:close/>
                </a:path>
                <a:path w="736600" h="158750">
                  <a:moveTo>
                    <a:pt x="97536" y="4572"/>
                  </a:moveTo>
                  <a:lnTo>
                    <a:pt x="88392" y="7620"/>
                  </a:lnTo>
                  <a:lnTo>
                    <a:pt x="91797" y="13358"/>
                  </a:lnTo>
                  <a:lnTo>
                    <a:pt x="95059" y="19240"/>
                  </a:lnTo>
                  <a:lnTo>
                    <a:pt x="98036" y="25407"/>
                  </a:lnTo>
                  <a:lnTo>
                    <a:pt x="100584" y="32004"/>
                  </a:lnTo>
                  <a:lnTo>
                    <a:pt x="111252" y="27432"/>
                  </a:lnTo>
                  <a:lnTo>
                    <a:pt x="108680" y="21716"/>
                  </a:lnTo>
                  <a:lnTo>
                    <a:pt x="105537" y="16001"/>
                  </a:lnTo>
                  <a:lnTo>
                    <a:pt x="101822" y="10287"/>
                  </a:lnTo>
                  <a:lnTo>
                    <a:pt x="97536" y="4572"/>
                  </a:lnTo>
                  <a:close/>
                </a:path>
                <a:path w="736600" h="158750">
                  <a:moveTo>
                    <a:pt x="118872" y="0"/>
                  </a:moveTo>
                  <a:lnTo>
                    <a:pt x="109728" y="4572"/>
                  </a:lnTo>
                  <a:lnTo>
                    <a:pt x="113254" y="10477"/>
                  </a:lnTo>
                  <a:lnTo>
                    <a:pt x="116586" y="16192"/>
                  </a:lnTo>
                  <a:lnTo>
                    <a:pt x="120015" y="22359"/>
                  </a:lnTo>
                  <a:lnTo>
                    <a:pt x="123443" y="28956"/>
                  </a:lnTo>
                  <a:lnTo>
                    <a:pt x="132587" y="24384"/>
                  </a:lnTo>
                  <a:lnTo>
                    <a:pt x="129158" y="16930"/>
                  </a:lnTo>
                  <a:lnTo>
                    <a:pt x="125729" y="10477"/>
                  </a:lnTo>
                  <a:lnTo>
                    <a:pt x="122300" y="4881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7463" y="1470660"/>
              <a:ext cx="195072" cy="1533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05583" y="1464564"/>
              <a:ext cx="399415" cy="160020"/>
            </a:xfrm>
            <a:custGeom>
              <a:avLst/>
              <a:gdLst/>
              <a:ahLst/>
              <a:cxnLst/>
              <a:rect l="l" t="t" r="r" b="b"/>
              <a:pathLst>
                <a:path w="399414" h="160019">
                  <a:moveTo>
                    <a:pt x="382524" y="109728"/>
                  </a:moveTo>
                  <a:lnTo>
                    <a:pt x="370332" y="109728"/>
                  </a:lnTo>
                  <a:lnTo>
                    <a:pt x="364236" y="111251"/>
                  </a:lnTo>
                  <a:lnTo>
                    <a:pt x="355092" y="120396"/>
                  </a:lnTo>
                  <a:lnTo>
                    <a:pt x="353568" y="126492"/>
                  </a:lnTo>
                  <a:lnTo>
                    <a:pt x="353568" y="138684"/>
                  </a:lnTo>
                  <a:lnTo>
                    <a:pt x="355092" y="143256"/>
                  </a:lnTo>
                  <a:lnTo>
                    <a:pt x="364236" y="152400"/>
                  </a:lnTo>
                  <a:lnTo>
                    <a:pt x="370332" y="155448"/>
                  </a:lnTo>
                  <a:lnTo>
                    <a:pt x="382524" y="155448"/>
                  </a:lnTo>
                  <a:lnTo>
                    <a:pt x="388620" y="152400"/>
                  </a:lnTo>
                  <a:lnTo>
                    <a:pt x="394716" y="146304"/>
                  </a:lnTo>
                  <a:lnTo>
                    <a:pt x="373380" y="146304"/>
                  </a:lnTo>
                  <a:lnTo>
                    <a:pt x="370332" y="144780"/>
                  </a:lnTo>
                  <a:lnTo>
                    <a:pt x="364236" y="138684"/>
                  </a:lnTo>
                  <a:lnTo>
                    <a:pt x="362712" y="135636"/>
                  </a:lnTo>
                  <a:lnTo>
                    <a:pt x="362712" y="128016"/>
                  </a:lnTo>
                  <a:lnTo>
                    <a:pt x="364236" y="124968"/>
                  </a:lnTo>
                  <a:lnTo>
                    <a:pt x="367284" y="123444"/>
                  </a:lnTo>
                  <a:lnTo>
                    <a:pt x="370332" y="120396"/>
                  </a:lnTo>
                  <a:lnTo>
                    <a:pt x="373380" y="118872"/>
                  </a:lnTo>
                  <a:lnTo>
                    <a:pt x="396240" y="118872"/>
                  </a:lnTo>
                  <a:lnTo>
                    <a:pt x="388620" y="111251"/>
                  </a:lnTo>
                  <a:lnTo>
                    <a:pt x="382524" y="109728"/>
                  </a:lnTo>
                  <a:close/>
                </a:path>
                <a:path w="399414" h="160019">
                  <a:moveTo>
                    <a:pt x="396240" y="118872"/>
                  </a:moveTo>
                  <a:lnTo>
                    <a:pt x="379476" y="118872"/>
                  </a:lnTo>
                  <a:lnTo>
                    <a:pt x="384048" y="120396"/>
                  </a:lnTo>
                  <a:lnTo>
                    <a:pt x="385572" y="123444"/>
                  </a:lnTo>
                  <a:lnTo>
                    <a:pt x="388620" y="124968"/>
                  </a:lnTo>
                  <a:lnTo>
                    <a:pt x="390144" y="128016"/>
                  </a:lnTo>
                  <a:lnTo>
                    <a:pt x="390144" y="135636"/>
                  </a:lnTo>
                  <a:lnTo>
                    <a:pt x="388620" y="138684"/>
                  </a:lnTo>
                  <a:lnTo>
                    <a:pt x="385572" y="141732"/>
                  </a:lnTo>
                  <a:lnTo>
                    <a:pt x="384048" y="144780"/>
                  </a:lnTo>
                  <a:lnTo>
                    <a:pt x="379476" y="146304"/>
                  </a:lnTo>
                  <a:lnTo>
                    <a:pt x="394716" y="146304"/>
                  </a:lnTo>
                  <a:lnTo>
                    <a:pt x="397764" y="143256"/>
                  </a:lnTo>
                  <a:lnTo>
                    <a:pt x="399288" y="138684"/>
                  </a:lnTo>
                  <a:lnTo>
                    <a:pt x="399288" y="126492"/>
                  </a:lnTo>
                  <a:lnTo>
                    <a:pt x="397764" y="120396"/>
                  </a:lnTo>
                  <a:lnTo>
                    <a:pt x="396240" y="118872"/>
                  </a:lnTo>
                  <a:close/>
                </a:path>
                <a:path w="399414" h="160019">
                  <a:moveTo>
                    <a:pt x="219456" y="74675"/>
                  </a:moveTo>
                  <a:lnTo>
                    <a:pt x="207264" y="74675"/>
                  </a:lnTo>
                  <a:lnTo>
                    <a:pt x="207264" y="77724"/>
                  </a:lnTo>
                  <a:lnTo>
                    <a:pt x="207002" y="87439"/>
                  </a:lnTo>
                  <a:lnTo>
                    <a:pt x="198120" y="124968"/>
                  </a:lnTo>
                  <a:lnTo>
                    <a:pt x="175260" y="149351"/>
                  </a:lnTo>
                  <a:lnTo>
                    <a:pt x="181356" y="158496"/>
                  </a:lnTo>
                  <a:lnTo>
                    <a:pt x="190833" y="152233"/>
                  </a:lnTo>
                  <a:lnTo>
                    <a:pt x="198882" y="144970"/>
                  </a:lnTo>
                  <a:lnTo>
                    <a:pt x="205787" y="136850"/>
                  </a:lnTo>
                  <a:lnTo>
                    <a:pt x="211836" y="128016"/>
                  </a:lnTo>
                  <a:lnTo>
                    <a:pt x="230124" y="128016"/>
                  </a:lnTo>
                  <a:lnTo>
                    <a:pt x="222694" y="121729"/>
                  </a:lnTo>
                  <a:lnTo>
                    <a:pt x="216408" y="114300"/>
                  </a:lnTo>
                  <a:lnTo>
                    <a:pt x="218170" y="106608"/>
                  </a:lnTo>
                  <a:lnTo>
                    <a:pt x="219075" y="97345"/>
                  </a:lnTo>
                  <a:lnTo>
                    <a:pt x="219408" y="86653"/>
                  </a:lnTo>
                  <a:lnTo>
                    <a:pt x="219456" y="74675"/>
                  </a:lnTo>
                  <a:close/>
                </a:path>
                <a:path w="399414" h="160019">
                  <a:moveTo>
                    <a:pt x="230124" y="128016"/>
                  </a:moveTo>
                  <a:lnTo>
                    <a:pt x="211836" y="128016"/>
                  </a:lnTo>
                  <a:lnTo>
                    <a:pt x="216408" y="132587"/>
                  </a:lnTo>
                  <a:lnTo>
                    <a:pt x="252984" y="150875"/>
                  </a:lnTo>
                  <a:lnTo>
                    <a:pt x="278892" y="153924"/>
                  </a:lnTo>
                  <a:lnTo>
                    <a:pt x="286607" y="154805"/>
                  </a:lnTo>
                  <a:lnTo>
                    <a:pt x="296037" y="155257"/>
                  </a:lnTo>
                  <a:lnTo>
                    <a:pt x="307181" y="155424"/>
                  </a:lnTo>
                  <a:lnTo>
                    <a:pt x="320040" y="155448"/>
                  </a:lnTo>
                  <a:lnTo>
                    <a:pt x="335280" y="155448"/>
                  </a:lnTo>
                  <a:lnTo>
                    <a:pt x="337947" y="144780"/>
                  </a:lnTo>
                  <a:lnTo>
                    <a:pt x="307848" y="144780"/>
                  </a:lnTo>
                  <a:lnTo>
                    <a:pt x="294727" y="144518"/>
                  </a:lnTo>
                  <a:lnTo>
                    <a:pt x="282892" y="143827"/>
                  </a:lnTo>
                  <a:lnTo>
                    <a:pt x="272486" y="142851"/>
                  </a:lnTo>
                  <a:lnTo>
                    <a:pt x="263652" y="141732"/>
                  </a:lnTo>
                  <a:lnTo>
                    <a:pt x="263652" y="137160"/>
                  </a:lnTo>
                  <a:lnTo>
                    <a:pt x="248412" y="137160"/>
                  </a:lnTo>
                  <a:lnTo>
                    <a:pt x="238696" y="133159"/>
                  </a:lnTo>
                  <a:lnTo>
                    <a:pt x="230124" y="128016"/>
                  </a:lnTo>
                  <a:close/>
                </a:path>
                <a:path w="399414" h="160019">
                  <a:moveTo>
                    <a:pt x="338328" y="143256"/>
                  </a:moveTo>
                  <a:lnTo>
                    <a:pt x="328636" y="144137"/>
                  </a:lnTo>
                  <a:lnTo>
                    <a:pt x="320230" y="144589"/>
                  </a:lnTo>
                  <a:lnTo>
                    <a:pt x="313253" y="144756"/>
                  </a:lnTo>
                  <a:lnTo>
                    <a:pt x="307848" y="144780"/>
                  </a:lnTo>
                  <a:lnTo>
                    <a:pt x="337947" y="144780"/>
                  </a:lnTo>
                  <a:lnTo>
                    <a:pt x="338328" y="143256"/>
                  </a:lnTo>
                  <a:close/>
                </a:path>
                <a:path w="399414" h="160019">
                  <a:moveTo>
                    <a:pt x="263652" y="56387"/>
                  </a:moveTo>
                  <a:lnTo>
                    <a:pt x="249936" y="56387"/>
                  </a:lnTo>
                  <a:lnTo>
                    <a:pt x="249936" y="137160"/>
                  </a:lnTo>
                  <a:lnTo>
                    <a:pt x="263652" y="137160"/>
                  </a:lnTo>
                  <a:lnTo>
                    <a:pt x="263652" y="99060"/>
                  </a:lnTo>
                  <a:lnTo>
                    <a:pt x="320040" y="99060"/>
                  </a:lnTo>
                  <a:lnTo>
                    <a:pt x="320040" y="89916"/>
                  </a:lnTo>
                  <a:lnTo>
                    <a:pt x="263652" y="89916"/>
                  </a:lnTo>
                  <a:lnTo>
                    <a:pt x="263652" y="56387"/>
                  </a:lnTo>
                  <a:close/>
                </a:path>
                <a:path w="399414" h="160019">
                  <a:moveTo>
                    <a:pt x="310896" y="45720"/>
                  </a:moveTo>
                  <a:lnTo>
                    <a:pt x="202692" y="45720"/>
                  </a:lnTo>
                  <a:lnTo>
                    <a:pt x="202692" y="56387"/>
                  </a:lnTo>
                  <a:lnTo>
                    <a:pt x="310896" y="56387"/>
                  </a:lnTo>
                  <a:lnTo>
                    <a:pt x="310896" y="45720"/>
                  </a:lnTo>
                  <a:close/>
                </a:path>
                <a:path w="399414" h="160019">
                  <a:moveTo>
                    <a:pt x="335280" y="18287"/>
                  </a:moveTo>
                  <a:lnTo>
                    <a:pt x="178308" y="18287"/>
                  </a:lnTo>
                  <a:lnTo>
                    <a:pt x="178308" y="50292"/>
                  </a:lnTo>
                  <a:lnTo>
                    <a:pt x="190500" y="50292"/>
                  </a:lnTo>
                  <a:lnTo>
                    <a:pt x="190500" y="30480"/>
                  </a:lnTo>
                  <a:lnTo>
                    <a:pt x="335280" y="30480"/>
                  </a:lnTo>
                  <a:lnTo>
                    <a:pt x="335280" y="18287"/>
                  </a:lnTo>
                  <a:close/>
                </a:path>
                <a:path w="399414" h="160019">
                  <a:moveTo>
                    <a:pt x="335280" y="30480"/>
                  </a:moveTo>
                  <a:lnTo>
                    <a:pt x="323088" y="30480"/>
                  </a:lnTo>
                  <a:lnTo>
                    <a:pt x="323088" y="50292"/>
                  </a:lnTo>
                  <a:lnTo>
                    <a:pt x="335280" y="50292"/>
                  </a:lnTo>
                  <a:lnTo>
                    <a:pt x="335280" y="30480"/>
                  </a:lnTo>
                  <a:close/>
                </a:path>
                <a:path w="399414" h="160019">
                  <a:moveTo>
                    <a:pt x="263652" y="0"/>
                  </a:moveTo>
                  <a:lnTo>
                    <a:pt x="249936" y="0"/>
                  </a:lnTo>
                  <a:lnTo>
                    <a:pt x="249936" y="18287"/>
                  </a:lnTo>
                  <a:lnTo>
                    <a:pt x="263652" y="18287"/>
                  </a:lnTo>
                  <a:lnTo>
                    <a:pt x="263652" y="0"/>
                  </a:lnTo>
                  <a:close/>
                </a:path>
                <a:path w="399414" h="160019">
                  <a:moveTo>
                    <a:pt x="91440" y="105156"/>
                  </a:moveTo>
                  <a:lnTo>
                    <a:pt x="77724" y="105156"/>
                  </a:lnTo>
                  <a:lnTo>
                    <a:pt x="77724" y="160020"/>
                  </a:lnTo>
                  <a:lnTo>
                    <a:pt x="91440" y="160020"/>
                  </a:lnTo>
                  <a:lnTo>
                    <a:pt x="91440" y="105156"/>
                  </a:lnTo>
                  <a:close/>
                </a:path>
                <a:path w="399414" h="160019">
                  <a:moveTo>
                    <a:pt x="91440" y="85344"/>
                  </a:moveTo>
                  <a:lnTo>
                    <a:pt x="77724" y="85344"/>
                  </a:lnTo>
                  <a:lnTo>
                    <a:pt x="72270" y="93606"/>
                  </a:lnTo>
                  <a:lnTo>
                    <a:pt x="64960" y="102298"/>
                  </a:lnTo>
                  <a:lnTo>
                    <a:pt x="31932" y="128944"/>
                  </a:lnTo>
                  <a:lnTo>
                    <a:pt x="0" y="146304"/>
                  </a:lnTo>
                  <a:lnTo>
                    <a:pt x="6096" y="155448"/>
                  </a:lnTo>
                  <a:lnTo>
                    <a:pt x="44196" y="134112"/>
                  </a:lnTo>
                  <a:lnTo>
                    <a:pt x="77724" y="105156"/>
                  </a:lnTo>
                  <a:lnTo>
                    <a:pt x="106061" y="105156"/>
                  </a:lnTo>
                  <a:lnTo>
                    <a:pt x="104012" y="103251"/>
                  </a:lnTo>
                  <a:lnTo>
                    <a:pt x="96869" y="94440"/>
                  </a:lnTo>
                  <a:lnTo>
                    <a:pt x="91440" y="85344"/>
                  </a:lnTo>
                  <a:close/>
                </a:path>
                <a:path w="399414" h="160019">
                  <a:moveTo>
                    <a:pt x="106061" y="105156"/>
                  </a:moveTo>
                  <a:lnTo>
                    <a:pt x="91440" y="105156"/>
                  </a:lnTo>
                  <a:lnTo>
                    <a:pt x="97726" y="112013"/>
                  </a:lnTo>
                  <a:lnTo>
                    <a:pt x="132849" y="139160"/>
                  </a:lnTo>
                  <a:lnTo>
                    <a:pt x="163068" y="155448"/>
                  </a:lnTo>
                  <a:lnTo>
                    <a:pt x="170688" y="143256"/>
                  </a:lnTo>
                  <a:lnTo>
                    <a:pt x="158376" y="138374"/>
                  </a:lnTo>
                  <a:lnTo>
                    <a:pt x="146494" y="132778"/>
                  </a:lnTo>
                  <a:lnTo>
                    <a:pt x="134897" y="126325"/>
                  </a:lnTo>
                  <a:lnTo>
                    <a:pt x="123443" y="118872"/>
                  </a:lnTo>
                  <a:lnTo>
                    <a:pt x="112871" y="111490"/>
                  </a:lnTo>
                  <a:lnTo>
                    <a:pt x="106061" y="105156"/>
                  </a:lnTo>
                  <a:close/>
                </a:path>
                <a:path w="399414" h="160019">
                  <a:moveTo>
                    <a:pt x="155448" y="85344"/>
                  </a:moveTo>
                  <a:lnTo>
                    <a:pt x="141732" y="85344"/>
                  </a:lnTo>
                  <a:lnTo>
                    <a:pt x="141732" y="109728"/>
                  </a:lnTo>
                  <a:lnTo>
                    <a:pt x="140208" y="111251"/>
                  </a:lnTo>
                  <a:lnTo>
                    <a:pt x="128016" y="111251"/>
                  </a:lnTo>
                  <a:lnTo>
                    <a:pt x="129540" y="121920"/>
                  </a:lnTo>
                  <a:lnTo>
                    <a:pt x="150876" y="121920"/>
                  </a:lnTo>
                  <a:lnTo>
                    <a:pt x="155448" y="117348"/>
                  </a:lnTo>
                  <a:lnTo>
                    <a:pt x="155448" y="85344"/>
                  </a:lnTo>
                  <a:close/>
                </a:path>
                <a:path w="399414" h="160019">
                  <a:moveTo>
                    <a:pt x="155448" y="76200"/>
                  </a:moveTo>
                  <a:lnTo>
                    <a:pt x="16764" y="76200"/>
                  </a:lnTo>
                  <a:lnTo>
                    <a:pt x="16764" y="118872"/>
                  </a:lnTo>
                  <a:lnTo>
                    <a:pt x="28956" y="118872"/>
                  </a:lnTo>
                  <a:lnTo>
                    <a:pt x="28956" y="85344"/>
                  </a:lnTo>
                  <a:lnTo>
                    <a:pt x="155448" y="85344"/>
                  </a:lnTo>
                  <a:lnTo>
                    <a:pt x="155448" y="76200"/>
                  </a:lnTo>
                  <a:close/>
                </a:path>
                <a:path w="399414" h="160019">
                  <a:moveTo>
                    <a:pt x="91440" y="60960"/>
                  </a:moveTo>
                  <a:lnTo>
                    <a:pt x="77724" y="60960"/>
                  </a:lnTo>
                  <a:lnTo>
                    <a:pt x="77724" y="76200"/>
                  </a:lnTo>
                  <a:lnTo>
                    <a:pt x="91440" y="76200"/>
                  </a:lnTo>
                  <a:lnTo>
                    <a:pt x="91440" y="60960"/>
                  </a:lnTo>
                  <a:close/>
                </a:path>
                <a:path w="399414" h="160019">
                  <a:moveTo>
                    <a:pt x="164592" y="50292"/>
                  </a:moveTo>
                  <a:lnTo>
                    <a:pt x="7620" y="50292"/>
                  </a:lnTo>
                  <a:lnTo>
                    <a:pt x="7620" y="60960"/>
                  </a:lnTo>
                  <a:lnTo>
                    <a:pt x="164592" y="60960"/>
                  </a:lnTo>
                  <a:lnTo>
                    <a:pt x="164592" y="50292"/>
                  </a:lnTo>
                  <a:close/>
                </a:path>
                <a:path w="399414" h="160019">
                  <a:moveTo>
                    <a:pt x="91440" y="41148"/>
                  </a:moveTo>
                  <a:lnTo>
                    <a:pt x="77724" y="41148"/>
                  </a:lnTo>
                  <a:lnTo>
                    <a:pt x="77724" y="50292"/>
                  </a:lnTo>
                  <a:lnTo>
                    <a:pt x="91440" y="50292"/>
                  </a:lnTo>
                  <a:lnTo>
                    <a:pt x="91440" y="41148"/>
                  </a:lnTo>
                  <a:close/>
                </a:path>
                <a:path w="399414" h="160019">
                  <a:moveTo>
                    <a:pt x="32004" y="0"/>
                  </a:moveTo>
                  <a:lnTo>
                    <a:pt x="28956" y="6096"/>
                  </a:lnTo>
                  <a:lnTo>
                    <a:pt x="24384" y="12192"/>
                  </a:lnTo>
                  <a:lnTo>
                    <a:pt x="18288" y="21336"/>
                  </a:lnTo>
                  <a:lnTo>
                    <a:pt x="12192" y="28956"/>
                  </a:lnTo>
                  <a:lnTo>
                    <a:pt x="7620" y="35051"/>
                  </a:lnTo>
                  <a:lnTo>
                    <a:pt x="1524" y="39624"/>
                  </a:lnTo>
                  <a:lnTo>
                    <a:pt x="10668" y="45720"/>
                  </a:lnTo>
                  <a:lnTo>
                    <a:pt x="16359" y="40886"/>
                  </a:lnTo>
                  <a:lnTo>
                    <a:pt x="21907" y="35623"/>
                  </a:lnTo>
                  <a:lnTo>
                    <a:pt x="27170" y="30075"/>
                  </a:lnTo>
                  <a:lnTo>
                    <a:pt x="32004" y="24384"/>
                  </a:lnTo>
                  <a:lnTo>
                    <a:pt x="79248" y="24384"/>
                  </a:lnTo>
                  <a:lnTo>
                    <a:pt x="79248" y="13716"/>
                  </a:lnTo>
                  <a:lnTo>
                    <a:pt x="38100" y="13716"/>
                  </a:lnTo>
                  <a:lnTo>
                    <a:pt x="41148" y="9144"/>
                  </a:lnTo>
                  <a:lnTo>
                    <a:pt x="44196" y="6096"/>
                  </a:lnTo>
                  <a:lnTo>
                    <a:pt x="44196" y="3048"/>
                  </a:lnTo>
                  <a:lnTo>
                    <a:pt x="32004" y="0"/>
                  </a:lnTo>
                  <a:close/>
                </a:path>
                <a:path w="399414" h="160019">
                  <a:moveTo>
                    <a:pt x="135636" y="24384"/>
                  </a:moveTo>
                  <a:lnTo>
                    <a:pt x="121920" y="24384"/>
                  </a:lnTo>
                  <a:lnTo>
                    <a:pt x="131064" y="41148"/>
                  </a:lnTo>
                  <a:lnTo>
                    <a:pt x="143256" y="38100"/>
                  </a:lnTo>
                  <a:lnTo>
                    <a:pt x="135636" y="24384"/>
                  </a:lnTo>
                  <a:close/>
                </a:path>
                <a:path w="399414" h="160019">
                  <a:moveTo>
                    <a:pt x="57912" y="24384"/>
                  </a:moveTo>
                  <a:lnTo>
                    <a:pt x="44196" y="24384"/>
                  </a:lnTo>
                  <a:lnTo>
                    <a:pt x="51816" y="39624"/>
                  </a:lnTo>
                  <a:lnTo>
                    <a:pt x="64008" y="36575"/>
                  </a:lnTo>
                  <a:lnTo>
                    <a:pt x="57912" y="24384"/>
                  </a:lnTo>
                  <a:close/>
                </a:path>
                <a:path w="399414" h="160019">
                  <a:moveTo>
                    <a:pt x="105156" y="0"/>
                  </a:moveTo>
                  <a:lnTo>
                    <a:pt x="101155" y="8001"/>
                  </a:lnTo>
                  <a:lnTo>
                    <a:pt x="96012" y="16002"/>
                  </a:lnTo>
                  <a:lnTo>
                    <a:pt x="89725" y="24003"/>
                  </a:lnTo>
                  <a:lnTo>
                    <a:pt x="82296" y="32004"/>
                  </a:lnTo>
                  <a:lnTo>
                    <a:pt x="91440" y="36575"/>
                  </a:lnTo>
                  <a:lnTo>
                    <a:pt x="96012" y="33528"/>
                  </a:lnTo>
                  <a:lnTo>
                    <a:pt x="99060" y="28956"/>
                  </a:lnTo>
                  <a:lnTo>
                    <a:pt x="103632" y="24384"/>
                  </a:lnTo>
                  <a:lnTo>
                    <a:pt x="167640" y="24384"/>
                  </a:lnTo>
                  <a:lnTo>
                    <a:pt x="167640" y="13716"/>
                  </a:lnTo>
                  <a:lnTo>
                    <a:pt x="111252" y="13716"/>
                  </a:lnTo>
                  <a:lnTo>
                    <a:pt x="114300" y="10668"/>
                  </a:lnTo>
                  <a:lnTo>
                    <a:pt x="115824" y="6096"/>
                  </a:lnTo>
                  <a:lnTo>
                    <a:pt x="118872" y="1524"/>
                  </a:lnTo>
                  <a:lnTo>
                    <a:pt x="105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97051" y="1860804"/>
            <a:ext cx="1112520" cy="163195"/>
            <a:chOff x="797051" y="1860804"/>
            <a:chExt cx="1112520" cy="163195"/>
          </a:xfrm>
        </p:grpSpPr>
        <p:sp>
          <p:nvSpPr>
            <p:cNvPr id="36" name="object 36"/>
            <p:cNvSpPr/>
            <p:nvPr/>
          </p:nvSpPr>
          <p:spPr>
            <a:xfrm>
              <a:off x="797052" y="1860803"/>
              <a:ext cx="736600" cy="163195"/>
            </a:xfrm>
            <a:custGeom>
              <a:avLst/>
              <a:gdLst/>
              <a:ahLst/>
              <a:cxnLst/>
              <a:rect l="l" t="t" r="r" b="b"/>
              <a:pathLst>
                <a:path w="736600" h="163194">
                  <a:moveTo>
                    <a:pt x="50292" y="155448"/>
                  </a:moveTo>
                  <a:lnTo>
                    <a:pt x="25908" y="121920"/>
                  </a:lnTo>
                  <a:lnTo>
                    <a:pt x="18288" y="83820"/>
                  </a:lnTo>
                  <a:lnTo>
                    <a:pt x="18592" y="74447"/>
                  </a:lnTo>
                  <a:lnTo>
                    <a:pt x="28092" y="36893"/>
                  </a:lnTo>
                  <a:lnTo>
                    <a:pt x="48768" y="10668"/>
                  </a:lnTo>
                  <a:lnTo>
                    <a:pt x="48768" y="3048"/>
                  </a:lnTo>
                  <a:lnTo>
                    <a:pt x="0" y="3048"/>
                  </a:lnTo>
                  <a:lnTo>
                    <a:pt x="0" y="163068"/>
                  </a:lnTo>
                  <a:lnTo>
                    <a:pt x="50292" y="163068"/>
                  </a:lnTo>
                  <a:lnTo>
                    <a:pt x="50292" y="155448"/>
                  </a:lnTo>
                  <a:close/>
                </a:path>
                <a:path w="736600" h="163194">
                  <a:moveTo>
                    <a:pt x="210312" y="80772"/>
                  </a:moveTo>
                  <a:lnTo>
                    <a:pt x="70104" y="80772"/>
                  </a:lnTo>
                  <a:lnTo>
                    <a:pt x="70104" y="100584"/>
                  </a:lnTo>
                  <a:lnTo>
                    <a:pt x="117348" y="100584"/>
                  </a:lnTo>
                  <a:lnTo>
                    <a:pt x="117348" y="161544"/>
                  </a:lnTo>
                  <a:lnTo>
                    <a:pt x="143256" y="161544"/>
                  </a:lnTo>
                  <a:lnTo>
                    <a:pt x="143256" y="100584"/>
                  </a:lnTo>
                  <a:lnTo>
                    <a:pt x="185928" y="100584"/>
                  </a:lnTo>
                  <a:lnTo>
                    <a:pt x="185928" y="126492"/>
                  </a:lnTo>
                  <a:lnTo>
                    <a:pt x="182880" y="129540"/>
                  </a:lnTo>
                  <a:lnTo>
                    <a:pt x="158496" y="129540"/>
                  </a:lnTo>
                  <a:lnTo>
                    <a:pt x="161544" y="152400"/>
                  </a:lnTo>
                  <a:lnTo>
                    <a:pt x="195072" y="152400"/>
                  </a:lnTo>
                  <a:lnTo>
                    <a:pt x="204216" y="146304"/>
                  </a:lnTo>
                  <a:lnTo>
                    <a:pt x="208788" y="141732"/>
                  </a:lnTo>
                  <a:lnTo>
                    <a:pt x="210312" y="137160"/>
                  </a:lnTo>
                  <a:lnTo>
                    <a:pt x="210312" y="80772"/>
                  </a:lnTo>
                  <a:close/>
                </a:path>
                <a:path w="736600" h="163194">
                  <a:moveTo>
                    <a:pt x="230124" y="54864"/>
                  </a:moveTo>
                  <a:lnTo>
                    <a:pt x="218363" y="50292"/>
                  </a:lnTo>
                  <a:lnTo>
                    <a:pt x="216954" y="49745"/>
                  </a:lnTo>
                  <a:lnTo>
                    <a:pt x="204774" y="43624"/>
                  </a:lnTo>
                  <a:lnTo>
                    <a:pt x="193370" y="36576"/>
                  </a:lnTo>
                  <a:lnTo>
                    <a:pt x="174434" y="22860"/>
                  </a:lnTo>
                  <a:lnTo>
                    <a:pt x="173418" y="22123"/>
                  </a:lnTo>
                  <a:lnTo>
                    <a:pt x="170688" y="19812"/>
                  </a:lnTo>
                  <a:lnTo>
                    <a:pt x="170688" y="50292"/>
                  </a:lnTo>
                  <a:lnTo>
                    <a:pt x="112776" y="50292"/>
                  </a:lnTo>
                  <a:lnTo>
                    <a:pt x="121361" y="43446"/>
                  </a:lnTo>
                  <a:lnTo>
                    <a:pt x="128955" y="36576"/>
                  </a:lnTo>
                  <a:lnTo>
                    <a:pt x="135699" y="29718"/>
                  </a:lnTo>
                  <a:lnTo>
                    <a:pt x="141732" y="22860"/>
                  </a:lnTo>
                  <a:lnTo>
                    <a:pt x="147751" y="29718"/>
                  </a:lnTo>
                  <a:lnTo>
                    <a:pt x="154571" y="36652"/>
                  </a:lnTo>
                  <a:lnTo>
                    <a:pt x="162090" y="43446"/>
                  </a:lnTo>
                  <a:lnTo>
                    <a:pt x="170688" y="50292"/>
                  </a:lnTo>
                  <a:lnTo>
                    <a:pt x="170688" y="19812"/>
                  </a:lnTo>
                  <a:lnTo>
                    <a:pt x="165544" y="15430"/>
                  </a:lnTo>
                  <a:lnTo>
                    <a:pt x="159080" y="9029"/>
                  </a:lnTo>
                  <a:lnTo>
                    <a:pt x="153924" y="3048"/>
                  </a:lnTo>
                  <a:lnTo>
                    <a:pt x="128016" y="3048"/>
                  </a:lnTo>
                  <a:lnTo>
                    <a:pt x="120599" y="11938"/>
                  </a:lnTo>
                  <a:lnTo>
                    <a:pt x="112204" y="20383"/>
                  </a:lnTo>
                  <a:lnTo>
                    <a:pt x="82054" y="44005"/>
                  </a:lnTo>
                  <a:lnTo>
                    <a:pt x="53340" y="59436"/>
                  </a:lnTo>
                  <a:lnTo>
                    <a:pt x="64008" y="77724"/>
                  </a:lnTo>
                  <a:lnTo>
                    <a:pt x="72263" y="74015"/>
                  </a:lnTo>
                  <a:lnTo>
                    <a:pt x="80962" y="69723"/>
                  </a:lnTo>
                  <a:lnTo>
                    <a:pt x="89928" y="64871"/>
                  </a:lnTo>
                  <a:lnTo>
                    <a:pt x="99060" y="59436"/>
                  </a:lnTo>
                  <a:lnTo>
                    <a:pt x="99060" y="68580"/>
                  </a:lnTo>
                  <a:lnTo>
                    <a:pt x="187452" y="68580"/>
                  </a:lnTo>
                  <a:lnTo>
                    <a:pt x="187452" y="59436"/>
                  </a:lnTo>
                  <a:lnTo>
                    <a:pt x="195427" y="64630"/>
                  </a:lnTo>
                  <a:lnTo>
                    <a:pt x="203263" y="68973"/>
                  </a:lnTo>
                  <a:lnTo>
                    <a:pt x="210807" y="72732"/>
                  </a:lnTo>
                  <a:lnTo>
                    <a:pt x="217932" y="76200"/>
                  </a:lnTo>
                  <a:lnTo>
                    <a:pt x="227507" y="59436"/>
                  </a:lnTo>
                  <a:lnTo>
                    <a:pt x="230124" y="54864"/>
                  </a:lnTo>
                  <a:close/>
                </a:path>
                <a:path w="736600" h="163194">
                  <a:moveTo>
                    <a:pt x="313944" y="22860"/>
                  </a:moveTo>
                  <a:lnTo>
                    <a:pt x="303276" y="4572"/>
                  </a:lnTo>
                  <a:lnTo>
                    <a:pt x="296989" y="6629"/>
                  </a:lnTo>
                  <a:lnTo>
                    <a:pt x="289560" y="8382"/>
                  </a:lnTo>
                  <a:lnTo>
                    <a:pt x="261239" y="14224"/>
                  </a:lnTo>
                  <a:lnTo>
                    <a:pt x="251650" y="15824"/>
                  </a:lnTo>
                  <a:lnTo>
                    <a:pt x="242328" y="17132"/>
                  </a:lnTo>
                  <a:lnTo>
                    <a:pt x="233172" y="18288"/>
                  </a:lnTo>
                  <a:lnTo>
                    <a:pt x="237744" y="38100"/>
                  </a:lnTo>
                  <a:lnTo>
                    <a:pt x="242874" y="36969"/>
                  </a:lnTo>
                  <a:lnTo>
                    <a:pt x="249174" y="35826"/>
                  </a:lnTo>
                  <a:lnTo>
                    <a:pt x="256603" y="34683"/>
                  </a:lnTo>
                  <a:lnTo>
                    <a:pt x="265176" y="33528"/>
                  </a:lnTo>
                  <a:lnTo>
                    <a:pt x="265176" y="50292"/>
                  </a:lnTo>
                  <a:lnTo>
                    <a:pt x="231648" y="50292"/>
                  </a:lnTo>
                  <a:lnTo>
                    <a:pt x="231648" y="70104"/>
                  </a:lnTo>
                  <a:lnTo>
                    <a:pt x="262128" y="70104"/>
                  </a:lnTo>
                  <a:lnTo>
                    <a:pt x="258432" y="76962"/>
                  </a:lnTo>
                  <a:lnTo>
                    <a:pt x="234886" y="111252"/>
                  </a:lnTo>
                  <a:lnTo>
                    <a:pt x="225552" y="120396"/>
                  </a:lnTo>
                  <a:lnTo>
                    <a:pt x="239268" y="135636"/>
                  </a:lnTo>
                  <a:lnTo>
                    <a:pt x="245237" y="129590"/>
                  </a:lnTo>
                  <a:lnTo>
                    <a:pt x="251650" y="122682"/>
                  </a:lnTo>
                  <a:lnTo>
                    <a:pt x="258330" y="114642"/>
                  </a:lnTo>
                  <a:lnTo>
                    <a:pt x="265176" y="105156"/>
                  </a:lnTo>
                  <a:lnTo>
                    <a:pt x="265176" y="161544"/>
                  </a:lnTo>
                  <a:lnTo>
                    <a:pt x="288036" y="161544"/>
                  </a:lnTo>
                  <a:lnTo>
                    <a:pt x="288036" y="105156"/>
                  </a:lnTo>
                  <a:lnTo>
                    <a:pt x="288036" y="102108"/>
                  </a:lnTo>
                  <a:lnTo>
                    <a:pt x="294132" y="106680"/>
                  </a:lnTo>
                  <a:lnTo>
                    <a:pt x="298704" y="111252"/>
                  </a:lnTo>
                  <a:lnTo>
                    <a:pt x="303276" y="114300"/>
                  </a:lnTo>
                  <a:lnTo>
                    <a:pt x="310388" y="102108"/>
                  </a:lnTo>
                  <a:lnTo>
                    <a:pt x="313944" y="96012"/>
                  </a:lnTo>
                  <a:lnTo>
                    <a:pt x="305384" y="88569"/>
                  </a:lnTo>
                  <a:lnTo>
                    <a:pt x="298119" y="82105"/>
                  </a:lnTo>
                  <a:lnTo>
                    <a:pt x="292290" y="76517"/>
                  </a:lnTo>
                  <a:lnTo>
                    <a:pt x="288036" y="71628"/>
                  </a:lnTo>
                  <a:lnTo>
                    <a:pt x="288036" y="70104"/>
                  </a:lnTo>
                  <a:lnTo>
                    <a:pt x="310896" y="70104"/>
                  </a:lnTo>
                  <a:lnTo>
                    <a:pt x="310896" y="50292"/>
                  </a:lnTo>
                  <a:lnTo>
                    <a:pt x="288036" y="50292"/>
                  </a:lnTo>
                  <a:lnTo>
                    <a:pt x="288036" y="33528"/>
                  </a:lnTo>
                  <a:lnTo>
                    <a:pt x="288036" y="28956"/>
                  </a:lnTo>
                  <a:lnTo>
                    <a:pt x="295503" y="27584"/>
                  </a:lnTo>
                  <a:lnTo>
                    <a:pt x="302133" y="25908"/>
                  </a:lnTo>
                  <a:lnTo>
                    <a:pt x="308178" y="24244"/>
                  </a:lnTo>
                  <a:lnTo>
                    <a:pt x="313944" y="22860"/>
                  </a:lnTo>
                  <a:close/>
                </a:path>
                <a:path w="736600" h="163194">
                  <a:moveTo>
                    <a:pt x="390144" y="18288"/>
                  </a:moveTo>
                  <a:lnTo>
                    <a:pt x="365760" y="18288"/>
                  </a:lnTo>
                  <a:lnTo>
                    <a:pt x="365760" y="36576"/>
                  </a:lnTo>
                  <a:lnTo>
                    <a:pt x="365760" y="129540"/>
                  </a:lnTo>
                  <a:lnTo>
                    <a:pt x="339852" y="129540"/>
                  </a:lnTo>
                  <a:lnTo>
                    <a:pt x="339852" y="36576"/>
                  </a:lnTo>
                  <a:lnTo>
                    <a:pt x="365760" y="36576"/>
                  </a:lnTo>
                  <a:lnTo>
                    <a:pt x="365760" y="18288"/>
                  </a:lnTo>
                  <a:lnTo>
                    <a:pt x="315468" y="18288"/>
                  </a:lnTo>
                  <a:lnTo>
                    <a:pt x="315468" y="156972"/>
                  </a:lnTo>
                  <a:lnTo>
                    <a:pt x="339852" y="156972"/>
                  </a:lnTo>
                  <a:lnTo>
                    <a:pt x="339852" y="147828"/>
                  </a:lnTo>
                  <a:lnTo>
                    <a:pt x="365760" y="147828"/>
                  </a:lnTo>
                  <a:lnTo>
                    <a:pt x="365760" y="156972"/>
                  </a:lnTo>
                  <a:lnTo>
                    <a:pt x="390144" y="156972"/>
                  </a:lnTo>
                  <a:lnTo>
                    <a:pt x="390144" y="147828"/>
                  </a:lnTo>
                  <a:lnTo>
                    <a:pt x="390144" y="129540"/>
                  </a:lnTo>
                  <a:lnTo>
                    <a:pt x="390144" y="36576"/>
                  </a:lnTo>
                  <a:lnTo>
                    <a:pt x="390144" y="18288"/>
                  </a:lnTo>
                  <a:close/>
                </a:path>
                <a:path w="736600" h="163194">
                  <a:moveTo>
                    <a:pt x="550164" y="15240"/>
                  </a:moveTo>
                  <a:lnTo>
                    <a:pt x="416052" y="15240"/>
                  </a:lnTo>
                  <a:lnTo>
                    <a:pt x="416052" y="35052"/>
                  </a:lnTo>
                  <a:lnTo>
                    <a:pt x="550164" y="35052"/>
                  </a:lnTo>
                  <a:lnTo>
                    <a:pt x="550164" y="15240"/>
                  </a:lnTo>
                  <a:close/>
                </a:path>
                <a:path w="736600" h="163194">
                  <a:moveTo>
                    <a:pt x="563880" y="112776"/>
                  </a:moveTo>
                  <a:lnTo>
                    <a:pt x="544068" y="109728"/>
                  </a:lnTo>
                  <a:lnTo>
                    <a:pt x="544068" y="124968"/>
                  </a:lnTo>
                  <a:lnTo>
                    <a:pt x="542544" y="128016"/>
                  </a:lnTo>
                  <a:lnTo>
                    <a:pt x="542544" y="134112"/>
                  </a:lnTo>
                  <a:lnTo>
                    <a:pt x="541020" y="135636"/>
                  </a:lnTo>
                  <a:lnTo>
                    <a:pt x="541020" y="137160"/>
                  </a:lnTo>
                  <a:lnTo>
                    <a:pt x="539496" y="137160"/>
                  </a:lnTo>
                  <a:lnTo>
                    <a:pt x="537972" y="138684"/>
                  </a:lnTo>
                  <a:lnTo>
                    <a:pt x="518160" y="138684"/>
                  </a:lnTo>
                  <a:lnTo>
                    <a:pt x="516636" y="137160"/>
                  </a:lnTo>
                  <a:lnTo>
                    <a:pt x="515112" y="137160"/>
                  </a:lnTo>
                  <a:lnTo>
                    <a:pt x="513588" y="135636"/>
                  </a:lnTo>
                  <a:lnTo>
                    <a:pt x="513588" y="85344"/>
                  </a:lnTo>
                  <a:lnTo>
                    <a:pt x="562356" y="85344"/>
                  </a:lnTo>
                  <a:lnTo>
                    <a:pt x="562356" y="65532"/>
                  </a:lnTo>
                  <a:lnTo>
                    <a:pt x="405384" y="65532"/>
                  </a:lnTo>
                  <a:lnTo>
                    <a:pt x="405384" y="85344"/>
                  </a:lnTo>
                  <a:lnTo>
                    <a:pt x="446532" y="85344"/>
                  </a:lnTo>
                  <a:lnTo>
                    <a:pt x="445935" y="96202"/>
                  </a:lnTo>
                  <a:lnTo>
                    <a:pt x="422148" y="134302"/>
                  </a:lnTo>
                  <a:lnTo>
                    <a:pt x="399288" y="143256"/>
                  </a:lnTo>
                  <a:lnTo>
                    <a:pt x="406908" y="161544"/>
                  </a:lnTo>
                  <a:lnTo>
                    <a:pt x="445262" y="144195"/>
                  </a:lnTo>
                  <a:lnTo>
                    <a:pt x="469785" y="100495"/>
                  </a:lnTo>
                  <a:lnTo>
                    <a:pt x="470916" y="85344"/>
                  </a:lnTo>
                  <a:lnTo>
                    <a:pt x="489204" y="85344"/>
                  </a:lnTo>
                  <a:lnTo>
                    <a:pt x="489204" y="144780"/>
                  </a:lnTo>
                  <a:lnTo>
                    <a:pt x="490728" y="149352"/>
                  </a:lnTo>
                  <a:lnTo>
                    <a:pt x="493776" y="152400"/>
                  </a:lnTo>
                  <a:lnTo>
                    <a:pt x="498348" y="155448"/>
                  </a:lnTo>
                  <a:lnTo>
                    <a:pt x="501396" y="158496"/>
                  </a:lnTo>
                  <a:lnTo>
                    <a:pt x="512064" y="158496"/>
                  </a:lnTo>
                  <a:lnTo>
                    <a:pt x="518160" y="160020"/>
                  </a:lnTo>
                  <a:lnTo>
                    <a:pt x="541020" y="160020"/>
                  </a:lnTo>
                  <a:lnTo>
                    <a:pt x="545592" y="158496"/>
                  </a:lnTo>
                  <a:lnTo>
                    <a:pt x="551688" y="158496"/>
                  </a:lnTo>
                  <a:lnTo>
                    <a:pt x="554736" y="156972"/>
                  </a:lnTo>
                  <a:lnTo>
                    <a:pt x="562356" y="149352"/>
                  </a:lnTo>
                  <a:lnTo>
                    <a:pt x="563880" y="144780"/>
                  </a:lnTo>
                  <a:lnTo>
                    <a:pt x="563880" y="138684"/>
                  </a:lnTo>
                  <a:lnTo>
                    <a:pt x="563880" y="112776"/>
                  </a:lnTo>
                  <a:close/>
                </a:path>
                <a:path w="736600" h="163194">
                  <a:moveTo>
                    <a:pt x="736092" y="105156"/>
                  </a:moveTo>
                  <a:lnTo>
                    <a:pt x="675132" y="105156"/>
                  </a:lnTo>
                  <a:lnTo>
                    <a:pt x="675132" y="79248"/>
                  </a:lnTo>
                  <a:lnTo>
                    <a:pt x="725424" y="79248"/>
                  </a:lnTo>
                  <a:lnTo>
                    <a:pt x="725424" y="73152"/>
                  </a:lnTo>
                  <a:lnTo>
                    <a:pt x="725424" y="59436"/>
                  </a:lnTo>
                  <a:lnTo>
                    <a:pt x="675132" y="59436"/>
                  </a:lnTo>
                  <a:lnTo>
                    <a:pt x="675132" y="39624"/>
                  </a:lnTo>
                  <a:lnTo>
                    <a:pt x="733044" y="39624"/>
                  </a:lnTo>
                  <a:lnTo>
                    <a:pt x="733044" y="19812"/>
                  </a:lnTo>
                  <a:lnTo>
                    <a:pt x="650748" y="19812"/>
                  </a:lnTo>
                  <a:lnTo>
                    <a:pt x="650748" y="39624"/>
                  </a:lnTo>
                  <a:lnTo>
                    <a:pt x="650748" y="59436"/>
                  </a:lnTo>
                  <a:lnTo>
                    <a:pt x="650748" y="79248"/>
                  </a:lnTo>
                  <a:lnTo>
                    <a:pt x="650748" y="105156"/>
                  </a:lnTo>
                  <a:lnTo>
                    <a:pt x="620268" y="105156"/>
                  </a:lnTo>
                  <a:lnTo>
                    <a:pt x="620268" y="79248"/>
                  </a:lnTo>
                  <a:lnTo>
                    <a:pt x="650748" y="79248"/>
                  </a:lnTo>
                  <a:lnTo>
                    <a:pt x="650748" y="59436"/>
                  </a:lnTo>
                  <a:lnTo>
                    <a:pt x="606552" y="59436"/>
                  </a:lnTo>
                  <a:lnTo>
                    <a:pt x="612648" y="53340"/>
                  </a:lnTo>
                  <a:lnTo>
                    <a:pt x="617220" y="47244"/>
                  </a:lnTo>
                  <a:lnTo>
                    <a:pt x="621792" y="39624"/>
                  </a:lnTo>
                  <a:lnTo>
                    <a:pt x="650748" y="39624"/>
                  </a:lnTo>
                  <a:lnTo>
                    <a:pt x="650748" y="19812"/>
                  </a:lnTo>
                  <a:lnTo>
                    <a:pt x="632460" y="19812"/>
                  </a:lnTo>
                  <a:lnTo>
                    <a:pt x="633984" y="15240"/>
                  </a:lnTo>
                  <a:lnTo>
                    <a:pt x="637032" y="3048"/>
                  </a:lnTo>
                  <a:lnTo>
                    <a:pt x="612648" y="0"/>
                  </a:lnTo>
                  <a:lnTo>
                    <a:pt x="609168" y="9144"/>
                  </a:lnTo>
                  <a:lnTo>
                    <a:pt x="605409" y="18288"/>
                  </a:lnTo>
                  <a:lnTo>
                    <a:pt x="582739" y="53530"/>
                  </a:lnTo>
                  <a:lnTo>
                    <a:pt x="568452" y="67056"/>
                  </a:lnTo>
                  <a:lnTo>
                    <a:pt x="585216" y="82296"/>
                  </a:lnTo>
                  <a:lnTo>
                    <a:pt x="589788" y="79248"/>
                  </a:lnTo>
                  <a:lnTo>
                    <a:pt x="595884" y="73152"/>
                  </a:lnTo>
                  <a:lnTo>
                    <a:pt x="595884" y="105156"/>
                  </a:lnTo>
                  <a:lnTo>
                    <a:pt x="573024" y="105156"/>
                  </a:lnTo>
                  <a:lnTo>
                    <a:pt x="573024" y="124968"/>
                  </a:lnTo>
                  <a:lnTo>
                    <a:pt x="650748" y="124968"/>
                  </a:lnTo>
                  <a:lnTo>
                    <a:pt x="650748" y="163068"/>
                  </a:lnTo>
                  <a:lnTo>
                    <a:pt x="675132" y="163068"/>
                  </a:lnTo>
                  <a:lnTo>
                    <a:pt x="675132" y="124968"/>
                  </a:lnTo>
                  <a:lnTo>
                    <a:pt x="736092" y="124968"/>
                  </a:lnTo>
                  <a:lnTo>
                    <a:pt x="736092" y="105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4479" y="1869948"/>
              <a:ext cx="355092" cy="153924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1984248" y="1868423"/>
            <a:ext cx="172720" cy="155575"/>
          </a:xfrm>
          <a:custGeom>
            <a:avLst/>
            <a:gdLst/>
            <a:ahLst/>
            <a:cxnLst/>
            <a:rect l="l" t="t" r="r" b="b"/>
            <a:pathLst>
              <a:path w="172719" h="155575">
                <a:moveTo>
                  <a:pt x="172212" y="0"/>
                </a:moveTo>
                <a:lnTo>
                  <a:pt x="150875" y="0"/>
                </a:lnTo>
                <a:lnTo>
                  <a:pt x="0" y="155448"/>
                </a:lnTo>
                <a:lnTo>
                  <a:pt x="22859" y="155448"/>
                </a:lnTo>
                <a:lnTo>
                  <a:pt x="17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03704" y="1863851"/>
            <a:ext cx="911860" cy="160020"/>
          </a:xfrm>
          <a:custGeom>
            <a:avLst/>
            <a:gdLst/>
            <a:ahLst/>
            <a:cxnLst/>
            <a:rect l="l" t="t" r="r" b="b"/>
            <a:pathLst>
              <a:path w="911860" h="160019">
                <a:moveTo>
                  <a:pt x="83820" y="10668"/>
                </a:moveTo>
                <a:lnTo>
                  <a:pt x="44196" y="10668"/>
                </a:lnTo>
                <a:lnTo>
                  <a:pt x="45720" y="7620"/>
                </a:lnTo>
                <a:lnTo>
                  <a:pt x="47244" y="6096"/>
                </a:lnTo>
                <a:lnTo>
                  <a:pt x="48768" y="3048"/>
                </a:lnTo>
                <a:lnTo>
                  <a:pt x="25908" y="0"/>
                </a:lnTo>
                <a:lnTo>
                  <a:pt x="20764" y="9144"/>
                </a:lnTo>
                <a:lnTo>
                  <a:pt x="14668" y="18110"/>
                </a:lnTo>
                <a:lnTo>
                  <a:pt x="7683" y="26797"/>
                </a:lnTo>
                <a:lnTo>
                  <a:pt x="0" y="35052"/>
                </a:lnTo>
                <a:lnTo>
                  <a:pt x="16764" y="45720"/>
                </a:lnTo>
                <a:lnTo>
                  <a:pt x="19812" y="43434"/>
                </a:lnTo>
                <a:lnTo>
                  <a:pt x="19812" y="42672"/>
                </a:lnTo>
                <a:lnTo>
                  <a:pt x="20828" y="42672"/>
                </a:lnTo>
                <a:lnTo>
                  <a:pt x="22860" y="41148"/>
                </a:lnTo>
                <a:lnTo>
                  <a:pt x="27432" y="35052"/>
                </a:lnTo>
                <a:lnTo>
                  <a:pt x="33528" y="27432"/>
                </a:lnTo>
                <a:lnTo>
                  <a:pt x="41148" y="27432"/>
                </a:lnTo>
                <a:lnTo>
                  <a:pt x="48768" y="42672"/>
                </a:lnTo>
                <a:lnTo>
                  <a:pt x="70104" y="38100"/>
                </a:lnTo>
                <a:lnTo>
                  <a:pt x="64008" y="27432"/>
                </a:lnTo>
                <a:lnTo>
                  <a:pt x="83820" y="27432"/>
                </a:lnTo>
                <a:lnTo>
                  <a:pt x="83820" y="10668"/>
                </a:lnTo>
                <a:close/>
              </a:path>
              <a:path w="911860" h="160019">
                <a:moveTo>
                  <a:pt x="167640" y="96012"/>
                </a:moveTo>
                <a:lnTo>
                  <a:pt x="100584" y="96012"/>
                </a:lnTo>
                <a:lnTo>
                  <a:pt x="100584" y="85344"/>
                </a:lnTo>
                <a:lnTo>
                  <a:pt x="160020" y="85344"/>
                </a:lnTo>
                <a:lnTo>
                  <a:pt x="160020" y="42672"/>
                </a:lnTo>
                <a:lnTo>
                  <a:pt x="137160" y="42672"/>
                </a:lnTo>
                <a:lnTo>
                  <a:pt x="137160" y="59436"/>
                </a:lnTo>
                <a:lnTo>
                  <a:pt x="137160" y="70104"/>
                </a:lnTo>
                <a:lnTo>
                  <a:pt x="100584" y="70104"/>
                </a:lnTo>
                <a:lnTo>
                  <a:pt x="100584" y="59436"/>
                </a:lnTo>
                <a:lnTo>
                  <a:pt x="137160" y="59436"/>
                </a:lnTo>
                <a:lnTo>
                  <a:pt x="137160" y="42672"/>
                </a:lnTo>
                <a:lnTo>
                  <a:pt x="48768" y="42672"/>
                </a:lnTo>
                <a:lnTo>
                  <a:pt x="20828" y="42672"/>
                </a:lnTo>
                <a:lnTo>
                  <a:pt x="19812" y="43434"/>
                </a:lnTo>
                <a:lnTo>
                  <a:pt x="19812" y="59436"/>
                </a:lnTo>
                <a:lnTo>
                  <a:pt x="76200" y="59436"/>
                </a:lnTo>
                <a:lnTo>
                  <a:pt x="76200" y="70104"/>
                </a:lnTo>
                <a:lnTo>
                  <a:pt x="76200" y="85344"/>
                </a:lnTo>
                <a:lnTo>
                  <a:pt x="76200" y="96012"/>
                </a:lnTo>
                <a:lnTo>
                  <a:pt x="36576" y="96012"/>
                </a:lnTo>
                <a:lnTo>
                  <a:pt x="39624" y="85344"/>
                </a:lnTo>
                <a:lnTo>
                  <a:pt x="76200" y="85344"/>
                </a:lnTo>
                <a:lnTo>
                  <a:pt x="76200" y="70104"/>
                </a:lnTo>
                <a:lnTo>
                  <a:pt x="18288" y="70104"/>
                </a:lnTo>
                <a:lnTo>
                  <a:pt x="10668" y="115824"/>
                </a:lnTo>
                <a:lnTo>
                  <a:pt x="33528" y="115824"/>
                </a:lnTo>
                <a:lnTo>
                  <a:pt x="33528" y="112776"/>
                </a:lnTo>
                <a:lnTo>
                  <a:pt x="57912" y="112776"/>
                </a:lnTo>
                <a:lnTo>
                  <a:pt x="46761" y="119595"/>
                </a:lnTo>
                <a:lnTo>
                  <a:pt x="33909" y="126111"/>
                </a:lnTo>
                <a:lnTo>
                  <a:pt x="19329" y="132067"/>
                </a:lnTo>
                <a:lnTo>
                  <a:pt x="3048" y="137160"/>
                </a:lnTo>
                <a:lnTo>
                  <a:pt x="12192" y="155448"/>
                </a:lnTo>
                <a:lnTo>
                  <a:pt x="30759" y="149186"/>
                </a:lnTo>
                <a:lnTo>
                  <a:pt x="47625" y="141922"/>
                </a:lnTo>
                <a:lnTo>
                  <a:pt x="62763" y="133807"/>
                </a:lnTo>
                <a:lnTo>
                  <a:pt x="76200" y="124968"/>
                </a:lnTo>
                <a:lnTo>
                  <a:pt x="76200" y="158496"/>
                </a:lnTo>
                <a:lnTo>
                  <a:pt x="100584" y="158496"/>
                </a:lnTo>
                <a:lnTo>
                  <a:pt x="100584" y="124968"/>
                </a:lnTo>
                <a:lnTo>
                  <a:pt x="100584" y="112776"/>
                </a:lnTo>
                <a:lnTo>
                  <a:pt x="143256" y="112776"/>
                </a:lnTo>
                <a:lnTo>
                  <a:pt x="143256" y="124968"/>
                </a:lnTo>
                <a:lnTo>
                  <a:pt x="140208" y="126492"/>
                </a:lnTo>
                <a:lnTo>
                  <a:pt x="138684" y="129540"/>
                </a:lnTo>
                <a:lnTo>
                  <a:pt x="112776" y="129540"/>
                </a:lnTo>
                <a:lnTo>
                  <a:pt x="114300" y="150876"/>
                </a:lnTo>
                <a:lnTo>
                  <a:pt x="144780" y="150876"/>
                </a:lnTo>
                <a:lnTo>
                  <a:pt x="149352" y="149352"/>
                </a:lnTo>
                <a:lnTo>
                  <a:pt x="152400" y="146304"/>
                </a:lnTo>
                <a:lnTo>
                  <a:pt x="156972" y="144780"/>
                </a:lnTo>
                <a:lnTo>
                  <a:pt x="167614" y="103733"/>
                </a:lnTo>
                <a:lnTo>
                  <a:pt x="167640" y="96012"/>
                </a:lnTo>
                <a:close/>
              </a:path>
              <a:path w="911860" h="160019">
                <a:moveTo>
                  <a:pt x="170688" y="10668"/>
                </a:moveTo>
                <a:lnTo>
                  <a:pt x="123444" y="10668"/>
                </a:lnTo>
                <a:lnTo>
                  <a:pt x="124968" y="9131"/>
                </a:lnTo>
                <a:lnTo>
                  <a:pt x="128016" y="3048"/>
                </a:lnTo>
                <a:lnTo>
                  <a:pt x="105156" y="1524"/>
                </a:lnTo>
                <a:lnTo>
                  <a:pt x="100291" y="9512"/>
                </a:lnTo>
                <a:lnTo>
                  <a:pt x="94869" y="17335"/>
                </a:lnTo>
                <a:lnTo>
                  <a:pt x="88861" y="24892"/>
                </a:lnTo>
                <a:lnTo>
                  <a:pt x="82296" y="32004"/>
                </a:lnTo>
                <a:lnTo>
                  <a:pt x="100584" y="39624"/>
                </a:lnTo>
                <a:lnTo>
                  <a:pt x="105156" y="36576"/>
                </a:lnTo>
                <a:lnTo>
                  <a:pt x="108204" y="32004"/>
                </a:lnTo>
                <a:lnTo>
                  <a:pt x="112776" y="27432"/>
                </a:lnTo>
                <a:lnTo>
                  <a:pt x="123444" y="27432"/>
                </a:lnTo>
                <a:lnTo>
                  <a:pt x="131064" y="41148"/>
                </a:lnTo>
                <a:lnTo>
                  <a:pt x="152400" y="36576"/>
                </a:lnTo>
                <a:lnTo>
                  <a:pt x="146304" y="27432"/>
                </a:lnTo>
                <a:lnTo>
                  <a:pt x="170688" y="27432"/>
                </a:lnTo>
                <a:lnTo>
                  <a:pt x="170688" y="10668"/>
                </a:lnTo>
                <a:close/>
              </a:path>
              <a:path w="911860" h="160019">
                <a:moveTo>
                  <a:pt x="303276" y="129540"/>
                </a:moveTo>
                <a:lnTo>
                  <a:pt x="275844" y="129540"/>
                </a:lnTo>
                <a:lnTo>
                  <a:pt x="275844" y="18288"/>
                </a:lnTo>
                <a:lnTo>
                  <a:pt x="251460" y="18288"/>
                </a:lnTo>
                <a:lnTo>
                  <a:pt x="251460" y="24384"/>
                </a:lnTo>
                <a:lnTo>
                  <a:pt x="248412" y="28956"/>
                </a:lnTo>
                <a:lnTo>
                  <a:pt x="239268" y="35052"/>
                </a:lnTo>
                <a:lnTo>
                  <a:pt x="231648" y="36576"/>
                </a:lnTo>
                <a:lnTo>
                  <a:pt x="219456" y="36576"/>
                </a:lnTo>
                <a:lnTo>
                  <a:pt x="219456" y="54864"/>
                </a:lnTo>
                <a:lnTo>
                  <a:pt x="248412" y="54864"/>
                </a:lnTo>
                <a:lnTo>
                  <a:pt x="248412" y="129540"/>
                </a:lnTo>
                <a:lnTo>
                  <a:pt x="219456" y="129540"/>
                </a:lnTo>
                <a:lnTo>
                  <a:pt x="219456" y="149352"/>
                </a:lnTo>
                <a:lnTo>
                  <a:pt x="303276" y="149352"/>
                </a:lnTo>
                <a:lnTo>
                  <a:pt x="303276" y="129540"/>
                </a:lnTo>
                <a:close/>
              </a:path>
              <a:path w="911860" h="160019">
                <a:moveTo>
                  <a:pt x="463296" y="42672"/>
                </a:moveTo>
                <a:lnTo>
                  <a:pt x="441960" y="42672"/>
                </a:lnTo>
                <a:lnTo>
                  <a:pt x="441960" y="60960"/>
                </a:lnTo>
                <a:lnTo>
                  <a:pt x="441960" y="92964"/>
                </a:lnTo>
                <a:lnTo>
                  <a:pt x="414528" y="92964"/>
                </a:lnTo>
                <a:lnTo>
                  <a:pt x="414528" y="60960"/>
                </a:lnTo>
                <a:lnTo>
                  <a:pt x="441960" y="60960"/>
                </a:lnTo>
                <a:lnTo>
                  <a:pt x="441960" y="42672"/>
                </a:lnTo>
                <a:lnTo>
                  <a:pt x="393192" y="42672"/>
                </a:lnTo>
                <a:lnTo>
                  <a:pt x="393192" y="111252"/>
                </a:lnTo>
                <a:lnTo>
                  <a:pt x="463296" y="111252"/>
                </a:lnTo>
                <a:lnTo>
                  <a:pt x="463296" y="92964"/>
                </a:lnTo>
                <a:lnTo>
                  <a:pt x="463296" y="60960"/>
                </a:lnTo>
                <a:lnTo>
                  <a:pt x="463296" y="42672"/>
                </a:lnTo>
                <a:close/>
              </a:path>
              <a:path w="911860" h="160019">
                <a:moveTo>
                  <a:pt x="504444" y="6096"/>
                </a:moveTo>
                <a:lnTo>
                  <a:pt x="480060" y="6096"/>
                </a:lnTo>
                <a:lnTo>
                  <a:pt x="480060" y="25908"/>
                </a:lnTo>
                <a:lnTo>
                  <a:pt x="480060" y="129540"/>
                </a:lnTo>
                <a:lnTo>
                  <a:pt x="376428" y="129540"/>
                </a:lnTo>
                <a:lnTo>
                  <a:pt x="376428" y="25908"/>
                </a:lnTo>
                <a:lnTo>
                  <a:pt x="480060" y="25908"/>
                </a:lnTo>
                <a:lnTo>
                  <a:pt x="480060" y="6096"/>
                </a:lnTo>
                <a:lnTo>
                  <a:pt x="352044" y="6096"/>
                </a:lnTo>
                <a:lnTo>
                  <a:pt x="352044" y="158496"/>
                </a:lnTo>
                <a:lnTo>
                  <a:pt x="376428" y="158496"/>
                </a:lnTo>
                <a:lnTo>
                  <a:pt x="376428" y="149352"/>
                </a:lnTo>
                <a:lnTo>
                  <a:pt x="480060" y="149352"/>
                </a:lnTo>
                <a:lnTo>
                  <a:pt x="480060" y="156972"/>
                </a:lnTo>
                <a:lnTo>
                  <a:pt x="504444" y="156972"/>
                </a:lnTo>
                <a:lnTo>
                  <a:pt x="504444" y="149352"/>
                </a:lnTo>
                <a:lnTo>
                  <a:pt x="504444" y="129540"/>
                </a:lnTo>
                <a:lnTo>
                  <a:pt x="504444" y="25908"/>
                </a:lnTo>
                <a:lnTo>
                  <a:pt x="504444" y="6096"/>
                </a:lnTo>
                <a:close/>
              </a:path>
              <a:path w="911860" h="160019">
                <a:moveTo>
                  <a:pt x="687324" y="137160"/>
                </a:moveTo>
                <a:lnTo>
                  <a:pt x="676719" y="130543"/>
                </a:lnTo>
                <a:lnTo>
                  <a:pt x="675297" y="129540"/>
                </a:lnTo>
                <a:lnTo>
                  <a:pt x="667702" y="124206"/>
                </a:lnTo>
                <a:lnTo>
                  <a:pt x="660095" y="117881"/>
                </a:lnTo>
                <a:lnTo>
                  <a:pt x="653796" y="111252"/>
                </a:lnTo>
                <a:lnTo>
                  <a:pt x="657199" y="106108"/>
                </a:lnTo>
                <a:lnTo>
                  <a:pt x="660463" y="99822"/>
                </a:lnTo>
                <a:lnTo>
                  <a:pt x="663206" y="92964"/>
                </a:lnTo>
                <a:lnTo>
                  <a:pt x="663435" y="92392"/>
                </a:lnTo>
                <a:lnTo>
                  <a:pt x="665988" y="83820"/>
                </a:lnTo>
                <a:lnTo>
                  <a:pt x="668223" y="74688"/>
                </a:lnTo>
                <a:lnTo>
                  <a:pt x="670179" y="65532"/>
                </a:lnTo>
                <a:lnTo>
                  <a:pt x="671550" y="56388"/>
                </a:lnTo>
                <a:lnTo>
                  <a:pt x="672084" y="47244"/>
                </a:lnTo>
                <a:lnTo>
                  <a:pt x="681228" y="47244"/>
                </a:lnTo>
                <a:lnTo>
                  <a:pt x="681228" y="27432"/>
                </a:lnTo>
                <a:lnTo>
                  <a:pt x="647700" y="27432"/>
                </a:lnTo>
                <a:lnTo>
                  <a:pt x="647700" y="47244"/>
                </a:lnTo>
                <a:lnTo>
                  <a:pt x="646887" y="59537"/>
                </a:lnTo>
                <a:lnTo>
                  <a:pt x="644652" y="71247"/>
                </a:lnTo>
                <a:lnTo>
                  <a:pt x="641261" y="82397"/>
                </a:lnTo>
                <a:lnTo>
                  <a:pt x="637032" y="92964"/>
                </a:lnTo>
                <a:lnTo>
                  <a:pt x="631875" y="82397"/>
                </a:lnTo>
                <a:lnTo>
                  <a:pt x="627875" y="71247"/>
                </a:lnTo>
                <a:lnTo>
                  <a:pt x="627608" y="70104"/>
                </a:lnTo>
                <a:lnTo>
                  <a:pt x="625005" y="59436"/>
                </a:lnTo>
                <a:lnTo>
                  <a:pt x="623316" y="47244"/>
                </a:lnTo>
                <a:lnTo>
                  <a:pt x="647700" y="47244"/>
                </a:lnTo>
                <a:lnTo>
                  <a:pt x="647700" y="27432"/>
                </a:lnTo>
                <a:lnTo>
                  <a:pt x="627888" y="27432"/>
                </a:lnTo>
                <a:lnTo>
                  <a:pt x="629412" y="19812"/>
                </a:lnTo>
                <a:lnTo>
                  <a:pt x="632460" y="10668"/>
                </a:lnTo>
                <a:lnTo>
                  <a:pt x="633984" y="3048"/>
                </a:lnTo>
                <a:lnTo>
                  <a:pt x="609600" y="0"/>
                </a:lnTo>
                <a:lnTo>
                  <a:pt x="605358" y="19456"/>
                </a:lnTo>
                <a:lnTo>
                  <a:pt x="599681" y="36766"/>
                </a:lnTo>
                <a:lnTo>
                  <a:pt x="592874" y="52082"/>
                </a:lnTo>
                <a:lnTo>
                  <a:pt x="585216" y="65532"/>
                </a:lnTo>
                <a:lnTo>
                  <a:pt x="600456" y="77724"/>
                </a:lnTo>
                <a:lnTo>
                  <a:pt x="601967" y="74688"/>
                </a:lnTo>
                <a:lnTo>
                  <a:pt x="606552" y="70104"/>
                </a:lnTo>
                <a:lnTo>
                  <a:pt x="609409" y="81280"/>
                </a:lnTo>
                <a:lnTo>
                  <a:pt x="613410" y="92011"/>
                </a:lnTo>
                <a:lnTo>
                  <a:pt x="618553" y="102476"/>
                </a:lnTo>
                <a:lnTo>
                  <a:pt x="624840" y="112776"/>
                </a:lnTo>
                <a:lnTo>
                  <a:pt x="617905" y="119380"/>
                </a:lnTo>
                <a:lnTo>
                  <a:pt x="610552" y="125539"/>
                </a:lnTo>
                <a:lnTo>
                  <a:pt x="602335" y="131432"/>
                </a:lnTo>
                <a:lnTo>
                  <a:pt x="592836" y="137160"/>
                </a:lnTo>
                <a:lnTo>
                  <a:pt x="594360" y="134112"/>
                </a:lnTo>
                <a:lnTo>
                  <a:pt x="594360" y="129540"/>
                </a:lnTo>
                <a:lnTo>
                  <a:pt x="594360" y="103632"/>
                </a:lnTo>
                <a:lnTo>
                  <a:pt x="573024" y="102108"/>
                </a:lnTo>
                <a:lnTo>
                  <a:pt x="573024" y="124968"/>
                </a:lnTo>
                <a:lnTo>
                  <a:pt x="568452" y="129540"/>
                </a:lnTo>
                <a:lnTo>
                  <a:pt x="547116" y="129540"/>
                </a:lnTo>
                <a:lnTo>
                  <a:pt x="545592" y="128016"/>
                </a:lnTo>
                <a:lnTo>
                  <a:pt x="544068" y="128016"/>
                </a:lnTo>
                <a:lnTo>
                  <a:pt x="544068" y="77724"/>
                </a:lnTo>
                <a:lnTo>
                  <a:pt x="562356" y="77724"/>
                </a:lnTo>
                <a:lnTo>
                  <a:pt x="562356" y="80772"/>
                </a:lnTo>
                <a:lnTo>
                  <a:pt x="585216" y="80772"/>
                </a:lnTo>
                <a:lnTo>
                  <a:pt x="585216" y="77724"/>
                </a:lnTo>
                <a:lnTo>
                  <a:pt x="585216" y="65532"/>
                </a:lnTo>
                <a:lnTo>
                  <a:pt x="585216" y="9144"/>
                </a:lnTo>
                <a:lnTo>
                  <a:pt x="518160" y="9144"/>
                </a:lnTo>
                <a:lnTo>
                  <a:pt x="518160" y="27432"/>
                </a:lnTo>
                <a:lnTo>
                  <a:pt x="562356" y="27432"/>
                </a:lnTo>
                <a:lnTo>
                  <a:pt x="562356" y="59436"/>
                </a:lnTo>
                <a:lnTo>
                  <a:pt x="521208" y="59436"/>
                </a:lnTo>
                <a:lnTo>
                  <a:pt x="519798" y="125539"/>
                </a:lnTo>
                <a:lnTo>
                  <a:pt x="519684" y="134112"/>
                </a:lnTo>
                <a:lnTo>
                  <a:pt x="521208" y="137160"/>
                </a:lnTo>
                <a:lnTo>
                  <a:pt x="522732" y="138684"/>
                </a:lnTo>
                <a:lnTo>
                  <a:pt x="522732" y="141732"/>
                </a:lnTo>
                <a:lnTo>
                  <a:pt x="528828" y="147828"/>
                </a:lnTo>
                <a:lnTo>
                  <a:pt x="531876" y="147828"/>
                </a:lnTo>
                <a:lnTo>
                  <a:pt x="534924" y="149352"/>
                </a:lnTo>
                <a:lnTo>
                  <a:pt x="545592" y="149352"/>
                </a:lnTo>
                <a:lnTo>
                  <a:pt x="548640" y="150876"/>
                </a:lnTo>
                <a:lnTo>
                  <a:pt x="563880" y="150876"/>
                </a:lnTo>
                <a:lnTo>
                  <a:pt x="569976" y="149352"/>
                </a:lnTo>
                <a:lnTo>
                  <a:pt x="579120" y="149352"/>
                </a:lnTo>
                <a:lnTo>
                  <a:pt x="582168" y="147828"/>
                </a:lnTo>
                <a:lnTo>
                  <a:pt x="583692" y="146304"/>
                </a:lnTo>
                <a:lnTo>
                  <a:pt x="585216" y="146304"/>
                </a:lnTo>
                <a:lnTo>
                  <a:pt x="586740" y="144780"/>
                </a:lnTo>
                <a:lnTo>
                  <a:pt x="595884" y="158496"/>
                </a:lnTo>
                <a:lnTo>
                  <a:pt x="607898" y="152476"/>
                </a:lnTo>
                <a:lnTo>
                  <a:pt x="618934" y="145732"/>
                </a:lnTo>
                <a:lnTo>
                  <a:pt x="620204" y="144780"/>
                </a:lnTo>
                <a:lnTo>
                  <a:pt x="629094" y="138137"/>
                </a:lnTo>
                <a:lnTo>
                  <a:pt x="630174" y="137160"/>
                </a:lnTo>
                <a:lnTo>
                  <a:pt x="638556" y="129540"/>
                </a:lnTo>
                <a:lnTo>
                  <a:pt x="645718" y="137261"/>
                </a:lnTo>
                <a:lnTo>
                  <a:pt x="653605" y="144411"/>
                </a:lnTo>
                <a:lnTo>
                  <a:pt x="662343" y="150977"/>
                </a:lnTo>
                <a:lnTo>
                  <a:pt x="672084" y="156972"/>
                </a:lnTo>
                <a:lnTo>
                  <a:pt x="687324" y="137160"/>
                </a:lnTo>
                <a:close/>
              </a:path>
              <a:path w="911860" h="160019">
                <a:moveTo>
                  <a:pt x="751332" y="76200"/>
                </a:moveTo>
                <a:lnTo>
                  <a:pt x="694944" y="76200"/>
                </a:lnTo>
                <a:lnTo>
                  <a:pt x="694944" y="92964"/>
                </a:lnTo>
                <a:lnTo>
                  <a:pt x="751332" y="92964"/>
                </a:lnTo>
                <a:lnTo>
                  <a:pt x="751332" y="76200"/>
                </a:lnTo>
                <a:close/>
              </a:path>
              <a:path w="911860" h="160019">
                <a:moveTo>
                  <a:pt x="751332" y="53340"/>
                </a:moveTo>
                <a:lnTo>
                  <a:pt x="694944" y="53340"/>
                </a:lnTo>
                <a:lnTo>
                  <a:pt x="694944" y="68580"/>
                </a:lnTo>
                <a:lnTo>
                  <a:pt x="751332" y="68580"/>
                </a:lnTo>
                <a:lnTo>
                  <a:pt x="751332" y="53340"/>
                </a:lnTo>
                <a:close/>
              </a:path>
              <a:path w="911860" h="160019">
                <a:moveTo>
                  <a:pt x="752856" y="100584"/>
                </a:moveTo>
                <a:lnTo>
                  <a:pt x="731520" y="100584"/>
                </a:lnTo>
                <a:lnTo>
                  <a:pt x="731520" y="115824"/>
                </a:lnTo>
                <a:lnTo>
                  <a:pt x="731520" y="135636"/>
                </a:lnTo>
                <a:lnTo>
                  <a:pt x="714756" y="135636"/>
                </a:lnTo>
                <a:lnTo>
                  <a:pt x="714756" y="115824"/>
                </a:lnTo>
                <a:lnTo>
                  <a:pt x="731520" y="115824"/>
                </a:lnTo>
                <a:lnTo>
                  <a:pt x="731520" y="100584"/>
                </a:lnTo>
                <a:lnTo>
                  <a:pt x="693420" y="100584"/>
                </a:lnTo>
                <a:lnTo>
                  <a:pt x="693420" y="158496"/>
                </a:lnTo>
                <a:lnTo>
                  <a:pt x="714756" y="158496"/>
                </a:lnTo>
                <a:lnTo>
                  <a:pt x="714756" y="150876"/>
                </a:lnTo>
                <a:lnTo>
                  <a:pt x="752856" y="150876"/>
                </a:lnTo>
                <a:lnTo>
                  <a:pt x="752856" y="135636"/>
                </a:lnTo>
                <a:lnTo>
                  <a:pt x="752856" y="115824"/>
                </a:lnTo>
                <a:lnTo>
                  <a:pt x="752856" y="100584"/>
                </a:lnTo>
                <a:close/>
              </a:path>
              <a:path w="911860" h="160019">
                <a:moveTo>
                  <a:pt x="752856" y="6096"/>
                </a:moveTo>
                <a:lnTo>
                  <a:pt x="694944" y="6096"/>
                </a:lnTo>
                <a:lnTo>
                  <a:pt x="694944" y="21336"/>
                </a:lnTo>
                <a:lnTo>
                  <a:pt x="752856" y="21336"/>
                </a:lnTo>
                <a:lnTo>
                  <a:pt x="752856" y="6096"/>
                </a:lnTo>
                <a:close/>
              </a:path>
              <a:path w="911860" h="160019">
                <a:moveTo>
                  <a:pt x="757428" y="28956"/>
                </a:moveTo>
                <a:lnTo>
                  <a:pt x="688848" y="28956"/>
                </a:lnTo>
                <a:lnTo>
                  <a:pt x="688848" y="45720"/>
                </a:lnTo>
                <a:lnTo>
                  <a:pt x="757428" y="45720"/>
                </a:lnTo>
                <a:lnTo>
                  <a:pt x="757428" y="28956"/>
                </a:lnTo>
                <a:close/>
              </a:path>
              <a:path w="911860" h="160019">
                <a:moveTo>
                  <a:pt x="854964" y="7620"/>
                </a:moveTo>
                <a:lnTo>
                  <a:pt x="758952" y="7620"/>
                </a:lnTo>
                <a:lnTo>
                  <a:pt x="758952" y="27432"/>
                </a:lnTo>
                <a:lnTo>
                  <a:pt x="798576" y="27432"/>
                </a:lnTo>
                <a:lnTo>
                  <a:pt x="798576" y="131064"/>
                </a:lnTo>
                <a:lnTo>
                  <a:pt x="797052" y="132588"/>
                </a:lnTo>
                <a:lnTo>
                  <a:pt x="795528" y="132588"/>
                </a:lnTo>
                <a:lnTo>
                  <a:pt x="794004" y="134112"/>
                </a:lnTo>
                <a:lnTo>
                  <a:pt x="769620" y="134112"/>
                </a:lnTo>
                <a:lnTo>
                  <a:pt x="772668" y="156972"/>
                </a:lnTo>
                <a:lnTo>
                  <a:pt x="807720" y="156972"/>
                </a:lnTo>
                <a:lnTo>
                  <a:pt x="812292" y="155448"/>
                </a:lnTo>
                <a:lnTo>
                  <a:pt x="816864" y="152400"/>
                </a:lnTo>
                <a:lnTo>
                  <a:pt x="821436" y="147828"/>
                </a:lnTo>
                <a:lnTo>
                  <a:pt x="822960" y="144780"/>
                </a:lnTo>
                <a:lnTo>
                  <a:pt x="822960" y="27432"/>
                </a:lnTo>
                <a:lnTo>
                  <a:pt x="854964" y="27432"/>
                </a:lnTo>
                <a:lnTo>
                  <a:pt x="854964" y="7620"/>
                </a:lnTo>
                <a:close/>
              </a:path>
              <a:path w="911860" h="160019">
                <a:moveTo>
                  <a:pt x="911352" y="0"/>
                </a:moveTo>
                <a:lnTo>
                  <a:pt x="862584" y="0"/>
                </a:lnTo>
                <a:lnTo>
                  <a:pt x="862584" y="7620"/>
                </a:lnTo>
                <a:lnTo>
                  <a:pt x="874102" y="19100"/>
                </a:lnTo>
                <a:lnTo>
                  <a:pt x="878967" y="25908"/>
                </a:lnTo>
                <a:lnTo>
                  <a:pt x="891730" y="62293"/>
                </a:lnTo>
                <a:lnTo>
                  <a:pt x="893064" y="80772"/>
                </a:lnTo>
                <a:lnTo>
                  <a:pt x="892746" y="89941"/>
                </a:lnTo>
                <a:lnTo>
                  <a:pt x="882396" y="127444"/>
                </a:lnTo>
                <a:lnTo>
                  <a:pt x="862584" y="150876"/>
                </a:lnTo>
                <a:lnTo>
                  <a:pt x="862584" y="160020"/>
                </a:lnTo>
                <a:lnTo>
                  <a:pt x="911352" y="160020"/>
                </a:lnTo>
                <a:lnTo>
                  <a:pt x="91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7908" y="2109216"/>
            <a:ext cx="144779" cy="16764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059180" y="2125979"/>
            <a:ext cx="483234" cy="161925"/>
          </a:xfrm>
          <a:custGeom>
            <a:avLst/>
            <a:gdLst/>
            <a:ahLst/>
            <a:cxnLst/>
            <a:rect l="l" t="t" r="r" b="b"/>
            <a:pathLst>
              <a:path w="483234" h="161925">
                <a:moveTo>
                  <a:pt x="454151" y="115824"/>
                </a:moveTo>
                <a:lnTo>
                  <a:pt x="443483" y="121919"/>
                </a:lnTo>
                <a:lnTo>
                  <a:pt x="451199" y="131087"/>
                </a:lnTo>
                <a:lnTo>
                  <a:pt x="458342" y="140398"/>
                </a:lnTo>
                <a:lnTo>
                  <a:pt x="464915" y="149994"/>
                </a:lnTo>
                <a:lnTo>
                  <a:pt x="470916" y="160019"/>
                </a:lnTo>
                <a:lnTo>
                  <a:pt x="483107" y="152400"/>
                </a:lnTo>
                <a:lnTo>
                  <a:pt x="477726" y="144113"/>
                </a:lnTo>
                <a:lnTo>
                  <a:pt x="470916" y="135254"/>
                </a:lnTo>
                <a:lnTo>
                  <a:pt x="462962" y="125825"/>
                </a:lnTo>
                <a:lnTo>
                  <a:pt x="454151" y="115824"/>
                </a:lnTo>
                <a:close/>
              </a:path>
              <a:path w="483234" h="161925">
                <a:moveTo>
                  <a:pt x="303275" y="89915"/>
                </a:moveTo>
                <a:lnTo>
                  <a:pt x="291083" y="89915"/>
                </a:lnTo>
                <a:lnTo>
                  <a:pt x="291083" y="161543"/>
                </a:lnTo>
                <a:lnTo>
                  <a:pt x="303275" y="161543"/>
                </a:lnTo>
                <a:lnTo>
                  <a:pt x="303275" y="89915"/>
                </a:lnTo>
                <a:close/>
              </a:path>
              <a:path w="483234" h="161925">
                <a:moveTo>
                  <a:pt x="352118" y="109727"/>
                </a:moveTo>
                <a:lnTo>
                  <a:pt x="336803" y="109727"/>
                </a:lnTo>
                <a:lnTo>
                  <a:pt x="342804" y="116562"/>
                </a:lnTo>
                <a:lnTo>
                  <a:pt x="349376" y="123253"/>
                </a:lnTo>
                <a:lnTo>
                  <a:pt x="356520" y="129659"/>
                </a:lnTo>
                <a:lnTo>
                  <a:pt x="364235" y="135635"/>
                </a:lnTo>
                <a:lnTo>
                  <a:pt x="352520" y="141041"/>
                </a:lnTo>
                <a:lnTo>
                  <a:pt x="340233" y="145732"/>
                </a:lnTo>
                <a:lnTo>
                  <a:pt x="327374" y="149566"/>
                </a:lnTo>
                <a:lnTo>
                  <a:pt x="313944" y="152400"/>
                </a:lnTo>
                <a:lnTo>
                  <a:pt x="316991" y="161543"/>
                </a:lnTo>
                <a:lnTo>
                  <a:pt x="332470" y="158686"/>
                </a:lnTo>
                <a:lnTo>
                  <a:pt x="347091" y="154685"/>
                </a:lnTo>
                <a:lnTo>
                  <a:pt x="361140" y="149542"/>
                </a:lnTo>
                <a:lnTo>
                  <a:pt x="374903" y="143255"/>
                </a:lnTo>
                <a:lnTo>
                  <a:pt x="407091" y="143255"/>
                </a:lnTo>
                <a:lnTo>
                  <a:pt x="397025" y="139922"/>
                </a:lnTo>
                <a:lnTo>
                  <a:pt x="387095" y="135635"/>
                </a:lnTo>
                <a:lnTo>
                  <a:pt x="396101" y="128015"/>
                </a:lnTo>
                <a:lnTo>
                  <a:pt x="374903" y="128015"/>
                </a:lnTo>
                <a:lnTo>
                  <a:pt x="366307" y="122253"/>
                </a:lnTo>
                <a:lnTo>
                  <a:pt x="358711" y="116204"/>
                </a:lnTo>
                <a:lnTo>
                  <a:pt x="352118" y="109727"/>
                </a:lnTo>
                <a:close/>
              </a:path>
              <a:path w="483234" h="161925">
                <a:moveTo>
                  <a:pt x="407091" y="143255"/>
                </a:moveTo>
                <a:lnTo>
                  <a:pt x="374903" y="143255"/>
                </a:lnTo>
                <a:lnTo>
                  <a:pt x="386000" y="148685"/>
                </a:lnTo>
                <a:lnTo>
                  <a:pt x="398525" y="153542"/>
                </a:lnTo>
                <a:lnTo>
                  <a:pt x="412194" y="157829"/>
                </a:lnTo>
                <a:lnTo>
                  <a:pt x="426719" y="161543"/>
                </a:lnTo>
                <a:lnTo>
                  <a:pt x="432816" y="149351"/>
                </a:lnTo>
                <a:lnTo>
                  <a:pt x="420314" y="146780"/>
                </a:lnTo>
                <a:lnTo>
                  <a:pt x="408241" y="143637"/>
                </a:lnTo>
                <a:lnTo>
                  <a:pt x="407091" y="143255"/>
                </a:lnTo>
                <a:close/>
              </a:path>
              <a:path w="483234" h="161925">
                <a:moveTo>
                  <a:pt x="419161" y="102107"/>
                </a:moveTo>
                <a:lnTo>
                  <a:pt x="402335" y="102107"/>
                </a:lnTo>
                <a:lnTo>
                  <a:pt x="396335" y="109799"/>
                </a:lnTo>
                <a:lnTo>
                  <a:pt x="389763" y="116776"/>
                </a:lnTo>
                <a:lnTo>
                  <a:pt x="382619" y="122896"/>
                </a:lnTo>
                <a:lnTo>
                  <a:pt x="374903" y="128015"/>
                </a:lnTo>
                <a:lnTo>
                  <a:pt x="396101" y="128015"/>
                </a:lnTo>
                <a:lnTo>
                  <a:pt x="397930" y="126468"/>
                </a:lnTo>
                <a:lnTo>
                  <a:pt x="407479" y="117157"/>
                </a:lnTo>
                <a:lnTo>
                  <a:pt x="415599" y="107561"/>
                </a:lnTo>
                <a:lnTo>
                  <a:pt x="419161" y="102107"/>
                </a:lnTo>
                <a:close/>
              </a:path>
              <a:path w="483234" h="161925">
                <a:moveTo>
                  <a:pt x="364235" y="77724"/>
                </a:moveTo>
                <a:lnTo>
                  <a:pt x="350519" y="77724"/>
                </a:lnTo>
                <a:lnTo>
                  <a:pt x="347686" y="82319"/>
                </a:lnTo>
                <a:lnTo>
                  <a:pt x="343852" y="87058"/>
                </a:lnTo>
                <a:lnTo>
                  <a:pt x="309372" y="115824"/>
                </a:lnTo>
                <a:lnTo>
                  <a:pt x="316991" y="124967"/>
                </a:lnTo>
                <a:lnTo>
                  <a:pt x="323088" y="120395"/>
                </a:lnTo>
                <a:lnTo>
                  <a:pt x="330707" y="115824"/>
                </a:lnTo>
                <a:lnTo>
                  <a:pt x="336803" y="109727"/>
                </a:lnTo>
                <a:lnTo>
                  <a:pt x="352118" y="109727"/>
                </a:lnTo>
                <a:lnTo>
                  <a:pt x="351972" y="109585"/>
                </a:lnTo>
                <a:lnTo>
                  <a:pt x="345947" y="102107"/>
                </a:lnTo>
                <a:lnTo>
                  <a:pt x="419161" y="102107"/>
                </a:lnTo>
                <a:lnTo>
                  <a:pt x="422147" y="97535"/>
                </a:lnTo>
                <a:lnTo>
                  <a:pt x="416051" y="92963"/>
                </a:lnTo>
                <a:lnTo>
                  <a:pt x="353567" y="92963"/>
                </a:lnTo>
                <a:lnTo>
                  <a:pt x="358139" y="86867"/>
                </a:lnTo>
                <a:lnTo>
                  <a:pt x="362711" y="82295"/>
                </a:lnTo>
                <a:lnTo>
                  <a:pt x="364235" y="77724"/>
                </a:lnTo>
                <a:close/>
              </a:path>
              <a:path w="483234" h="161925">
                <a:moveTo>
                  <a:pt x="307847" y="41147"/>
                </a:moveTo>
                <a:lnTo>
                  <a:pt x="286511" y="76200"/>
                </a:lnTo>
                <a:lnTo>
                  <a:pt x="260603" y="103631"/>
                </a:lnTo>
                <a:lnTo>
                  <a:pt x="268223" y="112775"/>
                </a:lnTo>
                <a:lnTo>
                  <a:pt x="291083" y="89915"/>
                </a:lnTo>
                <a:lnTo>
                  <a:pt x="303275" y="89915"/>
                </a:lnTo>
                <a:lnTo>
                  <a:pt x="303275" y="79247"/>
                </a:lnTo>
                <a:lnTo>
                  <a:pt x="298703" y="79247"/>
                </a:lnTo>
                <a:lnTo>
                  <a:pt x="305276" y="71223"/>
                </a:lnTo>
                <a:lnTo>
                  <a:pt x="311276" y="63055"/>
                </a:lnTo>
                <a:lnTo>
                  <a:pt x="316758" y="54506"/>
                </a:lnTo>
                <a:lnTo>
                  <a:pt x="321563" y="45719"/>
                </a:lnTo>
                <a:lnTo>
                  <a:pt x="307847" y="41147"/>
                </a:lnTo>
                <a:close/>
              </a:path>
              <a:path w="483234" h="161925">
                <a:moveTo>
                  <a:pt x="428183" y="73151"/>
                </a:moveTo>
                <a:lnTo>
                  <a:pt x="413003" y="73151"/>
                </a:lnTo>
                <a:lnTo>
                  <a:pt x="416051" y="77724"/>
                </a:lnTo>
                <a:lnTo>
                  <a:pt x="417575" y="80771"/>
                </a:lnTo>
                <a:lnTo>
                  <a:pt x="419100" y="82295"/>
                </a:lnTo>
                <a:lnTo>
                  <a:pt x="431291" y="77724"/>
                </a:lnTo>
                <a:lnTo>
                  <a:pt x="428183" y="73151"/>
                </a:lnTo>
                <a:close/>
              </a:path>
              <a:path w="483234" h="161925">
                <a:moveTo>
                  <a:pt x="330707" y="21335"/>
                </a:moveTo>
                <a:lnTo>
                  <a:pt x="321563" y="28955"/>
                </a:lnTo>
                <a:lnTo>
                  <a:pt x="336708" y="41195"/>
                </a:lnTo>
                <a:lnTo>
                  <a:pt x="347852" y="50291"/>
                </a:lnTo>
                <a:lnTo>
                  <a:pt x="354996" y="55959"/>
                </a:lnTo>
                <a:lnTo>
                  <a:pt x="358139" y="57912"/>
                </a:lnTo>
                <a:lnTo>
                  <a:pt x="350519" y="65531"/>
                </a:lnTo>
                <a:lnTo>
                  <a:pt x="316991" y="68579"/>
                </a:lnTo>
                <a:lnTo>
                  <a:pt x="318516" y="79247"/>
                </a:lnTo>
                <a:lnTo>
                  <a:pt x="324802" y="79224"/>
                </a:lnTo>
                <a:lnTo>
                  <a:pt x="332231" y="79057"/>
                </a:lnTo>
                <a:lnTo>
                  <a:pt x="340804" y="78605"/>
                </a:lnTo>
                <a:lnTo>
                  <a:pt x="350519" y="77724"/>
                </a:lnTo>
                <a:lnTo>
                  <a:pt x="364235" y="77724"/>
                </a:lnTo>
                <a:lnTo>
                  <a:pt x="379142" y="76581"/>
                </a:lnTo>
                <a:lnTo>
                  <a:pt x="392049" y="75438"/>
                </a:lnTo>
                <a:lnTo>
                  <a:pt x="403240" y="74295"/>
                </a:lnTo>
                <a:lnTo>
                  <a:pt x="413003" y="73151"/>
                </a:lnTo>
                <a:lnTo>
                  <a:pt x="428183" y="73151"/>
                </a:lnTo>
                <a:lnTo>
                  <a:pt x="426434" y="70580"/>
                </a:lnTo>
                <a:lnTo>
                  <a:pt x="423954" y="67055"/>
                </a:lnTo>
                <a:lnTo>
                  <a:pt x="364235" y="67055"/>
                </a:lnTo>
                <a:lnTo>
                  <a:pt x="377380" y="54506"/>
                </a:lnTo>
                <a:lnTo>
                  <a:pt x="381457" y="50291"/>
                </a:lnTo>
                <a:lnTo>
                  <a:pt x="365759" y="50291"/>
                </a:lnTo>
                <a:lnTo>
                  <a:pt x="347472" y="33527"/>
                </a:lnTo>
                <a:lnTo>
                  <a:pt x="353515" y="27431"/>
                </a:lnTo>
                <a:lnTo>
                  <a:pt x="338328" y="27431"/>
                </a:lnTo>
                <a:lnTo>
                  <a:pt x="330707" y="21335"/>
                </a:lnTo>
                <a:close/>
              </a:path>
              <a:path w="483234" h="161925">
                <a:moveTo>
                  <a:pt x="408431" y="45719"/>
                </a:moveTo>
                <a:lnTo>
                  <a:pt x="397763" y="51815"/>
                </a:lnTo>
                <a:lnTo>
                  <a:pt x="400811" y="54863"/>
                </a:lnTo>
                <a:lnTo>
                  <a:pt x="406907" y="64007"/>
                </a:lnTo>
                <a:lnTo>
                  <a:pt x="397454" y="64912"/>
                </a:lnTo>
                <a:lnTo>
                  <a:pt x="376261" y="66151"/>
                </a:lnTo>
                <a:lnTo>
                  <a:pt x="364235" y="67055"/>
                </a:lnTo>
                <a:lnTo>
                  <a:pt x="423954" y="67055"/>
                </a:lnTo>
                <a:lnTo>
                  <a:pt x="421004" y="62864"/>
                </a:lnTo>
                <a:lnTo>
                  <a:pt x="414951" y="54506"/>
                </a:lnTo>
                <a:lnTo>
                  <a:pt x="408431" y="45719"/>
                </a:lnTo>
                <a:close/>
              </a:path>
              <a:path w="483234" h="161925">
                <a:moveTo>
                  <a:pt x="301751" y="3047"/>
                </a:moveTo>
                <a:lnTo>
                  <a:pt x="295155" y="12453"/>
                </a:lnTo>
                <a:lnTo>
                  <a:pt x="286702" y="22288"/>
                </a:lnTo>
                <a:lnTo>
                  <a:pt x="276248" y="32408"/>
                </a:lnTo>
                <a:lnTo>
                  <a:pt x="263651" y="42671"/>
                </a:lnTo>
                <a:lnTo>
                  <a:pt x="271272" y="51815"/>
                </a:lnTo>
                <a:lnTo>
                  <a:pt x="299799" y="26931"/>
                </a:lnTo>
                <a:lnTo>
                  <a:pt x="305181" y="20764"/>
                </a:lnTo>
                <a:lnTo>
                  <a:pt x="309991" y="14882"/>
                </a:lnTo>
                <a:lnTo>
                  <a:pt x="313944" y="9143"/>
                </a:lnTo>
                <a:lnTo>
                  <a:pt x="301751" y="3047"/>
                </a:lnTo>
                <a:close/>
              </a:path>
              <a:path w="483234" h="161925">
                <a:moveTo>
                  <a:pt x="396239" y="12191"/>
                </a:moveTo>
                <a:lnTo>
                  <a:pt x="390834" y="20502"/>
                </a:lnTo>
                <a:lnTo>
                  <a:pt x="383857" y="29527"/>
                </a:lnTo>
                <a:lnTo>
                  <a:pt x="375451" y="39409"/>
                </a:lnTo>
                <a:lnTo>
                  <a:pt x="365759" y="50291"/>
                </a:lnTo>
                <a:lnTo>
                  <a:pt x="381457" y="50291"/>
                </a:lnTo>
                <a:lnTo>
                  <a:pt x="389381" y="42100"/>
                </a:lnTo>
                <a:lnTo>
                  <a:pt x="400240" y="29979"/>
                </a:lnTo>
                <a:lnTo>
                  <a:pt x="409956" y="18287"/>
                </a:lnTo>
                <a:lnTo>
                  <a:pt x="396239" y="12191"/>
                </a:lnTo>
                <a:close/>
              </a:path>
              <a:path w="483234" h="161925">
                <a:moveTo>
                  <a:pt x="358139" y="0"/>
                </a:moveTo>
                <a:lnTo>
                  <a:pt x="354401" y="6643"/>
                </a:lnTo>
                <a:lnTo>
                  <a:pt x="349948" y="13144"/>
                </a:lnTo>
                <a:lnTo>
                  <a:pt x="344638" y="19931"/>
                </a:lnTo>
                <a:lnTo>
                  <a:pt x="338328" y="27431"/>
                </a:lnTo>
                <a:lnTo>
                  <a:pt x="353515" y="27431"/>
                </a:lnTo>
                <a:lnTo>
                  <a:pt x="359663" y="20954"/>
                </a:lnTo>
                <a:lnTo>
                  <a:pt x="365902" y="13811"/>
                </a:lnTo>
                <a:lnTo>
                  <a:pt x="371856" y="6095"/>
                </a:lnTo>
                <a:lnTo>
                  <a:pt x="358139" y="0"/>
                </a:lnTo>
                <a:close/>
              </a:path>
              <a:path w="483234" h="161925">
                <a:moveTo>
                  <a:pt x="233873" y="33527"/>
                </a:moveTo>
                <a:lnTo>
                  <a:pt x="198119" y="33527"/>
                </a:lnTo>
                <a:lnTo>
                  <a:pt x="207859" y="34385"/>
                </a:lnTo>
                <a:lnTo>
                  <a:pt x="216598" y="36957"/>
                </a:lnTo>
                <a:lnTo>
                  <a:pt x="245149" y="73818"/>
                </a:lnTo>
                <a:lnTo>
                  <a:pt x="246887" y="83819"/>
                </a:lnTo>
                <a:lnTo>
                  <a:pt x="245149" y="97774"/>
                </a:lnTo>
                <a:lnTo>
                  <a:pt x="224218" y="132540"/>
                </a:lnTo>
                <a:lnTo>
                  <a:pt x="195072" y="143255"/>
                </a:lnTo>
                <a:lnTo>
                  <a:pt x="198119" y="153924"/>
                </a:lnTo>
                <a:lnTo>
                  <a:pt x="240791" y="134112"/>
                </a:lnTo>
                <a:lnTo>
                  <a:pt x="256630" y="99059"/>
                </a:lnTo>
                <a:lnTo>
                  <a:pt x="257556" y="83819"/>
                </a:lnTo>
                <a:lnTo>
                  <a:pt x="256651" y="70699"/>
                </a:lnTo>
                <a:lnTo>
                  <a:pt x="253745" y="58864"/>
                </a:lnTo>
                <a:lnTo>
                  <a:pt x="248554" y="48458"/>
                </a:lnTo>
                <a:lnTo>
                  <a:pt x="240791" y="39624"/>
                </a:lnTo>
                <a:lnTo>
                  <a:pt x="233873" y="33527"/>
                </a:lnTo>
                <a:close/>
              </a:path>
              <a:path w="483234" h="161925">
                <a:moveTo>
                  <a:pt x="198119" y="22859"/>
                </a:moveTo>
                <a:lnTo>
                  <a:pt x="157829" y="35718"/>
                </a:lnTo>
                <a:lnTo>
                  <a:pt x="132778" y="71246"/>
                </a:lnTo>
                <a:lnTo>
                  <a:pt x="128073" y="100583"/>
                </a:lnTo>
                <a:lnTo>
                  <a:pt x="128349" y="107918"/>
                </a:lnTo>
                <a:lnTo>
                  <a:pt x="146303" y="143255"/>
                </a:lnTo>
                <a:lnTo>
                  <a:pt x="156972" y="143255"/>
                </a:lnTo>
                <a:lnTo>
                  <a:pt x="166449" y="141255"/>
                </a:lnTo>
                <a:lnTo>
                  <a:pt x="174497" y="135254"/>
                </a:lnTo>
                <a:lnTo>
                  <a:pt x="177391" y="131063"/>
                </a:lnTo>
                <a:lnTo>
                  <a:pt x="150875" y="131063"/>
                </a:lnTo>
                <a:lnTo>
                  <a:pt x="147828" y="128015"/>
                </a:lnTo>
                <a:lnTo>
                  <a:pt x="141731" y="115824"/>
                </a:lnTo>
                <a:lnTo>
                  <a:pt x="140207" y="108203"/>
                </a:lnTo>
                <a:lnTo>
                  <a:pt x="140323" y="98964"/>
                </a:lnTo>
                <a:lnTo>
                  <a:pt x="153923" y="57912"/>
                </a:lnTo>
                <a:lnTo>
                  <a:pt x="185928" y="35051"/>
                </a:lnTo>
                <a:lnTo>
                  <a:pt x="198079" y="35051"/>
                </a:lnTo>
                <a:lnTo>
                  <a:pt x="198119" y="33527"/>
                </a:lnTo>
                <a:lnTo>
                  <a:pt x="233873" y="33527"/>
                </a:lnTo>
                <a:lnTo>
                  <a:pt x="231981" y="31861"/>
                </a:lnTo>
                <a:lnTo>
                  <a:pt x="221741" y="26669"/>
                </a:lnTo>
                <a:lnTo>
                  <a:pt x="210359" y="23764"/>
                </a:lnTo>
                <a:lnTo>
                  <a:pt x="198119" y="22859"/>
                </a:lnTo>
                <a:close/>
              </a:path>
              <a:path w="483234" h="161925">
                <a:moveTo>
                  <a:pt x="198079" y="35051"/>
                </a:moveTo>
                <a:lnTo>
                  <a:pt x="185928" y="35051"/>
                </a:lnTo>
                <a:lnTo>
                  <a:pt x="185356" y="54768"/>
                </a:lnTo>
                <a:lnTo>
                  <a:pt x="183641" y="72770"/>
                </a:lnTo>
                <a:lnTo>
                  <a:pt x="172831" y="115633"/>
                </a:lnTo>
                <a:lnTo>
                  <a:pt x="156972" y="131063"/>
                </a:lnTo>
                <a:lnTo>
                  <a:pt x="177391" y="131063"/>
                </a:lnTo>
                <a:lnTo>
                  <a:pt x="192333" y="95035"/>
                </a:lnTo>
                <a:lnTo>
                  <a:pt x="197524" y="55745"/>
                </a:lnTo>
                <a:lnTo>
                  <a:pt x="198079" y="35051"/>
                </a:lnTo>
                <a:close/>
              </a:path>
              <a:path w="483234" h="161925">
                <a:moveTo>
                  <a:pt x="63321" y="83819"/>
                </a:moveTo>
                <a:lnTo>
                  <a:pt x="47243" y="83819"/>
                </a:lnTo>
                <a:lnTo>
                  <a:pt x="40124" y="90106"/>
                </a:lnTo>
                <a:lnTo>
                  <a:pt x="34861" y="97535"/>
                </a:lnTo>
                <a:lnTo>
                  <a:pt x="31599" y="106108"/>
                </a:lnTo>
                <a:lnTo>
                  <a:pt x="30479" y="115824"/>
                </a:lnTo>
                <a:lnTo>
                  <a:pt x="31599" y="125515"/>
                </a:lnTo>
                <a:lnTo>
                  <a:pt x="68198" y="154495"/>
                </a:lnTo>
                <a:lnTo>
                  <a:pt x="96011" y="156971"/>
                </a:lnTo>
                <a:lnTo>
                  <a:pt x="108203" y="156971"/>
                </a:lnTo>
                <a:lnTo>
                  <a:pt x="109728" y="144779"/>
                </a:lnTo>
                <a:lnTo>
                  <a:pt x="94487" y="144779"/>
                </a:lnTo>
                <a:lnTo>
                  <a:pt x="72485" y="143017"/>
                </a:lnTo>
                <a:lnTo>
                  <a:pt x="56768" y="137540"/>
                </a:lnTo>
                <a:lnTo>
                  <a:pt x="47339" y="128063"/>
                </a:lnTo>
                <a:lnTo>
                  <a:pt x="44195" y="114300"/>
                </a:lnTo>
                <a:lnTo>
                  <a:pt x="45600" y="104584"/>
                </a:lnTo>
                <a:lnTo>
                  <a:pt x="49720" y="96011"/>
                </a:lnTo>
                <a:lnTo>
                  <a:pt x="56411" y="88582"/>
                </a:lnTo>
                <a:lnTo>
                  <a:pt x="63321" y="83819"/>
                </a:lnTo>
                <a:close/>
              </a:path>
              <a:path w="483234" h="161925">
                <a:moveTo>
                  <a:pt x="99059" y="16763"/>
                </a:moveTo>
                <a:lnTo>
                  <a:pt x="15239" y="16763"/>
                </a:lnTo>
                <a:lnTo>
                  <a:pt x="15239" y="27431"/>
                </a:lnTo>
                <a:lnTo>
                  <a:pt x="85343" y="27431"/>
                </a:lnTo>
                <a:lnTo>
                  <a:pt x="74199" y="36242"/>
                </a:lnTo>
                <a:lnTo>
                  <a:pt x="63627" y="44196"/>
                </a:lnTo>
                <a:lnTo>
                  <a:pt x="53625" y="51006"/>
                </a:lnTo>
                <a:lnTo>
                  <a:pt x="44195" y="56387"/>
                </a:lnTo>
                <a:lnTo>
                  <a:pt x="35647" y="61555"/>
                </a:lnTo>
                <a:lnTo>
                  <a:pt x="22550" y="69032"/>
                </a:lnTo>
                <a:lnTo>
                  <a:pt x="18287" y="71627"/>
                </a:lnTo>
                <a:lnTo>
                  <a:pt x="13715" y="73151"/>
                </a:lnTo>
                <a:lnTo>
                  <a:pt x="7619" y="74675"/>
                </a:lnTo>
                <a:lnTo>
                  <a:pt x="0" y="76200"/>
                </a:lnTo>
                <a:lnTo>
                  <a:pt x="1523" y="88391"/>
                </a:lnTo>
                <a:lnTo>
                  <a:pt x="10382" y="87249"/>
                </a:lnTo>
                <a:lnTo>
                  <a:pt x="20954" y="86105"/>
                </a:lnTo>
                <a:lnTo>
                  <a:pt x="33242" y="84962"/>
                </a:lnTo>
                <a:lnTo>
                  <a:pt x="47243" y="83819"/>
                </a:lnTo>
                <a:lnTo>
                  <a:pt x="63321" y="83819"/>
                </a:lnTo>
                <a:lnTo>
                  <a:pt x="65531" y="82295"/>
                </a:lnTo>
                <a:lnTo>
                  <a:pt x="120395" y="82295"/>
                </a:lnTo>
                <a:lnTo>
                  <a:pt x="120395" y="73151"/>
                </a:lnTo>
                <a:lnTo>
                  <a:pt x="38100" y="73151"/>
                </a:lnTo>
                <a:lnTo>
                  <a:pt x="48125" y="67413"/>
                </a:lnTo>
                <a:lnTo>
                  <a:pt x="84820" y="42171"/>
                </a:lnTo>
                <a:lnTo>
                  <a:pt x="106679" y="24383"/>
                </a:lnTo>
                <a:lnTo>
                  <a:pt x="99059" y="16763"/>
                </a:lnTo>
                <a:close/>
              </a:path>
              <a:path w="483234" h="161925">
                <a:moveTo>
                  <a:pt x="120395" y="70103"/>
                </a:moveTo>
                <a:lnTo>
                  <a:pt x="102107" y="70103"/>
                </a:lnTo>
                <a:lnTo>
                  <a:pt x="85248" y="70365"/>
                </a:lnTo>
                <a:lnTo>
                  <a:pt x="68960" y="71056"/>
                </a:lnTo>
                <a:lnTo>
                  <a:pt x="53244" y="72032"/>
                </a:lnTo>
                <a:lnTo>
                  <a:pt x="38100" y="73151"/>
                </a:lnTo>
                <a:lnTo>
                  <a:pt x="120395" y="73151"/>
                </a:lnTo>
                <a:lnTo>
                  <a:pt x="120395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07819" y="2124455"/>
            <a:ext cx="8378952" cy="164591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40383" y="2340356"/>
            <a:ext cx="43992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教育情報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セキ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リテ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ポリ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シー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につ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て改訂</a:t>
            </a:r>
            <a:r>
              <a:rPr dirty="0" u="sng" sz="1400" spc="-7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</a:t>
            </a:r>
            <a:r>
              <a:rPr dirty="0" u="sng" sz="1400" spc="-6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１回目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25440" y="2382011"/>
            <a:ext cx="524510" cy="161925"/>
          </a:xfrm>
          <a:custGeom>
            <a:avLst/>
            <a:gdLst/>
            <a:ahLst/>
            <a:cxnLst/>
            <a:rect l="l" t="t" r="r" b="b"/>
            <a:pathLst>
              <a:path w="524510" h="161925">
                <a:moveTo>
                  <a:pt x="507492" y="111251"/>
                </a:moveTo>
                <a:lnTo>
                  <a:pt x="495300" y="111251"/>
                </a:lnTo>
                <a:lnTo>
                  <a:pt x="489204" y="112775"/>
                </a:lnTo>
                <a:lnTo>
                  <a:pt x="480060" y="121920"/>
                </a:lnTo>
                <a:lnTo>
                  <a:pt x="478536" y="128015"/>
                </a:lnTo>
                <a:lnTo>
                  <a:pt x="478536" y="140208"/>
                </a:lnTo>
                <a:lnTo>
                  <a:pt x="480060" y="144780"/>
                </a:lnTo>
                <a:lnTo>
                  <a:pt x="489204" y="153924"/>
                </a:lnTo>
                <a:lnTo>
                  <a:pt x="495300" y="156972"/>
                </a:lnTo>
                <a:lnTo>
                  <a:pt x="507492" y="156972"/>
                </a:lnTo>
                <a:lnTo>
                  <a:pt x="513588" y="153924"/>
                </a:lnTo>
                <a:lnTo>
                  <a:pt x="519684" y="147827"/>
                </a:lnTo>
                <a:lnTo>
                  <a:pt x="498348" y="147827"/>
                </a:lnTo>
                <a:lnTo>
                  <a:pt x="495300" y="146303"/>
                </a:lnTo>
                <a:lnTo>
                  <a:pt x="489204" y="140208"/>
                </a:lnTo>
                <a:lnTo>
                  <a:pt x="487680" y="137160"/>
                </a:lnTo>
                <a:lnTo>
                  <a:pt x="487680" y="129539"/>
                </a:lnTo>
                <a:lnTo>
                  <a:pt x="489204" y="126492"/>
                </a:lnTo>
                <a:lnTo>
                  <a:pt x="492251" y="124968"/>
                </a:lnTo>
                <a:lnTo>
                  <a:pt x="495300" y="121920"/>
                </a:lnTo>
                <a:lnTo>
                  <a:pt x="498348" y="120396"/>
                </a:lnTo>
                <a:lnTo>
                  <a:pt x="521208" y="120396"/>
                </a:lnTo>
                <a:lnTo>
                  <a:pt x="513588" y="112775"/>
                </a:lnTo>
                <a:lnTo>
                  <a:pt x="507492" y="111251"/>
                </a:lnTo>
                <a:close/>
              </a:path>
              <a:path w="524510" h="161925">
                <a:moveTo>
                  <a:pt x="521208" y="120396"/>
                </a:moveTo>
                <a:lnTo>
                  <a:pt x="504444" y="120396"/>
                </a:lnTo>
                <a:lnTo>
                  <a:pt x="509015" y="121920"/>
                </a:lnTo>
                <a:lnTo>
                  <a:pt x="510539" y="124968"/>
                </a:lnTo>
                <a:lnTo>
                  <a:pt x="513588" y="126492"/>
                </a:lnTo>
                <a:lnTo>
                  <a:pt x="515112" y="129539"/>
                </a:lnTo>
                <a:lnTo>
                  <a:pt x="515112" y="137160"/>
                </a:lnTo>
                <a:lnTo>
                  <a:pt x="513588" y="140208"/>
                </a:lnTo>
                <a:lnTo>
                  <a:pt x="510539" y="143256"/>
                </a:lnTo>
                <a:lnTo>
                  <a:pt x="509015" y="146303"/>
                </a:lnTo>
                <a:lnTo>
                  <a:pt x="504444" y="147827"/>
                </a:lnTo>
                <a:lnTo>
                  <a:pt x="519684" y="147827"/>
                </a:lnTo>
                <a:lnTo>
                  <a:pt x="522732" y="144780"/>
                </a:lnTo>
                <a:lnTo>
                  <a:pt x="524256" y="140208"/>
                </a:lnTo>
                <a:lnTo>
                  <a:pt x="524256" y="128015"/>
                </a:lnTo>
                <a:lnTo>
                  <a:pt x="522732" y="121920"/>
                </a:lnTo>
                <a:lnTo>
                  <a:pt x="521208" y="120396"/>
                </a:lnTo>
                <a:close/>
              </a:path>
              <a:path w="524510" h="161925">
                <a:moveTo>
                  <a:pt x="329184" y="39624"/>
                </a:moveTo>
                <a:lnTo>
                  <a:pt x="316992" y="39624"/>
                </a:lnTo>
                <a:lnTo>
                  <a:pt x="316444" y="61340"/>
                </a:lnTo>
                <a:lnTo>
                  <a:pt x="314896" y="80771"/>
                </a:lnTo>
                <a:lnTo>
                  <a:pt x="306562" y="124777"/>
                </a:lnTo>
                <a:lnTo>
                  <a:pt x="294132" y="153924"/>
                </a:lnTo>
                <a:lnTo>
                  <a:pt x="301751" y="160020"/>
                </a:lnTo>
                <a:lnTo>
                  <a:pt x="311181" y="144327"/>
                </a:lnTo>
                <a:lnTo>
                  <a:pt x="318897" y="124777"/>
                </a:lnTo>
                <a:lnTo>
                  <a:pt x="324897" y="101512"/>
                </a:lnTo>
                <a:lnTo>
                  <a:pt x="329184" y="74675"/>
                </a:lnTo>
                <a:lnTo>
                  <a:pt x="361188" y="74675"/>
                </a:lnTo>
                <a:lnTo>
                  <a:pt x="361188" y="65532"/>
                </a:lnTo>
                <a:lnTo>
                  <a:pt x="329184" y="65532"/>
                </a:lnTo>
                <a:lnTo>
                  <a:pt x="329184" y="39624"/>
                </a:lnTo>
                <a:close/>
              </a:path>
              <a:path w="524510" h="161925">
                <a:moveTo>
                  <a:pt x="361188" y="74675"/>
                </a:moveTo>
                <a:lnTo>
                  <a:pt x="347472" y="74675"/>
                </a:lnTo>
                <a:lnTo>
                  <a:pt x="347407" y="97916"/>
                </a:lnTo>
                <a:lnTo>
                  <a:pt x="347283" y="108203"/>
                </a:lnTo>
                <a:lnTo>
                  <a:pt x="346829" y="119086"/>
                </a:lnTo>
                <a:lnTo>
                  <a:pt x="345948" y="126492"/>
                </a:lnTo>
                <a:lnTo>
                  <a:pt x="345948" y="135636"/>
                </a:lnTo>
                <a:lnTo>
                  <a:pt x="344424" y="141732"/>
                </a:lnTo>
                <a:lnTo>
                  <a:pt x="341375" y="143256"/>
                </a:lnTo>
                <a:lnTo>
                  <a:pt x="339851" y="146303"/>
                </a:lnTo>
                <a:lnTo>
                  <a:pt x="321563" y="146303"/>
                </a:lnTo>
                <a:lnTo>
                  <a:pt x="323088" y="158496"/>
                </a:lnTo>
                <a:lnTo>
                  <a:pt x="345948" y="158496"/>
                </a:lnTo>
                <a:lnTo>
                  <a:pt x="348996" y="155448"/>
                </a:lnTo>
                <a:lnTo>
                  <a:pt x="352044" y="153924"/>
                </a:lnTo>
                <a:lnTo>
                  <a:pt x="353568" y="152400"/>
                </a:lnTo>
                <a:lnTo>
                  <a:pt x="356615" y="146303"/>
                </a:lnTo>
                <a:lnTo>
                  <a:pt x="358139" y="140208"/>
                </a:lnTo>
                <a:lnTo>
                  <a:pt x="359663" y="131063"/>
                </a:lnTo>
                <a:lnTo>
                  <a:pt x="359663" y="121920"/>
                </a:lnTo>
                <a:lnTo>
                  <a:pt x="361188" y="114300"/>
                </a:lnTo>
                <a:lnTo>
                  <a:pt x="361188" y="74675"/>
                </a:lnTo>
                <a:close/>
              </a:path>
              <a:path w="524510" h="161925">
                <a:moveTo>
                  <a:pt x="391668" y="82296"/>
                </a:moveTo>
                <a:lnTo>
                  <a:pt x="379475" y="82296"/>
                </a:lnTo>
                <a:lnTo>
                  <a:pt x="379475" y="149351"/>
                </a:lnTo>
                <a:lnTo>
                  <a:pt x="420624" y="158496"/>
                </a:lnTo>
                <a:lnTo>
                  <a:pt x="434935" y="158234"/>
                </a:lnTo>
                <a:lnTo>
                  <a:pt x="464820" y="149351"/>
                </a:lnTo>
                <a:lnTo>
                  <a:pt x="464820" y="147827"/>
                </a:lnTo>
                <a:lnTo>
                  <a:pt x="400812" y="147827"/>
                </a:lnTo>
                <a:lnTo>
                  <a:pt x="396239" y="146303"/>
                </a:lnTo>
                <a:lnTo>
                  <a:pt x="391668" y="141732"/>
                </a:lnTo>
                <a:lnTo>
                  <a:pt x="391668" y="82296"/>
                </a:lnTo>
                <a:close/>
              </a:path>
              <a:path w="524510" h="161925">
                <a:moveTo>
                  <a:pt x="464820" y="128015"/>
                </a:moveTo>
                <a:lnTo>
                  <a:pt x="454151" y="128015"/>
                </a:lnTo>
                <a:lnTo>
                  <a:pt x="454151" y="138684"/>
                </a:lnTo>
                <a:lnTo>
                  <a:pt x="452627" y="141732"/>
                </a:lnTo>
                <a:lnTo>
                  <a:pt x="452627" y="144780"/>
                </a:lnTo>
                <a:lnTo>
                  <a:pt x="448056" y="146303"/>
                </a:lnTo>
                <a:lnTo>
                  <a:pt x="443484" y="146303"/>
                </a:lnTo>
                <a:lnTo>
                  <a:pt x="437388" y="147827"/>
                </a:lnTo>
                <a:lnTo>
                  <a:pt x="464820" y="147827"/>
                </a:lnTo>
                <a:lnTo>
                  <a:pt x="464820" y="128015"/>
                </a:lnTo>
                <a:close/>
              </a:path>
              <a:path w="524510" h="161925">
                <a:moveTo>
                  <a:pt x="423672" y="74675"/>
                </a:moveTo>
                <a:lnTo>
                  <a:pt x="411480" y="74675"/>
                </a:lnTo>
                <a:lnTo>
                  <a:pt x="411480" y="131063"/>
                </a:lnTo>
                <a:lnTo>
                  <a:pt x="423672" y="131063"/>
                </a:lnTo>
                <a:lnTo>
                  <a:pt x="423672" y="74675"/>
                </a:lnTo>
                <a:close/>
              </a:path>
              <a:path w="524510" h="161925">
                <a:moveTo>
                  <a:pt x="457200" y="67056"/>
                </a:moveTo>
                <a:lnTo>
                  <a:pt x="445008" y="67056"/>
                </a:lnTo>
                <a:lnTo>
                  <a:pt x="444912" y="108394"/>
                </a:lnTo>
                <a:lnTo>
                  <a:pt x="443484" y="111251"/>
                </a:lnTo>
                <a:lnTo>
                  <a:pt x="429768" y="111251"/>
                </a:lnTo>
                <a:lnTo>
                  <a:pt x="431292" y="121920"/>
                </a:lnTo>
                <a:lnTo>
                  <a:pt x="448056" y="121920"/>
                </a:lnTo>
                <a:lnTo>
                  <a:pt x="454151" y="118872"/>
                </a:lnTo>
                <a:lnTo>
                  <a:pt x="457200" y="115824"/>
                </a:lnTo>
                <a:lnTo>
                  <a:pt x="457200" y="67056"/>
                </a:lnTo>
                <a:close/>
              </a:path>
              <a:path w="524510" h="161925">
                <a:moveTo>
                  <a:pt x="391668" y="47244"/>
                </a:moveTo>
                <a:lnTo>
                  <a:pt x="379475" y="47244"/>
                </a:lnTo>
                <a:lnTo>
                  <a:pt x="379475" y="71627"/>
                </a:lnTo>
                <a:lnTo>
                  <a:pt x="367284" y="74675"/>
                </a:lnTo>
                <a:lnTo>
                  <a:pt x="368808" y="83820"/>
                </a:lnTo>
                <a:lnTo>
                  <a:pt x="379475" y="82296"/>
                </a:lnTo>
                <a:lnTo>
                  <a:pt x="391668" y="82296"/>
                </a:lnTo>
                <a:lnTo>
                  <a:pt x="391668" y="79248"/>
                </a:lnTo>
                <a:lnTo>
                  <a:pt x="411480" y="74675"/>
                </a:lnTo>
                <a:lnTo>
                  <a:pt x="423672" y="74675"/>
                </a:lnTo>
                <a:lnTo>
                  <a:pt x="423672" y="71627"/>
                </a:lnTo>
                <a:lnTo>
                  <a:pt x="437895" y="68580"/>
                </a:lnTo>
                <a:lnTo>
                  <a:pt x="391668" y="68580"/>
                </a:lnTo>
                <a:lnTo>
                  <a:pt x="391668" y="47244"/>
                </a:lnTo>
                <a:close/>
              </a:path>
              <a:path w="524510" h="161925">
                <a:moveTo>
                  <a:pt x="423672" y="39624"/>
                </a:moveTo>
                <a:lnTo>
                  <a:pt x="411480" y="39624"/>
                </a:lnTo>
                <a:lnTo>
                  <a:pt x="411480" y="64008"/>
                </a:lnTo>
                <a:lnTo>
                  <a:pt x="391668" y="68580"/>
                </a:lnTo>
                <a:lnTo>
                  <a:pt x="437895" y="68580"/>
                </a:lnTo>
                <a:lnTo>
                  <a:pt x="445008" y="67056"/>
                </a:lnTo>
                <a:lnTo>
                  <a:pt x="457200" y="67056"/>
                </a:lnTo>
                <a:lnTo>
                  <a:pt x="457200" y="60960"/>
                </a:lnTo>
                <a:lnTo>
                  <a:pt x="423672" y="60960"/>
                </a:lnTo>
                <a:lnTo>
                  <a:pt x="423672" y="39624"/>
                </a:lnTo>
                <a:close/>
              </a:path>
              <a:path w="524510" h="161925">
                <a:moveTo>
                  <a:pt x="454151" y="54863"/>
                </a:moveTo>
                <a:lnTo>
                  <a:pt x="423672" y="60960"/>
                </a:lnTo>
                <a:lnTo>
                  <a:pt x="457200" y="60960"/>
                </a:lnTo>
                <a:lnTo>
                  <a:pt x="457200" y="56387"/>
                </a:lnTo>
                <a:lnTo>
                  <a:pt x="454151" y="54863"/>
                </a:lnTo>
                <a:close/>
              </a:path>
              <a:path w="524510" h="161925">
                <a:moveTo>
                  <a:pt x="385572" y="0"/>
                </a:moveTo>
                <a:lnTo>
                  <a:pt x="366712" y="41338"/>
                </a:lnTo>
                <a:lnTo>
                  <a:pt x="359663" y="51815"/>
                </a:lnTo>
                <a:lnTo>
                  <a:pt x="368808" y="57912"/>
                </a:lnTo>
                <a:lnTo>
                  <a:pt x="374237" y="51054"/>
                </a:lnTo>
                <a:lnTo>
                  <a:pt x="379094" y="44196"/>
                </a:lnTo>
                <a:lnTo>
                  <a:pt x="383381" y="37337"/>
                </a:lnTo>
                <a:lnTo>
                  <a:pt x="387096" y="30480"/>
                </a:lnTo>
                <a:lnTo>
                  <a:pt x="463296" y="30480"/>
                </a:lnTo>
                <a:lnTo>
                  <a:pt x="463296" y="19812"/>
                </a:lnTo>
                <a:lnTo>
                  <a:pt x="391668" y="19812"/>
                </a:lnTo>
                <a:lnTo>
                  <a:pt x="396239" y="12192"/>
                </a:lnTo>
                <a:lnTo>
                  <a:pt x="397763" y="6096"/>
                </a:lnTo>
                <a:lnTo>
                  <a:pt x="399288" y="3048"/>
                </a:lnTo>
                <a:lnTo>
                  <a:pt x="385572" y="0"/>
                </a:lnTo>
                <a:close/>
              </a:path>
              <a:path w="524510" h="161925">
                <a:moveTo>
                  <a:pt x="362712" y="30480"/>
                </a:moveTo>
                <a:lnTo>
                  <a:pt x="297180" y="30480"/>
                </a:lnTo>
                <a:lnTo>
                  <a:pt x="297180" y="39624"/>
                </a:lnTo>
                <a:lnTo>
                  <a:pt x="362712" y="39624"/>
                </a:lnTo>
                <a:lnTo>
                  <a:pt x="362712" y="30480"/>
                </a:lnTo>
                <a:close/>
              </a:path>
              <a:path w="524510" h="161925">
                <a:moveTo>
                  <a:pt x="336804" y="1524"/>
                </a:moveTo>
                <a:lnTo>
                  <a:pt x="324612" y="1524"/>
                </a:lnTo>
                <a:lnTo>
                  <a:pt x="324612" y="30480"/>
                </a:lnTo>
                <a:lnTo>
                  <a:pt x="336804" y="30480"/>
                </a:lnTo>
                <a:lnTo>
                  <a:pt x="336804" y="1524"/>
                </a:lnTo>
                <a:close/>
              </a:path>
              <a:path w="524510" h="161925">
                <a:moveTo>
                  <a:pt x="222504" y="111251"/>
                </a:moveTo>
                <a:lnTo>
                  <a:pt x="198120" y="111251"/>
                </a:lnTo>
                <a:lnTo>
                  <a:pt x="194976" y="116085"/>
                </a:lnTo>
                <a:lnTo>
                  <a:pt x="190118" y="121348"/>
                </a:lnTo>
                <a:lnTo>
                  <a:pt x="155829" y="143446"/>
                </a:lnTo>
                <a:lnTo>
                  <a:pt x="129539" y="150875"/>
                </a:lnTo>
                <a:lnTo>
                  <a:pt x="134112" y="161544"/>
                </a:lnTo>
                <a:lnTo>
                  <a:pt x="179832" y="144780"/>
                </a:lnTo>
                <a:lnTo>
                  <a:pt x="210312" y="117348"/>
                </a:lnTo>
                <a:lnTo>
                  <a:pt x="228415" y="117348"/>
                </a:lnTo>
                <a:lnTo>
                  <a:pt x="222504" y="111251"/>
                </a:lnTo>
                <a:close/>
              </a:path>
              <a:path w="524510" h="161925">
                <a:moveTo>
                  <a:pt x="228415" y="117348"/>
                </a:moveTo>
                <a:lnTo>
                  <a:pt x="210312" y="117348"/>
                </a:lnTo>
                <a:lnTo>
                  <a:pt x="216598" y="124205"/>
                </a:lnTo>
                <a:lnTo>
                  <a:pt x="252681" y="150185"/>
                </a:lnTo>
                <a:lnTo>
                  <a:pt x="284988" y="160020"/>
                </a:lnTo>
                <a:lnTo>
                  <a:pt x="291084" y="149351"/>
                </a:lnTo>
                <a:lnTo>
                  <a:pt x="269438" y="142755"/>
                </a:lnTo>
                <a:lnTo>
                  <a:pt x="250507" y="134302"/>
                </a:lnTo>
                <a:lnTo>
                  <a:pt x="234719" y="123848"/>
                </a:lnTo>
                <a:lnTo>
                  <a:pt x="228415" y="117348"/>
                </a:lnTo>
                <a:close/>
              </a:path>
              <a:path w="524510" h="161925">
                <a:moveTo>
                  <a:pt x="291084" y="100584"/>
                </a:moveTo>
                <a:lnTo>
                  <a:pt x="131063" y="100584"/>
                </a:lnTo>
                <a:lnTo>
                  <a:pt x="131063" y="111251"/>
                </a:lnTo>
                <a:lnTo>
                  <a:pt x="291084" y="111251"/>
                </a:lnTo>
                <a:lnTo>
                  <a:pt x="291084" y="100584"/>
                </a:lnTo>
                <a:close/>
              </a:path>
              <a:path w="524510" h="161925">
                <a:moveTo>
                  <a:pt x="216408" y="83820"/>
                </a:moveTo>
                <a:lnTo>
                  <a:pt x="201168" y="83820"/>
                </a:lnTo>
                <a:lnTo>
                  <a:pt x="201168" y="100584"/>
                </a:lnTo>
                <a:lnTo>
                  <a:pt x="216408" y="100584"/>
                </a:lnTo>
                <a:lnTo>
                  <a:pt x="216408" y="83820"/>
                </a:lnTo>
                <a:close/>
              </a:path>
              <a:path w="524510" h="161925">
                <a:moveTo>
                  <a:pt x="277368" y="73151"/>
                </a:moveTo>
                <a:lnTo>
                  <a:pt x="144780" y="73151"/>
                </a:lnTo>
                <a:lnTo>
                  <a:pt x="144780" y="83820"/>
                </a:lnTo>
                <a:lnTo>
                  <a:pt x="277368" y="83820"/>
                </a:lnTo>
                <a:lnTo>
                  <a:pt x="277368" y="73151"/>
                </a:lnTo>
                <a:close/>
              </a:path>
              <a:path w="524510" h="161925">
                <a:moveTo>
                  <a:pt x="216408" y="56387"/>
                </a:moveTo>
                <a:lnTo>
                  <a:pt x="201168" y="56387"/>
                </a:lnTo>
                <a:lnTo>
                  <a:pt x="201168" y="73151"/>
                </a:lnTo>
                <a:lnTo>
                  <a:pt x="216408" y="73151"/>
                </a:lnTo>
                <a:lnTo>
                  <a:pt x="216408" y="56387"/>
                </a:lnTo>
                <a:close/>
              </a:path>
              <a:path w="524510" h="161925">
                <a:moveTo>
                  <a:pt x="274320" y="45720"/>
                </a:moveTo>
                <a:lnTo>
                  <a:pt x="147827" y="45720"/>
                </a:lnTo>
                <a:lnTo>
                  <a:pt x="147827" y="56387"/>
                </a:lnTo>
                <a:lnTo>
                  <a:pt x="274320" y="56387"/>
                </a:lnTo>
                <a:lnTo>
                  <a:pt x="274320" y="45720"/>
                </a:lnTo>
                <a:close/>
              </a:path>
              <a:path w="524510" h="161925">
                <a:moveTo>
                  <a:pt x="216408" y="33527"/>
                </a:moveTo>
                <a:lnTo>
                  <a:pt x="201168" y="33527"/>
                </a:lnTo>
                <a:lnTo>
                  <a:pt x="201168" y="45720"/>
                </a:lnTo>
                <a:lnTo>
                  <a:pt x="216408" y="45720"/>
                </a:lnTo>
                <a:lnTo>
                  <a:pt x="216408" y="33527"/>
                </a:lnTo>
                <a:close/>
              </a:path>
              <a:path w="524510" h="161925">
                <a:moveTo>
                  <a:pt x="288036" y="15239"/>
                </a:moveTo>
                <a:lnTo>
                  <a:pt x="132587" y="15239"/>
                </a:lnTo>
                <a:lnTo>
                  <a:pt x="132587" y="44196"/>
                </a:lnTo>
                <a:lnTo>
                  <a:pt x="144780" y="44196"/>
                </a:lnTo>
                <a:lnTo>
                  <a:pt x="144780" y="24384"/>
                </a:lnTo>
                <a:lnTo>
                  <a:pt x="288036" y="24384"/>
                </a:lnTo>
                <a:lnTo>
                  <a:pt x="288036" y="15239"/>
                </a:lnTo>
                <a:close/>
              </a:path>
              <a:path w="524510" h="161925">
                <a:moveTo>
                  <a:pt x="288036" y="24384"/>
                </a:moveTo>
                <a:lnTo>
                  <a:pt x="275844" y="24384"/>
                </a:lnTo>
                <a:lnTo>
                  <a:pt x="275844" y="44196"/>
                </a:lnTo>
                <a:lnTo>
                  <a:pt x="288036" y="44196"/>
                </a:lnTo>
                <a:lnTo>
                  <a:pt x="288036" y="24384"/>
                </a:lnTo>
                <a:close/>
              </a:path>
              <a:path w="524510" h="161925">
                <a:moveTo>
                  <a:pt x="216408" y="0"/>
                </a:moveTo>
                <a:lnTo>
                  <a:pt x="201168" y="0"/>
                </a:lnTo>
                <a:lnTo>
                  <a:pt x="201168" y="15239"/>
                </a:lnTo>
                <a:lnTo>
                  <a:pt x="216408" y="15239"/>
                </a:lnTo>
                <a:lnTo>
                  <a:pt x="216408" y="0"/>
                </a:lnTo>
                <a:close/>
              </a:path>
              <a:path w="524510" h="161925">
                <a:moveTo>
                  <a:pt x="78028" y="70103"/>
                </a:moveTo>
                <a:lnTo>
                  <a:pt x="62484" y="70103"/>
                </a:lnTo>
                <a:lnTo>
                  <a:pt x="65532" y="73151"/>
                </a:lnTo>
                <a:lnTo>
                  <a:pt x="67056" y="79248"/>
                </a:lnTo>
                <a:lnTo>
                  <a:pt x="33861" y="109585"/>
                </a:lnTo>
                <a:lnTo>
                  <a:pt x="27432" y="128015"/>
                </a:lnTo>
                <a:lnTo>
                  <a:pt x="27432" y="137160"/>
                </a:lnTo>
                <a:lnTo>
                  <a:pt x="69222" y="155138"/>
                </a:lnTo>
                <a:lnTo>
                  <a:pt x="83820" y="155448"/>
                </a:lnTo>
                <a:lnTo>
                  <a:pt x="90987" y="155424"/>
                </a:lnTo>
                <a:lnTo>
                  <a:pt x="98869" y="155257"/>
                </a:lnTo>
                <a:lnTo>
                  <a:pt x="107608" y="154805"/>
                </a:lnTo>
                <a:lnTo>
                  <a:pt x="117348" y="153924"/>
                </a:lnTo>
                <a:lnTo>
                  <a:pt x="117348" y="144780"/>
                </a:lnTo>
                <a:lnTo>
                  <a:pt x="76200" y="144780"/>
                </a:lnTo>
                <a:lnTo>
                  <a:pt x="67651" y="144494"/>
                </a:lnTo>
                <a:lnTo>
                  <a:pt x="41148" y="132587"/>
                </a:lnTo>
                <a:lnTo>
                  <a:pt x="41148" y="126492"/>
                </a:lnTo>
                <a:lnTo>
                  <a:pt x="42862" y="118229"/>
                </a:lnTo>
                <a:lnTo>
                  <a:pt x="48006" y="109537"/>
                </a:lnTo>
                <a:lnTo>
                  <a:pt x="56578" y="100560"/>
                </a:lnTo>
                <a:lnTo>
                  <a:pt x="68579" y="91440"/>
                </a:lnTo>
                <a:lnTo>
                  <a:pt x="82296" y="91440"/>
                </a:lnTo>
                <a:lnTo>
                  <a:pt x="82296" y="88392"/>
                </a:lnTo>
                <a:lnTo>
                  <a:pt x="80772" y="85344"/>
                </a:lnTo>
                <a:lnTo>
                  <a:pt x="104775" y="73151"/>
                </a:lnTo>
                <a:lnTo>
                  <a:pt x="79248" y="73151"/>
                </a:lnTo>
                <a:lnTo>
                  <a:pt x="78028" y="70103"/>
                </a:lnTo>
                <a:close/>
              </a:path>
              <a:path w="524510" h="161925">
                <a:moveTo>
                  <a:pt x="117348" y="141732"/>
                </a:moveTo>
                <a:lnTo>
                  <a:pt x="107061" y="142851"/>
                </a:lnTo>
                <a:lnTo>
                  <a:pt x="96774" y="143827"/>
                </a:lnTo>
                <a:lnTo>
                  <a:pt x="86487" y="144518"/>
                </a:lnTo>
                <a:lnTo>
                  <a:pt x="76200" y="144780"/>
                </a:lnTo>
                <a:lnTo>
                  <a:pt x="117348" y="144780"/>
                </a:lnTo>
                <a:lnTo>
                  <a:pt x="117348" y="141732"/>
                </a:lnTo>
                <a:close/>
              </a:path>
              <a:path w="524510" h="161925">
                <a:moveTo>
                  <a:pt x="82296" y="91440"/>
                </a:moveTo>
                <a:lnTo>
                  <a:pt x="68580" y="91440"/>
                </a:lnTo>
                <a:lnTo>
                  <a:pt x="68580" y="126492"/>
                </a:lnTo>
                <a:lnTo>
                  <a:pt x="82296" y="126492"/>
                </a:lnTo>
                <a:lnTo>
                  <a:pt x="82296" y="91440"/>
                </a:lnTo>
                <a:close/>
              </a:path>
              <a:path w="524510" h="161925">
                <a:moveTo>
                  <a:pt x="50292" y="39624"/>
                </a:moveTo>
                <a:lnTo>
                  <a:pt x="36575" y="39624"/>
                </a:lnTo>
                <a:lnTo>
                  <a:pt x="30003" y="54435"/>
                </a:lnTo>
                <a:lnTo>
                  <a:pt x="21717" y="68961"/>
                </a:lnTo>
                <a:lnTo>
                  <a:pt x="11715" y="82915"/>
                </a:lnTo>
                <a:lnTo>
                  <a:pt x="0" y="96012"/>
                </a:lnTo>
                <a:lnTo>
                  <a:pt x="6096" y="105156"/>
                </a:lnTo>
                <a:lnTo>
                  <a:pt x="24836" y="86463"/>
                </a:lnTo>
                <a:lnTo>
                  <a:pt x="30670" y="80962"/>
                </a:lnTo>
                <a:lnTo>
                  <a:pt x="35647" y="76890"/>
                </a:lnTo>
                <a:lnTo>
                  <a:pt x="39624" y="74675"/>
                </a:lnTo>
                <a:lnTo>
                  <a:pt x="44196" y="71627"/>
                </a:lnTo>
                <a:lnTo>
                  <a:pt x="50292" y="70103"/>
                </a:lnTo>
                <a:lnTo>
                  <a:pt x="78028" y="70103"/>
                </a:lnTo>
                <a:lnTo>
                  <a:pt x="76809" y="67056"/>
                </a:lnTo>
                <a:lnTo>
                  <a:pt x="36575" y="67056"/>
                </a:lnTo>
                <a:lnTo>
                  <a:pt x="40862" y="60198"/>
                </a:lnTo>
                <a:lnTo>
                  <a:pt x="44577" y="53340"/>
                </a:lnTo>
                <a:lnTo>
                  <a:pt x="47720" y="46482"/>
                </a:lnTo>
                <a:lnTo>
                  <a:pt x="50292" y="39624"/>
                </a:lnTo>
                <a:close/>
              </a:path>
              <a:path w="524510" h="161925">
                <a:moveTo>
                  <a:pt x="115824" y="53340"/>
                </a:moveTo>
                <a:lnTo>
                  <a:pt x="79248" y="73151"/>
                </a:lnTo>
                <a:lnTo>
                  <a:pt x="104775" y="73151"/>
                </a:lnTo>
                <a:lnTo>
                  <a:pt x="114204" y="68627"/>
                </a:lnTo>
                <a:lnTo>
                  <a:pt x="121920" y="65532"/>
                </a:lnTo>
                <a:lnTo>
                  <a:pt x="115824" y="53340"/>
                </a:lnTo>
                <a:close/>
              </a:path>
              <a:path w="524510" h="161925">
                <a:moveTo>
                  <a:pt x="70104" y="60960"/>
                </a:moveTo>
                <a:lnTo>
                  <a:pt x="50292" y="60960"/>
                </a:lnTo>
                <a:lnTo>
                  <a:pt x="47244" y="62484"/>
                </a:lnTo>
                <a:lnTo>
                  <a:pt x="44196" y="62484"/>
                </a:lnTo>
                <a:lnTo>
                  <a:pt x="39624" y="64008"/>
                </a:lnTo>
                <a:lnTo>
                  <a:pt x="36575" y="67056"/>
                </a:lnTo>
                <a:lnTo>
                  <a:pt x="76809" y="67056"/>
                </a:lnTo>
                <a:lnTo>
                  <a:pt x="76200" y="65532"/>
                </a:lnTo>
                <a:lnTo>
                  <a:pt x="70104" y="60960"/>
                </a:lnTo>
                <a:close/>
              </a:path>
              <a:path w="524510" h="161925">
                <a:moveTo>
                  <a:pt x="103632" y="28956"/>
                </a:moveTo>
                <a:lnTo>
                  <a:pt x="6096" y="28956"/>
                </a:lnTo>
                <a:lnTo>
                  <a:pt x="6096" y="39624"/>
                </a:lnTo>
                <a:lnTo>
                  <a:pt x="103632" y="39624"/>
                </a:lnTo>
                <a:lnTo>
                  <a:pt x="103632" y="28956"/>
                </a:lnTo>
                <a:close/>
              </a:path>
              <a:path w="524510" h="161925">
                <a:moveTo>
                  <a:pt x="45720" y="7620"/>
                </a:moveTo>
                <a:lnTo>
                  <a:pt x="45720" y="13715"/>
                </a:lnTo>
                <a:lnTo>
                  <a:pt x="42672" y="21336"/>
                </a:lnTo>
                <a:lnTo>
                  <a:pt x="41148" y="28956"/>
                </a:lnTo>
                <a:lnTo>
                  <a:pt x="54863" y="28956"/>
                </a:lnTo>
                <a:lnTo>
                  <a:pt x="57912" y="21336"/>
                </a:lnTo>
                <a:lnTo>
                  <a:pt x="60960" y="9144"/>
                </a:lnTo>
                <a:lnTo>
                  <a:pt x="4572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7052" y="2813303"/>
            <a:ext cx="1057910" cy="163195"/>
          </a:xfrm>
          <a:custGeom>
            <a:avLst/>
            <a:gdLst/>
            <a:ahLst/>
            <a:cxnLst/>
            <a:rect l="l" t="t" r="r" b="b"/>
            <a:pathLst>
              <a:path w="1057910" h="163194">
                <a:moveTo>
                  <a:pt x="50292" y="155448"/>
                </a:moveTo>
                <a:lnTo>
                  <a:pt x="25908" y="121920"/>
                </a:lnTo>
                <a:lnTo>
                  <a:pt x="18288" y="83820"/>
                </a:lnTo>
                <a:lnTo>
                  <a:pt x="18592" y="74447"/>
                </a:lnTo>
                <a:lnTo>
                  <a:pt x="28092" y="36893"/>
                </a:lnTo>
                <a:lnTo>
                  <a:pt x="48768" y="10668"/>
                </a:lnTo>
                <a:lnTo>
                  <a:pt x="48768" y="3048"/>
                </a:lnTo>
                <a:lnTo>
                  <a:pt x="0" y="3048"/>
                </a:lnTo>
                <a:lnTo>
                  <a:pt x="0" y="163068"/>
                </a:lnTo>
                <a:lnTo>
                  <a:pt x="50292" y="163068"/>
                </a:lnTo>
                <a:lnTo>
                  <a:pt x="50292" y="155448"/>
                </a:lnTo>
                <a:close/>
              </a:path>
              <a:path w="1057910" h="163194">
                <a:moveTo>
                  <a:pt x="210312" y="80772"/>
                </a:moveTo>
                <a:lnTo>
                  <a:pt x="70104" y="80772"/>
                </a:lnTo>
                <a:lnTo>
                  <a:pt x="70104" y="100584"/>
                </a:lnTo>
                <a:lnTo>
                  <a:pt x="117348" y="100584"/>
                </a:lnTo>
                <a:lnTo>
                  <a:pt x="117348" y="161544"/>
                </a:lnTo>
                <a:lnTo>
                  <a:pt x="143256" y="161544"/>
                </a:lnTo>
                <a:lnTo>
                  <a:pt x="143256" y="100584"/>
                </a:lnTo>
                <a:lnTo>
                  <a:pt x="185928" y="100584"/>
                </a:lnTo>
                <a:lnTo>
                  <a:pt x="185928" y="126492"/>
                </a:lnTo>
                <a:lnTo>
                  <a:pt x="182880" y="129540"/>
                </a:lnTo>
                <a:lnTo>
                  <a:pt x="158496" y="129540"/>
                </a:lnTo>
                <a:lnTo>
                  <a:pt x="161544" y="152400"/>
                </a:lnTo>
                <a:lnTo>
                  <a:pt x="195072" y="152400"/>
                </a:lnTo>
                <a:lnTo>
                  <a:pt x="204216" y="146304"/>
                </a:lnTo>
                <a:lnTo>
                  <a:pt x="208788" y="141732"/>
                </a:lnTo>
                <a:lnTo>
                  <a:pt x="210312" y="137160"/>
                </a:lnTo>
                <a:lnTo>
                  <a:pt x="210312" y="80772"/>
                </a:lnTo>
                <a:close/>
              </a:path>
              <a:path w="1057910" h="163194">
                <a:moveTo>
                  <a:pt x="230124" y="54864"/>
                </a:moveTo>
                <a:lnTo>
                  <a:pt x="218363" y="50292"/>
                </a:lnTo>
                <a:lnTo>
                  <a:pt x="216954" y="49745"/>
                </a:lnTo>
                <a:lnTo>
                  <a:pt x="204774" y="43624"/>
                </a:lnTo>
                <a:lnTo>
                  <a:pt x="193370" y="36576"/>
                </a:lnTo>
                <a:lnTo>
                  <a:pt x="174434" y="22860"/>
                </a:lnTo>
                <a:lnTo>
                  <a:pt x="173418" y="22123"/>
                </a:lnTo>
                <a:lnTo>
                  <a:pt x="170688" y="19812"/>
                </a:lnTo>
                <a:lnTo>
                  <a:pt x="170688" y="50292"/>
                </a:lnTo>
                <a:lnTo>
                  <a:pt x="112776" y="50292"/>
                </a:lnTo>
                <a:lnTo>
                  <a:pt x="121361" y="43446"/>
                </a:lnTo>
                <a:lnTo>
                  <a:pt x="128955" y="36576"/>
                </a:lnTo>
                <a:lnTo>
                  <a:pt x="135699" y="29718"/>
                </a:lnTo>
                <a:lnTo>
                  <a:pt x="141732" y="22860"/>
                </a:lnTo>
                <a:lnTo>
                  <a:pt x="147751" y="29718"/>
                </a:lnTo>
                <a:lnTo>
                  <a:pt x="154571" y="36652"/>
                </a:lnTo>
                <a:lnTo>
                  <a:pt x="162090" y="43446"/>
                </a:lnTo>
                <a:lnTo>
                  <a:pt x="170688" y="50292"/>
                </a:lnTo>
                <a:lnTo>
                  <a:pt x="170688" y="19812"/>
                </a:lnTo>
                <a:lnTo>
                  <a:pt x="165544" y="15430"/>
                </a:lnTo>
                <a:lnTo>
                  <a:pt x="159080" y="9029"/>
                </a:lnTo>
                <a:lnTo>
                  <a:pt x="153924" y="3048"/>
                </a:lnTo>
                <a:lnTo>
                  <a:pt x="128016" y="3048"/>
                </a:lnTo>
                <a:lnTo>
                  <a:pt x="120599" y="11938"/>
                </a:lnTo>
                <a:lnTo>
                  <a:pt x="112204" y="20383"/>
                </a:lnTo>
                <a:lnTo>
                  <a:pt x="82054" y="44005"/>
                </a:lnTo>
                <a:lnTo>
                  <a:pt x="53340" y="59436"/>
                </a:lnTo>
                <a:lnTo>
                  <a:pt x="64008" y="77724"/>
                </a:lnTo>
                <a:lnTo>
                  <a:pt x="72263" y="74015"/>
                </a:lnTo>
                <a:lnTo>
                  <a:pt x="80962" y="69723"/>
                </a:lnTo>
                <a:lnTo>
                  <a:pt x="89928" y="64871"/>
                </a:lnTo>
                <a:lnTo>
                  <a:pt x="99060" y="59436"/>
                </a:lnTo>
                <a:lnTo>
                  <a:pt x="99060" y="68580"/>
                </a:lnTo>
                <a:lnTo>
                  <a:pt x="187452" y="68580"/>
                </a:lnTo>
                <a:lnTo>
                  <a:pt x="187452" y="59436"/>
                </a:lnTo>
                <a:lnTo>
                  <a:pt x="195427" y="64630"/>
                </a:lnTo>
                <a:lnTo>
                  <a:pt x="203263" y="68973"/>
                </a:lnTo>
                <a:lnTo>
                  <a:pt x="210807" y="72732"/>
                </a:lnTo>
                <a:lnTo>
                  <a:pt x="217932" y="76200"/>
                </a:lnTo>
                <a:lnTo>
                  <a:pt x="227507" y="59436"/>
                </a:lnTo>
                <a:lnTo>
                  <a:pt x="230124" y="54864"/>
                </a:lnTo>
                <a:close/>
              </a:path>
              <a:path w="1057910" h="163194">
                <a:moveTo>
                  <a:pt x="313944" y="22860"/>
                </a:moveTo>
                <a:lnTo>
                  <a:pt x="303276" y="4572"/>
                </a:lnTo>
                <a:lnTo>
                  <a:pt x="296989" y="6629"/>
                </a:lnTo>
                <a:lnTo>
                  <a:pt x="289560" y="8382"/>
                </a:lnTo>
                <a:lnTo>
                  <a:pt x="261239" y="14224"/>
                </a:lnTo>
                <a:lnTo>
                  <a:pt x="251650" y="15824"/>
                </a:lnTo>
                <a:lnTo>
                  <a:pt x="242328" y="17132"/>
                </a:lnTo>
                <a:lnTo>
                  <a:pt x="233172" y="18288"/>
                </a:lnTo>
                <a:lnTo>
                  <a:pt x="237744" y="38100"/>
                </a:lnTo>
                <a:lnTo>
                  <a:pt x="242874" y="36969"/>
                </a:lnTo>
                <a:lnTo>
                  <a:pt x="249174" y="35826"/>
                </a:lnTo>
                <a:lnTo>
                  <a:pt x="256603" y="34683"/>
                </a:lnTo>
                <a:lnTo>
                  <a:pt x="265176" y="33528"/>
                </a:lnTo>
                <a:lnTo>
                  <a:pt x="265176" y="50292"/>
                </a:lnTo>
                <a:lnTo>
                  <a:pt x="231648" y="50292"/>
                </a:lnTo>
                <a:lnTo>
                  <a:pt x="231648" y="70104"/>
                </a:lnTo>
                <a:lnTo>
                  <a:pt x="262128" y="70104"/>
                </a:lnTo>
                <a:lnTo>
                  <a:pt x="258432" y="76962"/>
                </a:lnTo>
                <a:lnTo>
                  <a:pt x="234886" y="111252"/>
                </a:lnTo>
                <a:lnTo>
                  <a:pt x="225552" y="120396"/>
                </a:lnTo>
                <a:lnTo>
                  <a:pt x="239268" y="135636"/>
                </a:lnTo>
                <a:lnTo>
                  <a:pt x="245237" y="129590"/>
                </a:lnTo>
                <a:lnTo>
                  <a:pt x="251650" y="122682"/>
                </a:lnTo>
                <a:lnTo>
                  <a:pt x="258330" y="114642"/>
                </a:lnTo>
                <a:lnTo>
                  <a:pt x="265176" y="105156"/>
                </a:lnTo>
                <a:lnTo>
                  <a:pt x="265176" y="161544"/>
                </a:lnTo>
                <a:lnTo>
                  <a:pt x="288036" y="161544"/>
                </a:lnTo>
                <a:lnTo>
                  <a:pt x="288036" y="105156"/>
                </a:lnTo>
                <a:lnTo>
                  <a:pt x="288036" y="102108"/>
                </a:lnTo>
                <a:lnTo>
                  <a:pt x="294132" y="106680"/>
                </a:lnTo>
                <a:lnTo>
                  <a:pt x="298704" y="111252"/>
                </a:lnTo>
                <a:lnTo>
                  <a:pt x="303276" y="114300"/>
                </a:lnTo>
                <a:lnTo>
                  <a:pt x="310388" y="102108"/>
                </a:lnTo>
                <a:lnTo>
                  <a:pt x="313944" y="96012"/>
                </a:lnTo>
                <a:lnTo>
                  <a:pt x="305384" y="88569"/>
                </a:lnTo>
                <a:lnTo>
                  <a:pt x="298119" y="82105"/>
                </a:lnTo>
                <a:lnTo>
                  <a:pt x="292290" y="76517"/>
                </a:lnTo>
                <a:lnTo>
                  <a:pt x="288036" y="71628"/>
                </a:lnTo>
                <a:lnTo>
                  <a:pt x="288036" y="70104"/>
                </a:lnTo>
                <a:lnTo>
                  <a:pt x="310896" y="70104"/>
                </a:lnTo>
                <a:lnTo>
                  <a:pt x="310896" y="50292"/>
                </a:lnTo>
                <a:lnTo>
                  <a:pt x="288036" y="50292"/>
                </a:lnTo>
                <a:lnTo>
                  <a:pt x="288036" y="33528"/>
                </a:lnTo>
                <a:lnTo>
                  <a:pt x="288036" y="28956"/>
                </a:lnTo>
                <a:lnTo>
                  <a:pt x="295503" y="27584"/>
                </a:lnTo>
                <a:lnTo>
                  <a:pt x="302133" y="25908"/>
                </a:lnTo>
                <a:lnTo>
                  <a:pt x="308178" y="24244"/>
                </a:lnTo>
                <a:lnTo>
                  <a:pt x="313944" y="22860"/>
                </a:lnTo>
                <a:close/>
              </a:path>
              <a:path w="1057910" h="163194">
                <a:moveTo>
                  <a:pt x="390144" y="18288"/>
                </a:moveTo>
                <a:lnTo>
                  <a:pt x="365760" y="18288"/>
                </a:lnTo>
                <a:lnTo>
                  <a:pt x="365760" y="36576"/>
                </a:lnTo>
                <a:lnTo>
                  <a:pt x="365760" y="129540"/>
                </a:lnTo>
                <a:lnTo>
                  <a:pt x="339852" y="129540"/>
                </a:lnTo>
                <a:lnTo>
                  <a:pt x="339852" y="36576"/>
                </a:lnTo>
                <a:lnTo>
                  <a:pt x="365760" y="36576"/>
                </a:lnTo>
                <a:lnTo>
                  <a:pt x="365760" y="18288"/>
                </a:lnTo>
                <a:lnTo>
                  <a:pt x="315468" y="18288"/>
                </a:lnTo>
                <a:lnTo>
                  <a:pt x="315468" y="156972"/>
                </a:lnTo>
                <a:lnTo>
                  <a:pt x="339852" y="156972"/>
                </a:lnTo>
                <a:lnTo>
                  <a:pt x="339852" y="147828"/>
                </a:lnTo>
                <a:lnTo>
                  <a:pt x="365760" y="147828"/>
                </a:lnTo>
                <a:lnTo>
                  <a:pt x="365760" y="156972"/>
                </a:lnTo>
                <a:lnTo>
                  <a:pt x="390144" y="156972"/>
                </a:lnTo>
                <a:lnTo>
                  <a:pt x="390144" y="147828"/>
                </a:lnTo>
                <a:lnTo>
                  <a:pt x="390144" y="129540"/>
                </a:lnTo>
                <a:lnTo>
                  <a:pt x="390144" y="36576"/>
                </a:lnTo>
                <a:lnTo>
                  <a:pt x="390144" y="18288"/>
                </a:lnTo>
                <a:close/>
              </a:path>
              <a:path w="1057910" h="163194">
                <a:moveTo>
                  <a:pt x="533400" y="105156"/>
                </a:moveTo>
                <a:lnTo>
                  <a:pt x="530352" y="97536"/>
                </a:lnTo>
                <a:lnTo>
                  <a:pt x="519684" y="86868"/>
                </a:lnTo>
                <a:lnTo>
                  <a:pt x="513588" y="83820"/>
                </a:lnTo>
                <a:lnTo>
                  <a:pt x="504444" y="82296"/>
                </a:lnTo>
                <a:lnTo>
                  <a:pt x="504444" y="80772"/>
                </a:lnTo>
                <a:lnTo>
                  <a:pt x="512064" y="79248"/>
                </a:lnTo>
                <a:lnTo>
                  <a:pt x="518160" y="76200"/>
                </a:lnTo>
                <a:lnTo>
                  <a:pt x="527304" y="64008"/>
                </a:lnTo>
                <a:lnTo>
                  <a:pt x="528828" y="57912"/>
                </a:lnTo>
                <a:lnTo>
                  <a:pt x="528828" y="50292"/>
                </a:lnTo>
                <a:lnTo>
                  <a:pt x="528205" y="43726"/>
                </a:lnTo>
                <a:lnTo>
                  <a:pt x="526808" y="39624"/>
                </a:lnTo>
                <a:lnTo>
                  <a:pt x="526161" y="37719"/>
                </a:lnTo>
                <a:lnTo>
                  <a:pt x="491769" y="18872"/>
                </a:lnTo>
                <a:lnTo>
                  <a:pt x="480060" y="18288"/>
                </a:lnTo>
                <a:lnTo>
                  <a:pt x="469747" y="18872"/>
                </a:lnTo>
                <a:lnTo>
                  <a:pt x="459295" y="20586"/>
                </a:lnTo>
                <a:lnTo>
                  <a:pt x="448551" y="23431"/>
                </a:lnTo>
                <a:lnTo>
                  <a:pt x="437388" y="27432"/>
                </a:lnTo>
                <a:lnTo>
                  <a:pt x="437388" y="51816"/>
                </a:lnTo>
                <a:lnTo>
                  <a:pt x="440436" y="51816"/>
                </a:lnTo>
                <a:lnTo>
                  <a:pt x="450430" y="46697"/>
                </a:lnTo>
                <a:lnTo>
                  <a:pt x="459867" y="42862"/>
                </a:lnTo>
                <a:lnTo>
                  <a:pt x="468718" y="40462"/>
                </a:lnTo>
                <a:lnTo>
                  <a:pt x="477012" y="39624"/>
                </a:lnTo>
                <a:lnTo>
                  <a:pt x="484632" y="39624"/>
                </a:lnTo>
                <a:lnTo>
                  <a:pt x="490728" y="41148"/>
                </a:lnTo>
                <a:lnTo>
                  <a:pt x="499872" y="47244"/>
                </a:lnTo>
                <a:lnTo>
                  <a:pt x="501396" y="50292"/>
                </a:lnTo>
                <a:lnTo>
                  <a:pt x="501396" y="54864"/>
                </a:lnTo>
                <a:lnTo>
                  <a:pt x="499656" y="62877"/>
                </a:lnTo>
                <a:lnTo>
                  <a:pt x="494347" y="68592"/>
                </a:lnTo>
                <a:lnTo>
                  <a:pt x="485317" y="72021"/>
                </a:lnTo>
                <a:lnTo>
                  <a:pt x="472440" y="73152"/>
                </a:lnTo>
                <a:lnTo>
                  <a:pt x="464820" y="73152"/>
                </a:lnTo>
                <a:lnTo>
                  <a:pt x="464820" y="92964"/>
                </a:lnTo>
                <a:lnTo>
                  <a:pt x="484632" y="92964"/>
                </a:lnTo>
                <a:lnTo>
                  <a:pt x="493776" y="94488"/>
                </a:lnTo>
                <a:lnTo>
                  <a:pt x="496824" y="97536"/>
                </a:lnTo>
                <a:lnTo>
                  <a:pt x="501396" y="100584"/>
                </a:lnTo>
                <a:lnTo>
                  <a:pt x="502920" y="105156"/>
                </a:lnTo>
                <a:lnTo>
                  <a:pt x="502920" y="118872"/>
                </a:lnTo>
                <a:lnTo>
                  <a:pt x="501396" y="123444"/>
                </a:lnTo>
                <a:lnTo>
                  <a:pt x="495300" y="128016"/>
                </a:lnTo>
                <a:lnTo>
                  <a:pt x="490728" y="131064"/>
                </a:lnTo>
                <a:lnTo>
                  <a:pt x="483108" y="134112"/>
                </a:lnTo>
                <a:lnTo>
                  <a:pt x="473964" y="134112"/>
                </a:lnTo>
                <a:lnTo>
                  <a:pt x="465455" y="133286"/>
                </a:lnTo>
                <a:lnTo>
                  <a:pt x="456247" y="130873"/>
                </a:lnTo>
                <a:lnTo>
                  <a:pt x="446735" y="127050"/>
                </a:lnTo>
                <a:lnTo>
                  <a:pt x="437388" y="121920"/>
                </a:lnTo>
                <a:lnTo>
                  <a:pt x="434340" y="121920"/>
                </a:lnTo>
                <a:lnTo>
                  <a:pt x="434340" y="146304"/>
                </a:lnTo>
                <a:lnTo>
                  <a:pt x="444665" y="150304"/>
                </a:lnTo>
                <a:lnTo>
                  <a:pt x="455295" y="153162"/>
                </a:lnTo>
                <a:lnTo>
                  <a:pt x="466483" y="154876"/>
                </a:lnTo>
                <a:lnTo>
                  <a:pt x="478536" y="155448"/>
                </a:lnTo>
                <a:lnTo>
                  <a:pt x="490512" y="154622"/>
                </a:lnTo>
                <a:lnTo>
                  <a:pt x="526554" y="134112"/>
                </a:lnTo>
                <a:lnTo>
                  <a:pt x="533400" y="112776"/>
                </a:lnTo>
                <a:lnTo>
                  <a:pt x="533400" y="105156"/>
                </a:lnTo>
                <a:close/>
              </a:path>
              <a:path w="1057910" h="163194">
                <a:moveTo>
                  <a:pt x="736092" y="105156"/>
                </a:moveTo>
                <a:lnTo>
                  <a:pt x="675132" y="105156"/>
                </a:lnTo>
                <a:lnTo>
                  <a:pt x="675132" y="79248"/>
                </a:lnTo>
                <a:lnTo>
                  <a:pt x="725424" y="79248"/>
                </a:lnTo>
                <a:lnTo>
                  <a:pt x="725424" y="73152"/>
                </a:lnTo>
                <a:lnTo>
                  <a:pt x="725424" y="59436"/>
                </a:lnTo>
                <a:lnTo>
                  <a:pt x="675132" y="59436"/>
                </a:lnTo>
                <a:lnTo>
                  <a:pt x="675132" y="39624"/>
                </a:lnTo>
                <a:lnTo>
                  <a:pt x="733044" y="39624"/>
                </a:lnTo>
                <a:lnTo>
                  <a:pt x="733044" y="19812"/>
                </a:lnTo>
                <a:lnTo>
                  <a:pt x="650748" y="19812"/>
                </a:lnTo>
                <a:lnTo>
                  <a:pt x="650748" y="39624"/>
                </a:lnTo>
                <a:lnTo>
                  <a:pt x="650748" y="59436"/>
                </a:lnTo>
                <a:lnTo>
                  <a:pt x="650748" y="79248"/>
                </a:lnTo>
                <a:lnTo>
                  <a:pt x="650748" y="105156"/>
                </a:lnTo>
                <a:lnTo>
                  <a:pt x="620268" y="105156"/>
                </a:lnTo>
                <a:lnTo>
                  <a:pt x="620268" y="79248"/>
                </a:lnTo>
                <a:lnTo>
                  <a:pt x="650748" y="79248"/>
                </a:lnTo>
                <a:lnTo>
                  <a:pt x="650748" y="59436"/>
                </a:lnTo>
                <a:lnTo>
                  <a:pt x="606552" y="59436"/>
                </a:lnTo>
                <a:lnTo>
                  <a:pt x="612648" y="53340"/>
                </a:lnTo>
                <a:lnTo>
                  <a:pt x="617220" y="47244"/>
                </a:lnTo>
                <a:lnTo>
                  <a:pt x="621792" y="39624"/>
                </a:lnTo>
                <a:lnTo>
                  <a:pt x="650748" y="39624"/>
                </a:lnTo>
                <a:lnTo>
                  <a:pt x="650748" y="19812"/>
                </a:lnTo>
                <a:lnTo>
                  <a:pt x="632460" y="19812"/>
                </a:lnTo>
                <a:lnTo>
                  <a:pt x="633984" y="15240"/>
                </a:lnTo>
                <a:lnTo>
                  <a:pt x="637032" y="3048"/>
                </a:lnTo>
                <a:lnTo>
                  <a:pt x="612648" y="0"/>
                </a:lnTo>
                <a:lnTo>
                  <a:pt x="609168" y="9144"/>
                </a:lnTo>
                <a:lnTo>
                  <a:pt x="605409" y="18288"/>
                </a:lnTo>
                <a:lnTo>
                  <a:pt x="582739" y="53530"/>
                </a:lnTo>
                <a:lnTo>
                  <a:pt x="568452" y="67056"/>
                </a:lnTo>
                <a:lnTo>
                  <a:pt x="585216" y="82296"/>
                </a:lnTo>
                <a:lnTo>
                  <a:pt x="589788" y="79248"/>
                </a:lnTo>
                <a:lnTo>
                  <a:pt x="595884" y="73152"/>
                </a:lnTo>
                <a:lnTo>
                  <a:pt x="595884" y="105156"/>
                </a:lnTo>
                <a:lnTo>
                  <a:pt x="573024" y="105156"/>
                </a:lnTo>
                <a:lnTo>
                  <a:pt x="573024" y="124968"/>
                </a:lnTo>
                <a:lnTo>
                  <a:pt x="650748" y="124968"/>
                </a:lnTo>
                <a:lnTo>
                  <a:pt x="650748" y="163068"/>
                </a:lnTo>
                <a:lnTo>
                  <a:pt x="675132" y="163068"/>
                </a:lnTo>
                <a:lnTo>
                  <a:pt x="675132" y="124968"/>
                </a:lnTo>
                <a:lnTo>
                  <a:pt x="736092" y="124968"/>
                </a:lnTo>
                <a:lnTo>
                  <a:pt x="736092" y="105156"/>
                </a:lnTo>
                <a:close/>
              </a:path>
              <a:path w="1057910" h="163194">
                <a:moveTo>
                  <a:pt x="874776" y="108204"/>
                </a:moveTo>
                <a:lnTo>
                  <a:pt x="873937" y="99618"/>
                </a:lnTo>
                <a:lnTo>
                  <a:pt x="871537" y="92011"/>
                </a:lnTo>
                <a:lnTo>
                  <a:pt x="869467" y="88392"/>
                </a:lnTo>
                <a:lnTo>
                  <a:pt x="867702" y="85280"/>
                </a:lnTo>
                <a:lnTo>
                  <a:pt x="862584" y="79248"/>
                </a:lnTo>
                <a:lnTo>
                  <a:pt x="855129" y="74371"/>
                </a:lnTo>
                <a:lnTo>
                  <a:pt x="846391" y="71056"/>
                </a:lnTo>
                <a:lnTo>
                  <a:pt x="841235" y="70104"/>
                </a:lnTo>
                <a:lnTo>
                  <a:pt x="836218" y="69176"/>
                </a:lnTo>
                <a:lnTo>
                  <a:pt x="824484" y="68580"/>
                </a:lnTo>
                <a:lnTo>
                  <a:pt x="816864" y="68580"/>
                </a:lnTo>
                <a:lnTo>
                  <a:pt x="809244" y="70104"/>
                </a:lnTo>
                <a:lnTo>
                  <a:pt x="809244" y="42672"/>
                </a:lnTo>
                <a:lnTo>
                  <a:pt x="871728" y="42672"/>
                </a:lnTo>
                <a:lnTo>
                  <a:pt x="871728" y="21336"/>
                </a:lnTo>
                <a:lnTo>
                  <a:pt x="783336" y="21336"/>
                </a:lnTo>
                <a:lnTo>
                  <a:pt x="783336" y="92964"/>
                </a:lnTo>
                <a:lnTo>
                  <a:pt x="786384" y="92964"/>
                </a:lnTo>
                <a:lnTo>
                  <a:pt x="794092" y="90970"/>
                </a:lnTo>
                <a:lnTo>
                  <a:pt x="801243" y="89535"/>
                </a:lnTo>
                <a:lnTo>
                  <a:pt x="807808" y="88684"/>
                </a:lnTo>
                <a:lnTo>
                  <a:pt x="813816" y="88392"/>
                </a:lnTo>
                <a:lnTo>
                  <a:pt x="824484" y="88392"/>
                </a:lnTo>
                <a:lnTo>
                  <a:pt x="832104" y="91440"/>
                </a:lnTo>
                <a:lnTo>
                  <a:pt x="838187" y="94488"/>
                </a:lnTo>
                <a:lnTo>
                  <a:pt x="842772" y="97536"/>
                </a:lnTo>
                <a:lnTo>
                  <a:pt x="845820" y="103632"/>
                </a:lnTo>
                <a:lnTo>
                  <a:pt x="845820" y="109728"/>
                </a:lnTo>
                <a:lnTo>
                  <a:pt x="844080" y="119976"/>
                </a:lnTo>
                <a:lnTo>
                  <a:pt x="838758" y="127635"/>
                </a:lnTo>
                <a:lnTo>
                  <a:pt x="829741" y="132448"/>
                </a:lnTo>
                <a:lnTo>
                  <a:pt x="816864" y="134112"/>
                </a:lnTo>
                <a:lnTo>
                  <a:pt x="807923" y="133286"/>
                </a:lnTo>
                <a:lnTo>
                  <a:pt x="799147" y="130873"/>
                </a:lnTo>
                <a:lnTo>
                  <a:pt x="790067" y="127050"/>
                </a:lnTo>
                <a:lnTo>
                  <a:pt x="780288" y="121920"/>
                </a:lnTo>
                <a:lnTo>
                  <a:pt x="777240" y="121920"/>
                </a:lnTo>
                <a:lnTo>
                  <a:pt x="777240" y="147828"/>
                </a:lnTo>
                <a:lnTo>
                  <a:pt x="787539" y="150952"/>
                </a:lnTo>
                <a:lnTo>
                  <a:pt x="798004" y="153352"/>
                </a:lnTo>
                <a:lnTo>
                  <a:pt x="808736" y="154901"/>
                </a:lnTo>
                <a:lnTo>
                  <a:pt x="819912" y="155448"/>
                </a:lnTo>
                <a:lnTo>
                  <a:pt x="831888" y="154597"/>
                </a:lnTo>
                <a:lnTo>
                  <a:pt x="866406" y="135432"/>
                </a:lnTo>
                <a:lnTo>
                  <a:pt x="873887" y="118808"/>
                </a:lnTo>
                <a:lnTo>
                  <a:pt x="874776" y="108204"/>
                </a:lnTo>
                <a:close/>
              </a:path>
              <a:path w="1057910" h="163194">
                <a:moveTo>
                  <a:pt x="1057656" y="9144"/>
                </a:moveTo>
                <a:lnTo>
                  <a:pt x="1031748" y="9144"/>
                </a:lnTo>
                <a:lnTo>
                  <a:pt x="1031748" y="28956"/>
                </a:lnTo>
                <a:lnTo>
                  <a:pt x="1031748" y="47244"/>
                </a:lnTo>
                <a:lnTo>
                  <a:pt x="1031748" y="67056"/>
                </a:lnTo>
                <a:lnTo>
                  <a:pt x="1031748" y="85344"/>
                </a:lnTo>
                <a:lnTo>
                  <a:pt x="960120" y="85344"/>
                </a:lnTo>
                <a:lnTo>
                  <a:pt x="960120" y="79248"/>
                </a:lnTo>
                <a:lnTo>
                  <a:pt x="961644" y="73152"/>
                </a:lnTo>
                <a:lnTo>
                  <a:pt x="961644" y="67056"/>
                </a:lnTo>
                <a:lnTo>
                  <a:pt x="1031748" y="67056"/>
                </a:lnTo>
                <a:lnTo>
                  <a:pt x="1031748" y="47244"/>
                </a:lnTo>
                <a:lnTo>
                  <a:pt x="961644" y="47244"/>
                </a:lnTo>
                <a:lnTo>
                  <a:pt x="961644" y="28956"/>
                </a:lnTo>
                <a:lnTo>
                  <a:pt x="1031748" y="28956"/>
                </a:lnTo>
                <a:lnTo>
                  <a:pt x="1031748" y="9144"/>
                </a:lnTo>
                <a:lnTo>
                  <a:pt x="935736" y="9144"/>
                </a:lnTo>
                <a:lnTo>
                  <a:pt x="935685" y="79248"/>
                </a:lnTo>
                <a:lnTo>
                  <a:pt x="935545" y="85725"/>
                </a:lnTo>
                <a:lnTo>
                  <a:pt x="926592" y="123444"/>
                </a:lnTo>
                <a:lnTo>
                  <a:pt x="908304" y="147828"/>
                </a:lnTo>
                <a:lnTo>
                  <a:pt x="925068" y="163068"/>
                </a:lnTo>
                <a:lnTo>
                  <a:pt x="949807" y="130683"/>
                </a:lnTo>
                <a:lnTo>
                  <a:pt x="958596" y="106680"/>
                </a:lnTo>
                <a:lnTo>
                  <a:pt x="1031748" y="106680"/>
                </a:lnTo>
                <a:lnTo>
                  <a:pt x="1031748" y="132588"/>
                </a:lnTo>
                <a:lnTo>
                  <a:pt x="1028687" y="135648"/>
                </a:lnTo>
                <a:lnTo>
                  <a:pt x="1004316" y="135648"/>
                </a:lnTo>
                <a:lnTo>
                  <a:pt x="1005840" y="160020"/>
                </a:lnTo>
                <a:lnTo>
                  <a:pt x="1040892" y="160020"/>
                </a:lnTo>
                <a:lnTo>
                  <a:pt x="1046988" y="158496"/>
                </a:lnTo>
                <a:lnTo>
                  <a:pt x="1051560" y="155448"/>
                </a:lnTo>
                <a:lnTo>
                  <a:pt x="1056132" y="150876"/>
                </a:lnTo>
                <a:lnTo>
                  <a:pt x="1057656" y="146304"/>
                </a:lnTo>
                <a:lnTo>
                  <a:pt x="1057656" y="106680"/>
                </a:lnTo>
                <a:lnTo>
                  <a:pt x="1057656" y="85344"/>
                </a:lnTo>
                <a:lnTo>
                  <a:pt x="1057656" y="67056"/>
                </a:lnTo>
                <a:lnTo>
                  <a:pt x="1057656" y="47244"/>
                </a:lnTo>
                <a:lnTo>
                  <a:pt x="1057656" y="28956"/>
                </a:lnTo>
                <a:lnTo>
                  <a:pt x="105765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27860" y="2820923"/>
            <a:ext cx="172720" cy="155575"/>
          </a:xfrm>
          <a:custGeom>
            <a:avLst/>
            <a:gdLst/>
            <a:ahLst/>
            <a:cxnLst/>
            <a:rect l="l" t="t" r="r" b="b"/>
            <a:pathLst>
              <a:path w="172719" h="155575">
                <a:moveTo>
                  <a:pt x="172212" y="0"/>
                </a:moveTo>
                <a:lnTo>
                  <a:pt x="150875" y="0"/>
                </a:lnTo>
                <a:lnTo>
                  <a:pt x="0" y="155448"/>
                </a:lnTo>
                <a:lnTo>
                  <a:pt x="22859" y="155448"/>
                </a:lnTo>
                <a:lnTo>
                  <a:pt x="17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48840" y="2816351"/>
            <a:ext cx="911860" cy="160020"/>
          </a:xfrm>
          <a:custGeom>
            <a:avLst/>
            <a:gdLst/>
            <a:ahLst/>
            <a:cxnLst/>
            <a:rect l="l" t="t" r="r" b="b"/>
            <a:pathLst>
              <a:path w="911860" h="160019">
                <a:moveTo>
                  <a:pt x="83820" y="10668"/>
                </a:moveTo>
                <a:lnTo>
                  <a:pt x="44196" y="10668"/>
                </a:lnTo>
                <a:lnTo>
                  <a:pt x="45720" y="7620"/>
                </a:lnTo>
                <a:lnTo>
                  <a:pt x="47244" y="6096"/>
                </a:lnTo>
                <a:lnTo>
                  <a:pt x="48768" y="3048"/>
                </a:lnTo>
                <a:lnTo>
                  <a:pt x="25908" y="0"/>
                </a:lnTo>
                <a:lnTo>
                  <a:pt x="20764" y="9144"/>
                </a:lnTo>
                <a:lnTo>
                  <a:pt x="14668" y="18110"/>
                </a:lnTo>
                <a:lnTo>
                  <a:pt x="7683" y="26797"/>
                </a:lnTo>
                <a:lnTo>
                  <a:pt x="0" y="35052"/>
                </a:lnTo>
                <a:lnTo>
                  <a:pt x="16764" y="45720"/>
                </a:lnTo>
                <a:lnTo>
                  <a:pt x="19812" y="43434"/>
                </a:lnTo>
                <a:lnTo>
                  <a:pt x="19812" y="42672"/>
                </a:lnTo>
                <a:lnTo>
                  <a:pt x="20828" y="42672"/>
                </a:lnTo>
                <a:lnTo>
                  <a:pt x="22860" y="41148"/>
                </a:lnTo>
                <a:lnTo>
                  <a:pt x="27432" y="35052"/>
                </a:lnTo>
                <a:lnTo>
                  <a:pt x="33528" y="27432"/>
                </a:lnTo>
                <a:lnTo>
                  <a:pt x="41148" y="27432"/>
                </a:lnTo>
                <a:lnTo>
                  <a:pt x="48768" y="42672"/>
                </a:lnTo>
                <a:lnTo>
                  <a:pt x="70104" y="38100"/>
                </a:lnTo>
                <a:lnTo>
                  <a:pt x="64008" y="27432"/>
                </a:lnTo>
                <a:lnTo>
                  <a:pt x="83820" y="27432"/>
                </a:lnTo>
                <a:lnTo>
                  <a:pt x="83820" y="10668"/>
                </a:lnTo>
                <a:close/>
              </a:path>
              <a:path w="911860" h="160019">
                <a:moveTo>
                  <a:pt x="167640" y="96012"/>
                </a:moveTo>
                <a:lnTo>
                  <a:pt x="100584" y="96012"/>
                </a:lnTo>
                <a:lnTo>
                  <a:pt x="100584" y="85344"/>
                </a:lnTo>
                <a:lnTo>
                  <a:pt x="160020" y="85344"/>
                </a:lnTo>
                <a:lnTo>
                  <a:pt x="160020" y="42672"/>
                </a:lnTo>
                <a:lnTo>
                  <a:pt x="137160" y="42672"/>
                </a:lnTo>
                <a:lnTo>
                  <a:pt x="137160" y="59436"/>
                </a:lnTo>
                <a:lnTo>
                  <a:pt x="137160" y="70104"/>
                </a:lnTo>
                <a:lnTo>
                  <a:pt x="100584" y="70104"/>
                </a:lnTo>
                <a:lnTo>
                  <a:pt x="100584" y="59436"/>
                </a:lnTo>
                <a:lnTo>
                  <a:pt x="137160" y="59436"/>
                </a:lnTo>
                <a:lnTo>
                  <a:pt x="137160" y="42672"/>
                </a:lnTo>
                <a:lnTo>
                  <a:pt x="48768" y="42672"/>
                </a:lnTo>
                <a:lnTo>
                  <a:pt x="20828" y="42672"/>
                </a:lnTo>
                <a:lnTo>
                  <a:pt x="19812" y="43434"/>
                </a:lnTo>
                <a:lnTo>
                  <a:pt x="19812" y="59436"/>
                </a:lnTo>
                <a:lnTo>
                  <a:pt x="76200" y="59436"/>
                </a:lnTo>
                <a:lnTo>
                  <a:pt x="76200" y="70104"/>
                </a:lnTo>
                <a:lnTo>
                  <a:pt x="76200" y="85344"/>
                </a:lnTo>
                <a:lnTo>
                  <a:pt x="76200" y="96012"/>
                </a:lnTo>
                <a:lnTo>
                  <a:pt x="36576" y="96012"/>
                </a:lnTo>
                <a:lnTo>
                  <a:pt x="39624" y="85344"/>
                </a:lnTo>
                <a:lnTo>
                  <a:pt x="76200" y="85344"/>
                </a:lnTo>
                <a:lnTo>
                  <a:pt x="76200" y="70104"/>
                </a:lnTo>
                <a:lnTo>
                  <a:pt x="18288" y="70104"/>
                </a:lnTo>
                <a:lnTo>
                  <a:pt x="10668" y="115824"/>
                </a:lnTo>
                <a:lnTo>
                  <a:pt x="33528" y="115824"/>
                </a:lnTo>
                <a:lnTo>
                  <a:pt x="33528" y="112776"/>
                </a:lnTo>
                <a:lnTo>
                  <a:pt x="57912" y="112776"/>
                </a:lnTo>
                <a:lnTo>
                  <a:pt x="46761" y="119595"/>
                </a:lnTo>
                <a:lnTo>
                  <a:pt x="33909" y="126111"/>
                </a:lnTo>
                <a:lnTo>
                  <a:pt x="19329" y="132067"/>
                </a:lnTo>
                <a:lnTo>
                  <a:pt x="3048" y="137160"/>
                </a:lnTo>
                <a:lnTo>
                  <a:pt x="12192" y="155448"/>
                </a:lnTo>
                <a:lnTo>
                  <a:pt x="30759" y="149186"/>
                </a:lnTo>
                <a:lnTo>
                  <a:pt x="47625" y="141922"/>
                </a:lnTo>
                <a:lnTo>
                  <a:pt x="62763" y="133807"/>
                </a:lnTo>
                <a:lnTo>
                  <a:pt x="76200" y="124968"/>
                </a:lnTo>
                <a:lnTo>
                  <a:pt x="76200" y="158496"/>
                </a:lnTo>
                <a:lnTo>
                  <a:pt x="100584" y="158496"/>
                </a:lnTo>
                <a:lnTo>
                  <a:pt x="100584" y="124968"/>
                </a:lnTo>
                <a:lnTo>
                  <a:pt x="100584" y="112776"/>
                </a:lnTo>
                <a:lnTo>
                  <a:pt x="143256" y="112776"/>
                </a:lnTo>
                <a:lnTo>
                  <a:pt x="143256" y="124968"/>
                </a:lnTo>
                <a:lnTo>
                  <a:pt x="140208" y="126492"/>
                </a:lnTo>
                <a:lnTo>
                  <a:pt x="138684" y="129540"/>
                </a:lnTo>
                <a:lnTo>
                  <a:pt x="112776" y="129540"/>
                </a:lnTo>
                <a:lnTo>
                  <a:pt x="114300" y="150876"/>
                </a:lnTo>
                <a:lnTo>
                  <a:pt x="144780" y="150876"/>
                </a:lnTo>
                <a:lnTo>
                  <a:pt x="149352" y="149352"/>
                </a:lnTo>
                <a:lnTo>
                  <a:pt x="152400" y="146304"/>
                </a:lnTo>
                <a:lnTo>
                  <a:pt x="156972" y="144780"/>
                </a:lnTo>
                <a:lnTo>
                  <a:pt x="167309" y="112776"/>
                </a:lnTo>
                <a:lnTo>
                  <a:pt x="167449" y="110871"/>
                </a:lnTo>
                <a:lnTo>
                  <a:pt x="167614" y="103733"/>
                </a:lnTo>
                <a:lnTo>
                  <a:pt x="167640" y="96012"/>
                </a:lnTo>
                <a:close/>
              </a:path>
              <a:path w="911860" h="160019">
                <a:moveTo>
                  <a:pt x="170688" y="10668"/>
                </a:moveTo>
                <a:lnTo>
                  <a:pt x="123444" y="10668"/>
                </a:lnTo>
                <a:lnTo>
                  <a:pt x="124968" y="9131"/>
                </a:lnTo>
                <a:lnTo>
                  <a:pt x="128016" y="3048"/>
                </a:lnTo>
                <a:lnTo>
                  <a:pt x="105156" y="1524"/>
                </a:lnTo>
                <a:lnTo>
                  <a:pt x="100291" y="9512"/>
                </a:lnTo>
                <a:lnTo>
                  <a:pt x="94869" y="17335"/>
                </a:lnTo>
                <a:lnTo>
                  <a:pt x="88861" y="24892"/>
                </a:lnTo>
                <a:lnTo>
                  <a:pt x="82296" y="32004"/>
                </a:lnTo>
                <a:lnTo>
                  <a:pt x="100584" y="39624"/>
                </a:lnTo>
                <a:lnTo>
                  <a:pt x="105156" y="36576"/>
                </a:lnTo>
                <a:lnTo>
                  <a:pt x="108204" y="32004"/>
                </a:lnTo>
                <a:lnTo>
                  <a:pt x="112776" y="27432"/>
                </a:lnTo>
                <a:lnTo>
                  <a:pt x="123444" y="27432"/>
                </a:lnTo>
                <a:lnTo>
                  <a:pt x="131064" y="41148"/>
                </a:lnTo>
                <a:lnTo>
                  <a:pt x="152400" y="36576"/>
                </a:lnTo>
                <a:lnTo>
                  <a:pt x="146304" y="27432"/>
                </a:lnTo>
                <a:lnTo>
                  <a:pt x="170688" y="27432"/>
                </a:lnTo>
                <a:lnTo>
                  <a:pt x="170688" y="10668"/>
                </a:lnTo>
                <a:close/>
              </a:path>
              <a:path w="911860" h="160019">
                <a:moveTo>
                  <a:pt x="309372" y="128016"/>
                </a:moveTo>
                <a:lnTo>
                  <a:pt x="245364" y="128016"/>
                </a:lnTo>
                <a:lnTo>
                  <a:pt x="262839" y="114896"/>
                </a:lnTo>
                <a:lnTo>
                  <a:pt x="276606" y="103073"/>
                </a:lnTo>
                <a:lnTo>
                  <a:pt x="300990" y="68580"/>
                </a:lnTo>
                <a:lnTo>
                  <a:pt x="303276" y="53340"/>
                </a:lnTo>
                <a:lnTo>
                  <a:pt x="302653" y="44767"/>
                </a:lnTo>
                <a:lnTo>
                  <a:pt x="266865" y="15836"/>
                </a:lnTo>
                <a:lnTo>
                  <a:pt x="256032" y="15240"/>
                </a:lnTo>
                <a:lnTo>
                  <a:pt x="245745" y="15824"/>
                </a:lnTo>
                <a:lnTo>
                  <a:pt x="235458" y="17538"/>
                </a:lnTo>
                <a:lnTo>
                  <a:pt x="225171" y="20383"/>
                </a:lnTo>
                <a:lnTo>
                  <a:pt x="214884" y="24384"/>
                </a:lnTo>
                <a:lnTo>
                  <a:pt x="214884" y="48768"/>
                </a:lnTo>
                <a:lnTo>
                  <a:pt x="216408" y="48768"/>
                </a:lnTo>
                <a:lnTo>
                  <a:pt x="225310" y="43649"/>
                </a:lnTo>
                <a:lnTo>
                  <a:pt x="233921" y="39814"/>
                </a:lnTo>
                <a:lnTo>
                  <a:pt x="242544" y="37414"/>
                </a:lnTo>
                <a:lnTo>
                  <a:pt x="251460" y="36576"/>
                </a:lnTo>
                <a:lnTo>
                  <a:pt x="257556" y="36576"/>
                </a:lnTo>
                <a:lnTo>
                  <a:pt x="263652" y="38100"/>
                </a:lnTo>
                <a:lnTo>
                  <a:pt x="268224" y="42672"/>
                </a:lnTo>
                <a:lnTo>
                  <a:pt x="272796" y="45720"/>
                </a:lnTo>
                <a:lnTo>
                  <a:pt x="274320" y="50292"/>
                </a:lnTo>
                <a:lnTo>
                  <a:pt x="274320" y="56388"/>
                </a:lnTo>
                <a:lnTo>
                  <a:pt x="253174" y="93306"/>
                </a:lnTo>
                <a:lnTo>
                  <a:pt x="210312" y="128016"/>
                </a:lnTo>
                <a:lnTo>
                  <a:pt x="210312" y="149352"/>
                </a:lnTo>
                <a:lnTo>
                  <a:pt x="309372" y="149352"/>
                </a:lnTo>
                <a:lnTo>
                  <a:pt x="309372" y="128016"/>
                </a:lnTo>
                <a:close/>
              </a:path>
              <a:path w="911860" h="160019">
                <a:moveTo>
                  <a:pt x="463296" y="42672"/>
                </a:moveTo>
                <a:lnTo>
                  <a:pt x="441960" y="42672"/>
                </a:lnTo>
                <a:lnTo>
                  <a:pt x="441960" y="60960"/>
                </a:lnTo>
                <a:lnTo>
                  <a:pt x="441960" y="92964"/>
                </a:lnTo>
                <a:lnTo>
                  <a:pt x="414528" y="92964"/>
                </a:lnTo>
                <a:lnTo>
                  <a:pt x="414528" y="60960"/>
                </a:lnTo>
                <a:lnTo>
                  <a:pt x="441960" y="60960"/>
                </a:lnTo>
                <a:lnTo>
                  <a:pt x="441960" y="42672"/>
                </a:lnTo>
                <a:lnTo>
                  <a:pt x="393192" y="42672"/>
                </a:lnTo>
                <a:lnTo>
                  <a:pt x="393192" y="111252"/>
                </a:lnTo>
                <a:lnTo>
                  <a:pt x="463296" y="111252"/>
                </a:lnTo>
                <a:lnTo>
                  <a:pt x="463296" y="92964"/>
                </a:lnTo>
                <a:lnTo>
                  <a:pt x="463296" y="60960"/>
                </a:lnTo>
                <a:lnTo>
                  <a:pt x="463296" y="42672"/>
                </a:lnTo>
                <a:close/>
              </a:path>
              <a:path w="911860" h="160019">
                <a:moveTo>
                  <a:pt x="504444" y="6096"/>
                </a:moveTo>
                <a:lnTo>
                  <a:pt x="480060" y="6096"/>
                </a:lnTo>
                <a:lnTo>
                  <a:pt x="480060" y="25908"/>
                </a:lnTo>
                <a:lnTo>
                  <a:pt x="480060" y="129540"/>
                </a:lnTo>
                <a:lnTo>
                  <a:pt x="376428" y="129540"/>
                </a:lnTo>
                <a:lnTo>
                  <a:pt x="376428" y="25908"/>
                </a:lnTo>
                <a:lnTo>
                  <a:pt x="480060" y="25908"/>
                </a:lnTo>
                <a:lnTo>
                  <a:pt x="480060" y="6096"/>
                </a:lnTo>
                <a:lnTo>
                  <a:pt x="352044" y="6096"/>
                </a:lnTo>
                <a:lnTo>
                  <a:pt x="352044" y="158496"/>
                </a:lnTo>
                <a:lnTo>
                  <a:pt x="376428" y="158496"/>
                </a:lnTo>
                <a:lnTo>
                  <a:pt x="376428" y="149352"/>
                </a:lnTo>
                <a:lnTo>
                  <a:pt x="480060" y="149352"/>
                </a:lnTo>
                <a:lnTo>
                  <a:pt x="480060" y="156972"/>
                </a:lnTo>
                <a:lnTo>
                  <a:pt x="504444" y="156972"/>
                </a:lnTo>
                <a:lnTo>
                  <a:pt x="504444" y="149352"/>
                </a:lnTo>
                <a:lnTo>
                  <a:pt x="504444" y="129540"/>
                </a:lnTo>
                <a:lnTo>
                  <a:pt x="504444" y="25908"/>
                </a:lnTo>
                <a:lnTo>
                  <a:pt x="504444" y="6096"/>
                </a:lnTo>
                <a:close/>
              </a:path>
              <a:path w="911860" h="160019">
                <a:moveTo>
                  <a:pt x="687324" y="137160"/>
                </a:moveTo>
                <a:lnTo>
                  <a:pt x="676719" y="130543"/>
                </a:lnTo>
                <a:lnTo>
                  <a:pt x="675297" y="129540"/>
                </a:lnTo>
                <a:lnTo>
                  <a:pt x="667702" y="124206"/>
                </a:lnTo>
                <a:lnTo>
                  <a:pt x="660095" y="117881"/>
                </a:lnTo>
                <a:lnTo>
                  <a:pt x="653796" y="111252"/>
                </a:lnTo>
                <a:lnTo>
                  <a:pt x="657199" y="106108"/>
                </a:lnTo>
                <a:lnTo>
                  <a:pt x="660450" y="99822"/>
                </a:lnTo>
                <a:lnTo>
                  <a:pt x="671550" y="56388"/>
                </a:lnTo>
                <a:lnTo>
                  <a:pt x="672084" y="47244"/>
                </a:lnTo>
                <a:lnTo>
                  <a:pt x="681228" y="47244"/>
                </a:lnTo>
                <a:lnTo>
                  <a:pt x="681228" y="27432"/>
                </a:lnTo>
                <a:lnTo>
                  <a:pt x="647700" y="27432"/>
                </a:lnTo>
                <a:lnTo>
                  <a:pt x="647700" y="47244"/>
                </a:lnTo>
                <a:lnTo>
                  <a:pt x="646887" y="59537"/>
                </a:lnTo>
                <a:lnTo>
                  <a:pt x="644639" y="71247"/>
                </a:lnTo>
                <a:lnTo>
                  <a:pt x="641261" y="82397"/>
                </a:lnTo>
                <a:lnTo>
                  <a:pt x="637032" y="92964"/>
                </a:lnTo>
                <a:lnTo>
                  <a:pt x="631875" y="82397"/>
                </a:lnTo>
                <a:lnTo>
                  <a:pt x="627888" y="71247"/>
                </a:lnTo>
                <a:lnTo>
                  <a:pt x="627608" y="70104"/>
                </a:lnTo>
                <a:lnTo>
                  <a:pt x="625005" y="59436"/>
                </a:lnTo>
                <a:lnTo>
                  <a:pt x="623316" y="47244"/>
                </a:lnTo>
                <a:lnTo>
                  <a:pt x="647700" y="47244"/>
                </a:lnTo>
                <a:lnTo>
                  <a:pt x="647700" y="27432"/>
                </a:lnTo>
                <a:lnTo>
                  <a:pt x="627888" y="27432"/>
                </a:lnTo>
                <a:lnTo>
                  <a:pt x="629412" y="19812"/>
                </a:lnTo>
                <a:lnTo>
                  <a:pt x="632460" y="10668"/>
                </a:lnTo>
                <a:lnTo>
                  <a:pt x="633984" y="3048"/>
                </a:lnTo>
                <a:lnTo>
                  <a:pt x="609600" y="0"/>
                </a:lnTo>
                <a:lnTo>
                  <a:pt x="605358" y="19456"/>
                </a:lnTo>
                <a:lnTo>
                  <a:pt x="599694" y="36766"/>
                </a:lnTo>
                <a:lnTo>
                  <a:pt x="592874" y="52082"/>
                </a:lnTo>
                <a:lnTo>
                  <a:pt x="585216" y="65532"/>
                </a:lnTo>
                <a:lnTo>
                  <a:pt x="600456" y="77724"/>
                </a:lnTo>
                <a:lnTo>
                  <a:pt x="601967" y="74688"/>
                </a:lnTo>
                <a:lnTo>
                  <a:pt x="606552" y="70104"/>
                </a:lnTo>
                <a:lnTo>
                  <a:pt x="609409" y="81280"/>
                </a:lnTo>
                <a:lnTo>
                  <a:pt x="613410" y="92011"/>
                </a:lnTo>
                <a:lnTo>
                  <a:pt x="618553" y="102476"/>
                </a:lnTo>
                <a:lnTo>
                  <a:pt x="624840" y="112776"/>
                </a:lnTo>
                <a:lnTo>
                  <a:pt x="617905" y="119380"/>
                </a:lnTo>
                <a:lnTo>
                  <a:pt x="610552" y="125539"/>
                </a:lnTo>
                <a:lnTo>
                  <a:pt x="602335" y="131432"/>
                </a:lnTo>
                <a:lnTo>
                  <a:pt x="592836" y="137160"/>
                </a:lnTo>
                <a:lnTo>
                  <a:pt x="594360" y="134112"/>
                </a:lnTo>
                <a:lnTo>
                  <a:pt x="594360" y="129540"/>
                </a:lnTo>
                <a:lnTo>
                  <a:pt x="594360" y="103632"/>
                </a:lnTo>
                <a:lnTo>
                  <a:pt x="573024" y="102108"/>
                </a:lnTo>
                <a:lnTo>
                  <a:pt x="573024" y="124968"/>
                </a:lnTo>
                <a:lnTo>
                  <a:pt x="568452" y="129540"/>
                </a:lnTo>
                <a:lnTo>
                  <a:pt x="547116" y="129540"/>
                </a:lnTo>
                <a:lnTo>
                  <a:pt x="545592" y="128016"/>
                </a:lnTo>
                <a:lnTo>
                  <a:pt x="544068" y="128016"/>
                </a:lnTo>
                <a:lnTo>
                  <a:pt x="544068" y="77724"/>
                </a:lnTo>
                <a:lnTo>
                  <a:pt x="562356" y="77724"/>
                </a:lnTo>
                <a:lnTo>
                  <a:pt x="562356" y="80772"/>
                </a:lnTo>
                <a:lnTo>
                  <a:pt x="585216" y="80772"/>
                </a:lnTo>
                <a:lnTo>
                  <a:pt x="585216" y="77724"/>
                </a:lnTo>
                <a:lnTo>
                  <a:pt x="585216" y="65532"/>
                </a:lnTo>
                <a:lnTo>
                  <a:pt x="585216" y="9144"/>
                </a:lnTo>
                <a:lnTo>
                  <a:pt x="518160" y="9144"/>
                </a:lnTo>
                <a:lnTo>
                  <a:pt x="518160" y="27432"/>
                </a:lnTo>
                <a:lnTo>
                  <a:pt x="562356" y="27432"/>
                </a:lnTo>
                <a:lnTo>
                  <a:pt x="562356" y="59436"/>
                </a:lnTo>
                <a:lnTo>
                  <a:pt x="521208" y="59436"/>
                </a:lnTo>
                <a:lnTo>
                  <a:pt x="519798" y="125539"/>
                </a:lnTo>
                <a:lnTo>
                  <a:pt x="519684" y="134112"/>
                </a:lnTo>
                <a:lnTo>
                  <a:pt x="521208" y="137160"/>
                </a:lnTo>
                <a:lnTo>
                  <a:pt x="522732" y="138684"/>
                </a:lnTo>
                <a:lnTo>
                  <a:pt x="522732" y="141732"/>
                </a:lnTo>
                <a:lnTo>
                  <a:pt x="528828" y="147828"/>
                </a:lnTo>
                <a:lnTo>
                  <a:pt x="531876" y="147828"/>
                </a:lnTo>
                <a:lnTo>
                  <a:pt x="534924" y="149352"/>
                </a:lnTo>
                <a:lnTo>
                  <a:pt x="545592" y="149352"/>
                </a:lnTo>
                <a:lnTo>
                  <a:pt x="548640" y="150876"/>
                </a:lnTo>
                <a:lnTo>
                  <a:pt x="563880" y="150876"/>
                </a:lnTo>
                <a:lnTo>
                  <a:pt x="569976" y="149352"/>
                </a:lnTo>
                <a:lnTo>
                  <a:pt x="579120" y="149352"/>
                </a:lnTo>
                <a:lnTo>
                  <a:pt x="582168" y="147828"/>
                </a:lnTo>
                <a:lnTo>
                  <a:pt x="583692" y="146304"/>
                </a:lnTo>
                <a:lnTo>
                  <a:pt x="585216" y="146304"/>
                </a:lnTo>
                <a:lnTo>
                  <a:pt x="586740" y="144780"/>
                </a:lnTo>
                <a:lnTo>
                  <a:pt x="595884" y="158496"/>
                </a:lnTo>
                <a:lnTo>
                  <a:pt x="607898" y="152476"/>
                </a:lnTo>
                <a:lnTo>
                  <a:pt x="618934" y="145732"/>
                </a:lnTo>
                <a:lnTo>
                  <a:pt x="620204" y="144780"/>
                </a:lnTo>
                <a:lnTo>
                  <a:pt x="629094" y="138137"/>
                </a:lnTo>
                <a:lnTo>
                  <a:pt x="630174" y="137160"/>
                </a:lnTo>
                <a:lnTo>
                  <a:pt x="638556" y="129540"/>
                </a:lnTo>
                <a:lnTo>
                  <a:pt x="645718" y="137261"/>
                </a:lnTo>
                <a:lnTo>
                  <a:pt x="653605" y="144411"/>
                </a:lnTo>
                <a:lnTo>
                  <a:pt x="662343" y="150977"/>
                </a:lnTo>
                <a:lnTo>
                  <a:pt x="672084" y="156972"/>
                </a:lnTo>
                <a:lnTo>
                  <a:pt x="687324" y="137160"/>
                </a:lnTo>
                <a:close/>
              </a:path>
              <a:path w="911860" h="160019">
                <a:moveTo>
                  <a:pt x="751332" y="76200"/>
                </a:moveTo>
                <a:lnTo>
                  <a:pt x="694944" y="76200"/>
                </a:lnTo>
                <a:lnTo>
                  <a:pt x="694944" y="92964"/>
                </a:lnTo>
                <a:lnTo>
                  <a:pt x="751332" y="92964"/>
                </a:lnTo>
                <a:lnTo>
                  <a:pt x="751332" y="76200"/>
                </a:lnTo>
                <a:close/>
              </a:path>
              <a:path w="911860" h="160019">
                <a:moveTo>
                  <a:pt x="751332" y="53340"/>
                </a:moveTo>
                <a:lnTo>
                  <a:pt x="694944" y="53340"/>
                </a:lnTo>
                <a:lnTo>
                  <a:pt x="694944" y="68580"/>
                </a:lnTo>
                <a:lnTo>
                  <a:pt x="751332" y="68580"/>
                </a:lnTo>
                <a:lnTo>
                  <a:pt x="751332" y="53340"/>
                </a:lnTo>
                <a:close/>
              </a:path>
              <a:path w="911860" h="160019">
                <a:moveTo>
                  <a:pt x="752856" y="100584"/>
                </a:moveTo>
                <a:lnTo>
                  <a:pt x="731520" y="100584"/>
                </a:lnTo>
                <a:lnTo>
                  <a:pt x="731520" y="115824"/>
                </a:lnTo>
                <a:lnTo>
                  <a:pt x="731520" y="135636"/>
                </a:lnTo>
                <a:lnTo>
                  <a:pt x="714756" y="135636"/>
                </a:lnTo>
                <a:lnTo>
                  <a:pt x="714756" y="115824"/>
                </a:lnTo>
                <a:lnTo>
                  <a:pt x="731520" y="115824"/>
                </a:lnTo>
                <a:lnTo>
                  <a:pt x="731520" y="100584"/>
                </a:lnTo>
                <a:lnTo>
                  <a:pt x="693420" y="100584"/>
                </a:lnTo>
                <a:lnTo>
                  <a:pt x="693420" y="158496"/>
                </a:lnTo>
                <a:lnTo>
                  <a:pt x="714756" y="158496"/>
                </a:lnTo>
                <a:lnTo>
                  <a:pt x="714756" y="150876"/>
                </a:lnTo>
                <a:lnTo>
                  <a:pt x="752856" y="150876"/>
                </a:lnTo>
                <a:lnTo>
                  <a:pt x="752856" y="135636"/>
                </a:lnTo>
                <a:lnTo>
                  <a:pt x="752856" y="115824"/>
                </a:lnTo>
                <a:lnTo>
                  <a:pt x="752856" y="100584"/>
                </a:lnTo>
                <a:close/>
              </a:path>
              <a:path w="911860" h="160019">
                <a:moveTo>
                  <a:pt x="752856" y="6096"/>
                </a:moveTo>
                <a:lnTo>
                  <a:pt x="694944" y="6096"/>
                </a:lnTo>
                <a:lnTo>
                  <a:pt x="694944" y="21336"/>
                </a:lnTo>
                <a:lnTo>
                  <a:pt x="752856" y="21336"/>
                </a:lnTo>
                <a:lnTo>
                  <a:pt x="752856" y="6096"/>
                </a:lnTo>
                <a:close/>
              </a:path>
              <a:path w="911860" h="160019">
                <a:moveTo>
                  <a:pt x="757428" y="28956"/>
                </a:moveTo>
                <a:lnTo>
                  <a:pt x="688848" y="28956"/>
                </a:lnTo>
                <a:lnTo>
                  <a:pt x="688848" y="45720"/>
                </a:lnTo>
                <a:lnTo>
                  <a:pt x="757428" y="45720"/>
                </a:lnTo>
                <a:lnTo>
                  <a:pt x="757428" y="28956"/>
                </a:lnTo>
                <a:close/>
              </a:path>
              <a:path w="911860" h="160019">
                <a:moveTo>
                  <a:pt x="854964" y="7620"/>
                </a:moveTo>
                <a:lnTo>
                  <a:pt x="758952" y="7620"/>
                </a:lnTo>
                <a:lnTo>
                  <a:pt x="758952" y="27432"/>
                </a:lnTo>
                <a:lnTo>
                  <a:pt x="798576" y="27432"/>
                </a:lnTo>
                <a:lnTo>
                  <a:pt x="798576" y="131064"/>
                </a:lnTo>
                <a:lnTo>
                  <a:pt x="797052" y="132588"/>
                </a:lnTo>
                <a:lnTo>
                  <a:pt x="795528" y="132588"/>
                </a:lnTo>
                <a:lnTo>
                  <a:pt x="794004" y="134112"/>
                </a:lnTo>
                <a:lnTo>
                  <a:pt x="769620" y="134112"/>
                </a:lnTo>
                <a:lnTo>
                  <a:pt x="772668" y="156972"/>
                </a:lnTo>
                <a:lnTo>
                  <a:pt x="807720" y="156972"/>
                </a:lnTo>
                <a:lnTo>
                  <a:pt x="812292" y="155448"/>
                </a:lnTo>
                <a:lnTo>
                  <a:pt x="816864" y="152400"/>
                </a:lnTo>
                <a:lnTo>
                  <a:pt x="821436" y="147828"/>
                </a:lnTo>
                <a:lnTo>
                  <a:pt x="822960" y="144780"/>
                </a:lnTo>
                <a:lnTo>
                  <a:pt x="822960" y="27432"/>
                </a:lnTo>
                <a:lnTo>
                  <a:pt x="854964" y="27432"/>
                </a:lnTo>
                <a:lnTo>
                  <a:pt x="854964" y="7620"/>
                </a:lnTo>
                <a:close/>
              </a:path>
              <a:path w="911860" h="160019">
                <a:moveTo>
                  <a:pt x="911352" y="0"/>
                </a:moveTo>
                <a:lnTo>
                  <a:pt x="862584" y="0"/>
                </a:lnTo>
                <a:lnTo>
                  <a:pt x="862584" y="7620"/>
                </a:lnTo>
                <a:lnTo>
                  <a:pt x="874102" y="19100"/>
                </a:lnTo>
                <a:lnTo>
                  <a:pt x="878967" y="25908"/>
                </a:lnTo>
                <a:lnTo>
                  <a:pt x="891730" y="62293"/>
                </a:lnTo>
                <a:lnTo>
                  <a:pt x="893064" y="80772"/>
                </a:lnTo>
                <a:lnTo>
                  <a:pt x="892746" y="89941"/>
                </a:lnTo>
                <a:lnTo>
                  <a:pt x="882396" y="127444"/>
                </a:lnTo>
                <a:lnTo>
                  <a:pt x="862584" y="150876"/>
                </a:lnTo>
                <a:lnTo>
                  <a:pt x="862584" y="160020"/>
                </a:lnTo>
                <a:lnTo>
                  <a:pt x="911352" y="160020"/>
                </a:lnTo>
                <a:lnTo>
                  <a:pt x="91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7908" y="3061716"/>
            <a:ext cx="144779" cy="16764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62227" y="3076955"/>
            <a:ext cx="8875776" cy="16459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62227" y="3334511"/>
            <a:ext cx="4069080" cy="16002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7908" y="3645408"/>
            <a:ext cx="144779" cy="16763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62227" y="3662172"/>
            <a:ext cx="3392424" cy="163067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1040383" y="3581501"/>
            <a:ext cx="8985885" cy="109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56304">
              <a:lnSpc>
                <a:spcPct val="119300"/>
              </a:lnSpc>
              <a:spcBef>
                <a:spcPts val="95"/>
              </a:spcBef>
            </a:pP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１人１台端末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u="sng" sz="1400" spc="-7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るた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めに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新た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spc="-7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対策</a:t>
            </a:r>
            <a:r>
              <a:rPr dirty="0" sz="1400" spc="-65">
                <a:latin typeface="Meiryo UI"/>
                <a:cs typeface="Meiryo UI"/>
              </a:rPr>
              <a:t>や</a:t>
            </a:r>
            <a:r>
              <a:rPr dirty="0" u="sng" sz="14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クラ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ービ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127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 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前提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とし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たネ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ットワー</a:t>
            </a:r>
            <a:r>
              <a:rPr dirty="0" u="sng" sz="14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構成</a:t>
            </a:r>
            <a:r>
              <a:rPr dirty="0" sz="1400" spc="-60">
                <a:latin typeface="Meiryo UI"/>
                <a:cs typeface="Meiryo UI"/>
              </a:rPr>
              <a:t>等</a:t>
            </a:r>
            <a:r>
              <a:rPr dirty="0" sz="1400" spc="-55">
                <a:latin typeface="Meiryo UI"/>
                <a:cs typeface="Meiryo UI"/>
              </a:rPr>
              <a:t>の</a:t>
            </a:r>
            <a:r>
              <a:rPr dirty="0" sz="1400" spc="-60">
                <a:latin typeface="Meiryo UI"/>
                <a:cs typeface="Meiryo UI"/>
              </a:rPr>
              <a:t>課題に対応</a:t>
            </a:r>
            <a:r>
              <a:rPr dirty="0" sz="1400" spc="-65">
                <a:latin typeface="Meiryo UI"/>
                <a:cs typeface="Meiryo UI"/>
              </a:rPr>
              <a:t>する</a:t>
            </a:r>
            <a:r>
              <a:rPr dirty="0" sz="1400" spc="-60">
                <a:latin typeface="Meiryo UI"/>
                <a:cs typeface="Meiryo UI"/>
              </a:rPr>
              <a:t>た</a:t>
            </a:r>
            <a:r>
              <a:rPr dirty="0" sz="1400" spc="-55">
                <a:latin typeface="Meiryo UI"/>
                <a:cs typeface="Meiryo UI"/>
              </a:rPr>
              <a:t>め</a:t>
            </a:r>
            <a:r>
              <a:rPr dirty="0" sz="1400" spc="-60">
                <a:latin typeface="Meiryo UI"/>
                <a:cs typeface="Meiryo UI"/>
              </a:rPr>
              <a:t>、</a:t>
            </a:r>
            <a:r>
              <a:rPr dirty="0" u="sng" sz="1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更</a:t>
            </a:r>
            <a:r>
              <a:rPr dirty="0" u="sng" sz="14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る改訂（２回目）</a:t>
            </a:r>
            <a:r>
              <a:rPr dirty="0" u="sng" sz="14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う</a:t>
            </a:r>
            <a:endParaRPr sz="14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eiryo UI"/>
              <a:cs typeface="Meiryo UI"/>
            </a:endParaRPr>
          </a:p>
          <a:p>
            <a:pPr marL="411480">
              <a:lnSpc>
                <a:spcPct val="100000"/>
              </a:lnSpc>
            </a:pPr>
            <a:r>
              <a:rPr dirty="0" sz="1800" spc="-60" b="1">
                <a:solidFill>
                  <a:srgbClr val="FF0000"/>
                </a:solidFill>
                <a:latin typeface="Meiryo UI"/>
                <a:cs typeface="Meiryo UI"/>
              </a:rPr>
              <a:t>今回の改訂</a:t>
            </a:r>
            <a:r>
              <a:rPr dirty="0" sz="1800" spc="-65" b="1">
                <a:solidFill>
                  <a:srgbClr val="FF0000"/>
                </a:solidFill>
                <a:latin typeface="Meiryo UI"/>
                <a:cs typeface="Meiryo UI"/>
              </a:rPr>
              <a:t>ポ</a:t>
            </a:r>
            <a:r>
              <a:rPr dirty="0" sz="1800" spc="-60" b="1">
                <a:solidFill>
                  <a:srgbClr val="FF0000"/>
                </a:solidFill>
                <a:latin typeface="Meiryo UI"/>
                <a:cs typeface="Meiryo UI"/>
              </a:rPr>
              <a:t>イ</a:t>
            </a:r>
            <a:r>
              <a:rPr dirty="0" sz="1800" spc="-70" b="1">
                <a:solidFill>
                  <a:srgbClr val="FF0000"/>
                </a:solidFill>
                <a:latin typeface="Meiryo UI"/>
                <a:cs typeface="Meiryo UI"/>
              </a:rPr>
              <a:t>ン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ト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23404" y="3925823"/>
            <a:ext cx="647700" cy="149860"/>
          </a:xfrm>
          <a:custGeom>
            <a:avLst/>
            <a:gdLst/>
            <a:ahLst/>
            <a:cxnLst/>
            <a:rect l="l" t="t" r="r" b="b"/>
            <a:pathLst>
              <a:path w="647700" h="149860">
                <a:moveTo>
                  <a:pt x="630936" y="103632"/>
                </a:moveTo>
                <a:lnTo>
                  <a:pt x="618744" y="103632"/>
                </a:lnTo>
                <a:lnTo>
                  <a:pt x="612648" y="105156"/>
                </a:lnTo>
                <a:lnTo>
                  <a:pt x="603503" y="114300"/>
                </a:lnTo>
                <a:lnTo>
                  <a:pt x="601979" y="120396"/>
                </a:lnTo>
                <a:lnTo>
                  <a:pt x="601979" y="132587"/>
                </a:lnTo>
                <a:lnTo>
                  <a:pt x="603503" y="137160"/>
                </a:lnTo>
                <a:lnTo>
                  <a:pt x="612648" y="146303"/>
                </a:lnTo>
                <a:lnTo>
                  <a:pt x="618744" y="149351"/>
                </a:lnTo>
                <a:lnTo>
                  <a:pt x="630936" y="149351"/>
                </a:lnTo>
                <a:lnTo>
                  <a:pt x="637031" y="146303"/>
                </a:lnTo>
                <a:lnTo>
                  <a:pt x="643127" y="140208"/>
                </a:lnTo>
                <a:lnTo>
                  <a:pt x="621792" y="140208"/>
                </a:lnTo>
                <a:lnTo>
                  <a:pt x="618744" y="138684"/>
                </a:lnTo>
                <a:lnTo>
                  <a:pt x="612648" y="132587"/>
                </a:lnTo>
                <a:lnTo>
                  <a:pt x="611124" y="129539"/>
                </a:lnTo>
                <a:lnTo>
                  <a:pt x="611124" y="121920"/>
                </a:lnTo>
                <a:lnTo>
                  <a:pt x="612648" y="118872"/>
                </a:lnTo>
                <a:lnTo>
                  <a:pt x="615696" y="117348"/>
                </a:lnTo>
                <a:lnTo>
                  <a:pt x="618744" y="114300"/>
                </a:lnTo>
                <a:lnTo>
                  <a:pt x="621792" y="112775"/>
                </a:lnTo>
                <a:lnTo>
                  <a:pt x="644651" y="112775"/>
                </a:lnTo>
                <a:lnTo>
                  <a:pt x="637031" y="105156"/>
                </a:lnTo>
                <a:lnTo>
                  <a:pt x="630936" y="103632"/>
                </a:lnTo>
                <a:close/>
              </a:path>
              <a:path w="647700" h="149860">
                <a:moveTo>
                  <a:pt x="644651" y="112775"/>
                </a:moveTo>
                <a:lnTo>
                  <a:pt x="627888" y="112775"/>
                </a:lnTo>
                <a:lnTo>
                  <a:pt x="632460" y="114300"/>
                </a:lnTo>
                <a:lnTo>
                  <a:pt x="633984" y="117348"/>
                </a:lnTo>
                <a:lnTo>
                  <a:pt x="637031" y="118872"/>
                </a:lnTo>
                <a:lnTo>
                  <a:pt x="638555" y="121920"/>
                </a:lnTo>
                <a:lnTo>
                  <a:pt x="638555" y="129539"/>
                </a:lnTo>
                <a:lnTo>
                  <a:pt x="637031" y="132587"/>
                </a:lnTo>
                <a:lnTo>
                  <a:pt x="633984" y="135636"/>
                </a:lnTo>
                <a:lnTo>
                  <a:pt x="632460" y="138684"/>
                </a:lnTo>
                <a:lnTo>
                  <a:pt x="627888" y="140208"/>
                </a:lnTo>
                <a:lnTo>
                  <a:pt x="643127" y="140208"/>
                </a:lnTo>
                <a:lnTo>
                  <a:pt x="646176" y="137160"/>
                </a:lnTo>
                <a:lnTo>
                  <a:pt x="647700" y="132587"/>
                </a:lnTo>
                <a:lnTo>
                  <a:pt x="647700" y="120396"/>
                </a:lnTo>
                <a:lnTo>
                  <a:pt x="646176" y="114300"/>
                </a:lnTo>
                <a:lnTo>
                  <a:pt x="644651" y="112775"/>
                </a:lnTo>
                <a:close/>
              </a:path>
              <a:path w="647700" h="149860">
                <a:moveTo>
                  <a:pt x="521207" y="102108"/>
                </a:moveTo>
                <a:lnTo>
                  <a:pt x="507492" y="102108"/>
                </a:lnTo>
                <a:lnTo>
                  <a:pt x="501396" y="103632"/>
                </a:lnTo>
                <a:lnTo>
                  <a:pt x="492251" y="112775"/>
                </a:lnTo>
                <a:lnTo>
                  <a:pt x="489299" y="118681"/>
                </a:lnTo>
                <a:lnTo>
                  <a:pt x="489203" y="124968"/>
                </a:lnTo>
                <a:lnTo>
                  <a:pt x="491490" y="135850"/>
                </a:lnTo>
                <a:lnTo>
                  <a:pt x="498348" y="143446"/>
                </a:lnTo>
                <a:lnTo>
                  <a:pt x="509777" y="147899"/>
                </a:lnTo>
                <a:lnTo>
                  <a:pt x="525779" y="149351"/>
                </a:lnTo>
                <a:lnTo>
                  <a:pt x="538019" y="148518"/>
                </a:lnTo>
                <a:lnTo>
                  <a:pt x="549402" y="146113"/>
                </a:lnTo>
                <a:lnTo>
                  <a:pt x="559641" y="142279"/>
                </a:lnTo>
                <a:lnTo>
                  <a:pt x="565829" y="138684"/>
                </a:lnTo>
                <a:lnTo>
                  <a:pt x="509016" y="138684"/>
                </a:lnTo>
                <a:lnTo>
                  <a:pt x="501396" y="134112"/>
                </a:lnTo>
                <a:lnTo>
                  <a:pt x="501396" y="121920"/>
                </a:lnTo>
                <a:lnTo>
                  <a:pt x="502920" y="118872"/>
                </a:lnTo>
                <a:lnTo>
                  <a:pt x="505968" y="115824"/>
                </a:lnTo>
                <a:lnTo>
                  <a:pt x="509016" y="114300"/>
                </a:lnTo>
                <a:lnTo>
                  <a:pt x="510540" y="112775"/>
                </a:lnTo>
                <a:lnTo>
                  <a:pt x="537319" y="112775"/>
                </a:lnTo>
                <a:lnTo>
                  <a:pt x="534924" y="109727"/>
                </a:lnTo>
                <a:lnTo>
                  <a:pt x="528827" y="103632"/>
                </a:lnTo>
                <a:lnTo>
                  <a:pt x="521207" y="102108"/>
                </a:lnTo>
                <a:close/>
              </a:path>
              <a:path w="647700" h="149860">
                <a:moveTo>
                  <a:pt x="537319" y="112775"/>
                </a:moveTo>
                <a:lnTo>
                  <a:pt x="515112" y="112775"/>
                </a:lnTo>
                <a:lnTo>
                  <a:pt x="521398" y="114228"/>
                </a:lnTo>
                <a:lnTo>
                  <a:pt x="526541" y="118681"/>
                </a:lnTo>
                <a:lnTo>
                  <a:pt x="530542" y="126277"/>
                </a:lnTo>
                <a:lnTo>
                  <a:pt x="533400" y="137160"/>
                </a:lnTo>
                <a:lnTo>
                  <a:pt x="530351" y="138684"/>
                </a:lnTo>
                <a:lnTo>
                  <a:pt x="565829" y="138684"/>
                </a:lnTo>
                <a:lnTo>
                  <a:pt x="568451" y="137160"/>
                </a:lnTo>
                <a:lnTo>
                  <a:pt x="570047" y="135636"/>
                </a:lnTo>
                <a:lnTo>
                  <a:pt x="545592" y="135636"/>
                </a:lnTo>
                <a:lnTo>
                  <a:pt x="544139" y="127944"/>
                </a:lnTo>
                <a:lnTo>
                  <a:pt x="541972" y="120967"/>
                </a:lnTo>
                <a:lnTo>
                  <a:pt x="538948" y="114847"/>
                </a:lnTo>
                <a:lnTo>
                  <a:pt x="537319" y="112775"/>
                </a:lnTo>
                <a:close/>
              </a:path>
              <a:path w="647700" h="149860">
                <a:moveTo>
                  <a:pt x="569976" y="68580"/>
                </a:moveTo>
                <a:lnTo>
                  <a:pt x="534924" y="68580"/>
                </a:lnTo>
                <a:lnTo>
                  <a:pt x="542615" y="69151"/>
                </a:lnTo>
                <a:lnTo>
                  <a:pt x="549592" y="70866"/>
                </a:lnTo>
                <a:lnTo>
                  <a:pt x="569976" y="102108"/>
                </a:lnTo>
                <a:lnTo>
                  <a:pt x="568523" y="113776"/>
                </a:lnTo>
                <a:lnTo>
                  <a:pt x="564070" y="123443"/>
                </a:lnTo>
                <a:lnTo>
                  <a:pt x="556474" y="130825"/>
                </a:lnTo>
                <a:lnTo>
                  <a:pt x="545592" y="135636"/>
                </a:lnTo>
                <a:lnTo>
                  <a:pt x="570047" y="135636"/>
                </a:lnTo>
                <a:lnTo>
                  <a:pt x="575333" y="130587"/>
                </a:lnTo>
                <a:lnTo>
                  <a:pt x="580072" y="122300"/>
                </a:lnTo>
                <a:lnTo>
                  <a:pt x="582810" y="112299"/>
                </a:lnTo>
                <a:lnTo>
                  <a:pt x="583692" y="100584"/>
                </a:lnTo>
                <a:lnTo>
                  <a:pt x="582834" y="90868"/>
                </a:lnTo>
                <a:lnTo>
                  <a:pt x="580262" y="82296"/>
                </a:lnTo>
                <a:lnTo>
                  <a:pt x="575976" y="74866"/>
                </a:lnTo>
                <a:lnTo>
                  <a:pt x="569976" y="68580"/>
                </a:lnTo>
                <a:close/>
              </a:path>
              <a:path w="647700" h="149860">
                <a:moveTo>
                  <a:pt x="562355" y="9144"/>
                </a:moveTo>
                <a:lnTo>
                  <a:pt x="480060" y="9144"/>
                </a:lnTo>
                <a:lnTo>
                  <a:pt x="480060" y="19812"/>
                </a:lnTo>
                <a:lnTo>
                  <a:pt x="547116" y="19812"/>
                </a:lnTo>
                <a:lnTo>
                  <a:pt x="484536" y="73390"/>
                </a:lnTo>
                <a:lnTo>
                  <a:pt x="464820" y="89915"/>
                </a:lnTo>
                <a:lnTo>
                  <a:pt x="470916" y="99060"/>
                </a:lnTo>
                <a:lnTo>
                  <a:pt x="475488" y="96012"/>
                </a:lnTo>
                <a:lnTo>
                  <a:pt x="481584" y="91439"/>
                </a:lnTo>
                <a:lnTo>
                  <a:pt x="490727" y="85344"/>
                </a:lnTo>
                <a:lnTo>
                  <a:pt x="521207" y="70103"/>
                </a:lnTo>
                <a:lnTo>
                  <a:pt x="527303" y="68580"/>
                </a:lnTo>
                <a:lnTo>
                  <a:pt x="569976" y="68580"/>
                </a:lnTo>
                <a:lnTo>
                  <a:pt x="562570" y="63698"/>
                </a:lnTo>
                <a:lnTo>
                  <a:pt x="555615" y="60960"/>
                </a:lnTo>
                <a:lnTo>
                  <a:pt x="516636" y="60960"/>
                </a:lnTo>
                <a:lnTo>
                  <a:pt x="566927" y="16763"/>
                </a:lnTo>
                <a:lnTo>
                  <a:pt x="562355" y="9144"/>
                </a:lnTo>
                <a:close/>
              </a:path>
              <a:path w="647700" h="149860">
                <a:moveTo>
                  <a:pt x="534924" y="57912"/>
                </a:moveTo>
                <a:lnTo>
                  <a:pt x="528827" y="57912"/>
                </a:lnTo>
                <a:lnTo>
                  <a:pt x="516636" y="60960"/>
                </a:lnTo>
                <a:lnTo>
                  <a:pt x="555615" y="60960"/>
                </a:lnTo>
                <a:lnTo>
                  <a:pt x="554164" y="60388"/>
                </a:lnTo>
                <a:lnTo>
                  <a:pt x="544901" y="58507"/>
                </a:lnTo>
                <a:lnTo>
                  <a:pt x="534924" y="57912"/>
                </a:lnTo>
                <a:close/>
              </a:path>
              <a:path w="647700" h="149860">
                <a:moveTo>
                  <a:pt x="18288" y="77724"/>
                </a:moveTo>
                <a:lnTo>
                  <a:pt x="10287" y="85105"/>
                </a:lnTo>
                <a:lnTo>
                  <a:pt x="4572" y="93345"/>
                </a:lnTo>
                <a:lnTo>
                  <a:pt x="1143" y="102155"/>
                </a:lnTo>
                <a:lnTo>
                  <a:pt x="0" y="111251"/>
                </a:lnTo>
                <a:lnTo>
                  <a:pt x="833" y="118705"/>
                </a:lnTo>
                <a:lnTo>
                  <a:pt x="40909" y="142922"/>
                </a:lnTo>
                <a:lnTo>
                  <a:pt x="56388" y="143256"/>
                </a:lnTo>
                <a:lnTo>
                  <a:pt x="64007" y="143256"/>
                </a:lnTo>
                <a:lnTo>
                  <a:pt x="76295" y="143208"/>
                </a:lnTo>
                <a:lnTo>
                  <a:pt x="88010" y="142875"/>
                </a:lnTo>
                <a:lnTo>
                  <a:pt x="99155" y="141970"/>
                </a:lnTo>
                <a:lnTo>
                  <a:pt x="109727" y="140208"/>
                </a:lnTo>
                <a:lnTo>
                  <a:pt x="108778" y="131659"/>
                </a:lnTo>
                <a:lnTo>
                  <a:pt x="50768" y="131659"/>
                </a:lnTo>
                <a:lnTo>
                  <a:pt x="40767" y="131254"/>
                </a:lnTo>
                <a:lnTo>
                  <a:pt x="32480" y="129992"/>
                </a:lnTo>
                <a:lnTo>
                  <a:pt x="25907" y="128015"/>
                </a:lnTo>
                <a:lnTo>
                  <a:pt x="18288" y="124968"/>
                </a:lnTo>
                <a:lnTo>
                  <a:pt x="13716" y="118872"/>
                </a:lnTo>
                <a:lnTo>
                  <a:pt x="13716" y="111251"/>
                </a:lnTo>
                <a:lnTo>
                  <a:pt x="14573" y="104394"/>
                </a:lnTo>
                <a:lnTo>
                  <a:pt x="17145" y="97536"/>
                </a:lnTo>
                <a:lnTo>
                  <a:pt x="21431" y="90677"/>
                </a:lnTo>
                <a:lnTo>
                  <a:pt x="27431" y="83820"/>
                </a:lnTo>
                <a:lnTo>
                  <a:pt x="18288" y="77724"/>
                </a:lnTo>
                <a:close/>
              </a:path>
              <a:path w="647700" h="149860">
                <a:moveTo>
                  <a:pt x="108203" y="126491"/>
                </a:moveTo>
                <a:lnTo>
                  <a:pt x="96774" y="128492"/>
                </a:lnTo>
                <a:lnTo>
                  <a:pt x="85344" y="129921"/>
                </a:lnTo>
                <a:lnTo>
                  <a:pt x="73914" y="130778"/>
                </a:lnTo>
                <a:lnTo>
                  <a:pt x="62484" y="131063"/>
                </a:lnTo>
                <a:lnTo>
                  <a:pt x="50768" y="131659"/>
                </a:lnTo>
                <a:lnTo>
                  <a:pt x="108778" y="131659"/>
                </a:lnTo>
                <a:lnTo>
                  <a:pt x="108203" y="126491"/>
                </a:lnTo>
                <a:close/>
              </a:path>
              <a:path w="647700" h="149860">
                <a:moveTo>
                  <a:pt x="421872" y="85344"/>
                </a:moveTo>
                <a:lnTo>
                  <a:pt x="408431" y="85344"/>
                </a:lnTo>
                <a:lnTo>
                  <a:pt x="408431" y="91439"/>
                </a:lnTo>
                <a:lnTo>
                  <a:pt x="407574" y="100298"/>
                </a:lnTo>
                <a:lnTo>
                  <a:pt x="378904" y="133921"/>
                </a:lnTo>
                <a:lnTo>
                  <a:pt x="359664" y="138684"/>
                </a:lnTo>
                <a:lnTo>
                  <a:pt x="362712" y="149351"/>
                </a:lnTo>
                <a:lnTo>
                  <a:pt x="405384" y="131063"/>
                </a:lnTo>
                <a:lnTo>
                  <a:pt x="422148" y="92963"/>
                </a:lnTo>
                <a:lnTo>
                  <a:pt x="421872" y="85344"/>
                </a:lnTo>
                <a:close/>
              </a:path>
              <a:path w="647700" h="149860">
                <a:moveTo>
                  <a:pt x="390144" y="45720"/>
                </a:moveTo>
                <a:lnTo>
                  <a:pt x="382524" y="45720"/>
                </a:lnTo>
                <a:lnTo>
                  <a:pt x="375927" y="46529"/>
                </a:lnTo>
                <a:lnTo>
                  <a:pt x="348996" y="70103"/>
                </a:lnTo>
                <a:lnTo>
                  <a:pt x="348996" y="86868"/>
                </a:lnTo>
                <a:lnTo>
                  <a:pt x="352044" y="94487"/>
                </a:lnTo>
                <a:lnTo>
                  <a:pt x="358140" y="99060"/>
                </a:lnTo>
                <a:lnTo>
                  <a:pt x="362712" y="105156"/>
                </a:lnTo>
                <a:lnTo>
                  <a:pt x="370331" y="108203"/>
                </a:lnTo>
                <a:lnTo>
                  <a:pt x="387096" y="108203"/>
                </a:lnTo>
                <a:lnTo>
                  <a:pt x="393192" y="105156"/>
                </a:lnTo>
                <a:lnTo>
                  <a:pt x="397764" y="102108"/>
                </a:lnTo>
                <a:lnTo>
                  <a:pt x="403860" y="97536"/>
                </a:lnTo>
                <a:lnTo>
                  <a:pt x="404875" y="96012"/>
                </a:lnTo>
                <a:lnTo>
                  <a:pt x="373379" y="96012"/>
                </a:lnTo>
                <a:lnTo>
                  <a:pt x="370331" y="94487"/>
                </a:lnTo>
                <a:lnTo>
                  <a:pt x="364236" y="88391"/>
                </a:lnTo>
                <a:lnTo>
                  <a:pt x="361188" y="83820"/>
                </a:lnTo>
                <a:lnTo>
                  <a:pt x="361188" y="73151"/>
                </a:lnTo>
                <a:lnTo>
                  <a:pt x="367284" y="64008"/>
                </a:lnTo>
                <a:lnTo>
                  <a:pt x="371855" y="59436"/>
                </a:lnTo>
                <a:lnTo>
                  <a:pt x="376427" y="57912"/>
                </a:lnTo>
                <a:lnTo>
                  <a:pt x="416051" y="57912"/>
                </a:lnTo>
                <a:lnTo>
                  <a:pt x="416051" y="53339"/>
                </a:lnTo>
                <a:lnTo>
                  <a:pt x="402336" y="53339"/>
                </a:lnTo>
                <a:lnTo>
                  <a:pt x="396240" y="48768"/>
                </a:lnTo>
                <a:lnTo>
                  <a:pt x="390144" y="45720"/>
                </a:lnTo>
                <a:close/>
              </a:path>
              <a:path w="647700" h="149860">
                <a:moveTo>
                  <a:pt x="416051" y="57912"/>
                </a:moveTo>
                <a:lnTo>
                  <a:pt x="391668" y="57912"/>
                </a:lnTo>
                <a:lnTo>
                  <a:pt x="399288" y="60960"/>
                </a:lnTo>
                <a:lnTo>
                  <a:pt x="402336" y="67056"/>
                </a:lnTo>
                <a:lnTo>
                  <a:pt x="402336" y="79248"/>
                </a:lnTo>
                <a:lnTo>
                  <a:pt x="399288" y="85344"/>
                </a:lnTo>
                <a:lnTo>
                  <a:pt x="396240" y="89915"/>
                </a:lnTo>
                <a:lnTo>
                  <a:pt x="391668" y="94487"/>
                </a:lnTo>
                <a:lnTo>
                  <a:pt x="385572" y="96012"/>
                </a:lnTo>
                <a:lnTo>
                  <a:pt x="404875" y="96012"/>
                </a:lnTo>
                <a:lnTo>
                  <a:pt x="406907" y="92963"/>
                </a:lnTo>
                <a:lnTo>
                  <a:pt x="408431" y="85344"/>
                </a:lnTo>
                <a:lnTo>
                  <a:pt x="421872" y="85344"/>
                </a:lnTo>
                <a:lnTo>
                  <a:pt x="421759" y="83820"/>
                </a:lnTo>
                <a:lnTo>
                  <a:pt x="420814" y="76962"/>
                </a:lnTo>
                <a:lnTo>
                  <a:pt x="418933" y="70675"/>
                </a:lnTo>
                <a:lnTo>
                  <a:pt x="416051" y="65532"/>
                </a:lnTo>
                <a:lnTo>
                  <a:pt x="416051" y="57912"/>
                </a:lnTo>
                <a:close/>
              </a:path>
              <a:path w="647700" h="149860">
                <a:moveTo>
                  <a:pt x="416051" y="32003"/>
                </a:moveTo>
                <a:lnTo>
                  <a:pt x="402336" y="32003"/>
                </a:lnTo>
                <a:lnTo>
                  <a:pt x="402336" y="53339"/>
                </a:lnTo>
                <a:lnTo>
                  <a:pt x="416051" y="53339"/>
                </a:lnTo>
                <a:lnTo>
                  <a:pt x="416051" y="32003"/>
                </a:lnTo>
                <a:close/>
              </a:path>
              <a:path w="647700" h="149860">
                <a:moveTo>
                  <a:pt x="463296" y="19812"/>
                </a:moveTo>
                <a:lnTo>
                  <a:pt x="321564" y="19812"/>
                </a:lnTo>
                <a:lnTo>
                  <a:pt x="321564" y="32003"/>
                </a:lnTo>
                <a:lnTo>
                  <a:pt x="463296" y="32003"/>
                </a:lnTo>
                <a:lnTo>
                  <a:pt x="463296" y="19812"/>
                </a:lnTo>
                <a:close/>
              </a:path>
              <a:path w="647700" h="149860">
                <a:moveTo>
                  <a:pt x="416051" y="0"/>
                </a:moveTo>
                <a:lnTo>
                  <a:pt x="402336" y="0"/>
                </a:lnTo>
                <a:lnTo>
                  <a:pt x="402336" y="19812"/>
                </a:lnTo>
                <a:lnTo>
                  <a:pt x="416051" y="19812"/>
                </a:lnTo>
                <a:lnTo>
                  <a:pt x="416051" y="0"/>
                </a:lnTo>
                <a:close/>
              </a:path>
              <a:path w="647700" h="149860">
                <a:moveTo>
                  <a:pt x="104394" y="25908"/>
                </a:moveTo>
                <a:lnTo>
                  <a:pt x="80772" y="25908"/>
                </a:lnTo>
                <a:lnTo>
                  <a:pt x="71604" y="31289"/>
                </a:lnTo>
                <a:lnTo>
                  <a:pt x="64579" y="35813"/>
                </a:lnTo>
                <a:lnTo>
                  <a:pt x="59555" y="39195"/>
                </a:lnTo>
                <a:lnTo>
                  <a:pt x="56388" y="41148"/>
                </a:lnTo>
                <a:lnTo>
                  <a:pt x="62484" y="50291"/>
                </a:lnTo>
                <a:lnTo>
                  <a:pt x="70770" y="45148"/>
                </a:lnTo>
                <a:lnTo>
                  <a:pt x="77342" y="41148"/>
                </a:lnTo>
                <a:lnTo>
                  <a:pt x="82200" y="38290"/>
                </a:lnTo>
                <a:lnTo>
                  <a:pt x="85344" y="36575"/>
                </a:lnTo>
                <a:lnTo>
                  <a:pt x="94488" y="32003"/>
                </a:lnTo>
                <a:lnTo>
                  <a:pt x="99060" y="30480"/>
                </a:lnTo>
                <a:lnTo>
                  <a:pt x="102107" y="30480"/>
                </a:lnTo>
                <a:lnTo>
                  <a:pt x="105155" y="28956"/>
                </a:lnTo>
                <a:lnTo>
                  <a:pt x="104394" y="25908"/>
                </a:lnTo>
                <a:close/>
              </a:path>
              <a:path w="647700" h="149860">
                <a:moveTo>
                  <a:pt x="99060" y="15239"/>
                </a:moveTo>
                <a:lnTo>
                  <a:pt x="83820" y="15239"/>
                </a:lnTo>
                <a:lnTo>
                  <a:pt x="62102" y="15478"/>
                </a:lnTo>
                <a:lnTo>
                  <a:pt x="25526" y="16525"/>
                </a:lnTo>
                <a:lnTo>
                  <a:pt x="10668" y="16763"/>
                </a:lnTo>
                <a:lnTo>
                  <a:pt x="12192" y="28956"/>
                </a:lnTo>
                <a:lnTo>
                  <a:pt x="32766" y="28051"/>
                </a:lnTo>
                <a:lnTo>
                  <a:pt x="67055" y="26812"/>
                </a:lnTo>
                <a:lnTo>
                  <a:pt x="80772" y="25908"/>
                </a:lnTo>
                <a:lnTo>
                  <a:pt x="104394" y="25908"/>
                </a:lnTo>
                <a:lnTo>
                  <a:pt x="102107" y="16763"/>
                </a:lnTo>
                <a:lnTo>
                  <a:pt x="99060" y="15239"/>
                </a:lnTo>
                <a:close/>
              </a:path>
              <a:path w="647700" h="149860">
                <a:moveTo>
                  <a:pt x="259079" y="3048"/>
                </a:moveTo>
                <a:lnTo>
                  <a:pt x="245364" y="3048"/>
                </a:lnTo>
                <a:lnTo>
                  <a:pt x="245421" y="21240"/>
                </a:lnTo>
                <a:lnTo>
                  <a:pt x="245542" y="32385"/>
                </a:lnTo>
                <a:lnTo>
                  <a:pt x="246002" y="48768"/>
                </a:lnTo>
                <a:lnTo>
                  <a:pt x="246888" y="64008"/>
                </a:lnTo>
                <a:lnTo>
                  <a:pt x="234862" y="75438"/>
                </a:lnTo>
                <a:lnTo>
                  <a:pt x="226123" y="86868"/>
                </a:lnTo>
                <a:lnTo>
                  <a:pt x="220527" y="98298"/>
                </a:lnTo>
                <a:lnTo>
                  <a:pt x="217931" y="109727"/>
                </a:lnTo>
                <a:lnTo>
                  <a:pt x="217931" y="115824"/>
                </a:lnTo>
                <a:lnTo>
                  <a:pt x="242316" y="143256"/>
                </a:lnTo>
                <a:lnTo>
                  <a:pt x="246888" y="144780"/>
                </a:lnTo>
                <a:lnTo>
                  <a:pt x="252984" y="146303"/>
                </a:lnTo>
                <a:lnTo>
                  <a:pt x="265175" y="146303"/>
                </a:lnTo>
                <a:lnTo>
                  <a:pt x="271272" y="147827"/>
                </a:lnTo>
                <a:lnTo>
                  <a:pt x="278892" y="147827"/>
                </a:lnTo>
                <a:lnTo>
                  <a:pt x="288035" y="147566"/>
                </a:lnTo>
                <a:lnTo>
                  <a:pt x="297179" y="146875"/>
                </a:lnTo>
                <a:lnTo>
                  <a:pt x="306324" y="145899"/>
                </a:lnTo>
                <a:lnTo>
                  <a:pt x="315468" y="144780"/>
                </a:lnTo>
                <a:lnTo>
                  <a:pt x="315468" y="135636"/>
                </a:lnTo>
                <a:lnTo>
                  <a:pt x="271272" y="135636"/>
                </a:lnTo>
                <a:lnTo>
                  <a:pt x="266700" y="134112"/>
                </a:lnTo>
                <a:lnTo>
                  <a:pt x="256031" y="134112"/>
                </a:lnTo>
                <a:lnTo>
                  <a:pt x="242316" y="129539"/>
                </a:lnTo>
                <a:lnTo>
                  <a:pt x="237744" y="124968"/>
                </a:lnTo>
                <a:lnTo>
                  <a:pt x="234696" y="123444"/>
                </a:lnTo>
                <a:lnTo>
                  <a:pt x="234696" y="120396"/>
                </a:lnTo>
                <a:lnTo>
                  <a:pt x="233172" y="117348"/>
                </a:lnTo>
                <a:lnTo>
                  <a:pt x="231648" y="115824"/>
                </a:lnTo>
                <a:lnTo>
                  <a:pt x="231648" y="103632"/>
                </a:lnTo>
                <a:lnTo>
                  <a:pt x="255936" y="73175"/>
                </a:lnTo>
                <a:lnTo>
                  <a:pt x="286987" y="56387"/>
                </a:lnTo>
                <a:lnTo>
                  <a:pt x="260603" y="56387"/>
                </a:lnTo>
                <a:lnTo>
                  <a:pt x="259722" y="44100"/>
                </a:lnTo>
                <a:lnTo>
                  <a:pt x="259270" y="32385"/>
                </a:lnTo>
                <a:lnTo>
                  <a:pt x="259103" y="21240"/>
                </a:lnTo>
                <a:lnTo>
                  <a:pt x="259079" y="3048"/>
                </a:lnTo>
                <a:close/>
              </a:path>
              <a:path w="647700" h="149860">
                <a:moveTo>
                  <a:pt x="315468" y="132587"/>
                </a:moveTo>
                <a:lnTo>
                  <a:pt x="306300" y="133707"/>
                </a:lnTo>
                <a:lnTo>
                  <a:pt x="296989" y="134683"/>
                </a:lnTo>
                <a:lnTo>
                  <a:pt x="287393" y="135374"/>
                </a:lnTo>
                <a:lnTo>
                  <a:pt x="277368" y="135636"/>
                </a:lnTo>
                <a:lnTo>
                  <a:pt x="315468" y="135636"/>
                </a:lnTo>
                <a:lnTo>
                  <a:pt x="315468" y="132587"/>
                </a:lnTo>
                <a:close/>
              </a:path>
              <a:path w="647700" h="149860">
                <a:moveTo>
                  <a:pt x="307848" y="36575"/>
                </a:moveTo>
                <a:lnTo>
                  <a:pt x="296179" y="40314"/>
                </a:lnTo>
                <a:lnTo>
                  <a:pt x="284225" y="44767"/>
                </a:lnTo>
                <a:lnTo>
                  <a:pt x="272272" y="50077"/>
                </a:lnTo>
                <a:lnTo>
                  <a:pt x="260603" y="56387"/>
                </a:lnTo>
                <a:lnTo>
                  <a:pt x="286987" y="56387"/>
                </a:lnTo>
                <a:lnTo>
                  <a:pt x="294703" y="53149"/>
                </a:lnTo>
                <a:lnTo>
                  <a:pt x="302871" y="50458"/>
                </a:lnTo>
                <a:lnTo>
                  <a:pt x="310896" y="48768"/>
                </a:lnTo>
                <a:lnTo>
                  <a:pt x="307848" y="36575"/>
                </a:lnTo>
                <a:close/>
              </a:path>
              <a:path w="647700" h="149860">
                <a:moveTo>
                  <a:pt x="155448" y="3048"/>
                </a:moveTo>
                <a:lnTo>
                  <a:pt x="141731" y="3048"/>
                </a:lnTo>
                <a:lnTo>
                  <a:pt x="141789" y="21240"/>
                </a:lnTo>
                <a:lnTo>
                  <a:pt x="141910" y="32385"/>
                </a:lnTo>
                <a:lnTo>
                  <a:pt x="142370" y="48768"/>
                </a:lnTo>
                <a:lnTo>
                  <a:pt x="143255" y="64008"/>
                </a:lnTo>
                <a:lnTo>
                  <a:pt x="131230" y="75438"/>
                </a:lnTo>
                <a:lnTo>
                  <a:pt x="122491" y="86868"/>
                </a:lnTo>
                <a:lnTo>
                  <a:pt x="116895" y="98298"/>
                </a:lnTo>
                <a:lnTo>
                  <a:pt x="114300" y="109727"/>
                </a:lnTo>
                <a:lnTo>
                  <a:pt x="114300" y="115824"/>
                </a:lnTo>
                <a:lnTo>
                  <a:pt x="138684" y="143256"/>
                </a:lnTo>
                <a:lnTo>
                  <a:pt x="143255" y="144780"/>
                </a:lnTo>
                <a:lnTo>
                  <a:pt x="149351" y="146303"/>
                </a:lnTo>
                <a:lnTo>
                  <a:pt x="161544" y="146303"/>
                </a:lnTo>
                <a:lnTo>
                  <a:pt x="167640" y="147827"/>
                </a:lnTo>
                <a:lnTo>
                  <a:pt x="175260" y="147827"/>
                </a:lnTo>
                <a:lnTo>
                  <a:pt x="184403" y="147566"/>
                </a:lnTo>
                <a:lnTo>
                  <a:pt x="193548" y="146875"/>
                </a:lnTo>
                <a:lnTo>
                  <a:pt x="202692" y="145899"/>
                </a:lnTo>
                <a:lnTo>
                  <a:pt x="211836" y="144780"/>
                </a:lnTo>
                <a:lnTo>
                  <a:pt x="211836" y="135636"/>
                </a:lnTo>
                <a:lnTo>
                  <a:pt x="167640" y="135636"/>
                </a:lnTo>
                <a:lnTo>
                  <a:pt x="163068" y="134112"/>
                </a:lnTo>
                <a:lnTo>
                  <a:pt x="152400" y="134112"/>
                </a:lnTo>
                <a:lnTo>
                  <a:pt x="138684" y="129539"/>
                </a:lnTo>
                <a:lnTo>
                  <a:pt x="134112" y="124968"/>
                </a:lnTo>
                <a:lnTo>
                  <a:pt x="131064" y="123444"/>
                </a:lnTo>
                <a:lnTo>
                  <a:pt x="131064" y="120396"/>
                </a:lnTo>
                <a:lnTo>
                  <a:pt x="129540" y="117348"/>
                </a:lnTo>
                <a:lnTo>
                  <a:pt x="128016" y="115824"/>
                </a:lnTo>
                <a:lnTo>
                  <a:pt x="128016" y="103632"/>
                </a:lnTo>
                <a:lnTo>
                  <a:pt x="152304" y="73175"/>
                </a:lnTo>
                <a:lnTo>
                  <a:pt x="183355" y="56387"/>
                </a:lnTo>
                <a:lnTo>
                  <a:pt x="156972" y="56387"/>
                </a:lnTo>
                <a:lnTo>
                  <a:pt x="156090" y="44100"/>
                </a:lnTo>
                <a:lnTo>
                  <a:pt x="155638" y="32385"/>
                </a:lnTo>
                <a:lnTo>
                  <a:pt x="155471" y="21240"/>
                </a:lnTo>
                <a:lnTo>
                  <a:pt x="155448" y="3048"/>
                </a:lnTo>
                <a:close/>
              </a:path>
              <a:path w="647700" h="149860">
                <a:moveTo>
                  <a:pt x="211836" y="132587"/>
                </a:moveTo>
                <a:lnTo>
                  <a:pt x="202668" y="133707"/>
                </a:lnTo>
                <a:lnTo>
                  <a:pt x="193357" y="134683"/>
                </a:lnTo>
                <a:lnTo>
                  <a:pt x="183761" y="135374"/>
                </a:lnTo>
                <a:lnTo>
                  <a:pt x="173736" y="135636"/>
                </a:lnTo>
                <a:lnTo>
                  <a:pt x="211836" y="135636"/>
                </a:lnTo>
                <a:lnTo>
                  <a:pt x="211836" y="132587"/>
                </a:lnTo>
                <a:close/>
              </a:path>
              <a:path w="647700" h="149860">
                <a:moveTo>
                  <a:pt x="204216" y="36575"/>
                </a:moveTo>
                <a:lnTo>
                  <a:pt x="192547" y="40314"/>
                </a:lnTo>
                <a:lnTo>
                  <a:pt x="180594" y="44767"/>
                </a:lnTo>
                <a:lnTo>
                  <a:pt x="168640" y="50077"/>
                </a:lnTo>
                <a:lnTo>
                  <a:pt x="156972" y="56387"/>
                </a:lnTo>
                <a:lnTo>
                  <a:pt x="183355" y="56387"/>
                </a:lnTo>
                <a:lnTo>
                  <a:pt x="191071" y="53149"/>
                </a:lnTo>
                <a:lnTo>
                  <a:pt x="199239" y="50458"/>
                </a:lnTo>
                <a:lnTo>
                  <a:pt x="207264" y="48768"/>
                </a:lnTo>
                <a:lnTo>
                  <a:pt x="204216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089895" y="6862068"/>
            <a:ext cx="127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2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1805" algn="l"/>
                <a:tab pos="2249805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①	端末整備推進に伴う新た</a:t>
            </a:r>
            <a:r>
              <a:rPr dirty="0" spc="-5"/>
              <a:t>な</a:t>
            </a:r>
            <a:r>
              <a:rPr dirty="0" spc="-10"/>
              <a:t>セ</a:t>
            </a:r>
            <a:r>
              <a:rPr dirty="0" spc="-5"/>
              <a:t>キ</a:t>
            </a:r>
            <a:r>
              <a:rPr dirty="0"/>
              <a:t>ュ</a:t>
            </a:r>
            <a:r>
              <a:rPr dirty="0" spc="-5"/>
              <a:t>リテ</a:t>
            </a:r>
            <a:r>
              <a:rPr dirty="0"/>
              <a:t>ィ対策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858950"/>
            <a:ext cx="9171940" cy="8051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484"/>
              </a:spcBef>
              <a:buSzPct val="94444"/>
              <a:buChar char="■"/>
              <a:tabLst>
                <a:tab pos="241935" algn="l"/>
              </a:tabLst>
            </a:pP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人</a:t>
            </a: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台端末の活用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新</a:t>
            </a:r>
            <a:r>
              <a:rPr dirty="0" sz="1800" spc="-5" b="1">
                <a:latin typeface="Meiryo UI"/>
                <a:cs typeface="Meiryo UI"/>
              </a:rPr>
              <a:t>たなセ</a:t>
            </a:r>
            <a:r>
              <a:rPr dirty="0" sz="1800" spc="5" b="1">
                <a:latin typeface="Meiryo UI"/>
                <a:cs typeface="Meiryo UI"/>
              </a:rPr>
              <a:t>キ</a:t>
            </a:r>
            <a:r>
              <a:rPr dirty="0" sz="1800" spc="-5" b="1">
                <a:latin typeface="Meiryo UI"/>
                <a:cs typeface="Meiryo UI"/>
              </a:rPr>
              <a:t>ュリテ</a:t>
            </a:r>
            <a:r>
              <a:rPr dirty="0" sz="1800" spc="5" b="1">
                <a:latin typeface="Meiryo UI"/>
                <a:cs typeface="Meiryo UI"/>
              </a:rPr>
              <a:t>ィ</a:t>
            </a:r>
            <a:r>
              <a:rPr dirty="0" sz="1800" b="1">
                <a:latin typeface="Meiryo UI"/>
                <a:cs typeface="Meiryo UI"/>
              </a:rPr>
              <a:t>対策の追加</a:t>
            </a:r>
            <a:endParaRPr sz="1800">
              <a:latin typeface="Meiryo UI"/>
              <a:cs typeface="Meiryo UI"/>
            </a:endParaRPr>
          </a:p>
          <a:p>
            <a:pPr marL="165100" marR="5080" indent="116839">
              <a:lnSpc>
                <a:spcPts val="1610"/>
              </a:lnSpc>
              <a:spcBef>
                <a:spcPts val="415"/>
              </a:spcBef>
            </a:pPr>
            <a:r>
              <a:rPr dirty="0" sz="1400">
                <a:latin typeface="Meiryo UI"/>
                <a:cs typeface="Meiryo UI"/>
              </a:rPr>
              <a:t>1人1台端末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利活用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り、</a:t>
            </a:r>
            <a:r>
              <a:rPr dirty="0" u="sng" sz="1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サ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ービ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日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常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利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るネ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ワー</a:t>
            </a:r>
            <a:r>
              <a:rPr dirty="0" u="sng" sz="1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場所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われ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ない</a:t>
            </a:r>
            <a:r>
              <a:rPr dirty="0" sz="1400" spc="-10">
                <a:latin typeface="Meiryo UI"/>
                <a:cs typeface="Meiryo UI"/>
              </a:rPr>
              <a:t>セキ</a:t>
            </a:r>
            <a:r>
              <a:rPr dirty="0" sz="1400" spc="-5">
                <a:latin typeface="Meiryo UI"/>
                <a:cs typeface="Meiryo UI"/>
              </a:rPr>
              <a:t>ュ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0">
                <a:latin typeface="Meiryo UI"/>
                <a:cs typeface="Meiryo UI"/>
              </a:rPr>
              <a:t>テ</a:t>
            </a:r>
            <a:r>
              <a:rPr dirty="0" sz="1400">
                <a:latin typeface="Meiryo UI"/>
                <a:cs typeface="Meiryo UI"/>
              </a:rPr>
              <a:t>ィ 対策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必要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>
                <a:latin typeface="Meiryo UI"/>
                <a:cs typeface="Meiryo UI"/>
              </a:rPr>
              <a:t>下</a:t>
            </a:r>
            <a:r>
              <a:rPr dirty="0" sz="1400" spc="-15">
                <a:latin typeface="Meiryo UI"/>
                <a:cs typeface="Meiryo UI"/>
              </a:rPr>
              <a:t>記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15">
                <a:latin typeface="Meiryo UI"/>
                <a:cs typeface="Meiryo UI"/>
              </a:rPr>
              <a:t>策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記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述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充実</a:t>
            </a:r>
            <a:r>
              <a:rPr dirty="0" sz="1400" b="1">
                <a:solidFill>
                  <a:srgbClr val="FF0000"/>
                </a:solidFill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436" y="1725167"/>
          <a:ext cx="9156700" cy="426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0"/>
                <a:gridCol w="68580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主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対策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B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概要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B5C4"/>
                    </a:solidFill>
                  </a:tcPr>
                </a:tc>
              </a:tr>
              <a:tr h="1021080">
                <a:tc>
                  <a:txBody>
                    <a:bodyPr/>
                    <a:lstStyle/>
                    <a:p>
                      <a:pPr marL="89535" marR="205104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クラウド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サービ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おけ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る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留意点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クラウド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サービスの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日常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的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活用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必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ット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ワ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帯域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確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保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クラ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ド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利用に 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る同時接続数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ど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留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意点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整理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ま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ドサービ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業者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おい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適切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セキ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ュ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ィ 対策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実施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確認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めの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契約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内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及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び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第三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者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認証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どの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確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認内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容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充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実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latin typeface="Meiryo UI"/>
                          <a:cs typeface="Meiryo UI"/>
                        </a:rPr>
                        <a:t>Web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フィ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グ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児童生徒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端末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利用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際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不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適切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ェブ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ペ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閲覧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防止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めの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対策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整理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Meiryo UI"/>
                          <a:cs typeface="Meiryo UI"/>
                        </a:rPr>
                        <a:t>（Web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フィ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ング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検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索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エンジン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のセー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サー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チ</a:t>
                      </a:r>
                      <a:r>
                        <a:rPr dirty="0" baseline="24691" sz="1350" spc="30">
                          <a:latin typeface="Meiryo UI"/>
                          <a:cs typeface="Meiryo UI"/>
                        </a:rPr>
                        <a:t>※1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、セー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フブ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ング</a:t>
                      </a:r>
                      <a:r>
                        <a:rPr dirty="0" baseline="24691" sz="1350" spc="22">
                          <a:latin typeface="Meiryo UI"/>
                          <a:cs typeface="Meiryo UI"/>
                        </a:rPr>
                        <a:t>※2</a:t>
                      </a:r>
                      <a:r>
                        <a:rPr dirty="0" sz="1400" spc="15">
                          <a:latin typeface="Meiryo UI"/>
                          <a:cs typeface="Meiryo UI"/>
                        </a:rPr>
                        <a:t>）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ウェ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baseline="24691" sz="1350" spc="30">
                          <a:latin typeface="Meiryo UI"/>
                          <a:cs typeface="Meiryo UI"/>
                        </a:rPr>
                        <a:t>※3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対策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児童生徒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自分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専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端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機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会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り、イ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ーネッ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外部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リ 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クに直接晒さ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機会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増え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端末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お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マル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ェ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策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整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不正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ソフ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防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止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8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10">
                          <a:latin typeface="Meiryo UI"/>
                          <a:cs typeface="Meiryo UI"/>
                        </a:rPr>
                        <a:t>MDM</a:t>
                      </a:r>
                      <a:r>
                        <a:rPr dirty="0" baseline="24691" sz="1350" spc="15">
                          <a:latin typeface="Meiryo UI"/>
                          <a:cs typeface="Meiryo UI"/>
                        </a:rPr>
                        <a:t>※4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よる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不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正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ソ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フト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ェ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のイ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トール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防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止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セ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ュ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設定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一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元管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理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端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末の 盗難</a:t>
                      </a:r>
                      <a:r>
                        <a:rPr dirty="0" sz="1400" spc="-3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紛失に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おけ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遠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隔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らの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端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末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デ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消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去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などの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対策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整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Meiryo UI"/>
                          <a:cs typeface="Meiryo UI"/>
                        </a:rPr>
                        <a:t>モ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教育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0805" marR="850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1人1台端末整備に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ち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帰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学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習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進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想定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め、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学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校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のみ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ず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家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庭で 利用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る際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保護者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よる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400" spc="-20" b="1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教育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必要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性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て追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記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ま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学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校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保護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者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連絡 体制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整備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て留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意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整理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7503" y="6022340"/>
            <a:ext cx="8599805" cy="631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※1</a:t>
            </a:r>
            <a:r>
              <a:rPr dirty="0" sz="1000" spc="325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検索</a:t>
            </a:r>
            <a:r>
              <a:rPr dirty="0" sz="1000">
                <a:latin typeface="Meiryo UI"/>
                <a:cs typeface="Meiryo UI"/>
              </a:rPr>
              <a:t>エ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ンのセー</a:t>
            </a:r>
            <a:r>
              <a:rPr dirty="0" sz="1000" spc="-10">
                <a:latin typeface="Meiryo UI"/>
                <a:cs typeface="Meiryo UI"/>
              </a:rPr>
              <a:t>フ</a:t>
            </a:r>
            <a:r>
              <a:rPr dirty="0" sz="1000" spc="-5">
                <a:latin typeface="Meiryo UI"/>
                <a:cs typeface="Meiryo UI"/>
              </a:rPr>
              <a:t>サー</a:t>
            </a:r>
            <a:r>
              <a:rPr dirty="0" sz="1000" spc="-10">
                <a:latin typeface="Meiryo UI"/>
                <a:cs typeface="Meiryo UI"/>
              </a:rPr>
              <a:t>チ</a:t>
            </a:r>
            <a:r>
              <a:rPr dirty="0" sz="1000" spc="-5">
                <a:latin typeface="Meiryo UI"/>
                <a:cs typeface="Meiryo UI"/>
              </a:rPr>
              <a:t>：検索</a:t>
            </a:r>
            <a:r>
              <a:rPr dirty="0" sz="1000">
                <a:latin typeface="Meiryo UI"/>
                <a:cs typeface="Meiryo UI"/>
              </a:rPr>
              <a:t>エ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ンの検索結果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5">
                <a:latin typeface="Meiryo UI"/>
                <a:cs typeface="Meiryo UI"/>
              </a:rPr>
              <a:t>不</a:t>
            </a:r>
            <a:r>
              <a:rPr dirty="0" sz="1000" spc="-5">
                <a:latin typeface="Meiryo UI"/>
                <a:cs typeface="Meiryo UI"/>
              </a:rPr>
              <a:t>適切な情報</a:t>
            </a:r>
            <a:r>
              <a:rPr dirty="0" sz="1000" spc="5">
                <a:latin typeface="Meiryo UI"/>
                <a:cs typeface="Meiryo UI"/>
              </a:rPr>
              <a:t>が</a:t>
            </a:r>
            <a:r>
              <a:rPr dirty="0" sz="1000" spc="-5">
                <a:latin typeface="Meiryo UI"/>
                <a:cs typeface="Meiryo UI"/>
              </a:rPr>
              <a:t>含</a:t>
            </a:r>
            <a:r>
              <a:rPr dirty="0" sz="1000">
                <a:latin typeface="Meiryo UI"/>
                <a:cs typeface="Meiryo UI"/>
              </a:rPr>
              <a:t>ま</a:t>
            </a:r>
            <a:r>
              <a:rPr dirty="0" sz="1000" spc="-5">
                <a:latin typeface="Meiryo UI"/>
                <a:cs typeface="Meiryo UI"/>
              </a:rPr>
              <a:t>れ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場</a:t>
            </a:r>
            <a:r>
              <a:rPr dirty="0" sz="1000" spc="5">
                <a:latin typeface="Meiryo UI"/>
                <a:cs typeface="Meiryo UI"/>
              </a:rPr>
              <a:t>合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表</a:t>
            </a:r>
            <a:r>
              <a:rPr dirty="0" sz="1000" spc="5">
                <a:latin typeface="Meiryo UI"/>
                <a:cs typeface="Meiryo UI"/>
              </a:rPr>
              <a:t>示</a:t>
            </a:r>
            <a:r>
              <a:rPr dirty="0" sz="1000">
                <a:latin typeface="Meiryo UI"/>
                <a:cs typeface="Meiryo UI"/>
              </a:rPr>
              <a:t>さ</a:t>
            </a:r>
            <a:r>
              <a:rPr dirty="0" sz="1000" spc="-10">
                <a:latin typeface="Meiryo UI"/>
                <a:cs typeface="Meiryo UI"/>
              </a:rPr>
              <a:t>せ</a:t>
            </a:r>
            <a:r>
              <a:rPr dirty="0" sz="1000" spc="-5">
                <a:latin typeface="Meiryo UI"/>
                <a:cs typeface="Meiryo UI"/>
              </a:rPr>
              <a:t>ない</a:t>
            </a:r>
            <a:r>
              <a:rPr dirty="0" sz="1000">
                <a:latin typeface="Meiryo UI"/>
                <a:cs typeface="Meiryo UI"/>
              </a:rPr>
              <a:t>よ</a:t>
            </a:r>
            <a:r>
              <a:rPr dirty="0" sz="1000" spc="-10">
                <a:latin typeface="Meiryo UI"/>
                <a:cs typeface="Meiryo UI"/>
              </a:rPr>
              <a:t>うに</a:t>
            </a:r>
            <a:r>
              <a:rPr dirty="0" sz="1000">
                <a:latin typeface="Meiryo UI"/>
                <a:cs typeface="Meiryo UI"/>
              </a:rPr>
              <a:t>す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機</a:t>
            </a:r>
            <a:r>
              <a:rPr dirty="0" sz="1000" spc="5">
                <a:latin typeface="Meiryo UI"/>
                <a:cs typeface="Meiryo UI"/>
              </a:rPr>
              <a:t>能</a:t>
            </a:r>
            <a:r>
              <a:rPr dirty="0" sz="1000" spc="-5">
                <a:latin typeface="Meiryo UI"/>
                <a:cs typeface="Meiryo UI"/>
              </a:rPr>
              <a:t>。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ts val="1180"/>
              </a:lnSpc>
              <a:spcBef>
                <a:spcPts val="10"/>
              </a:spcBef>
            </a:pPr>
            <a:r>
              <a:rPr dirty="0" sz="1000" spc="-5">
                <a:latin typeface="Meiryo UI"/>
                <a:cs typeface="Meiryo UI"/>
              </a:rPr>
              <a:t>※2</a:t>
            </a:r>
            <a:r>
              <a:rPr dirty="0" sz="1000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セー</a:t>
            </a:r>
            <a:r>
              <a:rPr dirty="0" sz="1000" spc="-10">
                <a:latin typeface="Meiryo UI"/>
                <a:cs typeface="Meiryo UI"/>
              </a:rPr>
              <a:t>フ</a:t>
            </a:r>
            <a:r>
              <a:rPr dirty="0" sz="1000">
                <a:latin typeface="Meiryo UI"/>
                <a:cs typeface="Meiryo UI"/>
              </a:rPr>
              <a:t>ブ</a:t>
            </a:r>
            <a:r>
              <a:rPr dirty="0" sz="1000" spc="-10">
                <a:latin typeface="Meiryo UI"/>
                <a:cs typeface="Meiryo UI"/>
              </a:rPr>
              <a:t>ラ</a:t>
            </a:r>
            <a:r>
              <a:rPr dirty="0" sz="1000" spc="-5">
                <a:latin typeface="Meiryo UI"/>
                <a:cs typeface="Meiryo UI"/>
              </a:rPr>
              <a:t>ウ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ング：ウェ</a:t>
            </a:r>
            <a:r>
              <a:rPr dirty="0" sz="1000">
                <a:latin typeface="Meiryo UI"/>
                <a:cs typeface="Meiryo UI"/>
              </a:rPr>
              <a:t>ブ</a:t>
            </a:r>
            <a:r>
              <a:rPr dirty="0" sz="1000" spc="-5">
                <a:latin typeface="Meiryo UI"/>
                <a:cs typeface="Meiryo UI"/>
              </a:rPr>
              <a:t>サイト閲覧時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不正なサイトであ</a:t>
            </a:r>
            <a:r>
              <a:rPr dirty="0" sz="1000" spc="-10">
                <a:latin typeface="Meiryo UI"/>
                <a:cs typeface="Meiryo UI"/>
              </a:rPr>
              <a:t>ること</a:t>
            </a:r>
            <a:r>
              <a:rPr dirty="0" sz="1000" spc="-5">
                <a:latin typeface="Meiryo UI"/>
                <a:cs typeface="Meiryo UI"/>
              </a:rPr>
              <a:t>が疑</a:t>
            </a:r>
            <a:r>
              <a:rPr dirty="0" sz="1000" spc="-10">
                <a:latin typeface="Meiryo UI"/>
                <a:cs typeface="Meiryo UI"/>
              </a:rPr>
              <a:t>わ</a:t>
            </a:r>
            <a:r>
              <a:rPr dirty="0" sz="1000" spc="-5">
                <a:latin typeface="Meiryo UI"/>
                <a:cs typeface="Meiryo UI"/>
              </a:rPr>
              <a:t>れ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場合</a:t>
            </a:r>
            <a:r>
              <a:rPr dirty="0" sz="1000" spc="5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利用</a:t>
            </a:r>
            <a:r>
              <a:rPr dirty="0" sz="1000" spc="5">
                <a:latin typeface="Meiryo UI"/>
                <a:cs typeface="Meiryo UI"/>
              </a:rPr>
              <a:t>者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5">
                <a:latin typeface="Meiryo UI"/>
                <a:cs typeface="Meiryo UI"/>
              </a:rPr>
              <a:t>対</a:t>
            </a:r>
            <a:r>
              <a:rPr dirty="0" sz="1000" spc="-5">
                <a:latin typeface="Meiryo UI"/>
                <a:cs typeface="Meiryo UI"/>
              </a:rPr>
              <a:t>し</a:t>
            </a:r>
            <a:r>
              <a:rPr dirty="0" sz="1000" spc="5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警告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表</a:t>
            </a:r>
            <a:r>
              <a:rPr dirty="0" sz="1000" spc="5">
                <a:latin typeface="Meiryo UI"/>
                <a:cs typeface="Meiryo UI"/>
              </a:rPr>
              <a:t>示</a:t>
            </a:r>
            <a:r>
              <a:rPr dirty="0" sz="1000">
                <a:latin typeface="Meiryo UI"/>
                <a:cs typeface="Meiryo UI"/>
              </a:rPr>
              <a:t>す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機</a:t>
            </a:r>
            <a:r>
              <a:rPr dirty="0" sz="1000" spc="5">
                <a:latin typeface="Meiryo UI"/>
                <a:cs typeface="Meiryo UI"/>
              </a:rPr>
              <a:t>能</a:t>
            </a:r>
            <a:r>
              <a:rPr dirty="0" sz="1000" spc="-5">
                <a:latin typeface="Meiryo UI"/>
                <a:cs typeface="Meiryo UI"/>
              </a:rPr>
              <a:t>。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ts val="1180"/>
              </a:lnSpc>
            </a:pPr>
            <a:r>
              <a:rPr dirty="0" sz="1000" spc="-5">
                <a:latin typeface="Meiryo UI"/>
                <a:cs typeface="Meiryo UI"/>
              </a:rPr>
              <a:t>※3</a:t>
            </a:r>
            <a:r>
              <a:rPr dirty="0" sz="1000" spc="15">
                <a:latin typeface="Meiryo UI"/>
                <a:cs typeface="Meiryo UI"/>
              </a:rPr>
              <a:t> </a:t>
            </a:r>
            <a:r>
              <a:rPr dirty="0" sz="1000">
                <a:latin typeface="Meiryo UI"/>
                <a:cs typeface="Meiryo UI"/>
              </a:rPr>
              <a:t>マ</a:t>
            </a:r>
            <a:r>
              <a:rPr dirty="0" sz="1000" spc="-5">
                <a:latin typeface="Meiryo UI"/>
                <a:cs typeface="Meiryo UI"/>
              </a:rPr>
              <a:t>ルウェ</a:t>
            </a:r>
            <a:r>
              <a:rPr dirty="0" sz="1000">
                <a:latin typeface="Meiryo UI"/>
                <a:cs typeface="Meiryo UI"/>
              </a:rPr>
              <a:t>ア</a:t>
            </a:r>
            <a:r>
              <a:rPr dirty="0" sz="1000" spc="-5">
                <a:latin typeface="Meiryo UI"/>
                <a:cs typeface="Meiryo UI"/>
              </a:rPr>
              <a:t>：</a:t>
            </a:r>
            <a:r>
              <a:rPr dirty="0" sz="1000" spc="-10">
                <a:latin typeface="Meiryo UI"/>
                <a:cs typeface="Meiryo UI"/>
              </a:rPr>
              <a:t>コ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 spc="-10">
                <a:latin typeface="Meiryo UI"/>
                <a:cs typeface="Meiryo UI"/>
              </a:rPr>
              <a:t>ピ</a:t>
            </a:r>
            <a:r>
              <a:rPr dirty="0" sz="1000" spc="-5">
                <a:latin typeface="Meiryo UI"/>
                <a:cs typeface="Meiryo UI"/>
              </a:rPr>
              <a:t>ュー</a:t>
            </a:r>
            <a:r>
              <a:rPr dirty="0" sz="1000" spc="-10">
                <a:latin typeface="Meiryo UI"/>
                <a:cs typeface="Meiryo UI"/>
              </a:rPr>
              <a:t>タ</a:t>
            </a:r>
            <a:r>
              <a:rPr dirty="0" sz="1000" spc="-5">
                <a:latin typeface="Meiryo UI"/>
                <a:cs typeface="Meiryo UI"/>
              </a:rPr>
              <a:t>ウイル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5">
                <a:latin typeface="Meiryo UI"/>
                <a:cs typeface="Meiryo UI"/>
              </a:rPr>
              <a:t>な</a:t>
            </a:r>
            <a:r>
              <a:rPr dirty="0" sz="1000" spc="-10">
                <a:latin typeface="Meiryo UI"/>
                <a:cs typeface="Meiryo UI"/>
              </a:rPr>
              <a:t>ど</a:t>
            </a:r>
            <a:r>
              <a:rPr dirty="0" sz="1000" spc="-5">
                <a:latin typeface="Meiryo UI"/>
                <a:cs typeface="Meiryo UI"/>
              </a:rPr>
              <a:t>の</a:t>
            </a:r>
            <a:r>
              <a:rPr dirty="0" sz="1000" spc="-10">
                <a:latin typeface="Meiryo UI"/>
                <a:cs typeface="Meiryo UI"/>
              </a:rPr>
              <a:t>コ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 spc="-10">
                <a:latin typeface="Meiryo UI"/>
                <a:cs typeface="Meiryo UI"/>
              </a:rPr>
              <a:t>ピ</a:t>
            </a:r>
            <a:r>
              <a:rPr dirty="0" sz="1000" spc="-5">
                <a:latin typeface="Meiryo UI"/>
                <a:cs typeface="Meiryo UI"/>
              </a:rPr>
              <a:t>ュー</a:t>
            </a:r>
            <a:r>
              <a:rPr dirty="0" sz="1000" spc="-10">
                <a:latin typeface="Meiryo UI"/>
                <a:cs typeface="Meiryo UI"/>
              </a:rPr>
              <a:t>タ</a:t>
            </a:r>
            <a:r>
              <a:rPr dirty="0" sz="1000" spc="-5">
                <a:latin typeface="Meiryo UI"/>
                <a:cs typeface="Meiryo UI"/>
              </a:rPr>
              <a:t>の正常な利用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妨げ</a:t>
            </a:r>
            <a:r>
              <a:rPr dirty="0" sz="1000" spc="-10">
                <a:latin typeface="Meiryo UI"/>
                <a:cs typeface="Meiryo UI"/>
              </a:rPr>
              <a:t>たり、</a:t>
            </a:r>
            <a:r>
              <a:rPr dirty="0" sz="1000" spc="-5">
                <a:latin typeface="Meiryo UI"/>
                <a:cs typeface="Meiryo UI"/>
              </a:rPr>
              <a:t>利用者</a:t>
            </a:r>
            <a:r>
              <a:rPr dirty="0" sz="1000" spc="-10">
                <a:latin typeface="Meiryo UI"/>
                <a:cs typeface="Meiryo UI"/>
              </a:rPr>
              <a:t>やコ</a:t>
            </a:r>
            <a:r>
              <a:rPr dirty="0" sz="1000" spc="-5">
                <a:latin typeface="Meiryo UI"/>
                <a:cs typeface="Meiryo UI"/>
              </a:rPr>
              <a:t>ン</a:t>
            </a:r>
            <a:r>
              <a:rPr dirty="0" sz="1000" spc="-10">
                <a:latin typeface="Meiryo UI"/>
                <a:cs typeface="Meiryo UI"/>
              </a:rPr>
              <a:t>ピ</a:t>
            </a:r>
            <a:r>
              <a:rPr dirty="0" sz="1000" spc="-5">
                <a:latin typeface="Meiryo UI"/>
                <a:cs typeface="Meiryo UI"/>
              </a:rPr>
              <a:t>ュー</a:t>
            </a:r>
            <a:r>
              <a:rPr dirty="0" sz="1000" spc="-10">
                <a:latin typeface="Meiryo UI"/>
                <a:cs typeface="Meiryo UI"/>
              </a:rPr>
              <a:t>タに</a:t>
            </a:r>
            <a:r>
              <a:rPr dirty="0" sz="1000" spc="-5">
                <a:latin typeface="Meiryo UI"/>
                <a:cs typeface="Meiryo UI"/>
              </a:rPr>
              <a:t>害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5">
                <a:latin typeface="Meiryo UI"/>
                <a:cs typeface="Meiryo UI"/>
              </a:rPr>
              <a:t>成</a:t>
            </a:r>
            <a:r>
              <a:rPr dirty="0" sz="1000" spc="-10">
                <a:latin typeface="Meiryo UI"/>
                <a:cs typeface="Meiryo UI"/>
              </a:rPr>
              <a:t>す</a:t>
            </a:r>
            <a:r>
              <a:rPr dirty="0" sz="1000" spc="5">
                <a:latin typeface="Meiryo UI"/>
                <a:cs typeface="Meiryo UI"/>
              </a:rPr>
              <a:t>不</a:t>
            </a:r>
            <a:r>
              <a:rPr dirty="0" sz="1000" spc="-5">
                <a:latin typeface="Meiryo UI"/>
                <a:cs typeface="Meiryo UI"/>
              </a:rPr>
              <a:t>正な動作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行</a:t>
            </a:r>
            <a:r>
              <a:rPr dirty="0" sz="1000" spc="-10">
                <a:latin typeface="Meiryo UI"/>
                <a:cs typeface="Meiryo UI"/>
              </a:rPr>
              <a:t>う</a:t>
            </a:r>
            <a:r>
              <a:rPr dirty="0" sz="1000">
                <a:latin typeface="Meiryo UI"/>
                <a:cs typeface="Meiryo UI"/>
              </a:rPr>
              <a:t>ソ</a:t>
            </a:r>
            <a:r>
              <a:rPr dirty="0" sz="1000" spc="-10">
                <a:latin typeface="Meiryo UI"/>
                <a:cs typeface="Meiryo UI"/>
              </a:rPr>
              <a:t>フ</a:t>
            </a:r>
            <a:r>
              <a:rPr dirty="0" sz="1000" spc="-5">
                <a:latin typeface="Meiryo UI"/>
                <a:cs typeface="Meiryo UI"/>
              </a:rPr>
              <a:t>トウェ</a:t>
            </a:r>
            <a:r>
              <a:rPr dirty="0" sz="1000">
                <a:latin typeface="Meiryo UI"/>
                <a:cs typeface="Meiryo UI"/>
              </a:rPr>
              <a:t>ア</a:t>
            </a:r>
            <a:r>
              <a:rPr dirty="0" sz="1000" spc="-5">
                <a:latin typeface="Meiryo UI"/>
                <a:cs typeface="Meiryo UI"/>
              </a:rPr>
              <a:t>の総称。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Meiryo UI"/>
                <a:cs typeface="Meiryo UI"/>
              </a:rPr>
              <a:t>※4</a:t>
            </a:r>
            <a:r>
              <a:rPr dirty="0" sz="1000" spc="25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MDM</a:t>
            </a:r>
            <a:r>
              <a:rPr dirty="0" sz="1000">
                <a:latin typeface="Meiryo UI"/>
                <a:cs typeface="Meiryo UI"/>
              </a:rPr>
              <a:t> </a:t>
            </a:r>
            <a:r>
              <a:rPr dirty="0" sz="1000" spc="-10">
                <a:latin typeface="Meiryo UI"/>
                <a:cs typeface="Meiryo UI"/>
              </a:rPr>
              <a:t>(Mobile</a:t>
            </a:r>
            <a:r>
              <a:rPr dirty="0" sz="1000" spc="30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Device</a:t>
            </a:r>
            <a:r>
              <a:rPr dirty="0" sz="1000" spc="15">
                <a:latin typeface="Meiryo UI"/>
                <a:cs typeface="Meiryo UI"/>
              </a:rPr>
              <a:t> </a:t>
            </a:r>
            <a:r>
              <a:rPr dirty="0" sz="1000" spc="-10">
                <a:latin typeface="Meiryo UI"/>
                <a:cs typeface="Meiryo UI"/>
              </a:rPr>
              <a:t>Management)</a:t>
            </a:r>
            <a:r>
              <a:rPr dirty="0" sz="1000" spc="10">
                <a:latin typeface="Meiryo UI"/>
                <a:cs typeface="Meiryo UI"/>
              </a:rPr>
              <a:t> </a:t>
            </a:r>
            <a:r>
              <a:rPr dirty="0" sz="1000" spc="-5">
                <a:latin typeface="Meiryo UI"/>
                <a:cs typeface="Meiryo UI"/>
              </a:rPr>
              <a:t>：</a:t>
            </a:r>
            <a:r>
              <a:rPr dirty="0" sz="1000">
                <a:latin typeface="Meiryo UI"/>
                <a:cs typeface="Meiryo UI"/>
              </a:rPr>
              <a:t>「モ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イル端末管理</a:t>
            </a:r>
            <a:r>
              <a:rPr dirty="0" sz="1000">
                <a:latin typeface="Meiryo UI"/>
                <a:cs typeface="Meiryo UI"/>
              </a:rPr>
              <a:t>」</a:t>
            </a:r>
            <a:r>
              <a:rPr dirty="0" sz="1000" spc="-10">
                <a:latin typeface="Meiryo UI"/>
                <a:cs typeface="Meiryo UI"/>
              </a:rPr>
              <a:t>とも</a:t>
            </a:r>
            <a:r>
              <a:rPr dirty="0" sz="1000" spc="-5">
                <a:latin typeface="Meiryo UI"/>
                <a:cs typeface="Meiryo UI"/>
              </a:rPr>
              <a:t>呼ばれ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端末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管理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 spc="5">
                <a:latin typeface="Meiryo UI"/>
                <a:cs typeface="Meiryo UI"/>
              </a:rPr>
              <a:t>仕</a:t>
            </a:r>
            <a:r>
              <a:rPr dirty="0" sz="1000" spc="-5">
                <a:latin typeface="Meiryo UI"/>
                <a:cs typeface="Meiryo UI"/>
              </a:rPr>
              <a:t>組み</a:t>
            </a:r>
            <a:r>
              <a:rPr dirty="0" sz="1000" spc="-10">
                <a:latin typeface="Meiryo UI"/>
                <a:cs typeface="Meiryo UI"/>
              </a:rPr>
              <a:t>。</a:t>
            </a:r>
            <a:r>
              <a:rPr dirty="0" sz="1000" spc="5">
                <a:latin typeface="Meiryo UI"/>
                <a:cs typeface="Meiryo UI"/>
              </a:rPr>
              <a:t>利</a:t>
            </a:r>
            <a:r>
              <a:rPr dirty="0" sz="1000" spc="-5">
                <a:latin typeface="Meiryo UI"/>
                <a:cs typeface="Meiryo UI"/>
              </a:rPr>
              <a:t>用状況の</a:t>
            </a:r>
            <a:r>
              <a:rPr dirty="0" sz="1000" spc="5">
                <a:latin typeface="Meiryo UI"/>
                <a:cs typeface="Meiryo UI"/>
              </a:rPr>
              <a:t>管</a:t>
            </a:r>
            <a:r>
              <a:rPr dirty="0" sz="1000" spc="-5">
                <a:latin typeface="Meiryo UI"/>
                <a:cs typeface="Meiryo UI"/>
              </a:rPr>
              <a:t>理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5">
                <a:latin typeface="Meiryo UI"/>
                <a:cs typeface="Meiryo UI"/>
              </a:rPr>
              <a:t>遠</a:t>
            </a:r>
            <a:r>
              <a:rPr dirty="0" sz="1000" spc="-5">
                <a:latin typeface="Meiryo UI"/>
                <a:cs typeface="Meiryo UI"/>
              </a:rPr>
              <a:t>隔か</a:t>
            </a:r>
            <a:r>
              <a:rPr dirty="0" sz="1000" spc="-10">
                <a:latin typeface="Meiryo UI"/>
                <a:cs typeface="Meiryo UI"/>
              </a:rPr>
              <a:t>ら</a:t>
            </a:r>
            <a:r>
              <a:rPr dirty="0" sz="1000" spc="-5">
                <a:latin typeface="Meiryo UI"/>
                <a:cs typeface="Meiryo UI"/>
              </a:rPr>
              <a:t>の端末ロ</a:t>
            </a:r>
            <a:r>
              <a:rPr dirty="0" sz="1000" spc="5">
                <a:latin typeface="Meiryo UI"/>
                <a:cs typeface="Meiryo UI"/>
              </a:rPr>
              <a:t>ッ</a:t>
            </a:r>
            <a:r>
              <a:rPr dirty="0" sz="1000" spc="-10">
                <a:latin typeface="Meiryo UI"/>
                <a:cs typeface="Meiryo UI"/>
              </a:rPr>
              <a:t>ク</a:t>
            </a:r>
            <a:r>
              <a:rPr dirty="0" sz="1000" spc="-5">
                <a:latin typeface="Meiryo UI"/>
                <a:cs typeface="Meiryo UI"/>
              </a:rPr>
              <a:t>な</a:t>
            </a:r>
            <a:r>
              <a:rPr dirty="0" sz="1000" spc="-10">
                <a:latin typeface="Meiryo UI"/>
                <a:cs typeface="Meiryo UI"/>
              </a:rPr>
              <a:t>ど</a:t>
            </a:r>
            <a:r>
              <a:rPr dirty="0" sz="1000" spc="-5">
                <a:latin typeface="Meiryo UI"/>
                <a:cs typeface="Meiryo UI"/>
              </a:rPr>
              <a:t>の機能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5">
                <a:latin typeface="Meiryo UI"/>
                <a:cs typeface="Meiryo UI"/>
              </a:rPr>
              <a:t>有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 spc="-5">
                <a:latin typeface="Meiryo UI"/>
                <a:cs typeface="Meiryo UI"/>
              </a:rPr>
              <a:t>。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503" y="6727347"/>
            <a:ext cx="7981315" cy="43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dirty="0" sz="1000" spc="-5">
                <a:latin typeface="Meiryo UI"/>
                <a:cs typeface="Meiryo UI"/>
              </a:rPr>
              <a:t>文部科学省</a:t>
            </a:r>
            <a:r>
              <a:rPr dirty="0" sz="1000" spc="-10">
                <a:latin typeface="Meiryo UI"/>
                <a:cs typeface="Meiryo UI"/>
              </a:rPr>
              <a:t>Web</a:t>
            </a:r>
            <a:r>
              <a:rPr dirty="0" sz="1000" spc="-5">
                <a:latin typeface="Meiryo UI"/>
                <a:cs typeface="Meiryo UI"/>
              </a:rPr>
              <a:t>サイト</a:t>
            </a:r>
            <a:r>
              <a:rPr dirty="0" sz="1000" spc="-10">
                <a:latin typeface="Meiryo UI"/>
                <a:cs typeface="Meiryo UI"/>
              </a:rPr>
              <a:t>に、</a:t>
            </a:r>
            <a:r>
              <a:rPr dirty="0" sz="1000" spc="-5">
                <a:latin typeface="Meiryo UI"/>
                <a:cs typeface="Meiryo UI"/>
              </a:rPr>
              <a:t>上記</a:t>
            </a:r>
            <a:r>
              <a:rPr dirty="0" sz="1000">
                <a:latin typeface="Meiryo UI"/>
                <a:cs typeface="Meiryo UI"/>
              </a:rPr>
              <a:t>※1～4</a:t>
            </a:r>
            <a:r>
              <a:rPr dirty="0" sz="1000" spc="5">
                <a:latin typeface="Meiryo UI"/>
                <a:cs typeface="Meiryo UI"/>
              </a:rPr>
              <a:t>に関</a:t>
            </a:r>
            <a:r>
              <a:rPr dirty="0" sz="1000" spc="-10">
                <a:latin typeface="Meiryo UI"/>
                <a:cs typeface="Meiryo UI"/>
              </a:rPr>
              <a:t>する</a:t>
            </a:r>
            <a:r>
              <a:rPr dirty="0" sz="1000" spc="-5">
                <a:latin typeface="Meiryo UI"/>
                <a:cs typeface="Meiryo UI"/>
              </a:rPr>
              <a:t>セキュリ</a:t>
            </a:r>
            <a:r>
              <a:rPr dirty="0" sz="1000">
                <a:latin typeface="Meiryo UI"/>
                <a:cs typeface="Meiryo UI"/>
              </a:rPr>
              <a:t>テ</a:t>
            </a:r>
            <a:r>
              <a:rPr dirty="0" sz="1000" spc="-10">
                <a:latin typeface="Meiryo UI"/>
                <a:cs typeface="Meiryo UI"/>
              </a:rPr>
              <a:t>ィ</a:t>
            </a:r>
            <a:r>
              <a:rPr dirty="0" sz="1000" spc="-5">
                <a:latin typeface="Meiryo UI"/>
                <a:cs typeface="Meiryo UI"/>
              </a:rPr>
              <a:t>対策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含む</a:t>
            </a:r>
            <a:r>
              <a:rPr dirty="0" sz="1000" spc="-10">
                <a:latin typeface="Meiryo UI"/>
                <a:cs typeface="Meiryo UI"/>
              </a:rPr>
              <a:t>OS</a:t>
            </a:r>
            <a:r>
              <a:rPr dirty="0" sz="1000" spc="5">
                <a:latin typeface="Meiryo UI"/>
                <a:cs typeface="Meiryo UI"/>
              </a:rPr>
              <a:t>事</a:t>
            </a:r>
            <a:r>
              <a:rPr dirty="0" sz="1000" spc="-5">
                <a:latin typeface="Meiryo UI"/>
                <a:cs typeface="Meiryo UI"/>
              </a:rPr>
              <a:t>業</a:t>
            </a:r>
            <a:r>
              <a:rPr dirty="0" sz="1000" spc="5">
                <a:latin typeface="Meiryo UI"/>
                <a:cs typeface="Meiryo UI"/>
              </a:rPr>
              <a:t>者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>
                <a:latin typeface="Meiryo UI"/>
                <a:cs typeface="Meiryo UI"/>
              </a:rPr>
              <a:t>よ</a:t>
            </a:r>
            <a:r>
              <a:rPr dirty="0" sz="1000" spc="-10">
                <a:latin typeface="Meiryo UI"/>
                <a:cs typeface="Meiryo UI"/>
              </a:rPr>
              <a:t>る</a:t>
            </a:r>
            <a:r>
              <a:rPr dirty="0" sz="1000" spc="-5">
                <a:latin typeface="Meiryo UI"/>
                <a:cs typeface="Meiryo UI"/>
              </a:rPr>
              <a:t>端末の</a:t>
            </a:r>
            <a:r>
              <a:rPr dirty="0" sz="1000" spc="5">
                <a:latin typeface="Meiryo UI"/>
                <a:cs typeface="Meiryo UI"/>
              </a:rPr>
              <a:t>安</a:t>
            </a:r>
            <a:r>
              <a:rPr dirty="0" sz="1000" spc="-5">
                <a:latin typeface="Meiryo UI"/>
                <a:cs typeface="Meiryo UI"/>
              </a:rPr>
              <a:t>心</a:t>
            </a:r>
            <a:r>
              <a:rPr dirty="0" sz="1000" spc="-30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安全な</a:t>
            </a:r>
            <a:r>
              <a:rPr dirty="0" sz="1000" spc="5">
                <a:latin typeface="Meiryo UI"/>
                <a:cs typeface="Meiryo UI"/>
              </a:rPr>
              <a:t>活</a:t>
            </a:r>
            <a:r>
              <a:rPr dirty="0" sz="1000" spc="-5">
                <a:latin typeface="Meiryo UI"/>
                <a:cs typeface="Meiryo UI"/>
              </a:rPr>
              <a:t>用方</a:t>
            </a:r>
            <a:r>
              <a:rPr dirty="0" sz="1000" spc="5">
                <a:latin typeface="Meiryo UI"/>
                <a:cs typeface="Meiryo UI"/>
              </a:rPr>
              <a:t>法</a:t>
            </a:r>
            <a:r>
              <a:rPr dirty="0" sz="1000" spc="-10">
                <a:latin typeface="Meiryo UI"/>
                <a:cs typeface="Meiryo UI"/>
              </a:rPr>
              <a:t>につ</a:t>
            </a:r>
            <a:r>
              <a:rPr dirty="0" sz="1000" spc="5">
                <a:latin typeface="Meiryo UI"/>
                <a:cs typeface="Meiryo UI"/>
              </a:rPr>
              <a:t>い</a:t>
            </a:r>
            <a:r>
              <a:rPr dirty="0" sz="1000" spc="-10">
                <a:latin typeface="Meiryo UI"/>
                <a:cs typeface="Meiryo UI"/>
              </a:rPr>
              <a:t>て</a:t>
            </a:r>
            <a:r>
              <a:rPr dirty="0" sz="1000" spc="-5">
                <a:latin typeface="Meiryo UI"/>
                <a:cs typeface="Meiryo UI"/>
              </a:rPr>
              <a:t>の解説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掲</a:t>
            </a:r>
            <a:r>
              <a:rPr dirty="0" sz="1000" spc="5">
                <a:latin typeface="Meiryo UI"/>
                <a:cs typeface="Meiryo UI"/>
              </a:rPr>
              <a:t>載</a:t>
            </a:r>
            <a:r>
              <a:rPr dirty="0" sz="1000" spc="-5">
                <a:latin typeface="Meiryo UI"/>
                <a:cs typeface="Meiryo UI"/>
              </a:rPr>
              <a:t>し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5">
                <a:latin typeface="Meiryo UI"/>
                <a:cs typeface="Meiryo UI"/>
              </a:rPr>
              <a:t>活</a:t>
            </a:r>
            <a:r>
              <a:rPr dirty="0" sz="1000" spc="-5">
                <a:latin typeface="Meiryo UI"/>
                <a:cs typeface="Meiryo UI"/>
              </a:rPr>
              <a:t>用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促進。 https://</a:t>
            </a:r>
            <a:r>
              <a:rPr dirty="0" sz="1000" spc="-5">
                <a:latin typeface="Meiryo UI"/>
                <a:cs typeface="Meiryo UI"/>
                <a:hlinkClick r:id="rId2"/>
              </a:rPr>
              <a:t>www.mext.go.jp/a_menu/shotou/zyouhou/detail/mext_01172.html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9895" y="6862068"/>
            <a:ext cx="127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3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1805" algn="l"/>
                <a:tab pos="2249805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①	端末整備推進に伴う新た</a:t>
            </a:r>
            <a:r>
              <a:rPr dirty="0" spc="-5"/>
              <a:t>な</a:t>
            </a:r>
            <a:r>
              <a:rPr dirty="0" spc="-10"/>
              <a:t>セ</a:t>
            </a:r>
            <a:r>
              <a:rPr dirty="0" spc="-5"/>
              <a:t>キ</a:t>
            </a:r>
            <a:r>
              <a:rPr dirty="0"/>
              <a:t>ュ</a:t>
            </a:r>
            <a:r>
              <a:rPr dirty="0" spc="-5"/>
              <a:t>リテ</a:t>
            </a:r>
            <a:r>
              <a:rPr dirty="0"/>
              <a:t>ィ対策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4568" y="2319527"/>
          <a:ext cx="9257030" cy="4005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830"/>
                <a:gridCol w="691642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主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対策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B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概要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B5C4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ID登録</a:t>
                      </a:r>
                      <a:r>
                        <a:rPr dirty="0" sz="1400" spc="-3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変更</a:t>
                      </a:r>
                      <a:r>
                        <a:rPr dirty="0" sz="1400" spc="-3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削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除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4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1人1ID化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り、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入学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転入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進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級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進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学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転出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退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学時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などの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グ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お 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いて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個々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ID管理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行う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め、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管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理に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整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理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 marR="215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こう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ID管理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日常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的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運用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上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で、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必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要に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応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じ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事業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者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へ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依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頼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想定し て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環境整備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段階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運用面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踏ま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準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備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性に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整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理。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多要素認証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11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latin typeface="Meiryo UI"/>
                          <a:cs typeface="Meiryo UI"/>
                        </a:rPr>
                        <a:t>CBT（Computer</a:t>
                      </a:r>
                      <a:r>
                        <a:rPr dirty="0" sz="1400" spc="-3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Based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 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Testing：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試験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おけ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工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程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コ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ンピュ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上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う事）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の 本人確認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厳格に行う必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場合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ID/パ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ード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基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本的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認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証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だ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けで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指 紋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顔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/IC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ード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どの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複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数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要素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組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み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合わ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せ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なり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ま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策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多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素認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証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有効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性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 つ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て整理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11582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5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ング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オ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baseline="37037" sz="1350" spc="37">
                          <a:latin typeface="Meiryo UI"/>
                          <a:cs typeface="Meiryo UI"/>
                        </a:rPr>
                        <a:t>※1</a:t>
                      </a:r>
                      <a:endParaRPr baseline="37037" sz="1350">
                        <a:latin typeface="Meiryo UI"/>
                        <a:cs typeface="Meiryo U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11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利用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スが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増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加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する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り、サービ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用時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都度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ID/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パ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ード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等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認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証情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報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入 力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、サー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毎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情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報管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理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非常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煩雑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処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一つ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一 度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認証に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一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定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時間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種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ビ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セスが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え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シング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用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た認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証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効 率化につ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て整理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7212" y="6389628"/>
            <a:ext cx="773175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eiryo UI"/>
                <a:cs typeface="Meiryo UI"/>
              </a:rPr>
              <a:t>※1</a:t>
            </a:r>
            <a:r>
              <a:rPr dirty="0" sz="1050" spc="15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シングルサイン</a:t>
            </a:r>
            <a:r>
              <a:rPr dirty="0" sz="1050" spc="-5">
                <a:latin typeface="Meiryo UI"/>
                <a:cs typeface="Meiryo UI"/>
              </a:rPr>
              <a:t>オ</a:t>
            </a:r>
            <a:r>
              <a:rPr dirty="0" sz="1050">
                <a:latin typeface="Meiryo UI"/>
                <a:cs typeface="Meiryo UI"/>
              </a:rPr>
              <a:t>ン</a:t>
            </a:r>
            <a:r>
              <a:rPr dirty="0" sz="1050" spc="5">
                <a:latin typeface="Meiryo UI"/>
                <a:cs typeface="Meiryo UI"/>
              </a:rPr>
              <a:t>：</a:t>
            </a:r>
            <a:r>
              <a:rPr dirty="0" sz="1050">
                <a:latin typeface="Meiryo UI"/>
                <a:cs typeface="Meiryo UI"/>
              </a:rPr>
              <a:t>「</a:t>
            </a:r>
            <a:r>
              <a:rPr dirty="0" sz="1050" spc="-5">
                <a:latin typeface="Meiryo UI"/>
                <a:cs typeface="Meiryo UI"/>
              </a:rPr>
              <a:t>SSO(Single</a:t>
            </a:r>
            <a:r>
              <a:rPr dirty="0" sz="1050" spc="-2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Sign-On)」</a:t>
            </a:r>
            <a:r>
              <a:rPr dirty="0" sz="1050" spc="-5">
                <a:latin typeface="Meiryo UI"/>
                <a:cs typeface="Meiryo UI"/>
              </a:rPr>
              <a:t>とも</a:t>
            </a:r>
            <a:r>
              <a:rPr dirty="0" sz="1050" spc="5">
                <a:latin typeface="Meiryo UI"/>
                <a:cs typeface="Meiryo UI"/>
              </a:rPr>
              <a:t>表記</a:t>
            </a:r>
            <a:r>
              <a:rPr dirty="0" sz="1050" spc="-15">
                <a:latin typeface="Meiryo UI"/>
                <a:cs typeface="Meiryo UI"/>
              </a:rPr>
              <a:t>さ</a:t>
            </a:r>
            <a:r>
              <a:rPr dirty="0" sz="1050" spc="-10">
                <a:latin typeface="Meiryo UI"/>
                <a:cs typeface="Meiryo UI"/>
              </a:rPr>
              <a:t>れ</a:t>
            </a:r>
            <a:r>
              <a:rPr dirty="0" sz="1050" spc="-5">
                <a:latin typeface="Meiryo UI"/>
                <a:cs typeface="Meiryo UI"/>
              </a:rPr>
              <a:t>る</a:t>
            </a:r>
            <a:r>
              <a:rPr dirty="0" sz="1050" spc="-10">
                <a:latin typeface="Meiryo UI"/>
                <a:cs typeface="Meiryo UI"/>
              </a:rPr>
              <a:t>。</a:t>
            </a:r>
            <a:r>
              <a:rPr dirty="0" sz="1050" spc="5">
                <a:latin typeface="Meiryo UI"/>
                <a:cs typeface="Meiryo UI"/>
              </a:rPr>
              <a:t>一</a:t>
            </a:r>
            <a:r>
              <a:rPr dirty="0" sz="1050" spc="-10">
                <a:latin typeface="Meiryo UI"/>
                <a:cs typeface="Meiryo UI"/>
              </a:rPr>
              <a:t>度</a:t>
            </a:r>
            <a:r>
              <a:rPr dirty="0" sz="1050">
                <a:latin typeface="Meiryo UI"/>
                <a:cs typeface="Meiryo UI"/>
              </a:rPr>
              <a:t>のユーザ</a:t>
            </a:r>
            <a:r>
              <a:rPr dirty="0" sz="1050" spc="-10">
                <a:latin typeface="Meiryo UI"/>
                <a:cs typeface="Meiryo UI"/>
              </a:rPr>
              <a:t>認</a:t>
            </a:r>
            <a:r>
              <a:rPr dirty="0" sz="1050" spc="5">
                <a:latin typeface="Meiryo UI"/>
                <a:cs typeface="Meiryo UI"/>
              </a:rPr>
              <a:t>証</a:t>
            </a:r>
            <a:r>
              <a:rPr dirty="0" sz="1050">
                <a:latin typeface="Meiryo UI"/>
                <a:cs typeface="Meiryo UI"/>
              </a:rPr>
              <a:t>で</a:t>
            </a:r>
            <a:r>
              <a:rPr dirty="0" sz="1050" spc="-10">
                <a:latin typeface="Meiryo UI"/>
                <a:cs typeface="Meiryo UI"/>
              </a:rPr>
              <a:t>複</a:t>
            </a:r>
            <a:r>
              <a:rPr dirty="0" sz="1050" spc="5">
                <a:latin typeface="Meiryo UI"/>
                <a:cs typeface="Meiryo UI"/>
              </a:rPr>
              <a:t>数</a:t>
            </a:r>
            <a:r>
              <a:rPr dirty="0" sz="1050" spc="-15">
                <a:latin typeface="Meiryo UI"/>
                <a:cs typeface="Meiryo UI"/>
              </a:rPr>
              <a:t>の</a:t>
            </a:r>
            <a:r>
              <a:rPr dirty="0" sz="1050" spc="5">
                <a:latin typeface="Meiryo UI"/>
                <a:cs typeface="Meiryo UI"/>
              </a:rPr>
              <a:t>異</a:t>
            </a:r>
            <a:r>
              <a:rPr dirty="0" sz="1050">
                <a:latin typeface="Meiryo UI"/>
                <a:cs typeface="Meiryo UI"/>
              </a:rPr>
              <a:t>な</a:t>
            </a:r>
            <a:r>
              <a:rPr dirty="0" sz="1050" spc="-5">
                <a:latin typeface="Meiryo UI"/>
                <a:cs typeface="Meiryo UI"/>
              </a:rPr>
              <a:t>る</a:t>
            </a:r>
            <a:r>
              <a:rPr dirty="0" sz="1050">
                <a:latin typeface="Meiryo UI"/>
                <a:cs typeface="Meiryo UI"/>
              </a:rPr>
              <a:t>サ</a:t>
            </a:r>
            <a:r>
              <a:rPr dirty="0" sz="1050" spc="-15">
                <a:latin typeface="Meiryo UI"/>
                <a:cs typeface="Meiryo UI"/>
              </a:rPr>
              <a:t>ー</a:t>
            </a:r>
            <a:r>
              <a:rPr dirty="0" sz="1050" spc="-5">
                <a:latin typeface="Meiryo UI"/>
                <a:cs typeface="Meiryo UI"/>
              </a:rPr>
              <a:t>ビス</a:t>
            </a:r>
            <a:r>
              <a:rPr dirty="0" sz="1050" spc="-10">
                <a:latin typeface="Meiryo UI"/>
                <a:cs typeface="Meiryo UI"/>
              </a:rPr>
              <a:t>認</a:t>
            </a:r>
            <a:r>
              <a:rPr dirty="0" sz="1050" spc="5">
                <a:latin typeface="Meiryo UI"/>
                <a:cs typeface="Meiryo UI"/>
              </a:rPr>
              <a:t>証</a:t>
            </a:r>
            <a:r>
              <a:rPr dirty="0" sz="1050" spc="-5">
                <a:latin typeface="Meiryo UI"/>
                <a:cs typeface="Meiryo UI"/>
              </a:rPr>
              <a:t>と</a:t>
            </a:r>
            <a:r>
              <a:rPr dirty="0" sz="1050" spc="-10">
                <a:latin typeface="Meiryo UI"/>
                <a:cs typeface="Meiryo UI"/>
              </a:rPr>
              <a:t>利</a:t>
            </a:r>
            <a:r>
              <a:rPr dirty="0" sz="1050" spc="5">
                <a:latin typeface="Meiryo UI"/>
                <a:cs typeface="Meiryo UI"/>
              </a:rPr>
              <a:t>用</a:t>
            </a:r>
            <a:r>
              <a:rPr dirty="0" sz="1050" spc="-20">
                <a:latin typeface="Meiryo UI"/>
                <a:cs typeface="Meiryo UI"/>
              </a:rPr>
              <a:t>を</a:t>
            </a:r>
            <a:r>
              <a:rPr dirty="0" sz="1050" spc="5">
                <a:latin typeface="Meiryo UI"/>
                <a:cs typeface="Meiryo UI"/>
              </a:rPr>
              <a:t>可</a:t>
            </a:r>
            <a:r>
              <a:rPr dirty="0" sz="1050" spc="-10">
                <a:latin typeface="Meiryo UI"/>
                <a:cs typeface="Meiryo UI"/>
              </a:rPr>
              <a:t>能</a:t>
            </a:r>
            <a:r>
              <a:rPr dirty="0" sz="1050" spc="-5">
                <a:latin typeface="Meiryo UI"/>
                <a:cs typeface="Meiryo UI"/>
              </a:rPr>
              <a:t>にする</a:t>
            </a:r>
            <a:r>
              <a:rPr dirty="0" sz="1050" spc="-10">
                <a:latin typeface="Meiryo UI"/>
                <a:cs typeface="Meiryo UI"/>
              </a:rPr>
              <a:t>仕</a:t>
            </a:r>
            <a:r>
              <a:rPr dirty="0" sz="1050" spc="5">
                <a:latin typeface="Meiryo UI"/>
                <a:cs typeface="Meiryo UI"/>
              </a:rPr>
              <a:t>組</a:t>
            </a:r>
            <a:r>
              <a:rPr dirty="0" sz="1050" spc="-10">
                <a:latin typeface="Meiryo UI"/>
                <a:cs typeface="Meiryo UI"/>
              </a:rPr>
              <a:t>み</a:t>
            </a:r>
            <a:r>
              <a:rPr dirty="0" sz="1050">
                <a:latin typeface="Meiryo UI"/>
                <a:cs typeface="Meiryo UI"/>
              </a:rPr>
              <a:t>。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408" y="968755"/>
            <a:ext cx="9654540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SzPct val="94444"/>
              <a:buChar char="■"/>
              <a:tabLst>
                <a:tab pos="241935" algn="l"/>
              </a:tabLst>
            </a:pP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人</a:t>
            </a: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台端末及び</a:t>
            </a:r>
            <a:r>
              <a:rPr dirty="0" sz="1800" spc="-5" b="1">
                <a:latin typeface="Meiryo UI"/>
                <a:cs typeface="Meiryo UI"/>
              </a:rPr>
              <a:t>ク</a:t>
            </a:r>
            <a:r>
              <a:rPr dirty="0" sz="1800" b="1">
                <a:latin typeface="Meiryo UI"/>
                <a:cs typeface="Meiryo UI"/>
              </a:rPr>
              <a:t>ラウ</a:t>
            </a:r>
            <a:r>
              <a:rPr dirty="0" sz="1800" spc="-5" b="1">
                <a:latin typeface="Meiryo UI"/>
                <a:cs typeface="Meiryo UI"/>
              </a:rPr>
              <a:t>ド</a:t>
            </a:r>
            <a:r>
              <a:rPr dirty="0" sz="1800" b="1">
                <a:latin typeface="Meiryo UI"/>
                <a:cs typeface="Meiryo UI"/>
              </a:rPr>
              <a:t>サ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spc="-15" b="1">
                <a:latin typeface="Meiryo UI"/>
                <a:cs typeface="Meiryo UI"/>
              </a:rPr>
              <a:t>ビ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b="1">
                <a:latin typeface="Meiryo UI"/>
                <a:cs typeface="Meiryo UI"/>
              </a:rPr>
              <a:t>活用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前提</a:t>
            </a:r>
            <a:r>
              <a:rPr dirty="0" sz="1800" spc="-10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し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人</a:t>
            </a:r>
            <a:r>
              <a:rPr dirty="0" sz="1800" spc="-5" b="1">
                <a:latin typeface="Meiryo UI"/>
                <a:cs typeface="Meiryo UI"/>
              </a:rPr>
              <a:t>1ID</a:t>
            </a:r>
            <a:r>
              <a:rPr dirty="0" sz="1800" b="1">
                <a:latin typeface="Meiryo UI"/>
                <a:cs typeface="Meiryo UI"/>
              </a:rPr>
              <a:t>化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対</a:t>
            </a:r>
            <a:r>
              <a:rPr dirty="0" sz="1800" spc="-10" b="1">
                <a:latin typeface="Meiryo UI"/>
                <a:cs typeface="Meiryo UI"/>
              </a:rPr>
              <a:t>する</a:t>
            </a:r>
            <a:r>
              <a:rPr dirty="0" sz="1800" b="1">
                <a:latin typeface="Meiryo UI"/>
                <a:cs typeface="Meiryo UI"/>
              </a:rPr>
              <a:t>新</a:t>
            </a:r>
            <a:r>
              <a:rPr dirty="0" sz="1800" spc="-5" b="1">
                <a:latin typeface="Meiryo UI"/>
                <a:cs typeface="Meiryo UI"/>
              </a:rPr>
              <a:t>たなセ</a:t>
            </a:r>
            <a:r>
              <a:rPr dirty="0" sz="1800" spc="5" b="1">
                <a:latin typeface="Meiryo UI"/>
                <a:cs typeface="Meiryo UI"/>
              </a:rPr>
              <a:t>キ</a:t>
            </a:r>
            <a:r>
              <a:rPr dirty="0" sz="1800" spc="-5" b="1">
                <a:latin typeface="Meiryo UI"/>
                <a:cs typeface="Meiryo UI"/>
              </a:rPr>
              <a:t>ュリテ</a:t>
            </a:r>
            <a:r>
              <a:rPr dirty="0" sz="1800" spc="5" b="1">
                <a:latin typeface="Meiryo UI"/>
                <a:cs typeface="Meiryo UI"/>
              </a:rPr>
              <a:t>ィ</a:t>
            </a:r>
            <a:r>
              <a:rPr dirty="0" sz="1800" b="1">
                <a:latin typeface="Meiryo UI"/>
                <a:cs typeface="Meiryo UI"/>
              </a:rPr>
              <a:t>対策の追加</a:t>
            </a:r>
            <a:endParaRPr sz="1800">
              <a:latin typeface="Meiryo UI"/>
              <a:cs typeface="Meiryo UI"/>
            </a:endParaRPr>
          </a:p>
          <a:p>
            <a:pPr algn="just" marL="361315" marR="228600" indent="116839">
              <a:lnSpc>
                <a:spcPct val="95400"/>
              </a:lnSpc>
              <a:spcBef>
                <a:spcPts val="1450"/>
              </a:spcBef>
            </a:pPr>
            <a:r>
              <a:rPr dirty="0" sz="1400">
                <a:latin typeface="Meiryo UI"/>
                <a:cs typeface="Meiryo UI"/>
              </a:rPr>
              <a:t>児童生徒一人一人に個</a:t>
            </a:r>
            <a:r>
              <a:rPr dirty="0" sz="1400" spc="-15">
                <a:latin typeface="Meiryo UI"/>
                <a:cs typeface="Meiryo UI"/>
              </a:rPr>
              <a:t>別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ID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付</a:t>
            </a:r>
            <a:r>
              <a:rPr dirty="0" sz="1400" spc="-15">
                <a:latin typeface="Meiryo UI"/>
                <a:cs typeface="Meiryo UI"/>
              </a:rPr>
              <a:t>与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とで、</a:t>
            </a:r>
            <a:r>
              <a:rPr dirty="0" sz="1400">
                <a:latin typeface="Meiryo UI"/>
                <a:cs typeface="Meiryo UI"/>
              </a:rPr>
              <a:t>児</a:t>
            </a:r>
            <a:r>
              <a:rPr dirty="0" sz="1400" spc="-15">
                <a:latin typeface="Meiryo UI"/>
                <a:cs typeface="Meiryo UI"/>
              </a:rPr>
              <a:t>童</a:t>
            </a:r>
            <a:r>
              <a:rPr dirty="0" sz="1400">
                <a:latin typeface="Meiryo UI"/>
                <a:cs typeface="Meiryo UI"/>
              </a:rPr>
              <a:t>生</a:t>
            </a:r>
            <a:r>
              <a:rPr dirty="0" sz="1400" spc="-15">
                <a:latin typeface="Meiryo UI"/>
                <a:cs typeface="Meiryo UI"/>
              </a:rPr>
              <a:t>徒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学</a:t>
            </a:r>
            <a:r>
              <a:rPr dirty="0" sz="1400" spc="-5">
                <a:latin typeface="Meiryo UI"/>
                <a:cs typeface="Meiryo UI"/>
              </a:rPr>
              <a:t>び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蓄積</a:t>
            </a:r>
            <a:r>
              <a:rPr dirty="0" sz="1400" spc="-10">
                <a:latin typeface="Meiryo UI"/>
                <a:cs typeface="Meiryo UI"/>
              </a:rPr>
              <a:t>し、</a:t>
            </a:r>
            <a:r>
              <a:rPr dirty="0" sz="1400">
                <a:latin typeface="Meiryo UI"/>
                <a:cs typeface="Meiryo UI"/>
              </a:rPr>
              <a:t>教員</a:t>
            </a:r>
            <a:r>
              <a:rPr dirty="0" sz="1400" spc="-5">
                <a:latin typeface="Meiryo UI"/>
                <a:cs typeface="Meiryo UI"/>
              </a:rPr>
              <a:t>やAI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5">
                <a:latin typeface="Meiryo UI"/>
                <a:cs typeface="Meiryo UI"/>
              </a:rPr>
              <a:t>フィ</a:t>
            </a:r>
            <a:r>
              <a:rPr dirty="0" sz="1400" spc="-10">
                <a:latin typeface="Meiryo UI"/>
                <a:cs typeface="Meiryo UI"/>
              </a:rPr>
              <a:t>ード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>
                <a:latin typeface="Meiryo UI"/>
                <a:cs typeface="Meiryo UI"/>
              </a:rPr>
              <a:t>ッ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 spc="-5">
                <a:latin typeface="Meiryo UI"/>
                <a:cs typeface="Meiryo UI"/>
              </a:rPr>
              <a:t>わ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個</a:t>
            </a:r>
            <a:r>
              <a:rPr dirty="0" sz="1400">
                <a:latin typeface="Meiryo UI"/>
                <a:cs typeface="Meiryo UI"/>
              </a:rPr>
              <a:t>別最適 化された学</a:t>
            </a:r>
            <a:r>
              <a:rPr dirty="0" sz="1400" spc="-5">
                <a:latin typeface="Meiryo UI"/>
                <a:cs typeface="Meiryo UI"/>
              </a:rPr>
              <a:t>びを</a:t>
            </a:r>
            <a:r>
              <a:rPr dirty="0" sz="1400" spc="-15">
                <a:latin typeface="Meiryo UI"/>
                <a:cs typeface="Meiryo UI"/>
              </a:rPr>
              <a:t>提</a:t>
            </a:r>
            <a:r>
              <a:rPr dirty="0" sz="1400">
                <a:latin typeface="Meiryo UI"/>
                <a:cs typeface="Meiryo UI"/>
              </a:rPr>
              <a:t>供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期待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一</a:t>
            </a:r>
            <a:r>
              <a:rPr dirty="0" sz="1400">
                <a:latin typeface="Meiryo UI"/>
                <a:cs typeface="Meiryo UI"/>
              </a:rPr>
              <a:t>方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>
                <a:latin typeface="Meiryo UI"/>
                <a:cs typeface="Meiryo UI"/>
              </a:rPr>
              <a:t>利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学</a:t>
            </a:r>
            <a:r>
              <a:rPr dirty="0" sz="1400">
                <a:latin typeface="Meiryo UI"/>
                <a:cs typeface="Meiryo UI"/>
              </a:rPr>
              <a:t>習用</a:t>
            </a:r>
            <a:r>
              <a:rPr dirty="0" sz="1400" spc="-15">
                <a:latin typeface="Meiryo UI"/>
                <a:cs typeface="Meiryo UI"/>
              </a:rPr>
              <a:t>ツ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クラ</a:t>
            </a:r>
            <a:r>
              <a:rPr dirty="0" sz="1400">
                <a:latin typeface="Meiryo UI"/>
                <a:cs typeface="Meiryo UI"/>
              </a:rPr>
              <a:t>ウ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ョ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のID/</a:t>
            </a:r>
            <a:r>
              <a:rPr dirty="0" sz="1400" spc="-5">
                <a:latin typeface="Meiryo UI"/>
                <a:cs typeface="Meiryo UI"/>
              </a:rPr>
              <a:t>パ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ワ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安 全管理措置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講</a:t>
            </a:r>
            <a:r>
              <a:rPr dirty="0" sz="1400" spc="5">
                <a:latin typeface="Meiryo UI"/>
                <a:cs typeface="Meiryo UI"/>
              </a:rPr>
              <a:t>じ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けれ</a:t>
            </a:r>
            <a:r>
              <a:rPr dirty="0" sz="1400" spc="-5">
                <a:latin typeface="Meiryo UI"/>
                <a:cs typeface="Meiryo UI"/>
              </a:rPr>
              <a:t>ばな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1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1ID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対策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ついて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記述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充実。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9895" y="6862068"/>
            <a:ext cx="127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4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39" y="1773941"/>
            <a:ext cx="6018530" cy="5412105"/>
            <a:chOff x="891539" y="1773941"/>
            <a:chExt cx="6018530" cy="5412105"/>
          </a:xfrm>
        </p:grpSpPr>
        <p:sp>
          <p:nvSpPr>
            <p:cNvPr id="3" name="object 3"/>
            <p:cNvSpPr/>
            <p:nvPr/>
          </p:nvSpPr>
          <p:spPr>
            <a:xfrm>
              <a:off x="6903719" y="1773941"/>
              <a:ext cx="6350" cy="5412105"/>
            </a:xfrm>
            <a:custGeom>
              <a:avLst/>
              <a:gdLst/>
              <a:ahLst/>
              <a:cxnLst/>
              <a:rect l="l" t="t" r="r" b="b"/>
              <a:pathLst>
                <a:path w="6350" h="5412105">
                  <a:moveTo>
                    <a:pt x="6096" y="0"/>
                  </a:moveTo>
                  <a:lnTo>
                    <a:pt x="0" y="0"/>
                  </a:lnTo>
                  <a:lnTo>
                    <a:pt x="0" y="5411724"/>
                  </a:lnTo>
                  <a:lnTo>
                    <a:pt x="6096" y="54117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91539" y="2500884"/>
              <a:ext cx="916305" cy="521334"/>
            </a:xfrm>
            <a:custGeom>
              <a:avLst/>
              <a:gdLst/>
              <a:ahLst/>
              <a:cxnLst/>
              <a:rect l="l" t="t" r="r" b="b"/>
              <a:pathLst>
                <a:path w="916305" h="521335">
                  <a:moveTo>
                    <a:pt x="826008" y="0"/>
                  </a:moveTo>
                  <a:lnTo>
                    <a:pt x="89915" y="0"/>
                  </a:lnTo>
                  <a:lnTo>
                    <a:pt x="71628" y="3048"/>
                  </a:lnTo>
                  <a:lnTo>
                    <a:pt x="32003" y="21336"/>
                  </a:lnTo>
                  <a:lnTo>
                    <a:pt x="6096" y="56387"/>
                  </a:lnTo>
                  <a:lnTo>
                    <a:pt x="0" y="82296"/>
                  </a:lnTo>
                  <a:lnTo>
                    <a:pt x="0" y="438912"/>
                  </a:lnTo>
                  <a:lnTo>
                    <a:pt x="15240" y="481584"/>
                  </a:lnTo>
                  <a:lnTo>
                    <a:pt x="47243" y="510539"/>
                  </a:lnTo>
                  <a:lnTo>
                    <a:pt x="64007" y="516636"/>
                  </a:lnTo>
                  <a:lnTo>
                    <a:pt x="71628" y="519684"/>
                  </a:lnTo>
                  <a:lnTo>
                    <a:pt x="80772" y="521208"/>
                  </a:lnTo>
                  <a:lnTo>
                    <a:pt x="835152" y="521208"/>
                  </a:lnTo>
                  <a:lnTo>
                    <a:pt x="844296" y="519684"/>
                  </a:lnTo>
                  <a:lnTo>
                    <a:pt x="851916" y="516636"/>
                  </a:lnTo>
                  <a:lnTo>
                    <a:pt x="861060" y="513588"/>
                  </a:lnTo>
                  <a:lnTo>
                    <a:pt x="868679" y="510539"/>
                  </a:lnTo>
                  <a:lnTo>
                    <a:pt x="871219" y="509015"/>
                  </a:lnTo>
                  <a:lnTo>
                    <a:pt x="89915" y="509015"/>
                  </a:lnTo>
                  <a:lnTo>
                    <a:pt x="82296" y="507491"/>
                  </a:lnTo>
                  <a:lnTo>
                    <a:pt x="74675" y="507491"/>
                  </a:lnTo>
                  <a:lnTo>
                    <a:pt x="63246" y="502920"/>
                  </a:lnTo>
                  <a:lnTo>
                    <a:pt x="59435" y="502920"/>
                  </a:lnTo>
                  <a:lnTo>
                    <a:pt x="53340" y="498348"/>
                  </a:lnTo>
                  <a:lnTo>
                    <a:pt x="45719" y="495300"/>
                  </a:lnTo>
                  <a:lnTo>
                    <a:pt x="47243" y="495300"/>
                  </a:lnTo>
                  <a:lnTo>
                    <a:pt x="39623" y="490727"/>
                  </a:lnTo>
                  <a:lnTo>
                    <a:pt x="41147" y="490727"/>
                  </a:lnTo>
                  <a:lnTo>
                    <a:pt x="36575" y="486155"/>
                  </a:lnTo>
                  <a:lnTo>
                    <a:pt x="35051" y="486155"/>
                  </a:lnTo>
                  <a:lnTo>
                    <a:pt x="28956" y="480060"/>
                  </a:lnTo>
                  <a:lnTo>
                    <a:pt x="30479" y="480060"/>
                  </a:lnTo>
                  <a:lnTo>
                    <a:pt x="25907" y="473963"/>
                  </a:lnTo>
                  <a:lnTo>
                    <a:pt x="22250" y="467867"/>
                  </a:lnTo>
                  <a:lnTo>
                    <a:pt x="21335" y="467867"/>
                  </a:lnTo>
                  <a:lnTo>
                    <a:pt x="15849" y="454151"/>
                  </a:lnTo>
                  <a:lnTo>
                    <a:pt x="15240" y="454151"/>
                  </a:lnTo>
                  <a:lnTo>
                    <a:pt x="13969" y="446531"/>
                  </a:lnTo>
                  <a:lnTo>
                    <a:pt x="13715" y="446531"/>
                  </a:lnTo>
                  <a:lnTo>
                    <a:pt x="12445" y="438912"/>
                  </a:lnTo>
                  <a:lnTo>
                    <a:pt x="12191" y="438912"/>
                  </a:lnTo>
                  <a:lnTo>
                    <a:pt x="12191" y="83820"/>
                  </a:lnTo>
                  <a:lnTo>
                    <a:pt x="15240" y="68579"/>
                  </a:lnTo>
                  <a:lnTo>
                    <a:pt x="21335" y="53339"/>
                  </a:lnTo>
                  <a:lnTo>
                    <a:pt x="22250" y="53339"/>
                  </a:lnTo>
                  <a:lnTo>
                    <a:pt x="25907" y="47243"/>
                  </a:lnTo>
                  <a:lnTo>
                    <a:pt x="26822" y="47243"/>
                  </a:lnTo>
                  <a:lnTo>
                    <a:pt x="30479" y="41148"/>
                  </a:lnTo>
                  <a:lnTo>
                    <a:pt x="31622" y="41148"/>
                  </a:lnTo>
                  <a:lnTo>
                    <a:pt x="35051" y="36575"/>
                  </a:lnTo>
                  <a:lnTo>
                    <a:pt x="41147" y="30479"/>
                  </a:lnTo>
                  <a:lnTo>
                    <a:pt x="41529" y="30479"/>
                  </a:lnTo>
                  <a:lnTo>
                    <a:pt x="47243" y="25908"/>
                  </a:lnTo>
                  <a:lnTo>
                    <a:pt x="48259" y="25908"/>
                  </a:lnTo>
                  <a:lnTo>
                    <a:pt x="53340" y="22860"/>
                  </a:lnTo>
                  <a:lnTo>
                    <a:pt x="59435" y="19812"/>
                  </a:lnTo>
                  <a:lnTo>
                    <a:pt x="67056" y="16763"/>
                  </a:lnTo>
                  <a:lnTo>
                    <a:pt x="82296" y="13715"/>
                  </a:lnTo>
                  <a:lnTo>
                    <a:pt x="871219" y="13715"/>
                  </a:lnTo>
                  <a:lnTo>
                    <a:pt x="861060" y="7620"/>
                  </a:lnTo>
                  <a:lnTo>
                    <a:pt x="851916" y="4572"/>
                  </a:lnTo>
                  <a:lnTo>
                    <a:pt x="844296" y="3048"/>
                  </a:lnTo>
                  <a:lnTo>
                    <a:pt x="826008" y="0"/>
                  </a:lnTo>
                  <a:close/>
                </a:path>
                <a:path w="916305" h="521335">
                  <a:moveTo>
                    <a:pt x="856487" y="501396"/>
                  </a:moveTo>
                  <a:lnTo>
                    <a:pt x="841247" y="507491"/>
                  </a:lnTo>
                  <a:lnTo>
                    <a:pt x="833628" y="507491"/>
                  </a:lnTo>
                  <a:lnTo>
                    <a:pt x="824484" y="509015"/>
                  </a:lnTo>
                  <a:lnTo>
                    <a:pt x="871219" y="509015"/>
                  </a:lnTo>
                  <a:lnTo>
                    <a:pt x="873760" y="507491"/>
                  </a:lnTo>
                  <a:lnTo>
                    <a:pt x="841247" y="507491"/>
                  </a:lnTo>
                  <a:lnTo>
                    <a:pt x="841247" y="505967"/>
                  </a:lnTo>
                  <a:lnTo>
                    <a:pt x="876299" y="505967"/>
                  </a:lnTo>
                  <a:lnTo>
                    <a:pt x="880109" y="502920"/>
                  </a:lnTo>
                  <a:lnTo>
                    <a:pt x="854964" y="502920"/>
                  </a:lnTo>
                  <a:lnTo>
                    <a:pt x="856487" y="501396"/>
                  </a:lnTo>
                  <a:close/>
                </a:path>
                <a:path w="916305" h="521335">
                  <a:moveTo>
                    <a:pt x="74675" y="505967"/>
                  </a:moveTo>
                  <a:lnTo>
                    <a:pt x="74675" y="507491"/>
                  </a:lnTo>
                  <a:lnTo>
                    <a:pt x="82296" y="507491"/>
                  </a:lnTo>
                  <a:lnTo>
                    <a:pt x="74675" y="505967"/>
                  </a:lnTo>
                  <a:close/>
                </a:path>
                <a:path w="916305" h="521335">
                  <a:moveTo>
                    <a:pt x="59435" y="501396"/>
                  </a:moveTo>
                  <a:lnTo>
                    <a:pt x="59435" y="502920"/>
                  </a:lnTo>
                  <a:lnTo>
                    <a:pt x="63246" y="502920"/>
                  </a:lnTo>
                  <a:lnTo>
                    <a:pt x="59435" y="501396"/>
                  </a:lnTo>
                  <a:close/>
                </a:path>
                <a:path w="916305" h="521335">
                  <a:moveTo>
                    <a:pt x="880872" y="484631"/>
                  </a:moveTo>
                  <a:lnTo>
                    <a:pt x="874776" y="490727"/>
                  </a:lnTo>
                  <a:lnTo>
                    <a:pt x="868679" y="495300"/>
                  </a:lnTo>
                  <a:lnTo>
                    <a:pt x="862584" y="498348"/>
                  </a:lnTo>
                  <a:lnTo>
                    <a:pt x="854964" y="502920"/>
                  </a:lnTo>
                  <a:lnTo>
                    <a:pt x="880109" y="502920"/>
                  </a:lnTo>
                  <a:lnTo>
                    <a:pt x="883920" y="499872"/>
                  </a:lnTo>
                  <a:lnTo>
                    <a:pt x="896111" y="487679"/>
                  </a:lnTo>
                  <a:lnTo>
                    <a:pt x="897254" y="486155"/>
                  </a:lnTo>
                  <a:lnTo>
                    <a:pt x="880872" y="486155"/>
                  </a:lnTo>
                  <a:lnTo>
                    <a:pt x="880872" y="484631"/>
                  </a:lnTo>
                  <a:close/>
                </a:path>
                <a:path w="916305" h="521335">
                  <a:moveTo>
                    <a:pt x="35051" y="484631"/>
                  </a:moveTo>
                  <a:lnTo>
                    <a:pt x="35051" y="486155"/>
                  </a:lnTo>
                  <a:lnTo>
                    <a:pt x="36575" y="486155"/>
                  </a:lnTo>
                  <a:lnTo>
                    <a:pt x="35051" y="484631"/>
                  </a:lnTo>
                  <a:close/>
                </a:path>
                <a:path w="916305" h="521335">
                  <a:moveTo>
                    <a:pt x="894587" y="466343"/>
                  </a:moveTo>
                  <a:lnTo>
                    <a:pt x="890016" y="473963"/>
                  </a:lnTo>
                  <a:lnTo>
                    <a:pt x="880872" y="486155"/>
                  </a:lnTo>
                  <a:lnTo>
                    <a:pt x="897254" y="486155"/>
                  </a:lnTo>
                  <a:lnTo>
                    <a:pt x="900684" y="481584"/>
                  </a:lnTo>
                  <a:lnTo>
                    <a:pt x="905255" y="473963"/>
                  </a:lnTo>
                  <a:lnTo>
                    <a:pt x="908304" y="467867"/>
                  </a:lnTo>
                  <a:lnTo>
                    <a:pt x="894587" y="467867"/>
                  </a:lnTo>
                  <a:lnTo>
                    <a:pt x="894587" y="466343"/>
                  </a:lnTo>
                  <a:close/>
                </a:path>
                <a:path w="916305" h="521335">
                  <a:moveTo>
                    <a:pt x="21335" y="466343"/>
                  </a:moveTo>
                  <a:lnTo>
                    <a:pt x="21335" y="467867"/>
                  </a:lnTo>
                  <a:lnTo>
                    <a:pt x="22250" y="467867"/>
                  </a:lnTo>
                  <a:lnTo>
                    <a:pt x="21335" y="466343"/>
                  </a:lnTo>
                  <a:close/>
                </a:path>
                <a:path w="916305" h="521335">
                  <a:moveTo>
                    <a:pt x="900684" y="452627"/>
                  </a:moveTo>
                  <a:lnTo>
                    <a:pt x="894587" y="467867"/>
                  </a:lnTo>
                  <a:lnTo>
                    <a:pt x="908304" y="467867"/>
                  </a:lnTo>
                  <a:lnTo>
                    <a:pt x="909828" y="464820"/>
                  </a:lnTo>
                  <a:lnTo>
                    <a:pt x="912876" y="457200"/>
                  </a:lnTo>
                  <a:lnTo>
                    <a:pt x="913384" y="454151"/>
                  </a:lnTo>
                  <a:lnTo>
                    <a:pt x="900684" y="454151"/>
                  </a:lnTo>
                  <a:lnTo>
                    <a:pt x="900684" y="452627"/>
                  </a:lnTo>
                  <a:close/>
                </a:path>
                <a:path w="916305" h="521335">
                  <a:moveTo>
                    <a:pt x="15240" y="452627"/>
                  </a:moveTo>
                  <a:lnTo>
                    <a:pt x="15240" y="454151"/>
                  </a:lnTo>
                  <a:lnTo>
                    <a:pt x="15849" y="454151"/>
                  </a:lnTo>
                  <a:lnTo>
                    <a:pt x="15240" y="452627"/>
                  </a:lnTo>
                  <a:close/>
                </a:path>
                <a:path w="916305" h="521335">
                  <a:moveTo>
                    <a:pt x="902208" y="445008"/>
                  </a:moveTo>
                  <a:lnTo>
                    <a:pt x="900684" y="454151"/>
                  </a:lnTo>
                  <a:lnTo>
                    <a:pt x="913384" y="454151"/>
                  </a:lnTo>
                  <a:lnTo>
                    <a:pt x="914654" y="446531"/>
                  </a:lnTo>
                  <a:lnTo>
                    <a:pt x="902208" y="446531"/>
                  </a:lnTo>
                  <a:lnTo>
                    <a:pt x="902208" y="445008"/>
                  </a:lnTo>
                  <a:close/>
                </a:path>
                <a:path w="916305" h="521335">
                  <a:moveTo>
                    <a:pt x="13715" y="445008"/>
                  </a:moveTo>
                  <a:lnTo>
                    <a:pt x="13715" y="446531"/>
                  </a:lnTo>
                  <a:lnTo>
                    <a:pt x="13969" y="446531"/>
                  </a:lnTo>
                  <a:lnTo>
                    <a:pt x="13715" y="445008"/>
                  </a:lnTo>
                  <a:close/>
                </a:path>
                <a:path w="916305" h="521335">
                  <a:moveTo>
                    <a:pt x="903732" y="437388"/>
                  </a:moveTo>
                  <a:lnTo>
                    <a:pt x="902208" y="446531"/>
                  </a:lnTo>
                  <a:lnTo>
                    <a:pt x="914654" y="446531"/>
                  </a:lnTo>
                  <a:lnTo>
                    <a:pt x="915923" y="438912"/>
                  </a:lnTo>
                  <a:lnTo>
                    <a:pt x="903732" y="438912"/>
                  </a:lnTo>
                  <a:lnTo>
                    <a:pt x="903732" y="437388"/>
                  </a:lnTo>
                  <a:close/>
                </a:path>
                <a:path w="916305" h="521335">
                  <a:moveTo>
                    <a:pt x="12191" y="437388"/>
                  </a:moveTo>
                  <a:lnTo>
                    <a:pt x="12191" y="438912"/>
                  </a:lnTo>
                  <a:lnTo>
                    <a:pt x="12445" y="438912"/>
                  </a:lnTo>
                  <a:lnTo>
                    <a:pt x="12191" y="437388"/>
                  </a:lnTo>
                  <a:close/>
                </a:path>
                <a:path w="916305" h="521335">
                  <a:moveTo>
                    <a:pt x="907999" y="53339"/>
                  </a:moveTo>
                  <a:lnTo>
                    <a:pt x="894587" y="53339"/>
                  </a:lnTo>
                  <a:lnTo>
                    <a:pt x="900684" y="68579"/>
                  </a:lnTo>
                  <a:lnTo>
                    <a:pt x="903732" y="83820"/>
                  </a:lnTo>
                  <a:lnTo>
                    <a:pt x="903732" y="438912"/>
                  </a:lnTo>
                  <a:lnTo>
                    <a:pt x="915923" y="438912"/>
                  </a:lnTo>
                  <a:lnTo>
                    <a:pt x="915923" y="82296"/>
                  </a:lnTo>
                  <a:lnTo>
                    <a:pt x="912876" y="64008"/>
                  </a:lnTo>
                  <a:lnTo>
                    <a:pt x="909828" y="56387"/>
                  </a:lnTo>
                  <a:lnTo>
                    <a:pt x="907999" y="53339"/>
                  </a:lnTo>
                  <a:close/>
                </a:path>
                <a:path w="916305" h="521335">
                  <a:moveTo>
                    <a:pt x="22250" y="53339"/>
                  </a:moveTo>
                  <a:lnTo>
                    <a:pt x="21335" y="53339"/>
                  </a:lnTo>
                  <a:lnTo>
                    <a:pt x="21335" y="54863"/>
                  </a:lnTo>
                  <a:lnTo>
                    <a:pt x="22250" y="53339"/>
                  </a:lnTo>
                  <a:close/>
                </a:path>
                <a:path w="916305" h="521335">
                  <a:moveTo>
                    <a:pt x="904341" y="47243"/>
                  </a:moveTo>
                  <a:lnTo>
                    <a:pt x="890016" y="47243"/>
                  </a:lnTo>
                  <a:lnTo>
                    <a:pt x="894587" y="54863"/>
                  </a:lnTo>
                  <a:lnTo>
                    <a:pt x="894587" y="53339"/>
                  </a:lnTo>
                  <a:lnTo>
                    <a:pt x="907999" y="53339"/>
                  </a:lnTo>
                  <a:lnTo>
                    <a:pt x="904341" y="47243"/>
                  </a:lnTo>
                  <a:close/>
                </a:path>
                <a:path w="916305" h="521335">
                  <a:moveTo>
                    <a:pt x="26822" y="47243"/>
                  </a:moveTo>
                  <a:lnTo>
                    <a:pt x="25907" y="47243"/>
                  </a:lnTo>
                  <a:lnTo>
                    <a:pt x="25907" y="48767"/>
                  </a:lnTo>
                  <a:lnTo>
                    <a:pt x="26822" y="47243"/>
                  </a:lnTo>
                  <a:close/>
                </a:path>
                <a:path w="916305" h="521335">
                  <a:moveTo>
                    <a:pt x="900684" y="41148"/>
                  </a:moveTo>
                  <a:lnTo>
                    <a:pt x="885443" y="41148"/>
                  </a:lnTo>
                  <a:lnTo>
                    <a:pt x="890016" y="48767"/>
                  </a:lnTo>
                  <a:lnTo>
                    <a:pt x="890016" y="47243"/>
                  </a:lnTo>
                  <a:lnTo>
                    <a:pt x="904341" y="47243"/>
                  </a:lnTo>
                  <a:lnTo>
                    <a:pt x="900684" y="41148"/>
                  </a:lnTo>
                  <a:close/>
                </a:path>
                <a:path w="916305" h="521335">
                  <a:moveTo>
                    <a:pt x="31622" y="41148"/>
                  </a:moveTo>
                  <a:lnTo>
                    <a:pt x="30479" y="41148"/>
                  </a:lnTo>
                  <a:lnTo>
                    <a:pt x="30479" y="42672"/>
                  </a:lnTo>
                  <a:lnTo>
                    <a:pt x="31622" y="41148"/>
                  </a:lnTo>
                  <a:close/>
                </a:path>
                <a:path w="916305" h="521335">
                  <a:moveTo>
                    <a:pt x="893063" y="30479"/>
                  </a:moveTo>
                  <a:lnTo>
                    <a:pt x="874776" y="30479"/>
                  </a:lnTo>
                  <a:lnTo>
                    <a:pt x="880872" y="36575"/>
                  </a:lnTo>
                  <a:lnTo>
                    <a:pt x="885443" y="42672"/>
                  </a:lnTo>
                  <a:lnTo>
                    <a:pt x="885443" y="41148"/>
                  </a:lnTo>
                  <a:lnTo>
                    <a:pt x="900684" y="41148"/>
                  </a:lnTo>
                  <a:lnTo>
                    <a:pt x="896111" y="33527"/>
                  </a:lnTo>
                  <a:lnTo>
                    <a:pt x="893063" y="30479"/>
                  </a:lnTo>
                  <a:close/>
                </a:path>
                <a:path w="916305" h="521335">
                  <a:moveTo>
                    <a:pt x="41529" y="30479"/>
                  </a:moveTo>
                  <a:lnTo>
                    <a:pt x="41147" y="30479"/>
                  </a:lnTo>
                  <a:lnTo>
                    <a:pt x="39624" y="32003"/>
                  </a:lnTo>
                  <a:lnTo>
                    <a:pt x="41529" y="30479"/>
                  </a:lnTo>
                  <a:close/>
                </a:path>
                <a:path w="916305" h="521335">
                  <a:moveTo>
                    <a:pt x="888492" y="25908"/>
                  </a:moveTo>
                  <a:lnTo>
                    <a:pt x="868679" y="25908"/>
                  </a:lnTo>
                  <a:lnTo>
                    <a:pt x="874776" y="32003"/>
                  </a:lnTo>
                  <a:lnTo>
                    <a:pt x="874776" y="30479"/>
                  </a:lnTo>
                  <a:lnTo>
                    <a:pt x="893063" y="30479"/>
                  </a:lnTo>
                  <a:lnTo>
                    <a:pt x="888492" y="25908"/>
                  </a:lnTo>
                  <a:close/>
                </a:path>
                <a:path w="916305" h="521335">
                  <a:moveTo>
                    <a:pt x="48259" y="25908"/>
                  </a:moveTo>
                  <a:lnTo>
                    <a:pt x="47243" y="25908"/>
                  </a:lnTo>
                  <a:lnTo>
                    <a:pt x="45719" y="27431"/>
                  </a:lnTo>
                  <a:lnTo>
                    <a:pt x="48259" y="25908"/>
                  </a:lnTo>
                  <a:close/>
                </a:path>
                <a:path w="916305" h="521335">
                  <a:moveTo>
                    <a:pt x="871219" y="13715"/>
                  </a:moveTo>
                  <a:lnTo>
                    <a:pt x="833628" y="13715"/>
                  </a:lnTo>
                  <a:lnTo>
                    <a:pt x="848867" y="16763"/>
                  </a:lnTo>
                  <a:lnTo>
                    <a:pt x="856487" y="19812"/>
                  </a:lnTo>
                  <a:lnTo>
                    <a:pt x="854964" y="19812"/>
                  </a:lnTo>
                  <a:lnTo>
                    <a:pt x="862584" y="22860"/>
                  </a:lnTo>
                  <a:lnTo>
                    <a:pt x="868679" y="27431"/>
                  </a:lnTo>
                  <a:lnTo>
                    <a:pt x="868679" y="25908"/>
                  </a:lnTo>
                  <a:lnTo>
                    <a:pt x="888492" y="25908"/>
                  </a:lnTo>
                  <a:lnTo>
                    <a:pt x="883920" y="21336"/>
                  </a:lnTo>
                  <a:lnTo>
                    <a:pt x="871219" y="137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323" y="2185416"/>
              <a:ext cx="420624" cy="355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188" y="2421636"/>
              <a:ext cx="426719" cy="4343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8655" y="2634996"/>
              <a:ext cx="1216660" cy="9525"/>
            </a:xfrm>
            <a:custGeom>
              <a:avLst/>
              <a:gdLst/>
              <a:ahLst/>
              <a:cxnLst/>
              <a:rect l="l" t="t" r="r" b="b"/>
              <a:pathLst>
                <a:path w="1216660" h="9525">
                  <a:moveTo>
                    <a:pt x="1216152" y="0"/>
                  </a:moveTo>
                  <a:lnTo>
                    <a:pt x="0" y="3048"/>
                  </a:lnTo>
                  <a:lnTo>
                    <a:pt x="0" y="9143"/>
                  </a:lnTo>
                  <a:lnTo>
                    <a:pt x="1216152" y="7619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79" y="2735580"/>
              <a:ext cx="836676" cy="25298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7639" y="397256"/>
            <a:ext cx="5304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dirty="0" u="none"/>
              <a:t>②	教育情報ネ</a:t>
            </a:r>
            <a:r>
              <a:rPr dirty="0" u="none" spc="5"/>
              <a:t>ッ</a:t>
            </a:r>
            <a:r>
              <a:rPr dirty="0" u="none"/>
              <a:t>ト</a:t>
            </a:r>
            <a:r>
              <a:rPr dirty="0" u="none" spc="-5"/>
              <a:t>ワー</a:t>
            </a:r>
            <a:r>
              <a:rPr dirty="0" u="none"/>
              <a:t>ク</a:t>
            </a:r>
            <a:r>
              <a:rPr dirty="0" u="none" spc="-10"/>
              <a:t>の</a:t>
            </a:r>
            <a:r>
              <a:rPr dirty="0" u="none"/>
              <a:t>在</a:t>
            </a:r>
            <a:r>
              <a:rPr dirty="0" u="none" spc="5"/>
              <a:t>り</a:t>
            </a:r>
            <a:r>
              <a:rPr dirty="0" u="none"/>
              <a:t>方につ</a:t>
            </a:r>
            <a:r>
              <a:rPr dirty="0" u="none" spc="-5"/>
              <a:t>い</a:t>
            </a:r>
            <a:r>
              <a:rPr dirty="0" u="none"/>
              <a:t>て</a:t>
            </a:r>
          </a:p>
        </p:txBody>
      </p:sp>
      <p:sp>
        <p:nvSpPr>
          <p:cNvPr id="10" name="object 10"/>
          <p:cNvSpPr/>
          <p:nvPr/>
        </p:nvSpPr>
        <p:spPr>
          <a:xfrm>
            <a:off x="664463" y="792480"/>
            <a:ext cx="9464040" cy="24765"/>
          </a:xfrm>
          <a:custGeom>
            <a:avLst/>
            <a:gdLst/>
            <a:ahLst/>
            <a:cxnLst/>
            <a:rect l="l" t="t" r="r" b="b"/>
            <a:pathLst>
              <a:path w="9464040" h="24765">
                <a:moveTo>
                  <a:pt x="9464040" y="0"/>
                </a:moveTo>
                <a:lnTo>
                  <a:pt x="0" y="0"/>
                </a:lnTo>
                <a:lnTo>
                  <a:pt x="0" y="24383"/>
                </a:lnTo>
                <a:lnTo>
                  <a:pt x="9464040" y="24383"/>
                </a:lnTo>
                <a:lnTo>
                  <a:pt x="9464040" y="0"/>
                </a:lnTo>
                <a:close/>
              </a:path>
            </a:pathLst>
          </a:custGeom>
          <a:solidFill>
            <a:srgbClr val="024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87716" y="1756664"/>
            <a:ext cx="1362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eiryo UI"/>
                <a:cs typeface="Meiryo UI"/>
              </a:rPr>
              <a:t>【</a:t>
            </a:r>
            <a:r>
              <a:rPr dirty="0" sz="1200" spc="355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目指</a:t>
            </a:r>
            <a:r>
              <a:rPr dirty="0" sz="1200" spc="-5" b="1">
                <a:latin typeface="Meiryo UI"/>
                <a:cs typeface="Meiryo UI"/>
              </a:rPr>
              <a:t>すべき</a:t>
            </a:r>
            <a:r>
              <a:rPr dirty="0" sz="1200" b="1">
                <a:latin typeface="Meiryo UI"/>
                <a:cs typeface="Meiryo UI"/>
              </a:rPr>
              <a:t>構成</a:t>
            </a:r>
            <a:r>
              <a:rPr dirty="0" sz="1200" spc="355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】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147" y="2808223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9296" y="2812795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1100" y="2555748"/>
            <a:ext cx="262255" cy="170815"/>
            <a:chOff x="1181100" y="2555748"/>
            <a:chExt cx="262255" cy="1708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2555748"/>
              <a:ext cx="124968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100" y="2572512"/>
              <a:ext cx="117347" cy="1341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75208" y="3100832"/>
            <a:ext cx="1706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細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回線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利用</a:t>
            </a:r>
            <a:r>
              <a:rPr dirty="0" sz="900" spc="-5">
                <a:latin typeface="Meiryo UI"/>
                <a:cs typeface="Meiryo UI"/>
              </a:rPr>
              <a:t>し</a:t>
            </a:r>
            <a:r>
              <a:rPr dirty="0" sz="900">
                <a:latin typeface="Meiryo UI"/>
                <a:cs typeface="Meiryo UI"/>
              </a:rPr>
              <a:t>て</a:t>
            </a:r>
            <a:r>
              <a:rPr dirty="0" sz="900" spc="-5">
                <a:latin typeface="Meiryo UI"/>
                <a:cs typeface="Meiryo UI"/>
              </a:rPr>
              <a:t>いる</a:t>
            </a:r>
            <a:r>
              <a:rPr dirty="0" sz="900">
                <a:latin typeface="Meiryo UI"/>
                <a:cs typeface="Meiryo UI"/>
              </a:rPr>
              <a:t>場合</a:t>
            </a:r>
            <a:r>
              <a:rPr dirty="0" sz="900" spc="-5">
                <a:latin typeface="Meiryo UI"/>
                <a:cs typeface="Meiryo UI"/>
              </a:rPr>
              <a:t>がある</a:t>
            </a:r>
            <a:r>
              <a:rPr dirty="0" sz="900">
                <a:latin typeface="Meiryo UI"/>
                <a:cs typeface="Meiryo UI"/>
              </a:rPr>
              <a:t>。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97223" y="2165858"/>
            <a:ext cx="2806065" cy="984250"/>
            <a:chOff x="3697223" y="2165858"/>
            <a:chExt cx="2806065" cy="984250"/>
          </a:xfrm>
        </p:grpSpPr>
        <p:sp>
          <p:nvSpPr>
            <p:cNvPr id="19" name="object 19"/>
            <p:cNvSpPr/>
            <p:nvPr/>
          </p:nvSpPr>
          <p:spPr>
            <a:xfrm>
              <a:off x="3697223" y="2502408"/>
              <a:ext cx="1013460" cy="647700"/>
            </a:xfrm>
            <a:custGeom>
              <a:avLst/>
              <a:gdLst/>
              <a:ahLst/>
              <a:cxnLst/>
              <a:rect l="l" t="t" r="r" b="b"/>
              <a:pathLst>
                <a:path w="1013460" h="647700">
                  <a:moveTo>
                    <a:pt x="912876" y="0"/>
                  </a:moveTo>
                  <a:lnTo>
                    <a:pt x="102108" y="0"/>
                  </a:lnTo>
                  <a:lnTo>
                    <a:pt x="89915" y="1524"/>
                  </a:lnTo>
                  <a:lnTo>
                    <a:pt x="79248" y="4572"/>
                  </a:lnTo>
                  <a:lnTo>
                    <a:pt x="70103" y="9143"/>
                  </a:lnTo>
                  <a:lnTo>
                    <a:pt x="59436" y="13715"/>
                  </a:lnTo>
                  <a:lnTo>
                    <a:pt x="25908" y="41148"/>
                  </a:lnTo>
                  <a:lnTo>
                    <a:pt x="3048" y="89915"/>
                  </a:lnTo>
                  <a:lnTo>
                    <a:pt x="0" y="112775"/>
                  </a:lnTo>
                  <a:lnTo>
                    <a:pt x="0" y="536448"/>
                  </a:lnTo>
                  <a:lnTo>
                    <a:pt x="1524" y="547115"/>
                  </a:lnTo>
                  <a:lnTo>
                    <a:pt x="3048" y="559307"/>
                  </a:lnTo>
                  <a:lnTo>
                    <a:pt x="25908" y="608076"/>
                  </a:lnTo>
                  <a:lnTo>
                    <a:pt x="59436" y="633984"/>
                  </a:lnTo>
                  <a:lnTo>
                    <a:pt x="70103" y="640079"/>
                  </a:lnTo>
                  <a:lnTo>
                    <a:pt x="79248" y="643127"/>
                  </a:lnTo>
                  <a:lnTo>
                    <a:pt x="89915" y="646176"/>
                  </a:lnTo>
                  <a:lnTo>
                    <a:pt x="102108" y="647700"/>
                  </a:lnTo>
                  <a:lnTo>
                    <a:pt x="912876" y="647700"/>
                  </a:lnTo>
                  <a:lnTo>
                    <a:pt x="923543" y="646176"/>
                  </a:lnTo>
                  <a:lnTo>
                    <a:pt x="944879" y="640079"/>
                  </a:lnTo>
                  <a:lnTo>
                    <a:pt x="951738" y="635507"/>
                  </a:lnTo>
                  <a:lnTo>
                    <a:pt x="103631" y="635507"/>
                  </a:lnTo>
                  <a:lnTo>
                    <a:pt x="92963" y="633984"/>
                  </a:lnTo>
                  <a:lnTo>
                    <a:pt x="74675" y="627888"/>
                  </a:lnTo>
                  <a:lnTo>
                    <a:pt x="56387" y="618743"/>
                  </a:lnTo>
                  <a:lnTo>
                    <a:pt x="57912" y="618743"/>
                  </a:lnTo>
                  <a:lnTo>
                    <a:pt x="48767" y="612648"/>
                  </a:lnTo>
                  <a:lnTo>
                    <a:pt x="50291" y="612648"/>
                  </a:lnTo>
                  <a:lnTo>
                    <a:pt x="42672" y="606551"/>
                  </a:lnTo>
                  <a:lnTo>
                    <a:pt x="30479" y="591312"/>
                  </a:lnTo>
                  <a:lnTo>
                    <a:pt x="25908" y="583691"/>
                  </a:lnTo>
                  <a:lnTo>
                    <a:pt x="21336" y="574548"/>
                  </a:lnTo>
                  <a:lnTo>
                    <a:pt x="15239" y="556260"/>
                  </a:lnTo>
                  <a:lnTo>
                    <a:pt x="13933" y="547115"/>
                  </a:lnTo>
                  <a:lnTo>
                    <a:pt x="13715" y="547115"/>
                  </a:lnTo>
                  <a:lnTo>
                    <a:pt x="13715" y="102107"/>
                  </a:lnTo>
                  <a:lnTo>
                    <a:pt x="15239" y="91439"/>
                  </a:lnTo>
                  <a:lnTo>
                    <a:pt x="15675" y="91439"/>
                  </a:lnTo>
                  <a:lnTo>
                    <a:pt x="18287" y="82296"/>
                  </a:lnTo>
                  <a:lnTo>
                    <a:pt x="21336" y="73151"/>
                  </a:lnTo>
                  <a:lnTo>
                    <a:pt x="25908" y="64007"/>
                  </a:lnTo>
                  <a:lnTo>
                    <a:pt x="26670" y="64007"/>
                  </a:lnTo>
                  <a:lnTo>
                    <a:pt x="30479" y="56387"/>
                  </a:lnTo>
                  <a:lnTo>
                    <a:pt x="42672" y="41148"/>
                  </a:lnTo>
                  <a:lnTo>
                    <a:pt x="44196" y="41148"/>
                  </a:lnTo>
                  <a:lnTo>
                    <a:pt x="50291" y="35051"/>
                  </a:lnTo>
                  <a:lnTo>
                    <a:pt x="48767" y="35051"/>
                  </a:lnTo>
                  <a:lnTo>
                    <a:pt x="57912" y="28955"/>
                  </a:lnTo>
                  <a:lnTo>
                    <a:pt x="58674" y="28955"/>
                  </a:lnTo>
                  <a:lnTo>
                    <a:pt x="65531" y="24384"/>
                  </a:lnTo>
                  <a:lnTo>
                    <a:pt x="74675" y="19812"/>
                  </a:lnTo>
                  <a:lnTo>
                    <a:pt x="83820" y="16763"/>
                  </a:lnTo>
                  <a:lnTo>
                    <a:pt x="92963" y="15239"/>
                  </a:lnTo>
                  <a:lnTo>
                    <a:pt x="103631" y="13715"/>
                  </a:lnTo>
                  <a:lnTo>
                    <a:pt x="102108" y="13715"/>
                  </a:lnTo>
                  <a:lnTo>
                    <a:pt x="112775" y="12191"/>
                  </a:lnTo>
                  <a:lnTo>
                    <a:pt x="950976" y="12191"/>
                  </a:lnTo>
                  <a:lnTo>
                    <a:pt x="944879" y="9143"/>
                  </a:lnTo>
                  <a:lnTo>
                    <a:pt x="934212" y="4572"/>
                  </a:lnTo>
                  <a:lnTo>
                    <a:pt x="923543" y="1524"/>
                  </a:lnTo>
                  <a:lnTo>
                    <a:pt x="912876" y="0"/>
                  </a:lnTo>
                  <a:close/>
                </a:path>
                <a:path w="1013460" h="647700">
                  <a:moveTo>
                    <a:pt x="999743" y="545591"/>
                  </a:moveTo>
                  <a:lnTo>
                    <a:pt x="998220" y="556260"/>
                  </a:lnTo>
                  <a:lnTo>
                    <a:pt x="992124" y="574548"/>
                  </a:lnTo>
                  <a:lnTo>
                    <a:pt x="987551" y="583691"/>
                  </a:lnTo>
                  <a:lnTo>
                    <a:pt x="989076" y="583691"/>
                  </a:lnTo>
                  <a:lnTo>
                    <a:pt x="976884" y="598931"/>
                  </a:lnTo>
                  <a:lnTo>
                    <a:pt x="978408" y="598931"/>
                  </a:lnTo>
                  <a:lnTo>
                    <a:pt x="970788" y="606551"/>
                  </a:lnTo>
                  <a:lnTo>
                    <a:pt x="963167" y="612648"/>
                  </a:lnTo>
                  <a:lnTo>
                    <a:pt x="964691" y="612648"/>
                  </a:lnTo>
                  <a:lnTo>
                    <a:pt x="955548" y="618743"/>
                  </a:lnTo>
                  <a:lnTo>
                    <a:pt x="957072" y="618743"/>
                  </a:lnTo>
                  <a:lnTo>
                    <a:pt x="938784" y="627888"/>
                  </a:lnTo>
                  <a:lnTo>
                    <a:pt x="940308" y="627888"/>
                  </a:lnTo>
                  <a:lnTo>
                    <a:pt x="929639" y="630936"/>
                  </a:lnTo>
                  <a:lnTo>
                    <a:pt x="931163" y="630936"/>
                  </a:lnTo>
                  <a:lnTo>
                    <a:pt x="920496" y="633984"/>
                  </a:lnTo>
                  <a:lnTo>
                    <a:pt x="909827" y="635507"/>
                  </a:lnTo>
                  <a:lnTo>
                    <a:pt x="951738" y="635507"/>
                  </a:lnTo>
                  <a:lnTo>
                    <a:pt x="954024" y="633984"/>
                  </a:lnTo>
                  <a:lnTo>
                    <a:pt x="963167" y="629412"/>
                  </a:lnTo>
                  <a:lnTo>
                    <a:pt x="999743" y="589788"/>
                  </a:lnTo>
                  <a:lnTo>
                    <a:pt x="1011936" y="547115"/>
                  </a:lnTo>
                  <a:lnTo>
                    <a:pt x="999743" y="547115"/>
                  </a:lnTo>
                  <a:lnTo>
                    <a:pt x="999743" y="545591"/>
                  </a:lnTo>
                  <a:close/>
                </a:path>
                <a:path w="1013460" h="647700">
                  <a:moveTo>
                    <a:pt x="13715" y="545591"/>
                  </a:moveTo>
                  <a:lnTo>
                    <a:pt x="13715" y="547115"/>
                  </a:lnTo>
                  <a:lnTo>
                    <a:pt x="13933" y="547115"/>
                  </a:lnTo>
                  <a:lnTo>
                    <a:pt x="13715" y="545591"/>
                  </a:lnTo>
                  <a:close/>
                </a:path>
                <a:path w="1013460" h="647700">
                  <a:moveTo>
                    <a:pt x="1010629" y="91439"/>
                  </a:moveTo>
                  <a:lnTo>
                    <a:pt x="998220" y="91439"/>
                  </a:lnTo>
                  <a:lnTo>
                    <a:pt x="999743" y="102107"/>
                  </a:lnTo>
                  <a:lnTo>
                    <a:pt x="999743" y="547115"/>
                  </a:lnTo>
                  <a:lnTo>
                    <a:pt x="1011936" y="547115"/>
                  </a:lnTo>
                  <a:lnTo>
                    <a:pt x="1013460" y="536448"/>
                  </a:lnTo>
                  <a:lnTo>
                    <a:pt x="1013460" y="112775"/>
                  </a:lnTo>
                  <a:lnTo>
                    <a:pt x="1011936" y="100584"/>
                  </a:lnTo>
                  <a:lnTo>
                    <a:pt x="1010629" y="91439"/>
                  </a:lnTo>
                  <a:close/>
                </a:path>
                <a:path w="1013460" h="647700">
                  <a:moveTo>
                    <a:pt x="15675" y="91439"/>
                  </a:moveTo>
                  <a:lnTo>
                    <a:pt x="15239" y="91439"/>
                  </a:lnTo>
                  <a:lnTo>
                    <a:pt x="15239" y="92963"/>
                  </a:lnTo>
                  <a:lnTo>
                    <a:pt x="15675" y="91439"/>
                  </a:lnTo>
                  <a:close/>
                </a:path>
                <a:path w="1013460" h="647700">
                  <a:moveTo>
                    <a:pt x="987551" y="64007"/>
                  </a:moveTo>
                  <a:lnTo>
                    <a:pt x="992124" y="73151"/>
                  </a:lnTo>
                  <a:lnTo>
                    <a:pt x="995172" y="82296"/>
                  </a:lnTo>
                  <a:lnTo>
                    <a:pt x="998220" y="92963"/>
                  </a:lnTo>
                  <a:lnTo>
                    <a:pt x="998220" y="91439"/>
                  </a:lnTo>
                  <a:lnTo>
                    <a:pt x="1010629" y="91439"/>
                  </a:lnTo>
                  <a:lnTo>
                    <a:pt x="1010412" y="89915"/>
                  </a:lnTo>
                  <a:lnTo>
                    <a:pt x="1004315" y="68579"/>
                  </a:lnTo>
                  <a:lnTo>
                    <a:pt x="1003009" y="65531"/>
                  </a:lnTo>
                  <a:lnTo>
                    <a:pt x="989076" y="65531"/>
                  </a:lnTo>
                  <a:lnTo>
                    <a:pt x="987551" y="64007"/>
                  </a:lnTo>
                  <a:close/>
                </a:path>
                <a:path w="1013460" h="647700">
                  <a:moveTo>
                    <a:pt x="26670" y="64007"/>
                  </a:moveTo>
                  <a:lnTo>
                    <a:pt x="25908" y="64007"/>
                  </a:lnTo>
                  <a:lnTo>
                    <a:pt x="25908" y="65531"/>
                  </a:lnTo>
                  <a:lnTo>
                    <a:pt x="26670" y="64007"/>
                  </a:lnTo>
                  <a:close/>
                </a:path>
                <a:path w="1013460" h="647700">
                  <a:moveTo>
                    <a:pt x="987551" y="41148"/>
                  </a:moveTo>
                  <a:lnTo>
                    <a:pt x="970788" y="41148"/>
                  </a:lnTo>
                  <a:lnTo>
                    <a:pt x="978408" y="48767"/>
                  </a:lnTo>
                  <a:lnTo>
                    <a:pt x="976884" y="48767"/>
                  </a:lnTo>
                  <a:lnTo>
                    <a:pt x="982979" y="56387"/>
                  </a:lnTo>
                  <a:lnTo>
                    <a:pt x="989076" y="65531"/>
                  </a:lnTo>
                  <a:lnTo>
                    <a:pt x="1003009" y="65531"/>
                  </a:lnTo>
                  <a:lnTo>
                    <a:pt x="999743" y="57912"/>
                  </a:lnTo>
                  <a:lnTo>
                    <a:pt x="993648" y="48767"/>
                  </a:lnTo>
                  <a:lnTo>
                    <a:pt x="987551" y="41148"/>
                  </a:lnTo>
                  <a:close/>
                </a:path>
                <a:path w="1013460" h="647700">
                  <a:moveTo>
                    <a:pt x="44196" y="41148"/>
                  </a:moveTo>
                  <a:lnTo>
                    <a:pt x="42672" y="41148"/>
                  </a:lnTo>
                  <a:lnTo>
                    <a:pt x="42672" y="42672"/>
                  </a:lnTo>
                  <a:lnTo>
                    <a:pt x="44196" y="41148"/>
                  </a:lnTo>
                  <a:close/>
                </a:path>
                <a:path w="1013460" h="647700">
                  <a:moveTo>
                    <a:pt x="975360" y="28955"/>
                  </a:moveTo>
                  <a:lnTo>
                    <a:pt x="955548" y="28955"/>
                  </a:lnTo>
                  <a:lnTo>
                    <a:pt x="964691" y="35051"/>
                  </a:lnTo>
                  <a:lnTo>
                    <a:pt x="963167" y="35051"/>
                  </a:lnTo>
                  <a:lnTo>
                    <a:pt x="970788" y="42672"/>
                  </a:lnTo>
                  <a:lnTo>
                    <a:pt x="970788" y="41148"/>
                  </a:lnTo>
                  <a:lnTo>
                    <a:pt x="987551" y="41148"/>
                  </a:lnTo>
                  <a:lnTo>
                    <a:pt x="975360" y="28955"/>
                  </a:lnTo>
                  <a:close/>
                </a:path>
                <a:path w="1013460" h="647700">
                  <a:moveTo>
                    <a:pt x="58674" y="28955"/>
                  </a:moveTo>
                  <a:lnTo>
                    <a:pt x="57912" y="28955"/>
                  </a:lnTo>
                  <a:lnTo>
                    <a:pt x="56387" y="30479"/>
                  </a:lnTo>
                  <a:lnTo>
                    <a:pt x="58674" y="28955"/>
                  </a:lnTo>
                  <a:close/>
                </a:path>
                <a:path w="1013460" h="647700">
                  <a:moveTo>
                    <a:pt x="950976" y="12191"/>
                  </a:moveTo>
                  <a:lnTo>
                    <a:pt x="900684" y="12191"/>
                  </a:lnTo>
                  <a:lnTo>
                    <a:pt x="911351" y="13715"/>
                  </a:lnTo>
                  <a:lnTo>
                    <a:pt x="909827" y="13715"/>
                  </a:lnTo>
                  <a:lnTo>
                    <a:pt x="931163" y="16763"/>
                  </a:lnTo>
                  <a:lnTo>
                    <a:pt x="929639" y="16763"/>
                  </a:lnTo>
                  <a:lnTo>
                    <a:pt x="940308" y="19812"/>
                  </a:lnTo>
                  <a:lnTo>
                    <a:pt x="938784" y="19812"/>
                  </a:lnTo>
                  <a:lnTo>
                    <a:pt x="947927" y="24384"/>
                  </a:lnTo>
                  <a:lnTo>
                    <a:pt x="957072" y="30479"/>
                  </a:lnTo>
                  <a:lnTo>
                    <a:pt x="955548" y="28955"/>
                  </a:lnTo>
                  <a:lnTo>
                    <a:pt x="975360" y="28955"/>
                  </a:lnTo>
                  <a:lnTo>
                    <a:pt x="972312" y="25907"/>
                  </a:lnTo>
                  <a:lnTo>
                    <a:pt x="954024" y="13715"/>
                  </a:lnTo>
                  <a:lnTo>
                    <a:pt x="950976" y="1219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1167" y="2223516"/>
              <a:ext cx="449579" cy="3505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8716" y="2165858"/>
              <a:ext cx="774191" cy="5575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9675" y="2459736"/>
              <a:ext cx="454151" cy="4297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64379" y="2657856"/>
              <a:ext cx="1233170" cy="43180"/>
            </a:xfrm>
            <a:custGeom>
              <a:avLst/>
              <a:gdLst/>
              <a:ahLst/>
              <a:cxnLst/>
              <a:rect l="l" t="t" r="r" b="b"/>
              <a:pathLst>
                <a:path w="1233170" h="43180">
                  <a:moveTo>
                    <a:pt x="1231392" y="0"/>
                  </a:moveTo>
                  <a:lnTo>
                    <a:pt x="0" y="7619"/>
                  </a:lnTo>
                  <a:lnTo>
                    <a:pt x="0" y="42671"/>
                  </a:lnTo>
                  <a:lnTo>
                    <a:pt x="1232916" y="35051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1F4D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10227" y="2511552"/>
              <a:ext cx="497205" cy="327660"/>
            </a:xfrm>
            <a:custGeom>
              <a:avLst/>
              <a:gdLst/>
              <a:ahLst/>
              <a:cxnLst/>
              <a:rect l="l" t="t" r="r" b="b"/>
              <a:pathLst>
                <a:path w="497204" h="327660">
                  <a:moveTo>
                    <a:pt x="13716" y="269748"/>
                  </a:moveTo>
                  <a:lnTo>
                    <a:pt x="0" y="269748"/>
                  </a:lnTo>
                  <a:lnTo>
                    <a:pt x="0" y="321563"/>
                  </a:lnTo>
                  <a:lnTo>
                    <a:pt x="13716" y="321563"/>
                  </a:lnTo>
                  <a:lnTo>
                    <a:pt x="13716" y="269748"/>
                  </a:lnTo>
                  <a:close/>
                </a:path>
                <a:path w="497204" h="327660">
                  <a:moveTo>
                    <a:pt x="13716" y="181356"/>
                  </a:moveTo>
                  <a:lnTo>
                    <a:pt x="0" y="181356"/>
                  </a:lnTo>
                  <a:lnTo>
                    <a:pt x="0" y="231648"/>
                  </a:lnTo>
                  <a:lnTo>
                    <a:pt x="13716" y="231648"/>
                  </a:lnTo>
                  <a:lnTo>
                    <a:pt x="13716" y="181356"/>
                  </a:lnTo>
                  <a:close/>
                </a:path>
                <a:path w="497204" h="327660">
                  <a:moveTo>
                    <a:pt x="13716" y="92963"/>
                  </a:moveTo>
                  <a:lnTo>
                    <a:pt x="0" y="92963"/>
                  </a:lnTo>
                  <a:lnTo>
                    <a:pt x="0" y="143256"/>
                  </a:lnTo>
                  <a:lnTo>
                    <a:pt x="13716" y="143256"/>
                  </a:lnTo>
                  <a:lnTo>
                    <a:pt x="13716" y="92963"/>
                  </a:lnTo>
                  <a:close/>
                </a:path>
                <a:path w="497204" h="327660">
                  <a:moveTo>
                    <a:pt x="106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3716" y="54863"/>
                  </a:lnTo>
                  <a:lnTo>
                    <a:pt x="13716" y="12192"/>
                  </a:lnTo>
                  <a:lnTo>
                    <a:pt x="7620" y="12192"/>
                  </a:lnTo>
                  <a:lnTo>
                    <a:pt x="10668" y="9144"/>
                  </a:lnTo>
                  <a:lnTo>
                    <a:pt x="10668" y="0"/>
                  </a:lnTo>
                  <a:close/>
                </a:path>
                <a:path w="497204" h="327660">
                  <a:moveTo>
                    <a:pt x="10668" y="9144"/>
                  </a:moveTo>
                  <a:lnTo>
                    <a:pt x="7620" y="12192"/>
                  </a:lnTo>
                  <a:lnTo>
                    <a:pt x="10668" y="12192"/>
                  </a:lnTo>
                  <a:lnTo>
                    <a:pt x="10668" y="9144"/>
                  </a:lnTo>
                  <a:close/>
                </a:path>
                <a:path w="497204" h="327660">
                  <a:moveTo>
                    <a:pt x="13716" y="6096"/>
                  </a:moveTo>
                  <a:lnTo>
                    <a:pt x="10668" y="9144"/>
                  </a:lnTo>
                  <a:lnTo>
                    <a:pt x="10668" y="12192"/>
                  </a:lnTo>
                  <a:lnTo>
                    <a:pt x="13716" y="12192"/>
                  </a:lnTo>
                  <a:lnTo>
                    <a:pt x="13716" y="6096"/>
                  </a:lnTo>
                  <a:close/>
                </a:path>
                <a:path w="497204" h="327660">
                  <a:moveTo>
                    <a:pt x="99060" y="0"/>
                  </a:moveTo>
                  <a:lnTo>
                    <a:pt x="48768" y="0"/>
                  </a:lnTo>
                  <a:lnTo>
                    <a:pt x="48768" y="12192"/>
                  </a:lnTo>
                  <a:lnTo>
                    <a:pt x="99060" y="12192"/>
                  </a:lnTo>
                  <a:lnTo>
                    <a:pt x="99060" y="0"/>
                  </a:lnTo>
                  <a:close/>
                </a:path>
                <a:path w="497204" h="327660">
                  <a:moveTo>
                    <a:pt x="187451" y="0"/>
                  </a:moveTo>
                  <a:lnTo>
                    <a:pt x="137160" y="0"/>
                  </a:lnTo>
                  <a:lnTo>
                    <a:pt x="137160" y="12192"/>
                  </a:lnTo>
                  <a:lnTo>
                    <a:pt x="187451" y="12192"/>
                  </a:lnTo>
                  <a:lnTo>
                    <a:pt x="187451" y="0"/>
                  </a:lnTo>
                  <a:close/>
                </a:path>
                <a:path w="497204" h="327660">
                  <a:moveTo>
                    <a:pt x="277368" y="0"/>
                  </a:moveTo>
                  <a:lnTo>
                    <a:pt x="225551" y="0"/>
                  </a:lnTo>
                  <a:lnTo>
                    <a:pt x="225551" y="12192"/>
                  </a:lnTo>
                  <a:lnTo>
                    <a:pt x="277368" y="12192"/>
                  </a:lnTo>
                  <a:lnTo>
                    <a:pt x="277368" y="0"/>
                  </a:lnTo>
                  <a:close/>
                </a:path>
                <a:path w="497204" h="327660">
                  <a:moveTo>
                    <a:pt x="365760" y="0"/>
                  </a:moveTo>
                  <a:lnTo>
                    <a:pt x="315468" y="0"/>
                  </a:lnTo>
                  <a:lnTo>
                    <a:pt x="315468" y="12192"/>
                  </a:lnTo>
                  <a:lnTo>
                    <a:pt x="365760" y="12192"/>
                  </a:lnTo>
                  <a:lnTo>
                    <a:pt x="365760" y="0"/>
                  </a:lnTo>
                  <a:close/>
                </a:path>
                <a:path w="497204" h="327660">
                  <a:moveTo>
                    <a:pt x="454151" y="0"/>
                  </a:moveTo>
                  <a:lnTo>
                    <a:pt x="403860" y="0"/>
                  </a:lnTo>
                  <a:lnTo>
                    <a:pt x="403860" y="12192"/>
                  </a:lnTo>
                  <a:lnTo>
                    <a:pt x="454151" y="12192"/>
                  </a:lnTo>
                  <a:lnTo>
                    <a:pt x="454151" y="0"/>
                  </a:lnTo>
                  <a:close/>
                </a:path>
                <a:path w="497204" h="327660">
                  <a:moveTo>
                    <a:pt x="496824" y="9144"/>
                  </a:moveTo>
                  <a:lnTo>
                    <a:pt x="484632" y="9144"/>
                  </a:lnTo>
                  <a:lnTo>
                    <a:pt x="484632" y="59436"/>
                  </a:lnTo>
                  <a:lnTo>
                    <a:pt x="496824" y="59436"/>
                  </a:lnTo>
                  <a:lnTo>
                    <a:pt x="496824" y="9144"/>
                  </a:lnTo>
                  <a:close/>
                </a:path>
                <a:path w="497204" h="327660">
                  <a:moveTo>
                    <a:pt x="496824" y="97536"/>
                  </a:moveTo>
                  <a:lnTo>
                    <a:pt x="484632" y="97536"/>
                  </a:lnTo>
                  <a:lnTo>
                    <a:pt x="484632" y="147828"/>
                  </a:lnTo>
                  <a:lnTo>
                    <a:pt x="496824" y="147828"/>
                  </a:lnTo>
                  <a:lnTo>
                    <a:pt x="496824" y="97536"/>
                  </a:lnTo>
                  <a:close/>
                </a:path>
                <a:path w="497204" h="327660">
                  <a:moveTo>
                    <a:pt x="496824" y="185928"/>
                  </a:moveTo>
                  <a:lnTo>
                    <a:pt x="484632" y="185928"/>
                  </a:lnTo>
                  <a:lnTo>
                    <a:pt x="484632" y="237744"/>
                  </a:lnTo>
                  <a:lnTo>
                    <a:pt x="496824" y="237744"/>
                  </a:lnTo>
                  <a:lnTo>
                    <a:pt x="496824" y="185928"/>
                  </a:lnTo>
                  <a:close/>
                </a:path>
                <a:path w="497204" h="327660">
                  <a:moveTo>
                    <a:pt x="496824" y="315468"/>
                  </a:moveTo>
                  <a:lnTo>
                    <a:pt x="490727" y="315468"/>
                  </a:lnTo>
                  <a:lnTo>
                    <a:pt x="486156" y="320039"/>
                  </a:lnTo>
                  <a:lnTo>
                    <a:pt x="486156" y="327660"/>
                  </a:lnTo>
                  <a:lnTo>
                    <a:pt x="496824" y="327660"/>
                  </a:lnTo>
                  <a:lnTo>
                    <a:pt x="496824" y="315468"/>
                  </a:lnTo>
                  <a:close/>
                </a:path>
                <a:path w="497204" h="327660">
                  <a:moveTo>
                    <a:pt x="496824" y="275844"/>
                  </a:moveTo>
                  <a:lnTo>
                    <a:pt x="484632" y="275844"/>
                  </a:lnTo>
                  <a:lnTo>
                    <a:pt x="484632" y="321563"/>
                  </a:lnTo>
                  <a:lnTo>
                    <a:pt x="486156" y="320039"/>
                  </a:lnTo>
                  <a:lnTo>
                    <a:pt x="486156" y="315468"/>
                  </a:lnTo>
                  <a:lnTo>
                    <a:pt x="496824" y="315468"/>
                  </a:lnTo>
                  <a:lnTo>
                    <a:pt x="496824" y="275844"/>
                  </a:lnTo>
                  <a:close/>
                </a:path>
                <a:path w="497204" h="327660">
                  <a:moveTo>
                    <a:pt x="490727" y="315468"/>
                  </a:moveTo>
                  <a:lnTo>
                    <a:pt x="486156" y="315468"/>
                  </a:lnTo>
                  <a:lnTo>
                    <a:pt x="486156" y="320039"/>
                  </a:lnTo>
                  <a:lnTo>
                    <a:pt x="490727" y="315468"/>
                  </a:lnTo>
                  <a:close/>
                </a:path>
                <a:path w="497204" h="327660">
                  <a:moveTo>
                    <a:pt x="448056" y="315468"/>
                  </a:moveTo>
                  <a:lnTo>
                    <a:pt x="396239" y="315468"/>
                  </a:lnTo>
                  <a:lnTo>
                    <a:pt x="396239" y="327660"/>
                  </a:lnTo>
                  <a:lnTo>
                    <a:pt x="448056" y="327660"/>
                  </a:lnTo>
                  <a:lnTo>
                    <a:pt x="448056" y="315468"/>
                  </a:lnTo>
                  <a:close/>
                </a:path>
                <a:path w="497204" h="327660">
                  <a:moveTo>
                    <a:pt x="358139" y="315468"/>
                  </a:moveTo>
                  <a:lnTo>
                    <a:pt x="307848" y="315468"/>
                  </a:lnTo>
                  <a:lnTo>
                    <a:pt x="307848" y="327660"/>
                  </a:lnTo>
                  <a:lnTo>
                    <a:pt x="358139" y="327660"/>
                  </a:lnTo>
                  <a:lnTo>
                    <a:pt x="358139" y="315468"/>
                  </a:lnTo>
                  <a:close/>
                </a:path>
                <a:path w="497204" h="327660">
                  <a:moveTo>
                    <a:pt x="269748" y="315468"/>
                  </a:moveTo>
                  <a:lnTo>
                    <a:pt x="219456" y="315468"/>
                  </a:lnTo>
                  <a:lnTo>
                    <a:pt x="219456" y="327660"/>
                  </a:lnTo>
                  <a:lnTo>
                    <a:pt x="269748" y="327660"/>
                  </a:lnTo>
                  <a:lnTo>
                    <a:pt x="269748" y="315468"/>
                  </a:lnTo>
                  <a:close/>
                </a:path>
                <a:path w="497204" h="327660">
                  <a:moveTo>
                    <a:pt x="181356" y="315468"/>
                  </a:moveTo>
                  <a:lnTo>
                    <a:pt x="129539" y="315468"/>
                  </a:lnTo>
                  <a:lnTo>
                    <a:pt x="129539" y="327660"/>
                  </a:lnTo>
                  <a:lnTo>
                    <a:pt x="181356" y="327660"/>
                  </a:lnTo>
                  <a:lnTo>
                    <a:pt x="181356" y="315468"/>
                  </a:lnTo>
                  <a:close/>
                </a:path>
                <a:path w="497204" h="327660">
                  <a:moveTo>
                    <a:pt x="91439" y="315468"/>
                  </a:moveTo>
                  <a:lnTo>
                    <a:pt x="41148" y="315468"/>
                  </a:lnTo>
                  <a:lnTo>
                    <a:pt x="41148" y="327660"/>
                  </a:lnTo>
                  <a:lnTo>
                    <a:pt x="91439" y="327660"/>
                  </a:lnTo>
                  <a:lnTo>
                    <a:pt x="91439" y="3154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67983" y="2298192"/>
              <a:ext cx="410209" cy="204470"/>
            </a:xfrm>
            <a:custGeom>
              <a:avLst/>
              <a:gdLst/>
              <a:ahLst/>
              <a:cxnLst/>
              <a:rect l="l" t="t" r="r" b="b"/>
              <a:pathLst>
                <a:path w="410210" h="204469">
                  <a:moveTo>
                    <a:pt x="409955" y="0"/>
                  </a:moveTo>
                  <a:lnTo>
                    <a:pt x="393906" y="11834"/>
                  </a:lnTo>
                  <a:lnTo>
                    <a:pt x="350138" y="21526"/>
                  </a:lnTo>
                  <a:lnTo>
                    <a:pt x="285226" y="28074"/>
                  </a:lnTo>
                  <a:lnTo>
                    <a:pt x="205739" y="30479"/>
                  </a:lnTo>
                  <a:lnTo>
                    <a:pt x="125372" y="28074"/>
                  </a:lnTo>
                  <a:lnTo>
                    <a:pt x="60007" y="21526"/>
                  </a:lnTo>
                  <a:lnTo>
                    <a:pt x="16073" y="11834"/>
                  </a:lnTo>
                  <a:lnTo>
                    <a:pt x="0" y="0"/>
                  </a:lnTo>
                  <a:lnTo>
                    <a:pt x="0" y="175259"/>
                  </a:lnTo>
                  <a:lnTo>
                    <a:pt x="16073" y="186856"/>
                  </a:lnTo>
                  <a:lnTo>
                    <a:pt x="60007" y="196024"/>
                  </a:lnTo>
                  <a:lnTo>
                    <a:pt x="125372" y="202049"/>
                  </a:lnTo>
                  <a:lnTo>
                    <a:pt x="205739" y="204215"/>
                  </a:lnTo>
                  <a:lnTo>
                    <a:pt x="285226" y="202049"/>
                  </a:lnTo>
                  <a:lnTo>
                    <a:pt x="350138" y="196024"/>
                  </a:lnTo>
                  <a:lnTo>
                    <a:pt x="393906" y="186856"/>
                  </a:lnTo>
                  <a:lnTo>
                    <a:pt x="409955" y="175259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67983" y="2269236"/>
              <a:ext cx="410209" cy="59690"/>
            </a:xfrm>
            <a:custGeom>
              <a:avLst/>
              <a:gdLst/>
              <a:ahLst/>
              <a:cxnLst/>
              <a:rect l="l" t="t" r="r" b="b"/>
              <a:pathLst>
                <a:path w="410210" h="59689">
                  <a:moveTo>
                    <a:pt x="205739" y="0"/>
                  </a:moveTo>
                  <a:lnTo>
                    <a:pt x="125372" y="2381"/>
                  </a:lnTo>
                  <a:lnTo>
                    <a:pt x="60007" y="8762"/>
                  </a:lnTo>
                  <a:lnTo>
                    <a:pt x="16073" y="18002"/>
                  </a:lnTo>
                  <a:lnTo>
                    <a:pt x="0" y="28956"/>
                  </a:lnTo>
                  <a:lnTo>
                    <a:pt x="16073" y="40790"/>
                  </a:lnTo>
                  <a:lnTo>
                    <a:pt x="60007" y="50482"/>
                  </a:lnTo>
                  <a:lnTo>
                    <a:pt x="125372" y="57030"/>
                  </a:lnTo>
                  <a:lnTo>
                    <a:pt x="205739" y="59436"/>
                  </a:lnTo>
                  <a:lnTo>
                    <a:pt x="285226" y="57030"/>
                  </a:lnTo>
                  <a:lnTo>
                    <a:pt x="350138" y="50482"/>
                  </a:lnTo>
                  <a:lnTo>
                    <a:pt x="393906" y="40790"/>
                  </a:lnTo>
                  <a:lnTo>
                    <a:pt x="409955" y="28956"/>
                  </a:lnTo>
                  <a:lnTo>
                    <a:pt x="393906" y="18002"/>
                  </a:lnTo>
                  <a:lnTo>
                    <a:pt x="350138" y="8762"/>
                  </a:lnTo>
                  <a:lnTo>
                    <a:pt x="285226" y="2381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D6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64935" y="2266188"/>
              <a:ext cx="416559" cy="239395"/>
            </a:xfrm>
            <a:custGeom>
              <a:avLst/>
              <a:gdLst/>
              <a:ahLst/>
              <a:cxnLst/>
              <a:rect l="l" t="t" r="r" b="b"/>
              <a:pathLst>
                <a:path w="416560" h="239394">
                  <a:moveTo>
                    <a:pt x="416051" y="32004"/>
                  </a:moveTo>
                  <a:lnTo>
                    <a:pt x="414527" y="38100"/>
                  </a:lnTo>
                  <a:lnTo>
                    <a:pt x="411479" y="41148"/>
                  </a:lnTo>
                  <a:lnTo>
                    <a:pt x="409955" y="41910"/>
                  </a:lnTo>
                  <a:lnTo>
                    <a:pt x="409955" y="57912"/>
                  </a:lnTo>
                  <a:lnTo>
                    <a:pt x="416051" y="57912"/>
                  </a:lnTo>
                  <a:lnTo>
                    <a:pt x="416051" y="32004"/>
                  </a:lnTo>
                  <a:close/>
                </a:path>
                <a:path w="416560" h="239394">
                  <a:moveTo>
                    <a:pt x="406908" y="35051"/>
                  </a:moveTo>
                  <a:lnTo>
                    <a:pt x="402336" y="38100"/>
                  </a:lnTo>
                  <a:lnTo>
                    <a:pt x="396239" y="41148"/>
                  </a:lnTo>
                  <a:lnTo>
                    <a:pt x="394715" y="41148"/>
                  </a:lnTo>
                  <a:lnTo>
                    <a:pt x="396239" y="47244"/>
                  </a:lnTo>
                  <a:lnTo>
                    <a:pt x="397763" y="47244"/>
                  </a:lnTo>
                  <a:lnTo>
                    <a:pt x="405384" y="44196"/>
                  </a:lnTo>
                  <a:lnTo>
                    <a:pt x="409955" y="41910"/>
                  </a:lnTo>
                  <a:lnTo>
                    <a:pt x="409955" y="36575"/>
                  </a:lnTo>
                  <a:lnTo>
                    <a:pt x="406908" y="36575"/>
                  </a:lnTo>
                  <a:lnTo>
                    <a:pt x="406908" y="35051"/>
                  </a:lnTo>
                  <a:close/>
                </a:path>
                <a:path w="416560" h="239394">
                  <a:moveTo>
                    <a:pt x="414527" y="28956"/>
                  </a:moveTo>
                  <a:lnTo>
                    <a:pt x="409955" y="30480"/>
                  </a:lnTo>
                  <a:lnTo>
                    <a:pt x="409955" y="41910"/>
                  </a:lnTo>
                  <a:lnTo>
                    <a:pt x="411479" y="41148"/>
                  </a:lnTo>
                  <a:lnTo>
                    <a:pt x="414527" y="38100"/>
                  </a:lnTo>
                  <a:lnTo>
                    <a:pt x="416051" y="32004"/>
                  </a:lnTo>
                  <a:lnTo>
                    <a:pt x="414527" y="28956"/>
                  </a:lnTo>
                  <a:close/>
                </a:path>
                <a:path w="416560" h="239394">
                  <a:moveTo>
                    <a:pt x="409955" y="33527"/>
                  </a:moveTo>
                  <a:lnTo>
                    <a:pt x="406908" y="36575"/>
                  </a:lnTo>
                  <a:lnTo>
                    <a:pt x="409955" y="36575"/>
                  </a:lnTo>
                  <a:lnTo>
                    <a:pt x="409955" y="33527"/>
                  </a:lnTo>
                  <a:close/>
                </a:path>
                <a:path w="416560" h="239394">
                  <a:moveTo>
                    <a:pt x="376427" y="45720"/>
                  </a:moveTo>
                  <a:lnTo>
                    <a:pt x="365760" y="48768"/>
                  </a:lnTo>
                  <a:lnTo>
                    <a:pt x="352043" y="50292"/>
                  </a:lnTo>
                  <a:lnTo>
                    <a:pt x="352043" y="56387"/>
                  </a:lnTo>
                  <a:lnTo>
                    <a:pt x="353567" y="56387"/>
                  </a:lnTo>
                  <a:lnTo>
                    <a:pt x="367284" y="54863"/>
                  </a:lnTo>
                  <a:lnTo>
                    <a:pt x="377951" y="51816"/>
                  </a:lnTo>
                  <a:lnTo>
                    <a:pt x="376427" y="45720"/>
                  </a:lnTo>
                  <a:close/>
                </a:path>
                <a:path w="416560" h="239394">
                  <a:moveTo>
                    <a:pt x="332231" y="53339"/>
                  </a:moveTo>
                  <a:lnTo>
                    <a:pt x="323088" y="53339"/>
                  </a:lnTo>
                  <a:lnTo>
                    <a:pt x="307848" y="54863"/>
                  </a:lnTo>
                  <a:lnTo>
                    <a:pt x="307848" y="60960"/>
                  </a:lnTo>
                  <a:lnTo>
                    <a:pt x="323088" y="59436"/>
                  </a:lnTo>
                  <a:lnTo>
                    <a:pt x="333755" y="59436"/>
                  </a:lnTo>
                  <a:lnTo>
                    <a:pt x="332231" y="53339"/>
                  </a:lnTo>
                  <a:close/>
                </a:path>
                <a:path w="416560" h="239394">
                  <a:moveTo>
                    <a:pt x="288036" y="56387"/>
                  </a:moveTo>
                  <a:lnTo>
                    <a:pt x="269748" y="57912"/>
                  </a:lnTo>
                  <a:lnTo>
                    <a:pt x="263651" y="57912"/>
                  </a:lnTo>
                  <a:lnTo>
                    <a:pt x="263651" y="64008"/>
                  </a:lnTo>
                  <a:lnTo>
                    <a:pt x="269748" y="64008"/>
                  </a:lnTo>
                  <a:lnTo>
                    <a:pt x="288036" y="62484"/>
                  </a:lnTo>
                  <a:lnTo>
                    <a:pt x="289560" y="62484"/>
                  </a:lnTo>
                  <a:lnTo>
                    <a:pt x="288036" y="56387"/>
                  </a:lnTo>
                  <a:close/>
                </a:path>
                <a:path w="416560" h="239394">
                  <a:moveTo>
                    <a:pt x="243839" y="57912"/>
                  </a:moveTo>
                  <a:lnTo>
                    <a:pt x="219455" y="57912"/>
                  </a:lnTo>
                  <a:lnTo>
                    <a:pt x="219455" y="65532"/>
                  </a:lnTo>
                  <a:lnTo>
                    <a:pt x="228600" y="65532"/>
                  </a:lnTo>
                  <a:lnTo>
                    <a:pt x="243839" y="64008"/>
                  </a:lnTo>
                  <a:lnTo>
                    <a:pt x="243839" y="57912"/>
                  </a:lnTo>
                  <a:close/>
                </a:path>
                <a:path w="416560" h="239394">
                  <a:moveTo>
                    <a:pt x="199643" y="57912"/>
                  </a:moveTo>
                  <a:lnTo>
                    <a:pt x="175260" y="57912"/>
                  </a:lnTo>
                  <a:lnTo>
                    <a:pt x="175260" y="64008"/>
                  </a:lnTo>
                  <a:lnTo>
                    <a:pt x="187451" y="65532"/>
                  </a:lnTo>
                  <a:lnTo>
                    <a:pt x="199643" y="65532"/>
                  </a:lnTo>
                  <a:lnTo>
                    <a:pt x="199643" y="57912"/>
                  </a:lnTo>
                  <a:close/>
                </a:path>
                <a:path w="416560" h="239394">
                  <a:moveTo>
                    <a:pt x="131063" y="56387"/>
                  </a:moveTo>
                  <a:lnTo>
                    <a:pt x="129539" y="62484"/>
                  </a:lnTo>
                  <a:lnTo>
                    <a:pt x="147827" y="64008"/>
                  </a:lnTo>
                  <a:lnTo>
                    <a:pt x="155448" y="64008"/>
                  </a:lnTo>
                  <a:lnTo>
                    <a:pt x="155448" y="57912"/>
                  </a:lnTo>
                  <a:lnTo>
                    <a:pt x="147827" y="57912"/>
                  </a:lnTo>
                  <a:lnTo>
                    <a:pt x="131063" y="56387"/>
                  </a:lnTo>
                  <a:close/>
                </a:path>
                <a:path w="416560" h="239394">
                  <a:moveTo>
                    <a:pt x="94487" y="53339"/>
                  </a:moveTo>
                  <a:lnTo>
                    <a:pt x="86867" y="53339"/>
                  </a:lnTo>
                  <a:lnTo>
                    <a:pt x="85343" y="59436"/>
                  </a:lnTo>
                  <a:lnTo>
                    <a:pt x="92963" y="59436"/>
                  </a:lnTo>
                  <a:lnTo>
                    <a:pt x="109727" y="60960"/>
                  </a:lnTo>
                  <a:lnTo>
                    <a:pt x="111251" y="60960"/>
                  </a:lnTo>
                  <a:lnTo>
                    <a:pt x="111251" y="54863"/>
                  </a:lnTo>
                  <a:lnTo>
                    <a:pt x="94487" y="53339"/>
                  </a:lnTo>
                  <a:close/>
                </a:path>
                <a:path w="416560" h="239394">
                  <a:moveTo>
                    <a:pt x="42672" y="47244"/>
                  </a:moveTo>
                  <a:lnTo>
                    <a:pt x="41148" y="53339"/>
                  </a:lnTo>
                  <a:lnTo>
                    <a:pt x="50291" y="54863"/>
                  </a:lnTo>
                  <a:lnTo>
                    <a:pt x="62484" y="56387"/>
                  </a:lnTo>
                  <a:lnTo>
                    <a:pt x="67055" y="56387"/>
                  </a:lnTo>
                  <a:lnTo>
                    <a:pt x="67055" y="50292"/>
                  </a:lnTo>
                  <a:lnTo>
                    <a:pt x="64008" y="50292"/>
                  </a:lnTo>
                  <a:lnTo>
                    <a:pt x="50291" y="48768"/>
                  </a:lnTo>
                  <a:lnTo>
                    <a:pt x="42672" y="47244"/>
                  </a:lnTo>
                  <a:close/>
                </a:path>
                <a:path w="416560" h="239394">
                  <a:moveTo>
                    <a:pt x="0" y="32004"/>
                  </a:moveTo>
                  <a:lnTo>
                    <a:pt x="0" y="48768"/>
                  </a:lnTo>
                  <a:lnTo>
                    <a:pt x="6096" y="48768"/>
                  </a:lnTo>
                  <a:lnTo>
                    <a:pt x="6096" y="41148"/>
                  </a:lnTo>
                  <a:lnTo>
                    <a:pt x="1524" y="38100"/>
                  </a:lnTo>
                  <a:lnTo>
                    <a:pt x="0" y="32004"/>
                  </a:lnTo>
                  <a:close/>
                </a:path>
                <a:path w="416560" h="239394">
                  <a:moveTo>
                    <a:pt x="6096" y="33527"/>
                  </a:moveTo>
                  <a:lnTo>
                    <a:pt x="6096" y="41148"/>
                  </a:lnTo>
                  <a:lnTo>
                    <a:pt x="10667" y="44196"/>
                  </a:lnTo>
                  <a:lnTo>
                    <a:pt x="18287" y="47244"/>
                  </a:lnTo>
                  <a:lnTo>
                    <a:pt x="22860" y="48768"/>
                  </a:lnTo>
                  <a:lnTo>
                    <a:pt x="24384" y="42672"/>
                  </a:lnTo>
                  <a:lnTo>
                    <a:pt x="19812" y="41148"/>
                  </a:lnTo>
                  <a:lnTo>
                    <a:pt x="13715" y="38100"/>
                  </a:lnTo>
                  <a:lnTo>
                    <a:pt x="11429" y="36575"/>
                  </a:lnTo>
                  <a:lnTo>
                    <a:pt x="9143" y="36575"/>
                  </a:lnTo>
                  <a:lnTo>
                    <a:pt x="6096" y="33527"/>
                  </a:lnTo>
                  <a:close/>
                </a:path>
                <a:path w="416560" h="239394">
                  <a:moveTo>
                    <a:pt x="0" y="30480"/>
                  </a:moveTo>
                  <a:lnTo>
                    <a:pt x="0" y="32004"/>
                  </a:lnTo>
                  <a:lnTo>
                    <a:pt x="1524" y="38100"/>
                  </a:lnTo>
                  <a:lnTo>
                    <a:pt x="6096" y="41148"/>
                  </a:lnTo>
                  <a:lnTo>
                    <a:pt x="6096" y="33527"/>
                  </a:lnTo>
                  <a:lnTo>
                    <a:pt x="0" y="30480"/>
                  </a:lnTo>
                  <a:close/>
                </a:path>
                <a:path w="416560" h="239394">
                  <a:moveTo>
                    <a:pt x="9143" y="35051"/>
                  </a:moveTo>
                  <a:lnTo>
                    <a:pt x="9143" y="36575"/>
                  </a:lnTo>
                  <a:lnTo>
                    <a:pt x="11429" y="36575"/>
                  </a:lnTo>
                  <a:lnTo>
                    <a:pt x="9143" y="35051"/>
                  </a:lnTo>
                  <a:close/>
                </a:path>
                <a:path w="416560" h="239394">
                  <a:moveTo>
                    <a:pt x="6096" y="32004"/>
                  </a:moveTo>
                  <a:lnTo>
                    <a:pt x="6096" y="33527"/>
                  </a:lnTo>
                  <a:lnTo>
                    <a:pt x="7620" y="35051"/>
                  </a:lnTo>
                  <a:lnTo>
                    <a:pt x="6096" y="32004"/>
                  </a:lnTo>
                  <a:close/>
                </a:path>
                <a:path w="416560" h="239394">
                  <a:moveTo>
                    <a:pt x="6096" y="32004"/>
                  </a:moveTo>
                  <a:lnTo>
                    <a:pt x="3048" y="32004"/>
                  </a:lnTo>
                  <a:lnTo>
                    <a:pt x="6096" y="33527"/>
                  </a:lnTo>
                  <a:lnTo>
                    <a:pt x="6096" y="32004"/>
                  </a:lnTo>
                  <a:close/>
                </a:path>
                <a:path w="416560" h="239394">
                  <a:moveTo>
                    <a:pt x="42672" y="12192"/>
                  </a:moveTo>
                  <a:lnTo>
                    <a:pt x="38100" y="13716"/>
                  </a:lnTo>
                  <a:lnTo>
                    <a:pt x="27431" y="15239"/>
                  </a:lnTo>
                  <a:lnTo>
                    <a:pt x="18287" y="18287"/>
                  </a:lnTo>
                  <a:lnTo>
                    <a:pt x="16763" y="18287"/>
                  </a:lnTo>
                  <a:lnTo>
                    <a:pt x="19812" y="24384"/>
                  </a:lnTo>
                  <a:lnTo>
                    <a:pt x="28955" y="21336"/>
                  </a:lnTo>
                  <a:lnTo>
                    <a:pt x="39624" y="19812"/>
                  </a:lnTo>
                  <a:lnTo>
                    <a:pt x="44196" y="18287"/>
                  </a:lnTo>
                  <a:lnTo>
                    <a:pt x="42672" y="12192"/>
                  </a:lnTo>
                  <a:close/>
                </a:path>
                <a:path w="416560" h="239394">
                  <a:moveTo>
                    <a:pt x="86867" y="6096"/>
                  </a:moveTo>
                  <a:lnTo>
                    <a:pt x="77724" y="7620"/>
                  </a:lnTo>
                  <a:lnTo>
                    <a:pt x="62484" y="9144"/>
                  </a:lnTo>
                  <a:lnTo>
                    <a:pt x="60960" y="9144"/>
                  </a:lnTo>
                  <a:lnTo>
                    <a:pt x="62484" y="15239"/>
                  </a:lnTo>
                  <a:lnTo>
                    <a:pt x="64008" y="15239"/>
                  </a:lnTo>
                  <a:lnTo>
                    <a:pt x="77724" y="13716"/>
                  </a:lnTo>
                  <a:lnTo>
                    <a:pt x="86867" y="12192"/>
                  </a:lnTo>
                  <a:lnTo>
                    <a:pt x="86867" y="6096"/>
                  </a:lnTo>
                  <a:close/>
                </a:path>
                <a:path w="416560" h="239394">
                  <a:moveTo>
                    <a:pt x="131063" y="3048"/>
                  </a:moveTo>
                  <a:lnTo>
                    <a:pt x="109727" y="3048"/>
                  </a:lnTo>
                  <a:lnTo>
                    <a:pt x="105155" y="4572"/>
                  </a:lnTo>
                  <a:lnTo>
                    <a:pt x="106679" y="10668"/>
                  </a:lnTo>
                  <a:lnTo>
                    <a:pt x="111251" y="10668"/>
                  </a:lnTo>
                  <a:lnTo>
                    <a:pt x="128015" y="9144"/>
                  </a:lnTo>
                  <a:lnTo>
                    <a:pt x="131063" y="9144"/>
                  </a:lnTo>
                  <a:lnTo>
                    <a:pt x="131063" y="3048"/>
                  </a:lnTo>
                  <a:close/>
                </a:path>
                <a:path w="416560" h="239394">
                  <a:moveTo>
                    <a:pt x="175260" y="0"/>
                  </a:moveTo>
                  <a:lnTo>
                    <a:pt x="166115" y="1524"/>
                  </a:lnTo>
                  <a:lnTo>
                    <a:pt x="150875" y="1524"/>
                  </a:lnTo>
                  <a:lnTo>
                    <a:pt x="150875" y="7620"/>
                  </a:lnTo>
                  <a:lnTo>
                    <a:pt x="175260" y="7620"/>
                  </a:lnTo>
                  <a:lnTo>
                    <a:pt x="175260" y="0"/>
                  </a:lnTo>
                  <a:close/>
                </a:path>
                <a:path w="416560" h="239394">
                  <a:moveTo>
                    <a:pt x="220979" y="0"/>
                  </a:moveTo>
                  <a:lnTo>
                    <a:pt x="195072" y="0"/>
                  </a:lnTo>
                  <a:lnTo>
                    <a:pt x="195072" y="6096"/>
                  </a:lnTo>
                  <a:lnTo>
                    <a:pt x="219455" y="6096"/>
                  </a:lnTo>
                  <a:lnTo>
                    <a:pt x="220979" y="0"/>
                  </a:lnTo>
                  <a:close/>
                </a:path>
                <a:path w="416560" h="239394">
                  <a:moveTo>
                    <a:pt x="239267" y="0"/>
                  </a:moveTo>
                  <a:lnTo>
                    <a:pt x="239267" y="7620"/>
                  </a:lnTo>
                  <a:lnTo>
                    <a:pt x="265175" y="7620"/>
                  </a:lnTo>
                  <a:lnTo>
                    <a:pt x="265175" y="1524"/>
                  </a:lnTo>
                  <a:lnTo>
                    <a:pt x="249936" y="1524"/>
                  </a:lnTo>
                  <a:lnTo>
                    <a:pt x="239267" y="0"/>
                  </a:lnTo>
                  <a:close/>
                </a:path>
                <a:path w="416560" h="239394">
                  <a:moveTo>
                    <a:pt x="306324" y="3048"/>
                  </a:moveTo>
                  <a:lnTo>
                    <a:pt x="283463" y="3048"/>
                  </a:lnTo>
                  <a:lnTo>
                    <a:pt x="283463" y="9144"/>
                  </a:lnTo>
                  <a:lnTo>
                    <a:pt x="288036" y="9144"/>
                  </a:lnTo>
                  <a:lnTo>
                    <a:pt x="306324" y="10668"/>
                  </a:lnTo>
                  <a:lnTo>
                    <a:pt x="309372" y="10668"/>
                  </a:lnTo>
                  <a:lnTo>
                    <a:pt x="309372" y="4572"/>
                  </a:lnTo>
                  <a:lnTo>
                    <a:pt x="306324" y="3048"/>
                  </a:lnTo>
                  <a:close/>
                </a:path>
                <a:path w="416560" h="239394">
                  <a:moveTo>
                    <a:pt x="327660" y="6096"/>
                  </a:moveTo>
                  <a:lnTo>
                    <a:pt x="327660" y="12192"/>
                  </a:lnTo>
                  <a:lnTo>
                    <a:pt x="338327" y="13716"/>
                  </a:lnTo>
                  <a:lnTo>
                    <a:pt x="352043" y="15239"/>
                  </a:lnTo>
                  <a:lnTo>
                    <a:pt x="353567" y="9144"/>
                  </a:lnTo>
                  <a:lnTo>
                    <a:pt x="338327" y="7620"/>
                  </a:lnTo>
                  <a:lnTo>
                    <a:pt x="327660" y="6096"/>
                  </a:lnTo>
                  <a:close/>
                </a:path>
                <a:path w="416560" h="239394">
                  <a:moveTo>
                    <a:pt x="371855" y="12192"/>
                  </a:moveTo>
                  <a:lnTo>
                    <a:pt x="371855" y="18287"/>
                  </a:lnTo>
                  <a:lnTo>
                    <a:pt x="377951" y="19812"/>
                  </a:lnTo>
                  <a:lnTo>
                    <a:pt x="387096" y="21336"/>
                  </a:lnTo>
                  <a:lnTo>
                    <a:pt x="396239" y="24384"/>
                  </a:lnTo>
                  <a:lnTo>
                    <a:pt x="397763" y="18287"/>
                  </a:lnTo>
                  <a:lnTo>
                    <a:pt x="388619" y="15239"/>
                  </a:lnTo>
                  <a:lnTo>
                    <a:pt x="379475" y="13716"/>
                  </a:lnTo>
                  <a:lnTo>
                    <a:pt x="371855" y="12192"/>
                  </a:lnTo>
                  <a:close/>
                </a:path>
                <a:path w="416560" h="239394">
                  <a:moveTo>
                    <a:pt x="416051" y="77724"/>
                  </a:moveTo>
                  <a:lnTo>
                    <a:pt x="409955" y="77724"/>
                  </a:lnTo>
                  <a:lnTo>
                    <a:pt x="409955" y="102108"/>
                  </a:lnTo>
                  <a:lnTo>
                    <a:pt x="416051" y="102108"/>
                  </a:lnTo>
                  <a:lnTo>
                    <a:pt x="416051" y="77724"/>
                  </a:lnTo>
                  <a:close/>
                </a:path>
                <a:path w="416560" h="239394">
                  <a:moveTo>
                    <a:pt x="416051" y="121920"/>
                  </a:moveTo>
                  <a:lnTo>
                    <a:pt x="409955" y="121920"/>
                  </a:lnTo>
                  <a:lnTo>
                    <a:pt x="409955" y="146304"/>
                  </a:lnTo>
                  <a:lnTo>
                    <a:pt x="416051" y="146304"/>
                  </a:lnTo>
                  <a:lnTo>
                    <a:pt x="416051" y="121920"/>
                  </a:lnTo>
                  <a:close/>
                </a:path>
                <a:path w="416560" h="239394">
                  <a:moveTo>
                    <a:pt x="416051" y="166116"/>
                  </a:moveTo>
                  <a:lnTo>
                    <a:pt x="409955" y="166116"/>
                  </a:lnTo>
                  <a:lnTo>
                    <a:pt x="409955" y="192024"/>
                  </a:lnTo>
                  <a:lnTo>
                    <a:pt x="416051" y="192024"/>
                  </a:lnTo>
                  <a:lnTo>
                    <a:pt x="416051" y="166116"/>
                  </a:lnTo>
                  <a:close/>
                </a:path>
                <a:path w="416560" h="239394">
                  <a:moveTo>
                    <a:pt x="406908" y="210312"/>
                  </a:moveTo>
                  <a:lnTo>
                    <a:pt x="402336" y="213360"/>
                  </a:lnTo>
                  <a:lnTo>
                    <a:pt x="396239" y="216408"/>
                  </a:lnTo>
                  <a:lnTo>
                    <a:pt x="388619" y="217932"/>
                  </a:lnTo>
                  <a:lnTo>
                    <a:pt x="390143" y="224027"/>
                  </a:lnTo>
                  <a:lnTo>
                    <a:pt x="397763" y="222504"/>
                  </a:lnTo>
                  <a:lnTo>
                    <a:pt x="405384" y="219456"/>
                  </a:lnTo>
                  <a:lnTo>
                    <a:pt x="411479" y="216408"/>
                  </a:lnTo>
                  <a:lnTo>
                    <a:pt x="414527" y="211836"/>
                  </a:lnTo>
                  <a:lnTo>
                    <a:pt x="406908" y="211836"/>
                  </a:lnTo>
                  <a:lnTo>
                    <a:pt x="406908" y="210312"/>
                  </a:lnTo>
                  <a:close/>
                </a:path>
                <a:path w="416560" h="239394">
                  <a:moveTo>
                    <a:pt x="409955" y="208787"/>
                  </a:moveTo>
                  <a:lnTo>
                    <a:pt x="406908" y="211836"/>
                  </a:lnTo>
                  <a:lnTo>
                    <a:pt x="416051" y="211836"/>
                  </a:lnTo>
                  <a:lnTo>
                    <a:pt x="409955" y="208787"/>
                  </a:lnTo>
                  <a:close/>
                </a:path>
                <a:path w="416560" h="239394">
                  <a:moveTo>
                    <a:pt x="370331" y="222504"/>
                  </a:moveTo>
                  <a:lnTo>
                    <a:pt x="365760" y="222504"/>
                  </a:lnTo>
                  <a:lnTo>
                    <a:pt x="352043" y="225551"/>
                  </a:lnTo>
                  <a:lnTo>
                    <a:pt x="345948" y="225551"/>
                  </a:lnTo>
                  <a:lnTo>
                    <a:pt x="345948" y="231648"/>
                  </a:lnTo>
                  <a:lnTo>
                    <a:pt x="353567" y="231648"/>
                  </a:lnTo>
                  <a:lnTo>
                    <a:pt x="367284" y="228600"/>
                  </a:lnTo>
                  <a:lnTo>
                    <a:pt x="371855" y="228600"/>
                  </a:lnTo>
                  <a:lnTo>
                    <a:pt x="370331" y="222504"/>
                  </a:lnTo>
                  <a:close/>
                </a:path>
                <a:path w="416560" h="239394">
                  <a:moveTo>
                    <a:pt x="326136" y="228600"/>
                  </a:moveTo>
                  <a:lnTo>
                    <a:pt x="323088" y="228600"/>
                  </a:lnTo>
                  <a:lnTo>
                    <a:pt x="306324" y="230124"/>
                  </a:lnTo>
                  <a:lnTo>
                    <a:pt x="301751" y="230124"/>
                  </a:lnTo>
                  <a:lnTo>
                    <a:pt x="301751" y="236220"/>
                  </a:lnTo>
                  <a:lnTo>
                    <a:pt x="306324" y="236220"/>
                  </a:lnTo>
                  <a:lnTo>
                    <a:pt x="323088" y="234696"/>
                  </a:lnTo>
                  <a:lnTo>
                    <a:pt x="327660" y="234696"/>
                  </a:lnTo>
                  <a:lnTo>
                    <a:pt x="326136" y="228600"/>
                  </a:lnTo>
                  <a:close/>
                </a:path>
                <a:path w="416560" h="239394">
                  <a:moveTo>
                    <a:pt x="281939" y="231648"/>
                  </a:moveTo>
                  <a:lnTo>
                    <a:pt x="269748" y="231648"/>
                  </a:lnTo>
                  <a:lnTo>
                    <a:pt x="257555" y="233172"/>
                  </a:lnTo>
                  <a:lnTo>
                    <a:pt x="257555" y="239268"/>
                  </a:lnTo>
                  <a:lnTo>
                    <a:pt x="269748" y="239268"/>
                  </a:lnTo>
                  <a:lnTo>
                    <a:pt x="283463" y="237744"/>
                  </a:lnTo>
                  <a:lnTo>
                    <a:pt x="281939" y="231648"/>
                  </a:lnTo>
                  <a:close/>
                </a:path>
                <a:path w="416560" h="239394">
                  <a:moveTo>
                    <a:pt x="237743" y="233172"/>
                  </a:moveTo>
                  <a:lnTo>
                    <a:pt x="213360" y="233172"/>
                  </a:lnTo>
                  <a:lnTo>
                    <a:pt x="213360" y="239268"/>
                  </a:lnTo>
                  <a:lnTo>
                    <a:pt x="237743" y="239268"/>
                  </a:lnTo>
                  <a:lnTo>
                    <a:pt x="237743" y="233172"/>
                  </a:lnTo>
                  <a:close/>
                </a:path>
                <a:path w="416560" h="239394">
                  <a:moveTo>
                    <a:pt x="193548" y="233172"/>
                  </a:moveTo>
                  <a:lnTo>
                    <a:pt x="169163" y="233172"/>
                  </a:lnTo>
                  <a:lnTo>
                    <a:pt x="169163" y="239268"/>
                  </a:lnTo>
                  <a:lnTo>
                    <a:pt x="193548" y="239268"/>
                  </a:lnTo>
                  <a:lnTo>
                    <a:pt x="193548" y="233172"/>
                  </a:lnTo>
                  <a:close/>
                </a:path>
                <a:path w="416560" h="239394">
                  <a:moveTo>
                    <a:pt x="149351" y="231648"/>
                  </a:moveTo>
                  <a:lnTo>
                    <a:pt x="124967" y="231648"/>
                  </a:lnTo>
                  <a:lnTo>
                    <a:pt x="123443" y="237744"/>
                  </a:lnTo>
                  <a:lnTo>
                    <a:pt x="128015" y="237744"/>
                  </a:lnTo>
                  <a:lnTo>
                    <a:pt x="147827" y="239268"/>
                  </a:lnTo>
                  <a:lnTo>
                    <a:pt x="149351" y="239268"/>
                  </a:lnTo>
                  <a:lnTo>
                    <a:pt x="149351" y="231648"/>
                  </a:lnTo>
                  <a:close/>
                </a:path>
                <a:path w="416560" h="239394">
                  <a:moveTo>
                    <a:pt x="80772" y="227075"/>
                  </a:moveTo>
                  <a:lnTo>
                    <a:pt x="79248" y="233172"/>
                  </a:lnTo>
                  <a:lnTo>
                    <a:pt x="92963" y="234696"/>
                  </a:lnTo>
                  <a:lnTo>
                    <a:pt x="105155" y="236220"/>
                  </a:lnTo>
                  <a:lnTo>
                    <a:pt x="105155" y="230124"/>
                  </a:lnTo>
                  <a:lnTo>
                    <a:pt x="94487" y="228600"/>
                  </a:lnTo>
                  <a:lnTo>
                    <a:pt x="80772" y="227075"/>
                  </a:lnTo>
                  <a:close/>
                </a:path>
                <a:path w="416560" h="239394">
                  <a:moveTo>
                    <a:pt x="39624" y="220980"/>
                  </a:moveTo>
                  <a:lnTo>
                    <a:pt x="36575" y="220980"/>
                  </a:lnTo>
                  <a:lnTo>
                    <a:pt x="35051" y="227075"/>
                  </a:lnTo>
                  <a:lnTo>
                    <a:pt x="38100" y="227075"/>
                  </a:lnTo>
                  <a:lnTo>
                    <a:pt x="50291" y="228600"/>
                  </a:lnTo>
                  <a:lnTo>
                    <a:pt x="60960" y="231648"/>
                  </a:lnTo>
                  <a:lnTo>
                    <a:pt x="60960" y="224027"/>
                  </a:lnTo>
                  <a:lnTo>
                    <a:pt x="39624" y="220980"/>
                  </a:lnTo>
                  <a:close/>
                </a:path>
                <a:path w="416560" h="239394">
                  <a:moveTo>
                    <a:pt x="6096" y="201168"/>
                  </a:moveTo>
                  <a:lnTo>
                    <a:pt x="0" y="201168"/>
                  </a:lnTo>
                  <a:lnTo>
                    <a:pt x="0" y="208787"/>
                  </a:lnTo>
                  <a:lnTo>
                    <a:pt x="1524" y="211836"/>
                  </a:lnTo>
                  <a:lnTo>
                    <a:pt x="6096" y="216408"/>
                  </a:lnTo>
                  <a:lnTo>
                    <a:pt x="10667" y="219456"/>
                  </a:lnTo>
                  <a:lnTo>
                    <a:pt x="16763" y="220980"/>
                  </a:lnTo>
                  <a:lnTo>
                    <a:pt x="18287" y="214884"/>
                  </a:lnTo>
                  <a:lnTo>
                    <a:pt x="13715" y="213360"/>
                  </a:lnTo>
                  <a:lnTo>
                    <a:pt x="11429" y="211836"/>
                  </a:lnTo>
                  <a:lnTo>
                    <a:pt x="9143" y="211836"/>
                  </a:lnTo>
                  <a:lnTo>
                    <a:pt x="6096" y="208787"/>
                  </a:lnTo>
                  <a:lnTo>
                    <a:pt x="7619" y="208787"/>
                  </a:lnTo>
                  <a:lnTo>
                    <a:pt x="6858" y="207263"/>
                  </a:lnTo>
                  <a:lnTo>
                    <a:pt x="6096" y="207263"/>
                  </a:lnTo>
                  <a:lnTo>
                    <a:pt x="6096" y="201168"/>
                  </a:lnTo>
                  <a:close/>
                </a:path>
                <a:path w="416560" h="239394">
                  <a:moveTo>
                    <a:pt x="9143" y="210312"/>
                  </a:moveTo>
                  <a:lnTo>
                    <a:pt x="9143" y="211836"/>
                  </a:lnTo>
                  <a:lnTo>
                    <a:pt x="11429" y="211836"/>
                  </a:lnTo>
                  <a:lnTo>
                    <a:pt x="9143" y="210312"/>
                  </a:lnTo>
                  <a:close/>
                </a:path>
                <a:path w="416560" h="239394">
                  <a:moveTo>
                    <a:pt x="6096" y="205739"/>
                  </a:moveTo>
                  <a:lnTo>
                    <a:pt x="6096" y="207263"/>
                  </a:lnTo>
                  <a:lnTo>
                    <a:pt x="6858" y="207263"/>
                  </a:lnTo>
                  <a:lnTo>
                    <a:pt x="6096" y="205739"/>
                  </a:lnTo>
                  <a:close/>
                </a:path>
                <a:path w="416560" h="239394">
                  <a:moveTo>
                    <a:pt x="6096" y="156972"/>
                  </a:moveTo>
                  <a:lnTo>
                    <a:pt x="0" y="156972"/>
                  </a:lnTo>
                  <a:lnTo>
                    <a:pt x="0" y="181356"/>
                  </a:lnTo>
                  <a:lnTo>
                    <a:pt x="6096" y="181356"/>
                  </a:lnTo>
                  <a:lnTo>
                    <a:pt x="6096" y="156972"/>
                  </a:lnTo>
                  <a:close/>
                </a:path>
                <a:path w="416560" h="239394">
                  <a:moveTo>
                    <a:pt x="6096" y="112775"/>
                  </a:moveTo>
                  <a:lnTo>
                    <a:pt x="0" y="112775"/>
                  </a:lnTo>
                  <a:lnTo>
                    <a:pt x="0" y="137160"/>
                  </a:lnTo>
                  <a:lnTo>
                    <a:pt x="6096" y="137160"/>
                  </a:lnTo>
                  <a:lnTo>
                    <a:pt x="6096" y="112775"/>
                  </a:lnTo>
                  <a:close/>
                </a:path>
                <a:path w="416560" h="239394">
                  <a:moveTo>
                    <a:pt x="6096" y="67056"/>
                  </a:moveTo>
                  <a:lnTo>
                    <a:pt x="0" y="67056"/>
                  </a:lnTo>
                  <a:lnTo>
                    <a:pt x="0" y="92963"/>
                  </a:lnTo>
                  <a:lnTo>
                    <a:pt x="6096" y="92963"/>
                  </a:lnTo>
                  <a:lnTo>
                    <a:pt x="6096" y="6705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072632" y="2335783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32276" y="2869692"/>
            <a:ext cx="477520" cy="247015"/>
            <a:chOff x="3732276" y="2869692"/>
            <a:chExt cx="477520" cy="247015"/>
          </a:xfrm>
        </p:grpSpPr>
        <p:sp>
          <p:nvSpPr>
            <p:cNvPr id="30" name="object 30"/>
            <p:cNvSpPr/>
            <p:nvPr/>
          </p:nvSpPr>
          <p:spPr>
            <a:xfrm>
              <a:off x="3739896" y="2904744"/>
              <a:ext cx="463550" cy="205740"/>
            </a:xfrm>
            <a:custGeom>
              <a:avLst/>
              <a:gdLst/>
              <a:ahLst/>
              <a:cxnLst/>
              <a:rect l="l" t="t" r="r" b="b"/>
              <a:pathLst>
                <a:path w="463550" h="205739">
                  <a:moveTo>
                    <a:pt x="463295" y="0"/>
                  </a:moveTo>
                  <a:lnTo>
                    <a:pt x="418624" y="17971"/>
                  </a:lnTo>
                  <a:lnTo>
                    <a:pt x="368491" y="24579"/>
                  </a:lnTo>
                  <a:lnTo>
                    <a:pt x="304897" y="28919"/>
                  </a:lnTo>
                  <a:lnTo>
                    <a:pt x="231648" y="30479"/>
                  </a:lnTo>
                  <a:lnTo>
                    <a:pt x="158398" y="28919"/>
                  </a:lnTo>
                  <a:lnTo>
                    <a:pt x="94804" y="24579"/>
                  </a:lnTo>
                  <a:lnTo>
                    <a:pt x="44671" y="17971"/>
                  </a:lnTo>
                  <a:lnTo>
                    <a:pt x="11801" y="9607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44671" y="193231"/>
                  </a:lnTo>
                  <a:lnTo>
                    <a:pt x="94804" y="199839"/>
                  </a:lnTo>
                  <a:lnTo>
                    <a:pt x="158398" y="204179"/>
                  </a:lnTo>
                  <a:lnTo>
                    <a:pt x="231648" y="205739"/>
                  </a:lnTo>
                  <a:lnTo>
                    <a:pt x="304897" y="204179"/>
                  </a:lnTo>
                  <a:lnTo>
                    <a:pt x="368491" y="199839"/>
                  </a:lnTo>
                  <a:lnTo>
                    <a:pt x="418624" y="193231"/>
                  </a:lnTo>
                  <a:lnTo>
                    <a:pt x="451494" y="184867"/>
                  </a:lnTo>
                  <a:lnTo>
                    <a:pt x="463295" y="175260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39896" y="2875788"/>
              <a:ext cx="463550" cy="59690"/>
            </a:xfrm>
            <a:custGeom>
              <a:avLst/>
              <a:gdLst/>
              <a:ahLst/>
              <a:cxnLst/>
              <a:rect l="l" t="t" r="r" b="b"/>
              <a:pathLst>
                <a:path w="463550" h="59689">
                  <a:moveTo>
                    <a:pt x="231648" y="0"/>
                  </a:moveTo>
                  <a:lnTo>
                    <a:pt x="158398" y="1548"/>
                  </a:lnTo>
                  <a:lnTo>
                    <a:pt x="94804" y="5803"/>
                  </a:lnTo>
                  <a:lnTo>
                    <a:pt x="44671" y="12179"/>
                  </a:lnTo>
                  <a:lnTo>
                    <a:pt x="0" y="28956"/>
                  </a:lnTo>
                  <a:lnTo>
                    <a:pt x="11801" y="38563"/>
                  </a:lnTo>
                  <a:lnTo>
                    <a:pt x="44671" y="46927"/>
                  </a:lnTo>
                  <a:lnTo>
                    <a:pt x="94804" y="53535"/>
                  </a:lnTo>
                  <a:lnTo>
                    <a:pt x="158398" y="57875"/>
                  </a:lnTo>
                  <a:lnTo>
                    <a:pt x="231648" y="59436"/>
                  </a:lnTo>
                  <a:lnTo>
                    <a:pt x="304897" y="57875"/>
                  </a:lnTo>
                  <a:lnTo>
                    <a:pt x="368491" y="53535"/>
                  </a:lnTo>
                  <a:lnTo>
                    <a:pt x="418624" y="46927"/>
                  </a:lnTo>
                  <a:lnTo>
                    <a:pt x="451494" y="38563"/>
                  </a:lnTo>
                  <a:lnTo>
                    <a:pt x="463295" y="28956"/>
                  </a:lnTo>
                  <a:lnTo>
                    <a:pt x="451494" y="20092"/>
                  </a:lnTo>
                  <a:lnTo>
                    <a:pt x="418624" y="12179"/>
                  </a:lnTo>
                  <a:lnTo>
                    <a:pt x="368491" y="5803"/>
                  </a:lnTo>
                  <a:lnTo>
                    <a:pt x="304897" y="154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FF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32276" y="2869692"/>
              <a:ext cx="477520" cy="247015"/>
            </a:xfrm>
            <a:custGeom>
              <a:avLst/>
              <a:gdLst/>
              <a:ahLst/>
              <a:cxnLst/>
              <a:rect l="l" t="t" r="r" b="b"/>
              <a:pathLst>
                <a:path w="477520" h="247014">
                  <a:moveTo>
                    <a:pt x="284988" y="245363"/>
                  </a:moveTo>
                  <a:lnTo>
                    <a:pt x="192024" y="245363"/>
                  </a:lnTo>
                  <a:lnTo>
                    <a:pt x="214884" y="246887"/>
                  </a:lnTo>
                  <a:lnTo>
                    <a:pt x="262127" y="246887"/>
                  </a:lnTo>
                  <a:lnTo>
                    <a:pt x="284988" y="245363"/>
                  </a:lnTo>
                  <a:close/>
                </a:path>
                <a:path w="477520" h="247014">
                  <a:moveTo>
                    <a:pt x="329184" y="243839"/>
                  </a:moveTo>
                  <a:lnTo>
                    <a:pt x="147827" y="243839"/>
                  </a:lnTo>
                  <a:lnTo>
                    <a:pt x="169163" y="245363"/>
                  </a:lnTo>
                  <a:lnTo>
                    <a:pt x="307848" y="245363"/>
                  </a:lnTo>
                  <a:lnTo>
                    <a:pt x="329184" y="243839"/>
                  </a:lnTo>
                  <a:close/>
                </a:path>
                <a:path w="477520" h="247014">
                  <a:moveTo>
                    <a:pt x="0" y="35051"/>
                  </a:moveTo>
                  <a:lnTo>
                    <a:pt x="0" y="211835"/>
                  </a:lnTo>
                  <a:lnTo>
                    <a:pt x="3048" y="217931"/>
                  </a:lnTo>
                  <a:lnTo>
                    <a:pt x="7620" y="222503"/>
                  </a:lnTo>
                  <a:lnTo>
                    <a:pt x="22860" y="228600"/>
                  </a:lnTo>
                  <a:lnTo>
                    <a:pt x="33527" y="231647"/>
                  </a:lnTo>
                  <a:lnTo>
                    <a:pt x="45720" y="233171"/>
                  </a:lnTo>
                  <a:lnTo>
                    <a:pt x="59436" y="236219"/>
                  </a:lnTo>
                  <a:lnTo>
                    <a:pt x="89915" y="239267"/>
                  </a:lnTo>
                  <a:lnTo>
                    <a:pt x="108203" y="242315"/>
                  </a:lnTo>
                  <a:lnTo>
                    <a:pt x="128015" y="243839"/>
                  </a:lnTo>
                  <a:lnTo>
                    <a:pt x="348996" y="243839"/>
                  </a:lnTo>
                  <a:lnTo>
                    <a:pt x="368808" y="242315"/>
                  </a:lnTo>
                  <a:lnTo>
                    <a:pt x="387096" y="239267"/>
                  </a:lnTo>
                  <a:lnTo>
                    <a:pt x="419100" y="236219"/>
                  </a:lnTo>
                  <a:lnTo>
                    <a:pt x="425196" y="234695"/>
                  </a:lnTo>
                  <a:lnTo>
                    <a:pt x="239268" y="234695"/>
                  </a:lnTo>
                  <a:lnTo>
                    <a:pt x="214884" y="233171"/>
                  </a:lnTo>
                  <a:lnTo>
                    <a:pt x="170687" y="233171"/>
                  </a:lnTo>
                  <a:lnTo>
                    <a:pt x="128015" y="230123"/>
                  </a:lnTo>
                  <a:lnTo>
                    <a:pt x="91439" y="227075"/>
                  </a:lnTo>
                  <a:lnTo>
                    <a:pt x="60960" y="224027"/>
                  </a:lnTo>
                  <a:lnTo>
                    <a:pt x="47244" y="220979"/>
                  </a:lnTo>
                  <a:lnTo>
                    <a:pt x="36575" y="219455"/>
                  </a:lnTo>
                  <a:lnTo>
                    <a:pt x="27432" y="216407"/>
                  </a:lnTo>
                  <a:lnTo>
                    <a:pt x="19812" y="213359"/>
                  </a:lnTo>
                  <a:lnTo>
                    <a:pt x="13715" y="211835"/>
                  </a:lnTo>
                  <a:lnTo>
                    <a:pt x="12191" y="210312"/>
                  </a:lnTo>
                  <a:lnTo>
                    <a:pt x="12953" y="210312"/>
                  </a:lnTo>
                  <a:lnTo>
                    <a:pt x="12191" y="208787"/>
                  </a:lnTo>
                  <a:lnTo>
                    <a:pt x="13715" y="208787"/>
                  </a:lnTo>
                  <a:lnTo>
                    <a:pt x="13715" y="49682"/>
                  </a:lnTo>
                  <a:lnTo>
                    <a:pt x="7620" y="47243"/>
                  </a:lnTo>
                  <a:lnTo>
                    <a:pt x="3048" y="42671"/>
                  </a:lnTo>
                  <a:lnTo>
                    <a:pt x="1524" y="39623"/>
                  </a:lnTo>
                  <a:lnTo>
                    <a:pt x="0" y="35051"/>
                  </a:lnTo>
                  <a:close/>
                </a:path>
                <a:path w="477520" h="247014">
                  <a:moveTo>
                    <a:pt x="477012" y="210312"/>
                  </a:moveTo>
                  <a:lnTo>
                    <a:pt x="464820" y="210312"/>
                  </a:lnTo>
                  <a:lnTo>
                    <a:pt x="463296" y="211835"/>
                  </a:lnTo>
                  <a:lnTo>
                    <a:pt x="457200" y="213359"/>
                  </a:lnTo>
                  <a:lnTo>
                    <a:pt x="449579" y="216407"/>
                  </a:lnTo>
                  <a:lnTo>
                    <a:pt x="451103" y="216407"/>
                  </a:lnTo>
                  <a:lnTo>
                    <a:pt x="440436" y="219455"/>
                  </a:lnTo>
                  <a:lnTo>
                    <a:pt x="429768" y="220979"/>
                  </a:lnTo>
                  <a:lnTo>
                    <a:pt x="416051" y="224027"/>
                  </a:lnTo>
                  <a:lnTo>
                    <a:pt x="402336" y="225551"/>
                  </a:lnTo>
                  <a:lnTo>
                    <a:pt x="385572" y="227075"/>
                  </a:lnTo>
                  <a:lnTo>
                    <a:pt x="307848" y="233171"/>
                  </a:lnTo>
                  <a:lnTo>
                    <a:pt x="262127" y="233171"/>
                  </a:lnTo>
                  <a:lnTo>
                    <a:pt x="239268" y="234695"/>
                  </a:lnTo>
                  <a:lnTo>
                    <a:pt x="425196" y="234695"/>
                  </a:lnTo>
                  <a:lnTo>
                    <a:pt x="431291" y="233171"/>
                  </a:lnTo>
                  <a:lnTo>
                    <a:pt x="443484" y="231647"/>
                  </a:lnTo>
                  <a:lnTo>
                    <a:pt x="454151" y="228600"/>
                  </a:lnTo>
                  <a:lnTo>
                    <a:pt x="469391" y="222503"/>
                  </a:lnTo>
                  <a:lnTo>
                    <a:pt x="472439" y="220979"/>
                  </a:lnTo>
                  <a:lnTo>
                    <a:pt x="477012" y="211835"/>
                  </a:lnTo>
                  <a:lnTo>
                    <a:pt x="477012" y="210312"/>
                  </a:lnTo>
                  <a:close/>
                </a:path>
                <a:path w="477520" h="247014">
                  <a:moveTo>
                    <a:pt x="12191" y="208787"/>
                  </a:moveTo>
                  <a:lnTo>
                    <a:pt x="13715" y="211835"/>
                  </a:lnTo>
                  <a:lnTo>
                    <a:pt x="13715" y="210312"/>
                  </a:lnTo>
                  <a:lnTo>
                    <a:pt x="12191" y="208787"/>
                  </a:lnTo>
                  <a:close/>
                </a:path>
                <a:path w="477520" h="247014">
                  <a:moveTo>
                    <a:pt x="13715" y="210312"/>
                  </a:moveTo>
                  <a:lnTo>
                    <a:pt x="13715" y="211835"/>
                  </a:lnTo>
                  <a:lnTo>
                    <a:pt x="15239" y="211835"/>
                  </a:lnTo>
                  <a:lnTo>
                    <a:pt x="13715" y="210312"/>
                  </a:lnTo>
                  <a:close/>
                </a:path>
                <a:path w="477520" h="247014">
                  <a:moveTo>
                    <a:pt x="463296" y="210312"/>
                  </a:moveTo>
                  <a:lnTo>
                    <a:pt x="461772" y="211835"/>
                  </a:lnTo>
                  <a:lnTo>
                    <a:pt x="463296" y="211835"/>
                  </a:lnTo>
                  <a:lnTo>
                    <a:pt x="463296" y="210312"/>
                  </a:lnTo>
                  <a:close/>
                </a:path>
                <a:path w="477520" h="247014">
                  <a:moveTo>
                    <a:pt x="477012" y="208787"/>
                  </a:moveTo>
                  <a:lnTo>
                    <a:pt x="464820" y="208787"/>
                  </a:lnTo>
                  <a:lnTo>
                    <a:pt x="463296" y="211835"/>
                  </a:lnTo>
                  <a:lnTo>
                    <a:pt x="464820" y="210312"/>
                  </a:lnTo>
                  <a:lnTo>
                    <a:pt x="477012" y="210312"/>
                  </a:lnTo>
                  <a:lnTo>
                    <a:pt x="477012" y="208787"/>
                  </a:lnTo>
                  <a:close/>
                </a:path>
                <a:path w="477520" h="247014">
                  <a:moveTo>
                    <a:pt x="13715" y="208787"/>
                  </a:moveTo>
                  <a:lnTo>
                    <a:pt x="12191" y="208787"/>
                  </a:lnTo>
                  <a:lnTo>
                    <a:pt x="13715" y="210312"/>
                  </a:lnTo>
                  <a:lnTo>
                    <a:pt x="13715" y="208787"/>
                  </a:lnTo>
                  <a:close/>
                </a:path>
                <a:path w="477520" h="247014">
                  <a:moveTo>
                    <a:pt x="477012" y="35051"/>
                  </a:moveTo>
                  <a:lnTo>
                    <a:pt x="475488" y="39623"/>
                  </a:lnTo>
                  <a:lnTo>
                    <a:pt x="472439" y="45719"/>
                  </a:lnTo>
                  <a:lnTo>
                    <a:pt x="469391" y="47243"/>
                  </a:lnTo>
                  <a:lnTo>
                    <a:pt x="463296" y="49682"/>
                  </a:lnTo>
                  <a:lnTo>
                    <a:pt x="463296" y="210312"/>
                  </a:lnTo>
                  <a:lnTo>
                    <a:pt x="464820" y="208787"/>
                  </a:lnTo>
                  <a:lnTo>
                    <a:pt x="477012" y="208787"/>
                  </a:lnTo>
                  <a:lnTo>
                    <a:pt x="477012" y="35051"/>
                  </a:lnTo>
                  <a:close/>
                </a:path>
                <a:path w="477520" h="247014">
                  <a:moveTo>
                    <a:pt x="464820" y="208787"/>
                  </a:moveTo>
                  <a:lnTo>
                    <a:pt x="463296" y="210312"/>
                  </a:lnTo>
                  <a:lnTo>
                    <a:pt x="464058" y="210312"/>
                  </a:lnTo>
                  <a:lnTo>
                    <a:pt x="464820" y="208787"/>
                  </a:lnTo>
                  <a:close/>
                </a:path>
                <a:path w="477520" h="247014">
                  <a:moveTo>
                    <a:pt x="284988" y="70103"/>
                  </a:moveTo>
                  <a:lnTo>
                    <a:pt x="192024" y="70103"/>
                  </a:lnTo>
                  <a:lnTo>
                    <a:pt x="214884" y="71627"/>
                  </a:lnTo>
                  <a:lnTo>
                    <a:pt x="262127" y="71627"/>
                  </a:lnTo>
                  <a:lnTo>
                    <a:pt x="284988" y="70103"/>
                  </a:lnTo>
                  <a:close/>
                </a:path>
                <a:path w="477520" h="247014">
                  <a:moveTo>
                    <a:pt x="348996" y="67055"/>
                  </a:moveTo>
                  <a:lnTo>
                    <a:pt x="128015" y="67055"/>
                  </a:lnTo>
                  <a:lnTo>
                    <a:pt x="169163" y="70103"/>
                  </a:lnTo>
                  <a:lnTo>
                    <a:pt x="307848" y="70103"/>
                  </a:lnTo>
                  <a:lnTo>
                    <a:pt x="348996" y="67055"/>
                  </a:lnTo>
                  <a:close/>
                </a:path>
                <a:path w="477520" h="247014">
                  <a:moveTo>
                    <a:pt x="13715" y="36575"/>
                  </a:moveTo>
                  <a:lnTo>
                    <a:pt x="13715" y="49682"/>
                  </a:lnTo>
                  <a:lnTo>
                    <a:pt x="22860" y="53339"/>
                  </a:lnTo>
                  <a:lnTo>
                    <a:pt x="33527" y="56387"/>
                  </a:lnTo>
                  <a:lnTo>
                    <a:pt x="45720" y="57912"/>
                  </a:lnTo>
                  <a:lnTo>
                    <a:pt x="59436" y="60959"/>
                  </a:lnTo>
                  <a:lnTo>
                    <a:pt x="89915" y="64007"/>
                  </a:lnTo>
                  <a:lnTo>
                    <a:pt x="108203" y="67055"/>
                  </a:lnTo>
                  <a:lnTo>
                    <a:pt x="368808" y="67055"/>
                  </a:lnTo>
                  <a:lnTo>
                    <a:pt x="387096" y="64007"/>
                  </a:lnTo>
                  <a:lnTo>
                    <a:pt x="419100" y="60959"/>
                  </a:lnTo>
                  <a:lnTo>
                    <a:pt x="431291" y="57912"/>
                  </a:lnTo>
                  <a:lnTo>
                    <a:pt x="170687" y="57912"/>
                  </a:lnTo>
                  <a:lnTo>
                    <a:pt x="128015" y="54863"/>
                  </a:lnTo>
                  <a:lnTo>
                    <a:pt x="91439" y="51815"/>
                  </a:lnTo>
                  <a:lnTo>
                    <a:pt x="76200" y="50291"/>
                  </a:lnTo>
                  <a:lnTo>
                    <a:pt x="60960" y="47243"/>
                  </a:lnTo>
                  <a:lnTo>
                    <a:pt x="47244" y="45719"/>
                  </a:lnTo>
                  <a:lnTo>
                    <a:pt x="36575" y="44195"/>
                  </a:lnTo>
                  <a:lnTo>
                    <a:pt x="27432" y="41147"/>
                  </a:lnTo>
                  <a:lnTo>
                    <a:pt x="19812" y="38100"/>
                  </a:lnTo>
                  <a:lnTo>
                    <a:pt x="13715" y="36575"/>
                  </a:lnTo>
                  <a:close/>
                </a:path>
                <a:path w="477520" h="247014">
                  <a:moveTo>
                    <a:pt x="463296" y="36575"/>
                  </a:moveTo>
                  <a:lnTo>
                    <a:pt x="457200" y="38100"/>
                  </a:lnTo>
                  <a:lnTo>
                    <a:pt x="449579" y="41147"/>
                  </a:lnTo>
                  <a:lnTo>
                    <a:pt x="451103" y="41147"/>
                  </a:lnTo>
                  <a:lnTo>
                    <a:pt x="440436" y="44195"/>
                  </a:lnTo>
                  <a:lnTo>
                    <a:pt x="429768" y="45719"/>
                  </a:lnTo>
                  <a:lnTo>
                    <a:pt x="416051" y="47243"/>
                  </a:lnTo>
                  <a:lnTo>
                    <a:pt x="402336" y="50291"/>
                  </a:lnTo>
                  <a:lnTo>
                    <a:pt x="385572" y="51815"/>
                  </a:lnTo>
                  <a:lnTo>
                    <a:pt x="307848" y="57912"/>
                  </a:lnTo>
                  <a:lnTo>
                    <a:pt x="431291" y="57912"/>
                  </a:lnTo>
                  <a:lnTo>
                    <a:pt x="443484" y="56387"/>
                  </a:lnTo>
                  <a:lnTo>
                    <a:pt x="454151" y="53339"/>
                  </a:lnTo>
                  <a:lnTo>
                    <a:pt x="463296" y="49682"/>
                  </a:lnTo>
                  <a:lnTo>
                    <a:pt x="463296" y="36575"/>
                  </a:lnTo>
                  <a:close/>
                </a:path>
                <a:path w="477520" h="247014">
                  <a:moveTo>
                    <a:pt x="348996" y="3047"/>
                  </a:moveTo>
                  <a:lnTo>
                    <a:pt x="128015" y="3047"/>
                  </a:lnTo>
                  <a:lnTo>
                    <a:pt x="89915" y="6095"/>
                  </a:lnTo>
                  <a:lnTo>
                    <a:pt x="74675" y="9143"/>
                  </a:lnTo>
                  <a:lnTo>
                    <a:pt x="59436" y="10667"/>
                  </a:lnTo>
                  <a:lnTo>
                    <a:pt x="45720" y="13715"/>
                  </a:lnTo>
                  <a:lnTo>
                    <a:pt x="33527" y="15239"/>
                  </a:lnTo>
                  <a:lnTo>
                    <a:pt x="22860" y="18287"/>
                  </a:lnTo>
                  <a:lnTo>
                    <a:pt x="7620" y="24383"/>
                  </a:lnTo>
                  <a:lnTo>
                    <a:pt x="3048" y="28955"/>
                  </a:lnTo>
                  <a:lnTo>
                    <a:pt x="0" y="35051"/>
                  </a:lnTo>
                  <a:lnTo>
                    <a:pt x="1524" y="39623"/>
                  </a:lnTo>
                  <a:lnTo>
                    <a:pt x="3048" y="42671"/>
                  </a:lnTo>
                  <a:lnTo>
                    <a:pt x="7620" y="47243"/>
                  </a:lnTo>
                  <a:lnTo>
                    <a:pt x="13715" y="49682"/>
                  </a:lnTo>
                  <a:lnTo>
                    <a:pt x="13715" y="38100"/>
                  </a:lnTo>
                  <a:lnTo>
                    <a:pt x="12191" y="38100"/>
                  </a:lnTo>
                  <a:lnTo>
                    <a:pt x="12953" y="36575"/>
                  </a:lnTo>
                  <a:lnTo>
                    <a:pt x="12191" y="36575"/>
                  </a:lnTo>
                  <a:lnTo>
                    <a:pt x="12953" y="35813"/>
                  </a:lnTo>
                  <a:lnTo>
                    <a:pt x="12191" y="35051"/>
                  </a:lnTo>
                  <a:lnTo>
                    <a:pt x="12953" y="35051"/>
                  </a:lnTo>
                  <a:lnTo>
                    <a:pt x="12191" y="33527"/>
                  </a:lnTo>
                  <a:lnTo>
                    <a:pt x="16763" y="33527"/>
                  </a:lnTo>
                  <a:lnTo>
                    <a:pt x="19812" y="32003"/>
                  </a:lnTo>
                  <a:lnTo>
                    <a:pt x="23622" y="32003"/>
                  </a:lnTo>
                  <a:lnTo>
                    <a:pt x="27432" y="30479"/>
                  </a:lnTo>
                  <a:lnTo>
                    <a:pt x="36575" y="27431"/>
                  </a:lnTo>
                  <a:lnTo>
                    <a:pt x="47244" y="25907"/>
                  </a:lnTo>
                  <a:lnTo>
                    <a:pt x="60960" y="22859"/>
                  </a:lnTo>
                  <a:lnTo>
                    <a:pt x="91439" y="19812"/>
                  </a:lnTo>
                  <a:lnTo>
                    <a:pt x="128015" y="16763"/>
                  </a:lnTo>
                  <a:lnTo>
                    <a:pt x="170687" y="13715"/>
                  </a:lnTo>
                  <a:lnTo>
                    <a:pt x="192024" y="13715"/>
                  </a:lnTo>
                  <a:lnTo>
                    <a:pt x="214884" y="12191"/>
                  </a:lnTo>
                  <a:lnTo>
                    <a:pt x="425196" y="12191"/>
                  </a:lnTo>
                  <a:lnTo>
                    <a:pt x="419100" y="10667"/>
                  </a:lnTo>
                  <a:lnTo>
                    <a:pt x="403860" y="9143"/>
                  </a:lnTo>
                  <a:lnTo>
                    <a:pt x="387096" y="6095"/>
                  </a:lnTo>
                  <a:lnTo>
                    <a:pt x="348996" y="3047"/>
                  </a:lnTo>
                  <a:close/>
                </a:path>
                <a:path w="477520" h="247014">
                  <a:moveTo>
                    <a:pt x="463296" y="36575"/>
                  </a:moveTo>
                  <a:lnTo>
                    <a:pt x="463296" y="49682"/>
                  </a:lnTo>
                  <a:lnTo>
                    <a:pt x="469391" y="47243"/>
                  </a:lnTo>
                  <a:lnTo>
                    <a:pt x="472439" y="45719"/>
                  </a:lnTo>
                  <a:lnTo>
                    <a:pt x="475488" y="39623"/>
                  </a:lnTo>
                  <a:lnTo>
                    <a:pt x="475995" y="38100"/>
                  </a:lnTo>
                  <a:lnTo>
                    <a:pt x="464820" y="38100"/>
                  </a:lnTo>
                  <a:lnTo>
                    <a:pt x="463296" y="36575"/>
                  </a:lnTo>
                  <a:close/>
                </a:path>
                <a:path w="477520" h="247014">
                  <a:moveTo>
                    <a:pt x="13207" y="36067"/>
                  </a:moveTo>
                  <a:lnTo>
                    <a:pt x="12191" y="38100"/>
                  </a:lnTo>
                  <a:lnTo>
                    <a:pt x="13715" y="36575"/>
                  </a:lnTo>
                  <a:lnTo>
                    <a:pt x="13207" y="36067"/>
                  </a:lnTo>
                  <a:close/>
                </a:path>
                <a:path w="477520" h="247014">
                  <a:moveTo>
                    <a:pt x="13715" y="36575"/>
                  </a:moveTo>
                  <a:lnTo>
                    <a:pt x="12191" y="38100"/>
                  </a:lnTo>
                  <a:lnTo>
                    <a:pt x="13715" y="38100"/>
                  </a:lnTo>
                  <a:lnTo>
                    <a:pt x="13715" y="36575"/>
                  </a:lnTo>
                  <a:close/>
                </a:path>
                <a:path w="477520" h="247014">
                  <a:moveTo>
                    <a:pt x="463804" y="36067"/>
                  </a:moveTo>
                  <a:lnTo>
                    <a:pt x="463296" y="36575"/>
                  </a:lnTo>
                  <a:lnTo>
                    <a:pt x="464820" y="38100"/>
                  </a:lnTo>
                  <a:lnTo>
                    <a:pt x="463804" y="36067"/>
                  </a:lnTo>
                  <a:close/>
                </a:path>
                <a:path w="477520" h="247014">
                  <a:moveTo>
                    <a:pt x="464058" y="35813"/>
                  </a:moveTo>
                  <a:lnTo>
                    <a:pt x="463804" y="36067"/>
                  </a:lnTo>
                  <a:lnTo>
                    <a:pt x="464820" y="38100"/>
                  </a:lnTo>
                  <a:lnTo>
                    <a:pt x="475995" y="38100"/>
                  </a:lnTo>
                  <a:lnTo>
                    <a:pt x="476503" y="36575"/>
                  </a:lnTo>
                  <a:lnTo>
                    <a:pt x="464820" y="36575"/>
                  </a:lnTo>
                  <a:lnTo>
                    <a:pt x="464058" y="35813"/>
                  </a:lnTo>
                  <a:close/>
                </a:path>
                <a:path w="477520" h="247014">
                  <a:moveTo>
                    <a:pt x="12953" y="35813"/>
                  </a:moveTo>
                  <a:lnTo>
                    <a:pt x="12191" y="36575"/>
                  </a:lnTo>
                  <a:lnTo>
                    <a:pt x="12953" y="36575"/>
                  </a:lnTo>
                  <a:lnTo>
                    <a:pt x="13207" y="36067"/>
                  </a:lnTo>
                  <a:lnTo>
                    <a:pt x="12953" y="35813"/>
                  </a:lnTo>
                  <a:close/>
                </a:path>
                <a:path w="477520" h="247014">
                  <a:moveTo>
                    <a:pt x="13334" y="35813"/>
                  </a:moveTo>
                  <a:lnTo>
                    <a:pt x="13207" y="36067"/>
                  </a:lnTo>
                  <a:lnTo>
                    <a:pt x="13715" y="36575"/>
                  </a:lnTo>
                  <a:lnTo>
                    <a:pt x="13334" y="35813"/>
                  </a:lnTo>
                  <a:close/>
                </a:path>
                <a:path w="477520" h="247014">
                  <a:moveTo>
                    <a:pt x="13715" y="35051"/>
                  </a:moveTo>
                  <a:lnTo>
                    <a:pt x="13461" y="35560"/>
                  </a:lnTo>
                  <a:lnTo>
                    <a:pt x="13461" y="36067"/>
                  </a:lnTo>
                  <a:lnTo>
                    <a:pt x="13715" y="36575"/>
                  </a:lnTo>
                  <a:lnTo>
                    <a:pt x="13715" y="35051"/>
                  </a:lnTo>
                  <a:close/>
                </a:path>
                <a:path w="477520" h="247014">
                  <a:moveTo>
                    <a:pt x="13715" y="35051"/>
                  </a:moveTo>
                  <a:lnTo>
                    <a:pt x="13715" y="36575"/>
                  </a:lnTo>
                  <a:lnTo>
                    <a:pt x="14477" y="35813"/>
                  </a:lnTo>
                  <a:lnTo>
                    <a:pt x="13715" y="35051"/>
                  </a:lnTo>
                  <a:close/>
                </a:path>
                <a:path w="477520" h="247014">
                  <a:moveTo>
                    <a:pt x="14477" y="35813"/>
                  </a:moveTo>
                  <a:lnTo>
                    <a:pt x="13715" y="36575"/>
                  </a:lnTo>
                  <a:lnTo>
                    <a:pt x="15239" y="36575"/>
                  </a:lnTo>
                  <a:lnTo>
                    <a:pt x="14477" y="35813"/>
                  </a:lnTo>
                  <a:close/>
                </a:path>
                <a:path w="477520" h="247014">
                  <a:moveTo>
                    <a:pt x="462534" y="35813"/>
                  </a:moveTo>
                  <a:lnTo>
                    <a:pt x="461772" y="36575"/>
                  </a:lnTo>
                  <a:lnTo>
                    <a:pt x="463296" y="36575"/>
                  </a:lnTo>
                  <a:lnTo>
                    <a:pt x="462534" y="35813"/>
                  </a:lnTo>
                  <a:close/>
                </a:path>
                <a:path w="477520" h="247014">
                  <a:moveTo>
                    <a:pt x="463296" y="35051"/>
                  </a:moveTo>
                  <a:lnTo>
                    <a:pt x="462534" y="35813"/>
                  </a:lnTo>
                  <a:lnTo>
                    <a:pt x="463296" y="36575"/>
                  </a:lnTo>
                  <a:lnTo>
                    <a:pt x="463296" y="35051"/>
                  </a:lnTo>
                  <a:close/>
                </a:path>
                <a:path w="477520" h="247014">
                  <a:moveTo>
                    <a:pt x="463296" y="35051"/>
                  </a:moveTo>
                  <a:lnTo>
                    <a:pt x="463296" y="36575"/>
                  </a:lnTo>
                  <a:lnTo>
                    <a:pt x="463550" y="36067"/>
                  </a:lnTo>
                  <a:lnTo>
                    <a:pt x="463550" y="35560"/>
                  </a:lnTo>
                  <a:lnTo>
                    <a:pt x="463296" y="35051"/>
                  </a:lnTo>
                  <a:close/>
                </a:path>
                <a:path w="477520" h="247014">
                  <a:moveTo>
                    <a:pt x="464820" y="35051"/>
                  </a:moveTo>
                  <a:lnTo>
                    <a:pt x="464058" y="35813"/>
                  </a:lnTo>
                  <a:lnTo>
                    <a:pt x="464820" y="36575"/>
                  </a:lnTo>
                  <a:lnTo>
                    <a:pt x="464820" y="35051"/>
                  </a:lnTo>
                  <a:close/>
                </a:path>
                <a:path w="477520" h="247014">
                  <a:moveTo>
                    <a:pt x="477012" y="35051"/>
                  </a:moveTo>
                  <a:lnTo>
                    <a:pt x="464820" y="35051"/>
                  </a:lnTo>
                  <a:lnTo>
                    <a:pt x="464820" y="36575"/>
                  </a:lnTo>
                  <a:lnTo>
                    <a:pt x="476503" y="36575"/>
                  </a:lnTo>
                  <a:lnTo>
                    <a:pt x="477012" y="35051"/>
                  </a:lnTo>
                  <a:close/>
                </a:path>
                <a:path w="477520" h="247014">
                  <a:moveTo>
                    <a:pt x="463804" y="35560"/>
                  </a:moveTo>
                  <a:lnTo>
                    <a:pt x="463676" y="35813"/>
                  </a:lnTo>
                  <a:lnTo>
                    <a:pt x="463804" y="36067"/>
                  </a:lnTo>
                  <a:lnTo>
                    <a:pt x="464058" y="35813"/>
                  </a:lnTo>
                  <a:lnTo>
                    <a:pt x="463804" y="35560"/>
                  </a:lnTo>
                  <a:close/>
                </a:path>
                <a:path w="477520" h="247014">
                  <a:moveTo>
                    <a:pt x="12953" y="35051"/>
                  </a:moveTo>
                  <a:lnTo>
                    <a:pt x="12191" y="35051"/>
                  </a:lnTo>
                  <a:lnTo>
                    <a:pt x="12953" y="35813"/>
                  </a:lnTo>
                  <a:lnTo>
                    <a:pt x="13207" y="35560"/>
                  </a:lnTo>
                  <a:lnTo>
                    <a:pt x="12953" y="35051"/>
                  </a:lnTo>
                  <a:close/>
                </a:path>
                <a:path w="477520" h="247014">
                  <a:moveTo>
                    <a:pt x="13715" y="35051"/>
                  </a:moveTo>
                  <a:lnTo>
                    <a:pt x="13207" y="35560"/>
                  </a:lnTo>
                  <a:lnTo>
                    <a:pt x="13334" y="35813"/>
                  </a:lnTo>
                  <a:lnTo>
                    <a:pt x="13715" y="35051"/>
                  </a:lnTo>
                  <a:close/>
                </a:path>
                <a:path w="477520" h="247014">
                  <a:moveTo>
                    <a:pt x="15239" y="35051"/>
                  </a:moveTo>
                  <a:lnTo>
                    <a:pt x="13715" y="35051"/>
                  </a:lnTo>
                  <a:lnTo>
                    <a:pt x="14477" y="35813"/>
                  </a:lnTo>
                  <a:lnTo>
                    <a:pt x="15239" y="35051"/>
                  </a:lnTo>
                  <a:close/>
                </a:path>
                <a:path w="477520" h="247014">
                  <a:moveTo>
                    <a:pt x="463296" y="35051"/>
                  </a:moveTo>
                  <a:lnTo>
                    <a:pt x="461772" y="35051"/>
                  </a:lnTo>
                  <a:lnTo>
                    <a:pt x="462534" y="35813"/>
                  </a:lnTo>
                  <a:lnTo>
                    <a:pt x="463296" y="35051"/>
                  </a:lnTo>
                  <a:close/>
                </a:path>
                <a:path w="477520" h="247014">
                  <a:moveTo>
                    <a:pt x="476250" y="33527"/>
                  </a:moveTo>
                  <a:lnTo>
                    <a:pt x="464820" y="33527"/>
                  </a:lnTo>
                  <a:lnTo>
                    <a:pt x="463804" y="35560"/>
                  </a:lnTo>
                  <a:lnTo>
                    <a:pt x="464058" y="35813"/>
                  </a:lnTo>
                  <a:lnTo>
                    <a:pt x="464820" y="35051"/>
                  </a:lnTo>
                  <a:lnTo>
                    <a:pt x="477012" y="35051"/>
                  </a:lnTo>
                  <a:lnTo>
                    <a:pt x="476250" y="33527"/>
                  </a:lnTo>
                  <a:close/>
                </a:path>
                <a:path w="477520" h="247014">
                  <a:moveTo>
                    <a:pt x="12191" y="33527"/>
                  </a:moveTo>
                  <a:lnTo>
                    <a:pt x="13207" y="35560"/>
                  </a:lnTo>
                  <a:lnTo>
                    <a:pt x="13715" y="35051"/>
                  </a:lnTo>
                  <a:lnTo>
                    <a:pt x="12191" y="33527"/>
                  </a:lnTo>
                  <a:close/>
                </a:path>
                <a:path w="477520" h="247014">
                  <a:moveTo>
                    <a:pt x="464820" y="33527"/>
                  </a:moveTo>
                  <a:lnTo>
                    <a:pt x="463296" y="35051"/>
                  </a:lnTo>
                  <a:lnTo>
                    <a:pt x="463804" y="35560"/>
                  </a:lnTo>
                  <a:lnTo>
                    <a:pt x="464820" y="33527"/>
                  </a:lnTo>
                  <a:close/>
                </a:path>
                <a:path w="477520" h="247014">
                  <a:moveTo>
                    <a:pt x="16763" y="33527"/>
                  </a:moveTo>
                  <a:lnTo>
                    <a:pt x="12191" y="33527"/>
                  </a:lnTo>
                  <a:lnTo>
                    <a:pt x="13715" y="35051"/>
                  </a:lnTo>
                  <a:lnTo>
                    <a:pt x="16763" y="33527"/>
                  </a:lnTo>
                  <a:close/>
                </a:path>
                <a:path w="477520" h="247014">
                  <a:moveTo>
                    <a:pt x="475488" y="32003"/>
                  </a:moveTo>
                  <a:lnTo>
                    <a:pt x="457200" y="32003"/>
                  </a:lnTo>
                  <a:lnTo>
                    <a:pt x="463296" y="35051"/>
                  </a:lnTo>
                  <a:lnTo>
                    <a:pt x="464820" y="33527"/>
                  </a:lnTo>
                  <a:lnTo>
                    <a:pt x="476250" y="33527"/>
                  </a:lnTo>
                  <a:lnTo>
                    <a:pt x="475488" y="32003"/>
                  </a:lnTo>
                  <a:close/>
                </a:path>
                <a:path w="477520" h="247014">
                  <a:moveTo>
                    <a:pt x="23622" y="32003"/>
                  </a:moveTo>
                  <a:lnTo>
                    <a:pt x="19812" y="32003"/>
                  </a:lnTo>
                  <a:lnTo>
                    <a:pt x="19812" y="33527"/>
                  </a:lnTo>
                  <a:lnTo>
                    <a:pt x="23622" y="32003"/>
                  </a:lnTo>
                  <a:close/>
                </a:path>
                <a:path w="477520" h="247014">
                  <a:moveTo>
                    <a:pt x="425196" y="12191"/>
                  </a:moveTo>
                  <a:lnTo>
                    <a:pt x="239268" y="12191"/>
                  </a:lnTo>
                  <a:lnTo>
                    <a:pt x="262127" y="13715"/>
                  </a:lnTo>
                  <a:lnTo>
                    <a:pt x="307848" y="13715"/>
                  </a:lnTo>
                  <a:lnTo>
                    <a:pt x="329184" y="15239"/>
                  </a:lnTo>
                  <a:lnTo>
                    <a:pt x="402336" y="21335"/>
                  </a:lnTo>
                  <a:lnTo>
                    <a:pt x="416051" y="22859"/>
                  </a:lnTo>
                  <a:lnTo>
                    <a:pt x="429768" y="25907"/>
                  </a:lnTo>
                  <a:lnTo>
                    <a:pt x="440436" y="27431"/>
                  </a:lnTo>
                  <a:lnTo>
                    <a:pt x="451103" y="30479"/>
                  </a:lnTo>
                  <a:lnTo>
                    <a:pt x="449579" y="30479"/>
                  </a:lnTo>
                  <a:lnTo>
                    <a:pt x="457200" y="33527"/>
                  </a:lnTo>
                  <a:lnTo>
                    <a:pt x="457200" y="32003"/>
                  </a:lnTo>
                  <a:lnTo>
                    <a:pt x="475488" y="32003"/>
                  </a:lnTo>
                  <a:lnTo>
                    <a:pt x="472439" y="25907"/>
                  </a:lnTo>
                  <a:lnTo>
                    <a:pt x="469391" y="24383"/>
                  </a:lnTo>
                  <a:lnTo>
                    <a:pt x="454151" y="18287"/>
                  </a:lnTo>
                  <a:lnTo>
                    <a:pt x="443484" y="15239"/>
                  </a:lnTo>
                  <a:lnTo>
                    <a:pt x="431291" y="13715"/>
                  </a:lnTo>
                  <a:lnTo>
                    <a:pt x="425196" y="12191"/>
                  </a:lnTo>
                  <a:close/>
                </a:path>
                <a:path w="477520" h="247014">
                  <a:moveTo>
                    <a:pt x="284988" y="0"/>
                  </a:moveTo>
                  <a:lnTo>
                    <a:pt x="192024" y="0"/>
                  </a:lnTo>
                  <a:lnTo>
                    <a:pt x="147827" y="3047"/>
                  </a:lnTo>
                  <a:lnTo>
                    <a:pt x="329184" y="3047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868928" y="2942336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55947" y="2555748"/>
            <a:ext cx="527685" cy="551815"/>
            <a:chOff x="4155947" y="2555748"/>
            <a:chExt cx="527685" cy="55181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307" y="2555748"/>
              <a:ext cx="199644" cy="2545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5947" y="2596896"/>
              <a:ext cx="188975" cy="20116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236719" y="2897124"/>
              <a:ext cx="440690" cy="204470"/>
            </a:xfrm>
            <a:custGeom>
              <a:avLst/>
              <a:gdLst/>
              <a:ahLst/>
              <a:cxnLst/>
              <a:rect l="l" t="t" r="r" b="b"/>
              <a:pathLst>
                <a:path w="440689" h="204469">
                  <a:moveTo>
                    <a:pt x="440435" y="0"/>
                  </a:moveTo>
                  <a:lnTo>
                    <a:pt x="397861" y="17434"/>
                  </a:lnTo>
                  <a:lnTo>
                    <a:pt x="350239" y="23591"/>
                  </a:lnTo>
                  <a:lnTo>
                    <a:pt x="290035" y="27553"/>
                  </a:lnTo>
                  <a:lnTo>
                    <a:pt x="220979" y="28956"/>
                  </a:lnTo>
                  <a:lnTo>
                    <a:pt x="151180" y="27553"/>
                  </a:lnTo>
                  <a:lnTo>
                    <a:pt x="90525" y="23591"/>
                  </a:lnTo>
                  <a:lnTo>
                    <a:pt x="42671" y="17434"/>
                  </a:lnTo>
                  <a:lnTo>
                    <a:pt x="11277" y="9448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42672" y="192694"/>
                  </a:lnTo>
                  <a:lnTo>
                    <a:pt x="90525" y="198851"/>
                  </a:lnTo>
                  <a:lnTo>
                    <a:pt x="151180" y="202813"/>
                  </a:lnTo>
                  <a:lnTo>
                    <a:pt x="220979" y="204215"/>
                  </a:lnTo>
                  <a:lnTo>
                    <a:pt x="290035" y="202813"/>
                  </a:lnTo>
                  <a:lnTo>
                    <a:pt x="350239" y="198851"/>
                  </a:lnTo>
                  <a:lnTo>
                    <a:pt x="397861" y="192694"/>
                  </a:lnTo>
                  <a:lnTo>
                    <a:pt x="429170" y="184708"/>
                  </a:lnTo>
                  <a:lnTo>
                    <a:pt x="440435" y="175260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36719" y="2868168"/>
              <a:ext cx="440690" cy="58419"/>
            </a:xfrm>
            <a:custGeom>
              <a:avLst/>
              <a:gdLst/>
              <a:ahLst/>
              <a:cxnLst/>
              <a:rect l="l" t="t" r="r" b="b"/>
              <a:pathLst>
                <a:path w="440689" h="58419">
                  <a:moveTo>
                    <a:pt x="220979" y="0"/>
                  </a:moveTo>
                  <a:lnTo>
                    <a:pt x="151180" y="1548"/>
                  </a:lnTo>
                  <a:lnTo>
                    <a:pt x="90525" y="5803"/>
                  </a:lnTo>
                  <a:lnTo>
                    <a:pt x="42671" y="12179"/>
                  </a:lnTo>
                  <a:lnTo>
                    <a:pt x="0" y="28955"/>
                  </a:lnTo>
                  <a:lnTo>
                    <a:pt x="11277" y="38404"/>
                  </a:lnTo>
                  <a:lnTo>
                    <a:pt x="42672" y="46390"/>
                  </a:lnTo>
                  <a:lnTo>
                    <a:pt x="90525" y="52547"/>
                  </a:lnTo>
                  <a:lnTo>
                    <a:pt x="151180" y="56509"/>
                  </a:lnTo>
                  <a:lnTo>
                    <a:pt x="220979" y="57912"/>
                  </a:lnTo>
                  <a:lnTo>
                    <a:pt x="290035" y="56509"/>
                  </a:lnTo>
                  <a:lnTo>
                    <a:pt x="350239" y="52547"/>
                  </a:lnTo>
                  <a:lnTo>
                    <a:pt x="397861" y="46390"/>
                  </a:lnTo>
                  <a:lnTo>
                    <a:pt x="429170" y="38404"/>
                  </a:lnTo>
                  <a:lnTo>
                    <a:pt x="440435" y="28955"/>
                  </a:lnTo>
                  <a:lnTo>
                    <a:pt x="429170" y="20092"/>
                  </a:lnTo>
                  <a:lnTo>
                    <a:pt x="397861" y="12179"/>
                  </a:lnTo>
                  <a:lnTo>
                    <a:pt x="350239" y="5803"/>
                  </a:lnTo>
                  <a:lnTo>
                    <a:pt x="290035" y="154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D6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230623" y="2862072"/>
              <a:ext cx="452755" cy="245745"/>
            </a:xfrm>
            <a:custGeom>
              <a:avLst/>
              <a:gdLst/>
              <a:ahLst/>
              <a:cxnLst/>
              <a:rect l="l" t="t" r="r" b="b"/>
              <a:pathLst>
                <a:path w="452754" h="245744">
                  <a:moveTo>
                    <a:pt x="292608" y="243839"/>
                  </a:moveTo>
                  <a:lnTo>
                    <a:pt x="161543" y="243839"/>
                  </a:lnTo>
                  <a:lnTo>
                    <a:pt x="181355" y="245363"/>
                  </a:lnTo>
                  <a:lnTo>
                    <a:pt x="271272" y="245363"/>
                  </a:lnTo>
                  <a:lnTo>
                    <a:pt x="292608" y="243839"/>
                  </a:lnTo>
                  <a:close/>
                </a:path>
                <a:path w="452754" h="245744">
                  <a:moveTo>
                    <a:pt x="0" y="35051"/>
                  </a:moveTo>
                  <a:lnTo>
                    <a:pt x="0" y="210312"/>
                  </a:lnTo>
                  <a:lnTo>
                    <a:pt x="1524" y="213360"/>
                  </a:lnTo>
                  <a:lnTo>
                    <a:pt x="3048" y="217932"/>
                  </a:lnTo>
                  <a:lnTo>
                    <a:pt x="7620" y="220979"/>
                  </a:lnTo>
                  <a:lnTo>
                    <a:pt x="13715" y="225551"/>
                  </a:lnTo>
                  <a:lnTo>
                    <a:pt x="21336" y="227075"/>
                  </a:lnTo>
                  <a:lnTo>
                    <a:pt x="42672" y="233172"/>
                  </a:lnTo>
                  <a:lnTo>
                    <a:pt x="56387" y="234696"/>
                  </a:lnTo>
                  <a:lnTo>
                    <a:pt x="70103" y="237743"/>
                  </a:lnTo>
                  <a:lnTo>
                    <a:pt x="85343" y="239267"/>
                  </a:lnTo>
                  <a:lnTo>
                    <a:pt x="140208" y="243839"/>
                  </a:lnTo>
                  <a:lnTo>
                    <a:pt x="312420" y="243839"/>
                  </a:lnTo>
                  <a:lnTo>
                    <a:pt x="350520" y="240791"/>
                  </a:lnTo>
                  <a:lnTo>
                    <a:pt x="382524" y="237743"/>
                  </a:lnTo>
                  <a:lnTo>
                    <a:pt x="397763" y="234696"/>
                  </a:lnTo>
                  <a:lnTo>
                    <a:pt x="409955" y="233172"/>
                  </a:lnTo>
                  <a:lnTo>
                    <a:pt x="182879" y="233172"/>
                  </a:lnTo>
                  <a:lnTo>
                    <a:pt x="141731" y="230124"/>
                  </a:lnTo>
                  <a:lnTo>
                    <a:pt x="121920" y="230124"/>
                  </a:lnTo>
                  <a:lnTo>
                    <a:pt x="86867" y="227075"/>
                  </a:lnTo>
                  <a:lnTo>
                    <a:pt x="71627" y="224027"/>
                  </a:lnTo>
                  <a:lnTo>
                    <a:pt x="57912" y="222503"/>
                  </a:lnTo>
                  <a:lnTo>
                    <a:pt x="45720" y="220979"/>
                  </a:lnTo>
                  <a:lnTo>
                    <a:pt x="35051" y="217932"/>
                  </a:lnTo>
                  <a:lnTo>
                    <a:pt x="30479" y="216408"/>
                  </a:lnTo>
                  <a:lnTo>
                    <a:pt x="25908" y="216408"/>
                  </a:lnTo>
                  <a:lnTo>
                    <a:pt x="18287" y="213360"/>
                  </a:lnTo>
                  <a:lnTo>
                    <a:pt x="19812" y="213360"/>
                  </a:lnTo>
                  <a:lnTo>
                    <a:pt x="16763" y="211836"/>
                  </a:lnTo>
                  <a:lnTo>
                    <a:pt x="15239" y="211836"/>
                  </a:lnTo>
                  <a:lnTo>
                    <a:pt x="13715" y="210312"/>
                  </a:lnTo>
                  <a:lnTo>
                    <a:pt x="12191" y="210312"/>
                  </a:lnTo>
                  <a:lnTo>
                    <a:pt x="12191" y="49529"/>
                  </a:lnTo>
                  <a:lnTo>
                    <a:pt x="7620" y="47243"/>
                  </a:lnTo>
                  <a:lnTo>
                    <a:pt x="3048" y="42672"/>
                  </a:lnTo>
                  <a:lnTo>
                    <a:pt x="1524" y="39624"/>
                  </a:lnTo>
                  <a:lnTo>
                    <a:pt x="0" y="35051"/>
                  </a:lnTo>
                  <a:close/>
                </a:path>
                <a:path w="452754" h="245744">
                  <a:moveTo>
                    <a:pt x="428243" y="214884"/>
                  </a:moveTo>
                  <a:lnTo>
                    <a:pt x="417575" y="217932"/>
                  </a:lnTo>
                  <a:lnTo>
                    <a:pt x="419100" y="217932"/>
                  </a:lnTo>
                  <a:lnTo>
                    <a:pt x="408431" y="220979"/>
                  </a:lnTo>
                  <a:lnTo>
                    <a:pt x="394715" y="222503"/>
                  </a:lnTo>
                  <a:lnTo>
                    <a:pt x="396239" y="222503"/>
                  </a:lnTo>
                  <a:lnTo>
                    <a:pt x="381000" y="224027"/>
                  </a:lnTo>
                  <a:lnTo>
                    <a:pt x="365760" y="227075"/>
                  </a:lnTo>
                  <a:lnTo>
                    <a:pt x="330708" y="230124"/>
                  </a:lnTo>
                  <a:lnTo>
                    <a:pt x="312420" y="230124"/>
                  </a:lnTo>
                  <a:lnTo>
                    <a:pt x="271272" y="233172"/>
                  </a:lnTo>
                  <a:lnTo>
                    <a:pt x="409955" y="233172"/>
                  </a:lnTo>
                  <a:lnTo>
                    <a:pt x="422148" y="230124"/>
                  </a:lnTo>
                  <a:lnTo>
                    <a:pt x="431291" y="227075"/>
                  </a:lnTo>
                  <a:lnTo>
                    <a:pt x="438912" y="225551"/>
                  </a:lnTo>
                  <a:lnTo>
                    <a:pt x="445008" y="220979"/>
                  </a:lnTo>
                  <a:lnTo>
                    <a:pt x="451103" y="217932"/>
                  </a:lnTo>
                  <a:lnTo>
                    <a:pt x="451612" y="216408"/>
                  </a:lnTo>
                  <a:lnTo>
                    <a:pt x="426720" y="216408"/>
                  </a:lnTo>
                  <a:lnTo>
                    <a:pt x="428243" y="214884"/>
                  </a:lnTo>
                  <a:close/>
                </a:path>
                <a:path w="452754" h="245744">
                  <a:moveTo>
                    <a:pt x="25908" y="214884"/>
                  </a:moveTo>
                  <a:lnTo>
                    <a:pt x="25908" y="216408"/>
                  </a:lnTo>
                  <a:lnTo>
                    <a:pt x="30479" y="216408"/>
                  </a:lnTo>
                  <a:lnTo>
                    <a:pt x="25908" y="214884"/>
                  </a:lnTo>
                  <a:close/>
                </a:path>
                <a:path w="452754" h="245744">
                  <a:moveTo>
                    <a:pt x="438912" y="210312"/>
                  </a:moveTo>
                  <a:lnTo>
                    <a:pt x="434339" y="213360"/>
                  </a:lnTo>
                  <a:lnTo>
                    <a:pt x="426720" y="216408"/>
                  </a:lnTo>
                  <a:lnTo>
                    <a:pt x="451612" y="216408"/>
                  </a:lnTo>
                  <a:lnTo>
                    <a:pt x="452627" y="213360"/>
                  </a:lnTo>
                  <a:lnTo>
                    <a:pt x="452627" y="211836"/>
                  </a:lnTo>
                  <a:lnTo>
                    <a:pt x="437388" y="211836"/>
                  </a:lnTo>
                  <a:lnTo>
                    <a:pt x="438912" y="210312"/>
                  </a:lnTo>
                  <a:close/>
                </a:path>
                <a:path w="452754" h="245744">
                  <a:moveTo>
                    <a:pt x="13715" y="210312"/>
                  </a:moveTo>
                  <a:lnTo>
                    <a:pt x="15239" y="211836"/>
                  </a:lnTo>
                  <a:lnTo>
                    <a:pt x="16763" y="211836"/>
                  </a:lnTo>
                  <a:lnTo>
                    <a:pt x="13715" y="210312"/>
                  </a:lnTo>
                  <a:close/>
                </a:path>
                <a:path w="452754" h="245744">
                  <a:moveTo>
                    <a:pt x="440436" y="209803"/>
                  </a:moveTo>
                  <a:lnTo>
                    <a:pt x="437388" y="211836"/>
                  </a:lnTo>
                  <a:lnTo>
                    <a:pt x="452627" y="211836"/>
                  </a:lnTo>
                  <a:lnTo>
                    <a:pt x="452627" y="210312"/>
                  </a:lnTo>
                  <a:lnTo>
                    <a:pt x="440436" y="210312"/>
                  </a:lnTo>
                  <a:lnTo>
                    <a:pt x="440436" y="209803"/>
                  </a:lnTo>
                  <a:close/>
                </a:path>
                <a:path w="452754" h="245744">
                  <a:moveTo>
                    <a:pt x="12191" y="208787"/>
                  </a:moveTo>
                  <a:lnTo>
                    <a:pt x="12191" y="210312"/>
                  </a:lnTo>
                  <a:lnTo>
                    <a:pt x="13715" y="210312"/>
                  </a:lnTo>
                  <a:lnTo>
                    <a:pt x="12191" y="208787"/>
                  </a:lnTo>
                  <a:close/>
                </a:path>
                <a:path w="452754" h="245744">
                  <a:moveTo>
                    <a:pt x="441960" y="208787"/>
                  </a:moveTo>
                  <a:lnTo>
                    <a:pt x="440436" y="209803"/>
                  </a:lnTo>
                  <a:lnTo>
                    <a:pt x="440436" y="210312"/>
                  </a:lnTo>
                  <a:lnTo>
                    <a:pt x="441960" y="208787"/>
                  </a:lnTo>
                  <a:close/>
                </a:path>
                <a:path w="452754" h="245744">
                  <a:moveTo>
                    <a:pt x="452627" y="208787"/>
                  </a:moveTo>
                  <a:lnTo>
                    <a:pt x="441960" y="208787"/>
                  </a:lnTo>
                  <a:lnTo>
                    <a:pt x="440436" y="210312"/>
                  </a:lnTo>
                  <a:lnTo>
                    <a:pt x="452627" y="210312"/>
                  </a:lnTo>
                  <a:lnTo>
                    <a:pt x="452627" y="208787"/>
                  </a:lnTo>
                  <a:close/>
                </a:path>
                <a:path w="452754" h="245744">
                  <a:moveTo>
                    <a:pt x="452627" y="39624"/>
                  </a:moveTo>
                  <a:lnTo>
                    <a:pt x="451103" y="42672"/>
                  </a:lnTo>
                  <a:lnTo>
                    <a:pt x="445008" y="47243"/>
                  </a:lnTo>
                  <a:lnTo>
                    <a:pt x="440436" y="49529"/>
                  </a:lnTo>
                  <a:lnTo>
                    <a:pt x="440436" y="209803"/>
                  </a:lnTo>
                  <a:lnTo>
                    <a:pt x="441960" y="208787"/>
                  </a:lnTo>
                  <a:lnTo>
                    <a:pt x="452627" y="208787"/>
                  </a:lnTo>
                  <a:lnTo>
                    <a:pt x="452627" y="39624"/>
                  </a:lnTo>
                  <a:close/>
                </a:path>
                <a:path w="452754" h="245744">
                  <a:moveTo>
                    <a:pt x="248412" y="70103"/>
                  </a:moveTo>
                  <a:lnTo>
                    <a:pt x="204215" y="70103"/>
                  </a:lnTo>
                  <a:lnTo>
                    <a:pt x="227075" y="71627"/>
                  </a:lnTo>
                  <a:lnTo>
                    <a:pt x="248412" y="70103"/>
                  </a:lnTo>
                  <a:close/>
                </a:path>
                <a:path w="452754" h="245744">
                  <a:moveTo>
                    <a:pt x="13715" y="35051"/>
                  </a:moveTo>
                  <a:lnTo>
                    <a:pt x="12191" y="36575"/>
                  </a:lnTo>
                  <a:lnTo>
                    <a:pt x="12191" y="49529"/>
                  </a:lnTo>
                  <a:lnTo>
                    <a:pt x="13715" y="50291"/>
                  </a:lnTo>
                  <a:lnTo>
                    <a:pt x="21336" y="53339"/>
                  </a:lnTo>
                  <a:lnTo>
                    <a:pt x="32003" y="54863"/>
                  </a:lnTo>
                  <a:lnTo>
                    <a:pt x="42672" y="57912"/>
                  </a:lnTo>
                  <a:lnTo>
                    <a:pt x="85343" y="64008"/>
                  </a:lnTo>
                  <a:lnTo>
                    <a:pt x="140208" y="68579"/>
                  </a:lnTo>
                  <a:lnTo>
                    <a:pt x="161543" y="70103"/>
                  </a:lnTo>
                  <a:lnTo>
                    <a:pt x="292608" y="70103"/>
                  </a:lnTo>
                  <a:lnTo>
                    <a:pt x="350520" y="65532"/>
                  </a:lnTo>
                  <a:lnTo>
                    <a:pt x="397763" y="60960"/>
                  </a:lnTo>
                  <a:lnTo>
                    <a:pt x="409955" y="57912"/>
                  </a:lnTo>
                  <a:lnTo>
                    <a:pt x="182879" y="57912"/>
                  </a:lnTo>
                  <a:lnTo>
                    <a:pt x="161543" y="56387"/>
                  </a:lnTo>
                  <a:lnTo>
                    <a:pt x="141731" y="56387"/>
                  </a:lnTo>
                  <a:lnTo>
                    <a:pt x="103631" y="53339"/>
                  </a:lnTo>
                  <a:lnTo>
                    <a:pt x="71627" y="50291"/>
                  </a:lnTo>
                  <a:lnTo>
                    <a:pt x="57912" y="47243"/>
                  </a:lnTo>
                  <a:lnTo>
                    <a:pt x="45720" y="45720"/>
                  </a:lnTo>
                  <a:lnTo>
                    <a:pt x="35051" y="42672"/>
                  </a:lnTo>
                  <a:lnTo>
                    <a:pt x="25908" y="41148"/>
                  </a:lnTo>
                  <a:lnTo>
                    <a:pt x="18287" y="38100"/>
                  </a:lnTo>
                  <a:lnTo>
                    <a:pt x="19812" y="38100"/>
                  </a:lnTo>
                  <a:lnTo>
                    <a:pt x="16763" y="36575"/>
                  </a:lnTo>
                  <a:lnTo>
                    <a:pt x="15239" y="36575"/>
                  </a:lnTo>
                  <a:lnTo>
                    <a:pt x="13715" y="35051"/>
                  </a:lnTo>
                  <a:close/>
                </a:path>
                <a:path w="452754" h="245744">
                  <a:moveTo>
                    <a:pt x="438912" y="35051"/>
                  </a:moveTo>
                  <a:lnTo>
                    <a:pt x="434339" y="38100"/>
                  </a:lnTo>
                  <a:lnTo>
                    <a:pt x="426720" y="41148"/>
                  </a:lnTo>
                  <a:lnTo>
                    <a:pt x="428243" y="41148"/>
                  </a:lnTo>
                  <a:lnTo>
                    <a:pt x="417575" y="42672"/>
                  </a:lnTo>
                  <a:lnTo>
                    <a:pt x="419100" y="42672"/>
                  </a:lnTo>
                  <a:lnTo>
                    <a:pt x="408431" y="45720"/>
                  </a:lnTo>
                  <a:lnTo>
                    <a:pt x="394715" y="47243"/>
                  </a:lnTo>
                  <a:lnTo>
                    <a:pt x="396239" y="47243"/>
                  </a:lnTo>
                  <a:lnTo>
                    <a:pt x="381000" y="50291"/>
                  </a:lnTo>
                  <a:lnTo>
                    <a:pt x="365760" y="51815"/>
                  </a:lnTo>
                  <a:lnTo>
                    <a:pt x="312420" y="56387"/>
                  </a:lnTo>
                  <a:lnTo>
                    <a:pt x="291084" y="56387"/>
                  </a:lnTo>
                  <a:lnTo>
                    <a:pt x="271272" y="57912"/>
                  </a:lnTo>
                  <a:lnTo>
                    <a:pt x="409955" y="57912"/>
                  </a:lnTo>
                  <a:lnTo>
                    <a:pt x="422148" y="54863"/>
                  </a:lnTo>
                  <a:lnTo>
                    <a:pt x="431291" y="53339"/>
                  </a:lnTo>
                  <a:lnTo>
                    <a:pt x="438912" y="50291"/>
                  </a:lnTo>
                  <a:lnTo>
                    <a:pt x="440436" y="49529"/>
                  </a:lnTo>
                  <a:lnTo>
                    <a:pt x="440436" y="36575"/>
                  </a:lnTo>
                  <a:lnTo>
                    <a:pt x="437388" y="36575"/>
                  </a:lnTo>
                  <a:lnTo>
                    <a:pt x="438912" y="35051"/>
                  </a:lnTo>
                  <a:close/>
                </a:path>
                <a:path w="452754" h="245744">
                  <a:moveTo>
                    <a:pt x="312420" y="1524"/>
                  </a:moveTo>
                  <a:lnTo>
                    <a:pt x="140208" y="1524"/>
                  </a:lnTo>
                  <a:lnTo>
                    <a:pt x="85343" y="6096"/>
                  </a:lnTo>
                  <a:lnTo>
                    <a:pt x="70103" y="9143"/>
                  </a:lnTo>
                  <a:lnTo>
                    <a:pt x="42672" y="12191"/>
                  </a:lnTo>
                  <a:lnTo>
                    <a:pt x="3048" y="28955"/>
                  </a:lnTo>
                  <a:lnTo>
                    <a:pt x="0" y="35051"/>
                  </a:lnTo>
                  <a:lnTo>
                    <a:pt x="1524" y="39624"/>
                  </a:lnTo>
                  <a:lnTo>
                    <a:pt x="3048" y="42672"/>
                  </a:lnTo>
                  <a:lnTo>
                    <a:pt x="7620" y="47243"/>
                  </a:lnTo>
                  <a:lnTo>
                    <a:pt x="12191" y="49529"/>
                  </a:lnTo>
                  <a:lnTo>
                    <a:pt x="12191" y="33527"/>
                  </a:lnTo>
                  <a:lnTo>
                    <a:pt x="16763" y="33527"/>
                  </a:lnTo>
                  <a:lnTo>
                    <a:pt x="19812" y="32003"/>
                  </a:lnTo>
                  <a:lnTo>
                    <a:pt x="18287" y="32003"/>
                  </a:lnTo>
                  <a:lnTo>
                    <a:pt x="25908" y="30479"/>
                  </a:lnTo>
                  <a:lnTo>
                    <a:pt x="35051" y="27432"/>
                  </a:lnTo>
                  <a:lnTo>
                    <a:pt x="45720" y="25908"/>
                  </a:lnTo>
                  <a:lnTo>
                    <a:pt x="57912" y="22860"/>
                  </a:lnTo>
                  <a:lnTo>
                    <a:pt x="71627" y="21336"/>
                  </a:lnTo>
                  <a:lnTo>
                    <a:pt x="86867" y="19812"/>
                  </a:lnTo>
                  <a:lnTo>
                    <a:pt x="103631" y="16763"/>
                  </a:lnTo>
                  <a:lnTo>
                    <a:pt x="121920" y="16763"/>
                  </a:lnTo>
                  <a:lnTo>
                    <a:pt x="161543" y="13715"/>
                  </a:lnTo>
                  <a:lnTo>
                    <a:pt x="182879" y="13715"/>
                  </a:lnTo>
                  <a:lnTo>
                    <a:pt x="204215" y="12191"/>
                  </a:lnTo>
                  <a:lnTo>
                    <a:pt x="409955" y="12191"/>
                  </a:lnTo>
                  <a:lnTo>
                    <a:pt x="397763" y="10667"/>
                  </a:lnTo>
                  <a:lnTo>
                    <a:pt x="382524" y="9143"/>
                  </a:lnTo>
                  <a:lnTo>
                    <a:pt x="367284" y="6096"/>
                  </a:lnTo>
                  <a:lnTo>
                    <a:pt x="332231" y="3048"/>
                  </a:lnTo>
                  <a:lnTo>
                    <a:pt x="312420" y="1524"/>
                  </a:lnTo>
                  <a:close/>
                </a:path>
                <a:path w="452754" h="245744">
                  <a:moveTo>
                    <a:pt x="440436" y="35560"/>
                  </a:moveTo>
                  <a:lnTo>
                    <a:pt x="440436" y="49529"/>
                  </a:lnTo>
                  <a:lnTo>
                    <a:pt x="445008" y="47243"/>
                  </a:lnTo>
                  <a:lnTo>
                    <a:pt x="451103" y="42672"/>
                  </a:lnTo>
                  <a:lnTo>
                    <a:pt x="452627" y="39624"/>
                  </a:lnTo>
                  <a:lnTo>
                    <a:pt x="452627" y="36575"/>
                  </a:lnTo>
                  <a:lnTo>
                    <a:pt x="441960" y="36575"/>
                  </a:lnTo>
                  <a:lnTo>
                    <a:pt x="440436" y="35560"/>
                  </a:lnTo>
                  <a:close/>
                </a:path>
                <a:path w="452754" h="245744">
                  <a:moveTo>
                    <a:pt x="12191" y="33527"/>
                  </a:moveTo>
                  <a:lnTo>
                    <a:pt x="12191" y="36575"/>
                  </a:lnTo>
                  <a:lnTo>
                    <a:pt x="13715" y="35051"/>
                  </a:lnTo>
                  <a:lnTo>
                    <a:pt x="12191" y="33527"/>
                  </a:lnTo>
                  <a:close/>
                </a:path>
                <a:path w="452754" h="245744">
                  <a:moveTo>
                    <a:pt x="13715" y="35051"/>
                  </a:moveTo>
                  <a:lnTo>
                    <a:pt x="15239" y="36575"/>
                  </a:lnTo>
                  <a:lnTo>
                    <a:pt x="16763" y="36575"/>
                  </a:lnTo>
                  <a:lnTo>
                    <a:pt x="13715" y="35051"/>
                  </a:lnTo>
                  <a:close/>
                </a:path>
                <a:path w="452754" h="245744">
                  <a:moveTo>
                    <a:pt x="439674" y="35051"/>
                  </a:moveTo>
                  <a:lnTo>
                    <a:pt x="437388" y="36575"/>
                  </a:lnTo>
                  <a:lnTo>
                    <a:pt x="440436" y="36575"/>
                  </a:lnTo>
                  <a:lnTo>
                    <a:pt x="440436" y="35560"/>
                  </a:lnTo>
                  <a:lnTo>
                    <a:pt x="439674" y="35051"/>
                  </a:lnTo>
                  <a:close/>
                </a:path>
                <a:path w="452754" h="245744">
                  <a:moveTo>
                    <a:pt x="440436" y="35051"/>
                  </a:moveTo>
                  <a:lnTo>
                    <a:pt x="440436" y="35560"/>
                  </a:lnTo>
                  <a:lnTo>
                    <a:pt x="441960" y="36575"/>
                  </a:lnTo>
                  <a:lnTo>
                    <a:pt x="440436" y="35051"/>
                  </a:lnTo>
                  <a:close/>
                </a:path>
                <a:path w="452754" h="245744">
                  <a:moveTo>
                    <a:pt x="452627" y="33527"/>
                  </a:moveTo>
                  <a:lnTo>
                    <a:pt x="441960" y="33527"/>
                  </a:lnTo>
                  <a:lnTo>
                    <a:pt x="440436" y="35051"/>
                  </a:lnTo>
                  <a:lnTo>
                    <a:pt x="441960" y="36575"/>
                  </a:lnTo>
                  <a:lnTo>
                    <a:pt x="452627" y="36575"/>
                  </a:lnTo>
                  <a:lnTo>
                    <a:pt x="452627" y="33527"/>
                  </a:lnTo>
                  <a:close/>
                </a:path>
                <a:path w="452754" h="245744">
                  <a:moveTo>
                    <a:pt x="440436" y="34543"/>
                  </a:moveTo>
                  <a:lnTo>
                    <a:pt x="439674" y="35051"/>
                  </a:lnTo>
                  <a:lnTo>
                    <a:pt x="440436" y="35560"/>
                  </a:lnTo>
                  <a:lnTo>
                    <a:pt x="440436" y="34543"/>
                  </a:lnTo>
                  <a:close/>
                </a:path>
                <a:path w="452754" h="245744">
                  <a:moveTo>
                    <a:pt x="15239" y="33527"/>
                  </a:moveTo>
                  <a:lnTo>
                    <a:pt x="12191" y="33527"/>
                  </a:lnTo>
                  <a:lnTo>
                    <a:pt x="13715" y="35051"/>
                  </a:lnTo>
                  <a:lnTo>
                    <a:pt x="15239" y="33527"/>
                  </a:lnTo>
                  <a:close/>
                </a:path>
                <a:path w="452754" h="245744">
                  <a:moveTo>
                    <a:pt x="16763" y="33527"/>
                  </a:moveTo>
                  <a:lnTo>
                    <a:pt x="15239" y="33527"/>
                  </a:lnTo>
                  <a:lnTo>
                    <a:pt x="13715" y="35051"/>
                  </a:lnTo>
                  <a:lnTo>
                    <a:pt x="16763" y="33527"/>
                  </a:lnTo>
                  <a:close/>
                </a:path>
                <a:path w="452754" h="245744">
                  <a:moveTo>
                    <a:pt x="409955" y="12191"/>
                  </a:moveTo>
                  <a:lnTo>
                    <a:pt x="248412" y="12191"/>
                  </a:lnTo>
                  <a:lnTo>
                    <a:pt x="271272" y="13715"/>
                  </a:lnTo>
                  <a:lnTo>
                    <a:pt x="291084" y="13715"/>
                  </a:lnTo>
                  <a:lnTo>
                    <a:pt x="312420" y="15239"/>
                  </a:lnTo>
                  <a:lnTo>
                    <a:pt x="330708" y="16763"/>
                  </a:lnTo>
                  <a:lnTo>
                    <a:pt x="348996" y="16763"/>
                  </a:lnTo>
                  <a:lnTo>
                    <a:pt x="365760" y="19812"/>
                  </a:lnTo>
                  <a:lnTo>
                    <a:pt x="381000" y="21336"/>
                  </a:lnTo>
                  <a:lnTo>
                    <a:pt x="394715" y="22860"/>
                  </a:lnTo>
                  <a:lnTo>
                    <a:pt x="408431" y="25908"/>
                  </a:lnTo>
                  <a:lnTo>
                    <a:pt x="419100" y="27432"/>
                  </a:lnTo>
                  <a:lnTo>
                    <a:pt x="417575" y="27432"/>
                  </a:lnTo>
                  <a:lnTo>
                    <a:pt x="428243" y="30479"/>
                  </a:lnTo>
                  <a:lnTo>
                    <a:pt x="426720" y="30479"/>
                  </a:lnTo>
                  <a:lnTo>
                    <a:pt x="434339" y="32003"/>
                  </a:lnTo>
                  <a:lnTo>
                    <a:pt x="438912" y="35051"/>
                  </a:lnTo>
                  <a:lnTo>
                    <a:pt x="437388" y="33527"/>
                  </a:lnTo>
                  <a:lnTo>
                    <a:pt x="452627" y="33527"/>
                  </a:lnTo>
                  <a:lnTo>
                    <a:pt x="452627" y="32003"/>
                  </a:lnTo>
                  <a:lnTo>
                    <a:pt x="422148" y="15239"/>
                  </a:lnTo>
                  <a:lnTo>
                    <a:pt x="409955" y="12191"/>
                  </a:lnTo>
                  <a:close/>
                </a:path>
                <a:path w="452754" h="245744">
                  <a:moveTo>
                    <a:pt x="440436" y="33527"/>
                  </a:moveTo>
                  <a:lnTo>
                    <a:pt x="437388" y="33527"/>
                  </a:lnTo>
                  <a:lnTo>
                    <a:pt x="439674" y="35051"/>
                  </a:lnTo>
                  <a:lnTo>
                    <a:pt x="440436" y="34543"/>
                  </a:lnTo>
                  <a:lnTo>
                    <a:pt x="440436" y="33527"/>
                  </a:lnTo>
                  <a:close/>
                </a:path>
                <a:path w="452754" h="245744">
                  <a:moveTo>
                    <a:pt x="441960" y="33527"/>
                  </a:moveTo>
                  <a:lnTo>
                    <a:pt x="440436" y="34543"/>
                  </a:lnTo>
                  <a:lnTo>
                    <a:pt x="440436" y="35051"/>
                  </a:lnTo>
                  <a:lnTo>
                    <a:pt x="441960" y="33527"/>
                  </a:lnTo>
                  <a:close/>
                </a:path>
                <a:path w="452754" h="245744">
                  <a:moveTo>
                    <a:pt x="441960" y="33527"/>
                  </a:moveTo>
                  <a:lnTo>
                    <a:pt x="440436" y="33527"/>
                  </a:lnTo>
                  <a:lnTo>
                    <a:pt x="440436" y="34543"/>
                  </a:lnTo>
                  <a:lnTo>
                    <a:pt x="441960" y="33527"/>
                  </a:lnTo>
                  <a:close/>
                </a:path>
                <a:path w="452754" h="245744">
                  <a:moveTo>
                    <a:pt x="271272" y="0"/>
                  </a:moveTo>
                  <a:lnTo>
                    <a:pt x="181355" y="0"/>
                  </a:lnTo>
                  <a:lnTo>
                    <a:pt x="161543" y="1524"/>
                  </a:lnTo>
                  <a:lnTo>
                    <a:pt x="292608" y="1524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356608" y="2934716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16955" y="2340356"/>
            <a:ext cx="3143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05603" y="2748788"/>
            <a:ext cx="1130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回線</a:t>
            </a:r>
            <a:r>
              <a:rPr dirty="0" sz="900" spc="-5">
                <a:latin typeface="Meiryo UI"/>
                <a:cs typeface="Meiryo UI"/>
              </a:rPr>
              <a:t>と</a:t>
            </a:r>
            <a:r>
              <a:rPr dirty="0" sz="900">
                <a:latin typeface="Meiryo UI"/>
                <a:cs typeface="Meiryo UI"/>
              </a:rPr>
              <a:t>機器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増強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。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80580" y="2620772"/>
            <a:ext cx="238760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940" indent="-141605">
              <a:lnSpc>
                <a:spcPct val="100000"/>
              </a:lnSpc>
              <a:spcBef>
                <a:spcPts val="105"/>
              </a:spcBef>
              <a:buSzPct val="90909"/>
              <a:buChar char="●"/>
              <a:tabLst>
                <a:tab pos="15557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ネットワー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ク分離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ない</a:t>
            </a:r>
            <a:endParaRPr sz="11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認証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によるア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制限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前提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構成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8388" y="4820411"/>
            <a:ext cx="1704339" cy="1120140"/>
            <a:chOff x="818388" y="4820411"/>
            <a:chExt cx="1704339" cy="112014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388" y="4820411"/>
              <a:ext cx="401204" cy="32613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960" y="5215127"/>
              <a:ext cx="400812" cy="32613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392936" y="4925567"/>
              <a:ext cx="1129665" cy="723900"/>
            </a:xfrm>
            <a:custGeom>
              <a:avLst/>
              <a:gdLst/>
              <a:ahLst/>
              <a:cxnLst/>
              <a:rect l="l" t="t" r="r" b="b"/>
              <a:pathLst>
                <a:path w="1129664" h="723900">
                  <a:moveTo>
                    <a:pt x="1129283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129283" y="723900"/>
                  </a:lnTo>
                  <a:lnTo>
                    <a:pt x="1129283" y="717804"/>
                  </a:lnTo>
                  <a:lnTo>
                    <a:pt x="12191" y="717804"/>
                  </a:lnTo>
                  <a:lnTo>
                    <a:pt x="6095" y="711708"/>
                  </a:lnTo>
                  <a:lnTo>
                    <a:pt x="12191" y="711708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1129283" y="6096"/>
                  </a:lnTo>
                  <a:lnTo>
                    <a:pt x="1129283" y="0"/>
                  </a:lnTo>
                  <a:close/>
                </a:path>
                <a:path w="1129664" h="723900">
                  <a:moveTo>
                    <a:pt x="12191" y="711708"/>
                  </a:moveTo>
                  <a:lnTo>
                    <a:pt x="6095" y="711708"/>
                  </a:lnTo>
                  <a:lnTo>
                    <a:pt x="12191" y="717804"/>
                  </a:lnTo>
                  <a:lnTo>
                    <a:pt x="12191" y="711708"/>
                  </a:lnTo>
                  <a:close/>
                </a:path>
                <a:path w="1129664" h="723900">
                  <a:moveTo>
                    <a:pt x="1115568" y="711708"/>
                  </a:moveTo>
                  <a:lnTo>
                    <a:pt x="12191" y="711708"/>
                  </a:lnTo>
                  <a:lnTo>
                    <a:pt x="12191" y="717804"/>
                  </a:lnTo>
                  <a:lnTo>
                    <a:pt x="1115568" y="717804"/>
                  </a:lnTo>
                  <a:lnTo>
                    <a:pt x="1115568" y="711708"/>
                  </a:lnTo>
                  <a:close/>
                </a:path>
                <a:path w="1129664" h="723900">
                  <a:moveTo>
                    <a:pt x="1115568" y="6096"/>
                  </a:moveTo>
                  <a:lnTo>
                    <a:pt x="1115568" y="717804"/>
                  </a:lnTo>
                  <a:lnTo>
                    <a:pt x="1123188" y="711708"/>
                  </a:lnTo>
                  <a:lnTo>
                    <a:pt x="1129283" y="711708"/>
                  </a:lnTo>
                  <a:lnTo>
                    <a:pt x="1129283" y="12192"/>
                  </a:lnTo>
                  <a:lnTo>
                    <a:pt x="1123188" y="12192"/>
                  </a:lnTo>
                  <a:lnTo>
                    <a:pt x="1115568" y="6096"/>
                  </a:lnTo>
                  <a:close/>
                </a:path>
                <a:path w="1129664" h="723900">
                  <a:moveTo>
                    <a:pt x="1129283" y="711708"/>
                  </a:moveTo>
                  <a:lnTo>
                    <a:pt x="1123188" y="711708"/>
                  </a:lnTo>
                  <a:lnTo>
                    <a:pt x="1115568" y="717804"/>
                  </a:lnTo>
                  <a:lnTo>
                    <a:pt x="1129283" y="717804"/>
                  </a:lnTo>
                  <a:lnTo>
                    <a:pt x="1129283" y="711708"/>
                  </a:lnTo>
                  <a:close/>
                </a:path>
                <a:path w="1129664" h="72390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1129664" h="723900">
                  <a:moveTo>
                    <a:pt x="1115568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115568" y="12192"/>
                  </a:lnTo>
                  <a:lnTo>
                    <a:pt x="1115568" y="6096"/>
                  </a:lnTo>
                  <a:close/>
                </a:path>
                <a:path w="1129664" h="723900">
                  <a:moveTo>
                    <a:pt x="1129283" y="6096"/>
                  </a:moveTo>
                  <a:lnTo>
                    <a:pt x="1115568" y="6096"/>
                  </a:lnTo>
                  <a:lnTo>
                    <a:pt x="1123188" y="12192"/>
                  </a:lnTo>
                  <a:lnTo>
                    <a:pt x="1129283" y="12192"/>
                  </a:lnTo>
                  <a:lnTo>
                    <a:pt x="1129283" y="609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8191" y="5318759"/>
              <a:ext cx="176783" cy="2346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1640" y="5323331"/>
              <a:ext cx="342900" cy="2255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66544" y="5352287"/>
              <a:ext cx="179831" cy="2011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388" y="5609843"/>
              <a:ext cx="401204" cy="33070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409191" y="4763516"/>
            <a:ext cx="414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セン</a:t>
            </a:r>
            <a:r>
              <a:rPr dirty="0" sz="1000" spc="-10">
                <a:latin typeface="Meiryo UI"/>
                <a:cs typeface="Meiryo UI"/>
              </a:rPr>
              <a:t>タ</a:t>
            </a:r>
            <a:r>
              <a:rPr dirty="0" sz="1000" spc="-5">
                <a:latin typeface="Meiryo UI"/>
                <a:cs typeface="Meiryo UI"/>
              </a:rPr>
              <a:t>ー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8572" y="5029200"/>
            <a:ext cx="386080" cy="218440"/>
            <a:chOff x="1528572" y="5029200"/>
            <a:chExt cx="386080" cy="218440"/>
          </a:xfrm>
        </p:grpSpPr>
        <p:sp>
          <p:nvSpPr>
            <p:cNvPr id="54" name="object 54"/>
            <p:cNvSpPr/>
            <p:nvPr/>
          </p:nvSpPr>
          <p:spPr>
            <a:xfrm>
              <a:off x="1536192" y="5061203"/>
              <a:ext cx="372110" cy="180340"/>
            </a:xfrm>
            <a:custGeom>
              <a:avLst/>
              <a:gdLst/>
              <a:ahLst/>
              <a:cxnLst/>
              <a:rect l="l" t="t" r="r" b="b"/>
              <a:pathLst>
                <a:path w="372110" h="180339">
                  <a:moveTo>
                    <a:pt x="371856" y="0"/>
                  </a:moveTo>
                  <a:lnTo>
                    <a:pt x="357163" y="9834"/>
                  </a:lnTo>
                  <a:lnTo>
                    <a:pt x="317182" y="18097"/>
                  </a:lnTo>
                  <a:lnTo>
                    <a:pt x="258056" y="23788"/>
                  </a:lnTo>
                  <a:lnTo>
                    <a:pt x="185928" y="25907"/>
                  </a:lnTo>
                  <a:lnTo>
                    <a:pt x="113157" y="23788"/>
                  </a:lnTo>
                  <a:lnTo>
                    <a:pt x="54102" y="18097"/>
                  </a:lnTo>
                  <a:lnTo>
                    <a:pt x="14478" y="9834"/>
                  </a:lnTo>
                  <a:lnTo>
                    <a:pt x="0" y="0"/>
                  </a:lnTo>
                  <a:lnTo>
                    <a:pt x="0" y="153923"/>
                  </a:lnTo>
                  <a:lnTo>
                    <a:pt x="14478" y="164401"/>
                  </a:lnTo>
                  <a:lnTo>
                    <a:pt x="54102" y="172592"/>
                  </a:lnTo>
                  <a:lnTo>
                    <a:pt x="113157" y="177926"/>
                  </a:lnTo>
                  <a:lnTo>
                    <a:pt x="185928" y="179831"/>
                  </a:lnTo>
                  <a:lnTo>
                    <a:pt x="258056" y="177926"/>
                  </a:lnTo>
                  <a:lnTo>
                    <a:pt x="317182" y="172592"/>
                  </a:lnTo>
                  <a:lnTo>
                    <a:pt x="357163" y="164401"/>
                  </a:lnTo>
                  <a:lnTo>
                    <a:pt x="371856" y="153923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36192" y="5035295"/>
              <a:ext cx="372110" cy="52069"/>
            </a:xfrm>
            <a:custGeom>
              <a:avLst/>
              <a:gdLst/>
              <a:ahLst/>
              <a:cxnLst/>
              <a:rect l="l" t="t" r="r" b="b"/>
              <a:pathLst>
                <a:path w="372110" h="52070">
                  <a:moveTo>
                    <a:pt x="185928" y="0"/>
                  </a:moveTo>
                  <a:lnTo>
                    <a:pt x="113157" y="2119"/>
                  </a:lnTo>
                  <a:lnTo>
                    <a:pt x="54102" y="7810"/>
                  </a:lnTo>
                  <a:lnTo>
                    <a:pt x="14478" y="16073"/>
                  </a:lnTo>
                  <a:lnTo>
                    <a:pt x="0" y="25907"/>
                  </a:lnTo>
                  <a:lnTo>
                    <a:pt x="14478" y="35742"/>
                  </a:lnTo>
                  <a:lnTo>
                    <a:pt x="54102" y="44005"/>
                  </a:lnTo>
                  <a:lnTo>
                    <a:pt x="113157" y="49696"/>
                  </a:lnTo>
                  <a:lnTo>
                    <a:pt x="185928" y="51815"/>
                  </a:lnTo>
                  <a:lnTo>
                    <a:pt x="258056" y="49696"/>
                  </a:lnTo>
                  <a:lnTo>
                    <a:pt x="317182" y="44005"/>
                  </a:lnTo>
                  <a:lnTo>
                    <a:pt x="357163" y="35742"/>
                  </a:lnTo>
                  <a:lnTo>
                    <a:pt x="371856" y="25907"/>
                  </a:lnTo>
                  <a:lnTo>
                    <a:pt x="357163" y="16073"/>
                  </a:lnTo>
                  <a:lnTo>
                    <a:pt x="317182" y="7810"/>
                  </a:lnTo>
                  <a:lnTo>
                    <a:pt x="258056" y="2119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FFF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28572" y="5029200"/>
              <a:ext cx="386080" cy="218440"/>
            </a:xfrm>
            <a:custGeom>
              <a:avLst/>
              <a:gdLst/>
              <a:ahLst/>
              <a:cxnLst/>
              <a:rect l="l" t="t" r="r" b="b"/>
              <a:pathLst>
                <a:path w="386080" h="218439">
                  <a:moveTo>
                    <a:pt x="0" y="32004"/>
                  </a:moveTo>
                  <a:lnTo>
                    <a:pt x="0" y="187452"/>
                  </a:lnTo>
                  <a:lnTo>
                    <a:pt x="3047" y="193548"/>
                  </a:lnTo>
                  <a:lnTo>
                    <a:pt x="12191" y="199644"/>
                  </a:lnTo>
                  <a:lnTo>
                    <a:pt x="19812" y="202692"/>
                  </a:lnTo>
                  <a:lnTo>
                    <a:pt x="27431" y="204216"/>
                  </a:lnTo>
                  <a:lnTo>
                    <a:pt x="38100" y="207264"/>
                  </a:lnTo>
                  <a:lnTo>
                    <a:pt x="48768" y="208787"/>
                  </a:lnTo>
                  <a:lnTo>
                    <a:pt x="73152" y="211836"/>
                  </a:lnTo>
                  <a:lnTo>
                    <a:pt x="137159" y="217931"/>
                  </a:lnTo>
                  <a:lnTo>
                    <a:pt x="248411" y="217931"/>
                  </a:lnTo>
                  <a:lnTo>
                    <a:pt x="312420" y="211836"/>
                  </a:lnTo>
                  <a:lnTo>
                    <a:pt x="353567" y="205740"/>
                  </a:lnTo>
                  <a:lnTo>
                    <a:pt x="155447" y="205740"/>
                  </a:lnTo>
                  <a:lnTo>
                    <a:pt x="138684" y="204216"/>
                  </a:lnTo>
                  <a:lnTo>
                    <a:pt x="120396" y="204216"/>
                  </a:lnTo>
                  <a:lnTo>
                    <a:pt x="74675" y="199644"/>
                  </a:lnTo>
                  <a:lnTo>
                    <a:pt x="50291" y="196596"/>
                  </a:lnTo>
                  <a:lnTo>
                    <a:pt x="39624" y="195072"/>
                  </a:lnTo>
                  <a:lnTo>
                    <a:pt x="30480" y="192024"/>
                  </a:lnTo>
                  <a:lnTo>
                    <a:pt x="22859" y="190500"/>
                  </a:lnTo>
                  <a:lnTo>
                    <a:pt x="24384" y="190500"/>
                  </a:lnTo>
                  <a:lnTo>
                    <a:pt x="20574" y="188976"/>
                  </a:lnTo>
                  <a:lnTo>
                    <a:pt x="18287" y="188976"/>
                  </a:lnTo>
                  <a:lnTo>
                    <a:pt x="16002" y="187452"/>
                  </a:lnTo>
                  <a:lnTo>
                    <a:pt x="13715" y="187452"/>
                  </a:lnTo>
                  <a:lnTo>
                    <a:pt x="12191" y="184404"/>
                  </a:lnTo>
                  <a:lnTo>
                    <a:pt x="13715" y="184404"/>
                  </a:lnTo>
                  <a:lnTo>
                    <a:pt x="13715" y="46329"/>
                  </a:lnTo>
                  <a:lnTo>
                    <a:pt x="12191" y="45720"/>
                  </a:lnTo>
                  <a:lnTo>
                    <a:pt x="7619" y="42672"/>
                  </a:lnTo>
                  <a:lnTo>
                    <a:pt x="3047" y="38100"/>
                  </a:lnTo>
                  <a:lnTo>
                    <a:pt x="0" y="32004"/>
                  </a:lnTo>
                  <a:close/>
                </a:path>
                <a:path w="386080" h="218439">
                  <a:moveTo>
                    <a:pt x="368808" y="187452"/>
                  </a:moveTo>
                  <a:lnTo>
                    <a:pt x="362711" y="190500"/>
                  </a:lnTo>
                  <a:lnTo>
                    <a:pt x="355091" y="192024"/>
                  </a:lnTo>
                  <a:lnTo>
                    <a:pt x="345947" y="195072"/>
                  </a:lnTo>
                  <a:lnTo>
                    <a:pt x="335279" y="196596"/>
                  </a:lnTo>
                  <a:lnTo>
                    <a:pt x="323088" y="198120"/>
                  </a:lnTo>
                  <a:lnTo>
                    <a:pt x="324611" y="198120"/>
                  </a:lnTo>
                  <a:lnTo>
                    <a:pt x="297179" y="201168"/>
                  </a:lnTo>
                  <a:lnTo>
                    <a:pt x="265176" y="204216"/>
                  </a:lnTo>
                  <a:lnTo>
                    <a:pt x="248411" y="204216"/>
                  </a:lnTo>
                  <a:lnTo>
                    <a:pt x="230123" y="205740"/>
                  </a:lnTo>
                  <a:lnTo>
                    <a:pt x="353567" y="205740"/>
                  </a:lnTo>
                  <a:lnTo>
                    <a:pt x="358140" y="204216"/>
                  </a:lnTo>
                  <a:lnTo>
                    <a:pt x="367284" y="202692"/>
                  </a:lnTo>
                  <a:lnTo>
                    <a:pt x="379476" y="196596"/>
                  </a:lnTo>
                  <a:lnTo>
                    <a:pt x="384047" y="193548"/>
                  </a:lnTo>
                  <a:lnTo>
                    <a:pt x="385191" y="188976"/>
                  </a:lnTo>
                  <a:lnTo>
                    <a:pt x="367284" y="188976"/>
                  </a:lnTo>
                  <a:lnTo>
                    <a:pt x="368808" y="187452"/>
                  </a:lnTo>
                  <a:close/>
                </a:path>
                <a:path w="386080" h="218439">
                  <a:moveTo>
                    <a:pt x="16764" y="187452"/>
                  </a:moveTo>
                  <a:lnTo>
                    <a:pt x="18287" y="188976"/>
                  </a:lnTo>
                  <a:lnTo>
                    <a:pt x="20574" y="188976"/>
                  </a:lnTo>
                  <a:lnTo>
                    <a:pt x="16764" y="187452"/>
                  </a:lnTo>
                  <a:close/>
                </a:path>
                <a:path w="386080" h="218439">
                  <a:moveTo>
                    <a:pt x="371855" y="185928"/>
                  </a:moveTo>
                  <a:lnTo>
                    <a:pt x="367284" y="188976"/>
                  </a:lnTo>
                  <a:lnTo>
                    <a:pt x="385191" y="188976"/>
                  </a:lnTo>
                  <a:lnTo>
                    <a:pt x="385572" y="187452"/>
                  </a:lnTo>
                  <a:lnTo>
                    <a:pt x="371855" y="187452"/>
                  </a:lnTo>
                  <a:lnTo>
                    <a:pt x="371855" y="185928"/>
                  </a:lnTo>
                  <a:close/>
                </a:path>
                <a:path w="386080" h="218439">
                  <a:moveTo>
                    <a:pt x="12191" y="184404"/>
                  </a:moveTo>
                  <a:lnTo>
                    <a:pt x="13715" y="187452"/>
                  </a:lnTo>
                  <a:lnTo>
                    <a:pt x="15240" y="187452"/>
                  </a:lnTo>
                  <a:lnTo>
                    <a:pt x="12191" y="184404"/>
                  </a:lnTo>
                  <a:close/>
                </a:path>
                <a:path w="386080" h="218439">
                  <a:moveTo>
                    <a:pt x="13715" y="185928"/>
                  </a:moveTo>
                  <a:lnTo>
                    <a:pt x="15240" y="187452"/>
                  </a:lnTo>
                  <a:lnTo>
                    <a:pt x="16002" y="187452"/>
                  </a:lnTo>
                  <a:lnTo>
                    <a:pt x="13715" y="185928"/>
                  </a:lnTo>
                  <a:close/>
                </a:path>
                <a:path w="386080" h="218439">
                  <a:moveTo>
                    <a:pt x="373379" y="184404"/>
                  </a:moveTo>
                  <a:lnTo>
                    <a:pt x="371855" y="187452"/>
                  </a:lnTo>
                  <a:lnTo>
                    <a:pt x="385572" y="187452"/>
                  </a:lnTo>
                  <a:lnTo>
                    <a:pt x="385572" y="185928"/>
                  </a:lnTo>
                  <a:lnTo>
                    <a:pt x="373379" y="185928"/>
                  </a:lnTo>
                  <a:lnTo>
                    <a:pt x="373379" y="184404"/>
                  </a:lnTo>
                  <a:close/>
                </a:path>
                <a:path w="386080" h="218439">
                  <a:moveTo>
                    <a:pt x="13715" y="184404"/>
                  </a:moveTo>
                  <a:lnTo>
                    <a:pt x="12191" y="184404"/>
                  </a:lnTo>
                  <a:lnTo>
                    <a:pt x="13715" y="185928"/>
                  </a:lnTo>
                  <a:lnTo>
                    <a:pt x="13715" y="184404"/>
                  </a:lnTo>
                  <a:close/>
                </a:path>
                <a:path w="386080" h="218439">
                  <a:moveTo>
                    <a:pt x="385572" y="32004"/>
                  </a:moveTo>
                  <a:lnTo>
                    <a:pt x="384047" y="38100"/>
                  </a:lnTo>
                  <a:lnTo>
                    <a:pt x="379476" y="42672"/>
                  </a:lnTo>
                  <a:lnTo>
                    <a:pt x="373379" y="45720"/>
                  </a:lnTo>
                  <a:lnTo>
                    <a:pt x="373379" y="185928"/>
                  </a:lnTo>
                  <a:lnTo>
                    <a:pt x="385572" y="185928"/>
                  </a:lnTo>
                  <a:lnTo>
                    <a:pt x="385572" y="32004"/>
                  </a:lnTo>
                  <a:close/>
                </a:path>
                <a:path w="386080" h="218439">
                  <a:moveTo>
                    <a:pt x="248411" y="62484"/>
                  </a:moveTo>
                  <a:lnTo>
                    <a:pt x="137159" y="62484"/>
                  </a:lnTo>
                  <a:lnTo>
                    <a:pt x="155447" y="64008"/>
                  </a:lnTo>
                  <a:lnTo>
                    <a:pt x="230123" y="64008"/>
                  </a:lnTo>
                  <a:lnTo>
                    <a:pt x="248411" y="62484"/>
                  </a:lnTo>
                  <a:close/>
                </a:path>
                <a:path w="386080" h="218439">
                  <a:moveTo>
                    <a:pt x="14630" y="32308"/>
                  </a:moveTo>
                  <a:lnTo>
                    <a:pt x="13715" y="32766"/>
                  </a:lnTo>
                  <a:lnTo>
                    <a:pt x="13715" y="46329"/>
                  </a:lnTo>
                  <a:lnTo>
                    <a:pt x="19812" y="48768"/>
                  </a:lnTo>
                  <a:lnTo>
                    <a:pt x="27431" y="50292"/>
                  </a:lnTo>
                  <a:lnTo>
                    <a:pt x="38100" y="53340"/>
                  </a:lnTo>
                  <a:lnTo>
                    <a:pt x="48768" y="54864"/>
                  </a:lnTo>
                  <a:lnTo>
                    <a:pt x="73152" y="57912"/>
                  </a:lnTo>
                  <a:lnTo>
                    <a:pt x="120396" y="62484"/>
                  </a:lnTo>
                  <a:lnTo>
                    <a:pt x="266700" y="62484"/>
                  </a:lnTo>
                  <a:lnTo>
                    <a:pt x="312420" y="57912"/>
                  </a:lnTo>
                  <a:lnTo>
                    <a:pt x="353567" y="51816"/>
                  </a:lnTo>
                  <a:lnTo>
                    <a:pt x="173735" y="51816"/>
                  </a:lnTo>
                  <a:lnTo>
                    <a:pt x="155447" y="50292"/>
                  </a:lnTo>
                  <a:lnTo>
                    <a:pt x="138684" y="50292"/>
                  </a:lnTo>
                  <a:lnTo>
                    <a:pt x="120396" y="48768"/>
                  </a:lnTo>
                  <a:lnTo>
                    <a:pt x="105155" y="48768"/>
                  </a:lnTo>
                  <a:lnTo>
                    <a:pt x="74675" y="45720"/>
                  </a:lnTo>
                  <a:lnTo>
                    <a:pt x="50291" y="42672"/>
                  </a:lnTo>
                  <a:lnTo>
                    <a:pt x="39624" y="39624"/>
                  </a:lnTo>
                  <a:lnTo>
                    <a:pt x="30480" y="38100"/>
                  </a:lnTo>
                  <a:lnTo>
                    <a:pt x="22859" y="36576"/>
                  </a:lnTo>
                  <a:lnTo>
                    <a:pt x="24384" y="36576"/>
                  </a:lnTo>
                  <a:lnTo>
                    <a:pt x="16764" y="33528"/>
                  </a:lnTo>
                  <a:lnTo>
                    <a:pt x="18287" y="33528"/>
                  </a:lnTo>
                  <a:lnTo>
                    <a:pt x="14630" y="32308"/>
                  </a:lnTo>
                  <a:close/>
                </a:path>
                <a:path w="386080" h="218439">
                  <a:moveTo>
                    <a:pt x="371855" y="32004"/>
                  </a:moveTo>
                  <a:lnTo>
                    <a:pt x="367284" y="33528"/>
                  </a:lnTo>
                  <a:lnTo>
                    <a:pt x="368808" y="33528"/>
                  </a:lnTo>
                  <a:lnTo>
                    <a:pt x="362711" y="36576"/>
                  </a:lnTo>
                  <a:lnTo>
                    <a:pt x="355091" y="38100"/>
                  </a:lnTo>
                  <a:lnTo>
                    <a:pt x="345947" y="39624"/>
                  </a:lnTo>
                  <a:lnTo>
                    <a:pt x="335279" y="42672"/>
                  </a:lnTo>
                  <a:lnTo>
                    <a:pt x="323088" y="44196"/>
                  </a:lnTo>
                  <a:lnTo>
                    <a:pt x="324611" y="44196"/>
                  </a:lnTo>
                  <a:lnTo>
                    <a:pt x="297179" y="47243"/>
                  </a:lnTo>
                  <a:lnTo>
                    <a:pt x="281940" y="48768"/>
                  </a:lnTo>
                  <a:lnTo>
                    <a:pt x="265176" y="48768"/>
                  </a:lnTo>
                  <a:lnTo>
                    <a:pt x="248411" y="50292"/>
                  </a:lnTo>
                  <a:lnTo>
                    <a:pt x="230123" y="50292"/>
                  </a:lnTo>
                  <a:lnTo>
                    <a:pt x="211835" y="51816"/>
                  </a:lnTo>
                  <a:lnTo>
                    <a:pt x="353567" y="51816"/>
                  </a:lnTo>
                  <a:lnTo>
                    <a:pt x="358140" y="50292"/>
                  </a:lnTo>
                  <a:lnTo>
                    <a:pt x="367284" y="48768"/>
                  </a:lnTo>
                  <a:lnTo>
                    <a:pt x="373379" y="45720"/>
                  </a:lnTo>
                  <a:lnTo>
                    <a:pt x="373379" y="33528"/>
                  </a:lnTo>
                  <a:lnTo>
                    <a:pt x="371855" y="32004"/>
                  </a:lnTo>
                  <a:close/>
                </a:path>
                <a:path w="386080" h="218439">
                  <a:moveTo>
                    <a:pt x="266700" y="1524"/>
                  </a:moveTo>
                  <a:lnTo>
                    <a:pt x="120396" y="1524"/>
                  </a:lnTo>
                  <a:lnTo>
                    <a:pt x="73152" y="6096"/>
                  </a:lnTo>
                  <a:lnTo>
                    <a:pt x="48768" y="9143"/>
                  </a:lnTo>
                  <a:lnTo>
                    <a:pt x="38100" y="10668"/>
                  </a:lnTo>
                  <a:lnTo>
                    <a:pt x="27431" y="13716"/>
                  </a:lnTo>
                  <a:lnTo>
                    <a:pt x="19812" y="15240"/>
                  </a:lnTo>
                  <a:lnTo>
                    <a:pt x="12191" y="18287"/>
                  </a:lnTo>
                  <a:lnTo>
                    <a:pt x="7619" y="21336"/>
                  </a:lnTo>
                  <a:lnTo>
                    <a:pt x="3047" y="25908"/>
                  </a:lnTo>
                  <a:lnTo>
                    <a:pt x="0" y="32004"/>
                  </a:lnTo>
                  <a:lnTo>
                    <a:pt x="3047" y="38100"/>
                  </a:lnTo>
                  <a:lnTo>
                    <a:pt x="7619" y="42672"/>
                  </a:lnTo>
                  <a:lnTo>
                    <a:pt x="12191" y="45720"/>
                  </a:lnTo>
                  <a:lnTo>
                    <a:pt x="13715" y="46329"/>
                  </a:lnTo>
                  <a:lnTo>
                    <a:pt x="13715" y="33528"/>
                  </a:lnTo>
                  <a:lnTo>
                    <a:pt x="12191" y="33528"/>
                  </a:lnTo>
                  <a:lnTo>
                    <a:pt x="12191" y="30480"/>
                  </a:lnTo>
                  <a:lnTo>
                    <a:pt x="16764" y="30480"/>
                  </a:lnTo>
                  <a:lnTo>
                    <a:pt x="24384" y="27431"/>
                  </a:lnTo>
                  <a:lnTo>
                    <a:pt x="22859" y="27431"/>
                  </a:lnTo>
                  <a:lnTo>
                    <a:pt x="30480" y="25908"/>
                  </a:lnTo>
                  <a:lnTo>
                    <a:pt x="39624" y="24384"/>
                  </a:lnTo>
                  <a:lnTo>
                    <a:pt x="50291" y="21336"/>
                  </a:lnTo>
                  <a:lnTo>
                    <a:pt x="74675" y="18287"/>
                  </a:lnTo>
                  <a:lnTo>
                    <a:pt x="105155" y="15240"/>
                  </a:lnTo>
                  <a:lnTo>
                    <a:pt x="120396" y="15240"/>
                  </a:lnTo>
                  <a:lnTo>
                    <a:pt x="138684" y="13716"/>
                  </a:lnTo>
                  <a:lnTo>
                    <a:pt x="155447" y="13716"/>
                  </a:lnTo>
                  <a:lnTo>
                    <a:pt x="173735" y="12192"/>
                  </a:lnTo>
                  <a:lnTo>
                    <a:pt x="353567" y="12192"/>
                  </a:lnTo>
                  <a:lnTo>
                    <a:pt x="348996" y="10668"/>
                  </a:lnTo>
                  <a:lnTo>
                    <a:pt x="338328" y="9143"/>
                  </a:lnTo>
                  <a:lnTo>
                    <a:pt x="326135" y="7620"/>
                  </a:lnTo>
                  <a:lnTo>
                    <a:pt x="312420" y="6096"/>
                  </a:lnTo>
                  <a:lnTo>
                    <a:pt x="266700" y="1524"/>
                  </a:lnTo>
                  <a:close/>
                </a:path>
                <a:path w="386080" h="218439">
                  <a:moveTo>
                    <a:pt x="353567" y="12192"/>
                  </a:moveTo>
                  <a:lnTo>
                    <a:pt x="211835" y="12192"/>
                  </a:lnTo>
                  <a:lnTo>
                    <a:pt x="230123" y="13716"/>
                  </a:lnTo>
                  <a:lnTo>
                    <a:pt x="248411" y="13716"/>
                  </a:lnTo>
                  <a:lnTo>
                    <a:pt x="265176" y="15240"/>
                  </a:lnTo>
                  <a:lnTo>
                    <a:pt x="281940" y="15240"/>
                  </a:lnTo>
                  <a:lnTo>
                    <a:pt x="297179" y="16764"/>
                  </a:lnTo>
                  <a:lnTo>
                    <a:pt x="324611" y="19812"/>
                  </a:lnTo>
                  <a:lnTo>
                    <a:pt x="323088" y="19812"/>
                  </a:lnTo>
                  <a:lnTo>
                    <a:pt x="335279" y="21336"/>
                  </a:lnTo>
                  <a:lnTo>
                    <a:pt x="345947" y="24384"/>
                  </a:lnTo>
                  <a:lnTo>
                    <a:pt x="355091" y="25908"/>
                  </a:lnTo>
                  <a:lnTo>
                    <a:pt x="362711" y="27431"/>
                  </a:lnTo>
                  <a:lnTo>
                    <a:pt x="368808" y="30480"/>
                  </a:lnTo>
                  <a:lnTo>
                    <a:pt x="373379" y="30480"/>
                  </a:lnTo>
                  <a:lnTo>
                    <a:pt x="373379" y="45720"/>
                  </a:lnTo>
                  <a:lnTo>
                    <a:pt x="379476" y="42672"/>
                  </a:lnTo>
                  <a:lnTo>
                    <a:pt x="384047" y="38100"/>
                  </a:lnTo>
                  <a:lnTo>
                    <a:pt x="385495" y="32308"/>
                  </a:lnTo>
                  <a:lnTo>
                    <a:pt x="385495" y="31699"/>
                  </a:lnTo>
                  <a:lnTo>
                    <a:pt x="384047" y="25908"/>
                  </a:lnTo>
                  <a:lnTo>
                    <a:pt x="379476" y="21336"/>
                  </a:lnTo>
                  <a:lnTo>
                    <a:pt x="367284" y="15240"/>
                  </a:lnTo>
                  <a:lnTo>
                    <a:pt x="358140" y="13716"/>
                  </a:lnTo>
                  <a:lnTo>
                    <a:pt x="353567" y="12192"/>
                  </a:lnTo>
                  <a:close/>
                </a:path>
                <a:path w="386080" h="218439">
                  <a:moveTo>
                    <a:pt x="12191" y="30480"/>
                  </a:moveTo>
                  <a:lnTo>
                    <a:pt x="12191" y="33528"/>
                  </a:lnTo>
                  <a:lnTo>
                    <a:pt x="13715" y="32004"/>
                  </a:lnTo>
                  <a:lnTo>
                    <a:pt x="12191" y="30480"/>
                  </a:lnTo>
                  <a:close/>
                </a:path>
                <a:path w="386080" h="218439">
                  <a:moveTo>
                    <a:pt x="13715" y="32004"/>
                  </a:moveTo>
                  <a:lnTo>
                    <a:pt x="12191" y="33528"/>
                  </a:lnTo>
                  <a:lnTo>
                    <a:pt x="13715" y="32766"/>
                  </a:lnTo>
                  <a:lnTo>
                    <a:pt x="13715" y="32004"/>
                  </a:lnTo>
                  <a:close/>
                </a:path>
                <a:path w="386080" h="218439">
                  <a:moveTo>
                    <a:pt x="13715" y="32766"/>
                  </a:moveTo>
                  <a:lnTo>
                    <a:pt x="12191" y="33528"/>
                  </a:lnTo>
                  <a:lnTo>
                    <a:pt x="13715" y="33528"/>
                  </a:lnTo>
                  <a:lnTo>
                    <a:pt x="13715" y="32766"/>
                  </a:lnTo>
                  <a:close/>
                </a:path>
                <a:path w="386080" h="218439">
                  <a:moveTo>
                    <a:pt x="373379" y="30480"/>
                  </a:moveTo>
                  <a:lnTo>
                    <a:pt x="371855" y="32004"/>
                  </a:lnTo>
                  <a:lnTo>
                    <a:pt x="373379" y="33528"/>
                  </a:lnTo>
                  <a:lnTo>
                    <a:pt x="373379" y="30480"/>
                  </a:lnTo>
                  <a:close/>
                </a:path>
                <a:path w="386080" h="218439">
                  <a:moveTo>
                    <a:pt x="13715" y="32004"/>
                  </a:moveTo>
                  <a:lnTo>
                    <a:pt x="13715" y="32766"/>
                  </a:lnTo>
                  <a:lnTo>
                    <a:pt x="14630" y="32308"/>
                  </a:lnTo>
                  <a:lnTo>
                    <a:pt x="13715" y="32004"/>
                  </a:lnTo>
                  <a:close/>
                </a:path>
                <a:path w="386080" h="218439">
                  <a:moveTo>
                    <a:pt x="14630" y="31699"/>
                  </a:moveTo>
                  <a:lnTo>
                    <a:pt x="13715" y="32004"/>
                  </a:lnTo>
                  <a:lnTo>
                    <a:pt x="14630" y="32308"/>
                  </a:lnTo>
                  <a:lnTo>
                    <a:pt x="15240" y="32004"/>
                  </a:lnTo>
                  <a:lnTo>
                    <a:pt x="14630" y="31699"/>
                  </a:lnTo>
                  <a:close/>
                </a:path>
                <a:path w="386080" h="218439">
                  <a:moveTo>
                    <a:pt x="12191" y="30480"/>
                  </a:moveTo>
                  <a:lnTo>
                    <a:pt x="13715" y="32004"/>
                  </a:lnTo>
                  <a:lnTo>
                    <a:pt x="14630" y="31699"/>
                  </a:lnTo>
                  <a:lnTo>
                    <a:pt x="12191" y="30480"/>
                  </a:lnTo>
                  <a:close/>
                </a:path>
                <a:path w="386080" h="218439">
                  <a:moveTo>
                    <a:pt x="373379" y="30480"/>
                  </a:moveTo>
                  <a:lnTo>
                    <a:pt x="367284" y="30480"/>
                  </a:lnTo>
                  <a:lnTo>
                    <a:pt x="371855" y="32004"/>
                  </a:lnTo>
                  <a:lnTo>
                    <a:pt x="373379" y="30480"/>
                  </a:lnTo>
                  <a:close/>
                </a:path>
                <a:path w="386080" h="218439">
                  <a:moveTo>
                    <a:pt x="18287" y="30480"/>
                  </a:moveTo>
                  <a:lnTo>
                    <a:pt x="12191" y="30480"/>
                  </a:lnTo>
                  <a:lnTo>
                    <a:pt x="14630" y="31699"/>
                  </a:lnTo>
                  <a:lnTo>
                    <a:pt x="18287" y="30480"/>
                  </a:lnTo>
                  <a:close/>
                </a:path>
                <a:path w="386080" h="218439">
                  <a:moveTo>
                    <a:pt x="230123" y="0"/>
                  </a:moveTo>
                  <a:lnTo>
                    <a:pt x="155447" y="0"/>
                  </a:lnTo>
                  <a:lnTo>
                    <a:pt x="137159" y="1524"/>
                  </a:lnTo>
                  <a:lnTo>
                    <a:pt x="248411" y="1524"/>
                  </a:lnTo>
                  <a:lnTo>
                    <a:pt x="230123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621027" y="5085079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01011" y="5026152"/>
            <a:ext cx="408940" cy="241300"/>
            <a:chOff x="2001011" y="5026152"/>
            <a:chExt cx="408940" cy="241300"/>
          </a:xfrm>
        </p:grpSpPr>
        <p:sp>
          <p:nvSpPr>
            <p:cNvPr id="59" name="object 59"/>
            <p:cNvSpPr/>
            <p:nvPr/>
          </p:nvSpPr>
          <p:spPr>
            <a:xfrm>
              <a:off x="2007107" y="5059680"/>
              <a:ext cx="396240" cy="200025"/>
            </a:xfrm>
            <a:custGeom>
              <a:avLst/>
              <a:gdLst/>
              <a:ahLst/>
              <a:cxnLst/>
              <a:rect l="l" t="t" r="r" b="b"/>
              <a:pathLst>
                <a:path w="396239" h="200025">
                  <a:moveTo>
                    <a:pt x="396240" y="0"/>
                  </a:moveTo>
                  <a:lnTo>
                    <a:pt x="380714" y="11596"/>
                  </a:lnTo>
                  <a:lnTo>
                    <a:pt x="338328" y="20764"/>
                  </a:lnTo>
                  <a:lnTo>
                    <a:pt x="275367" y="26789"/>
                  </a:lnTo>
                  <a:lnTo>
                    <a:pt x="198119" y="28955"/>
                  </a:lnTo>
                  <a:lnTo>
                    <a:pt x="120872" y="26789"/>
                  </a:lnTo>
                  <a:lnTo>
                    <a:pt x="57912" y="20764"/>
                  </a:lnTo>
                  <a:lnTo>
                    <a:pt x="15525" y="11596"/>
                  </a:lnTo>
                  <a:lnTo>
                    <a:pt x="0" y="0"/>
                  </a:lnTo>
                  <a:lnTo>
                    <a:pt x="0" y="172211"/>
                  </a:lnTo>
                  <a:lnTo>
                    <a:pt x="15525" y="182927"/>
                  </a:lnTo>
                  <a:lnTo>
                    <a:pt x="57912" y="191642"/>
                  </a:lnTo>
                  <a:lnTo>
                    <a:pt x="120872" y="197500"/>
                  </a:lnTo>
                  <a:lnTo>
                    <a:pt x="198119" y="199643"/>
                  </a:lnTo>
                  <a:lnTo>
                    <a:pt x="275367" y="197500"/>
                  </a:lnTo>
                  <a:lnTo>
                    <a:pt x="338328" y="191642"/>
                  </a:lnTo>
                  <a:lnTo>
                    <a:pt x="380714" y="182927"/>
                  </a:lnTo>
                  <a:lnTo>
                    <a:pt x="396240" y="172211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007107" y="5032248"/>
              <a:ext cx="396240" cy="56515"/>
            </a:xfrm>
            <a:custGeom>
              <a:avLst/>
              <a:gdLst/>
              <a:ahLst/>
              <a:cxnLst/>
              <a:rect l="l" t="t" r="r" b="b"/>
              <a:pathLst>
                <a:path w="396239" h="56514">
                  <a:moveTo>
                    <a:pt x="198119" y="0"/>
                  </a:moveTo>
                  <a:lnTo>
                    <a:pt x="120872" y="2143"/>
                  </a:lnTo>
                  <a:lnTo>
                    <a:pt x="57912" y="8000"/>
                  </a:lnTo>
                  <a:lnTo>
                    <a:pt x="15525" y="16716"/>
                  </a:lnTo>
                  <a:lnTo>
                    <a:pt x="0" y="27431"/>
                  </a:lnTo>
                  <a:lnTo>
                    <a:pt x="15525" y="39028"/>
                  </a:lnTo>
                  <a:lnTo>
                    <a:pt x="57912" y="48196"/>
                  </a:lnTo>
                  <a:lnTo>
                    <a:pt x="120872" y="54221"/>
                  </a:lnTo>
                  <a:lnTo>
                    <a:pt x="198119" y="56387"/>
                  </a:lnTo>
                  <a:lnTo>
                    <a:pt x="275367" y="54221"/>
                  </a:lnTo>
                  <a:lnTo>
                    <a:pt x="338328" y="48196"/>
                  </a:lnTo>
                  <a:lnTo>
                    <a:pt x="380714" y="39028"/>
                  </a:lnTo>
                  <a:lnTo>
                    <a:pt x="396240" y="27431"/>
                  </a:lnTo>
                  <a:lnTo>
                    <a:pt x="380714" y="16716"/>
                  </a:lnTo>
                  <a:lnTo>
                    <a:pt x="338328" y="8000"/>
                  </a:lnTo>
                  <a:lnTo>
                    <a:pt x="275367" y="214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D6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001011" y="5026152"/>
              <a:ext cx="408940" cy="241300"/>
            </a:xfrm>
            <a:custGeom>
              <a:avLst/>
              <a:gdLst/>
              <a:ahLst/>
              <a:cxnLst/>
              <a:rect l="l" t="t" r="r" b="b"/>
              <a:pathLst>
                <a:path w="408939" h="241300">
                  <a:moveTo>
                    <a:pt x="243839" y="239267"/>
                  </a:moveTo>
                  <a:lnTo>
                    <a:pt x="164592" y="239267"/>
                  </a:lnTo>
                  <a:lnTo>
                    <a:pt x="184404" y="240791"/>
                  </a:lnTo>
                  <a:lnTo>
                    <a:pt x="224027" y="240791"/>
                  </a:lnTo>
                  <a:lnTo>
                    <a:pt x="243839" y="239267"/>
                  </a:lnTo>
                  <a:close/>
                </a:path>
                <a:path w="408939" h="241300">
                  <a:moveTo>
                    <a:pt x="0" y="35051"/>
                  </a:moveTo>
                  <a:lnTo>
                    <a:pt x="0" y="207263"/>
                  </a:lnTo>
                  <a:lnTo>
                    <a:pt x="1524" y="211835"/>
                  </a:lnTo>
                  <a:lnTo>
                    <a:pt x="38100" y="227075"/>
                  </a:lnTo>
                  <a:lnTo>
                    <a:pt x="50292" y="230123"/>
                  </a:lnTo>
                  <a:lnTo>
                    <a:pt x="77724" y="233171"/>
                  </a:lnTo>
                  <a:lnTo>
                    <a:pt x="92963" y="234695"/>
                  </a:lnTo>
                  <a:lnTo>
                    <a:pt x="144780" y="239267"/>
                  </a:lnTo>
                  <a:lnTo>
                    <a:pt x="263651" y="239267"/>
                  </a:lnTo>
                  <a:lnTo>
                    <a:pt x="315468" y="234695"/>
                  </a:lnTo>
                  <a:lnTo>
                    <a:pt x="330707" y="233171"/>
                  </a:lnTo>
                  <a:lnTo>
                    <a:pt x="358139" y="230123"/>
                  </a:lnTo>
                  <a:lnTo>
                    <a:pt x="370331" y="227075"/>
                  </a:lnTo>
                  <a:lnTo>
                    <a:pt x="146304" y="227075"/>
                  </a:lnTo>
                  <a:lnTo>
                    <a:pt x="109727" y="224027"/>
                  </a:lnTo>
                  <a:lnTo>
                    <a:pt x="79248" y="220979"/>
                  </a:lnTo>
                  <a:lnTo>
                    <a:pt x="51815" y="217931"/>
                  </a:lnTo>
                  <a:lnTo>
                    <a:pt x="53339" y="217931"/>
                  </a:lnTo>
                  <a:lnTo>
                    <a:pt x="41148" y="214883"/>
                  </a:lnTo>
                  <a:lnTo>
                    <a:pt x="32004" y="213359"/>
                  </a:lnTo>
                  <a:lnTo>
                    <a:pt x="20574" y="208787"/>
                  </a:lnTo>
                  <a:lnTo>
                    <a:pt x="18287" y="208787"/>
                  </a:lnTo>
                  <a:lnTo>
                    <a:pt x="16001" y="207263"/>
                  </a:lnTo>
                  <a:lnTo>
                    <a:pt x="15239" y="207263"/>
                  </a:lnTo>
                  <a:lnTo>
                    <a:pt x="13716" y="205739"/>
                  </a:lnTo>
                  <a:lnTo>
                    <a:pt x="12192" y="205739"/>
                  </a:lnTo>
                  <a:lnTo>
                    <a:pt x="12192" y="48767"/>
                  </a:lnTo>
                  <a:lnTo>
                    <a:pt x="6095" y="45719"/>
                  </a:lnTo>
                  <a:lnTo>
                    <a:pt x="1524" y="41147"/>
                  </a:lnTo>
                  <a:lnTo>
                    <a:pt x="0" y="35051"/>
                  </a:lnTo>
                  <a:close/>
                </a:path>
                <a:path w="408939" h="241300">
                  <a:moveTo>
                    <a:pt x="391668" y="207263"/>
                  </a:moveTo>
                  <a:lnTo>
                    <a:pt x="376427" y="213359"/>
                  </a:lnTo>
                  <a:lnTo>
                    <a:pt x="367283" y="214883"/>
                  </a:lnTo>
                  <a:lnTo>
                    <a:pt x="355092" y="217931"/>
                  </a:lnTo>
                  <a:lnTo>
                    <a:pt x="356615" y="217931"/>
                  </a:lnTo>
                  <a:lnTo>
                    <a:pt x="329183" y="220979"/>
                  </a:lnTo>
                  <a:lnTo>
                    <a:pt x="298704" y="224027"/>
                  </a:lnTo>
                  <a:lnTo>
                    <a:pt x="262127" y="227075"/>
                  </a:lnTo>
                  <a:lnTo>
                    <a:pt x="370331" y="227075"/>
                  </a:lnTo>
                  <a:lnTo>
                    <a:pt x="406907" y="211835"/>
                  </a:lnTo>
                  <a:lnTo>
                    <a:pt x="407924" y="208787"/>
                  </a:lnTo>
                  <a:lnTo>
                    <a:pt x="390144" y="208787"/>
                  </a:lnTo>
                  <a:lnTo>
                    <a:pt x="391668" y="207263"/>
                  </a:lnTo>
                  <a:close/>
                </a:path>
                <a:path w="408939" h="241300">
                  <a:moveTo>
                    <a:pt x="16763" y="207263"/>
                  </a:moveTo>
                  <a:lnTo>
                    <a:pt x="18287" y="208787"/>
                  </a:lnTo>
                  <a:lnTo>
                    <a:pt x="20574" y="208787"/>
                  </a:lnTo>
                  <a:lnTo>
                    <a:pt x="16763" y="207263"/>
                  </a:lnTo>
                  <a:close/>
                </a:path>
                <a:path w="408939" h="241300">
                  <a:moveTo>
                    <a:pt x="394715" y="205739"/>
                  </a:moveTo>
                  <a:lnTo>
                    <a:pt x="390144" y="208787"/>
                  </a:lnTo>
                  <a:lnTo>
                    <a:pt x="407924" y="208787"/>
                  </a:lnTo>
                  <a:lnTo>
                    <a:pt x="408431" y="207263"/>
                  </a:lnTo>
                  <a:lnTo>
                    <a:pt x="393192" y="207263"/>
                  </a:lnTo>
                  <a:lnTo>
                    <a:pt x="394715" y="205739"/>
                  </a:lnTo>
                  <a:close/>
                </a:path>
                <a:path w="408939" h="241300">
                  <a:moveTo>
                    <a:pt x="13716" y="205739"/>
                  </a:moveTo>
                  <a:lnTo>
                    <a:pt x="15239" y="207263"/>
                  </a:lnTo>
                  <a:lnTo>
                    <a:pt x="16001" y="207263"/>
                  </a:lnTo>
                  <a:lnTo>
                    <a:pt x="13716" y="205739"/>
                  </a:lnTo>
                  <a:close/>
                </a:path>
                <a:path w="408939" h="241300">
                  <a:moveTo>
                    <a:pt x="396239" y="204215"/>
                  </a:moveTo>
                  <a:lnTo>
                    <a:pt x="393192" y="207263"/>
                  </a:lnTo>
                  <a:lnTo>
                    <a:pt x="408431" y="207263"/>
                  </a:lnTo>
                  <a:lnTo>
                    <a:pt x="408431" y="205739"/>
                  </a:lnTo>
                  <a:lnTo>
                    <a:pt x="396239" y="205739"/>
                  </a:lnTo>
                  <a:lnTo>
                    <a:pt x="396239" y="204215"/>
                  </a:lnTo>
                  <a:close/>
                </a:path>
                <a:path w="408939" h="241300">
                  <a:moveTo>
                    <a:pt x="12192" y="204215"/>
                  </a:moveTo>
                  <a:lnTo>
                    <a:pt x="12192" y="205739"/>
                  </a:lnTo>
                  <a:lnTo>
                    <a:pt x="13716" y="205739"/>
                  </a:lnTo>
                  <a:lnTo>
                    <a:pt x="12192" y="204215"/>
                  </a:lnTo>
                  <a:close/>
                </a:path>
                <a:path w="408939" h="241300">
                  <a:moveTo>
                    <a:pt x="12192" y="202691"/>
                  </a:moveTo>
                  <a:lnTo>
                    <a:pt x="12192" y="204215"/>
                  </a:lnTo>
                  <a:lnTo>
                    <a:pt x="13716" y="205739"/>
                  </a:lnTo>
                  <a:lnTo>
                    <a:pt x="12192" y="202691"/>
                  </a:lnTo>
                  <a:close/>
                </a:path>
                <a:path w="408939" h="241300">
                  <a:moveTo>
                    <a:pt x="396239" y="202691"/>
                  </a:moveTo>
                  <a:lnTo>
                    <a:pt x="394715" y="205739"/>
                  </a:lnTo>
                  <a:lnTo>
                    <a:pt x="396239" y="204215"/>
                  </a:lnTo>
                  <a:lnTo>
                    <a:pt x="396239" y="202691"/>
                  </a:lnTo>
                  <a:close/>
                </a:path>
                <a:path w="408939" h="241300">
                  <a:moveTo>
                    <a:pt x="408431" y="35051"/>
                  </a:moveTo>
                  <a:lnTo>
                    <a:pt x="406907" y="41147"/>
                  </a:lnTo>
                  <a:lnTo>
                    <a:pt x="402336" y="45719"/>
                  </a:lnTo>
                  <a:lnTo>
                    <a:pt x="396239" y="48767"/>
                  </a:lnTo>
                  <a:lnTo>
                    <a:pt x="396239" y="205739"/>
                  </a:lnTo>
                  <a:lnTo>
                    <a:pt x="408431" y="205739"/>
                  </a:lnTo>
                  <a:lnTo>
                    <a:pt x="408431" y="35051"/>
                  </a:lnTo>
                  <a:close/>
                </a:path>
                <a:path w="408939" h="241300">
                  <a:moveTo>
                    <a:pt x="13716" y="35051"/>
                  </a:moveTo>
                  <a:lnTo>
                    <a:pt x="12192" y="36575"/>
                  </a:lnTo>
                  <a:lnTo>
                    <a:pt x="12192" y="48767"/>
                  </a:lnTo>
                  <a:lnTo>
                    <a:pt x="19812" y="51815"/>
                  </a:lnTo>
                  <a:lnTo>
                    <a:pt x="28956" y="53339"/>
                  </a:lnTo>
                  <a:lnTo>
                    <a:pt x="38100" y="56387"/>
                  </a:lnTo>
                  <a:lnTo>
                    <a:pt x="50292" y="57911"/>
                  </a:lnTo>
                  <a:lnTo>
                    <a:pt x="64007" y="60959"/>
                  </a:lnTo>
                  <a:lnTo>
                    <a:pt x="77724" y="62483"/>
                  </a:lnTo>
                  <a:lnTo>
                    <a:pt x="92963" y="64007"/>
                  </a:lnTo>
                  <a:lnTo>
                    <a:pt x="144780" y="68579"/>
                  </a:lnTo>
                  <a:lnTo>
                    <a:pt x="263651" y="68579"/>
                  </a:lnTo>
                  <a:lnTo>
                    <a:pt x="315468" y="64007"/>
                  </a:lnTo>
                  <a:lnTo>
                    <a:pt x="330707" y="62483"/>
                  </a:lnTo>
                  <a:lnTo>
                    <a:pt x="344424" y="60959"/>
                  </a:lnTo>
                  <a:lnTo>
                    <a:pt x="358139" y="57911"/>
                  </a:lnTo>
                  <a:lnTo>
                    <a:pt x="370331" y="56387"/>
                  </a:lnTo>
                  <a:lnTo>
                    <a:pt x="164592" y="56387"/>
                  </a:lnTo>
                  <a:lnTo>
                    <a:pt x="146304" y="54863"/>
                  </a:lnTo>
                  <a:lnTo>
                    <a:pt x="128015" y="54863"/>
                  </a:lnTo>
                  <a:lnTo>
                    <a:pt x="109727" y="53339"/>
                  </a:lnTo>
                  <a:lnTo>
                    <a:pt x="79248" y="50291"/>
                  </a:lnTo>
                  <a:lnTo>
                    <a:pt x="65531" y="48767"/>
                  </a:lnTo>
                  <a:lnTo>
                    <a:pt x="51815" y="45719"/>
                  </a:lnTo>
                  <a:lnTo>
                    <a:pt x="53339" y="45719"/>
                  </a:lnTo>
                  <a:lnTo>
                    <a:pt x="41148" y="44195"/>
                  </a:lnTo>
                  <a:lnTo>
                    <a:pt x="32004" y="41147"/>
                  </a:lnTo>
                  <a:lnTo>
                    <a:pt x="24383" y="39623"/>
                  </a:lnTo>
                  <a:lnTo>
                    <a:pt x="16763" y="36575"/>
                  </a:lnTo>
                  <a:lnTo>
                    <a:pt x="18287" y="36575"/>
                  </a:lnTo>
                  <a:lnTo>
                    <a:pt x="13716" y="35051"/>
                  </a:lnTo>
                  <a:close/>
                </a:path>
                <a:path w="408939" h="241300">
                  <a:moveTo>
                    <a:pt x="394715" y="35051"/>
                  </a:moveTo>
                  <a:lnTo>
                    <a:pt x="390144" y="36575"/>
                  </a:lnTo>
                  <a:lnTo>
                    <a:pt x="391668" y="36575"/>
                  </a:lnTo>
                  <a:lnTo>
                    <a:pt x="384048" y="39623"/>
                  </a:lnTo>
                  <a:lnTo>
                    <a:pt x="376427" y="41147"/>
                  </a:lnTo>
                  <a:lnTo>
                    <a:pt x="367283" y="44195"/>
                  </a:lnTo>
                  <a:lnTo>
                    <a:pt x="355092" y="45719"/>
                  </a:lnTo>
                  <a:lnTo>
                    <a:pt x="356615" y="45719"/>
                  </a:lnTo>
                  <a:lnTo>
                    <a:pt x="342900" y="48767"/>
                  </a:lnTo>
                  <a:lnTo>
                    <a:pt x="329183" y="50291"/>
                  </a:lnTo>
                  <a:lnTo>
                    <a:pt x="298704" y="53339"/>
                  </a:lnTo>
                  <a:lnTo>
                    <a:pt x="280415" y="54863"/>
                  </a:lnTo>
                  <a:lnTo>
                    <a:pt x="262127" y="54863"/>
                  </a:lnTo>
                  <a:lnTo>
                    <a:pt x="243839" y="56387"/>
                  </a:lnTo>
                  <a:lnTo>
                    <a:pt x="370331" y="56387"/>
                  </a:lnTo>
                  <a:lnTo>
                    <a:pt x="379475" y="53339"/>
                  </a:lnTo>
                  <a:lnTo>
                    <a:pt x="388619" y="51815"/>
                  </a:lnTo>
                  <a:lnTo>
                    <a:pt x="396239" y="48767"/>
                  </a:lnTo>
                  <a:lnTo>
                    <a:pt x="396239" y="36575"/>
                  </a:lnTo>
                  <a:lnTo>
                    <a:pt x="394715" y="35051"/>
                  </a:lnTo>
                  <a:close/>
                </a:path>
                <a:path w="408939" h="241300">
                  <a:moveTo>
                    <a:pt x="263651" y="0"/>
                  </a:moveTo>
                  <a:lnTo>
                    <a:pt x="144780" y="0"/>
                  </a:lnTo>
                  <a:lnTo>
                    <a:pt x="126492" y="1523"/>
                  </a:lnTo>
                  <a:lnTo>
                    <a:pt x="77724" y="6095"/>
                  </a:lnTo>
                  <a:lnTo>
                    <a:pt x="50292" y="9143"/>
                  </a:lnTo>
                  <a:lnTo>
                    <a:pt x="38100" y="12191"/>
                  </a:lnTo>
                  <a:lnTo>
                    <a:pt x="28956" y="15239"/>
                  </a:lnTo>
                  <a:lnTo>
                    <a:pt x="19812" y="16763"/>
                  </a:lnTo>
                  <a:lnTo>
                    <a:pt x="12192" y="19811"/>
                  </a:lnTo>
                  <a:lnTo>
                    <a:pt x="6095" y="22859"/>
                  </a:lnTo>
                  <a:lnTo>
                    <a:pt x="1524" y="27431"/>
                  </a:lnTo>
                  <a:lnTo>
                    <a:pt x="0" y="35051"/>
                  </a:lnTo>
                  <a:lnTo>
                    <a:pt x="1524" y="41147"/>
                  </a:lnTo>
                  <a:lnTo>
                    <a:pt x="6095" y="45719"/>
                  </a:lnTo>
                  <a:lnTo>
                    <a:pt x="12192" y="48767"/>
                  </a:lnTo>
                  <a:lnTo>
                    <a:pt x="12192" y="32003"/>
                  </a:lnTo>
                  <a:lnTo>
                    <a:pt x="16763" y="32003"/>
                  </a:lnTo>
                  <a:lnTo>
                    <a:pt x="24383" y="28955"/>
                  </a:lnTo>
                  <a:lnTo>
                    <a:pt x="32004" y="27431"/>
                  </a:lnTo>
                  <a:lnTo>
                    <a:pt x="41148" y="24383"/>
                  </a:lnTo>
                  <a:lnTo>
                    <a:pt x="53339" y="22859"/>
                  </a:lnTo>
                  <a:lnTo>
                    <a:pt x="51815" y="22859"/>
                  </a:lnTo>
                  <a:lnTo>
                    <a:pt x="65531" y="19811"/>
                  </a:lnTo>
                  <a:lnTo>
                    <a:pt x="79248" y="18287"/>
                  </a:lnTo>
                  <a:lnTo>
                    <a:pt x="109727" y="15239"/>
                  </a:lnTo>
                  <a:lnTo>
                    <a:pt x="128015" y="13715"/>
                  </a:lnTo>
                  <a:lnTo>
                    <a:pt x="146304" y="13715"/>
                  </a:lnTo>
                  <a:lnTo>
                    <a:pt x="164592" y="12191"/>
                  </a:lnTo>
                  <a:lnTo>
                    <a:pt x="370331" y="12191"/>
                  </a:lnTo>
                  <a:lnTo>
                    <a:pt x="358139" y="9143"/>
                  </a:lnTo>
                  <a:lnTo>
                    <a:pt x="330707" y="6095"/>
                  </a:lnTo>
                  <a:lnTo>
                    <a:pt x="281939" y="1523"/>
                  </a:lnTo>
                  <a:lnTo>
                    <a:pt x="263651" y="0"/>
                  </a:lnTo>
                  <a:close/>
                </a:path>
                <a:path w="408939" h="241300">
                  <a:moveTo>
                    <a:pt x="370331" y="12191"/>
                  </a:moveTo>
                  <a:lnTo>
                    <a:pt x="243839" y="12191"/>
                  </a:lnTo>
                  <a:lnTo>
                    <a:pt x="262127" y="13715"/>
                  </a:lnTo>
                  <a:lnTo>
                    <a:pt x="280415" y="13715"/>
                  </a:lnTo>
                  <a:lnTo>
                    <a:pt x="298704" y="15239"/>
                  </a:lnTo>
                  <a:lnTo>
                    <a:pt x="329183" y="18287"/>
                  </a:lnTo>
                  <a:lnTo>
                    <a:pt x="342900" y="19811"/>
                  </a:lnTo>
                  <a:lnTo>
                    <a:pt x="356615" y="22859"/>
                  </a:lnTo>
                  <a:lnTo>
                    <a:pt x="355092" y="22859"/>
                  </a:lnTo>
                  <a:lnTo>
                    <a:pt x="367283" y="24383"/>
                  </a:lnTo>
                  <a:lnTo>
                    <a:pt x="376427" y="27431"/>
                  </a:lnTo>
                  <a:lnTo>
                    <a:pt x="384048" y="28955"/>
                  </a:lnTo>
                  <a:lnTo>
                    <a:pt x="391668" y="32003"/>
                  </a:lnTo>
                  <a:lnTo>
                    <a:pt x="396239" y="32003"/>
                  </a:lnTo>
                  <a:lnTo>
                    <a:pt x="396239" y="48767"/>
                  </a:lnTo>
                  <a:lnTo>
                    <a:pt x="402336" y="45719"/>
                  </a:lnTo>
                  <a:lnTo>
                    <a:pt x="406907" y="41147"/>
                  </a:lnTo>
                  <a:lnTo>
                    <a:pt x="408431" y="35051"/>
                  </a:lnTo>
                  <a:lnTo>
                    <a:pt x="406907" y="27431"/>
                  </a:lnTo>
                  <a:lnTo>
                    <a:pt x="402336" y="22859"/>
                  </a:lnTo>
                  <a:lnTo>
                    <a:pt x="396239" y="19811"/>
                  </a:lnTo>
                  <a:lnTo>
                    <a:pt x="388619" y="16763"/>
                  </a:lnTo>
                  <a:lnTo>
                    <a:pt x="379475" y="15239"/>
                  </a:lnTo>
                  <a:lnTo>
                    <a:pt x="370331" y="12191"/>
                  </a:lnTo>
                  <a:close/>
                </a:path>
                <a:path w="408939" h="241300">
                  <a:moveTo>
                    <a:pt x="12192" y="32003"/>
                  </a:moveTo>
                  <a:lnTo>
                    <a:pt x="12192" y="36575"/>
                  </a:lnTo>
                  <a:lnTo>
                    <a:pt x="13334" y="34289"/>
                  </a:lnTo>
                  <a:lnTo>
                    <a:pt x="12192" y="32003"/>
                  </a:lnTo>
                  <a:close/>
                </a:path>
                <a:path w="408939" h="241300">
                  <a:moveTo>
                    <a:pt x="13335" y="34289"/>
                  </a:moveTo>
                  <a:lnTo>
                    <a:pt x="12192" y="36575"/>
                  </a:lnTo>
                  <a:lnTo>
                    <a:pt x="13715" y="35051"/>
                  </a:lnTo>
                  <a:lnTo>
                    <a:pt x="13335" y="34289"/>
                  </a:lnTo>
                  <a:close/>
                </a:path>
                <a:path w="408939" h="241300">
                  <a:moveTo>
                    <a:pt x="395096" y="34289"/>
                  </a:moveTo>
                  <a:lnTo>
                    <a:pt x="394715" y="35051"/>
                  </a:lnTo>
                  <a:lnTo>
                    <a:pt x="396239" y="36575"/>
                  </a:lnTo>
                  <a:lnTo>
                    <a:pt x="395096" y="34289"/>
                  </a:lnTo>
                  <a:close/>
                </a:path>
                <a:path w="408939" h="241300">
                  <a:moveTo>
                    <a:pt x="396239" y="32003"/>
                  </a:moveTo>
                  <a:lnTo>
                    <a:pt x="395097" y="34289"/>
                  </a:lnTo>
                  <a:lnTo>
                    <a:pt x="396239" y="36575"/>
                  </a:lnTo>
                  <a:lnTo>
                    <a:pt x="396239" y="32003"/>
                  </a:lnTo>
                  <a:close/>
                </a:path>
                <a:path w="408939" h="241300">
                  <a:moveTo>
                    <a:pt x="13716" y="33528"/>
                  </a:moveTo>
                  <a:lnTo>
                    <a:pt x="13335" y="34289"/>
                  </a:lnTo>
                  <a:lnTo>
                    <a:pt x="13716" y="35051"/>
                  </a:lnTo>
                  <a:lnTo>
                    <a:pt x="14477" y="34289"/>
                  </a:lnTo>
                  <a:lnTo>
                    <a:pt x="13716" y="33528"/>
                  </a:lnTo>
                  <a:close/>
                </a:path>
                <a:path w="408939" h="241300">
                  <a:moveTo>
                    <a:pt x="14478" y="34289"/>
                  </a:moveTo>
                  <a:lnTo>
                    <a:pt x="13715" y="35051"/>
                  </a:lnTo>
                  <a:lnTo>
                    <a:pt x="15239" y="35051"/>
                  </a:lnTo>
                  <a:lnTo>
                    <a:pt x="14478" y="34289"/>
                  </a:lnTo>
                  <a:close/>
                </a:path>
                <a:path w="408939" h="241300">
                  <a:moveTo>
                    <a:pt x="393954" y="34289"/>
                  </a:moveTo>
                  <a:lnTo>
                    <a:pt x="393192" y="35051"/>
                  </a:lnTo>
                  <a:lnTo>
                    <a:pt x="394715" y="35051"/>
                  </a:lnTo>
                  <a:lnTo>
                    <a:pt x="393954" y="34289"/>
                  </a:lnTo>
                  <a:close/>
                </a:path>
                <a:path w="408939" h="241300">
                  <a:moveTo>
                    <a:pt x="394715" y="33528"/>
                  </a:moveTo>
                  <a:lnTo>
                    <a:pt x="393954" y="34289"/>
                  </a:lnTo>
                  <a:lnTo>
                    <a:pt x="394715" y="35051"/>
                  </a:lnTo>
                  <a:lnTo>
                    <a:pt x="395096" y="34289"/>
                  </a:lnTo>
                  <a:lnTo>
                    <a:pt x="394715" y="33528"/>
                  </a:lnTo>
                  <a:close/>
                </a:path>
                <a:path w="408939" h="241300">
                  <a:moveTo>
                    <a:pt x="12192" y="32003"/>
                  </a:moveTo>
                  <a:lnTo>
                    <a:pt x="13335" y="34289"/>
                  </a:lnTo>
                  <a:lnTo>
                    <a:pt x="13715" y="33528"/>
                  </a:lnTo>
                  <a:lnTo>
                    <a:pt x="12192" y="32003"/>
                  </a:lnTo>
                  <a:close/>
                </a:path>
                <a:path w="408939" h="241300">
                  <a:moveTo>
                    <a:pt x="15239" y="33528"/>
                  </a:moveTo>
                  <a:lnTo>
                    <a:pt x="13716" y="33528"/>
                  </a:lnTo>
                  <a:lnTo>
                    <a:pt x="14478" y="34289"/>
                  </a:lnTo>
                  <a:lnTo>
                    <a:pt x="15239" y="33528"/>
                  </a:lnTo>
                  <a:close/>
                </a:path>
                <a:path w="408939" h="241300">
                  <a:moveTo>
                    <a:pt x="394715" y="33528"/>
                  </a:moveTo>
                  <a:lnTo>
                    <a:pt x="393192" y="33528"/>
                  </a:lnTo>
                  <a:lnTo>
                    <a:pt x="393954" y="34289"/>
                  </a:lnTo>
                  <a:lnTo>
                    <a:pt x="394715" y="33528"/>
                  </a:lnTo>
                  <a:close/>
                </a:path>
                <a:path w="408939" h="241300">
                  <a:moveTo>
                    <a:pt x="396239" y="32003"/>
                  </a:moveTo>
                  <a:lnTo>
                    <a:pt x="394716" y="33528"/>
                  </a:lnTo>
                  <a:lnTo>
                    <a:pt x="395097" y="34289"/>
                  </a:lnTo>
                  <a:lnTo>
                    <a:pt x="396239" y="32003"/>
                  </a:lnTo>
                  <a:close/>
                </a:path>
                <a:path w="408939" h="241300">
                  <a:moveTo>
                    <a:pt x="18287" y="32003"/>
                  </a:moveTo>
                  <a:lnTo>
                    <a:pt x="12192" y="32003"/>
                  </a:lnTo>
                  <a:lnTo>
                    <a:pt x="13716" y="33528"/>
                  </a:lnTo>
                  <a:lnTo>
                    <a:pt x="18287" y="32003"/>
                  </a:lnTo>
                  <a:close/>
                </a:path>
                <a:path w="408939" h="241300">
                  <a:moveTo>
                    <a:pt x="396239" y="32003"/>
                  </a:moveTo>
                  <a:lnTo>
                    <a:pt x="390144" y="32003"/>
                  </a:lnTo>
                  <a:lnTo>
                    <a:pt x="394716" y="33528"/>
                  </a:lnTo>
                  <a:lnTo>
                    <a:pt x="396239" y="3200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105660" y="5094223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216152" y="4980432"/>
            <a:ext cx="1882775" cy="797560"/>
            <a:chOff x="1216152" y="4980432"/>
            <a:chExt cx="1882775" cy="797560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8948" y="5335524"/>
              <a:ext cx="170688" cy="2301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216152" y="4980431"/>
              <a:ext cx="280670" cy="797560"/>
            </a:xfrm>
            <a:custGeom>
              <a:avLst/>
              <a:gdLst/>
              <a:ahLst/>
              <a:cxnLst/>
              <a:rect l="l" t="t" r="r" b="b"/>
              <a:pathLst>
                <a:path w="280669" h="797560">
                  <a:moveTo>
                    <a:pt x="280416" y="469392"/>
                  </a:moveTo>
                  <a:lnTo>
                    <a:pt x="4572" y="0"/>
                  </a:lnTo>
                  <a:lnTo>
                    <a:pt x="0" y="3048"/>
                  </a:lnTo>
                  <a:lnTo>
                    <a:pt x="270598" y="466102"/>
                  </a:lnTo>
                  <a:lnTo>
                    <a:pt x="4572" y="396240"/>
                  </a:lnTo>
                  <a:lnTo>
                    <a:pt x="3048" y="402336"/>
                  </a:lnTo>
                  <a:lnTo>
                    <a:pt x="271424" y="472808"/>
                  </a:lnTo>
                  <a:lnTo>
                    <a:pt x="0" y="794004"/>
                  </a:lnTo>
                  <a:lnTo>
                    <a:pt x="4572" y="797052"/>
                  </a:lnTo>
                  <a:lnTo>
                    <a:pt x="278892" y="473964"/>
                  </a:lnTo>
                  <a:lnTo>
                    <a:pt x="276440" y="471525"/>
                  </a:lnTo>
                  <a:lnTo>
                    <a:pt x="276491" y="471360"/>
                  </a:lnTo>
                  <a:lnTo>
                    <a:pt x="280416" y="469392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7480" y="5236464"/>
              <a:ext cx="401204" cy="39623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470404" y="5431536"/>
              <a:ext cx="231775" cy="9525"/>
            </a:xfrm>
            <a:custGeom>
              <a:avLst/>
              <a:gdLst/>
              <a:ahLst/>
              <a:cxnLst/>
              <a:rect l="l" t="t" r="r" b="b"/>
              <a:pathLst>
                <a:path w="231775" h="9525">
                  <a:moveTo>
                    <a:pt x="231647" y="0"/>
                  </a:moveTo>
                  <a:lnTo>
                    <a:pt x="0" y="3048"/>
                  </a:lnTo>
                  <a:lnTo>
                    <a:pt x="0" y="9143"/>
                  </a:lnTo>
                  <a:lnTo>
                    <a:pt x="231647" y="7619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37108" y="5990335"/>
            <a:ext cx="2349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様々</a:t>
            </a:r>
            <a:r>
              <a:rPr dirty="0" sz="900" spc="-5">
                <a:latin typeface="Meiryo UI"/>
                <a:cs typeface="Meiryo UI"/>
              </a:rPr>
              <a:t>な</a:t>
            </a:r>
            <a:r>
              <a:rPr dirty="0" sz="900">
                <a:latin typeface="Meiryo UI"/>
                <a:cs typeface="Meiryo UI"/>
              </a:rPr>
              <a:t>個所</a:t>
            </a:r>
            <a:r>
              <a:rPr dirty="0" sz="900" spc="-5">
                <a:latin typeface="Meiryo UI"/>
                <a:cs typeface="Meiryo UI"/>
              </a:rPr>
              <a:t>で</a:t>
            </a:r>
            <a:r>
              <a:rPr dirty="0" sz="900" spc="5">
                <a:latin typeface="Meiryo UI"/>
                <a:cs typeface="Meiryo UI"/>
              </a:rPr>
              <a:t>ネ</a:t>
            </a:r>
            <a:r>
              <a:rPr dirty="0" sz="900" spc="-5">
                <a:latin typeface="Meiryo UI"/>
                <a:cs typeface="Meiryo UI"/>
              </a:rPr>
              <a:t>ット</a:t>
            </a:r>
            <a:r>
              <a:rPr dirty="0" sz="900" spc="5">
                <a:latin typeface="Meiryo UI"/>
                <a:cs typeface="Meiryo UI"/>
              </a:rPr>
              <a:t>ワ</a:t>
            </a:r>
            <a:r>
              <a:rPr dirty="0" sz="900" spc="-5">
                <a:latin typeface="Meiryo UI"/>
                <a:cs typeface="Meiryo UI"/>
              </a:rPr>
              <a:t>ー</a:t>
            </a:r>
            <a:r>
              <a:rPr dirty="0" sz="900" spc="10">
                <a:latin typeface="Meiryo UI"/>
                <a:cs typeface="Meiryo UI"/>
              </a:rPr>
              <a:t>ク</a:t>
            </a:r>
            <a:r>
              <a:rPr dirty="0" sz="900" spc="-5">
                <a:latin typeface="Meiryo UI"/>
                <a:cs typeface="Meiryo UI"/>
              </a:rPr>
              <a:t>のボ</a:t>
            </a:r>
            <a:r>
              <a:rPr dirty="0" sz="900" spc="10">
                <a:latin typeface="Meiryo UI"/>
                <a:cs typeface="Meiryo UI"/>
              </a:rPr>
              <a:t>ト</a:t>
            </a:r>
            <a:r>
              <a:rPr dirty="0" sz="900" spc="5">
                <a:latin typeface="Meiryo UI"/>
                <a:cs typeface="Meiryo UI"/>
              </a:rPr>
              <a:t>ル</a:t>
            </a:r>
            <a:r>
              <a:rPr dirty="0" sz="900" spc="-5">
                <a:latin typeface="Meiryo UI"/>
                <a:cs typeface="Meiryo UI"/>
              </a:rPr>
              <a:t>ネッ</a:t>
            </a:r>
            <a:r>
              <a:rPr dirty="0" sz="900" spc="10">
                <a:latin typeface="Meiryo UI"/>
                <a:cs typeface="Meiryo UI"/>
              </a:rPr>
              <a:t>ク</a:t>
            </a:r>
            <a:r>
              <a:rPr dirty="0" sz="900" spc="-5">
                <a:latin typeface="Meiryo UI"/>
                <a:cs typeface="Meiryo UI"/>
              </a:rPr>
              <a:t>が</a:t>
            </a:r>
            <a:r>
              <a:rPr dirty="0" sz="900">
                <a:latin typeface="Meiryo UI"/>
                <a:cs typeface="Meiryo UI"/>
              </a:rPr>
              <a:t>生</a:t>
            </a:r>
            <a:r>
              <a:rPr dirty="0" sz="900" spc="-5">
                <a:latin typeface="Meiryo UI"/>
                <a:cs typeface="Meiryo UI"/>
              </a:rPr>
              <a:t>じ</a:t>
            </a:r>
            <a:r>
              <a:rPr dirty="0" sz="900">
                <a:latin typeface="Meiryo UI"/>
                <a:cs typeface="Meiryo UI"/>
              </a:rPr>
              <a:t>易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。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467611" y="3599688"/>
            <a:ext cx="4942840" cy="1694814"/>
            <a:chOff x="1467611" y="3599688"/>
            <a:chExt cx="4942840" cy="1694814"/>
          </a:xfrm>
        </p:grpSpPr>
        <p:sp>
          <p:nvSpPr>
            <p:cNvPr id="70" name="object 70"/>
            <p:cNvSpPr/>
            <p:nvPr/>
          </p:nvSpPr>
          <p:spPr>
            <a:xfrm>
              <a:off x="3691127" y="4686300"/>
              <a:ext cx="645160" cy="402590"/>
            </a:xfrm>
            <a:custGeom>
              <a:avLst/>
              <a:gdLst/>
              <a:ahLst/>
              <a:cxnLst/>
              <a:rect l="l" t="t" r="r" b="b"/>
              <a:pathLst>
                <a:path w="645160" h="402589">
                  <a:moveTo>
                    <a:pt x="580644" y="400812"/>
                  </a:moveTo>
                  <a:lnTo>
                    <a:pt x="64008" y="400812"/>
                  </a:lnTo>
                  <a:lnTo>
                    <a:pt x="71627" y="402336"/>
                  </a:lnTo>
                  <a:lnTo>
                    <a:pt x="573024" y="402336"/>
                  </a:lnTo>
                  <a:lnTo>
                    <a:pt x="580644" y="400812"/>
                  </a:lnTo>
                  <a:close/>
                </a:path>
                <a:path w="645160" h="402589">
                  <a:moveTo>
                    <a:pt x="580644" y="0"/>
                  </a:moveTo>
                  <a:lnTo>
                    <a:pt x="64008" y="0"/>
                  </a:lnTo>
                  <a:lnTo>
                    <a:pt x="57912" y="1524"/>
                  </a:lnTo>
                  <a:lnTo>
                    <a:pt x="50292" y="3048"/>
                  </a:lnTo>
                  <a:lnTo>
                    <a:pt x="12192" y="30480"/>
                  </a:lnTo>
                  <a:lnTo>
                    <a:pt x="4572" y="50292"/>
                  </a:lnTo>
                  <a:lnTo>
                    <a:pt x="1524" y="56387"/>
                  </a:lnTo>
                  <a:lnTo>
                    <a:pt x="1524" y="64008"/>
                  </a:lnTo>
                  <a:lnTo>
                    <a:pt x="0" y="70104"/>
                  </a:lnTo>
                  <a:lnTo>
                    <a:pt x="0" y="330708"/>
                  </a:lnTo>
                  <a:lnTo>
                    <a:pt x="1524" y="338328"/>
                  </a:lnTo>
                  <a:lnTo>
                    <a:pt x="1524" y="344424"/>
                  </a:lnTo>
                  <a:lnTo>
                    <a:pt x="4572" y="352044"/>
                  </a:lnTo>
                  <a:lnTo>
                    <a:pt x="32004" y="390144"/>
                  </a:lnTo>
                  <a:lnTo>
                    <a:pt x="57912" y="400812"/>
                  </a:lnTo>
                  <a:lnTo>
                    <a:pt x="588263" y="400812"/>
                  </a:lnTo>
                  <a:lnTo>
                    <a:pt x="594360" y="399288"/>
                  </a:lnTo>
                  <a:lnTo>
                    <a:pt x="612648" y="390144"/>
                  </a:lnTo>
                  <a:lnTo>
                    <a:pt x="614426" y="388620"/>
                  </a:lnTo>
                  <a:lnTo>
                    <a:pt x="60960" y="388620"/>
                  </a:lnTo>
                  <a:lnTo>
                    <a:pt x="54863" y="387096"/>
                  </a:lnTo>
                  <a:lnTo>
                    <a:pt x="51816" y="385572"/>
                  </a:lnTo>
                  <a:lnTo>
                    <a:pt x="50292" y="385572"/>
                  </a:lnTo>
                  <a:lnTo>
                    <a:pt x="38100" y="379476"/>
                  </a:lnTo>
                  <a:lnTo>
                    <a:pt x="39624" y="379476"/>
                  </a:lnTo>
                  <a:lnTo>
                    <a:pt x="30480" y="371856"/>
                  </a:lnTo>
                  <a:lnTo>
                    <a:pt x="22860" y="362712"/>
                  </a:lnTo>
                  <a:lnTo>
                    <a:pt x="23513" y="362712"/>
                  </a:lnTo>
                  <a:lnTo>
                    <a:pt x="18287" y="353568"/>
                  </a:lnTo>
                  <a:lnTo>
                    <a:pt x="15239" y="347472"/>
                  </a:lnTo>
                  <a:lnTo>
                    <a:pt x="16383" y="347472"/>
                  </a:lnTo>
                  <a:lnTo>
                    <a:pt x="13716" y="336804"/>
                  </a:lnTo>
                  <a:lnTo>
                    <a:pt x="13716" y="64008"/>
                  </a:lnTo>
                  <a:lnTo>
                    <a:pt x="14097" y="64008"/>
                  </a:lnTo>
                  <a:lnTo>
                    <a:pt x="16763" y="53340"/>
                  </a:lnTo>
                  <a:lnTo>
                    <a:pt x="15239" y="53340"/>
                  </a:lnTo>
                  <a:lnTo>
                    <a:pt x="18287" y="47243"/>
                  </a:lnTo>
                  <a:lnTo>
                    <a:pt x="19158" y="47243"/>
                  </a:lnTo>
                  <a:lnTo>
                    <a:pt x="24384" y="38100"/>
                  </a:lnTo>
                  <a:lnTo>
                    <a:pt x="22860" y="38100"/>
                  </a:lnTo>
                  <a:lnTo>
                    <a:pt x="30480" y="28956"/>
                  </a:lnTo>
                  <a:lnTo>
                    <a:pt x="32004" y="28956"/>
                  </a:lnTo>
                  <a:lnTo>
                    <a:pt x="39624" y="21336"/>
                  </a:lnTo>
                  <a:lnTo>
                    <a:pt x="41148" y="21336"/>
                  </a:lnTo>
                  <a:lnTo>
                    <a:pt x="50292" y="16764"/>
                  </a:lnTo>
                  <a:lnTo>
                    <a:pt x="48768" y="16764"/>
                  </a:lnTo>
                  <a:lnTo>
                    <a:pt x="60960" y="13716"/>
                  </a:lnTo>
                  <a:lnTo>
                    <a:pt x="59436" y="13716"/>
                  </a:lnTo>
                  <a:lnTo>
                    <a:pt x="65532" y="12192"/>
                  </a:lnTo>
                  <a:lnTo>
                    <a:pt x="612648" y="12192"/>
                  </a:lnTo>
                  <a:lnTo>
                    <a:pt x="594360" y="3048"/>
                  </a:lnTo>
                  <a:lnTo>
                    <a:pt x="588263" y="1524"/>
                  </a:lnTo>
                  <a:lnTo>
                    <a:pt x="580644" y="0"/>
                  </a:lnTo>
                  <a:close/>
                </a:path>
                <a:path w="645160" h="402589">
                  <a:moveTo>
                    <a:pt x="595884" y="384048"/>
                  </a:moveTo>
                  <a:lnTo>
                    <a:pt x="589788" y="387096"/>
                  </a:lnTo>
                  <a:lnTo>
                    <a:pt x="591312" y="387096"/>
                  </a:lnTo>
                  <a:lnTo>
                    <a:pt x="585216" y="388620"/>
                  </a:lnTo>
                  <a:lnTo>
                    <a:pt x="614426" y="388620"/>
                  </a:lnTo>
                  <a:lnTo>
                    <a:pt x="617982" y="385572"/>
                  </a:lnTo>
                  <a:lnTo>
                    <a:pt x="595884" y="385572"/>
                  </a:lnTo>
                  <a:lnTo>
                    <a:pt x="595884" y="384048"/>
                  </a:lnTo>
                  <a:close/>
                </a:path>
                <a:path w="645160" h="402589">
                  <a:moveTo>
                    <a:pt x="48768" y="384048"/>
                  </a:moveTo>
                  <a:lnTo>
                    <a:pt x="50292" y="385572"/>
                  </a:lnTo>
                  <a:lnTo>
                    <a:pt x="51816" y="385572"/>
                  </a:lnTo>
                  <a:lnTo>
                    <a:pt x="48768" y="384048"/>
                  </a:lnTo>
                  <a:close/>
                </a:path>
                <a:path w="645160" h="402589">
                  <a:moveTo>
                    <a:pt x="621792" y="362712"/>
                  </a:moveTo>
                  <a:lnTo>
                    <a:pt x="614172" y="371856"/>
                  </a:lnTo>
                  <a:lnTo>
                    <a:pt x="615696" y="371856"/>
                  </a:lnTo>
                  <a:lnTo>
                    <a:pt x="605027" y="379476"/>
                  </a:lnTo>
                  <a:lnTo>
                    <a:pt x="606551" y="379476"/>
                  </a:lnTo>
                  <a:lnTo>
                    <a:pt x="595884" y="385572"/>
                  </a:lnTo>
                  <a:lnTo>
                    <a:pt x="617982" y="385572"/>
                  </a:lnTo>
                  <a:lnTo>
                    <a:pt x="623316" y="381000"/>
                  </a:lnTo>
                  <a:lnTo>
                    <a:pt x="632460" y="370331"/>
                  </a:lnTo>
                  <a:lnTo>
                    <a:pt x="635508" y="364236"/>
                  </a:lnTo>
                  <a:lnTo>
                    <a:pt x="621792" y="364236"/>
                  </a:lnTo>
                  <a:lnTo>
                    <a:pt x="621792" y="362712"/>
                  </a:lnTo>
                  <a:close/>
                </a:path>
                <a:path w="645160" h="402589">
                  <a:moveTo>
                    <a:pt x="23513" y="362712"/>
                  </a:moveTo>
                  <a:lnTo>
                    <a:pt x="22860" y="362712"/>
                  </a:lnTo>
                  <a:lnTo>
                    <a:pt x="24384" y="364236"/>
                  </a:lnTo>
                  <a:lnTo>
                    <a:pt x="23513" y="362712"/>
                  </a:lnTo>
                  <a:close/>
                </a:path>
                <a:path w="645160" h="402589">
                  <a:moveTo>
                    <a:pt x="629412" y="347472"/>
                  </a:moveTo>
                  <a:lnTo>
                    <a:pt x="626363" y="353568"/>
                  </a:lnTo>
                  <a:lnTo>
                    <a:pt x="627888" y="353568"/>
                  </a:lnTo>
                  <a:lnTo>
                    <a:pt x="621792" y="364236"/>
                  </a:lnTo>
                  <a:lnTo>
                    <a:pt x="635508" y="364236"/>
                  </a:lnTo>
                  <a:lnTo>
                    <a:pt x="641604" y="352044"/>
                  </a:lnTo>
                  <a:lnTo>
                    <a:pt x="642213" y="348996"/>
                  </a:lnTo>
                  <a:lnTo>
                    <a:pt x="629412" y="348996"/>
                  </a:lnTo>
                  <a:lnTo>
                    <a:pt x="629412" y="347472"/>
                  </a:lnTo>
                  <a:close/>
                </a:path>
                <a:path w="645160" h="402589">
                  <a:moveTo>
                    <a:pt x="16383" y="347472"/>
                  </a:moveTo>
                  <a:lnTo>
                    <a:pt x="15239" y="347472"/>
                  </a:lnTo>
                  <a:lnTo>
                    <a:pt x="16763" y="348996"/>
                  </a:lnTo>
                  <a:lnTo>
                    <a:pt x="16383" y="347472"/>
                  </a:lnTo>
                  <a:close/>
                </a:path>
                <a:path w="645160" h="402589">
                  <a:moveTo>
                    <a:pt x="626363" y="47243"/>
                  </a:moveTo>
                  <a:lnTo>
                    <a:pt x="629412" y="53340"/>
                  </a:lnTo>
                  <a:lnTo>
                    <a:pt x="630936" y="59436"/>
                  </a:lnTo>
                  <a:lnTo>
                    <a:pt x="630936" y="64008"/>
                  </a:lnTo>
                  <a:lnTo>
                    <a:pt x="632460" y="71628"/>
                  </a:lnTo>
                  <a:lnTo>
                    <a:pt x="632460" y="330708"/>
                  </a:lnTo>
                  <a:lnTo>
                    <a:pt x="630936" y="336804"/>
                  </a:lnTo>
                  <a:lnTo>
                    <a:pt x="630936" y="342900"/>
                  </a:lnTo>
                  <a:lnTo>
                    <a:pt x="629412" y="348996"/>
                  </a:lnTo>
                  <a:lnTo>
                    <a:pt x="642213" y="348996"/>
                  </a:lnTo>
                  <a:lnTo>
                    <a:pt x="643127" y="344424"/>
                  </a:lnTo>
                  <a:lnTo>
                    <a:pt x="644651" y="338328"/>
                  </a:lnTo>
                  <a:lnTo>
                    <a:pt x="644651" y="64008"/>
                  </a:lnTo>
                  <a:lnTo>
                    <a:pt x="643127" y="56387"/>
                  </a:lnTo>
                  <a:lnTo>
                    <a:pt x="641604" y="50292"/>
                  </a:lnTo>
                  <a:lnTo>
                    <a:pt x="640994" y="48768"/>
                  </a:lnTo>
                  <a:lnTo>
                    <a:pt x="627888" y="48768"/>
                  </a:lnTo>
                  <a:lnTo>
                    <a:pt x="626363" y="47243"/>
                  </a:lnTo>
                  <a:close/>
                </a:path>
                <a:path w="645160" h="402589">
                  <a:moveTo>
                    <a:pt x="14097" y="64008"/>
                  </a:moveTo>
                  <a:lnTo>
                    <a:pt x="13716" y="64008"/>
                  </a:lnTo>
                  <a:lnTo>
                    <a:pt x="13716" y="65531"/>
                  </a:lnTo>
                  <a:lnTo>
                    <a:pt x="14097" y="64008"/>
                  </a:lnTo>
                  <a:close/>
                </a:path>
                <a:path w="645160" h="402589">
                  <a:moveTo>
                    <a:pt x="19158" y="47243"/>
                  </a:moveTo>
                  <a:lnTo>
                    <a:pt x="18287" y="47243"/>
                  </a:lnTo>
                  <a:lnTo>
                    <a:pt x="18287" y="48768"/>
                  </a:lnTo>
                  <a:lnTo>
                    <a:pt x="19158" y="47243"/>
                  </a:lnTo>
                  <a:close/>
                </a:path>
                <a:path w="645160" h="402589">
                  <a:moveTo>
                    <a:pt x="614807" y="29718"/>
                  </a:moveTo>
                  <a:lnTo>
                    <a:pt x="621792" y="38100"/>
                  </a:lnTo>
                  <a:lnTo>
                    <a:pt x="627888" y="48768"/>
                  </a:lnTo>
                  <a:lnTo>
                    <a:pt x="640994" y="48768"/>
                  </a:lnTo>
                  <a:lnTo>
                    <a:pt x="638556" y="42672"/>
                  </a:lnTo>
                  <a:lnTo>
                    <a:pt x="632460" y="30480"/>
                  </a:lnTo>
                  <a:lnTo>
                    <a:pt x="615696" y="30480"/>
                  </a:lnTo>
                  <a:lnTo>
                    <a:pt x="614807" y="29718"/>
                  </a:lnTo>
                  <a:close/>
                </a:path>
                <a:path w="645160" h="402589">
                  <a:moveTo>
                    <a:pt x="32004" y="28956"/>
                  </a:moveTo>
                  <a:lnTo>
                    <a:pt x="30480" y="28956"/>
                  </a:lnTo>
                  <a:lnTo>
                    <a:pt x="30480" y="30480"/>
                  </a:lnTo>
                  <a:lnTo>
                    <a:pt x="32004" y="28956"/>
                  </a:lnTo>
                  <a:close/>
                </a:path>
                <a:path w="645160" h="402589">
                  <a:moveTo>
                    <a:pt x="614172" y="28956"/>
                  </a:moveTo>
                  <a:lnTo>
                    <a:pt x="614807" y="29718"/>
                  </a:lnTo>
                  <a:lnTo>
                    <a:pt x="615696" y="30480"/>
                  </a:lnTo>
                  <a:lnTo>
                    <a:pt x="614172" y="28956"/>
                  </a:lnTo>
                  <a:close/>
                </a:path>
                <a:path w="645160" h="402589">
                  <a:moveTo>
                    <a:pt x="631153" y="28956"/>
                  </a:moveTo>
                  <a:lnTo>
                    <a:pt x="614172" y="28956"/>
                  </a:lnTo>
                  <a:lnTo>
                    <a:pt x="615696" y="30480"/>
                  </a:lnTo>
                  <a:lnTo>
                    <a:pt x="632460" y="30480"/>
                  </a:lnTo>
                  <a:lnTo>
                    <a:pt x="631153" y="28956"/>
                  </a:lnTo>
                  <a:close/>
                </a:path>
                <a:path w="645160" h="402589">
                  <a:moveTo>
                    <a:pt x="624622" y="21336"/>
                  </a:moveTo>
                  <a:lnTo>
                    <a:pt x="605027" y="21336"/>
                  </a:lnTo>
                  <a:lnTo>
                    <a:pt x="614807" y="29718"/>
                  </a:lnTo>
                  <a:lnTo>
                    <a:pt x="614172" y="28956"/>
                  </a:lnTo>
                  <a:lnTo>
                    <a:pt x="631153" y="28956"/>
                  </a:lnTo>
                  <a:lnTo>
                    <a:pt x="624622" y="21336"/>
                  </a:lnTo>
                  <a:close/>
                </a:path>
                <a:path w="645160" h="402589">
                  <a:moveTo>
                    <a:pt x="41148" y="21336"/>
                  </a:moveTo>
                  <a:lnTo>
                    <a:pt x="39624" y="21336"/>
                  </a:lnTo>
                  <a:lnTo>
                    <a:pt x="38100" y="22860"/>
                  </a:lnTo>
                  <a:lnTo>
                    <a:pt x="41148" y="21336"/>
                  </a:lnTo>
                  <a:close/>
                </a:path>
                <a:path w="645160" h="402589">
                  <a:moveTo>
                    <a:pt x="612648" y="12192"/>
                  </a:moveTo>
                  <a:lnTo>
                    <a:pt x="579120" y="12192"/>
                  </a:lnTo>
                  <a:lnTo>
                    <a:pt x="591312" y="15240"/>
                  </a:lnTo>
                  <a:lnTo>
                    <a:pt x="589788" y="15240"/>
                  </a:lnTo>
                  <a:lnTo>
                    <a:pt x="595884" y="16764"/>
                  </a:lnTo>
                  <a:lnTo>
                    <a:pt x="606551" y="22860"/>
                  </a:lnTo>
                  <a:lnTo>
                    <a:pt x="605027" y="21336"/>
                  </a:lnTo>
                  <a:lnTo>
                    <a:pt x="624622" y="21336"/>
                  </a:lnTo>
                  <a:lnTo>
                    <a:pt x="623316" y="19812"/>
                  </a:lnTo>
                  <a:lnTo>
                    <a:pt x="612648" y="1219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35907" y="4430268"/>
              <a:ext cx="426720" cy="33375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5907" y="3619500"/>
              <a:ext cx="426720" cy="33375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5907" y="4026408"/>
              <a:ext cx="429767" cy="33375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442460" y="3727704"/>
              <a:ext cx="1195070" cy="742315"/>
            </a:xfrm>
            <a:custGeom>
              <a:avLst/>
              <a:gdLst/>
              <a:ahLst/>
              <a:cxnLst/>
              <a:rect l="l" t="t" r="r" b="b"/>
              <a:pathLst>
                <a:path w="1195070" h="742314">
                  <a:moveTo>
                    <a:pt x="1194815" y="0"/>
                  </a:moveTo>
                  <a:lnTo>
                    <a:pt x="0" y="0"/>
                  </a:lnTo>
                  <a:lnTo>
                    <a:pt x="0" y="742187"/>
                  </a:lnTo>
                  <a:lnTo>
                    <a:pt x="1194815" y="742187"/>
                  </a:lnTo>
                  <a:lnTo>
                    <a:pt x="1194815" y="736091"/>
                  </a:lnTo>
                  <a:lnTo>
                    <a:pt x="12191" y="736091"/>
                  </a:lnTo>
                  <a:lnTo>
                    <a:pt x="6095" y="729995"/>
                  </a:lnTo>
                  <a:lnTo>
                    <a:pt x="12191" y="729995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194815" y="6095"/>
                  </a:lnTo>
                  <a:lnTo>
                    <a:pt x="1194815" y="0"/>
                  </a:lnTo>
                  <a:close/>
                </a:path>
                <a:path w="1195070" h="742314">
                  <a:moveTo>
                    <a:pt x="12191" y="729995"/>
                  </a:moveTo>
                  <a:lnTo>
                    <a:pt x="6095" y="729995"/>
                  </a:lnTo>
                  <a:lnTo>
                    <a:pt x="12191" y="736091"/>
                  </a:lnTo>
                  <a:lnTo>
                    <a:pt x="12191" y="729995"/>
                  </a:lnTo>
                  <a:close/>
                </a:path>
                <a:path w="1195070" h="742314">
                  <a:moveTo>
                    <a:pt x="1182624" y="729995"/>
                  </a:moveTo>
                  <a:lnTo>
                    <a:pt x="12191" y="729995"/>
                  </a:lnTo>
                  <a:lnTo>
                    <a:pt x="12191" y="736091"/>
                  </a:lnTo>
                  <a:lnTo>
                    <a:pt x="1182624" y="736091"/>
                  </a:lnTo>
                  <a:lnTo>
                    <a:pt x="1182624" y="729995"/>
                  </a:lnTo>
                  <a:close/>
                </a:path>
                <a:path w="1195070" h="742314">
                  <a:moveTo>
                    <a:pt x="1182624" y="6095"/>
                  </a:moveTo>
                  <a:lnTo>
                    <a:pt x="1182624" y="736091"/>
                  </a:lnTo>
                  <a:lnTo>
                    <a:pt x="1188719" y="729995"/>
                  </a:lnTo>
                  <a:lnTo>
                    <a:pt x="1194815" y="729995"/>
                  </a:lnTo>
                  <a:lnTo>
                    <a:pt x="1194815" y="12191"/>
                  </a:lnTo>
                  <a:lnTo>
                    <a:pt x="1188719" y="12191"/>
                  </a:lnTo>
                  <a:lnTo>
                    <a:pt x="1182624" y="6095"/>
                  </a:lnTo>
                  <a:close/>
                </a:path>
                <a:path w="1195070" h="742314">
                  <a:moveTo>
                    <a:pt x="1194815" y="729995"/>
                  </a:moveTo>
                  <a:lnTo>
                    <a:pt x="1188719" y="729995"/>
                  </a:lnTo>
                  <a:lnTo>
                    <a:pt x="1182624" y="736091"/>
                  </a:lnTo>
                  <a:lnTo>
                    <a:pt x="1194815" y="736091"/>
                  </a:lnTo>
                  <a:lnTo>
                    <a:pt x="1194815" y="729995"/>
                  </a:lnTo>
                  <a:close/>
                </a:path>
                <a:path w="1195070" h="742314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195070" h="742314">
                  <a:moveTo>
                    <a:pt x="1182624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182624" y="12191"/>
                  </a:lnTo>
                  <a:lnTo>
                    <a:pt x="1182624" y="6095"/>
                  </a:lnTo>
                  <a:close/>
                </a:path>
                <a:path w="1195070" h="742314">
                  <a:moveTo>
                    <a:pt x="1194815" y="6095"/>
                  </a:moveTo>
                  <a:lnTo>
                    <a:pt x="1182624" y="6095"/>
                  </a:lnTo>
                  <a:lnTo>
                    <a:pt x="1188719" y="12191"/>
                  </a:lnTo>
                  <a:lnTo>
                    <a:pt x="1194815" y="12191"/>
                  </a:lnTo>
                  <a:lnTo>
                    <a:pt x="1194815" y="60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04103" y="4134612"/>
              <a:ext cx="184403" cy="23774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9452" y="4134612"/>
              <a:ext cx="362712" cy="23012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58740" y="4163568"/>
              <a:ext cx="187451" cy="20573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43044" y="4146804"/>
              <a:ext cx="184403" cy="23926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255008" y="3784091"/>
              <a:ext cx="295910" cy="817244"/>
            </a:xfrm>
            <a:custGeom>
              <a:avLst/>
              <a:gdLst/>
              <a:ahLst/>
              <a:cxnLst/>
              <a:rect l="l" t="t" r="r" b="b"/>
              <a:pathLst>
                <a:path w="295910" h="817245">
                  <a:moveTo>
                    <a:pt x="295656" y="481584"/>
                  </a:moveTo>
                  <a:lnTo>
                    <a:pt x="4572" y="0"/>
                  </a:lnTo>
                  <a:lnTo>
                    <a:pt x="0" y="4572"/>
                  </a:lnTo>
                  <a:lnTo>
                    <a:pt x="287223" y="478282"/>
                  </a:lnTo>
                  <a:lnTo>
                    <a:pt x="4572" y="405384"/>
                  </a:lnTo>
                  <a:lnTo>
                    <a:pt x="3048" y="411480"/>
                  </a:lnTo>
                  <a:lnTo>
                    <a:pt x="288074" y="485000"/>
                  </a:lnTo>
                  <a:lnTo>
                    <a:pt x="0" y="812292"/>
                  </a:lnTo>
                  <a:lnTo>
                    <a:pt x="4572" y="816864"/>
                  </a:lnTo>
                  <a:lnTo>
                    <a:pt x="295656" y="484632"/>
                  </a:lnTo>
                  <a:lnTo>
                    <a:pt x="293370" y="483108"/>
                  </a:lnTo>
                  <a:lnTo>
                    <a:pt x="295656" y="48158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64352" y="4052316"/>
              <a:ext cx="429768" cy="40843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582411" y="4248912"/>
              <a:ext cx="288290" cy="10795"/>
            </a:xfrm>
            <a:custGeom>
              <a:avLst/>
              <a:gdLst/>
              <a:ahLst/>
              <a:cxnLst/>
              <a:rect l="l" t="t" r="r" b="b"/>
              <a:pathLst>
                <a:path w="288289" h="10795">
                  <a:moveTo>
                    <a:pt x="0" y="0"/>
                  </a:moveTo>
                  <a:lnTo>
                    <a:pt x="0" y="6096"/>
                  </a:lnTo>
                  <a:lnTo>
                    <a:pt x="288036" y="10668"/>
                  </a:lnTo>
                  <a:lnTo>
                    <a:pt x="288036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224528" y="3840479"/>
              <a:ext cx="528955" cy="1118870"/>
            </a:xfrm>
            <a:custGeom>
              <a:avLst/>
              <a:gdLst/>
              <a:ahLst/>
              <a:cxnLst/>
              <a:rect l="l" t="t" r="r" b="b"/>
              <a:pathLst>
                <a:path w="528954" h="1118870">
                  <a:moveTo>
                    <a:pt x="525780" y="1083564"/>
                  </a:moveTo>
                  <a:lnTo>
                    <a:pt x="486156" y="1080516"/>
                  </a:lnTo>
                  <a:lnTo>
                    <a:pt x="466344" y="1077468"/>
                  </a:lnTo>
                  <a:lnTo>
                    <a:pt x="446532" y="1075944"/>
                  </a:lnTo>
                  <a:lnTo>
                    <a:pt x="426720" y="1072896"/>
                  </a:lnTo>
                  <a:lnTo>
                    <a:pt x="428244" y="1072896"/>
                  </a:lnTo>
                  <a:lnTo>
                    <a:pt x="415036" y="1069848"/>
                  </a:lnTo>
                  <a:lnTo>
                    <a:pt x="408432" y="1068324"/>
                  </a:lnTo>
                  <a:lnTo>
                    <a:pt x="408432" y="1069848"/>
                  </a:lnTo>
                  <a:lnTo>
                    <a:pt x="393573" y="1065276"/>
                  </a:lnTo>
                  <a:lnTo>
                    <a:pt x="388620" y="1063752"/>
                  </a:lnTo>
                  <a:lnTo>
                    <a:pt x="390144" y="1065276"/>
                  </a:lnTo>
                  <a:lnTo>
                    <a:pt x="353568" y="1053084"/>
                  </a:lnTo>
                  <a:lnTo>
                    <a:pt x="355092" y="1053084"/>
                  </a:lnTo>
                  <a:lnTo>
                    <a:pt x="338569" y="1045464"/>
                  </a:lnTo>
                  <a:lnTo>
                    <a:pt x="335280" y="1043940"/>
                  </a:lnTo>
                  <a:lnTo>
                    <a:pt x="336804" y="1045464"/>
                  </a:lnTo>
                  <a:lnTo>
                    <a:pt x="321119" y="1036320"/>
                  </a:lnTo>
                  <a:lnTo>
                    <a:pt x="318516" y="1034796"/>
                  </a:lnTo>
                  <a:lnTo>
                    <a:pt x="320040" y="1036320"/>
                  </a:lnTo>
                  <a:lnTo>
                    <a:pt x="304025" y="1025652"/>
                  </a:lnTo>
                  <a:lnTo>
                    <a:pt x="301752" y="1024128"/>
                  </a:lnTo>
                  <a:lnTo>
                    <a:pt x="303276" y="1025652"/>
                  </a:lnTo>
                  <a:lnTo>
                    <a:pt x="288366" y="1013460"/>
                  </a:lnTo>
                  <a:lnTo>
                    <a:pt x="286512" y="1011936"/>
                  </a:lnTo>
                  <a:lnTo>
                    <a:pt x="286512" y="1013460"/>
                  </a:lnTo>
                  <a:lnTo>
                    <a:pt x="269748" y="998220"/>
                  </a:lnTo>
                  <a:lnTo>
                    <a:pt x="271272" y="998220"/>
                  </a:lnTo>
                  <a:lnTo>
                    <a:pt x="256032" y="982980"/>
                  </a:lnTo>
                  <a:lnTo>
                    <a:pt x="254939" y="981456"/>
                  </a:lnTo>
                  <a:lnTo>
                    <a:pt x="249491" y="973836"/>
                  </a:lnTo>
                  <a:lnTo>
                    <a:pt x="248412" y="972312"/>
                  </a:lnTo>
                  <a:lnTo>
                    <a:pt x="248412" y="973836"/>
                  </a:lnTo>
                  <a:lnTo>
                    <a:pt x="241871" y="964692"/>
                  </a:lnTo>
                  <a:lnTo>
                    <a:pt x="240792" y="963168"/>
                  </a:lnTo>
                  <a:lnTo>
                    <a:pt x="240792" y="964692"/>
                  </a:lnTo>
                  <a:lnTo>
                    <a:pt x="233172" y="954024"/>
                  </a:lnTo>
                  <a:lnTo>
                    <a:pt x="225552" y="941832"/>
                  </a:lnTo>
                  <a:lnTo>
                    <a:pt x="227076" y="943356"/>
                  </a:lnTo>
                  <a:lnTo>
                    <a:pt x="226123" y="941832"/>
                  </a:lnTo>
                  <a:lnTo>
                    <a:pt x="212788" y="920496"/>
                  </a:lnTo>
                  <a:lnTo>
                    <a:pt x="211836" y="918972"/>
                  </a:lnTo>
                  <a:lnTo>
                    <a:pt x="211836" y="920496"/>
                  </a:lnTo>
                  <a:lnTo>
                    <a:pt x="198882" y="894588"/>
                  </a:lnTo>
                  <a:lnTo>
                    <a:pt x="198120" y="893064"/>
                  </a:lnTo>
                  <a:lnTo>
                    <a:pt x="198120" y="894588"/>
                  </a:lnTo>
                  <a:lnTo>
                    <a:pt x="185115" y="867156"/>
                  </a:lnTo>
                  <a:lnTo>
                    <a:pt x="184404" y="865632"/>
                  </a:lnTo>
                  <a:lnTo>
                    <a:pt x="184404" y="867156"/>
                  </a:lnTo>
                  <a:lnTo>
                    <a:pt x="160020" y="806196"/>
                  </a:lnTo>
                  <a:lnTo>
                    <a:pt x="135636" y="739140"/>
                  </a:lnTo>
                  <a:lnTo>
                    <a:pt x="123952" y="704088"/>
                  </a:lnTo>
                  <a:lnTo>
                    <a:pt x="123444" y="702564"/>
                  </a:lnTo>
                  <a:lnTo>
                    <a:pt x="123444" y="704088"/>
                  </a:lnTo>
                  <a:lnTo>
                    <a:pt x="112776" y="667512"/>
                  </a:lnTo>
                  <a:lnTo>
                    <a:pt x="100584" y="629412"/>
                  </a:lnTo>
                  <a:lnTo>
                    <a:pt x="89916" y="591312"/>
                  </a:lnTo>
                  <a:lnTo>
                    <a:pt x="79248" y="551688"/>
                  </a:lnTo>
                  <a:lnTo>
                    <a:pt x="68580" y="513588"/>
                  </a:lnTo>
                  <a:lnTo>
                    <a:pt x="47244" y="432816"/>
                  </a:lnTo>
                  <a:lnTo>
                    <a:pt x="13716" y="441960"/>
                  </a:lnTo>
                  <a:lnTo>
                    <a:pt x="35052" y="522732"/>
                  </a:lnTo>
                  <a:lnTo>
                    <a:pt x="45720" y="562356"/>
                  </a:lnTo>
                  <a:lnTo>
                    <a:pt x="67056" y="638556"/>
                  </a:lnTo>
                  <a:lnTo>
                    <a:pt x="79248" y="676656"/>
                  </a:lnTo>
                  <a:lnTo>
                    <a:pt x="89916" y="714756"/>
                  </a:lnTo>
                  <a:lnTo>
                    <a:pt x="114300" y="784860"/>
                  </a:lnTo>
                  <a:lnTo>
                    <a:pt x="140208" y="850392"/>
                  </a:lnTo>
                  <a:lnTo>
                    <a:pt x="167640" y="909828"/>
                  </a:lnTo>
                  <a:lnTo>
                    <a:pt x="204216" y="973836"/>
                  </a:lnTo>
                  <a:lnTo>
                    <a:pt x="220980" y="995172"/>
                  </a:lnTo>
                  <a:lnTo>
                    <a:pt x="228600" y="1005840"/>
                  </a:lnTo>
                  <a:lnTo>
                    <a:pt x="246888" y="1022604"/>
                  </a:lnTo>
                  <a:lnTo>
                    <a:pt x="263652" y="1039368"/>
                  </a:lnTo>
                  <a:lnTo>
                    <a:pt x="283464" y="1053084"/>
                  </a:lnTo>
                  <a:lnTo>
                    <a:pt x="321564" y="1075944"/>
                  </a:lnTo>
                  <a:lnTo>
                    <a:pt x="361188" y="1092708"/>
                  </a:lnTo>
                  <a:lnTo>
                    <a:pt x="400812" y="1103376"/>
                  </a:lnTo>
                  <a:lnTo>
                    <a:pt x="420624" y="1106424"/>
                  </a:lnTo>
                  <a:lnTo>
                    <a:pt x="441960" y="1110996"/>
                  </a:lnTo>
                  <a:lnTo>
                    <a:pt x="483108" y="1114044"/>
                  </a:lnTo>
                  <a:lnTo>
                    <a:pt x="522732" y="1118616"/>
                  </a:lnTo>
                  <a:lnTo>
                    <a:pt x="525780" y="1083564"/>
                  </a:lnTo>
                  <a:close/>
                </a:path>
                <a:path w="528954" h="1118870">
                  <a:moveTo>
                    <a:pt x="528828" y="975360"/>
                  </a:moveTo>
                  <a:lnTo>
                    <a:pt x="489204" y="966216"/>
                  </a:lnTo>
                  <a:lnTo>
                    <a:pt x="490728" y="966216"/>
                  </a:lnTo>
                  <a:lnTo>
                    <a:pt x="470916" y="961644"/>
                  </a:lnTo>
                  <a:lnTo>
                    <a:pt x="434340" y="949452"/>
                  </a:lnTo>
                  <a:lnTo>
                    <a:pt x="419709" y="943356"/>
                  </a:lnTo>
                  <a:lnTo>
                    <a:pt x="416052" y="941832"/>
                  </a:lnTo>
                  <a:lnTo>
                    <a:pt x="416052" y="943356"/>
                  </a:lnTo>
                  <a:lnTo>
                    <a:pt x="397764" y="934212"/>
                  </a:lnTo>
                  <a:lnTo>
                    <a:pt x="399288" y="934212"/>
                  </a:lnTo>
                  <a:lnTo>
                    <a:pt x="379476" y="925068"/>
                  </a:lnTo>
                  <a:lnTo>
                    <a:pt x="381000" y="925068"/>
                  </a:lnTo>
                  <a:lnTo>
                    <a:pt x="364998" y="914400"/>
                  </a:lnTo>
                  <a:lnTo>
                    <a:pt x="362712" y="912876"/>
                  </a:lnTo>
                  <a:lnTo>
                    <a:pt x="364236" y="914400"/>
                  </a:lnTo>
                  <a:lnTo>
                    <a:pt x="345948" y="900684"/>
                  </a:lnTo>
                  <a:lnTo>
                    <a:pt x="329184" y="885444"/>
                  </a:lnTo>
                  <a:lnTo>
                    <a:pt x="320040" y="877824"/>
                  </a:lnTo>
                  <a:lnTo>
                    <a:pt x="321564" y="877824"/>
                  </a:lnTo>
                  <a:lnTo>
                    <a:pt x="312420" y="868680"/>
                  </a:lnTo>
                  <a:lnTo>
                    <a:pt x="304800" y="859536"/>
                  </a:lnTo>
                  <a:lnTo>
                    <a:pt x="295656" y="848868"/>
                  </a:lnTo>
                  <a:lnTo>
                    <a:pt x="288036" y="838200"/>
                  </a:lnTo>
                  <a:lnTo>
                    <a:pt x="281368" y="827532"/>
                  </a:lnTo>
                  <a:lnTo>
                    <a:pt x="280416" y="826008"/>
                  </a:lnTo>
                  <a:lnTo>
                    <a:pt x="280416" y="827532"/>
                  </a:lnTo>
                  <a:lnTo>
                    <a:pt x="271272" y="813816"/>
                  </a:lnTo>
                  <a:lnTo>
                    <a:pt x="272796" y="815340"/>
                  </a:lnTo>
                  <a:lnTo>
                    <a:pt x="271780" y="813816"/>
                  </a:lnTo>
                  <a:lnTo>
                    <a:pt x="263652" y="801624"/>
                  </a:lnTo>
                  <a:lnTo>
                    <a:pt x="256032" y="787908"/>
                  </a:lnTo>
                  <a:lnTo>
                    <a:pt x="249174" y="774192"/>
                  </a:lnTo>
                  <a:lnTo>
                    <a:pt x="248412" y="772668"/>
                  </a:lnTo>
                  <a:lnTo>
                    <a:pt x="248412" y="774192"/>
                  </a:lnTo>
                  <a:lnTo>
                    <a:pt x="240792" y="757428"/>
                  </a:lnTo>
                  <a:lnTo>
                    <a:pt x="233172" y="742188"/>
                  </a:lnTo>
                  <a:lnTo>
                    <a:pt x="226187" y="725424"/>
                  </a:lnTo>
                  <a:lnTo>
                    <a:pt x="225552" y="723900"/>
                  </a:lnTo>
                  <a:lnTo>
                    <a:pt x="225552" y="725424"/>
                  </a:lnTo>
                  <a:lnTo>
                    <a:pt x="217932" y="707136"/>
                  </a:lnTo>
                  <a:lnTo>
                    <a:pt x="210896" y="688848"/>
                  </a:lnTo>
                  <a:lnTo>
                    <a:pt x="210312" y="687324"/>
                  </a:lnTo>
                  <a:lnTo>
                    <a:pt x="210312" y="688848"/>
                  </a:lnTo>
                  <a:lnTo>
                    <a:pt x="204216" y="669036"/>
                  </a:lnTo>
                  <a:lnTo>
                    <a:pt x="196596" y="649224"/>
                  </a:lnTo>
                  <a:lnTo>
                    <a:pt x="188976" y="627888"/>
                  </a:lnTo>
                  <a:lnTo>
                    <a:pt x="182880" y="606552"/>
                  </a:lnTo>
                  <a:lnTo>
                    <a:pt x="175260" y="585216"/>
                  </a:lnTo>
                  <a:lnTo>
                    <a:pt x="161544" y="539496"/>
                  </a:lnTo>
                  <a:lnTo>
                    <a:pt x="134112" y="441960"/>
                  </a:lnTo>
                  <a:lnTo>
                    <a:pt x="135636" y="441960"/>
                  </a:lnTo>
                  <a:lnTo>
                    <a:pt x="121920" y="390144"/>
                  </a:lnTo>
                  <a:lnTo>
                    <a:pt x="109728" y="336804"/>
                  </a:lnTo>
                  <a:lnTo>
                    <a:pt x="96012" y="283464"/>
                  </a:lnTo>
                  <a:lnTo>
                    <a:pt x="84137" y="228600"/>
                  </a:lnTo>
                  <a:lnTo>
                    <a:pt x="83820" y="227076"/>
                  </a:lnTo>
                  <a:lnTo>
                    <a:pt x="83820" y="228600"/>
                  </a:lnTo>
                  <a:lnTo>
                    <a:pt x="59436" y="115824"/>
                  </a:lnTo>
                  <a:lnTo>
                    <a:pt x="35052" y="0"/>
                  </a:lnTo>
                  <a:lnTo>
                    <a:pt x="0" y="7620"/>
                  </a:lnTo>
                  <a:lnTo>
                    <a:pt x="24384" y="121920"/>
                  </a:lnTo>
                  <a:lnTo>
                    <a:pt x="36576" y="179832"/>
                  </a:lnTo>
                  <a:lnTo>
                    <a:pt x="50292" y="236220"/>
                  </a:lnTo>
                  <a:lnTo>
                    <a:pt x="74676" y="345948"/>
                  </a:lnTo>
                  <a:lnTo>
                    <a:pt x="88392" y="397776"/>
                  </a:lnTo>
                  <a:lnTo>
                    <a:pt x="100584" y="449580"/>
                  </a:lnTo>
                  <a:lnTo>
                    <a:pt x="114300" y="499872"/>
                  </a:lnTo>
                  <a:lnTo>
                    <a:pt x="128016" y="548640"/>
                  </a:lnTo>
                  <a:lnTo>
                    <a:pt x="141732" y="594360"/>
                  </a:lnTo>
                  <a:lnTo>
                    <a:pt x="156972" y="638556"/>
                  </a:lnTo>
                  <a:lnTo>
                    <a:pt x="163068" y="659892"/>
                  </a:lnTo>
                  <a:lnTo>
                    <a:pt x="178308" y="701040"/>
                  </a:lnTo>
                  <a:lnTo>
                    <a:pt x="201168" y="755904"/>
                  </a:lnTo>
                  <a:lnTo>
                    <a:pt x="217932" y="789432"/>
                  </a:lnTo>
                  <a:lnTo>
                    <a:pt x="225552" y="804672"/>
                  </a:lnTo>
                  <a:lnTo>
                    <a:pt x="234696" y="819912"/>
                  </a:lnTo>
                  <a:lnTo>
                    <a:pt x="242316" y="833628"/>
                  </a:lnTo>
                  <a:lnTo>
                    <a:pt x="251460" y="845820"/>
                  </a:lnTo>
                  <a:lnTo>
                    <a:pt x="259080" y="859536"/>
                  </a:lnTo>
                  <a:lnTo>
                    <a:pt x="268224" y="870204"/>
                  </a:lnTo>
                  <a:lnTo>
                    <a:pt x="277368" y="882396"/>
                  </a:lnTo>
                  <a:lnTo>
                    <a:pt x="286512" y="891540"/>
                  </a:lnTo>
                  <a:lnTo>
                    <a:pt x="295656" y="902208"/>
                  </a:lnTo>
                  <a:lnTo>
                    <a:pt x="304800" y="911352"/>
                  </a:lnTo>
                  <a:lnTo>
                    <a:pt x="342900" y="941832"/>
                  </a:lnTo>
                  <a:lnTo>
                    <a:pt x="382524" y="966216"/>
                  </a:lnTo>
                  <a:lnTo>
                    <a:pt x="422148" y="982980"/>
                  </a:lnTo>
                  <a:lnTo>
                    <a:pt x="461772" y="995172"/>
                  </a:lnTo>
                  <a:lnTo>
                    <a:pt x="521208" y="1008888"/>
                  </a:lnTo>
                  <a:lnTo>
                    <a:pt x="528828" y="975360"/>
                  </a:lnTo>
                  <a:close/>
                </a:path>
              </a:pathLst>
            </a:custGeom>
            <a:solidFill>
              <a:srgbClr val="1F4D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04132" y="3784092"/>
              <a:ext cx="169163" cy="18287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04132" y="4169664"/>
              <a:ext cx="169163" cy="1828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24627" y="4623308"/>
              <a:ext cx="731520" cy="53085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09160" y="4675632"/>
              <a:ext cx="429767" cy="40843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599176" y="3599688"/>
              <a:ext cx="810768" cy="3810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467612" y="4969763"/>
              <a:ext cx="980440" cy="325120"/>
            </a:xfrm>
            <a:custGeom>
              <a:avLst/>
              <a:gdLst/>
              <a:ahLst/>
              <a:cxnLst/>
              <a:rect l="l" t="t" r="r" b="b"/>
              <a:pathLst>
                <a:path w="980439" h="325120">
                  <a:moveTo>
                    <a:pt x="979932" y="0"/>
                  </a:moveTo>
                  <a:lnTo>
                    <a:pt x="973836" y="0"/>
                  </a:lnTo>
                  <a:lnTo>
                    <a:pt x="973836" y="6096"/>
                  </a:lnTo>
                  <a:lnTo>
                    <a:pt x="973836" y="318516"/>
                  </a:lnTo>
                  <a:lnTo>
                    <a:pt x="501396" y="318516"/>
                  </a:lnTo>
                  <a:lnTo>
                    <a:pt x="501396" y="6096"/>
                  </a:lnTo>
                  <a:lnTo>
                    <a:pt x="973836" y="6096"/>
                  </a:lnTo>
                  <a:lnTo>
                    <a:pt x="973836" y="0"/>
                  </a:lnTo>
                  <a:lnTo>
                    <a:pt x="493776" y="0"/>
                  </a:lnTo>
                  <a:lnTo>
                    <a:pt x="493776" y="6096"/>
                  </a:lnTo>
                  <a:lnTo>
                    <a:pt x="493776" y="318516"/>
                  </a:lnTo>
                  <a:lnTo>
                    <a:pt x="486156" y="318516"/>
                  </a:lnTo>
                  <a:lnTo>
                    <a:pt x="486156" y="6096"/>
                  </a:lnTo>
                  <a:lnTo>
                    <a:pt x="493776" y="6096"/>
                  </a:lnTo>
                  <a:lnTo>
                    <a:pt x="493776" y="0"/>
                  </a:lnTo>
                  <a:lnTo>
                    <a:pt x="478536" y="0"/>
                  </a:lnTo>
                  <a:lnTo>
                    <a:pt x="478536" y="6096"/>
                  </a:lnTo>
                  <a:lnTo>
                    <a:pt x="478536" y="318516"/>
                  </a:lnTo>
                  <a:lnTo>
                    <a:pt x="6096" y="318516"/>
                  </a:lnTo>
                  <a:lnTo>
                    <a:pt x="6096" y="6096"/>
                  </a:lnTo>
                  <a:lnTo>
                    <a:pt x="478536" y="6096"/>
                  </a:lnTo>
                  <a:lnTo>
                    <a:pt x="478536" y="0"/>
                  </a:lnTo>
                  <a:lnTo>
                    <a:pt x="0" y="0"/>
                  </a:lnTo>
                  <a:lnTo>
                    <a:pt x="0" y="324612"/>
                  </a:lnTo>
                  <a:lnTo>
                    <a:pt x="979932" y="324612"/>
                  </a:lnTo>
                  <a:lnTo>
                    <a:pt x="979932" y="321564"/>
                  </a:lnTo>
                  <a:lnTo>
                    <a:pt x="979932" y="318516"/>
                  </a:lnTo>
                  <a:lnTo>
                    <a:pt x="979932" y="6096"/>
                  </a:lnTo>
                  <a:lnTo>
                    <a:pt x="979932" y="3048"/>
                  </a:lnTo>
                  <a:lnTo>
                    <a:pt x="9799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5722111" y="3792727"/>
            <a:ext cx="2324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eiryo UI"/>
                <a:cs typeface="Meiryo UI"/>
              </a:rPr>
              <a:t>VPN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71108" y="3693667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797808" y="3784091"/>
            <a:ext cx="1813560" cy="1252855"/>
            <a:chOff x="3797808" y="3784091"/>
            <a:chExt cx="1813560" cy="1252855"/>
          </a:xfrm>
        </p:grpSpPr>
        <p:sp>
          <p:nvSpPr>
            <p:cNvPr id="92" name="object 92"/>
            <p:cNvSpPr/>
            <p:nvPr/>
          </p:nvSpPr>
          <p:spPr>
            <a:xfrm>
              <a:off x="3797808" y="4725923"/>
              <a:ext cx="498475" cy="311150"/>
            </a:xfrm>
            <a:custGeom>
              <a:avLst/>
              <a:gdLst/>
              <a:ahLst/>
              <a:cxnLst/>
              <a:rect l="l" t="t" r="r" b="b"/>
              <a:pathLst>
                <a:path w="498475" h="311150">
                  <a:moveTo>
                    <a:pt x="12191" y="254507"/>
                  </a:moveTo>
                  <a:lnTo>
                    <a:pt x="0" y="254507"/>
                  </a:lnTo>
                  <a:lnTo>
                    <a:pt x="0" y="304800"/>
                  </a:lnTo>
                  <a:lnTo>
                    <a:pt x="12191" y="304800"/>
                  </a:lnTo>
                  <a:lnTo>
                    <a:pt x="12191" y="254507"/>
                  </a:lnTo>
                  <a:close/>
                </a:path>
                <a:path w="498475" h="311150">
                  <a:moveTo>
                    <a:pt x="12191" y="166116"/>
                  </a:moveTo>
                  <a:lnTo>
                    <a:pt x="0" y="166116"/>
                  </a:lnTo>
                  <a:lnTo>
                    <a:pt x="0" y="216407"/>
                  </a:lnTo>
                  <a:lnTo>
                    <a:pt x="12191" y="216407"/>
                  </a:lnTo>
                  <a:lnTo>
                    <a:pt x="12191" y="166116"/>
                  </a:lnTo>
                  <a:close/>
                </a:path>
                <a:path w="498475" h="311150">
                  <a:moveTo>
                    <a:pt x="12191" y="76200"/>
                  </a:moveTo>
                  <a:lnTo>
                    <a:pt x="0" y="76200"/>
                  </a:lnTo>
                  <a:lnTo>
                    <a:pt x="0" y="128016"/>
                  </a:lnTo>
                  <a:lnTo>
                    <a:pt x="12191" y="128016"/>
                  </a:lnTo>
                  <a:lnTo>
                    <a:pt x="12191" y="76200"/>
                  </a:lnTo>
                  <a:close/>
                </a:path>
                <a:path w="498475" h="311150">
                  <a:moveTo>
                    <a:pt x="2438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191" y="3810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4383" y="6096"/>
                  </a:lnTo>
                  <a:lnTo>
                    <a:pt x="24383" y="0"/>
                  </a:lnTo>
                  <a:close/>
                </a:path>
                <a:path w="498475" h="31115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498475" h="311150">
                  <a:moveTo>
                    <a:pt x="24383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24383" y="12192"/>
                  </a:lnTo>
                  <a:lnTo>
                    <a:pt x="24383" y="6096"/>
                  </a:lnTo>
                  <a:close/>
                </a:path>
                <a:path w="498475" h="311150">
                  <a:moveTo>
                    <a:pt x="112775" y="0"/>
                  </a:moveTo>
                  <a:lnTo>
                    <a:pt x="62483" y="0"/>
                  </a:lnTo>
                  <a:lnTo>
                    <a:pt x="62483" y="12192"/>
                  </a:lnTo>
                  <a:lnTo>
                    <a:pt x="112775" y="12192"/>
                  </a:lnTo>
                  <a:lnTo>
                    <a:pt x="112775" y="0"/>
                  </a:lnTo>
                  <a:close/>
                </a:path>
                <a:path w="498475" h="311150">
                  <a:moveTo>
                    <a:pt x="201167" y="0"/>
                  </a:moveTo>
                  <a:lnTo>
                    <a:pt x="150875" y="0"/>
                  </a:lnTo>
                  <a:lnTo>
                    <a:pt x="150875" y="12192"/>
                  </a:lnTo>
                  <a:lnTo>
                    <a:pt x="201167" y="12192"/>
                  </a:lnTo>
                  <a:lnTo>
                    <a:pt x="201167" y="0"/>
                  </a:lnTo>
                  <a:close/>
                </a:path>
                <a:path w="498475" h="311150">
                  <a:moveTo>
                    <a:pt x="291083" y="0"/>
                  </a:moveTo>
                  <a:lnTo>
                    <a:pt x="239267" y="0"/>
                  </a:lnTo>
                  <a:lnTo>
                    <a:pt x="239267" y="12192"/>
                  </a:lnTo>
                  <a:lnTo>
                    <a:pt x="291083" y="12192"/>
                  </a:lnTo>
                  <a:lnTo>
                    <a:pt x="291083" y="0"/>
                  </a:lnTo>
                  <a:close/>
                </a:path>
                <a:path w="498475" h="311150">
                  <a:moveTo>
                    <a:pt x="379475" y="0"/>
                  </a:moveTo>
                  <a:lnTo>
                    <a:pt x="329183" y="0"/>
                  </a:lnTo>
                  <a:lnTo>
                    <a:pt x="329183" y="12192"/>
                  </a:lnTo>
                  <a:lnTo>
                    <a:pt x="379475" y="12192"/>
                  </a:lnTo>
                  <a:lnTo>
                    <a:pt x="379475" y="0"/>
                  </a:lnTo>
                  <a:close/>
                </a:path>
                <a:path w="498475" h="311150">
                  <a:moveTo>
                    <a:pt x="467867" y="0"/>
                  </a:moveTo>
                  <a:lnTo>
                    <a:pt x="417575" y="0"/>
                  </a:lnTo>
                  <a:lnTo>
                    <a:pt x="417575" y="12192"/>
                  </a:lnTo>
                  <a:lnTo>
                    <a:pt x="467867" y="12192"/>
                  </a:lnTo>
                  <a:lnTo>
                    <a:pt x="467867" y="0"/>
                  </a:lnTo>
                  <a:close/>
                </a:path>
                <a:path w="498475" h="311150">
                  <a:moveTo>
                    <a:pt x="498347" y="19812"/>
                  </a:moveTo>
                  <a:lnTo>
                    <a:pt x="486155" y="19812"/>
                  </a:lnTo>
                  <a:lnTo>
                    <a:pt x="486155" y="71628"/>
                  </a:lnTo>
                  <a:lnTo>
                    <a:pt x="498347" y="71628"/>
                  </a:lnTo>
                  <a:lnTo>
                    <a:pt x="498347" y="19812"/>
                  </a:lnTo>
                  <a:close/>
                </a:path>
                <a:path w="498475" h="311150">
                  <a:moveTo>
                    <a:pt x="498347" y="109728"/>
                  </a:moveTo>
                  <a:lnTo>
                    <a:pt x="486155" y="109728"/>
                  </a:lnTo>
                  <a:lnTo>
                    <a:pt x="486155" y="160019"/>
                  </a:lnTo>
                  <a:lnTo>
                    <a:pt x="498347" y="160019"/>
                  </a:lnTo>
                  <a:lnTo>
                    <a:pt x="498347" y="109728"/>
                  </a:lnTo>
                  <a:close/>
                </a:path>
                <a:path w="498475" h="311150">
                  <a:moveTo>
                    <a:pt x="498347" y="198119"/>
                  </a:moveTo>
                  <a:lnTo>
                    <a:pt x="486155" y="198119"/>
                  </a:lnTo>
                  <a:lnTo>
                    <a:pt x="486155" y="248412"/>
                  </a:lnTo>
                  <a:lnTo>
                    <a:pt x="498347" y="248412"/>
                  </a:lnTo>
                  <a:lnTo>
                    <a:pt x="498347" y="198119"/>
                  </a:lnTo>
                  <a:close/>
                </a:path>
                <a:path w="498475" h="311150">
                  <a:moveTo>
                    <a:pt x="486155" y="298704"/>
                  </a:moveTo>
                  <a:lnTo>
                    <a:pt x="460247" y="298704"/>
                  </a:lnTo>
                  <a:lnTo>
                    <a:pt x="460247" y="310896"/>
                  </a:lnTo>
                  <a:lnTo>
                    <a:pt x="498347" y="310896"/>
                  </a:lnTo>
                  <a:lnTo>
                    <a:pt x="498347" y="304800"/>
                  </a:lnTo>
                  <a:lnTo>
                    <a:pt x="486155" y="304800"/>
                  </a:lnTo>
                  <a:lnTo>
                    <a:pt x="486155" y="298704"/>
                  </a:lnTo>
                  <a:close/>
                </a:path>
                <a:path w="498475" h="311150">
                  <a:moveTo>
                    <a:pt x="498347" y="286512"/>
                  </a:moveTo>
                  <a:lnTo>
                    <a:pt x="486155" y="286512"/>
                  </a:lnTo>
                  <a:lnTo>
                    <a:pt x="486155" y="304800"/>
                  </a:lnTo>
                  <a:lnTo>
                    <a:pt x="492251" y="298704"/>
                  </a:lnTo>
                  <a:lnTo>
                    <a:pt x="498347" y="298704"/>
                  </a:lnTo>
                  <a:lnTo>
                    <a:pt x="498347" y="286512"/>
                  </a:lnTo>
                  <a:close/>
                </a:path>
                <a:path w="498475" h="311150">
                  <a:moveTo>
                    <a:pt x="498347" y="298704"/>
                  </a:moveTo>
                  <a:lnTo>
                    <a:pt x="492251" y="298704"/>
                  </a:lnTo>
                  <a:lnTo>
                    <a:pt x="486155" y="304800"/>
                  </a:lnTo>
                  <a:lnTo>
                    <a:pt x="498347" y="304800"/>
                  </a:lnTo>
                  <a:lnTo>
                    <a:pt x="498347" y="298704"/>
                  </a:lnTo>
                  <a:close/>
                </a:path>
                <a:path w="498475" h="311150">
                  <a:moveTo>
                    <a:pt x="422147" y="298704"/>
                  </a:moveTo>
                  <a:lnTo>
                    <a:pt x="370331" y="298704"/>
                  </a:lnTo>
                  <a:lnTo>
                    <a:pt x="370331" y="310896"/>
                  </a:lnTo>
                  <a:lnTo>
                    <a:pt x="422147" y="310896"/>
                  </a:lnTo>
                  <a:lnTo>
                    <a:pt x="422147" y="298704"/>
                  </a:lnTo>
                  <a:close/>
                </a:path>
                <a:path w="498475" h="311150">
                  <a:moveTo>
                    <a:pt x="332231" y="298704"/>
                  </a:moveTo>
                  <a:lnTo>
                    <a:pt x="281939" y="298704"/>
                  </a:lnTo>
                  <a:lnTo>
                    <a:pt x="281939" y="310896"/>
                  </a:lnTo>
                  <a:lnTo>
                    <a:pt x="332231" y="310896"/>
                  </a:lnTo>
                  <a:lnTo>
                    <a:pt x="332231" y="298704"/>
                  </a:lnTo>
                  <a:close/>
                </a:path>
                <a:path w="498475" h="311150">
                  <a:moveTo>
                    <a:pt x="243839" y="298704"/>
                  </a:moveTo>
                  <a:lnTo>
                    <a:pt x="193547" y="298704"/>
                  </a:lnTo>
                  <a:lnTo>
                    <a:pt x="193547" y="310896"/>
                  </a:lnTo>
                  <a:lnTo>
                    <a:pt x="243839" y="310896"/>
                  </a:lnTo>
                  <a:lnTo>
                    <a:pt x="243839" y="298704"/>
                  </a:lnTo>
                  <a:close/>
                </a:path>
                <a:path w="498475" h="311150">
                  <a:moveTo>
                    <a:pt x="155447" y="298704"/>
                  </a:moveTo>
                  <a:lnTo>
                    <a:pt x="103631" y="298704"/>
                  </a:lnTo>
                  <a:lnTo>
                    <a:pt x="103631" y="310896"/>
                  </a:lnTo>
                  <a:lnTo>
                    <a:pt x="155447" y="310896"/>
                  </a:lnTo>
                  <a:lnTo>
                    <a:pt x="155447" y="298704"/>
                  </a:lnTo>
                  <a:close/>
                </a:path>
                <a:path w="498475" h="311150">
                  <a:moveTo>
                    <a:pt x="65531" y="298704"/>
                  </a:moveTo>
                  <a:lnTo>
                    <a:pt x="15239" y="298704"/>
                  </a:lnTo>
                  <a:lnTo>
                    <a:pt x="15239" y="310896"/>
                  </a:lnTo>
                  <a:lnTo>
                    <a:pt x="65531" y="310896"/>
                  </a:lnTo>
                  <a:lnTo>
                    <a:pt x="65531" y="2987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35552" y="4786883"/>
              <a:ext cx="164591" cy="21336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78580" y="4824983"/>
              <a:ext cx="155448" cy="16763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178808" y="4869179"/>
              <a:ext cx="584200" cy="158750"/>
            </a:xfrm>
            <a:custGeom>
              <a:avLst/>
              <a:gdLst/>
              <a:ahLst/>
              <a:cxnLst/>
              <a:rect l="l" t="t" r="r" b="b"/>
              <a:pathLst>
                <a:path w="584200" h="158750">
                  <a:moveTo>
                    <a:pt x="19812" y="0"/>
                  </a:moveTo>
                  <a:lnTo>
                    <a:pt x="0" y="28955"/>
                  </a:lnTo>
                  <a:lnTo>
                    <a:pt x="30479" y="48767"/>
                  </a:lnTo>
                  <a:lnTo>
                    <a:pt x="62483" y="67055"/>
                  </a:lnTo>
                  <a:lnTo>
                    <a:pt x="92963" y="85343"/>
                  </a:lnTo>
                  <a:lnTo>
                    <a:pt x="175259" y="126491"/>
                  </a:lnTo>
                  <a:lnTo>
                    <a:pt x="228600" y="143255"/>
                  </a:lnTo>
                  <a:lnTo>
                    <a:pt x="245363" y="147827"/>
                  </a:lnTo>
                  <a:lnTo>
                    <a:pt x="265175" y="152399"/>
                  </a:lnTo>
                  <a:lnTo>
                    <a:pt x="283463" y="155447"/>
                  </a:lnTo>
                  <a:lnTo>
                    <a:pt x="321563" y="158495"/>
                  </a:lnTo>
                  <a:lnTo>
                    <a:pt x="381000" y="158495"/>
                  </a:lnTo>
                  <a:lnTo>
                    <a:pt x="420624" y="155447"/>
                  </a:lnTo>
                  <a:lnTo>
                    <a:pt x="501395" y="146303"/>
                  </a:lnTo>
                  <a:lnTo>
                    <a:pt x="542543" y="140207"/>
                  </a:lnTo>
                  <a:lnTo>
                    <a:pt x="583691" y="132587"/>
                  </a:lnTo>
                  <a:lnTo>
                    <a:pt x="582029" y="123443"/>
                  </a:lnTo>
                  <a:lnTo>
                    <a:pt x="323088" y="123443"/>
                  </a:lnTo>
                  <a:lnTo>
                    <a:pt x="304800" y="121919"/>
                  </a:lnTo>
                  <a:lnTo>
                    <a:pt x="306324" y="121919"/>
                  </a:lnTo>
                  <a:lnTo>
                    <a:pt x="288036" y="120395"/>
                  </a:lnTo>
                  <a:lnTo>
                    <a:pt x="269747" y="117347"/>
                  </a:lnTo>
                  <a:lnTo>
                    <a:pt x="271271" y="117347"/>
                  </a:lnTo>
                  <a:lnTo>
                    <a:pt x="252983" y="114299"/>
                  </a:lnTo>
                  <a:lnTo>
                    <a:pt x="254507" y="114299"/>
                  </a:lnTo>
                  <a:lnTo>
                    <a:pt x="236219" y="109727"/>
                  </a:lnTo>
                  <a:lnTo>
                    <a:pt x="237743" y="109727"/>
                  </a:lnTo>
                  <a:lnTo>
                    <a:pt x="220979" y="105155"/>
                  </a:lnTo>
                  <a:lnTo>
                    <a:pt x="204215" y="99059"/>
                  </a:lnTo>
                  <a:lnTo>
                    <a:pt x="188975" y="92963"/>
                  </a:lnTo>
                  <a:lnTo>
                    <a:pt x="172212" y="86867"/>
                  </a:lnTo>
                  <a:lnTo>
                    <a:pt x="173736" y="86867"/>
                  </a:lnTo>
                  <a:lnTo>
                    <a:pt x="141731" y="71627"/>
                  </a:lnTo>
                  <a:lnTo>
                    <a:pt x="109727" y="54863"/>
                  </a:lnTo>
                  <a:lnTo>
                    <a:pt x="111251" y="54863"/>
                  </a:lnTo>
                  <a:lnTo>
                    <a:pt x="79247" y="38099"/>
                  </a:lnTo>
                  <a:lnTo>
                    <a:pt x="80771" y="38099"/>
                  </a:lnTo>
                  <a:lnTo>
                    <a:pt x="50291" y="18287"/>
                  </a:lnTo>
                  <a:lnTo>
                    <a:pt x="19812" y="0"/>
                  </a:lnTo>
                  <a:close/>
                </a:path>
                <a:path w="584200" h="158750">
                  <a:moveTo>
                    <a:pt x="577595" y="99059"/>
                  </a:moveTo>
                  <a:lnTo>
                    <a:pt x="457200" y="117347"/>
                  </a:lnTo>
                  <a:lnTo>
                    <a:pt x="377951" y="123443"/>
                  </a:lnTo>
                  <a:lnTo>
                    <a:pt x="582029" y="123443"/>
                  </a:lnTo>
                  <a:lnTo>
                    <a:pt x="577595" y="99059"/>
                  </a:lnTo>
                  <a:close/>
                </a:path>
              </a:pathLst>
            </a:custGeom>
            <a:solidFill>
              <a:srgbClr val="1F4D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68368" y="3784091"/>
              <a:ext cx="1143000" cy="291083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4583684" y="3867404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050028" y="3876548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09847" y="3436111"/>
            <a:ext cx="13119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5"/>
              </a:spcBef>
              <a:buSzPct val="90909"/>
              <a:buChar char="●"/>
              <a:tabLst>
                <a:tab pos="153670" algn="l"/>
              </a:tabLst>
            </a:pP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カ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ルブレ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アウ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47947" y="5136895"/>
            <a:ext cx="26289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Meiryo UI"/>
                <a:cs typeface="Meiryo UI"/>
              </a:rPr>
              <a:t>ロー</a:t>
            </a:r>
            <a:r>
              <a:rPr dirty="0" sz="900">
                <a:latin typeface="Meiryo UI"/>
                <a:cs typeface="Meiryo UI"/>
              </a:rPr>
              <a:t>カ</a:t>
            </a:r>
            <a:r>
              <a:rPr dirty="0" sz="900" spc="-5">
                <a:latin typeface="Meiryo UI"/>
                <a:cs typeface="Meiryo UI"/>
              </a:rPr>
              <a:t>ル</a:t>
            </a:r>
            <a:r>
              <a:rPr dirty="0" sz="900" spc="5">
                <a:latin typeface="Meiryo UI"/>
                <a:cs typeface="Meiryo UI"/>
              </a:rPr>
              <a:t>ブレ</a:t>
            </a:r>
            <a:r>
              <a:rPr dirty="0" sz="900" spc="-5">
                <a:latin typeface="Meiryo UI"/>
                <a:cs typeface="Meiryo UI"/>
              </a:rPr>
              <a:t>イ</a:t>
            </a:r>
            <a:r>
              <a:rPr dirty="0" sz="900">
                <a:latin typeface="Meiryo UI"/>
                <a:cs typeface="Meiryo UI"/>
              </a:rPr>
              <a:t>ク</a:t>
            </a:r>
            <a:r>
              <a:rPr dirty="0" sz="900" spc="5">
                <a:latin typeface="Meiryo UI"/>
                <a:cs typeface="Meiryo UI"/>
              </a:rPr>
              <a:t>ア</a:t>
            </a:r>
            <a:r>
              <a:rPr dirty="0" sz="900">
                <a:latin typeface="Meiryo UI"/>
                <a:cs typeface="Meiryo UI"/>
              </a:rPr>
              <a:t>ウ</a:t>
            </a:r>
            <a:r>
              <a:rPr dirty="0" sz="900" spc="-5">
                <a:latin typeface="Meiryo UI"/>
                <a:cs typeface="Meiryo UI"/>
              </a:rPr>
              <a:t>ト</a:t>
            </a:r>
            <a:r>
              <a:rPr dirty="0" sz="900">
                <a:latin typeface="Meiryo UI"/>
                <a:cs typeface="Meiryo UI"/>
              </a:rPr>
              <a:t>構成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 spc="-5">
                <a:latin typeface="Meiryo UI"/>
                <a:cs typeface="Meiryo UI"/>
              </a:rPr>
              <a:t>とる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</a:t>
            </a:r>
            <a:r>
              <a:rPr dirty="0" sz="900">
                <a:latin typeface="Meiryo UI"/>
                <a:cs typeface="Meiryo UI"/>
              </a:rPr>
              <a:t>に</a:t>
            </a:r>
            <a:r>
              <a:rPr dirty="0" sz="900" spc="5">
                <a:latin typeface="Meiryo UI"/>
                <a:cs typeface="Meiryo UI"/>
              </a:rPr>
              <a:t>よ</a:t>
            </a:r>
            <a:r>
              <a:rPr dirty="0" sz="900" spc="-15">
                <a:latin typeface="Meiryo UI"/>
                <a:cs typeface="Meiryo UI"/>
              </a:rPr>
              <a:t>り</a:t>
            </a:r>
            <a:r>
              <a:rPr dirty="0" sz="900">
                <a:latin typeface="Meiryo UI"/>
                <a:cs typeface="Meiryo UI"/>
              </a:rPr>
              <a:t>学校に</a:t>
            </a:r>
            <a:r>
              <a:rPr dirty="0" sz="900" spc="-5">
                <a:latin typeface="Meiryo UI"/>
                <a:cs typeface="Meiryo UI"/>
              </a:rPr>
              <a:t>あ</a:t>
            </a:r>
            <a:r>
              <a:rPr dirty="0" sz="900">
                <a:latin typeface="Meiryo UI"/>
                <a:cs typeface="Meiryo UI"/>
              </a:rPr>
              <a:t>らた</a:t>
            </a:r>
            <a:r>
              <a:rPr dirty="0" sz="900" spc="-5">
                <a:latin typeface="Meiryo UI"/>
                <a:cs typeface="Meiryo UI"/>
              </a:rPr>
              <a:t>な</a:t>
            </a:r>
            <a:r>
              <a:rPr dirty="0" sz="900">
                <a:latin typeface="Meiryo UI"/>
                <a:cs typeface="Meiryo UI"/>
              </a:rPr>
              <a:t>機 </a:t>
            </a:r>
            <a:r>
              <a:rPr dirty="0" sz="900">
                <a:latin typeface="Meiryo UI"/>
                <a:cs typeface="Meiryo UI"/>
              </a:rPr>
              <a:t>器</a:t>
            </a:r>
            <a:r>
              <a:rPr dirty="0" sz="900" spc="-5">
                <a:latin typeface="Meiryo UI"/>
                <a:cs typeface="Meiryo UI"/>
              </a:rPr>
              <a:t>が</a:t>
            </a:r>
            <a:r>
              <a:rPr dirty="0" sz="900">
                <a:latin typeface="Meiryo UI"/>
                <a:cs typeface="Meiryo UI"/>
              </a:rPr>
              <a:t>増え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</a:t>
            </a:r>
            <a:r>
              <a:rPr dirty="0" sz="900" spc="5">
                <a:latin typeface="Meiryo UI"/>
                <a:cs typeface="Meiryo UI"/>
              </a:rPr>
              <a:t>や</a:t>
            </a:r>
            <a:r>
              <a:rPr dirty="0" sz="900">
                <a:latin typeface="Meiryo UI"/>
                <a:cs typeface="Meiryo UI"/>
              </a:rPr>
              <a:t>、直接</a:t>
            </a:r>
            <a:r>
              <a:rPr dirty="0" sz="900" spc="-5">
                <a:latin typeface="Meiryo UI"/>
                <a:cs typeface="Meiryo UI"/>
              </a:rPr>
              <a:t>イ</a:t>
            </a:r>
            <a:r>
              <a:rPr dirty="0" sz="900">
                <a:latin typeface="Meiryo UI"/>
                <a:cs typeface="Meiryo UI"/>
              </a:rPr>
              <a:t>ンタ</a:t>
            </a:r>
            <a:r>
              <a:rPr dirty="0" sz="900" spc="-5">
                <a:latin typeface="Meiryo UI"/>
                <a:cs typeface="Meiryo UI"/>
              </a:rPr>
              <a:t>ーネットへ</a:t>
            </a:r>
            <a:r>
              <a:rPr dirty="0" sz="900">
                <a:latin typeface="Meiryo UI"/>
                <a:cs typeface="Meiryo UI"/>
              </a:rPr>
              <a:t>接続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接続点が 増え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た</a:t>
            </a:r>
            <a:r>
              <a:rPr dirty="0" sz="900" spc="-5">
                <a:latin typeface="Meiryo UI"/>
                <a:cs typeface="Meiryo UI"/>
              </a:rPr>
              <a:t>め</a:t>
            </a:r>
            <a:r>
              <a:rPr dirty="0" sz="900">
                <a:latin typeface="Meiryo UI"/>
                <a:cs typeface="Meiryo UI"/>
              </a:rPr>
              <a:t>、こ</a:t>
            </a:r>
            <a:r>
              <a:rPr dirty="0" sz="900" spc="5">
                <a:latin typeface="Meiryo UI"/>
                <a:cs typeface="Meiryo UI"/>
              </a:rPr>
              <a:t>れ</a:t>
            </a:r>
            <a:r>
              <a:rPr dirty="0" sz="900">
                <a:latin typeface="Meiryo UI"/>
                <a:cs typeface="Meiryo UI"/>
              </a:rPr>
              <a:t>ら</a:t>
            </a:r>
            <a:r>
              <a:rPr dirty="0" sz="900" spc="-5">
                <a:latin typeface="Meiryo UI"/>
                <a:cs typeface="Meiryo UI"/>
              </a:rPr>
              <a:t>のセキ</a:t>
            </a:r>
            <a:r>
              <a:rPr dirty="0" sz="900" spc="5">
                <a:latin typeface="Meiryo UI"/>
                <a:cs typeface="Meiryo UI"/>
              </a:rPr>
              <a:t>ュ</a:t>
            </a:r>
            <a:r>
              <a:rPr dirty="0" sz="900">
                <a:latin typeface="Meiryo UI"/>
                <a:cs typeface="Meiryo UI"/>
              </a:rPr>
              <a:t>リ</a:t>
            </a:r>
            <a:r>
              <a:rPr dirty="0" sz="900" spc="-10">
                <a:latin typeface="Meiryo UI"/>
                <a:cs typeface="Meiryo UI"/>
              </a:rPr>
              <a:t>ティ</a:t>
            </a:r>
            <a:r>
              <a:rPr dirty="0" sz="900">
                <a:latin typeface="Meiryo UI"/>
                <a:cs typeface="Meiryo UI"/>
              </a:rPr>
              <a:t>対策につ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て整理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600191" y="3483355"/>
            <a:ext cx="486409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latin typeface="Meiryo UI"/>
                <a:cs typeface="Meiryo UI"/>
              </a:rPr>
              <a:t>プ</a:t>
            </a:r>
            <a:r>
              <a:rPr dirty="0" sz="800" spc="-5">
                <a:latin typeface="Meiryo UI"/>
                <a:cs typeface="Meiryo UI"/>
              </a:rPr>
              <a:t>ライ</a:t>
            </a:r>
            <a:r>
              <a:rPr dirty="0" sz="800">
                <a:latin typeface="Meiryo UI"/>
                <a:cs typeface="Meiryo UI"/>
              </a:rPr>
              <a:t>ベート </a:t>
            </a: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77688" y="3900932"/>
            <a:ext cx="2324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eiryo UI"/>
                <a:cs typeface="Meiryo UI"/>
              </a:rPr>
              <a:t>VPN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097011" y="3898391"/>
            <a:ext cx="1716405" cy="368935"/>
            <a:chOff x="8097011" y="3898391"/>
            <a:chExt cx="1716405" cy="368935"/>
          </a:xfrm>
        </p:grpSpPr>
        <p:sp>
          <p:nvSpPr>
            <p:cNvPr id="104" name="object 104"/>
            <p:cNvSpPr/>
            <p:nvPr/>
          </p:nvSpPr>
          <p:spPr>
            <a:xfrm>
              <a:off x="8103107" y="3904487"/>
              <a:ext cx="1702435" cy="356870"/>
            </a:xfrm>
            <a:custGeom>
              <a:avLst/>
              <a:gdLst/>
              <a:ahLst/>
              <a:cxnLst/>
              <a:rect l="l" t="t" r="r" b="b"/>
              <a:pathLst>
                <a:path w="1702434" h="356870">
                  <a:moveTo>
                    <a:pt x="851916" y="0"/>
                  </a:moveTo>
                  <a:lnTo>
                    <a:pt x="778566" y="661"/>
                  </a:lnTo>
                  <a:lnTo>
                    <a:pt x="706919" y="2610"/>
                  </a:lnTo>
                  <a:lnTo>
                    <a:pt x="637233" y="5789"/>
                  </a:lnTo>
                  <a:lnTo>
                    <a:pt x="569766" y="10142"/>
                  </a:lnTo>
                  <a:lnTo>
                    <a:pt x="504778" y="15614"/>
                  </a:lnTo>
                  <a:lnTo>
                    <a:pt x="442527" y="22148"/>
                  </a:lnTo>
                  <a:lnTo>
                    <a:pt x="383272" y="29689"/>
                  </a:lnTo>
                  <a:lnTo>
                    <a:pt x="327270" y="38181"/>
                  </a:lnTo>
                  <a:lnTo>
                    <a:pt x="274782" y="47567"/>
                  </a:lnTo>
                  <a:lnTo>
                    <a:pt x="226065" y="57791"/>
                  </a:lnTo>
                  <a:lnTo>
                    <a:pt x="181377" y="68798"/>
                  </a:lnTo>
                  <a:lnTo>
                    <a:pt x="140979" y="80532"/>
                  </a:lnTo>
                  <a:lnTo>
                    <a:pt x="74083" y="105955"/>
                  </a:lnTo>
                  <a:lnTo>
                    <a:pt x="27445" y="133612"/>
                  </a:lnTo>
                  <a:lnTo>
                    <a:pt x="3135" y="163056"/>
                  </a:lnTo>
                  <a:lnTo>
                    <a:pt x="0" y="178308"/>
                  </a:lnTo>
                  <a:lnTo>
                    <a:pt x="3135" y="193775"/>
                  </a:lnTo>
                  <a:lnTo>
                    <a:pt x="27445" y="223515"/>
                  </a:lnTo>
                  <a:lnTo>
                    <a:pt x="74083" y="251314"/>
                  </a:lnTo>
                  <a:lnTo>
                    <a:pt x="140979" y="276755"/>
                  </a:lnTo>
                  <a:lnTo>
                    <a:pt x="181377" y="288462"/>
                  </a:lnTo>
                  <a:lnTo>
                    <a:pt x="226065" y="299424"/>
                  </a:lnTo>
                  <a:lnTo>
                    <a:pt x="274782" y="309588"/>
                  </a:lnTo>
                  <a:lnTo>
                    <a:pt x="327270" y="318904"/>
                  </a:lnTo>
                  <a:lnTo>
                    <a:pt x="383272" y="327318"/>
                  </a:lnTo>
                  <a:lnTo>
                    <a:pt x="442527" y="334779"/>
                  </a:lnTo>
                  <a:lnTo>
                    <a:pt x="504778" y="341234"/>
                  </a:lnTo>
                  <a:lnTo>
                    <a:pt x="569766" y="346633"/>
                  </a:lnTo>
                  <a:lnTo>
                    <a:pt x="637233" y="350922"/>
                  </a:lnTo>
                  <a:lnTo>
                    <a:pt x="706919" y="354051"/>
                  </a:lnTo>
                  <a:lnTo>
                    <a:pt x="778566" y="355966"/>
                  </a:lnTo>
                  <a:lnTo>
                    <a:pt x="851916" y="356616"/>
                  </a:lnTo>
                  <a:lnTo>
                    <a:pt x="925253" y="355966"/>
                  </a:lnTo>
                  <a:lnTo>
                    <a:pt x="996865" y="354051"/>
                  </a:lnTo>
                  <a:lnTo>
                    <a:pt x="1066496" y="350922"/>
                  </a:lnTo>
                  <a:lnTo>
                    <a:pt x="1133890" y="346633"/>
                  </a:lnTo>
                  <a:lnTo>
                    <a:pt x="1198792" y="341234"/>
                  </a:lnTo>
                  <a:lnTo>
                    <a:pt x="1260944" y="334779"/>
                  </a:lnTo>
                  <a:lnTo>
                    <a:pt x="1320091" y="327318"/>
                  </a:lnTo>
                  <a:lnTo>
                    <a:pt x="1375978" y="318904"/>
                  </a:lnTo>
                  <a:lnTo>
                    <a:pt x="1428347" y="309588"/>
                  </a:lnTo>
                  <a:lnTo>
                    <a:pt x="1476944" y="299424"/>
                  </a:lnTo>
                  <a:lnTo>
                    <a:pt x="1521513" y="288462"/>
                  </a:lnTo>
                  <a:lnTo>
                    <a:pt x="1561796" y="276755"/>
                  </a:lnTo>
                  <a:lnTo>
                    <a:pt x="1628485" y="251314"/>
                  </a:lnTo>
                  <a:lnTo>
                    <a:pt x="1674963" y="223515"/>
                  </a:lnTo>
                  <a:lnTo>
                    <a:pt x="1699184" y="193775"/>
                  </a:lnTo>
                  <a:lnTo>
                    <a:pt x="1702308" y="178308"/>
                  </a:lnTo>
                  <a:lnTo>
                    <a:pt x="1699184" y="163056"/>
                  </a:lnTo>
                  <a:lnTo>
                    <a:pt x="1674963" y="133612"/>
                  </a:lnTo>
                  <a:lnTo>
                    <a:pt x="1628485" y="105955"/>
                  </a:lnTo>
                  <a:lnTo>
                    <a:pt x="1561796" y="80532"/>
                  </a:lnTo>
                  <a:lnTo>
                    <a:pt x="1521513" y="68798"/>
                  </a:lnTo>
                  <a:lnTo>
                    <a:pt x="1476944" y="57791"/>
                  </a:lnTo>
                  <a:lnTo>
                    <a:pt x="1428347" y="47567"/>
                  </a:lnTo>
                  <a:lnTo>
                    <a:pt x="1375978" y="38181"/>
                  </a:lnTo>
                  <a:lnTo>
                    <a:pt x="1320091" y="29689"/>
                  </a:lnTo>
                  <a:lnTo>
                    <a:pt x="1260944" y="22148"/>
                  </a:lnTo>
                  <a:lnTo>
                    <a:pt x="1198792" y="15614"/>
                  </a:lnTo>
                  <a:lnTo>
                    <a:pt x="1133890" y="10142"/>
                  </a:lnTo>
                  <a:lnTo>
                    <a:pt x="1066496" y="5789"/>
                  </a:lnTo>
                  <a:lnTo>
                    <a:pt x="996865" y="2610"/>
                  </a:lnTo>
                  <a:lnTo>
                    <a:pt x="925253" y="661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097011" y="3898391"/>
              <a:ext cx="1716405" cy="368935"/>
            </a:xfrm>
            <a:custGeom>
              <a:avLst/>
              <a:gdLst/>
              <a:ahLst/>
              <a:cxnLst/>
              <a:rect l="l" t="t" r="r" b="b"/>
              <a:pathLst>
                <a:path w="1716404" h="368935">
                  <a:moveTo>
                    <a:pt x="902208" y="0"/>
                  </a:moveTo>
                  <a:lnTo>
                    <a:pt x="813816" y="0"/>
                  </a:lnTo>
                  <a:lnTo>
                    <a:pt x="771144" y="1523"/>
                  </a:lnTo>
                  <a:lnTo>
                    <a:pt x="728472" y="1523"/>
                  </a:lnTo>
                  <a:lnTo>
                    <a:pt x="685800" y="4571"/>
                  </a:lnTo>
                  <a:lnTo>
                    <a:pt x="605028" y="7619"/>
                  </a:lnTo>
                  <a:lnTo>
                    <a:pt x="525780" y="13715"/>
                  </a:lnTo>
                  <a:lnTo>
                    <a:pt x="487680" y="18287"/>
                  </a:lnTo>
                  <a:lnTo>
                    <a:pt x="451104" y="21335"/>
                  </a:lnTo>
                  <a:lnTo>
                    <a:pt x="347472" y="35051"/>
                  </a:lnTo>
                  <a:lnTo>
                    <a:pt x="284988" y="47243"/>
                  </a:lnTo>
                  <a:lnTo>
                    <a:pt x="254508" y="51815"/>
                  </a:lnTo>
                  <a:lnTo>
                    <a:pt x="227076" y="59435"/>
                  </a:lnTo>
                  <a:lnTo>
                    <a:pt x="173736" y="71627"/>
                  </a:lnTo>
                  <a:lnTo>
                    <a:pt x="128016" y="86867"/>
                  </a:lnTo>
                  <a:lnTo>
                    <a:pt x="88392" y="102107"/>
                  </a:lnTo>
                  <a:lnTo>
                    <a:pt x="41148" y="126491"/>
                  </a:lnTo>
                  <a:lnTo>
                    <a:pt x="12192" y="153923"/>
                  </a:lnTo>
                  <a:lnTo>
                    <a:pt x="0" y="184403"/>
                  </a:lnTo>
                  <a:lnTo>
                    <a:pt x="1524" y="195071"/>
                  </a:lnTo>
                  <a:lnTo>
                    <a:pt x="28956" y="234695"/>
                  </a:lnTo>
                  <a:lnTo>
                    <a:pt x="41148" y="242315"/>
                  </a:lnTo>
                  <a:lnTo>
                    <a:pt x="54864" y="251459"/>
                  </a:lnTo>
                  <a:lnTo>
                    <a:pt x="71628" y="259079"/>
                  </a:lnTo>
                  <a:lnTo>
                    <a:pt x="88392" y="268223"/>
                  </a:lnTo>
                  <a:lnTo>
                    <a:pt x="106680" y="275843"/>
                  </a:lnTo>
                  <a:lnTo>
                    <a:pt x="128016" y="283463"/>
                  </a:lnTo>
                  <a:lnTo>
                    <a:pt x="150876" y="291083"/>
                  </a:lnTo>
                  <a:lnTo>
                    <a:pt x="173736" y="297179"/>
                  </a:lnTo>
                  <a:lnTo>
                    <a:pt x="199644" y="304800"/>
                  </a:lnTo>
                  <a:lnTo>
                    <a:pt x="254508" y="316991"/>
                  </a:lnTo>
                  <a:lnTo>
                    <a:pt x="315468" y="329183"/>
                  </a:lnTo>
                  <a:lnTo>
                    <a:pt x="487680" y="352043"/>
                  </a:lnTo>
                  <a:lnTo>
                    <a:pt x="644652" y="364235"/>
                  </a:lnTo>
                  <a:lnTo>
                    <a:pt x="771144" y="368807"/>
                  </a:lnTo>
                  <a:lnTo>
                    <a:pt x="944880" y="368807"/>
                  </a:lnTo>
                  <a:lnTo>
                    <a:pt x="1071372" y="364235"/>
                  </a:lnTo>
                  <a:lnTo>
                    <a:pt x="1170431" y="356615"/>
                  </a:lnTo>
                  <a:lnTo>
                    <a:pt x="813816" y="356615"/>
                  </a:lnTo>
                  <a:lnTo>
                    <a:pt x="771144" y="355091"/>
                  </a:lnTo>
                  <a:lnTo>
                    <a:pt x="728472" y="355091"/>
                  </a:lnTo>
                  <a:lnTo>
                    <a:pt x="687324" y="353567"/>
                  </a:lnTo>
                  <a:lnTo>
                    <a:pt x="646176" y="350519"/>
                  </a:lnTo>
                  <a:lnTo>
                    <a:pt x="605028" y="348995"/>
                  </a:lnTo>
                  <a:lnTo>
                    <a:pt x="527304" y="342900"/>
                  </a:lnTo>
                  <a:lnTo>
                    <a:pt x="489204" y="338327"/>
                  </a:lnTo>
                  <a:lnTo>
                    <a:pt x="452628" y="335279"/>
                  </a:lnTo>
                  <a:lnTo>
                    <a:pt x="348996" y="321563"/>
                  </a:lnTo>
                  <a:lnTo>
                    <a:pt x="350520" y="321563"/>
                  </a:lnTo>
                  <a:lnTo>
                    <a:pt x="316992" y="315467"/>
                  </a:lnTo>
                  <a:lnTo>
                    <a:pt x="286512" y="310895"/>
                  </a:lnTo>
                  <a:lnTo>
                    <a:pt x="228600" y="298703"/>
                  </a:lnTo>
                  <a:lnTo>
                    <a:pt x="230124" y="298703"/>
                  </a:lnTo>
                  <a:lnTo>
                    <a:pt x="202692" y="292607"/>
                  </a:lnTo>
                  <a:lnTo>
                    <a:pt x="176784" y="284988"/>
                  </a:lnTo>
                  <a:lnTo>
                    <a:pt x="178308" y="284988"/>
                  </a:lnTo>
                  <a:lnTo>
                    <a:pt x="153924" y="278891"/>
                  </a:lnTo>
                  <a:lnTo>
                    <a:pt x="111252" y="263651"/>
                  </a:lnTo>
                  <a:lnTo>
                    <a:pt x="92964" y="256031"/>
                  </a:lnTo>
                  <a:lnTo>
                    <a:pt x="76200" y="248412"/>
                  </a:lnTo>
                  <a:lnTo>
                    <a:pt x="60960" y="240791"/>
                  </a:lnTo>
                  <a:lnTo>
                    <a:pt x="62484" y="240791"/>
                  </a:lnTo>
                  <a:lnTo>
                    <a:pt x="51053" y="233171"/>
                  </a:lnTo>
                  <a:lnTo>
                    <a:pt x="48768" y="233171"/>
                  </a:lnTo>
                  <a:lnTo>
                    <a:pt x="38100" y="224027"/>
                  </a:lnTo>
                  <a:lnTo>
                    <a:pt x="28956" y="216407"/>
                  </a:lnTo>
                  <a:lnTo>
                    <a:pt x="22606" y="208787"/>
                  </a:lnTo>
                  <a:lnTo>
                    <a:pt x="21336" y="208787"/>
                  </a:lnTo>
                  <a:lnTo>
                    <a:pt x="17526" y="201167"/>
                  </a:lnTo>
                  <a:lnTo>
                    <a:pt x="16764" y="201167"/>
                  </a:lnTo>
                  <a:lnTo>
                    <a:pt x="14224" y="193547"/>
                  </a:lnTo>
                  <a:lnTo>
                    <a:pt x="13716" y="193547"/>
                  </a:lnTo>
                  <a:lnTo>
                    <a:pt x="13716" y="176783"/>
                  </a:lnTo>
                  <a:lnTo>
                    <a:pt x="14224" y="176783"/>
                  </a:lnTo>
                  <a:lnTo>
                    <a:pt x="16764" y="169163"/>
                  </a:lnTo>
                  <a:lnTo>
                    <a:pt x="21336" y="161543"/>
                  </a:lnTo>
                  <a:lnTo>
                    <a:pt x="28956" y="152400"/>
                  </a:lnTo>
                  <a:lnTo>
                    <a:pt x="30479" y="152400"/>
                  </a:lnTo>
                  <a:lnTo>
                    <a:pt x="38100" y="144779"/>
                  </a:lnTo>
                  <a:lnTo>
                    <a:pt x="48768" y="137159"/>
                  </a:lnTo>
                  <a:lnTo>
                    <a:pt x="62484" y="129539"/>
                  </a:lnTo>
                  <a:lnTo>
                    <a:pt x="60960" y="129539"/>
                  </a:lnTo>
                  <a:lnTo>
                    <a:pt x="76200" y="120395"/>
                  </a:lnTo>
                  <a:lnTo>
                    <a:pt x="78994" y="120395"/>
                  </a:lnTo>
                  <a:lnTo>
                    <a:pt x="92964" y="112775"/>
                  </a:lnTo>
                  <a:lnTo>
                    <a:pt x="111252" y="105155"/>
                  </a:lnTo>
                  <a:lnTo>
                    <a:pt x="132588" y="99059"/>
                  </a:lnTo>
                  <a:lnTo>
                    <a:pt x="153924" y="91439"/>
                  </a:lnTo>
                  <a:lnTo>
                    <a:pt x="178308" y="83819"/>
                  </a:lnTo>
                  <a:lnTo>
                    <a:pt x="176784" y="83819"/>
                  </a:lnTo>
                  <a:lnTo>
                    <a:pt x="202692" y="77723"/>
                  </a:lnTo>
                  <a:lnTo>
                    <a:pt x="230124" y="71627"/>
                  </a:lnTo>
                  <a:lnTo>
                    <a:pt x="228600" y="71627"/>
                  </a:lnTo>
                  <a:lnTo>
                    <a:pt x="286512" y="59435"/>
                  </a:lnTo>
                  <a:lnTo>
                    <a:pt x="316992" y="53339"/>
                  </a:lnTo>
                  <a:lnTo>
                    <a:pt x="348996" y="48767"/>
                  </a:lnTo>
                  <a:lnTo>
                    <a:pt x="382524" y="42671"/>
                  </a:lnTo>
                  <a:lnTo>
                    <a:pt x="417576" y="38100"/>
                  </a:lnTo>
                  <a:lnTo>
                    <a:pt x="452628" y="35051"/>
                  </a:lnTo>
                  <a:lnTo>
                    <a:pt x="489204" y="30479"/>
                  </a:lnTo>
                  <a:lnTo>
                    <a:pt x="646176" y="18287"/>
                  </a:lnTo>
                  <a:lnTo>
                    <a:pt x="771144" y="13715"/>
                  </a:lnTo>
                  <a:lnTo>
                    <a:pt x="813816" y="13715"/>
                  </a:lnTo>
                  <a:lnTo>
                    <a:pt x="858012" y="12191"/>
                  </a:lnTo>
                  <a:lnTo>
                    <a:pt x="1170432" y="12191"/>
                  </a:lnTo>
                  <a:lnTo>
                    <a:pt x="1110996" y="7619"/>
                  </a:lnTo>
                  <a:lnTo>
                    <a:pt x="902208" y="0"/>
                  </a:lnTo>
                  <a:close/>
                </a:path>
                <a:path w="1716404" h="368935">
                  <a:moveTo>
                    <a:pt x="1667256" y="231647"/>
                  </a:moveTo>
                  <a:lnTo>
                    <a:pt x="1653540" y="240791"/>
                  </a:lnTo>
                  <a:lnTo>
                    <a:pt x="1655064" y="240791"/>
                  </a:lnTo>
                  <a:lnTo>
                    <a:pt x="1639824" y="248412"/>
                  </a:lnTo>
                  <a:lnTo>
                    <a:pt x="1623060" y="256031"/>
                  </a:lnTo>
                  <a:lnTo>
                    <a:pt x="1603248" y="263651"/>
                  </a:lnTo>
                  <a:lnTo>
                    <a:pt x="1604772" y="263651"/>
                  </a:lnTo>
                  <a:lnTo>
                    <a:pt x="1562100" y="278891"/>
                  </a:lnTo>
                  <a:lnTo>
                    <a:pt x="1537716" y="284988"/>
                  </a:lnTo>
                  <a:lnTo>
                    <a:pt x="1513332" y="292607"/>
                  </a:lnTo>
                  <a:lnTo>
                    <a:pt x="1458468" y="304800"/>
                  </a:lnTo>
                  <a:lnTo>
                    <a:pt x="1429512" y="310895"/>
                  </a:lnTo>
                  <a:lnTo>
                    <a:pt x="1397508" y="315467"/>
                  </a:lnTo>
                  <a:lnTo>
                    <a:pt x="1399032" y="315467"/>
                  </a:lnTo>
                  <a:lnTo>
                    <a:pt x="1365504" y="321563"/>
                  </a:lnTo>
                  <a:lnTo>
                    <a:pt x="1333500" y="326135"/>
                  </a:lnTo>
                  <a:lnTo>
                    <a:pt x="1263396" y="335279"/>
                  </a:lnTo>
                  <a:lnTo>
                    <a:pt x="1226820" y="338327"/>
                  </a:lnTo>
                  <a:lnTo>
                    <a:pt x="1188720" y="342900"/>
                  </a:lnTo>
                  <a:lnTo>
                    <a:pt x="1110996" y="348995"/>
                  </a:lnTo>
                  <a:lnTo>
                    <a:pt x="1069848" y="350519"/>
                  </a:lnTo>
                  <a:lnTo>
                    <a:pt x="1028700" y="353567"/>
                  </a:lnTo>
                  <a:lnTo>
                    <a:pt x="987552" y="355091"/>
                  </a:lnTo>
                  <a:lnTo>
                    <a:pt x="944880" y="355091"/>
                  </a:lnTo>
                  <a:lnTo>
                    <a:pt x="902208" y="356615"/>
                  </a:lnTo>
                  <a:lnTo>
                    <a:pt x="1170431" y="356615"/>
                  </a:lnTo>
                  <a:lnTo>
                    <a:pt x="1226820" y="352043"/>
                  </a:lnTo>
                  <a:lnTo>
                    <a:pt x="1264920" y="347471"/>
                  </a:lnTo>
                  <a:lnTo>
                    <a:pt x="1368552" y="333755"/>
                  </a:lnTo>
                  <a:lnTo>
                    <a:pt x="1461516" y="316991"/>
                  </a:lnTo>
                  <a:lnTo>
                    <a:pt x="1516380" y="304800"/>
                  </a:lnTo>
                  <a:lnTo>
                    <a:pt x="1542288" y="297179"/>
                  </a:lnTo>
                  <a:lnTo>
                    <a:pt x="1565148" y="291083"/>
                  </a:lnTo>
                  <a:lnTo>
                    <a:pt x="1588008" y="283463"/>
                  </a:lnTo>
                  <a:lnTo>
                    <a:pt x="1627632" y="268223"/>
                  </a:lnTo>
                  <a:lnTo>
                    <a:pt x="1644396" y="259079"/>
                  </a:lnTo>
                  <a:lnTo>
                    <a:pt x="1661160" y="251459"/>
                  </a:lnTo>
                  <a:lnTo>
                    <a:pt x="1674876" y="242315"/>
                  </a:lnTo>
                  <a:lnTo>
                    <a:pt x="1687068" y="234695"/>
                  </a:lnTo>
                  <a:lnTo>
                    <a:pt x="1688592" y="233171"/>
                  </a:lnTo>
                  <a:lnTo>
                    <a:pt x="1667256" y="233171"/>
                  </a:lnTo>
                  <a:lnTo>
                    <a:pt x="1667256" y="231647"/>
                  </a:lnTo>
                  <a:close/>
                </a:path>
                <a:path w="1716404" h="368935">
                  <a:moveTo>
                    <a:pt x="48768" y="231647"/>
                  </a:moveTo>
                  <a:lnTo>
                    <a:pt x="48768" y="233171"/>
                  </a:lnTo>
                  <a:lnTo>
                    <a:pt x="51053" y="233171"/>
                  </a:lnTo>
                  <a:lnTo>
                    <a:pt x="48768" y="231647"/>
                  </a:lnTo>
                  <a:close/>
                </a:path>
                <a:path w="1716404" h="368935">
                  <a:moveTo>
                    <a:pt x="1709057" y="207263"/>
                  </a:moveTo>
                  <a:lnTo>
                    <a:pt x="1694688" y="207263"/>
                  </a:lnTo>
                  <a:lnTo>
                    <a:pt x="1687068" y="216407"/>
                  </a:lnTo>
                  <a:lnTo>
                    <a:pt x="1677924" y="224027"/>
                  </a:lnTo>
                  <a:lnTo>
                    <a:pt x="1667256" y="233171"/>
                  </a:lnTo>
                  <a:lnTo>
                    <a:pt x="1688592" y="233171"/>
                  </a:lnTo>
                  <a:lnTo>
                    <a:pt x="1696212" y="225551"/>
                  </a:lnTo>
                  <a:lnTo>
                    <a:pt x="1703832" y="216407"/>
                  </a:lnTo>
                  <a:lnTo>
                    <a:pt x="1709057" y="207263"/>
                  </a:lnTo>
                  <a:close/>
                </a:path>
                <a:path w="1716404" h="368935">
                  <a:moveTo>
                    <a:pt x="21336" y="207263"/>
                  </a:moveTo>
                  <a:lnTo>
                    <a:pt x="21336" y="208787"/>
                  </a:lnTo>
                  <a:lnTo>
                    <a:pt x="22606" y="208787"/>
                  </a:lnTo>
                  <a:lnTo>
                    <a:pt x="21336" y="207263"/>
                  </a:lnTo>
                  <a:close/>
                </a:path>
                <a:path w="1716404" h="368935">
                  <a:moveTo>
                    <a:pt x="1699260" y="199643"/>
                  </a:moveTo>
                  <a:lnTo>
                    <a:pt x="1693164" y="208787"/>
                  </a:lnTo>
                  <a:lnTo>
                    <a:pt x="1694688" y="207263"/>
                  </a:lnTo>
                  <a:lnTo>
                    <a:pt x="1709057" y="207263"/>
                  </a:lnTo>
                  <a:lnTo>
                    <a:pt x="1709928" y="205739"/>
                  </a:lnTo>
                  <a:lnTo>
                    <a:pt x="1711887" y="201167"/>
                  </a:lnTo>
                  <a:lnTo>
                    <a:pt x="1699260" y="201167"/>
                  </a:lnTo>
                  <a:lnTo>
                    <a:pt x="1699260" y="199643"/>
                  </a:lnTo>
                  <a:close/>
                </a:path>
                <a:path w="1716404" h="368935">
                  <a:moveTo>
                    <a:pt x="16764" y="199643"/>
                  </a:moveTo>
                  <a:lnTo>
                    <a:pt x="16764" y="201167"/>
                  </a:lnTo>
                  <a:lnTo>
                    <a:pt x="17526" y="201167"/>
                  </a:lnTo>
                  <a:lnTo>
                    <a:pt x="16764" y="199643"/>
                  </a:lnTo>
                  <a:close/>
                </a:path>
                <a:path w="1716404" h="368935">
                  <a:moveTo>
                    <a:pt x="1702308" y="192023"/>
                  </a:moveTo>
                  <a:lnTo>
                    <a:pt x="1699260" y="201167"/>
                  </a:lnTo>
                  <a:lnTo>
                    <a:pt x="1711887" y="201167"/>
                  </a:lnTo>
                  <a:lnTo>
                    <a:pt x="1714500" y="195071"/>
                  </a:lnTo>
                  <a:lnTo>
                    <a:pt x="1714717" y="193547"/>
                  </a:lnTo>
                  <a:lnTo>
                    <a:pt x="1702308" y="193547"/>
                  </a:lnTo>
                  <a:lnTo>
                    <a:pt x="1702308" y="192023"/>
                  </a:lnTo>
                  <a:close/>
                </a:path>
                <a:path w="1716404" h="368935">
                  <a:moveTo>
                    <a:pt x="13716" y="192023"/>
                  </a:moveTo>
                  <a:lnTo>
                    <a:pt x="13716" y="193547"/>
                  </a:lnTo>
                  <a:lnTo>
                    <a:pt x="14224" y="193547"/>
                  </a:lnTo>
                  <a:lnTo>
                    <a:pt x="13716" y="192023"/>
                  </a:lnTo>
                  <a:close/>
                </a:path>
                <a:path w="1716404" h="368935">
                  <a:moveTo>
                    <a:pt x="1714935" y="176783"/>
                  </a:moveTo>
                  <a:lnTo>
                    <a:pt x="1702308" y="176783"/>
                  </a:lnTo>
                  <a:lnTo>
                    <a:pt x="1702308" y="193547"/>
                  </a:lnTo>
                  <a:lnTo>
                    <a:pt x="1714717" y="193547"/>
                  </a:lnTo>
                  <a:lnTo>
                    <a:pt x="1716024" y="184403"/>
                  </a:lnTo>
                  <a:lnTo>
                    <a:pt x="1714935" y="176783"/>
                  </a:lnTo>
                  <a:close/>
                </a:path>
                <a:path w="1716404" h="368935">
                  <a:moveTo>
                    <a:pt x="14224" y="176783"/>
                  </a:moveTo>
                  <a:lnTo>
                    <a:pt x="13716" y="176783"/>
                  </a:lnTo>
                  <a:lnTo>
                    <a:pt x="13716" y="178307"/>
                  </a:lnTo>
                  <a:lnTo>
                    <a:pt x="14224" y="176783"/>
                  </a:lnTo>
                  <a:close/>
                </a:path>
                <a:path w="1716404" h="368935">
                  <a:moveTo>
                    <a:pt x="1702562" y="152400"/>
                  </a:moveTo>
                  <a:lnTo>
                    <a:pt x="1687068" y="152400"/>
                  </a:lnTo>
                  <a:lnTo>
                    <a:pt x="1694688" y="161543"/>
                  </a:lnTo>
                  <a:lnTo>
                    <a:pt x="1693164" y="161543"/>
                  </a:lnTo>
                  <a:lnTo>
                    <a:pt x="1699260" y="169163"/>
                  </a:lnTo>
                  <a:lnTo>
                    <a:pt x="1702308" y="178307"/>
                  </a:lnTo>
                  <a:lnTo>
                    <a:pt x="1702308" y="176783"/>
                  </a:lnTo>
                  <a:lnTo>
                    <a:pt x="1714935" y="176783"/>
                  </a:lnTo>
                  <a:lnTo>
                    <a:pt x="1714500" y="173735"/>
                  </a:lnTo>
                  <a:lnTo>
                    <a:pt x="1709928" y="163067"/>
                  </a:lnTo>
                  <a:lnTo>
                    <a:pt x="1703832" y="153923"/>
                  </a:lnTo>
                  <a:lnTo>
                    <a:pt x="1702562" y="152400"/>
                  </a:lnTo>
                  <a:close/>
                </a:path>
                <a:path w="1716404" h="368935">
                  <a:moveTo>
                    <a:pt x="30479" y="152400"/>
                  </a:moveTo>
                  <a:lnTo>
                    <a:pt x="28956" y="152400"/>
                  </a:lnTo>
                  <a:lnTo>
                    <a:pt x="28956" y="153923"/>
                  </a:lnTo>
                  <a:lnTo>
                    <a:pt x="30479" y="152400"/>
                  </a:lnTo>
                  <a:close/>
                </a:path>
                <a:path w="1716404" h="368935">
                  <a:moveTo>
                    <a:pt x="1665732" y="120395"/>
                  </a:moveTo>
                  <a:lnTo>
                    <a:pt x="1639824" y="120395"/>
                  </a:lnTo>
                  <a:lnTo>
                    <a:pt x="1655064" y="129539"/>
                  </a:lnTo>
                  <a:lnTo>
                    <a:pt x="1653540" y="129539"/>
                  </a:lnTo>
                  <a:lnTo>
                    <a:pt x="1667256" y="137159"/>
                  </a:lnTo>
                  <a:lnTo>
                    <a:pt x="1677924" y="144779"/>
                  </a:lnTo>
                  <a:lnTo>
                    <a:pt x="1687068" y="153923"/>
                  </a:lnTo>
                  <a:lnTo>
                    <a:pt x="1687068" y="152400"/>
                  </a:lnTo>
                  <a:lnTo>
                    <a:pt x="1702562" y="152400"/>
                  </a:lnTo>
                  <a:lnTo>
                    <a:pt x="1696212" y="144779"/>
                  </a:lnTo>
                  <a:lnTo>
                    <a:pt x="1687068" y="135635"/>
                  </a:lnTo>
                  <a:lnTo>
                    <a:pt x="1674876" y="126491"/>
                  </a:lnTo>
                  <a:lnTo>
                    <a:pt x="1665732" y="120395"/>
                  </a:lnTo>
                  <a:close/>
                </a:path>
                <a:path w="1716404" h="368935">
                  <a:moveTo>
                    <a:pt x="78994" y="120395"/>
                  </a:moveTo>
                  <a:lnTo>
                    <a:pt x="76200" y="120395"/>
                  </a:lnTo>
                  <a:lnTo>
                    <a:pt x="76200" y="121919"/>
                  </a:lnTo>
                  <a:lnTo>
                    <a:pt x="78994" y="120395"/>
                  </a:lnTo>
                  <a:close/>
                </a:path>
                <a:path w="1716404" h="368935">
                  <a:moveTo>
                    <a:pt x="1170432" y="12191"/>
                  </a:moveTo>
                  <a:lnTo>
                    <a:pt x="858012" y="12191"/>
                  </a:lnTo>
                  <a:lnTo>
                    <a:pt x="902208" y="13715"/>
                  </a:lnTo>
                  <a:lnTo>
                    <a:pt x="944880" y="13715"/>
                  </a:lnTo>
                  <a:lnTo>
                    <a:pt x="1069848" y="18287"/>
                  </a:lnTo>
                  <a:lnTo>
                    <a:pt x="1226820" y="30479"/>
                  </a:lnTo>
                  <a:lnTo>
                    <a:pt x="1263396" y="35051"/>
                  </a:lnTo>
                  <a:lnTo>
                    <a:pt x="1298448" y="38100"/>
                  </a:lnTo>
                  <a:lnTo>
                    <a:pt x="1333500" y="42671"/>
                  </a:lnTo>
                  <a:lnTo>
                    <a:pt x="1365504" y="48767"/>
                  </a:lnTo>
                  <a:lnTo>
                    <a:pt x="1399032" y="53339"/>
                  </a:lnTo>
                  <a:lnTo>
                    <a:pt x="1397508" y="53339"/>
                  </a:lnTo>
                  <a:lnTo>
                    <a:pt x="1429512" y="59435"/>
                  </a:lnTo>
                  <a:lnTo>
                    <a:pt x="1458468" y="65531"/>
                  </a:lnTo>
                  <a:lnTo>
                    <a:pt x="1513332" y="77723"/>
                  </a:lnTo>
                  <a:lnTo>
                    <a:pt x="1537716" y="83819"/>
                  </a:lnTo>
                  <a:lnTo>
                    <a:pt x="1562100" y="91439"/>
                  </a:lnTo>
                  <a:lnTo>
                    <a:pt x="1583436" y="99059"/>
                  </a:lnTo>
                  <a:lnTo>
                    <a:pt x="1604772" y="105155"/>
                  </a:lnTo>
                  <a:lnTo>
                    <a:pt x="1603248" y="105155"/>
                  </a:lnTo>
                  <a:lnTo>
                    <a:pt x="1623060" y="112775"/>
                  </a:lnTo>
                  <a:lnTo>
                    <a:pt x="1639824" y="121919"/>
                  </a:lnTo>
                  <a:lnTo>
                    <a:pt x="1639824" y="120395"/>
                  </a:lnTo>
                  <a:lnTo>
                    <a:pt x="1665732" y="120395"/>
                  </a:lnTo>
                  <a:lnTo>
                    <a:pt x="1661160" y="117347"/>
                  </a:lnTo>
                  <a:lnTo>
                    <a:pt x="1588008" y="86867"/>
                  </a:lnTo>
                  <a:lnTo>
                    <a:pt x="1542288" y="71627"/>
                  </a:lnTo>
                  <a:lnTo>
                    <a:pt x="1488948" y="59435"/>
                  </a:lnTo>
                  <a:lnTo>
                    <a:pt x="1461516" y="51815"/>
                  </a:lnTo>
                  <a:lnTo>
                    <a:pt x="1431036" y="47243"/>
                  </a:lnTo>
                  <a:lnTo>
                    <a:pt x="1368552" y="35051"/>
                  </a:lnTo>
                  <a:lnTo>
                    <a:pt x="1264920" y="21335"/>
                  </a:lnTo>
                  <a:lnTo>
                    <a:pt x="1226820" y="18287"/>
                  </a:lnTo>
                  <a:lnTo>
                    <a:pt x="1190244" y="13715"/>
                  </a:lnTo>
                  <a:lnTo>
                    <a:pt x="1170432" y="1219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8655811" y="3934459"/>
            <a:ext cx="600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Meiryo UI"/>
                <a:cs typeface="Meiryo UI"/>
              </a:rPr>
              <a:t>認証に</a:t>
            </a:r>
            <a:r>
              <a:rPr dirty="0" sz="900" spc="5">
                <a:solidFill>
                  <a:srgbClr val="FFFFFF"/>
                </a:solidFill>
                <a:latin typeface="Meiryo UI"/>
                <a:cs typeface="Meiryo UI"/>
              </a:rPr>
              <a:t>よ</a:t>
            </a:r>
            <a:r>
              <a:rPr dirty="0" sz="900">
                <a:solidFill>
                  <a:srgbClr val="FFFFFF"/>
                </a:solidFill>
                <a:latin typeface="Meiryo UI"/>
                <a:cs typeface="Meiryo UI"/>
              </a:rPr>
              <a:t>る </a:t>
            </a:r>
            <a:r>
              <a:rPr dirty="0" sz="900" spc="5">
                <a:solidFill>
                  <a:srgbClr val="FFFFFF"/>
                </a:solidFill>
                <a:latin typeface="Meiryo UI"/>
                <a:cs typeface="Meiryo UI"/>
              </a:rPr>
              <a:t>ア</a:t>
            </a:r>
            <a:r>
              <a:rPr dirty="0" sz="900">
                <a:solidFill>
                  <a:srgbClr val="FFFFFF"/>
                </a:solidFill>
                <a:latin typeface="Meiryo UI"/>
                <a:cs typeface="Meiryo UI"/>
              </a:rPr>
              <a:t>ク</a:t>
            </a:r>
            <a:r>
              <a:rPr dirty="0" sz="900" spc="-5">
                <a:solidFill>
                  <a:srgbClr val="FFFFFF"/>
                </a:solidFill>
                <a:latin typeface="Meiryo UI"/>
                <a:cs typeface="Meiryo UI"/>
              </a:rPr>
              <a:t>セ</a:t>
            </a:r>
            <a:r>
              <a:rPr dirty="0" sz="900" spc="-10">
                <a:solidFill>
                  <a:srgbClr val="FFFFFF"/>
                </a:solidFill>
                <a:latin typeface="Meiryo UI"/>
                <a:cs typeface="Meiryo UI"/>
              </a:rPr>
              <a:t>ス</a:t>
            </a:r>
            <a:r>
              <a:rPr dirty="0" sz="900">
                <a:solidFill>
                  <a:srgbClr val="FFFFFF"/>
                </a:solidFill>
                <a:latin typeface="Meiryo UI"/>
                <a:cs typeface="Meiryo UI"/>
              </a:rPr>
              <a:t>制御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475219" y="3058667"/>
            <a:ext cx="2444750" cy="1620520"/>
            <a:chOff x="7475219" y="3058667"/>
            <a:chExt cx="2444750" cy="1620520"/>
          </a:xfrm>
        </p:grpSpPr>
        <p:sp>
          <p:nvSpPr>
            <p:cNvPr id="108" name="object 108"/>
            <p:cNvSpPr/>
            <p:nvPr/>
          </p:nvSpPr>
          <p:spPr>
            <a:xfrm>
              <a:off x="7481315" y="4186427"/>
              <a:ext cx="710565" cy="486409"/>
            </a:xfrm>
            <a:custGeom>
              <a:avLst/>
              <a:gdLst/>
              <a:ahLst/>
              <a:cxnLst/>
              <a:rect l="l" t="t" r="r" b="b"/>
              <a:pathLst>
                <a:path w="710565" h="486410">
                  <a:moveTo>
                    <a:pt x="629411" y="0"/>
                  </a:moveTo>
                  <a:lnTo>
                    <a:pt x="80772" y="0"/>
                  </a:lnTo>
                  <a:lnTo>
                    <a:pt x="49506" y="6405"/>
                  </a:lnTo>
                  <a:lnTo>
                    <a:pt x="23812" y="23812"/>
                  </a:lnTo>
                  <a:lnTo>
                    <a:pt x="6405" y="49506"/>
                  </a:lnTo>
                  <a:lnTo>
                    <a:pt x="0" y="80772"/>
                  </a:lnTo>
                  <a:lnTo>
                    <a:pt x="0" y="405384"/>
                  </a:lnTo>
                  <a:lnTo>
                    <a:pt x="6405" y="436649"/>
                  </a:lnTo>
                  <a:lnTo>
                    <a:pt x="23812" y="462343"/>
                  </a:lnTo>
                  <a:lnTo>
                    <a:pt x="49506" y="479750"/>
                  </a:lnTo>
                  <a:lnTo>
                    <a:pt x="80772" y="486156"/>
                  </a:lnTo>
                  <a:lnTo>
                    <a:pt x="629411" y="486156"/>
                  </a:lnTo>
                  <a:lnTo>
                    <a:pt x="660677" y="479750"/>
                  </a:lnTo>
                  <a:lnTo>
                    <a:pt x="686371" y="462343"/>
                  </a:lnTo>
                  <a:lnTo>
                    <a:pt x="703778" y="436649"/>
                  </a:lnTo>
                  <a:lnTo>
                    <a:pt x="710183" y="405384"/>
                  </a:lnTo>
                  <a:lnTo>
                    <a:pt x="710183" y="80772"/>
                  </a:lnTo>
                  <a:lnTo>
                    <a:pt x="703778" y="49506"/>
                  </a:lnTo>
                  <a:lnTo>
                    <a:pt x="686371" y="23812"/>
                  </a:lnTo>
                  <a:lnTo>
                    <a:pt x="660677" y="6405"/>
                  </a:lnTo>
                  <a:lnTo>
                    <a:pt x="629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475219" y="4180331"/>
              <a:ext cx="722630" cy="498475"/>
            </a:xfrm>
            <a:custGeom>
              <a:avLst/>
              <a:gdLst/>
              <a:ahLst/>
              <a:cxnLst/>
              <a:rect l="l" t="t" r="r" b="b"/>
              <a:pathLst>
                <a:path w="722629" h="498475">
                  <a:moveTo>
                    <a:pt x="644651" y="0"/>
                  </a:moveTo>
                  <a:lnTo>
                    <a:pt x="77724" y="0"/>
                  </a:lnTo>
                  <a:lnTo>
                    <a:pt x="70103" y="1524"/>
                  </a:lnTo>
                  <a:lnTo>
                    <a:pt x="60959" y="4572"/>
                  </a:lnTo>
                  <a:lnTo>
                    <a:pt x="53339" y="6095"/>
                  </a:lnTo>
                  <a:lnTo>
                    <a:pt x="19811" y="32003"/>
                  </a:lnTo>
                  <a:lnTo>
                    <a:pt x="4572" y="60960"/>
                  </a:lnTo>
                  <a:lnTo>
                    <a:pt x="1524" y="70103"/>
                  </a:lnTo>
                  <a:lnTo>
                    <a:pt x="0" y="77724"/>
                  </a:lnTo>
                  <a:lnTo>
                    <a:pt x="0" y="420623"/>
                  </a:lnTo>
                  <a:lnTo>
                    <a:pt x="1524" y="428244"/>
                  </a:lnTo>
                  <a:lnTo>
                    <a:pt x="4572" y="437388"/>
                  </a:lnTo>
                  <a:lnTo>
                    <a:pt x="6096" y="445007"/>
                  </a:lnTo>
                  <a:lnTo>
                    <a:pt x="32003" y="478535"/>
                  </a:lnTo>
                  <a:lnTo>
                    <a:pt x="70103" y="496823"/>
                  </a:lnTo>
                  <a:lnTo>
                    <a:pt x="77724" y="498347"/>
                  </a:lnTo>
                  <a:lnTo>
                    <a:pt x="644651" y="498347"/>
                  </a:lnTo>
                  <a:lnTo>
                    <a:pt x="652272" y="496823"/>
                  </a:lnTo>
                  <a:lnTo>
                    <a:pt x="661415" y="495299"/>
                  </a:lnTo>
                  <a:lnTo>
                    <a:pt x="669035" y="492251"/>
                  </a:lnTo>
                  <a:lnTo>
                    <a:pt x="679196" y="486155"/>
                  </a:lnTo>
                  <a:lnTo>
                    <a:pt x="80772" y="486155"/>
                  </a:lnTo>
                  <a:lnTo>
                    <a:pt x="71627" y="484631"/>
                  </a:lnTo>
                  <a:lnTo>
                    <a:pt x="73151" y="484631"/>
                  </a:lnTo>
                  <a:lnTo>
                    <a:pt x="65531" y="483107"/>
                  </a:lnTo>
                  <a:lnTo>
                    <a:pt x="57911" y="480059"/>
                  </a:lnTo>
                  <a:lnTo>
                    <a:pt x="51815" y="477011"/>
                  </a:lnTo>
                  <a:lnTo>
                    <a:pt x="47751" y="473963"/>
                  </a:lnTo>
                  <a:lnTo>
                    <a:pt x="45720" y="473963"/>
                  </a:lnTo>
                  <a:lnTo>
                    <a:pt x="39624" y="469391"/>
                  </a:lnTo>
                  <a:lnTo>
                    <a:pt x="28955" y="458723"/>
                  </a:lnTo>
                  <a:lnTo>
                    <a:pt x="30479" y="458723"/>
                  </a:lnTo>
                  <a:lnTo>
                    <a:pt x="27050" y="454151"/>
                  </a:lnTo>
                  <a:lnTo>
                    <a:pt x="25907" y="454151"/>
                  </a:lnTo>
                  <a:lnTo>
                    <a:pt x="21335" y="446531"/>
                  </a:lnTo>
                  <a:lnTo>
                    <a:pt x="18287" y="440435"/>
                  </a:lnTo>
                  <a:lnTo>
                    <a:pt x="15239" y="432815"/>
                  </a:lnTo>
                  <a:lnTo>
                    <a:pt x="16154" y="432815"/>
                  </a:lnTo>
                  <a:lnTo>
                    <a:pt x="13715" y="426719"/>
                  </a:lnTo>
                  <a:lnTo>
                    <a:pt x="12191" y="419099"/>
                  </a:lnTo>
                  <a:lnTo>
                    <a:pt x="13715" y="419099"/>
                  </a:lnTo>
                  <a:lnTo>
                    <a:pt x="12191" y="411479"/>
                  </a:lnTo>
                  <a:lnTo>
                    <a:pt x="12191" y="86867"/>
                  </a:lnTo>
                  <a:lnTo>
                    <a:pt x="12445" y="86867"/>
                  </a:lnTo>
                  <a:lnTo>
                    <a:pt x="13461" y="80772"/>
                  </a:lnTo>
                  <a:lnTo>
                    <a:pt x="12191" y="80772"/>
                  </a:lnTo>
                  <a:lnTo>
                    <a:pt x="13715" y="71627"/>
                  </a:lnTo>
                  <a:lnTo>
                    <a:pt x="14325" y="71627"/>
                  </a:lnTo>
                  <a:lnTo>
                    <a:pt x="16763" y="65531"/>
                  </a:lnTo>
                  <a:lnTo>
                    <a:pt x="15239" y="65531"/>
                  </a:lnTo>
                  <a:lnTo>
                    <a:pt x="18287" y="57912"/>
                  </a:lnTo>
                  <a:lnTo>
                    <a:pt x="21335" y="51815"/>
                  </a:lnTo>
                  <a:lnTo>
                    <a:pt x="30479" y="39624"/>
                  </a:lnTo>
                  <a:lnTo>
                    <a:pt x="28955" y="39624"/>
                  </a:lnTo>
                  <a:lnTo>
                    <a:pt x="35051" y="35051"/>
                  </a:lnTo>
                  <a:lnTo>
                    <a:pt x="33527" y="35051"/>
                  </a:lnTo>
                  <a:lnTo>
                    <a:pt x="39624" y="28955"/>
                  </a:lnTo>
                  <a:lnTo>
                    <a:pt x="41655" y="28955"/>
                  </a:lnTo>
                  <a:lnTo>
                    <a:pt x="51815" y="21336"/>
                  </a:lnTo>
                  <a:lnTo>
                    <a:pt x="57911" y="18287"/>
                  </a:lnTo>
                  <a:lnTo>
                    <a:pt x="65531" y="15239"/>
                  </a:lnTo>
                  <a:lnTo>
                    <a:pt x="69341" y="15239"/>
                  </a:lnTo>
                  <a:lnTo>
                    <a:pt x="73151" y="13715"/>
                  </a:lnTo>
                  <a:lnTo>
                    <a:pt x="79248" y="13715"/>
                  </a:lnTo>
                  <a:lnTo>
                    <a:pt x="86868" y="12191"/>
                  </a:lnTo>
                  <a:lnTo>
                    <a:pt x="679196" y="12191"/>
                  </a:lnTo>
                  <a:lnTo>
                    <a:pt x="669035" y="6095"/>
                  </a:lnTo>
                  <a:lnTo>
                    <a:pt x="661415" y="4572"/>
                  </a:lnTo>
                  <a:lnTo>
                    <a:pt x="652272" y="1524"/>
                  </a:lnTo>
                  <a:lnTo>
                    <a:pt x="644651" y="0"/>
                  </a:lnTo>
                  <a:close/>
                </a:path>
                <a:path w="722629" h="498475">
                  <a:moveTo>
                    <a:pt x="676655" y="472439"/>
                  </a:moveTo>
                  <a:lnTo>
                    <a:pt x="670559" y="477011"/>
                  </a:lnTo>
                  <a:lnTo>
                    <a:pt x="664463" y="480059"/>
                  </a:lnTo>
                  <a:lnTo>
                    <a:pt x="656844" y="483107"/>
                  </a:lnTo>
                  <a:lnTo>
                    <a:pt x="658368" y="483107"/>
                  </a:lnTo>
                  <a:lnTo>
                    <a:pt x="643127" y="486155"/>
                  </a:lnTo>
                  <a:lnTo>
                    <a:pt x="679196" y="486155"/>
                  </a:lnTo>
                  <a:lnTo>
                    <a:pt x="684276" y="483107"/>
                  </a:lnTo>
                  <a:lnTo>
                    <a:pt x="690372" y="478535"/>
                  </a:lnTo>
                  <a:lnTo>
                    <a:pt x="694944" y="473963"/>
                  </a:lnTo>
                  <a:lnTo>
                    <a:pt x="676655" y="473963"/>
                  </a:lnTo>
                  <a:lnTo>
                    <a:pt x="676655" y="472439"/>
                  </a:lnTo>
                  <a:close/>
                </a:path>
                <a:path w="722629" h="498475">
                  <a:moveTo>
                    <a:pt x="45720" y="472439"/>
                  </a:moveTo>
                  <a:lnTo>
                    <a:pt x="45720" y="473963"/>
                  </a:lnTo>
                  <a:lnTo>
                    <a:pt x="47751" y="473963"/>
                  </a:lnTo>
                  <a:lnTo>
                    <a:pt x="45720" y="472439"/>
                  </a:lnTo>
                  <a:close/>
                </a:path>
                <a:path w="722629" h="498475">
                  <a:moveTo>
                    <a:pt x="711707" y="452627"/>
                  </a:moveTo>
                  <a:lnTo>
                    <a:pt x="697991" y="452627"/>
                  </a:lnTo>
                  <a:lnTo>
                    <a:pt x="693420" y="458723"/>
                  </a:lnTo>
                  <a:lnTo>
                    <a:pt x="682751" y="469391"/>
                  </a:lnTo>
                  <a:lnTo>
                    <a:pt x="676655" y="473963"/>
                  </a:lnTo>
                  <a:lnTo>
                    <a:pt x="694944" y="473963"/>
                  </a:lnTo>
                  <a:lnTo>
                    <a:pt x="702563" y="466344"/>
                  </a:lnTo>
                  <a:lnTo>
                    <a:pt x="707135" y="460247"/>
                  </a:lnTo>
                  <a:lnTo>
                    <a:pt x="711707" y="452627"/>
                  </a:lnTo>
                  <a:close/>
                </a:path>
                <a:path w="722629" h="498475">
                  <a:moveTo>
                    <a:pt x="25907" y="452627"/>
                  </a:moveTo>
                  <a:lnTo>
                    <a:pt x="25907" y="454151"/>
                  </a:lnTo>
                  <a:lnTo>
                    <a:pt x="27050" y="454151"/>
                  </a:lnTo>
                  <a:lnTo>
                    <a:pt x="25907" y="452627"/>
                  </a:lnTo>
                  <a:close/>
                </a:path>
                <a:path w="722629" h="498475">
                  <a:moveTo>
                    <a:pt x="707135" y="432815"/>
                  </a:moveTo>
                  <a:lnTo>
                    <a:pt x="704087" y="440435"/>
                  </a:lnTo>
                  <a:lnTo>
                    <a:pt x="701039" y="446531"/>
                  </a:lnTo>
                  <a:lnTo>
                    <a:pt x="696468" y="454151"/>
                  </a:lnTo>
                  <a:lnTo>
                    <a:pt x="697991" y="452627"/>
                  </a:lnTo>
                  <a:lnTo>
                    <a:pt x="711707" y="452627"/>
                  </a:lnTo>
                  <a:lnTo>
                    <a:pt x="716279" y="445007"/>
                  </a:lnTo>
                  <a:lnTo>
                    <a:pt x="719327" y="437388"/>
                  </a:lnTo>
                  <a:lnTo>
                    <a:pt x="719835" y="434339"/>
                  </a:lnTo>
                  <a:lnTo>
                    <a:pt x="707135" y="434339"/>
                  </a:lnTo>
                  <a:lnTo>
                    <a:pt x="707135" y="432815"/>
                  </a:lnTo>
                  <a:close/>
                </a:path>
                <a:path w="722629" h="498475">
                  <a:moveTo>
                    <a:pt x="16154" y="432815"/>
                  </a:moveTo>
                  <a:lnTo>
                    <a:pt x="15239" y="432815"/>
                  </a:lnTo>
                  <a:lnTo>
                    <a:pt x="16763" y="434339"/>
                  </a:lnTo>
                  <a:lnTo>
                    <a:pt x="16154" y="432815"/>
                  </a:lnTo>
                  <a:close/>
                </a:path>
                <a:path w="722629" h="498475">
                  <a:moveTo>
                    <a:pt x="722376" y="79248"/>
                  </a:moveTo>
                  <a:lnTo>
                    <a:pt x="710183" y="79248"/>
                  </a:lnTo>
                  <a:lnTo>
                    <a:pt x="710183" y="419099"/>
                  </a:lnTo>
                  <a:lnTo>
                    <a:pt x="707135" y="434339"/>
                  </a:lnTo>
                  <a:lnTo>
                    <a:pt x="719835" y="434339"/>
                  </a:lnTo>
                  <a:lnTo>
                    <a:pt x="720851" y="428244"/>
                  </a:lnTo>
                  <a:lnTo>
                    <a:pt x="722376" y="420623"/>
                  </a:lnTo>
                  <a:lnTo>
                    <a:pt x="722376" y="79248"/>
                  </a:lnTo>
                  <a:close/>
                </a:path>
                <a:path w="722629" h="498475">
                  <a:moveTo>
                    <a:pt x="12445" y="86867"/>
                  </a:moveTo>
                  <a:lnTo>
                    <a:pt x="12191" y="86867"/>
                  </a:lnTo>
                  <a:lnTo>
                    <a:pt x="12191" y="88391"/>
                  </a:lnTo>
                  <a:lnTo>
                    <a:pt x="12445" y="86867"/>
                  </a:lnTo>
                  <a:close/>
                </a:path>
                <a:path w="722629" h="498475">
                  <a:moveTo>
                    <a:pt x="13715" y="79248"/>
                  </a:moveTo>
                  <a:lnTo>
                    <a:pt x="12191" y="80772"/>
                  </a:lnTo>
                  <a:lnTo>
                    <a:pt x="13461" y="80772"/>
                  </a:lnTo>
                  <a:lnTo>
                    <a:pt x="13715" y="79248"/>
                  </a:lnTo>
                  <a:close/>
                </a:path>
                <a:path w="722629" h="498475">
                  <a:moveTo>
                    <a:pt x="721156" y="71627"/>
                  </a:moveTo>
                  <a:lnTo>
                    <a:pt x="708659" y="71627"/>
                  </a:lnTo>
                  <a:lnTo>
                    <a:pt x="710183" y="80772"/>
                  </a:lnTo>
                  <a:lnTo>
                    <a:pt x="710183" y="79248"/>
                  </a:lnTo>
                  <a:lnTo>
                    <a:pt x="722376" y="79248"/>
                  </a:lnTo>
                  <a:lnTo>
                    <a:pt x="722376" y="77724"/>
                  </a:lnTo>
                  <a:lnTo>
                    <a:pt x="721156" y="71627"/>
                  </a:lnTo>
                  <a:close/>
                </a:path>
                <a:path w="722629" h="498475">
                  <a:moveTo>
                    <a:pt x="14325" y="71627"/>
                  </a:moveTo>
                  <a:lnTo>
                    <a:pt x="13715" y="71627"/>
                  </a:lnTo>
                  <a:lnTo>
                    <a:pt x="13715" y="73151"/>
                  </a:lnTo>
                  <a:lnTo>
                    <a:pt x="14325" y="71627"/>
                  </a:lnTo>
                  <a:close/>
                </a:path>
                <a:path w="722629" h="498475">
                  <a:moveTo>
                    <a:pt x="699515" y="28955"/>
                  </a:moveTo>
                  <a:lnTo>
                    <a:pt x="682751" y="28955"/>
                  </a:lnTo>
                  <a:lnTo>
                    <a:pt x="688848" y="35051"/>
                  </a:lnTo>
                  <a:lnTo>
                    <a:pt x="687324" y="35051"/>
                  </a:lnTo>
                  <a:lnTo>
                    <a:pt x="693420" y="39624"/>
                  </a:lnTo>
                  <a:lnTo>
                    <a:pt x="697991" y="45719"/>
                  </a:lnTo>
                  <a:lnTo>
                    <a:pt x="696468" y="45719"/>
                  </a:lnTo>
                  <a:lnTo>
                    <a:pt x="701039" y="51815"/>
                  </a:lnTo>
                  <a:lnTo>
                    <a:pt x="704087" y="57912"/>
                  </a:lnTo>
                  <a:lnTo>
                    <a:pt x="707135" y="65531"/>
                  </a:lnTo>
                  <a:lnTo>
                    <a:pt x="708659" y="73151"/>
                  </a:lnTo>
                  <a:lnTo>
                    <a:pt x="708659" y="71627"/>
                  </a:lnTo>
                  <a:lnTo>
                    <a:pt x="721156" y="71627"/>
                  </a:lnTo>
                  <a:lnTo>
                    <a:pt x="720851" y="70103"/>
                  </a:lnTo>
                  <a:lnTo>
                    <a:pt x="719327" y="60960"/>
                  </a:lnTo>
                  <a:lnTo>
                    <a:pt x="716279" y="53339"/>
                  </a:lnTo>
                  <a:lnTo>
                    <a:pt x="707135" y="38100"/>
                  </a:lnTo>
                  <a:lnTo>
                    <a:pt x="702563" y="32003"/>
                  </a:lnTo>
                  <a:lnTo>
                    <a:pt x="699515" y="28955"/>
                  </a:lnTo>
                  <a:close/>
                </a:path>
                <a:path w="722629" h="498475">
                  <a:moveTo>
                    <a:pt x="41655" y="28955"/>
                  </a:moveTo>
                  <a:lnTo>
                    <a:pt x="39624" y="28955"/>
                  </a:lnTo>
                  <a:lnTo>
                    <a:pt x="39624" y="30479"/>
                  </a:lnTo>
                  <a:lnTo>
                    <a:pt x="41655" y="28955"/>
                  </a:lnTo>
                  <a:close/>
                </a:path>
                <a:path w="722629" h="498475">
                  <a:moveTo>
                    <a:pt x="684276" y="15239"/>
                  </a:moveTo>
                  <a:lnTo>
                    <a:pt x="656844" y="15239"/>
                  </a:lnTo>
                  <a:lnTo>
                    <a:pt x="664463" y="18287"/>
                  </a:lnTo>
                  <a:lnTo>
                    <a:pt x="670559" y="21336"/>
                  </a:lnTo>
                  <a:lnTo>
                    <a:pt x="682751" y="30479"/>
                  </a:lnTo>
                  <a:lnTo>
                    <a:pt x="682751" y="28955"/>
                  </a:lnTo>
                  <a:lnTo>
                    <a:pt x="699515" y="28955"/>
                  </a:lnTo>
                  <a:lnTo>
                    <a:pt x="690372" y="19812"/>
                  </a:lnTo>
                  <a:lnTo>
                    <a:pt x="684276" y="15239"/>
                  </a:lnTo>
                  <a:close/>
                </a:path>
                <a:path w="722629" h="498475">
                  <a:moveTo>
                    <a:pt x="69341" y="15239"/>
                  </a:moveTo>
                  <a:lnTo>
                    <a:pt x="65531" y="15239"/>
                  </a:lnTo>
                  <a:lnTo>
                    <a:pt x="65531" y="16763"/>
                  </a:lnTo>
                  <a:lnTo>
                    <a:pt x="69341" y="15239"/>
                  </a:lnTo>
                  <a:close/>
                </a:path>
                <a:path w="722629" h="498475">
                  <a:moveTo>
                    <a:pt x="679196" y="12191"/>
                  </a:moveTo>
                  <a:lnTo>
                    <a:pt x="635507" y="12191"/>
                  </a:lnTo>
                  <a:lnTo>
                    <a:pt x="643127" y="13715"/>
                  </a:lnTo>
                  <a:lnTo>
                    <a:pt x="650748" y="13715"/>
                  </a:lnTo>
                  <a:lnTo>
                    <a:pt x="658368" y="16763"/>
                  </a:lnTo>
                  <a:lnTo>
                    <a:pt x="656844" y="15239"/>
                  </a:lnTo>
                  <a:lnTo>
                    <a:pt x="684276" y="15239"/>
                  </a:lnTo>
                  <a:lnTo>
                    <a:pt x="679196" y="1219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72755" y="3511295"/>
              <a:ext cx="467868" cy="38404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581899" y="3960875"/>
              <a:ext cx="461772" cy="38252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670035" y="3477767"/>
              <a:ext cx="470916" cy="47091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279635" y="3086353"/>
              <a:ext cx="640080" cy="11366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72755" y="3058667"/>
              <a:ext cx="467868" cy="384048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9512300" y="3428491"/>
            <a:ext cx="2298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eiryo UI"/>
                <a:cs typeface="Meiryo UI"/>
              </a:rPr>
              <a:t>校務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521443" y="3771391"/>
            <a:ext cx="2298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eiryo UI"/>
                <a:cs typeface="Meiryo UI"/>
              </a:rPr>
              <a:t>学習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3861815" y="3249167"/>
            <a:ext cx="5584190" cy="3746500"/>
            <a:chOff x="3861815" y="3249167"/>
            <a:chExt cx="5584190" cy="3746500"/>
          </a:xfrm>
        </p:grpSpPr>
        <p:sp>
          <p:nvSpPr>
            <p:cNvPr id="118" name="object 118"/>
            <p:cNvSpPr/>
            <p:nvPr/>
          </p:nvSpPr>
          <p:spPr>
            <a:xfrm>
              <a:off x="8031480" y="3249167"/>
              <a:ext cx="647700" cy="1226820"/>
            </a:xfrm>
            <a:custGeom>
              <a:avLst/>
              <a:gdLst/>
              <a:ahLst/>
              <a:cxnLst/>
              <a:rect l="l" t="t" r="r" b="b"/>
              <a:pathLst>
                <a:path w="647700" h="1226820">
                  <a:moveTo>
                    <a:pt x="647700" y="466344"/>
                  </a:moveTo>
                  <a:lnTo>
                    <a:pt x="644842" y="464439"/>
                  </a:lnTo>
                  <a:lnTo>
                    <a:pt x="646176" y="461772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634428" y="461606"/>
                  </a:lnTo>
                  <a:lnTo>
                    <a:pt x="3048" y="451104"/>
                  </a:lnTo>
                  <a:lnTo>
                    <a:pt x="3048" y="457200"/>
                  </a:lnTo>
                  <a:lnTo>
                    <a:pt x="639813" y="467791"/>
                  </a:lnTo>
                  <a:lnTo>
                    <a:pt x="83820" y="1223772"/>
                  </a:lnTo>
                  <a:lnTo>
                    <a:pt x="88392" y="1226820"/>
                  </a:lnTo>
                  <a:lnTo>
                    <a:pt x="647700" y="4663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43087" y="4355591"/>
              <a:ext cx="179831" cy="237744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133331" y="3646931"/>
              <a:ext cx="155575" cy="70485"/>
            </a:xfrm>
            <a:custGeom>
              <a:avLst/>
              <a:gdLst/>
              <a:ahLst/>
              <a:cxnLst/>
              <a:rect l="l" t="t" r="r" b="b"/>
              <a:pathLst>
                <a:path w="155575" h="70485">
                  <a:moveTo>
                    <a:pt x="153924" y="0"/>
                  </a:moveTo>
                  <a:lnTo>
                    <a:pt x="0" y="64007"/>
                  </a:lnTo>
                  <a:lnTo>
                    <a:pt x="1524" y="70103"/>
                  </a:lnTo>
                  <a:lnTo>
                    <a:pt x="155448" y="6095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725156" y="3325367"/>
              <a:ext cx="1720850" cy="1096010"/>
            </a:xfrm>
            <a:custGeom>
              <a:avLst/>
              <a:gdLst/>
              <a:ahLst/>
              <a:cxnLst/>
              <a:rect l="l" t="t" r="r" b="b"/>
              <a:pathLst>
                <a:path w="1720850" h="1096010">
                  <a:moveTo>
                    <a:pt x="1697736" y="548640"/>
                  </a:moveTo>
                  <a:lnTo>
                    <a:pt x="1688592" y="537972"/>
                  </a:lnTo>
                  <a:lnTo>
                    <a:pt x="1633728" y="473964"/>
                  </a:lnTo>
                  <a:lnTo>
                    <a:pt x="1630680" y="470916"/>
                  </a:lnTo>
                  <a:lnTo>
                    <a:pt x="1627632" y="470916"/>
                  </a:lnTo>
                  <a:lnTo>
                    <a:pt x="1624584" y="472440"/>
                  </a:lnTo>
                  <a:lnTo>
                    <a:pt x="1621536" y="475488"/>
                  </a:lnTo>
                  <a:lnTo>
                    <a:pt x="1621536" y="478536"/>
                  </a:lnTo>
                  <a:lnTo>
                    <a:pt x="1623060" y="481584"/>
                  </a:lnTo>
                  <a:lnTo>
                    <a:pt x="1665922" y="531228"/>
                  </a:lnTo>
                  <a:lnTo>
                    <a:pt x="1652016" y="525780"/>
                  </a:lnTo>
                  <a:lnTo>
                    <a:pt x="1601724" y="510540"/>
                  </a:lnTo>
                  <a:lnTo>
                    <a:pt x="1519428" y="495300"/>
                  </a:lnTo>
                  <a:lnTo>
                    <a:pt x="1456944" y="490728"/>
                  </a:lnTo>
                  <a:lnTo>
                    <a:pt x="1423416" y="490728"/>
                  </a:lnTo>
                  <a:lnTo>
                    <a:pt x="1367028" y="495300"/>
                  </a:lnTo>
                  <a:lnTo>
                    <a:pt x="1327404" y="501396"/>
                  </a:lnTo>
                  <a:lnTo>
                    <a:pt x="1306068" y="505968"/>
                  </a:lnTo>
                  <a:lnTo>
                    <a:pt x="1260348" y="515112"/>
                  </a:lnTo>
                  <a:lnTo>
                    <a:pt x="1237488" y="521208"/>
                  </a:lnTo>
                  <a:lnTo>
                    <a:pt x="1213104" y="527304"/>
                  </a:lnTo>
                  <a:lnTo>
                    <a:pt x="1161288" y="542544"/>
                  </a:lnTo>
                  <a:lnTo>
                    <a:pt x="1106424" y="560832"/>
                  </a:lnTo>
                  <a:lnTo>
                    <a:pt x="1077468" y="571500"/>
                  </a:lnTo>
                  <a:lnTo>
                    <a:pt x="1046988" y="582168"/>
                  </a:lnTo>
                  <a:lnTo>
                    <a:pt x="1018032" y="594360"/>
                  </a:lnTo>
                  <a:lnTo>
                    <a:pt x="986028" y="606552"/>
                  </a:lnTo>
                  <a:lnTo>
                    <a:pt x="922020" y="633984"/>
                  </a:lnTo>
                  <a:lnTo>
                    <a:pt x="888492" y="647700"/>
                  </a:lnTo>
                  <a:lnTo>
                    <a:pt x="853440" y="662940"/>
                  </a:lnTo>
                  <a:lnTo>
                    <a:pt x="819912" y="678180"/>
                  </a:lnTo>
                  <a:lnTo>
                    <a:pt x="784860" y="694944"/>
                  </a:lnTo>
                  <a:lnTo>
                    <a:pt x="748284" y="710184"/>
                  </a:lnTo>
                  <a:lnTo>
                    <a:pt x="711708" y="728472"/>
                  </a:lnTo>
                  <a:lnTo>
                    <a:pt x="405384" y="876300"/>
                  </a:lnTo>
                  <a:lnTo>
                    <a:pt x="161544" y="999744"/>
                  </a:lnTo>
                  <a:lnTo>
                    <a:pt x="29311" y="1067193"/>
                  </a:lnTo>
                  <a:lnTo>
                    <a:pt x="64008" y="1013460"/>
                  </a:lnTo>
                  <a:lnTo>
                    <a:pt x="67056" y="1010412"/>
                  </a:lnTo>
                  <a:lnTo>
                    <a:pt x="65532" y="1005840"/>
                  </a:lnTo>
                  <a:lnTo>
                    <a:pt x="59436" y="1002792"/>
                  </a:lnTo>
                  <a:lnTo>
                    <a:pt x="56388" y="1002792"/>
                  </a:lnTo>
                  <a:lnTo>
                    <a:pt x="53340" y="1005840"/>
                  </a:lnTo>
                  <a:lnTo>
                    <a:pt x="0" y="1089660"/>
                  </a:lnTo>
                  <a:lnTo>
                    <a:pt x="99060" y="1094232"/>
                  </a:lnTo>
                  <a:lnTo>
                    <a:pt x="102108" y="1095756"/>
                  </a:lnTo>
                  <a:lnTo>
                    <a:pt x="105156" y="1092708"/>
                  </a:lnTo>
                  <a:lnTo>
                    <a:pt x="106680" y="1089660"/>
                  </a:lnTo>
                  <a:lnTo>
                    <a:pt x="106680" y="1085088"/>
                  </a:lnTo>
                  <a:lnTo>
                    <a:pt x="103632" y="1082040"/>
                  </a:lnTo>
                  <a:lnTo>
                    <a:pt x="100584" y="1082040"/>
                  </a:lnTo>
                  <a:lnTo>
                    <a:pt x="35090" y="1078661"/>
                  </a:lnTo>
                  <a:lnTo>
                    <a:pt x="167640" y="1010412"/>
                  </a:lnTo>
                  <a:lnTo>
                    <a:pt x="330708" y="928116"/>
                  </a:lnTo>
                  <a:lnTo>
                    <a:pt x="411480" y="888492"/>
                  </a:lnTo>
                  <a:lnTo>
                    <a:pt x="489204" y="848868"/>
                  </a:lnTo>
                  <a:lnTo>
                    <a:pt x="566928" y="810768"/>
                  </a:lnTo>
                  <a:lnTo>
                    <a:pt x="643128" y="774192"/>
                  </a:lnTo>
                  <a:lnTo>
                    <a:pt x="717804" y="739140"/>
                  </a:lnTo>
                  <a:lnTo>
                    <a:pt x="754380" y="722376"/>
                  </a:lnTo>
                  <a:lnTo>
                    <a:pt x="789432" y="705612"/>
                  </a:lnTo>
                  <a:lnTo>
                    <a:pt x="859536" y="675132"/>
                  </a:lnTo>
                  <a:lnTo>
                    <a:pt x="893064" y="659892"/>
                  </a:lnTo>
                  <a:lnTo>
                    <a:pt x="926592" y="646176"/>
                  </a:lnTo>
                  <a:lnTo>
                    <a:pt x="990600" y="618744"/>
                  </a:lnTo>
                  <a:lnTo>
                    <a:pt x="1022604" y="606552"/>
                  </a:lnTo>
                  <a:lnTo>
                    <a:pt x="1051560" y="594360"/>
                  </a:lnTo>
                  <a:lnTo>
                    <a:pt x="1082040" y="583692"/>
                  </a:lnTo>
                  <a:lnTo>
                    <a:pt x="1110996" y="573024"/>
                  </a:lnTo>
                  <a:lnTo>
                    <a:pt x="1165860" y="554736"/>
                  </a:lnTo>
                  <a:lnTo>
                    <a:pt x="1164336" y="554736"/>
                  </a:lnTo>
                  <a:lnTo>
                    <a:pt x="1191768" y="547116"/>
                  </a:lnTo>
                  <a:lnTo>
                    <a:pt x="1190244" y="547116"/>
                  </a:lnTo>
                  <a:lnTo>
                    <a:pt x="1216152" y="539496"/>
                  </a:lnTo>
                  <a:lnTo>
                    <a:pt x="1240536" y="533400"/>
                  </a:lnTo>
                  <a:lnTo>
                    <a:pt x="1263396" y="527304"/>
                  </a:lnTo>
                  <a:lnTo>
                    <a:pt x="1286256" y="522732"/>
                  </a:lnTo>
                  <a:lnTo>
                    <a:pt x="1328928" y="513588"/>
                  </a:lnTo>
                  <a:lnTo>
                    <a:pt x="1348740" y="510540"/>
                  </a:lnTo>
                  <a:lnTo>
                    <a:pt x="1368552" y="509016"/>
                  </a:lnTo>
                  <a:lnTo>
                    <a:pt x="1388364" y="505968"/>
                  </a:lnTo>
                  <a:lnTo>
                    <a:pt x="1386840" y="505968"/>
                  </a:lnTo>
                  <a:lnTo>
                    <a:pt x="1406652" y="504444"/>
                  </a:lnTo>
                  <a:lnTo>
                    <a:pt x="1423416" y="504444"/>
                  </a:lnTo>
                  <a:lnTo>
                    <a:pt x="1440180" y="502920"/>
                  </a:lnTo>
                  <a:lnTo>
                    <a:pt x="1456944" y="502920"/>
                  </a:lnTo>
                  <a:lnTo>
                    <a:pt x="1488948" y="504444"/>
                  </a:lnTo>
                  <a:lnTo>
                    <a:pt x="1519428" y="507492"/>
                  </a:lnTo>
                  <a:lnTo>
                    <a:pt x="1517904" y="507492"/>
                  </a:lnTo>
                  <a:lnTo>
                    <a:pt x="1546860" y="512064"/>
                  </a:lnTo>
                  <a:lnTo>
                    <a:pt x="1572768" y="516636"/>
                  </a:lnTo>
                  <a:lnTo>
                    <a:pt x="1598676" y="522732"/>
                  </a:lnTo>
                  <a:lnTo>
                    <a:pt x="1624584" y="530352"/>
                  </a:lnTo>
                  <a:lnTo>
                    <a:pt x="1623060" y="530352"/>
                  </a:lnTo>
                  <a:lnTo>
                    <a:pt x="1647444" y="537972"/>
                  </a:lnTo>
                  <a:lnTo>
                    <a:pt x="1660855" y="542442"/>
                  </a:lnTo>
                  <a:lnTo>
                    <a:pt x="1597152" y="554736"/>
                  </a:lnTo>
                  <a:lnTo>
                    <a:pt x="1594104" y="556260"/>
                  </a:lnTo>
                  <a:lnTo>
                    <a:pt x="1592580" y="559308"/>
                  </a:lnTo>
                  <a:lnTo>
                    <a:pt x="1592580" y="565404"/>
                  </a:lnTo>
                  <a:lnTo>
                    <a:pt x="1597152" y="568452"/>
                  </a:lnTo>
                  <a:lnTo>
                    <a:pt x="1600200" y="568452"/>
                  </a:lnTo>
                  <a:lnTo>
                    <a:pt x="1690230" y="550164"/>
                  </a:lnTo>
                  <a:lnTo>
                    <a:pt x="1697736" y="548640"/>
                  </a:lnTo>
                  <a:close/>
                </a:path>
                <a:path w="1720850" h="1096010">
                  <a:moveTo>
                    <a:pt x="1720596" y="237744"/>
                  </a:moveTo>
                  <a:lnTo>
                    <a:pt x="1713738" y="236220"/>
                  </a:lnTo>
                  <a:lnTo>
                    <a:pt x="1624584" y="216408"/>
                  </a:lnTo>
                  <a:lnTo>
                    <a:pt x="1621536" y="214884"/>
                  </a:lnTo>
                  <a:lnTo>
                    <a:pt x="1618488" y="217932"/>
                  </a:lnTo>
                  <a:lnTo>
                    <a:pt x="1616964" y="220980"/>
                  </a:lnTo>
                  <a:lnTo>
                    <a:pt x="1616964" y="224028"/>
                  </a:lnTo>
                  <a:lnTo>
                    <a:pt x="1618488" y="227076"/>
                  </a:lnTo>
                  <a:lnTo>
                    <a:pt x="1621536" y="228600"/>
                  </a:lnTo>
                  <a:lnTo>
                    <a:pt x="1685455" y="243192"/>
                  </a:lnTo>
                  <a:lnTo>
                    <a:pt x="1645920" y="256032"/>
                  </a:lnTo>
                  <a:lnTo>
                    <a:pt x="1607820" y="266700"/>
                  </a:lnTo>
                  <a:lnTo>
                    <a:pt x="1571244" y="277368"/>
                  </a:lnTo>
                  <a:lnTo>
                    <a:pt x="1533144" y="288036"/>
                  </a:lnTo>
                  <a:lnTo>
                    <a:pt x="1420368" y="312420"/>
                  </a:lnTo>
                  <a:lnTo>
                    <a:pt x="1341120" y="324612"/>
                  </a:lnTo>
                  <a:lnTo>
                    <a:pt x="1301496" y="327660"/>
                  </a:lnTo>
                  <a:lnTo>
                    <a:pt x="1260348" y="329184"/>
                  </a:lnTo>
                  <a:lnTo>
                    <a:pt x="1219200" y="329184"/>
                  </a:lnTo>
                  <a:lnTo>
                    <a:pt x="1178052" y="327660"/>
                  </a:lnTo>
                  <a:lnTo>
                    <a:pt x="1133856" y="324612"/>
                  </a:lnTo>
                  <a:lnTo>
                    <a:pt x="1091184" y="318516"/>
                  </a:lnTo>
                  <a:lnTo>
                    <a:pt x="1045464" y="309372"/>
                  </a:lnTo>
                  <a:lnTo>
                    <a:pt x="999744" y="298704"/>
                  </a:lnTo>
                  <a:lnTo>
                    <a:pt x="952500" y="286512"/>
                  </a:lnTo>
                  <a:lnTo>
                    <a:pt x="954024" y="286512"/>
                  </a:lnTo>
                  <a:lnTo>
                    <a:pt x="910132" y="272796"/>
                  </a:lnTo>
                  <a:lnTo>
                    <a:pt x="905256" y="271272"/>
                  </a:lnTo>
                  <a:lnTo>
                    <a:pt x="905256" y="272796"/>
                  </a:lnTo>
                  <a:lnTo>
                    <a:pt x="807720" y="237744"/>
                  </a:lnTo>
                  <a:lnTo>
                    <a:pt x="809244" y="237744"/>
                  </a:lnTo>
                  <a:lnTo>
                    <a:pt x="708660" y="198120"/>
                  </a:lnTo>
                  <a:lnTo>
                    <a:pt x="658368" y="175260"/>
                  </a:lnTo>
                  <a:lnTo>
                    <a:pt x="606552" y="152400"/>
                  </a:lnTo>
                  <a:lnTo>
                    <a:pt x="451104" y="79248"/>
                  </a:lnTo>
                  <a:lnTo>
                    <a:pt x="327075" y="16649"/>
                  </a:lnTo>
                  <a:lnTo>
                    <a:pt x="391668" y="12192"/>
                  </a:lnTo>
                  <a:lnTo>
                    <a:pt x="394716" y="12192"/>
                  </a:lnTo>
                  <a:lnTo>
                    <a:pt x="397764" y="9144"/>
                  </a:lnTo>
                  <a:lnTo>
                    <a:pt x="397764" y="6096"/>
                  </a:lnTo>
                  <a:lnTo>
                    <a:pt x="396240" y="1524"/>
                  </a:lnTo>
                  <a:lnTo>
                    <a:pt x="393192" y="0"/>
                  </a:lnTo>
                  <a:lnTo>
                    <a:pt x="390144" y="0"/>
                  </a:lnTo>
                  <a:lnTo>
                    <a:pt x="291084" y="6096"/>
                  </a:lnTo>
                  <a:lnTo>
                    <a:pt x="345948" y="89916"/>
                  </a:lnTo>
                  <a:lnTo>
                    <a:pt x="347472" y="91440"/>
                  </a:lnTo>
                  <a:lnTo>
                    <a:pt x="352044" y="92964"/>
                  </a:lnTo>
                  <a:lnTo>
                    <a:pt x="355092" y="91440"/>
                  </a:lnTo>
                  <a:lnTo>
                    <a:pt x="358140" y="88392"/>
                  </a:lnTo>
                  <a:lnTo>
                    <a:pt x="358140" y="85344"/>
                  </a:lnTo>
                  <a:lnTo>
                    <a:pt x="356616" y="82296"/>
                  </a:lnTo>
                  <a:lnTo>
                    <a:pt x="320624" y="28333"/>
                  </a:lnTo>
                  <a:lnTo>
                    <a:pt x="446532" y="89916"/>
                  </a:lnTo>
                  <a:lnTo>
                    <a:pt x="498348" y="115824"/>
                  </a:lnTo>
                  <a:lnTo>
                    <a:pt x="601980" y="164592"/>
                  </a:lnTo>
                  <a:lnTo>
                    <a:pt x="652272" y="187452"/>
                  </a:lnTo>
                  <a:lnTo>
                    <a:pt x="704088" y="208788"/>
                  </a:lnTo>
                  <a:lnTo>
                    <a:pt x="754380" y="230124"/>
                  </a:lnTo>
                  <a:lnTo>
                    <a:pt x="804672" y="249936"/>
                  </a:lnTo>
                  <a:lnTo>
                    <a:pt x="853440" y="268224"/>
                  </a:lnTo>
                  <a:lnTo>
                    <a:pt x="902208" y="283464"/>
                  </a:lnTo>
                  <a:lnTo>
                    <a:pt x="949452" y="298704"/>
                  </a:lnTo>
                  <a:lnTo>
                    <a:pt x="996696" y="310896"/>
                  </a:lnTo>
                  <a:lnTo>
                    <a:pt x="1042416" y="321564"/>
                  </a:lnTo>
                  <a:lnTo>
                    <a:pt x="1088136" y="330708"/>
                  </a:lnTo>
                  <a:lnTo>
                    <a:pt x="1133856" y="336804"/>
                  </a:lnTo>
                  <a:lnTo>
                    <a:pt x="1176528" y="341376"/>
                  </a:lnTo>
                  <a:lnTo>
                    <a:pt x="1219200" y="342900"/>
                  </a:lnTo>
                  <a:lnTo>
                    <a:pt x="1261872" y="342900"/>
                  </a:lnTo>
                  <a:lnTo>
                    <a:pt x="1342644" y="336804"/>
                  </a:lnTo>
                  <a:lnTo>
                    <a:pt x="1382268" y="332232"/>
                  </a:lnTo>
                  <a:lnTo>
                    <a:pt x="1398117" y="329184"/>
                  </a:lnTo>
                  <a:lnTo>
                    <a:pt x="1421892" y="324612"/>
                  </a:lnTo>
                  <a:lnTo>
                    <a:pt x="1461516" y="318516"/>
                  </a:lnTo>
                  <a:lnTo>
                    <a:pt x="1537716" y="300228"/>
                  </a:lnTo>
                  <a:lnTo>
                    <a:pt x="1574292" y="289560"/>
                  </a:lnTo>
                  <a:lnTo>
                    <a:pt x="1612392" y="278892"/>
                  </a:lnTo>
                  <a:lnTo>
                    <a:pt x="1648968" y="266700"/>
                  </a:lnTo>
                  <a:lnTo>
                    <a:pt x="1688452" y="255143"/>
                  </a:lnTo>
                  <a:lnTo>
                    <a:pt x="1645920" y="303276"/>
                  </a:lnTo>
                  <a:lnTo>
                    <a:pt x="1642872" y="304800"/>
                  </a:lnTo>
                  <a:lnTo>
                    <a:pt x="1642872" y="309372"/>
                  </a:lnTo>
                  <a:lnTo>
                    <a:pt x="1647444" y="313944"/>
                  </a:lnTo>
                  <a:lnTo>
                    <a:pt x="1652016" y="313944"/>
                  </a:lnTo>
                  <a:lnTo>
                    <a:pt x="1655064" y="310896"/>
                  </a:lnTo>
                  <a:lnTo>
                    <a:pt x="1710880" y="248577"/>
                  </a:lnTo>
                  <a:lnTo>
                    <a:pt x="1711452" y="248412"/>
                  </a:lnTo>
                  <a:lnTo>
                    <a:pt x="1711325" y="248094"/>
                  </a:lnTo>
                  <a:lnTo>
                    <a:pt x="1720596" y="237744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23987" y="4358639"/>
              <a:ext cx="158496" cy="22250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690103" y="4433315"/>
              <a:ext cx="233172" cy="18440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4541520" y="5769863"/>
              <a:ext cx="2063750" cy="1156970"/>
            </a:xfrm>
            <a:custGeom>
              <a:avLst/>
              <a:gdLst/>
              <a:ahLst/>
              <a:cxnLst/>
              <a:rect l="l" t="t" r="r" b="b"/>
              <a:pathLst>
                <a:path w="2063750" h="1156970">
                  <a:moveTo>
                    <a:pt x="1339596" y="207264"/>
                  </a:moveTo>
                  <a:lnTo>
                    <a:pt x="1325880" y="207264"/>
                  </a:lnTo>
                  <a:lnTo>
                    <a:pt x="1325880" y="219456"/>
                  </a:lnTo>
                  <a:lnTo>
                    <a:pt x="1325880" y="1143012"/>
                  </a:lnTo>
                  <a:lnTo>
                    <a:pt x="13716" y="1143012"/>
                  </a:lnTo>
                  <a:lnTo>
                    <a:pt x="13716" y="219456"/>
                  </a:lnTo>
                  <a:lnTo>
                    <a:pt x="1325880" y="219456"/>
                  </a:lnTo>
                  <a:lnTo>
                    <a:pt x="1325880" y="207264"/>
                  </a:lnTo>
                  <a:lnTo>
                    <a:pt x="0" y="207264"/>
                  </a:lnTo>
                  <a:lnTo>
                    <a:pt x="0" y="1156728"/>
                  </a:lnTo>
                  <a:lnTo>
                    <a:pt x="1339596" y="1156728"/>
                  </a:lnTo>
                  <a:lnTo>
                    <a:pt x="1339596" y="1149108"/>
                  </a:lnTo>
                  <a:lnTo>
                    <a:pt x="1339596" y="1143012"/>
                  </a:lnTo>
                  <a:lnTo>
                    <a:pt x="1339596" y="219456"/>
                  </a:lnTo>
                  <a:lnTo>
                    <a:pt x="1339596" y="213360"/>
                  </a:lnTo>
                  <a:lnTo>
                    <a:pt x="1339596" y="207264"/>
                  </a:lnTo>
                  <a:close/>
                </a:path>
                <a:path w="2063750" h="1156970">
                  <a:moveTo>
                    <a:pt x="2063496" y="64008"/>
                  </a:moveTo>
                  <a:lnTo>
                    <a:pt x="2061972" y="56388"/>
                  </a:lnTo>
                  <a:lnTo>
                    <a:pt x="2061210" y="53340"/>
                  </a:lnTo>
                  <a:lnTo>
                    <a:pt x="2060448" y="50292"/>
                  </a:lnTo>
                  <a:lnTo>
                    <a:pt x="2054352" y="38100"/>
                  </a:lnTo>
                  <a:lnTo>
                    <a:pt x="2051304" y="32004"/>
                  </a:lnTo>
                  <a:lnTo>
                    <a:pt x="2049780" y="30226"/>
                  </a:lnTo>
                  <a:lnTo>
                    <a:pt x="2049780" y="59436"/>
                  </a:lnTo>
                  <a:lnTo>
                    <a:pt x="2049780" y="338328"/>
                  </a:lnTo>
                  <a:lnTo>
                    <a:pt x="2048256" y="344424"/>
                  </a:lnTo>
                  <a:lnTo>
                    <a:pt x="2045208" y="350520"/>
                  </a:lnTo>
                  <a:lnTo>
                    <a:pt x="2046732" y="348996"/>
                  </a:lnTo>
                  <a:lnTo>
                    <a:pt x="2040636" y="359664"/>
                  </a:lnTo>
                  <a:lnTo>
                    <a:pt x="2033905" y="367741"/>
                  </a:lnTo>
                  <a:lnTo>
                    <a:pt x="2023872" y="374904"/>
                  </a:lnTo>
                  <a:lnTo>
                    <a:pt x="2025396" y="374904"/>
                  </a:lnTo>
                  <a:lnTo>
                    <a:pt x="2014728" y="381000"/>
                  </a:lnTo>
                  <a:lnTo>
                    <a:pt x="2016252" y="379476"/>
                  </a:lnTo>
                  <a:lnTo>
                    <a:pt x="2010156" y="382524"/>
                  </a:lnTo>
                  <a:lnTo>
                    <a:pt x="2004060" y="384048"/>
                  </a:lnTo>
                  <a:lnTo>
                    <a:pt x="1432560" y="384048"/>
                  </a:lnTo>
                  <a:lnTo>
                    <a:pt x="1426464" y="382524"/>
                  </a:lnTo>
                  <a:lnTo>
                    <a:pt x="1423416" y="381000"/>
                  </a:lnTo>
                  <a:lnTo>
                    <a:pt x="1420368" y="379476"/>
                  </a:lnTo>
                  <a:lnTo>
                    <a:pt x="1421892" y="381000"/>
                  </a:lnTo>
                  <a:lnTo>
                    <a:pt x="1411224" y="374904"/>
                  </a:lnTo>
                  <a:lnTo>
                    <a:pt x="1403908" y="368808"/>
                  </a:lnTo>
                  <a:lnTo>
                    <a:pt x="1402905" y="367982"/>
                  </a:lnTo>
                  <a:lnTo>
                    <a:pt x="1402334" y="367284"/>
                  </a:lnTo>
                  <a:lnTo>
                    <a:pt x="1395984" y="359664"/>
                  </a:lnTo>
                  <a:lnTo>
                    <a:pt x="1390751" y="350520"/>
                  </a:lnTo>
                  <a:lnTo>
                    <a:pt x="1389888" y="348996"/>
                  </a:lnTo>
                  <a:lnTo>
                    <a:pt x="1389888" y="350520"/>
                  </a:lnTo>
                  <a:lnTo>
                    <a:pt x="1386840" y="338328"/>
                  </a:lnTo>
                  <a:lnTo>
                    <a:pt x="1386840" y="333756"/>
                  </a:lnTo>
                  <a:lnTo>
                    <a:pt x="1385620" y="327660"/>
                  </a:lnTo>
                  <a:lnTo>
                    <a:pt x="1385316" y="326136"/>
                  </a:lnTo>
                  <a:lnTo>
                    <a:pt x="1385316" y="71628"/>
                  </a:lnTo>
                  <a:lnTo>
                    <a:pt x="1386840" y="65532"/>
                  </a:lnTo>
                  <a:lnTo>
                    <a:pt x="1386840" y="59436"/>
                  </a:lnTo>
                  <a:lnTo>
                    <a:pt x="1388364" y="53340"/>
                  </a:lnTo>
                  <a:lnTo>
                    <a:pt x="1388364" y="54864"/>
                  </a:lnTo>
                  <a:lnTo>
                    <a:pt x="1388745" y="53340"/>
                  </a:lnTo>
                  <a:lnTo>
                    <a:pt x="1389888" y="48768"/>
                  </a:lnTo>
                  <a:lnTo>
                    <a:pt x="1395984" y="38100"/>
                  </a:lnTo>
                  <a:lnTo>
                    <a:pt x="1395984" y="39624"/>
                  </a:lnTo>
                  <a:lnTo>
                    <a:pt x="1397241" y="38100"/>
                  </a:lnTo>
                  <a:lnTo>
                    <a:pt x="1403604" y="30480"/>
                  </a:lnTo>
                  <a:lnTo>
                    <a:pt x="1402080" y="30480"/>
                  </a:lnTo>
                  <a:lnTo>
                    <a:pt x="1411224" y="22860"/>
                  </a:lnTo>
                  <a:lnTo>
                    <a:pt x="1421892" y="18288"/>
                  </a:lnTo>
                  <a:lnTo>
                    <a:pt x="1420368" y="18288"/>
                  </a:lnTo>
                  <a:lnTo>
                    <a:pt x="1426464" y="15240"/>
                  </a:lnTo>
                  <a:lnTo>
                    <a:pt x="1426464" y="16764"/>
                  </a:lnTo>
                  <a:lnTo>
                    <a:pt x="1432560" y="15240"/>
                  </a:lnTo>
                  <a:lnTo>
                    <a:pt x="1438656" y="13716"/>
                  </a:lnTo>
                  <a:lnTo>
                    <a:pt x="1997951" y="13716"/>
                  </a:lnTo>
                  <a:lnTo>
                    <a:pt x="2010156" y="16764"/>
                  </a:lnTo>
                  <a:lnTo>
                    <a:pt x="2010156" y="15240"/>
                  </a:lnTo>
                  <a:lnTo>
                    <a:pt x="2016252" y="18288"/>
                  </a:lnTo>
                  <a:lnTo>
                    <a:pt x="2014728" y="18288"/>
                  </a:lnTo>
                  <a:lnTo>
                    <a:pt x="2025396" y="22860"/>
                  </a:lnTo>
                  <a:lnTo>
                    <a:pt x="2023872" y="22860"/>
                  </a:lnTo>
                  <a:lnTo>
                    <a:pt x="2034527" y="30480"/>
                  </a:lnTo>
                  <a:lnTo>
                    <a:pt x="2033003" y="30480"/>
                  </a:lnTo>
                  <a:lnTo>
                    <a:pt x="2040636" y="39624"/>
                  </a:lnTo>
                  <a:lnTo>
                    <a:pt x="2040636" y="38100"/>
                  </a:lnTo>
                  <a:lnTo>
                    <a:pt x="2046732" y="48768"/>
                  </a:lnTo>
                  <a:lnTo>
                    <a:pt x="2045208" y="48768"/>
                  </a:lnTo>
                  <a:lnTo>
                    <a:pt x="2048256" y="54864"/>
                  </a:lnTo>
                  <a:lnTo>
                    <a:pt x="2048256" y="53340"/>
                  </a:lnTo>
                  <a:lnTo>
                    <a:pt x="2049780" y="59436"/>
                  </a:lnTo>
                  <a:lnTo>
                    <a:pt x="2049780" y="30226"/>
                  </a:lnTo>
                  <a:lnTo>
                    <a:pt x="2042160" y="21336"/>
                  </a:lnTo>
                  <a:lnTo>
                    <a:pt x="2035035" y="15240"/>
                  </a:lnTo>
                  <a:lnTo>
                    <a:pt x="2033257" y="13716"/>
                  </a:lnTo>
                  <a:lnTo>
                    <a:pt x="2031479" y="12192"/>
                  </a:lnTo>
                  <a:lnTo>
                    <a:pt x="2020824" y="6096"/>
                  </a:lnTo>
                  <a:lnTo>
                    <a:pt x="2013204" y="3048"/>
                  </a:lnTo>
                  <a:lnTo>
                    <a:pt x="2007108" y="1524"/>
                  </a:lnTo>
                  <a:lnTo>
                    <a:pt x="1999475" y="1524"/>
                  </a:lnTo>
                  <a:lnTo>
                    <a:pt x="1993379" y="0"/>
                  </a:lnTo>
                  <a:lnTo>
                    <a:pt x="1443228" y="0"/>
                  </a:lnTo>
                  <a:lnTo>
                    <a:pt x="1437132" y="1524"/>
                  </a:lnTo>
                  <a:lnTo>
                    <a:pt x="1429512" y="1524"/>
                  </a:lnTo>
                  <a:lnTo>
                    <a:pt x="1394460" y="21336"/>
                  </a:lnTo>
                  <a:lnTo>
                    <a:pt x="1374648" y="56388"/>
                  </a:lnTo>
                  <a:lnTo>
                    <a:pt x="1373124" y="64008"/>
                  </a:lnTo>
                  <a:lnTo>
                    <a:pt x="1373124" y="333756"/>
                  </a:lnTo>
                  <a:lnTo>
                    <a:pt x="1394460" y="376428"/>
                  </a:lnTo>
                  <a:lnTo>
                    <a:pt x="1429512" y="396240"/>
                  </a:lnTo>
                  <a:lnTo>
                    <a:pt x="1437132" y="397764"/>
                  </a:lnTo>
                  <a:lnTo>
                    <a:pt x="1999475" y="397764"/>
                  </a:lnTo>
                  <a:lnTo>
                    <a:pt x="2033257" y="384048"/>
                  </a:lnTo>
                  <a:lnTo>
                    <a:pt x="2036826" y="381000"/>
                  </a:lnTo>
                  <a:lnTo>
                    <a:pt x="2042160" y="376428"/>
                  </a:lnTo>
                  <a:lnTo>
                    <a:pt x="2049780" y="368808"/>
                  </a:lnTo>
                  <a:lnTo>
                    <a:pt x="2051304" y="367284"/>
                  </a:lnTo>
                  <a:lnTo>
                    <a:pt x="2057400" y="355092"/>
                  </a:lnTo>
                  <a:lnTo>
                    <a:pt x="2059838" y="348996"/>
                  </a:lnTo>
                  <a:lnTo>
                    <a:pt x="2060448" y="347472"/>
                  </a:lnTo>
                  <a:lnTo>
                    <a:pt x="2061972" y="341376"/>
                  </a:lnTo>
                  <a:lnTo>
                    <a:pt x="2063496" y="333756"/>
                  </a:lnTo>
                  <a:lnTo>
                    <a:pt x="2063496" y="6400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18987" y="6416044"/>
              <a:ext cx="205739" cy="25603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901183" y="6420617"/>
              <a:ext cx="399288" cy="12191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96611" y="6545584"/>
              <a:ext cx="403860" cy="12191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344667" y="6449572"/>
              <a:ext cx="210312" cy="22250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55819" y="6428237"/>
              <a:ext cx="204215" cy="26060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61815" y="5859779"/>
              <a:ext cx="478536" cy="35814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61815" y="6242309"/>
              <a:ext cx="478536" cy="35814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61815" y="6632452"/>
              <a:ext cx="478536" cy="362712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331208" y="6038087"/>
              <a:ext cx="332740" cy="779145"/>
            </a:xfrm>
            <a:custGeom>
              <a:avLst/>
              <a:gdLst/>
              <a:ahLst/>
              <a:cxnLst/>
              <a:rect l="l" t="t" r="r" b="b"/>
              <a:pathLst>
                <a:path w="332739" h="779145">
                  <a:moveTo>
                    <a:pt x="332232" y="521220"/>
                  </a:moveTo>
                  <a:lnTo>
                    <a:pt x="6096" y="0"/>
                  </a:lnTo>
                  <a:lnTo>
                    <a:pt x="0" y="3048"/>
                  </a:lnTo>
                  <a:lnTo>
                    <a:pt x="320560" y="515366"/>
                  </a:lnTo>
                  <a:lnTo>
                    <a:pt x="6096" y="381012"/>
                  </a:lnTo>
                  <a:lnTo>
                    <a:pt x="3048" y="387108"/>
                  </a:lnTo>
                  <a:lnTo>
                    <a:pt x="321614" y="523227"/>
                  </a:lnTo>
                  <a:lnTo>
                    <a:pt x="0" y="774204"/>
                  </a:lnTo>
                  <a:lnTo>
                    <a:pt x="4572" y="778776"/>
                  </a:lnTo>
                  <a:lnTo>
                    <a:pt x="330708" y="524268"/>
                  </a:lnTo>
                  <a:lnTo>
                    <a:pt x="329184" y="522744"/>
                  </a:lnTo>
                  <a:lnTo>
                    <a:pt x="332232" y="52122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135623" y="6329177"/>
              <a:ext cx="478535" cy="441959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594860" y="6368808"/>
              <a:ext cx="957580" cy="363220"/>
            </a:xfrm>
            <a:custGeom>
              <a:avLst/>
              <a:gdLst/>
              <a:ahLst/>
              <a:cxnLst/>
              <a:rect l="l" t="t" r="r" b="b"/>
              <a:pathLst>
                <a:path w="957579" h="363220">
                  <a:moveTo>
                    <a:pt x="12192" y="304800"/>
                  </a:moveTo>
                  <a:lnTo>
                    <a:pt x="0" y="304800"/>
                  </a:lnTo>
                  <a:lnTo>
                    <a:pt x="0" y="356616"/>
                  </a:lnTo>
                  <a:lnTo>
                    <a:pt x="12192" y="356616"/>
                  </a:lnTo>
                  <a:lnTo>
                    <a:pt x="12192" y="304800"/>
                  </a:lnTo>
                  <a:close/>
                </a:path>
                <a:path w="957579" h="363220">
                  <a:moveTo>
                    <a:pt x="12192" y="216408"/>
                  </a:moveTo>
                  <a:lnTo>
                    <a:pt x="0" y="216408"/>
                  </a:lnTo>
                  <a:lnTo>
                    <a:pt x="0" y="266700"/>
                  </a:lnTo>
                  <a:lnTo>
                    <a:pt x="12192" y="266700"/>
                  </a:lnTo>
                  <a:lnTo>
                    <a:pt x="12192" y="216408"/>
                  </a:lnTo>
                  <a:close/>
                </a:path>
                <a:path w="957579" h="363220">
                  <a:moveTo>
                    <a:pt x="12192" y="128016"/>
                  </a:moveTo>
                  <a:lnTo>
                    <a:pt x="0" y="128016"/>
                  </a:lnTo>
                  <a:lnTo>
                    <a:pt x="0" y="178308"/>
                  </a:lnTo>
                  <a:lnTo>
                    <a:pt x="12192" y="178308"/>
                  </a:lnTo>
                  <a:lnTo>
                    <a:pt x="12192" y="128016"/>
                  </a:lnTo>
                  <a:close/>
                </a:path>
                <a:path w="957579" h="363220">
                  <a:moveTo>
                    <a:pt x="12192" y="38100"/>
                  </a:moveTo>
                  <a:lnTo>
                    <a:pt x="0" y="38100"/>
                  </a:lnTo>
                  <a:lnTo>
                    <a:pt x="0" y="89916"/>
                  </a:lnTo>
                  <a:lnTo>
                    <a:pt x="12192" y="89916"/>
                  </a:lnTo>
                  <a:lnTo>
                    <a:pt x="12192" y="38100"/>
                  </a:lnTo>
                  <a:close/>
                </a:path>
                <a:path w="957579" h="363220">
                  <a:moveTo>
                    <a:pt x="62484" y="0"/>
                  </a:moveTo>
                  <a:lnTo>
                    <a:pt x="12192" y="0"/>
                  </a:lnTo>
                  <a:lnTo>
                    <a:pt x="12192" y="13716"/>
                  </a:lnTo>
                  <a:lnTo>
                    <a:pt x="62484" y="13716"/>
                  </a:lnTo>
                  <a:lnTo>
                    <a:pt x="62484" y="0"/>
                  </a:lnTo>
                  <a:close/>
                </a:path>
                <a:path w="957579" h="363220">
                  <a:moveTo>
                    <a:pt x="68580" y="348996"/>
                  </a:moveTo>
                  <a:lnTo>
                    <a:pt x="18288" y="348996"/>
                  </a:lnTo>
                  <a:lnTo>
                    <a:pt x="18288" y="362712"/>
                  </a:lnTo>
                  <a:lnTo>
                    <a:pt x="68580" y="362712"/>
                  </a:lnTo>
                  <a:lnTo>
                    <a:pt x="68580" y="348996"/>
                  </a:lnTo>
                  <a:close/>
                </a:path>
                <a:path w="957579" h="363220">
                  <a:moveTo>
                    <a:pt x="152400" y="0"/>
                  </a:moveTo>
                  <a:lnTo>
                    <a:pt x="100584" y="0"/>
                  </a:lnTo>
                  <a:lnTo>
                    <a:pt x="100584" y="13716"/>
                  </a:lnTo>
                  <a:lnTo>
                    <a:pt x="152400" y="13716"/>
                  </a:lnTo>
                  <a:lnTo>
                    <a:pt x="152400" y="0"/>
                  </a:lnTo>
                  <a:close/>
                </a:path>
                <a:path w="957579" h="363220">
                  <a:moveTo>
                    <a:pt x="156972" y="348996"/>
                  </a:moveTo>
                  <a:lnTo>
                    <a:pt x="106680" y="348996"/>
                  </a:lnTo>
                  <a:lnTo>
                    <a:pt x="106680" y="362712"/>
                  </a:lnTo>
                  <a:lnTo>
                    <a:pt x="156972" y="362712"/>
                  </a:lnTo>
                  <a:lnTo>
                    <a:pt x="156972" y="348996"/>
                  </a:lnTo>
                  <a:close/>
                </a:path>
                <a:path w="957579" h="363220">
                  <a:moveTo>
                    <a:pt x="240792" y="0"/>
                  </a:moveTo>
                  <a:lnTo>
                    <a:pt x="190500" y="0"/>
                  </a:lnTo>
                  <a:lnTo>
                    <a:pt x="190500" y="13716"/>
                  </a:lnTo>
                  <a:lnTo>
                    <a:pt x="240792" y="13716"/>
                  </a:lnTo>
                  <a:lnTo>
                    <a:pt x="240792" y="0"/>
                  </a:lnTo>
                  <a:close/>
                </a:path>
                <a:path w="957579" h="363220">
                  <a:moveTo>
                    <a:pt x="246888" y="348996"/>
                  </a:moveTo>
                  <a:lnTo>
                    <a:pt x="195072" y="348996"/>
                  </a:lnTo>
                  <a:lnTo>
                    <a:pt x="195072" y="362712"/>
                  </a:lnTo>
                  <a:lnTo>
                    <a:pt x="246888" y="362712"/>
                  </a:lnTo>
                  <a:lnTo>
                    <a:pt x="246888" y="348996"/>
                  </a:lnTo>
                  <a:close/>
                </a:path>
                <a:path w="957579" h="363220">
                  <a:moveTo>
                    <a:pt x="329184" y="0"/>
                  </a:moveTo>
                  <a:lnTo>
                    <a:pt x="278892" y="0"/>
                  </a:lnTo>
                  <a:lnTo>
                    <a:pt x="278892" y="13716"/>
                  </a:lnTo>
                  <a:lnTo>
                    <a:pt x="329184" y="13716"/>
                  </a:lnTo>
                  <a:lnTo>
                    <a:pt x="329184" y="0"/>
                  </a:lnTo>
                  <a:close/>
                </a:path>
                <a:path w="957579" h="363220">
                  <a:moveTo>
                    <a:pt x="335280" y="348996"/>
                  </a:moveTo>
                  <a:lnTo>
                    <a:pt x="284988" y="348996"/>
                  </a:lnTo>
                  <a:lnTo>
                    <a:pt x="284988" y="362712"/>
                  </a:lnTo>
                  <a:lnTo>
                    <a:pt x="335280" y="362712"/>
                  </a:lnTo>
                  <a:lnTo>
                    <a:pt x="335280" y="348996"/>
                  </a:lnTo>
                  <a:close/>
                </a:path>
                <a:path w="957579" h="363220">
                  <a:moveTo>
                    <a:pt x="423672" y="348996"/>
                  </a:moveTo>
                  <a:lnTo>
                    <a:pt x="373380" y="348996"/>
                  </a:lnTo>
                  <a:lnTo>
                    <a:pt x="373380" y="362712"/>
                  </a:lnTo>
                  <a:lnTo>
                    <a:pt x="423672" y="362712"/>
                  </a:lnTo>
                  <a:lnTo>
                    <a:pt x="423672" y="348996"/>
                  </a:lnTo>
                  <a:close/>
                </a:path>
                <a:path w="957579" h="363220">
                  <a:moveTo>
                    <a:pt x="513588" y="348996"/>
                  </a:moveTo>
                  <a:lnTo>
                    <a:pt x="461772" y="348996"/>
                  </a:lnTo>
                  <a:lnTo>
                    <a:pt x="461772" y="362712"/>
                  </a:lnTo>
                  <a:lnTo>
                    <a:pt x="513588" y="362712"/>
                  </a:lnTo>
                  <a:lnTo>
                    <a:pt x="513588" y="348996"/>
                  </a:lnTo>
                  <a:close/>
                </a:path>
                <a:path w="957579" h="363220">
                  <a:moveTo>
                    <a:pt x="595884" y="0"/>
                  </a:moveTo>
                  <a:lnTo>
                    <a:pt x="545592" y="0"/>
                  </a:lnTo>
                  <a:lnTo>
                    <a:pt x="545592" y="13716"/>
                  </a:lnTo>
                  <a:lnTo>
                    <a:pt x="595884" y="13716"/>
                  </a:lnTo>
                  <a:lnTo>
                    <a:pt x="595884" y="0"/>
                  </a:lnTo>
                  <a:close/>
                </a:path>
                <a:path w="957579" h="363220">
                  <a:moveTo>
                    <a:pt x="601980" y="348996"/>
                  </a:moveTo>
                  <a:lnTo>
                    <a:pt x="551688" y="348996"/>
                  </a:lnTo>
                  <a:lnTo>
                    <a:pt x="551688" y="362712"/>
                  </a:lnTo>
                  <a:lnTo>
                    <a:pt x="601980" y="362712"/>
                  </a:lnTo>
                  <a:lnTo>
                    <a:pt x="601980" y="348996"/>
                  </a:lnTo>
                  <a:close/>
                </a:path>
                <a:path w="957579" h="363220">
                  <a:moveTo>
                    <a:pt x="685800" y="0"/>
                  </a:moveTo>
                  <a:lnTo>
                    <a:pt x="633984" y="0"/>
                  </a:lnTo>
                  <a:lnTo>
                    <a:pt x="633984" y="13716"/>
                  </a:lnTo>
                  <a:lnTo>
                    <a:pt x="685800" y="13716"/>
                  </a:lnTo>
                  <a:lnTo>
                    <a:pt x="685800" y="0"/>
                  </a:lnTo>
                  <a:close/>
                </a:path>
                <a:path w="957579" h="363220">
                  <a:moveTo>
                    <a:pt x="690372" y="348996"/>
                  </a:moveTo>
                  <a:lnTo>
                    <a:pt x="640080" y="348996"/>
                  </a:lnTo>
                  <a:lnTo>
                    <a:pt x="640080" y="362712"/>
                  </a:lnTo>
                  <a:lnTo>
                    <a:pt x="690372" y="362712"/>
                  </a:lnTo>
                  <a:lnTo>
                    <a:pt x="690372" y="348996"/>
                  </a:lnTo>
                  <a:close/>
                </a:path>
                <a:path w="957579" h="363220">
                  <a:moveTo>
                    <a:pt x="774192" y="0"/>
                  </a:moveTo>
                  <a:lnTo>
                    <a:pt x="723900" y="0"/>
                  </a:lnTo>
                  <a:lnTo>
                    <a:pt x="723900" y="13716"/>
                  </a:lnTo>
                  <a:lnTo>
                    <a:pt x="774192" y="13716"/>
                  </a:lnTo>
                  <a:lnTo>
                    <a:pt x="774192" y="0"/>
                  </a:lnTo>
                  <a:close/>
                </a:path>
                <a:path w="957579" h="363220">
                  <a:moveTo>
                    <a:pt x="780288" y="348996"/>
                  </a:moveTo>
                  <a:lnTo>
                    <a:pt x="728472" y="348996"/>
                  </a:lnTo>
                  <a:lnTo>
                    <a:pt x="728472" y="362712"/>
                  </a:lnTo>
                  <a:lnTo>
                    <a:pt x="780288" y="362712"/>
                  </a:lnTo>
                  <a:lnTo>
                    <a:pt x="780288" y="348996"/>
                  </a:lnTo>
                  <a:close/>
                </a:path>
                <a:path w="957579" h="363220">
                  <a:moveTo>
                    <a:pt x="862584" y="0"/>
                  </a:moveTo>
                  <a:lnTo>
                    <a:pt x="812292" y="0"/>
                  </a:lnTo>
                  <a:lnTo>
                    <a:pt x="812292" y="13716"/>
                  </a:lnTo>
                  <a:lnTo>
                    <a:pt x="862584" y="13716"/>
                  </a:lnTo>
                  <a:lnTo>
                    <a:pt x="862584" y="0"/>
                  </a:lnTo>
                  <a:close/>
                </a:path>
                <a:path w="957579" h="363220">
                  <a:moveTo>
                    <a:pt x="868680" y="348996"/>
                  </a:moveTo>
                  <a:lnTo>
                    <a:pt x="818388" y="348996"/>
                  </a:lnTo>
                  <a:lnTo>
                    <a:pt x="818388" y="362712"/>
                  </a:lnTo>
                  <a:lnTo>
                    <a:pt x="868680" y="362712"/>
                  </a:lnTo>
                  <a:lnTo>
                    <a:pt x="868680" y="348996"/>
                  </a:lnTo>
                  <a:close/>
                </a:path>
                <a:path w="957579" h="363220">
                  <a:moveTo>
                    <a:pt x="952500" y="0"/>
                  </a:moveTo>
                  <a:lnTo>
                    <a:pt x="900684" y="0"/>
                  </a:lnTo>
                  <a:lnTo>
                    <a:pt x="900684" y="13716"/>
                  </a:lnTo>
                  <a:lnTo>
                    <a:pt x="952500" y="13716"/>
                  </a:lnTo>
                  <a:lnTo>
                    <a:pt x="952500" y="0"/>
                  </a:lnTo>
                  <a:close/>
                </a:path>
                <a:path w="957579" h="363220">
                  <a:moveTo>
                    <a:pt x="957072" y="348996"/>
                  </a:moveTo>
                  <a:lnTo>
                    <a:pt x="906780" y="348996"/>
                  </a:lnTo>
                  <a:lnTo>
                    <a:pt x="906780" y="362712"/>
                  </a:lnTo>
                  <a:lnTo>
                    <a:pt x="957072" y="362712"/>
                  </a:lnTo>
                  <a:lnTo>
                    <a:pt x="957072" y="34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961887" y="5999988"/>
              <a:ext cx="253365" cy="117475"/>
            </a:xfrm>
            <a:custGeom>
              <a:avLst/>
              <a:gdLst/>
              <a:ahLst/>
              <a:cxnLst/>
              <a:rect l="l" t="t" r="r" b="b"/>
              <a:pathLst>
                <a:path w="253364" h="117475">
                  <a:moveTo>
                    <a:pt x="252984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52984" y="117348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BE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955791" y="5993891"/>
              <a:ext cx="266700" cy="129539"/>
            </a:xfrm>
            <a:custGeom>
              <a:avLst/>
              <a:gdLst/>
              <a:ahLst/>
              <a:cxnLst/>
              <a:rect l="l" t="t" r="r" b="b"/>
              <a:pathLst>
                <a:path w="266700" h="129539">
                  <a:moveTo>
                    <a:pt x="266700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266700" y="129540"/>
                  </a:lnTo>
                  <a:lnTo>
                    <a:pt x="266700" y="123444"/>
                  </a:lnTo>
                  <a:lnTo>
                    <a:pt x="13716" y="123444"/>
                  </a:lnTo>
                  <a:lnTo>
                    <a:pt x="6096" y="117348"/>
                  </a:lnTo>
                  <a:lnTo>
                    <a:pt x="13716" y="117348"/>
                  </a:lnTo>
                  <a:lnTo>
                    <a:pt x="13716" y="137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266700" y="6096"/>
                  </a:lnTo>
                  <a:lnTo>
                    <a:pt x="266700" y="0"/>
                  </a:lnTo>
                  <a:close/>
                </a:path>
                <a:path w="266700" h="129539">
                  <a:moveTo>
                    <a:pt x="13716" y="117348"/>
                  </a:moveTo>
                  <a:lnTo>
                    <a:pt x="6096" y="117348"/>
                  </a:lnTo>
                  <a:lnTo>
                    <a:pt x="13716" y="123444"/>
                  </a:lnTo>
                  <a:lnTo>
                    <a:pt x="13716" y="117348"/>
                  </a:lnTo>
                  <a:close/>
                </a:path>
                <a:path w="266700" h="129539">
                  <a:moveTo>
                    <a:pt x="252984" y="117348"/>
                  </a:moveTo>
                  <a:lnTo>
                    <a:pt x="13716" y="117348"/>
                  </a:lnTo>
                  <a:lnTo>
                    <a:pt x="13716" y="123444"/>
                  </a:lnTo>
                  <a:lnTo>
                    <a:pt x="252984" y="123444"/>
                  </a:lnTo>
                  <a:lnTo>
                    <a:pt x="252984" y="117348"/>
                  </a:lnTo>
                  <a:close/>
                </a:path>
                <a:path w="266700" h="129539">
                  <a:moveTo>
                    <a:pt x="252984" y="6096"/>
                  </a:moveTo>
                  <a:lnTo>
                    <a:pt x="252984" y="123444"/>
                  </a:lnTo>
                  <a:lnTo>
                    <a:pt x="259080" y="117348"/>
                  </a:lnTo>
                  <a:lnTo>
                    <a:pt x="266700" y="117348"/>
                  </a:lnTo>
                  <a:lnTo>
                    <a:pt x="266700" y="13716"/>
                  </a:lnTo>
                  <a:lnTo>
                    <a:pt x="259080" y="13716"/>
                  </a:lnTo>
                  <a:lnTo>
                    <a:pt x="252984" y="6096"/>
                  </a:lnTo>
                  <a:close/>
                </a:path>
                <a:path w="266700" h="129539">
                  <a:moveTo>
                    <a:pt x="266700" y="117348"/>
                  </a:moveTo>
                  <a:lnTo>
                    <a:pt x="259080" y="117348"/>
                  </a:lnTo>
                  <a:lnTo>
                    <a:pt x="252984" y="123444"/>
                  </a:lnTo>
                  <a:lnTo>
                    <a:pt x="266700" y="123444"/>
                  </a:lnTo>
                  <a:lnTo>
                    <a:pt x="266700" y="117348"/>
                  </a:lnTo>
                  <a:close/>
                </a:path>
                <a:path w="266700" h="129539">
                  <a:moveTo>
                    <a:pt x="13716" y="6096"/>
                  </a:moveTo>
                  <a:lnTo>
                    <a:pt x="6096" y="13716"/>
                  </a:lnTo>
                  <a:lnTo>
                    <a:pt x="13716" y="13716"/>
                  </a:lnTo>
                  <a:lnTo>
                    <a:pt x="13716" y="6096"/>
                  </a:lnTo>
                  <a:close/>
                </a:path>
                <a:path w="266700" h="129539">
                  <a:moveTo>
                    <a:pt x="252984" y="6096"/>
                  </a:moveTo>
                  <a:lnTo>
                    <a:pt x="13716" y="6096"/>
                  </a:lnTo>
                  <a:lnTo>
                    <a:pt x="13716" y="13716"/>
                  </a:lnTo>
                  <a:lnTo>
                    <a:pt x="252984" y="13716"/>
                  </a:lnTo>
                  <a:lnTo>
                    <a:pt x="252984" y="6096"/>
                  </a:lnTo>
                  <a:close/>
                </a:path>
                <a:path w="266700" h="129539">
                  <a:moveTo>
                    <a:pt x="266700" y="6096"/>
                  </a:moveTo>
                  <a:lnTo>
                    <a:pt x="252984" y="6096"/>
                  </a:lnTo>
                  <a:lnTo>
                    <a:pt x="259080" y="13716"/>
                  </a:lnTo>
                  <a:lnTo>
                    <a:pt x="266700" y="13716"/>
                  </a:lnTo>
                  <a:lnTo>
                    <a:pt x="266700" y="6096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5961888" y="5999988"/>
            <a:ext cx="253365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">
              <a:lnSpc>
                <a:spcPts val="925"/>
              </a:lnSpc>
            </a:pPr>
            <a:r>
              <a:rPr dirty="0" sz="800">
                <a:latin typeface="Meiryo UI"/>
                <a:cs typeface="Meiryo UI"/>
              </a:rPr>
              <a:t>VPN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542788" y="6138672"/>
            <a:ext cx="266700" cy="129539"/>
            <a:chOff x="5542788" y="6138672"/>
            <a:chExt cx="266700" cy="129539"/>
          </a:xfrm>
        </p:grpSpPr>
        <p:sp>
          <p:nvSpPr>
            <p:cNvPr id="140" name="object 140"/>
            <p:cNvSpPr/>
            <p:nvPr/>
          </p:nvSpPr>
          <p:spPr>
            <a:xfrm>
              <a:off x="5550408" y="6144768"/>
              <a:ext cx="251460" cy="117475"/>
            </a:xfrm>
            <a:custGeom>
              <a:avLst/>
              <a:gdLst/>
              <a:ahLst/>
              <a:cxnLst/>
              <a:rect l="l" t="t" r="r" b="b"/>
              <a:pathLst>
                <a:path w="251460" h="117475">
                  <a:moveTo>
                    <a:pt x="251460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251460" y="117347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FBE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542788" y="6138672"/>
              <a:ext cx="266700" cy="129539"/>
            </a:xfrm>
            <a:custGeom>
              <a:avLst/>
              <a:gdLst/>
              <a:ahLst/>
              <a:cxnLst/>
              <a:rect l="l" t="t" r="r" b="b"/>
              <a:pathLst>
                <a:path w="266700" h="129539">
                  <a:moveTo>
                    <a:pt x="266700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266700" y="129540"/>
                  </a:lnTo>
                  <a:lnTo>
                    <a:pt x="266700" y="123443"/>
                  </a:lnTo>
                  <a:lnTo>
                    <a:pt x="13715" y="123443"/>
                  </a:lnTo>
                  <a:lnTo>
                    <a:pt x="7620" y="117347"/>
                  </a:lnTo>
                  <a:lnTo>
                    <a:pt x="13715" y="117347"/>
                  </a:lnTo>
                  <a:lnTo>
                    <a:pt x="13715" y="12191"/>
                  </a:lnTo>
                  <a:lnTo>
                    <a:pt x="7620" y="12191"/>
                  </a:lnTo>
                  <a:lnTo>
                    <a:pt x="13715" y="6095"/>
                  </a:lnTo>
                  <a:lnTo>
                    <a:pt x="266700" y="6095"/>
                  </a:lnTo>
                  <a:lnTo>
                    <a:pt x="266700" y="0"/>
                  </a:lnTo>
                  <a:close/>
                </a:path>
                <a:path w="266700" h="129539">
                  <a:moveTo>
                    <a:pt x="13715" y="117347"/>
                  </a:moveTo>
                  <a:lnTo>
                    <a:pt x="7620" y="117347"/>
                  </a:lnTo>
                  <a:lnTo>
                    <a:pt x="13715" y="123443"/>
                  </a:lnTo>
                  <a:lnTo>
                    <a:pt x="13715" y="117347"/>
                  </a:lnTo>
                  <a:close/>
                </a:path>
                <a:path w="266700" h="129539">
                  <a:moveTo>
                    <a:pt x="252984" y="117347"/>
                  </a:moveTo>
                  <a:lnTo>
                    <a:pt x="13715" y="117347"/>
                  </a:lnTo>
                  <a:lnTo>
                    <a:pt x="13715" y="123443"/>
                  </a:lnTo>
                  <a:lnTo>
                    <a:pt x="252984" y="123443"/>
                  </a:lnTo>
                  <a:lnTo>
                    <a:pt x="252984" y="117347"/>
                  </a:lnTo>
                  <a:close/>
                </a:path>
                <a:path w="266700" h="129539">
                  <a:moveTo>
                    <a:pt x="252984" y="6095"/>
                  </a:moveTo>
                  <a:lnTo>
                    <a:pt x="252984" y="123443"/>
                  </a:lnTo>
                  <a:lnTo>
                    <a:pt x="259079" y="117347"/>
                  </a:lnTo>
                  <a:lnTo>
                    <a:pt x="266700" y="117347"/>
                  </a:lnTo>
                  <a:lnTo>
                    <a:pt x="266700" y="12191"/>
                  </a:lnTo>
                  <a:lnTo>
                    <a:pt x="259079" y="12191"/>
                  </a:lnTo>
                  <a:lnTo>
                    <a:pt x="252984" y="6095"/>
                  </a:lnTo>
                  <a:close/>
                </a:path>
                <a:path w="266700" h="129539">
                  <a:moveTo>
                    <a:pt x="266700" y="117347"/>
                  </a:moveTo>
                  <a:lnTo>
                    <a:pt x="259079" y="117347"/>
                  </a:lnTo>
                  <a:lnTo>
                    <a:pt x="252984" y="123443"/>
                  </a:lnTo>
                  <a:lnTo>
                    <a:pt x="266700" y="123443"/>
                  </a:lnTo>
                  <a:lnTo>
                    <a:pt x="266700" y="117347"/>
                  </a:lnTo>
                  <a:close/>
                </a:path>
                <a:path w="266700" h="129539">
                  <a:moveTo>
                    <a:pt x="13715" y="6095"/>
                  </a:moveTo>
                  <a:lnTo>
                    <a:pt x="7620" y="12191"/>
                  </a:lnTo>
                  <a:lnTo>
                    <a:pt x="13715" y="12191"/>
                  </a:lnTo>
                  <a:lnTo>
                    <a:pt x="13715" y="6095"/>
                  </a:lnTo>
                  <a:close/>
                </a:path>
                <a:path w="266700" h="129539">
                  <a:moveTo>
                    <a:pt x="252984" y="6095"/>
                  </a:moveTo>
                  <a:lnTo>
                    <a:pt x="13715" y="6095"/>
                  </a:lnTo>
                  <a:lnTo>
                    <a:pt x="13715" y="12191"/>
                  </a:lnTo>
                  <a:lnTo>
                    <a:pt x="252984" y="12191"/>
                  </a:lnTo>
                  <a:lnTo>
                    <a:pt x="252984" y="6095"/>
                  </a:lnTo>
                  <a:close/>
                </a:path>
                <a:path w="266700" h="129539">
                  <a:moveTo>
                    <a:pt x="266700" y="6095"/>
                  </a:moveTo>
                  <a:lnTo>
                    <a:pt x="252984" y="6095"/>
                  </a:lnTo>
                  <a:lnTo>
                    <a:pt x="259079" y="12191"/>
                  </a:lnTo>
                  <a:lnTo>
                    <a:pt x="266700" y="12191"/>
                  </a:lnTo>
                  <a:lnTo>
                    <a:pt x="266700" y="6095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5550408" y="6144767"/>
            <a:ext cx="251460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">
              <a:lnSpc>
                <a:spcPts val="925"/>
              </a:lnSpc>
            </a:pPr>
            <a:r>
              <a:rPr dirty="0" sz="800">
                <a:latin typeface="Meiryo UI"/>
                <a:cs typeface="Meiryo UI"/>
              </a:rPr>
              <a:t>VPN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5585459" y="5792723"/>
            <a:ext cx="1010919" cy="1353820"/>
            <a:chOff x="5585459" y="5792723"/>
            <a:chExt cx="1010919" cy="1353820"/>
          </a:xfrm>
        </p:grpSpPr>
        <p:sp>
          <p:nvSpPr>
            <p:cNvPr id="144" name="object 144"/>
            <p:cNvSpPr/>
            <p:nvPr/>
          </p:nvSpPr>
          <p:spPr>
            <a:xfrm>
              <a:off x="5797295" y="6053327"/>
              <a:ext cx="170815" cy="155575"/>
            </a:xfrm>
            <a:custGeom>
              <a:avLst/>
              <a:gdLst/>
              <a:ahLst/>
              <a:cxnLst/>
              <a:rect l="l" t="t" r="r" b="b"/>
              <a:pathLst>
                <a:path w="170814" h="155575">
                  <a:moveTo>
                    <a:pt x="160019" y="0"/>
                  </a:moveTo>
                  <a:lnTo>
                    <a:pt x="0" y="144779"/>
                  </a:lnTo>
                  <a:lnTo>
                    <a:pt x="10667" y="155447"/>
                  </a:lnTo>
                  <a:lnTo>
                    <a:pt x="170687" y="12191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202679" y="5824727"/>
              <a:ext cx="364490" cy="212090"/>
            </a:xfrm>
            <a:custGeom>
              <a:avLst/>
              <a:gdLst/>
              <a:ahLst/>
              <a:cxnLst/>
              <a:rect l="l" t="t" r="r" b="b"/>
              <a:pathLst>
                <a:path w="364490" h="212089">
                  <a:moveTo>
                    <a:pt x="364236" y="0"/>
                  </a:moveTo>
                  <a:lnTo>
                    <a:pt x="349805" y="11834"/>
                  </a:lnTo>
                  <a:lnTo>
                    <a:pt x="310515" y="21526"/>
                  </a:lnTo>
                  <a:lnTo>
                    <a:pt x="252364" y="28074"/>
                  </a:lnTo>
                  <a:lnTo>
                    <a:pt x="181356" y="30479"/>
                  </a:lnTo>
                  <a:lnTo>
                    <a:pt x="111228" y="28074"/>
                  </a:lnTo>
                  <a:lnTo>
                    <a:pt x="53530" y="21526"/>
                  </a:lnTo>
                  <a:lnTo>
                    <a:pt x="14406" y="11834"/>
                  </a:lnTo>
                  <a:lnTo>
                    <a:pt x="0" y="0"/>
                  </a:lnTo>
                  <a:lnTo>
                    <a:pt x="0" y="181355"/>
                  </a:lnTo>
                  <a:lnTo>
                    <a:pt x="14406" y="193190"/>
                  </a:lnTo>
                  <a:lnTo>
                    <a:pt x="53530" y="202882"/>
                  </a:lnTo>
                  <a:lnTo>
                    <a:pt x="111228" y="209430"/>
                  </a:lnTo>
                  <a:lnTo>
                    <a:pt x="181356" y="211835"/>
                  </a:lnTo>
                  <a:lnTo>
                    <a:pt x="252364" y="209430"/>
                  </a:lnTo>
                  <a:lnTo>
                    <a:pt x="310515" y="202882"/>
                  </a:lnTo>
                  <a:lnTo>
                    <a:pt x="349805" y="193190"/>
                  </a:lnTo>
                  <a:lnTo>
                    <a:pt x="364236" y="181355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202679" y="579577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90" h="59689">
                  <a:moveTo>
                    <a:pt x="181356" y="0"/>
                  </a:moveTo>
                  <a:lnTo>
                    <a:pt x="111228" y="2166"/>
                  </a:lnTo>
                  <a:lnTo>
                    <a:pt x="53530" y="8191"/>
                  </a:lnTo>
                  <a:lnTo>
                    <a:pt x="14406" y="17359"/>
                  </a:lnTo>
                  <a:lnTo>
                    <a:pt x="0" y="28956"/>
                  </a:lnTo>
                  <a:lnTo>
                    <a:pt x="14406" y="40790"/>
                  </a:lnTo>
                  <a:lnTo>
                    <a:pt x="53530" y="50482"/>
                  </a:lnTo>
                  <a:lnTo>
                    <a:pt x="111228" y="57030"/>
                  </a:lnTo>
                  <a:lnTo>
                    <a:pt x="181356" y="59436"/>
                  </a:lnTo>
                  <a:lnTo>
                    <a:pt x="252364" y="57030"/>
                  </a:lnTo>
                  <a:lnTo>
                    <a:pt x="310515" y="50482"/>
                  </a:lnTo>
                  <a:lnTo>
                    <a:pt x="349805" y="40790"/>
                  </a:lnTo>
                  <a:lnTo>
                    <a:pt x="364236" y="28956"/>
                  </a:lnTo>
                  <a:lnTo>
                    <a:pt x="349805" y="17359"/>
                  </a:lnTo>
                  <a:lnTo>
                    <a:pt x="310515" y="8191"/>
                  </a:lnTo>
                  <a:lnTo>
                    <a:pt x="252364" y="216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FFF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199631" y="5792723"/>
              <a:ext cx="370840" cy="247015"/>
            </a:xfrm>
            <a:custGeom>
              <a:avLst/>
              <a:gdLst/>
              <a:ahLst/>
              <a:cxnLst/>
              <a:rect l="l" t="t" r="r" b="b"/>
              <a:pathLst>
                <a:path w="370840" h="247014">
                  <a:moveTo>
                    <a:pt x="370332" y="32004"/>
                  </a:moveTo>
                  <a:lnTo>
                    <a:pt x="368808" y="36575"/>
                  </a:lnTo>
                  <a:lnTo>
                    <a:pt x="365760" y="41148"/>
                  </a:lnTo>
                  <a:lnTo>
                    <a:pt x="364236" y="41910"/>
                  </a:lnTo>
                  <a:lnTo>
                    <a:pt x="364236" y="57912"/>
                  </a:lnTo>
                  <a:lnTo>
                    <a:pt x="370332" y="57912"/>
                  </a:lnTo>
                  <a:lnTo>
                    <a:pt x="370332" y="32004"/>
                  </a:lnTo>
                  <a:close/>
                </a:path>
                <a:path w="370840" h="247014">
                  <a:moveTo>
                    <a:pt x="358139" y="38100"/>
                  </a:moveTo>
                  <a:lnTo>
                    <a:pt x="348995" y="42672"/>
                  </a:lnTo>
                  <a:lnTo>
                    <a:pt x="350519" y="48768"/>
                  </a:lnTo>
                  <a:lnTo>
                    <a:pt x="364236" y="41910"/>
                  </a:lnTo>
                  <a:lnTo>
                    <a:pt x="364236" y="39624"/>
                  </a:lnTo>
                  <a:lnTo>
                    <a:pt x="356615" y="39624"/>
                  </a:lnTo>
                  <a:lnTo>
                    <a:pt x="358139" y="38100"/>
                  </a:lnTo>
                  <a:close/>
                </a:path>
                <a:path w="370840" h="247014">
                  <a:moveTo>
                    <a:pt x="370332" y="32004"/>
                  </a:moveTo>
                  <a:lnTo>
                    <a:pt x="364236" y="32004"/>
                  </a:lnTo>
                  <a:lnTo>
                    <a:pt x="364236" y="41910"/>
                  </a:lnTo>
                  <a:lnTo>
                    <a:pt x="365760" y="41148"/>
                  </a:lnTo>
                  <a:lnTo>
                    <a:pt x="368808" y="36575"/>
                  </a:lnTo>
                  <a:lnTo>
                    <a:pt x="370332" y="32004"/>
                  </a:lnTo>
                  <a:close/>
                </a:path>
                <a:path w="370840" h="247014">
                  <a:moveTo>
                    <a:pt x="364236" y="33528"/>
                  </a:moveTo>
                  <a:lnTo>
                    <a:pt x="361188" y="36575"/>
                  </a:lnTo>
                  <a:lnTo>
                    <a:pt x="356615" y="39624"/>
                  </a:lnTo>
                  <a:lnTo>
                    <a:pt x="364236" y="39624"/>
                  </a:lnTo>
                  <a:lnTo>
                    <a:pt x="364236" y="33528"/>
                  </a:lnTo>
                  <a:close/>
                </a:path>
                <a:path w="370840" h="247014">
                  <a:moveTo>
                    <a:pt x="363855" y="32766"/>
                  </a:moveTo>
                  <a:lnTo>
                    <a:pt x="362712" y="35052"/>
                  </a:lnTo>
                  <a:lnTo>
                    <a:pt x="364236" y="33528"/>
                  </a:lnTo>
                  <a:lnTo>
                    <a:pt x="363855" y="32766"/>
                  </a:lnTo>
                  <a:close/>
                </a:path>
                <a:path w="370840" h="247014">
                  <a:moveTo>
                    <a:pt x="364236" y="32004"/>
                  </a:moveTo>
                  <a:lnTo>
                    <a:pt x="363855" y="32766"/>
                  </a:lnTo>
                  <a:lnTo>
                    <a:pt x="364236" y="33528"/>
                  </a:lnTo>
                  <a:lnTo>
                    <a:pt x="364236" y="32004"/>
                  </a:lnTo>
                  <a:close/>
                </a:path>
                <a:path w="370840" h="247014">
                  <a:moveTo>
                    <a:pt x="368808" y="28956"/>
                  </a:moveTo>
                  <a:lnTo>
                    <a:pt x="362712" y="30480"/>
                  </a:lnTo>
                  <a:lnTo>
                    <a:pt x="363855" y="32766"/>
                  </a:lnTo>
                  <a:lnTo>
                    <a:pt x="364236" y="32004"/>
                  </a:lnTo>
                  <a:lnTo>
                    <a:pt x="370332" y="32004"/>
                  </a:lnTo>
                  <a:lnTo>
                    <a:pt x="368808" y="28956"/>
                  </a:lnTo>
                  <a:close/>
                </a:path>
                <a:path w="370840" h="247014">
                  <a:moveTo>
                    <a:pt x="330708" y="47243"/>
                  </a:moveTo>
                  <a:lnTo>
                    <a:pt x="324612" y="48768"/>
                  </a:lnTo>
                  <a:lnTo>
                    <a:pt x="313943" y="50292"/>
                  </a:lnTo>
                  <a:lnTo>
                    <a:pt x="306323" y="51816"/>
                  </a:lnTo>
                  <a:lnTo>
                    <a:pt x="307847" y="57912"/>
                  </a:lnTo>
                  <a:lnTo>
                    <a:pt x="313943" y="56387"/>
                  </a:lnTo>
                  <a:lnTo>
                    <a:pt x="326136" y="54863"/>
                  </a:lnTo>
                  <a:lnTo>
                    <a:pt x="332232" y="53340"/>
                  </a:lnTo>
                  <a:lnTo>
                    <a:pt x="330708" y="47243"/>
                  </a:lnTo>
                  <a:close/>
                </a:path>
                <a:path w="370840" h="247014">
                  <a:moveTo>
                    <a:pt x="288035" y="54863"/>
                  </a:moveTo>
                  <a:lnTo>
                    <a:pt x="286512" y="54863"/>
                  </a:lnTo>
                  <a:lnTo>
                    <a:pt x="271271" y="56387"/>
                  </a:lnTo>
                  <a:lnTo>
                    <a:pt x="262127" y="56387"/>
                  </a:lnTo>
                  <a:lnTo>
                    <a:pt x="262127" y="62484"/>
                  </a:lnTo>
                  <a:lnTo>
                    <a:pt x="272795" y="62484"/>
                  </a:lnTo>
                  <a:lnTo>
                    <a:pt x="286512" y="60960"/>
                  </a:lnTo>
                  <a:lnTo>
                    <a:pt x="288035" y="60960"/>
                  </a:lnTo>
                  <a:lnTo>
                    <a:pt x="288035" y="54863"/>
                  </a:lnTo>
                  <a:close/>
                </a:path>
                <a:path w="370840" h="247014">
                  <a:moveTo>
                    <a:pt x="243839" y="57912"/>
                  </a:moveTo>
                  <a:lnTo>
                    <a:pt x="239267" y="57912"/>
                  </a:lnTo>
                  <a:lnTo>
                    <a:pt x="220979" y="59436"/>
                  </a:lnTo>
                  <a:lnTo>
                    <a:pt x="217931" y="59436"/>
                  </a:lnTo>
                  <a:lnTo>
                    <a:pt x="217931" y="65531"/>
                  </a:lnTo>
                  <a:lnTo>
                    <a:pt x="222503" y="65531"/>
                  </a:lnTo>
                  <a:lnTo>
                    <a:pt x="239267" y="64007"/>
                  </a:lnTo>
                  <a:lnTo>
                    <a:pt x="243839" y="64007"/>
                  </a:lnTo>
                  <a:lnTo>
                    <a:pt x="243839" y="57912"/>
                  </a:lnTo>
                  <a:close/>
                </a:path>
                <a:path w="370840" h="247014">
                  <a:moveTo>
                    <a:pt x="199643" y="59436"/>
                  </a:moveTo>
                  <a:lnTo>
                    <a:pt x="173735" y="59436"/>
                  </a:lnTo>
                  <a:lnTo>
                    <a:pt x="173735" y="65531"/>
                  </a:lnTo>
                  <a:lnTo>
                    <a:pt x="199643" y="65531"/>
                  </a:lnTo>
                  <a:lnTo>
                    <a:pt x="199643" y="59436"/>
                  </a:lnTo>
                  <a:close/>
                </a:path>
                <a:path w="370840" h="247014">
                  <a:moveTo>
                    <a:pt x="131063" y="57912"/>
                  </a:moveTo>
                  <a:lnTo>
                    <a:pt x="129539" y="57912"/>
                  </a:lnTo>
                  <a:lnTo>
                    <a:pt x="129539" y="64007"/>
                  </a:lnTo>
                  <a:lnTo>
                    <a:pt x="131063" y="64007"/>
                  </a:lnTo>
                  <a:lnTo>
                    <a:pt x="147827" y="65531"/>
                  </a:lnTo>
                  <a:lnTo>
                    <a:pt x="153923" y="65531"/>
                  </a:lnTo>
                  <a:lnTo>
                    <a:pt x="153923" y="59436"/>
                  </a:lnTo>
                  <a:lnTo>
                    <a:pt x="149351" y="59436"/>
                  </a:lnTo>
                  <a:lnTo>
                    <a:pt x="131063" y="57912"/>
                  </a:lnTo>
                  <a:close/>
                </a:path>
                <a:path w="370840" h="247014">
                  <a:moveTo>
                    <a:pt x="85343" y="54863"/>
                  </a:moveTo>
                  <a:lnTo>
                    <a:pt x="85343" y="60960"/>
                  </a:lnTo>
                  <a:lnTo>
                    <a:pt x="97535" y="62484"/>
                  </a:lnTo>
                  <a:lnTo>
                    <a:pt x="109727" y="62484"/>
                  </a:lnTo>
                  <a:lnTo>
                    <a:pt x="109727" y="56387"/>
                  </a:lnTo>
                  <a:lnTo>
                    <a:pt x="99059" y="56387"/>
                  </a:lnTo>
                  <a:lnTo>
                    <a:pt x="85343" y="54863"/>
                  </a:lnTo>
                  <a:close/>
                </a:path>
                <a:path w="370840" h="247014">
                  <a:moveTo>
                    <a:pt x="41147" y="47243"/>
                  </a:moveTo>
                  <a:lnTo>
                    <a:pt x="39623" y="53340"/>
                  </a:lnTo>
                  <a:lnTo>
                    <a:pt x="44195" y="54863"/>
                  </a:lnTo>
                  <a:lnTo>
                    <a:pt x="56387" y="56387"/>
                  </a:lnTo>
                  <a:lnTo>
                    <a:pt x="65531" y="57912"/>
                  </a:lnTo>
                  <a:lnTo>
                    <a:pt x="67055" y="51816"/>
                  </a:lnTo>
                  <a:lnTo>
                    <a:pt x="45719" y="48768"/>
                  </a:lnTo>
                  <a:lnTo>
                    <a:pt x="41147" y="47243"/>
                  </a:lnTo>
                  <a:close/>
                </a:path>
                <a:path w="370840" h="247014">
                  <a:moveTo>
                    <a:pt x="1015" y="35052"/>
                  </a:moveTo>
                  <a:lnTo>
                    <a:pt x="0" y="35052"/>
                  </a:lnTo>
                  <a:lnTo>
                    <a:pt x="0" y="59436"/>
                  </a:lnTo>
                  <a:lnTo>
                    <a:pt x="6095" y="59436"/>
                  </a:lnTo>
                  <a:lnTo>
                    <a:pt x="6095" y="41910"/>
                  </a:lnTo>
                  <a:lnTo>
                    <a:pt x="4571" y="41148"/>
                  </a:lnTo>
                  <a:lnTo>
                    <a:pt x="1523" y="36575"/>
                  </a:lnTo>
                  <a:lnTo>
                    <a:pt x="1015" y="35052"/>
                  </a:lnTo>
                  <a:close/>
                </a:path>
                <a:path w="370840" h="247014">
                  <a:moveTo>
                    <a:pt x="7619" y="35052"/>
                  </a:moveTo>
                  <a:lnTo>
                    <a:pt x="6095" y="35052"/>
                  </a:lnTo>
                  <a:lnTo>
                    <a:pt x="6095" y="41910"/>
                  </a:lnTo>
                  <a:lnTo>
                    <a:pt x="16763" y="47243"/>
                  </a:lnTo>
                  <a:lnTo>
                    <a:pt x="21335" y="48768"/>
                  </a:lnTo>
                  <a:lnTo>
                    <a:pt x="24383" y="42672"/>
                  </a:lnTo>
                  <a:lnTo>
                    <a:pt x="18287" y="41148"/>
                  </a:lnTo>
                  <a:lnTo>
                    <a:pt x="15239" y="39624"/>
                  </a:lnTo>
                  <a:lnTo>
                    <a:pt x="13715" y="39624"/>
                  </a:lnTo>
                  <a:lnTo>
                    <a:pt x="9143" y="36575"/>
                  </a:lnTo>
                  <a:lnTo>
                    <a:pt x="7619" y="35052"/>
                  </a:lnTo>
                  <a:close/>
                </a:path>
                <a:path w="370840" h="247014">
                  <a:moveTo>
                    <a:pt x="0" y="30480"/>
                  </a:moveTo>
                  <a:lnTo>
                    <a:pt x="0" y="32004"/>
                  </a:lnTo>
                  <a:lnTo>
                    <a:pt x="1523" y="36575"/>
                  </a:lnTo>
                  <a:lnTo>
                    <a:pt x="4571" y="41148"/>
                  </a:lnTo>
                  <a:lnTo>
                    <a:pt x="6095" y="41910"/>
                  </a:lnTo>
                  <a:lnTo>
                    <a:pt x="6095" y="35052"/>
                  </a:lnTo>
                  <a:lnTo>
                    <a:pt x="7619" y="35052"/>
                  </a:lnTo>
                  <a:lnTo>
                    <a:pt x="6095" y="33528"/>
                  </a:lnTo>
                  <a:lnTo>
                    <a:pt x="0" y="30480"/>
                  </a:lnTo>
                  <a:close/>
                </a:path>
                <a:path w="370840" h="247014">
                  <a:moveTo>
                    <a:pt x="12191" y="38100"/>
                  </a:moveTo>
                  <a:lnTo>
                    <a:pt x="13715" y="39624"/>
                  </a:lnTo>
                  <a:lnTo>
                    <a:pt x="15239" y="39624"/>
                  </a:lnTo>
                  <a:lnTo>
                    <a:pt x="12191" y="38100"/>
                  </a:lnTo>
                  <a:close/>
                </a:path>
                <a:path w="370840" h="247014">
                  <a:moveTo>
                    <a:pt x="6095" y="32004"/>
                  </a:moveTo>
                  <a:lnTo>
                    <a:pt x="6095" y="33528"/>
                  </a:lnTo>
                  <a:lnTo>
                    <a:pt x="7620" y="35052"/>
                  </a:lnTo>
                  <a:lnTo>
                    <a:pt x="6095" y="32004"/>
                  </a:lnTo>
                  <a:close/>
                </a:path>
                <a:path w="370840" h="247014">
                  <a:moveTo>
                    <a:pt x="41147" y="10668"/>
                  </a:moveTo>
                  <a:lnTo>
                    <a:pt x="33527" y="12192"/>
                  </a:lnTo>
                  <a:lnTo>
                    <a:pt x="24383" y="15240"/>
                  </a:lnTo>
                  <a:lnTo>
                    <a:pt x="16763" y="18287"/>
                  </a:lnTo>
                  <a:lnTo>
                    <a:pt x="19812" y="24384"/>
                  </a:lnTo>
                  <a:lnTo>
                    <a:pt x="25907" y="21336"/>
                  </a:lnTo>
                  <a:lnTo>
                    <a:pt x="35051" y="18287"/>
                  </a:lnTo>
                  <a:lnTo>
                    <a:pt x="42671" y="16763"/>
                  </a:lnTo>
                  <a:lnTo>
                    <a:pt x="41147" y="10668"/>
                  </a:lnTo>
                  <a:close/>
                </a:path>
                <a:path w="370840" h="247014">
                  <a:moveTo>
                    <a:pt x="86867" y="4572"/>
                  </a:moveTo>
                  <a:lnTo>
                    <a:pt x="83819" y="4572"/>
                  </a:lnTo>
                  <a:lnTo>
                    <a:pt x="68579" y="6096"/>
                  </a:lnTo>
                  <a:lnTo>
                    <a:pt x="60959" y="7619"/>
                  </a:lnTo>
                  <a:lnTo>
                    <a:pt x="62483" y="13716"/>
                  </a:lnTo>
                  <a:lnTo>
                    <a:pt x="70103" y="12192"/>
                  </a:lnTo>
                  <a:lnTo>
                    <a:pt x="83819" y="10668"/>
                  </a:lnTo>
                  <a:lnTo>
                    <a:pt x="86867" y="10668"/>
                  </a:lnTo>
                  <a:lnTo>
                    <a:pt x="86867" y="4572"/>
                  </a:lnTo>
                  <a:close/>
                </a:path>
                <a:path w="370840" h="247014">
                  <a:moveTo>
                    <a:pt x="131063" y="0"/>
                  </a:moveTo>
                  <a:lnTo>
                    <a:pt x="114300" y="1524"/>
                  </a:lnTo>
                  <a:lnTo>
                    <a:pt x="105155" y="3048"/>
                  </a:lnTo>
                  <a:lnTo>
                    <a:pt x="105155" y="9143"/>
                  </a:lnTo>
                  <a:lnTo>
                    <a:pt x="114300" y="7619"/>
                  </a:lnTo>
                  <a:lnTo>
                    <a:pt x="131063" y="7619"/>
                  </a:lnTo>
                  <a:lnTo>
                    <a:pt x="131063" y="0"/>
                  </a:lnTo>
                  <a:close/>
                </a:path>
                <a:path w="370840" h="247014">
                  <a:moveTo>
                    <a:pt x="175259" y="0"/>
                  </a:moveTo>
                  <a:lnTo>
                    <a:pt x="149351" y="0"/>
                  </a:lnTo>
                  <a:lnTo>
                    <a:pt x="149351" y="6096"/>
                  </a:lnTo>
                  <a:lnTo>
                    <a:pt x="175259" y="6096"/>
                  </a:lnTo>
                  <a:lnTo>
                    <a:pt x="175259" y="0"/>
                  </a:lnTo>
                  <a:close/>
                </a:path>
                <a:path w="370840" h="247014">
                  <a:moveTo>
                    <a:pt x="219455" y="0"/>
                  </a:moveTo>
                  <a:lnTo>
                    <a:pt x="195071" y="0"/>
                  </a:lnTo>
                  <a:lnTo>
                    <a:pt x="193547" y="6096"/>
                  </a:lnTo>
                  <a:lnTo>
                    <a:pt x="219455" y="6096"/>
                  </a:lnTo>
                  <a:lnTo>
                    <a:pt x="219455" y="0"/>
                  </a:lnTo>
                  <a:close/>
                </a:path>
                <a:path w="370840" h="247014">
                  <a:moveTo>
                    <a:pt x="239267" y="0"/>
                  </a:moveTo>
                  <a:lnTo>
                    <a:pt x="239267" y="7619"/>
                  </a:lnTo>
                  <a:lnTo>
                    <a:pt x="256031" y="7619"/>
                  </a:lnTo>
                  <a:lnTo>
                    <a:pt x="263651" y="9143"/>
                  </a:lnTo>
                  <a:lnTo>
                    <a:pt x="263651" y="3048"/>
                  </a:lnTo>
                  <a:lnTo>
                    <a:pt x="256031" y="1524"/>
                  </a:lnTo>
                  <a:lnTo>
                    <a:pt x="239267" y="0"/>
                  </a:lnTo>
                  <a:close/>
                </a:path>
                <a:path w="370840" h="247014">
                  <a:moveTo>
                    <a:pt x="286512" y="4572"/>
                  </a:moveTo>
                  <a:lnTo>
                    <a:pt x="283463" y="4572"/>
                  </a:lnTo>
                  <a:lnTo>
                    <a:pt x="283463" y="10668"/>
                  </a:lnTo>
                  <a:lnTo>
                    <a:pt x="286512" y="10668"/>
                  </a:lnTo>
                  <a:lnTo>
                    <a:pt x="300227" y="12192"/>
                  </a:lnTo>
                  <a:lnTo>
                    <a:pt x="307847" y="13716"/>
                  </a:lnTo>
                  <a:lnTo>
                    <a:pt x="309371" y="7619"/>
                  </a:lnTo>
                  <a:lnTo>
                    <a:pt x="301751" y="6096"/>
                  </a:lnTo>
                  <a:lnTo>
                    <a:pt x="286512" y="4572"/>
                  </a:lnTo>
                  <a:close/>
                </a:path>
                <a:path w="370840" h="247014">
                  <a:moveTo>
                    <a:pt x="327660" y="10668"/>
                  </a:moveTo>
                  <a:lnTo>
                    <a:pt x="326136" y="16763"/>
                  </a:lnTo>
                  <a:lnTo>
                    <a:pt x="335279" y="18287"/>
                  </a:lnTo>
                  <a:lnTo>
                    <a:pt x="344423" y="21336"/>
                  </a:lnTo>
                  <a:lnTo>
                    <a:pt x="350519" y="22860"/>
                  </a:lnTo>
                  <a:lnTo>
                    <a:pt x="352043" y="16763"/>
                  </a:lnTo>
                  <a:lnTo>
                    <a:pt x="345947" y="15240"/>
                  </a:lnTo>
                  <a:lnTo>
                    <a:pt x="336803" y="12192"/>
                  </a:lnTo>
                  <a:lnTo>
                    <a:pt x="327660" y="10668"/>
                  </a:lnTo>
                  <a:close/>
                </a:path>
                <a:path w="370840" h="247014">
                  <a:moveTo>
                    <a:pt x="370332" y="77724"/>
                  </a:moveTo>
                  <a:lnTo>
                    <a:pt x="364236" y="77724"/>
                  </a:lnTo>
                  <a:lnTo>
                    <a:pt x="364236" y="102107"/>
                  </a:lnTo>
                  <a:lnTo>
                    <a:pt x="370332" y="102107"/>
                  </a:lnTo>
                  <a:lnTo>
                    <a:pt x="370332" y="77724"/>
                  </a:lnTo>
                  <a:close/>
                </a:path>
                <a:path w="370840" h="247014">
                  <a:moveTo>
                    <a:pt x="370332" y="121919"/>
                  </a:moveTo>
                  <a:lnTo>
                    <a:pt x="364236" y="121919"/>
                  </a:lnTo>
                  <a:lnTo>
                    <a:pt x="364236" y="146304"/>
                  </a:lnTo>
                  <a:lnTo>
                    <a:pt x="370332" y="146304"/>
                  </a:lnTo>
                  <a:lnTo>
                    <a:pt x="370332" y="121919"/>
                  </a:lnTo>
                  <a:close/>
                </a:path>
                <a:path w="370840" h="247014">
                  <a:moveTo>
                    <a:pt x="370332" y="166116"/>
                  </a:moveTo>
                  <a:lnTo>
                    <a:pt x="364236" y="166116"/>
                  </a:lnTo>
                  <a:lnTo>
                    <a:pt x="364236" y="192024"/>
                  </a:lnTo>
                  <a:lnTo>
                    <a:pt x="370332" y="192024"/>
                  </a:lnTo>
                  <a:lnTo>
                    <a:pt x="370332" y="166116"/>
                  </a:lnTo>
                  <a:close/>
                </a:path>
                <a:path w="370840" h="247014">
                  <a:moveTo>
                    <a:pt x="361188" y="216408"/>
                  </a:moveTo>
                  <a:lnTo>
                    <a:pt x="356615" y="219456"/>
                  </a:lnTo>
                  <a:lnTo>
                    <a:pt x="358139" y="219456"/>
                  </a:lnTo>
                  <a:lnTo>
                    <a:pt x="352043" y="222504"/>
                  </a:lnTo>
                  <a:lnTo>
                    <a:pt x="348995" y="222504"/>
                  </a:lnTo>
                  <a:lnTo>
                    <a:pt x="350519" y="228600"/>
                  </a:lnTo>
                  <a:lnTo>
                    <a:pt x="353567" y="228600"/>
                  </a:lnTo>
                  <a:lnTo>
                    <a:pt x="365760" y="222504"/>
                  </a:lnTo>
                  <a:lnTo>
                    <a:pt x="368808" y="217932"/>
                  </a:lnTo>
                  <a:lnTo>
                    <a:pt x="361188" y="217932"/>
                  </a:lnTo>
                  <a:lnTo>
                    <a:pt x="361188" y="216408"/>
                  </a:lnTo>
                  <a:close/>
                </a:path>
                <a:path w="370840" h="247014">
                  <a:moveTo>
                    <a:pt x="364236" y="211836"/>
                  </a:moveTo>
                  <a:lnTo>
                    <a:pt x="362712" y="214884"/>
                  </a:lnTo>
                  <a:lnTo>
                    <a:pt x="364236" y="214884"/>
                  </a:lnTo>
                  <a:lnTo>
                    <a:pt x="361188" y="217932"/>
                  </a:lnTo>
                  <a:lnTo>
                    <a:pt x="368808" y="217932"/>
                  </a:lnTo>
                  <a:lnTo>
                    <a:pt x="370332" y="213360"/>
                  </a:lnTo>
                  <a:lnTo>
                    <a:pt x="364236" y="213360"/>
                  </a:lnTo>
                  <a:lnTo>
                    <a:pt x="364236" y="211836"/>
                  </a:lnTo>
                  <a:close/>
                </a:path>
                <a:path w="370840" h="247014">
                  <a:moveTo>
                    <a:pt x="370332" y="210312"/>
                  </a:moveTo>
                  <a:lnTo>
                    <a:pt x="364236" y="210312"/>
                  </a:lnTo>
                  <a:lnTo>
                    <a:pt x="364236" y="213360"/>
                  </a:lnTo>
                  <a:lnTo>
                    <a:pt x="370332" y="213360"/>
                  </a:lnTo>
                  <a:lnTo>
                    <a:pt x="370332" y="210312"/>
                  </a:lnTo>
                  <a:close/>
                </a:path>
                <a:path w="370840" h="247014">
                  <a:moveTo>
                    <a:pt x="330708" y="228600"/>
                  </a:moveTo>
                  <a:lnTo>
                    <a:pt x="324612" y="230124"/>
                  </a:lnTo>
                  <a:lnTo>
                    <a:pt x="313943" y="231648"/>
                  </a:lnTo>
                  <a:lnTo>
                    <a:pt x="306323" y="233172"/>
                  </a:lnTo>
                  <a:lnTo>
                    <a:pt x="306323" y="239268"/>
                  </a:lnTo>
                  <a:lnTo>
                    <a:pt x="313943" y="237744"/>
                  </a:lnTo>
                  <a:lnTo>
                    <a:pt x="326136" y="236220"/>
                  </a:lnTo>
                  <a:lnTo>
                    <a:pt x="332232" y="234696"/>
                  </a:lnTo>
                  <a:lnTo>
                    <a:pt x="330708" y="228600"/>
                  </a:lnTo>
                  <a:close/>
                </a:path>
                <a:path w="370840" h="247014">
                  <a:moveTo>
                    <a:pt x="286512" y="234696"/>
                  </a:moveTo>
                  <a:lnTo>
                    <a:pt x="271271" y="236220"/>
                  </a:lnTo>
                  <a:lnTo>
                    <a:pt x="262127" y="237744"/>
                  </a:lnTo>
                  <a:lnTo>
                    <a:pt x="262127" y="243840"/>
                  </a:lnTo>
                  <a:lnTo>
                    <a:pt x="272795" y="243840"/>
                  </a:lnTo>
                  <a:lnTo>
                    <a:pt x="286512" y="242316"/>
                  </a:lnTo>
                  <a:lnTo>
                    <a:pt x="288035" y="240792"/>
                  </a:lnTo>
                  <a:lnTo>
                    <a:pt x="286512" y="234696"/>
                  </a:lnTo>
                  <a:close/>
                </a:path>
                <a:path w="370840" h="247014">
                  <a:moveTo>
                    <a:pt x="242315" y="239268"/>
                  </a:moveTo>
                  <a:lnTo>
                    <a:pt x="217931" y="239268"/>
                  </a:lnTo>
                  <a:lnTo>
                    <a:pt x="217931" y="246888"/>
                  </a:lnTo>
                  <a:lnTo>
                    <a:pt x="222503" y="246888"/>
                  </a:lnTo>
                  <a:lnTo>
                    <a:pt x="239267" y="245364"/>
                  </a:lnTo>
                  <a:lnTo>
                    <a:pt x="243839" y="245364"/>
                  </a:lnTo>
                  <a:lnTo>
                    <a:pt x="242315" y="239268"/>
                  </a:lnTo>
                  <a:close/>
                </a:path>
                <a:path w="370840" h="247014">
                  <a:moveTo>
                    <a:pt x="198119" y="240792"/>
                  </a:moveTo>
                  <a:lnTo>
                    <a:pt x="173735" y="240792"/>
                  </a:lnTo>
                  <a:lnTo>
                    <a:pt x="173735" y="246888"/>
                  </a:lnTo>
                  <a:lnTo>
                    <a:pt x="198119" y="246888"/>
                  </a:lnTo>
                  <a:lnTo>
                    <a:pt x="198119" y="240792"/>
                  </a:lnTo>
                  <a:close/>
                </a:path>
                <a:path w="370840" h="247014">
                  <a:moveTo>
                    <a:pt x="153923" y="239268"/>
                  </a:moveTo>
                  <a:lnTo>
                    <a:pt x="129539" y="239268"/>
                  </a:lnTo>
                  <a:lnTo>
                    <a:pt x="128015" y="245364"/>
                  </a:lnTo>
                  <a:lnTo>
                    <a:pt x="131063" y="245364"/>
                  </a:lnTo>
                  <a:lnTo>
                    <a:pt x="147827" y="246888"/>
                  </a:lnTo>
                  <a:lnTo>
                    <a:pt x="153923" y="246888"/>
                  </a:lnTo>
                  <a:lnTo>
                    <a:pt x="153923" y="239268"/>
                  </a:lnTo>
                  <a:close/>
                </a:path>
                <a:path w="370840" h="247014">
                  <a:moveTo>
                    <a:pt x="85343" y="234696"/>
                  </a:moveTo>
                  <a:lnTo>
                    <a:pt x="83819" y="242316"/>
                  </a:lnTo>
                  <a:lnTo>
                    <a:pt x="97535" y="243840"/>
                  </a:lnTo>
                  <a:lnTo>
                    <a:pt x="109727" y="243840"/>
                  </a:lnTo>
                  <a:lnTo>
                    <a:pt x="109727" y="237744"/>
                  </a:lnTo>
                  <a:lnTo>
                    <a:pt x="99059" y="236220"/>
                  </a:lnTo>
                  <a:lnTo>
                    <a:pt x="85343" y="234696"/>
                  </a:lnTo>
                  <a:close/>
                </a:path>
                <a:path w="370840" h="247014">
                  <a:moveTo>
                    <a:pt x="41147" y="228600"/>
                  </a:moveTo>
                  <a:lnTo>
                    <a:pt x="39623" y="234696"/>
                  </a:lnTo>
                  <a:lnTo>
                    <a:pt x="44195" y="236220"/>
                  </a:lnTo>
                  <a:lnTo>
                    <a:pt x="56387" y="237744"/>
                  </a:lnTo>
                  <a:lnTo>
                    <a:pt x="65531" y="239268"/>
                  </a:lnTo>
                  <a:lnTo>
                    <a:pt x="65531" y="233172"/>
                  </a:lnTo>
                  <a:lnTo>
                    <a:pt x="56387" y="231648"/>
                  </a:lnTo>
                  <a:lnTo>
                    <a:pt x="45719" y="230124"/>
                  </a:lnTo>
                  <a:lnTo>
                    <a:pt x="41147" y="228600"/>
                  </a:lnTo>
                  <a:close/>
                </a:path>
                <a:path w="370840" h="247014">
                  <a:moveTo>
                    <a:pt x="6095" y="211836"/>
                  </a:moveTo>
                  <a:lnTo>
                    <a:pt x="0" y="211836"/>
                  </a:lnTo>
                  <a:lnTo>
                    <a:pt x="0" y="213360"/>
                  </a:lnTo>
                  <a:lnTo>
                    <a:pt x="1523" y="217932"/>
                  </a:lnTo>
                  <a:lnTo>
                    <a:pt x="4571" y="222504"/>
                  </a:lnTo>
                  <a:lnTo>
                    <a:pt x="16763" y="228600"/>
                  </a:lnTo>
                  <a:lnTo>
                    <a:pt x="21335" y="230124"/>
                  </a:lnTo>
                  <a:lnTo>
                    <a:pt x="22859" y="224028"/>
                  </a:lnTo>
                  <a:lnTo>
                    <a:pt x="18287" y="222504"/>
                  </a:lnTo>
                  <a:lnTo>
                    <a:pt x="12191" y="219456"/>
                  </a:lnTo>
                  <a:lnTo>
                    <a:pt x="13715" y="219456"/>
                  </a:lnTo>
                  <a:lnTo>
                    <a:pt x="11429" y="217932"/>
                  </a:lnTo>
                  <a:lnTo>
                    <a:pt x="9143" y="217932"/>
                  </a:lnTo>
                  <a:lnTo>
                    <a:pt x="6095" y="214884"/>
                  </a:lnTo>
                  <a:lnTo>
                    <a:pt x="7619" y="214884"/>
                  </a:lnTo>
                  <a:lnTo>
                    <a:pt x="6857" y="213360"/>
                  </a:lnTo>
                  <a:lnTo>
                    <a:pt x="6095" y="213360"/>
                  </a:lnTo>
                  <a:lnTo>
                    <a:pt x="6095" y="211836"/>
                  </a:lnTo>
                  <a:close/>
                </a:path>
                <a:path w="370840" h="247014">
                  <a:moveTo>
                    <a:pt x="9143" y="216408"/>
                  </a:moveTo>
                  <a:lnTo>
                    <a:pt x="9143" y="217932"/>
                  </a:lnTo>
                  <a:lnTo>
                    <a:pt x="11429" y="217932"/>
                  </a:lnTo>
                  <a:lnTo>
                    <a:pt x="9143" y="216408"/>
                  </a:lnTo>
                  <a:close/>
                </a:path>
                <a:path w="370840" h="247014">
                  <a:moveTo>
                    <a:pt x="6095" y="211836"/>
                  </a:moveTo>
                  <a:lnTo>
                    <a:pt x="6095" y="213360"/>
                  </a:lnTo>
                  <a:lnTo>
                    <a:pt x="6857" y="213360"/>
                  </a:lnTo>
                  <a:lnTo>
                    <a:pt x="6095" y="211836"/>
                  </a:lnTo>
                  <a:close/>
                </a:path>
                <a:path w="370840" h="247014">
                  <a:moveTo>
                    <a:pt x="6095" y="167640"/>
                  </a:moveTo>
                  <a:lnTo>
                    <a:pt x="0" y="167640"/>
                  </a:lnTo>
                  <a:lnTo>
                    <a:pt x="0" y="193548"/>
                  </a:lnTo>
                  <a:lnTo>
                    <a:pt x="6095" y="193548"/>
                  </a:lnTo>
                  <a:lnTo>
                    <a:pt x="6095" y="167640"/>
                  </a:lnTo>
                  <a:close/>
                </a:path>
                <a:path w="370840" h="247014">
                  <a:moveTo>
                    <a:pt x="6095" y="123443"/>
                  </a:moveTo>
                  <a:lnTo>
                    <a:pt x="0" y="123443"/>
                  </a:lnTo>
                  <a:lnTo>
                    <a:pt x="0" y="149352"/>
                  </a:lnTo>
                  <a:lnTo>
                    <a:pt x="6095" y="149352"/>
                  </a:lnTo>
                  <a:lnTo>
                    <a:pt x="6095" y="123443"/>
                  </a:lnTo>
                  <a:close/>
                </a:path>
                <a:path w="370840" h="247014">
                  <a:moveTo>
                    <a:pt x="6095" y="79248"/>
                  </a:moveTo>
                  <a:lnTo>
                    <a:pt x="0" y="79248"/>
                  </a:lnTo>
                  <a:lnTo>
                    <a:pt x="0" y="103631"/>
                  </a:lnTo>
                  <a:lnTo>
                    <a:pt x="6095" y="103631"/>
                  </a:lnTo>
                  <a:lnTo>
                    <a:pt x="6095" y="7924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85459" y="6368801"/>
              <a:ext cx="1010412" cy="777240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6284467" y="5865367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pic>
        <p:nvPicPr>
          <p:cNvPr id="150" name="object 150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584191" y="6009132"/>
            <a:ext cx="917448" cy="373385"/>
          </a:xfrm>
          <a:prstGeom prst="rect">
            <a:avLst/>
          </a:prstGeom>
        </p:spPr>
      </p:pic>
      <p:sp>
        <p:nvSpPr>
          <p:cNvPr id="151" name="object 151"/>
          <p:cNvSpPr txBox="1"/>
          <p:nvPr/>
        </p:nvSpPr>
        <p:spPr>
          <a:xfrm>
            <a:off x="4693411" y="6121400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校務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158232" y="6119876"/>
            <a:ext cx="20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862320" y="5665723"/>
            <a:ext cx="48640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Meiryo UI"/>
                <a:cs typeface="Meiryo UI"/>
              </a:rPr>
              <a:t>プ</a:t>
            </a:r>
            <a:r>
              <a:rPr dirty="0" sz="800" spc="-5">
                <a:latin typeface="Meiryo UI"/>
                <a:cs typeface="Meiryo UI"/>
              </a:rPr>
              <a:t>ライ</a:t>
            </a:r>
            <a:r>
              <a:rPr dirty="0" sz="800">
                <a:latin typeface="Meiryo UI"/>
                <a:cs typeface="Meiryo UI"/>
              </a:rPr>
              <a:t>ベート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862320" y="5787644"/>
            <a:ext cx="3143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3284220" y="1749557"/>
            <a:ext cx="3834765" cy="5412105"/>
            <a:chOff x="3284220" y="1749557"/>
            <a:chExt cx="3834765" cy="5412105"/>
          </a:xfrm>
        </p:grpSpPr>
        <p:sp>
          <p:nvSpPr>
            <p:cNvPr id="156" name="object 156"/>
            <p:cNvSpPr/>
            <p:nvPr/>
          </p:nvSpPr>
          <p:spPr>
            <a:xfrm>
              <a:off x="6806184" y="2633472"/>
              <a:ext cx="303530" cy="309880"/>
            </a:xfrm>
            <a:custGeom>
              <a:avLst/>
              <a:gdLst/>
              <a:ahLst/>
              <a:cxnLst/>
              <a:rect l="l" t="t" r="r" b="b"/>
              <a:pathLst>
                <a:path w="303529" h="309880">
                  <a:moveTo>
                    <a:pt x="134112" y="0"/>
                  </a:moveTo>
                  <a:lnTo>
                    <a:pt x="0" y="143255"/>
                  </a:lnTo>
                  <a:lnTo>
                    <a:pt x="102108" y="237743"/>
                  </a:lnTo>
                  <a:lnTo>
                    <a:pt x="35051" y="309372"/>
                  </a:lnTo>
                  <a:lnTo>
                    <a:pt x="269748" y="260603"/>
                  </a:lnTo>
                  <a:lnTo>
                    <a:pt x="303275" y="22860"/>
                  </a:lnTo>
                  <a:lnTo>
                    <a:pt x="236220" y="94487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797040" y="2624328"/>
              <a:ext cx="321945" cy="329565"/>
            </a:xfrm>
            <a:custGeom>
              <a:avLst/>
              <a:gdLst/>
              <a:ahLst/>
              <a:cxnLst/>
              <a:rect l="l" t="t" r="r" b="b"/>
              <a:pathLst>
                <a:path w="321945" h="329564">
                  <a:moveTo>
                    <a:pt x="102813" y="247925"/>
                  </a:moveTo>
                  <a:lnTo>
                    <a:pt x="25907" y="329184"/>
                  </a:lnTo>
                  <a:lnTo>
                    <a:pt x="55517" y="323088"/>
                  </a:lnTo>
                  <a:lnTo>
                    <a:pt x="48767" y="323088"/>
                  </a:lnTo>
                  <a:lnTo>
                    <a:pt x="42671" y="312420"/>
                  </a:lnTo>
                  <a:lnTo>
                    <a:pt x="62678" y="308289"/>
                  </a:lnTo>
                  <a:lnTo>
                    <a:pt x="116098" y="251460"/>
                  </a:lnTo>
                  <a:lnTo>
                    <a:pt x="106679" y="251460"/>
                  </a:lnTo>
                  <a:lnTo>
                    <a:pt x="102813" y="247925"/>
                  </a:lnTo>
                  <a:close/>
                </a:path>
                <a:path w="321945" h="329564">
                  <a:moveTo>
                    <a:pt x="62678" y="308289"/>
                  </a:moveTo>
                  <a:lnTo>
                    <a:pt x="42671" y="312420"/>
                  </a:lnTo>
                  <a:lnTo>
                    <a:pt x="48767" y="323088"/>
                  </a:lnTo>
                  <a:lnTo>
                    <a:pt x="62678" y="308289"/>
                  </a:lnTo>
                  <a:close/>
                </a:path>
                <a:path w="321945" h="329564">
                  <a:moveTo>
                    <a:pt x="273461" y="264773"/>
                  </a:moveTo>
                  <a:lnTo>
                    <a:pt x="62678" y="308289"/>
                  </a:lnTo>
                  <a:lnTo>
                    <a:pt x="48767" y="323088"/>
                  </a:lnTo>
                  <a:lnTo>
                    <a:pt x="55517" y="323088"/>
                  </a:lnTo>
                  <a:lnTo>
                    <a:pt x="284987" y="275844"/>
                  </a:lnTo>
                  <a:lnTo>
                    <a:pt x="285838" y="269748"/>
                  </a:lnTo>
                  <a:lnTo>
                    <a:pt x="272795" y="269748"/>
                  </a:lnTo>
                  <a:lnTo>
                    <a:pt x="273461" y="264773"/>
                  </a:lnTo>
                  <a:close/>
                </a:path>
                <a:path w="321945" h="329564">
                  <a:moveTo>
                    <a:pt x="278891" y="263652"/>
                  </a:moveTo>
                  <a:lnTo>
                    <a:pt x="273461" y="264773"/>
                  </a:lnTo>
                  <a:lnTo>
                    <a:pt x="272795" y="269748"/>
                  </a:lnTo>
                  <a:lnTo>
                    <a:pt x="278891" y="263652"/>
                  </a:lnTo>
                  <a:close/>
                </a:path>
                <a:path w="321945" h="329564">
                  <a:moveTo>
                    <a:pt x="286689" y="263652"/>
                  </a:moveTo>
                  <a:lnTo>
                    <a:pt x="278891" y="263652"/>
                  </a:lnTo>
                  <a:lnTo>
                    <a:pt x="272795" y="269748"/>
                  </a:lnTo>
                  <a:lnTo>
                    <a:pt x="285838" y="269748"/>
                  </a:lnTo>
                  <a:lnTo>
                    <a:pt x="286689" y="263652"/>
                  </a:lnTo>
                  <a:close/>
                </a:path>
                <a:path w="321945" h="329564">
                  <a:moveTo>
                    <a:pt x="321563" y="13716"/>
                  </a:moveTo>
                  <a:lnTo>
                    <a:pt x="305409" y="30784"/>
                  </a:lnTo>
                  <a:lnTo>
                    <a:pt x="316991" y="36576"/>
                  </a:lnTo>
                  <a:lnTo>
                    <a:pt x="301826" y="52709"/>
                  </a:lnTo>
                  <a:lnTo>
                    <a:pt x="273461" y="264773"/>
                  </a:lnTo>
                  <a:lnTo>
                    <a:pt x="278891" y="263652"/>
                  </a:lnTo>
                  <a:lnTo>
                    <a:pt x="286689" y="263652"/>
                  </a:lnTo>
                  <a:lnTo>
                    <a:pt x="321563" y="13716"/>
                  </a:lnTo>
                  <a:close/>
                </a:path>
                <a:path w="321945" h="329564">
                  <a:moveTo>
                    <a:pt x="106679" y="243840"/>
                  </a:moveTo>
                  <a:lnTo>
                    <a:pt x="102813" y="247925"/>
                  </a:lnTo>
                  <a:lnTo>
                    <a:pt x="106679" y="251460"/>
                  </a:lnTo>
                  <a:lnTo>
                    <a:pt x="106679" y="243840"/>
                  </a:lnTo>
                  <a:close/>
                </a:path>
                <a:path w="321945" h="329564">
                  <a:moveTo>
                    <a:pt x="117113" y="243840"/>
                  </a:moveTo>
                  <a:lnTo>
                    <a:pt x="106679" y="243840"/>
                  </a:lnTo>
                  <a:lnTo>
                    <a:pt x="106679" y="251460"/>
                  </a:lnTo>
                  <a:lnTo>
                    <a:pt x="116098" y="251460"/>
                  </a:lnTo>
                  <a:lnTo>
                    <a:pt x="120395" y="246887"/>
                  </a:lnTo>
                  <a:lnTo>
                    <a:pt x="117113" y="243840"/>
                  </a:lnTo>
                  <a:close/>
                </a:path>
                <a:path w="321945" h="329564">
                  <a:moveTo>
                    <a:pt x="143255" y="0"/>
                  </a:moveTo>
                  <a:lnTo>
                    <a:pt x="0" y="153924"/>
                  </a:lnTo>
                  <a:lnTo>
                    <a:pt x="102813" y="247925"/>
                  </a:lnTo>
                  <a:lnTo>
                    <a:pt x="106679" y="243840"/>
                  </a:lnTo>
                  <a:lnTo>
                    <a:pt x="117113" y="243840"/>
                  </a:lnTo>
                  <a:lnTo>
                    <a:pt x="23563" y="156972"/>
                  </a:lnTo>
                  <a:lnTo>
                    <a:pt x="13715" y="156972"/>
                  </a:lnTo>
                  <a:lnTo>
                    <a:pt x="13715" y="147828"/>
                  </a:lnTo>
                  <a:lnTo>
                    <a:pt x="22276" y="147828"/>
                  </a:lnTo>
                  <a:lnTo>
                    <a:pt x="143575" y="18258"/>
                  </a:lnTo>
                  <a:lnTo>
                    <a:pt x="138683" y="13716"/>
                  </a:lnTo>
                  <a:lnTo>
                    <a:pt x="158027" y="13716"/>
                  </a:lnTo>
                  <a:lnTo>
                    <a:pt x="143255" y="0"/>
                  </a:lnTo>
                  <a:close/>
                </a:path>
                <a:path w="321945" h="329564">
                  <a:moveTo>
                    <a:pt x="13715" y="147828"/>
                  </a:moveTo>
                  <a:lnTo>
                    <a:pt x="13715" y="156972"/>
                  </a:lnTo>
                  <a:lnTo>
                    <a:pt x="18295" y="152080"/>
                  </a:lnTo>
                  <a:lnTo>
                    <a:pt x="13715" y="147828"/>
                  </a:lnTo>
                  <a:close/>
                </a:path>
                <a:path w="321945" h="329564">
                  <a:moveTo>
                    <a:pt x="18295" y="152080"/>
                  </a:moveTo>
                  <a:lnTo>
                    <a:pt x="13715" y="156972"/>
                  </a:lnTo>
                  <a:lnTo>
                    <a:pt x="23563" y="156972"/>
                  </a:lnTo>
                  <a:lnTo>
                    <a:pt x="18295" y="152080"/>
                  </a:lnTo>
                  <a:close/>
                </a:path>
                <a:path w="321945" h="329564">
                  <a:moveTo>
                    <a:pt x="22276" y="147828"/>
                  </a:moveTo>
                  <a:lnTo>
                    <a:pt x="13715" y="147828"/>
                  </a:lnTo>
                  <a:lnTo>
                    <a:pt x="18295" y="152080"/>
                  </a:lnTo>
                  <a:lnTo>
                    <a:pt x="22276" y="147828"/>
                  </a:lnTo>
                  <a:close/>
                </a:path>
                <a:path w="321945" h="329564">
                  <a:moveTo>
                    <a:pt x="158027" y="13716"/>
                  </a:moveTo>
                  <a:lnTo>
                    <a:pt x="147827" y="13716"/>
                  </a:lnTo>
                  <a:lnTo>
                    <a:pt x="143575" y="18258"/>
                  </a:lnTo>
                  <a:lnTo>
                    <a:pt x="245363" y="112776"/>
                  </a:lnTo>
                  <a:lnTo>
                    <a:pt x="258257" y="99060"/>
                  </a:lnTo>
                  <a:lnTo>
                    <a:pt x="240791" y="99060"/>
                  </a:lnTo>
                  <a:lnTo>
                    <a:pt x="245069" y="94540"/>
                  </a:lnTo>
                  <a:lnTo>
                    <a:pt x="158027" y="13716"/>
                  </a:lnTo>
                  <a:close/>
                </a:path>
                <a:path w="321945" h="329564">
                  <a:moveTo>
                    <a:pt x="245069" y="94540"/>
                  </a:moveTo>
                  <a:lnTo>
                    <a:pt x="240791" y="99060"/>
                  </a:lnTo>
                  <a:lnTo>
                    <a:pt x="249935" y="99060"/>
                  </a:lnTo>
                  <a:lnTo>
                    <a:pt x="245069" y="94540"/>
                  </a:lnTo>
                  <a:close/>
                </a:path>
                <a:path w="321945" h="329564">
                  <a:moveTo>
                    <a:pt x="304652" y="31585"/>
                  </a:moveTo>
                  <a:lnTo>
                    <a:pt x="245069" y="94540"/>
                  </a:lnTo>
                  <a:lnTo>
                    <a:pt x="249935" y="99060"/>
                  </a:lnTo>
                  <a:lnTo>
                    <a:pt x="258257" y="99060"/>
                  </a:lnTo>
                  <a:lnTo>
                    <a:pt x="301826" y="52709"/>
                  </a:lnTo>
                  <a:lnTo>
                    <a:pt x="304652" y="31585"/>
                  </a:lnTo>
                  <a:close/>
                </a:path>
                <a:path w="321945" h="329564">
                  <a:moveTo>
                    <a:pt x="305409" y="30784"/>
                  </a:moveTo>
                  <a:lnTo>
                    <a:pt x="304652" y="31585"/>
                  </a:lnTo>
                  <a:lnTo>
                    <a:pt x="301826" y="52709"/>
                  </a:lnTo>
                  <a:lnTo>
                    <a:pt x="316991" y="36576"/>
                  </a:lnTo>
                  <a:lnTo>
                    <a:pt x="305409" y="30784"/>
                  </a:lnTo>
                  <a:close/>
                </a:path>
                <a:path w="321945" h="329564">
                  <a:moveTo>
                    <a:pt x="304800" y="30480"/>
                  </a:moveTo>
                  <a:lnTo>
                    <a:pt x="304652" y="31585"/>
                  </a:lnTo>
                  <a:lnTo>
                    <a:pt x="305409" y="30784"/>
                  </a:lnTo>
                  <a:lnTo>
                    <a:pt x="304800" y="30480"/>
                  </a:lnTo>
                  <a:close/>
                </a:path>
                <a:path w="321945" h="329564">
                  <a:moveTo>
                    <a:pt x="147827" y="13716"/>
                  </a:moveTo>
                  <a:lnTo>
                    <a:pt x="138683" y="13716"/>
                  </a:lnTo>
                  <a:lnTo>
                    <a:pt x="143575" y="18258"/>
                  </a:lnTo>
                  <a:lnTo>
                    <a:pt x="147827" y="1371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3284220" y="1749557"/>
              <a:ext cx="6350" cy="5412105"/>
            </a:xfrm>
            <a:custGeom>
              <a:avLst/>
              <a:gdLst/>
              <a:ahLst/>
              <a:cxnLst/>
              <a:rect l="l" t="t" r="r" b="b"/>
              <a:pathLst>
                <a:path w="6350" h="5412105">
                  <a:moveTo>
                    <a:pt x="6096" y="0"/>
                  </a:moveTo>
                  <a:lnTo>
                    <a:pt x="0" y="0"/>
                  </a:lnTo>
                  <a:lnTo>
                    <a:pt x="0" y="5411724"/>
                  </a:lnTo>
                  <a:lnTo>
                    <a:pt x="6096" y="54117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9" name="object 159"/>
          <p:cNvSpPr txBox="1"/>
          <p:nvPr/>
        </p:nvSpPr>
        <p:spPr>
          <a:xfrm>
            <a:off x="7208011" y="4819904"/>
            <a:ext cx="296862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国</a:t>
            </a:r>
            <a:r>
              <a:rPr dirty="0" sz="900" spc="5">
                <a:latin typeface="Meiryo UI"/>
                <a:cs typeface="Meiryo UI"/>
              </a:rPr>
              <a:t>や</a:t>
            </a:r>
            <a:r>
              <a:rPr dirty="0" sz="900">
                <a:latin typeface="Meiryo UI"/>
                <a:cs typeface="Meiryo UI"/>
              </a:rPr>
              <a:t>地方自治体全体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動</a:t>
            </a:r>
            <a:r>
              <a:rPr dirty="0" sz="900" spc="5">
                <a:latin typeface="Meiryo UI"/>
                <a:cs typeface="Meiryo UI"/>
              </a:rPr>
              <a:t>き</a:t>
            </a:r>
            <a:r>
              <a:rPr dirty="0" sz="900">
                <a:latin typeface="Meiryo UI"/>
                <a:cs typeface="Meiryo UI"/>
              </a:rPr>
              <a:t>に合</a:t>
            </a:r>
            <a:r>
              <a:rPr dirty="0" sz="900" spc="5">
                <a:latin typeface="Meiryo UI"/>
                <a:cs typeface="Meiryo UI"/>
              </a:rPr>
              <a:t>わせ</a:t>
            </a:r>
            <a:r>
              <a:rPr dirty="0" sz="900">
                <a:latin typeface="Meiryo UI"/>
                <a:cs typeface="Meiryo UI"/>
              </a:rPr>
              <a:t>て、</a:t>
            </a:r>
            <a:endParaRPr sz="900">
              <a:latin typeface="Meiryo UI"/>
              <a:cs typeface="Meiryo UI"/>
            </a:endParaRPr>
          </a:p>
          <a:p>
            <a:pPr marL="20320" marR="121285">
              <a:lnSpc>
                <a:spcPct val="100000"/>
              </a:lnSpc>
            </a:pPr>
            <a:r>
              <a:rPr dirty="0" sz="900">
                <a:latin typeface="Meiryo UI"/>
                <a:cs typeface="Meiryo UI"/>
              </a:rPr>
              <a:t>教育委員会</a:t>
            </a:r>
            <a:r>
              <a:rPr dirty="0" sz="900" spc="5">
                <a:latin typeface="Meiryo UI"/>
                <a:cs typeface="Meiryo UI"/>
              </a:rPr>
              <a:t>や</a:t>
            </a:r>
            <a:r>
              <a:rPr dirty="0" sz="900">
                <a:latin typeface="Meiryo UI"/>
                <a:cs typeface="Meiryo UI"/>
              </a:rPr>
              <a:t>学校</a:t>
            </a:r>
            <a:r>
              <a:rPr dirty="0" sz="900" spc="-5">
                <a:latin typeface="Meiryo UI"/>
                <a:cs typeface="Meiryo UI"/>
              </a:rPr>
              <a:t>も</a:t>
            </a:r>
            <a:r>
              <a:rPr dirty="0" sz="900">
                <a:latin typeface="Meiryo UI"/>
                <a:cs typeface="Meiryo UI"/>
              </a:rPr>
              <a:t>、極力設備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持た</a:t>
            </a:r>
            <a:r>
              <a:rPr dirty="0" sz="900" spc="5">
                <a:latin typeface="Meiryo UI"/>
                <a:cs typeface="Meiryo UI"/>
              </a:rPr>
              <a:t>ず</a:t>
            </a:r>
            <a:r>
              <a:rPr dirty="0" sz="900">
                <a:latin typeface="Meiryo UI"/>
                <a:cs typeface="Meiryo UI"/>
              </a:rPr>
              <a:t>、</a:t>
            </a:r>
            <a:r>
              <a:rPr dirty="0" sz="900" spc="-5">
                <a:latin typeface="Meiryo UI"/>
                <a:cs typeface="Meiryo UI"/>
              </a:rPr>
              <a:t>セキ</a:t>
            </a:r>
            <a:r>
              <a:rPr dirty="0" sz="900" spc="5">
                <a:latin typeface="Meiryo UI"/>
                <a:cs typeface="Meiryo UI"/>
              </a:rPr>
              <a:t>ュ</a:t>
            </a:r>
            <a:r>
              <a:rPr dirty="0" sz="900">
                <a:latin typeface="Meiryo UI"/>
                <a:cs typeface="Meiryo UI"/>
              </a:rPr>
              <a:t>リ</a:t>
            </a:r>
            <a:r>
              <a:rPr dirty="0" sz="900" spc="-10">
                <a:latin typeface="Meiryo UI"/>
                <a:cs typeface="Meiryo UI"/>
              </a:rPr>
              <a:t>ティ</a:t>
            </a:r>
            <a:r>
              <a:rPr dirty="0" sz="900">
                <a:latin typeface="Meiryo UI"/>
                <a:cs typeface="Meiryo UI"/>
              </a:rPr>
              <a:t>機器 </a:t>
            </a:r>
            <a:r>
              <a:rPr dirty="0" sz="900" spc="5">
                <a:latin typeface="Meiryo UI"/>
                <a:cs typeface="Meiryo UI"/>
              </a:rPr>
              <a:t> </a:t>
            </a:r>
            <a:r>
              <a:rPr dirty="0" sz="900" spc="-5">
                <a:latin typeface="Meiryo UI"/>
                <a:cs typeface="Meiryo UI"/>
              </a:rPr>
              <a:t>なども</a:t>
            </a:r>
            <a:r>
              <a:rPr dirty="0" sz="900">
                <a:latin typeface="Meiryo UI"/>
                <a:cs typeface="Meiryo UI"/>
              </a:rPr>
              <a:t>含</a:t>
            </a:r>
            <a:r>
              <a:rPr dirty="0" sz="900" spc="-5">
                <a:latin typeface="Meiryo UI"/>
                <a:cs typeface="Meiryo UI"/>
              </a:rPr>
              <a:t>め</a:t>
            </a:r>
            <a:r>
              <a:rPr dirty="0" sz="900">
                <a:latin typeface="Meiryo UI"/>
                <a:cs typeface="Meiryo UI"/>
              </a:rPr>
              <a:t>て、クラウ</a:t>
            </a:r>
            <a:r>
              <a:rPr dirty="0" sz="900" spc="-5">
                <a:latin typeface="Meiryo UI"/>
                <a:cs typeface="Meiryo UI"/>
              </a:rPr>
              <a:t>ド</a:t>
            </a:r>
            <a:r>
              <a:rPr dirty="0" sz="900">
                <a:latin typeface="Meiryo UI"/>
                <a:cs typeface="Meiryo UI"/>
              </a:rPr>
              <a:t>化</a:t>
            </a:r>
            <a:r>
              <a:rPr dirty="0" sz="900" spc="-5">
                <a:latin typeface="Meiryo UI"/>
                <a:cs typeface="Meiryo UI"/>
              </a:rPr>
              <a:t>し</a:t>
            </a:r>
            <a:r>
              <a:rPr dirty="0" sz="900">
                <a:latin typeface="Meiryo UI"/>
                <a:cs typeface="Meiryo UI"/>
              </a:rPr>
              <a:t>、最小限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機器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 spc="5">
                <a:latin typeface="Meiryo UI"/>
                <a:cs typeface="Meiryo UI"/>
              </a:rPr>
              <a:t>み</a:t>
            </a:r>
            <a:r>
              <a:rPr dirty="0" sz="900">
                <a:latin typeface="Meiryo UI"/>
                <a:cs typeface="Meiryo UI"/>
              </a:rPr>
              <a:t>設置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とで</a:t>
            </a:r>
            <a:r>
              <a:rPr dirty="0" sz="900">
                <a:latin typeface="Meiryo UI"/>
                <a:cs typeface="Meiryo UI"/>
              </a:rPr>
              <a:t>、 利便性向上</a:t>
            </a:r>
            <a:r>
              <a:rPr dirty="0" sz="900" spc="-5">
                <a:latin typeface="Meiryo UI"/>
                <a:cs typeface="Meiryo UI"/>
              </a:rPr>
              <a:t>と</a:t>
            </a:r>
            <a:r>
              <a:rPr dirty="0" sz="900">
                <a:latin typeface="Meiryo UI"/>
                <a:cs typeface="Meiryo UI"/>
              </a:rPr>
              <a:t>コ</a:t>
            </a:r>
            <a:r>
              <a:rPr dirty="0" sz="900" spc="-10">
                <a:latin typeface="Meiryo UI"/>
                <a:cs typeface="Meiryo UI"/>
              </a:rPr>
              <a:t>ス</a:t>
            </a:r>
            <a:r>
              <a:rPr dirty="0" sz="900" spc="-5">
                <a:latin typeface="Meiryo UI"/>
                <a:cs typeface="Meiryo UI"/>
              </a:rPr>
              <a:t>ト</a:t>
            </a:r>
            <a:r>
              <a:rPr dirty="0" sz="900">
                <a:latin typeface="Meiryo UI"/>
                <a:cs typeface="Meiryo UI"/>
              </a:rPr>
              <a:t>削減</a:t>
            </a:r>
            <a:r>
              <a:rPr dirty="0" sz="900" spc="-5">
                <a:latin typeface="Meiryo UI"/>
                <a:cs typeface="Meiryo UI"/>
              </a:rPr>
              <a:t>が</a:t>
            </a:r>
            <a:r>
              <a:rPr dirty="0" sz="900">
                <a:latin typeface="Meiryo UI"/>
                <a:cs typeface="Meiryo UI"/>
              </a:rPr>
              <a:t>可能</a:t>
            </a:r>
            <a:endParaRPr sz="9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900" spc="-5">
                <a:solidFill>
                  <a:srgbClr val="FF0000"/>
                </a:solidFill>
                <a:latin typeface="Meiryo UI"/>
                <a:cs typeface="Meiryo UI"/>
              </a:rPr>
              <a:t>ネット</a:t>
            </a:r>
            <a:r>
              <a:rPr dirty="0" sz="900" spc="5">
                <a:solidFill>
                  <a:srgbClr val="FF0000"/>
                </a:solidFill>
                <a:latin typeface="Meiryo UI"/>
                <a:cs typeface="Meiryo UI"/>
              </a:rPr>
              <a:t>ワ</a:t>
            </a:r>
            <a:r>
              <a:rPr dirty="0" sz="900" spc="-5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900">
                <a:solidFill>
                  <a:srgbClr val="FF0000"/>
                </a:solidFill>
                <a:latin typeface="Meiryo UI"/>
                <a:cs typeface="Meiryo UI"/>
              </a:rPr>
              <a:t>ク分離</a:t>
            </a:r>
            <a:r>
              <a:rPr dirty="0" sz="900" spc="5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900">
                <a:solidFill>
                  <a:srgbClr val="FF0000"/>
                </a:solidFill>
                <a:latin typeface="Meiryo UI"/>
                <a:cs typeface="Meiryo UI"/>
              </a:rPr>
              <a:t>必要</a:t>
            </a:r>
            <a:r>
              <a:rPr dirty="0" sz="900" spc="-5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900" spc="5">
                <a:solidFill>
                  <a:srgbClr val="FF0000"/>
                </a:solidFill>
                <a:latin typeface="Meiryo UI"/>
                <a:cs typeface="Meiryo UI"/>
              </a:rPr>
              <a:t>せず</a:t>
            </a:r>
            <a:r>
              <a:rPr dirty="0" sz="900">
                <a:latin typeface="Meiryo UI"/>
                <a:cs typeface="Meiryo UI"/>
              </a:rPr>
              <a:t>、端末</a:t>
            </a:r>
            <a:r>
              <a:rPr dirty="0" sz="900" spc="5">
                <a:latin typeface="Meiryo UI"/>
                <a:cs typeface="Meiryo UI"/>
              </a:rPr>
              <a:t>や</a:t>
            </a:r>
            <a:r>
              <a:rPr dirty="0" sz="900" spc="-5">
                <a:latin typeface="Meiryo UI"/>
                <a:cs typeface="Meiryo UI"/>
              </a:rPr>
              <a:t>ネット</a:t>
            </a:r>
            <a:r>
              <a:rPr dirty="0" sz="900" spc="5">
                <a:latin typeface="Meiryo UI"/>
                <a:cs typeface="Meiryo UI"/>
              </a:rPr>
              <a:t>ワ</a:t>
            </a:r>
            <a:r>
              <a:rPr dirty="0" sz="900" spc="-5">
                <a:latin typeface="Meiryo UI"/>
                <a:cs typeface="Meiryo UI"/>
              </a:rPr>
              <a:t>ー</a:t>
            </a:r>
            <a:r>
              <a:rPr dirty="0" sz="900">
                <a:latin typeface="Meiryo UI"/>
                <a:cs typeface="Meiryo UI"/>
              </a:rPr>
              <a:t>クに依存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こと </a:t>
            </a:r>
            <a:r>
              <a:rPr dirty="0" sz="900" spc="-5">
                <a:latin typeface="Meiryo UI"/>
                <a:cs typeface="Meiryo UI"/>
              </a:rPr>
              <a:t>な</a:t>
            </a:r>
            <a:r>
              <a:rPr dirty="0" sz="900">
                <a:latin typeface="Meiryo UI"/>
                <a:cs typeface="Meiryo UI"/>
              </a:rPr>
              <a:t>く重要性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高</a:t>
            </a:r>
            <a:r>
              <a:rPr dirty="0" sz="900" spc="-5">
                <a:latin typeface="Meiryo UI"/>
                <a:cs typeface="Meiryo UI"/>
              </a:rPr>
              <a:t>い</a:t>
            </a:r>
            <a:r>
              <a:rPr dirty="0" sz="900">
                <a:latin typeface="Meiryo UI"/>
                <a:cs typeface="Meiryo UI"/>
              </a:rPr>
              <a:t>情報</a:t>
            </a:r>
            <a:r>
              <a:rPr dirty="0" sz="900" spc="-5">
                <a:latin typeface="Meiryo UI"/>
                <a:cs typeface="Meiryo UI"/>
              </a:rPr>
              <a:t>への</a:t>
            </a:r>
            <a:r>
              <a:rPr dirty="0" sz="900" spc="5">
                <a:latin typeface="Meiryo UI"/>
                <a:cs typeface="Meiryo UI"/>
              </a:rPr>
              <a:t>ア</a:t>
            </a:r>
            <a:r>
              <a:rPr dirty="0" sz="900">
                <a:latin typeface="Meiryo UI"/>
                <a:cs typeface="Meiryo UI"/>
              </a:rPr>
              <a:t>ク</a:t>
            </a:r>
            <a:r>
              <a:rPr dirty="0" sz="900" spc="-5">
                <a:latin typeface="Meiryo UI"/>
                <a:cs typeface="Meiryo UI"/>
              </a:rPr>
              <a:t>セ</a:t>
            </a:r>
            <a:r>
              <a:rPr dirty="0" sz="900" spc="-10">
                <a:latin typeface="Meiryo UI"/>
                <a:cs typeface="Meiryo UI"/>
              </a:rPr>
              <a:t>ス</a:t>
            </a:r>
            <a:r>
              <a:rPr dirty="0" sz="900">
                <a:latin typeface="Meiryo UI"/>
                <a:cs typeface="Meiryo UI"/>
              </a:rPr>
              <a:t>に</a:t>
            </a:r>
            <a:r>
              <a:rPr dirty="0" sz="900" spc="-5">
                <a:latin typeface="Meiryo UI"/>
                <a:cs typeface="Meiryo UI"/>
              </a:rPr>
              <a:t>は</a:t>
            </a:r>
            <a:r>
              <a:rPr dirty="0" sz="900">
                <a:latin typeface="Meiryo UI"/>
                <a:cs typeface="Meiryo UI"/>
              </a:rPr>
              <a:t>多要素認証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導入</a:t>
            </a:r>
            <a:r>
              <a:rPr dirty="0" sz="900" spc="5">
                <a:latin typeface="Meiryo UI"/>
                <a:cs typeface="Meiryo UI"/>
              </a:rPr>
              <a:t>や</a:t>
            </a:r>
            <a:r>
              <a:rPr dirty="0" sz="900">
                <a:latin typeface="Meiryo UI"/>
                <a:cs typeface="Meiryo UI"/>
              </a:rPr>
              <a:t>、学 習者用端末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学校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 spc="5">
                <a:latin typeface="Meiryo UI"/>
                <a:cs typeface="Meiryo UI"/>
              </a:rPr>
              <a:t>ア</a:t>
            </a:r>
            <a:r>
              <a:rPr dirty="0" sz="900">
                <a:latin typeface="Meiryo UI"/>
                <a:cs typeface="Meiryo UI"/>
              </a:rPr>
              <a:t>ク</a:t>
            </a:r>
            <a:r>
              <a:rPr dirty="0" sz="900" spc="-5">
                <a:latin typeface="Meiryo UI"/>
                <a:cs typeface="Meiryo UI"/>
              </a:rPr>
              <a:t>セ</a:t>
            </a:r>
            <a:r>
              <a:rPr dirty="0" sz="900" spc="-10">
                <a:latin typeface="Meiryo UI"/>
                <a:cs typeface="Meiryo UI"/>
              </a:rPr>
              <a:t>ス</a:t>
            </a:r>
            <a:r>
              <a:rPr dirty="0" sz="900" spc="-5">
                <a:latin typeface="Meiryo UI"/>
                <a:cs typeface="Meiryo UI"/>
              </a:rPr>
              <a:t>ポイ</a:t>
            </a:r>
            <a:r>
              <a:rPr dirty="0" sz="900">
                <a:latin typeface="Meiryo UI"/>
                <a:cs typeface="Meiryo UI"/>
              </a:rPr>
              <a:t>ン</a:t>
            </a:r>
            <a:r>
              <a:rPr dirty="0" sz="900" spc="-5">
                <a:latin typeface="Meiryo UI"/>
                <a:cs typeface="Meiryo UI"/>
              </a:rPr>
              <a:t>トの</a:t>
            </a:r>
            <a:r>
              <a:rPr dirty="0" sz="900" spc="5">
                <a:latin typeface="Meiryo UI"/>
                <a:cs typeface="Meiryo UI"/>
              </a:rPr>
              <a:t>み</a:t>
            </a:r>
            <a:r>
              <a:rPr dirty="0" sz="900">
                <a:latin typeface="Meiryo UI"/>
                <a:cs typeface="Meiryo UI"/>
              </a:rPr>
              <a:t>に接続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制限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るなど</a:t>
            </a:r>
            <a:r>
              <a:rPr dirty="0" sz="900">
                <a:latin typeface="Meiryo UI"/>
                <a:cs typeface="Meiryo UI"/>
              </a:rPr>
              <a:t>の 技術的対策、運用体制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整備</a:t>
            </a:r>
            <a:r>
              <a:rPr dirty="0" sz="900" spc="-5">
                <a:latin typeface="Meiryo UI"/>
                <a:cs typeface="Meiryo UI"/>
              </a:rPr>
              <a:t>などの</a:t>
            </a:r>
            <a:r>
              <a:rPr dirty="0" sz="900">
                <a:latin typeface="Meiryo UI"/>
                <a:cs typeface="Meiryo UI"/>
              </a:rPr>
              <a:t>人的</a:t>
            </a:r>
            <a:r>
              <a:rPr dirty="0" sz="900" spc="-5">
                <a:latin typeface="Meiryo UI"/>
                <a:cs typeface="Meiryo UI"/>
              </a:rPr>
              <a:t>セキ</a:t>
            </a:r>
            <a:r>
              <a:rPr dirty="0" sz="900" spc="5">
                <a:latin typeface="Meiryo UI"/>
                <a:cs typeface="Meiryo UI"/>
              </a:rPr>
              <a:t>ュ</a:t>
            </a:r>
            <a:r>
              <a:rPr dirty="0" sz="900">
                <a:latin typeface="Meiryo UI"/>
                <a:cs typeface="Meiryo UI"/>
              </a:rPr>
              <a:t>リ</a:t>
            </a:r>
            <a:r>
              <a:rPr dirty="0" sz="900" spc="-10">
                <a:latin typeface="Meiryo UI"/>
                <a:cs typeface="Meiryo UI"/>
              </a:rPr>
              <a:t>ティ</a:t>
            </a:r>
            <a:r>
              <a:rPr dirty="0" sz="900">
                <a:latin typeface="Meiryo UI"/>
                <a:cs typeface="Meiryo UI"/>
              </a:rPr>
              <a:t>対策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合わ </a:t>
            </a:r>
            <a:r>
              <a:rPr dirty="0" sz="900" spc="5">
                <a:latin typeface="Meiryo UI"/>
                <a:cs typeface="Meiryo UI"/>
              </a:rPr>
              <a:t>せ</a:t>
            </a:r>
            <a:r>
              <a:rPr dirty="0" sz="900">
                <a:latin typeface="Meiryo UI"/>
                <a:cs typeface="Meiryo UI"/>
              </a:rPr>
              <a:t>て実施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とで</a:t>
            </a:r>
            <a:r>
              <a:rPr dirty="0" sz="900">
                <a:latin typeface="Meiryo UI"/>
                <a:cs typeface="Meiryo UI"/>
              </a:rPr>
              <a:t>、十分</a:t>
            </a:r>
            <a:r>
              <a:rPr dirty="0" sz="900" spc="-5">
                <a:latin typeface="Meiryo UI"/>
                <a:cs typeface="Meiryo UI"/>
              </a:rPr>
              <a:t>なセキ</a:t>
            </a:r>
            <a:r>
              <a:rPr dirty="0" sz="900" spc="5">
                <a:latin typeface="Meiryo UI"/>
                <a:cs typeface="Meiryo UI"/>
              </a:rPr>
              <a:t>ュ</a:t>
            </a:r>
            <a:r>
              <a:rPr dirty="0" sz="900">
                <a:latin typeface="Meiryo UI"/>
                <a:cs typeface="Meiryo UI"/>
              </a:rPr>
              <a:t>リ</a:t>
            </a:r>
            <a:r>
              <a:rPr dirty="0" sz="900" spc="-10">
                <a:latin typeface="Meiryo UI"/>
                <a:cs typeface="Meiryo UI"/>
              </a:rPr>
              <a:t>ティ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確保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とが</a:t>
            </a:r>
            <a:r>
              <a:rPr dirty="0" sz="900">
                <a:latin typeface="Meiryo UI"/>
                <a:cs typeface="Meiryo UI"/>
              </a:rPr>
              <a:t>可能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747008" y="6869689"/>
            <a:ext cx="2543175" cy="259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8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  <a:p>
            <a:pPr marL="12700">
              <a:lnSpc>
                <a:spcPts val="1040"/>
              </a:lnSpc>
            </a:pPr>
            <a:r>
              <a:rPr dirty="0" sz="900" spc="-5">
                <a:latin typeface="Meiryo UI"/>
                <a:cs typeface="Meiryo UI"/>
              </a:rPr>
              <a:t>セ</a:t>
            </a:r>
            <a:r>
              <a:rPr dirty="0" sz="900">
                <a:latin typeface="Meiryo UI"/>
                <a:cs typeface="Meiryo UI"/>
              </a:rPr>
              <a:t>ンタ</a:t>
            </a:r>
            <a:r>
              <a:rPr dirty="0" sz="900" spc="-5">
                <a:latin typeface="Meiryo UI"/>
                <a:cs typeface="Meiryo UI"/>
              </a:rPr>
              <a:t>ー</a:t>
            </a:r>
            <a:r>
              <a:rPr dirty="0" sz="900">
                <a:latin typeface="Meiryo UI"/>
                <a:cs typeface="Meiryo UI"/>
              </a:rPr>
              <a:t>に</a:t>
            </a:r>
            <a:r>
              <a:rPr dirty="0" sz="900" spc="-5">
                <a:latin typeface="Meiryo UI"/>
                <a:cs typeface="Meiryo UI"/>
              </a:rPr>
              <a:t>おけるイ</a:t>
            </a:r>
            <a:r>
              <a:rPr dirty="0" sz="900">
                <a:latin typeface="Meiryo UI"/>
                <a:cs typeface="Meiryo UI"/>
              </a:rPr>
              <a:t>ンタ</a:t>
            </a:r>
            <a:r>
              <a:rPr dirty="0" sz="900" spc="-5">
                <a:latin typeface="Meiryo UI"/>
                <a:cs typeface="Meiryo UI"/>
              </a:rPr>
              <a:t>ーネット</a:t>
            </a:r>
            <a:r>
              <a:rPr dirty="0" sz="900">
                <a:latin typeface="Meiryo UI"/>
                <a:cs typeface="Meiryo UI"/>
              </a:rPr>
              <a:t>接続機器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増強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。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3118104" y="2420111"/>
            <a:ext cx="7105015" cy="3952240"/>
            <a:chOff x="3118104" y="2420111"/>
            <a:chExt cx="7105015" cy="3952240"/>
          </a:xfrm>
        </p:grpSpPr>
        <p:sp>
          <p:nvSpPr>
            <p:cNvPr id="162" name="object 162"/>
            <p:cNvSpPr/>
            <p:nvPr/>
          </p:nvSpPr>
          <p:spPr>
            <a:xfrm>
              <a:off x="3453384" y="2420111"/>
              <a:ext cx="6769734" cy="3871595"/>
            </a:xfrm>
            <a:custGeom>
              <a:avLst/>
              <a:gdLst/>
              <a:ahLst/>
              <a:cxnLst/>
              <a:rect l="l" t="t" r="r" b="b"/>
              <a:pathLst>
                <a:path w="6769734" h="3871595">
                  <a:moveTo>
                    <a:pt x="3326892" y="909828"/>
                  </a:moveTo>
                  <a:lnTo>
                    <a:pt x="3322320" y="905256"/>
                  </a:lnTo>
                  <a:lnTo>
                    <a:pt x="3310128" y="905256"/>
                  </a:lnTo>
                  <a:lnTo>
                    <a:pt x="3310128" y="922020"/>
                  </a:lnTo>
                  <a:lnTo>
                    <a:pt x="3310128" y="3169920"/>
                  </a:lnTo>
                  <a:lnTo>
                    <a:pt x="16764" y="3169920"/>
                  </a:lnTo>
                  <a:lnTo>
                    <a:pt x="16764" y="922020"/>
                  </a:lnTo>
                  <a:lnTo>
                    <a:pt x="3310128" y="922020"/>
                  </a:lnTo>
                  <a:lnTo>
                    <a:pt x="3310128" y="905256"/>
                  </a:lnTo>
                  <a:lnTo>
                    <a:pt x="4572" y="905256"/>
                  </a:lnTo>
                  <a:lnTo>
                    <a:pt x="0" y="909828"/>
                  </a:lnTo>
                  <a:lnTo>
                    <a:pt x="0" y="3182112"/>
                  </a:lnTo>
                  <a:lnTo>
                    <a:pt x="4572" y="3186684"/>
                  </a:lnTo>
                  <a:lnTo>
                    <a:pt x="3322320" y="3186684"/>
                  </a:lnTo>
                  <a:lnTo>
                    <a:pt x="3326892" y="3182112"/>
                  </a:lnTo>
                  <a:lnTo>
                    <a:pt x="3326892" y="3177540"/>
                  </a:lnTo>
                  <a:lnTo>
                    <a:pt x="3326892" y="3169920"/>
                  </a:lnTo>
                  <a:lnTo>
                    <a:pt x="3326892" y="922020"/>
                  </a:lnTo>
                  <a:lnTo>
                    <a:pt x="3326892" y="912876"/>
                  </a:lnTo>
                  <a:lnTo>
                    <a:pt x="3326892" y="909828"/>
                  </a:lnTo>
                  <a:close/>
                </a:path>
                <a:path w="6769734" h="3871595">
                  <a:moveTo>
                    <a:pt x="6769608" y="4572"/>
                  </a:moveTo>
                  <a:lnTo>
                    <a:pt x="6765036" y="0"/>
                  </a:lnTo>
                  <a:lnTo>
                    <a:pt x="6752844" y="0"/>
                  </a:lnTo>
                  <a:lnTo>
                    <a:pt x="6752844" y="16764"/>
                  </a:lnTo>
                  <a:lnTo>
                    <a:pt x="6752844" y="3854208"/>
                  </a:lnTo>
                  <a:lnTo>
                    <a:pt x="3683508" y="3854208"/>
                  </a:lnTo>
                  <a:lnTo>
                    <a:pt x="3683508" y="16764"/>
                  </a:lnTo>
                  <a:lnTo>
                    <a:pt x="6752844" y="16764"/>
                  </a:lnTo>
                  <a:lnTo>
                    <a:pt x="6752844" y="0"/>
                  </a:lnTo>
                  <a:lnTo>
                    <a:pt x="3671316" y="0"/>
                  </a:lnTo>
                  <a:lnTo>
                    <a:pt x="3668268" y="4572"/>
                  </a:lnTo>
                  <a:lnTo>
                    <a:pt x="3668268" y="3867912"/>
                  </a:lnTo>
                  <a:lnTo>
                    <a:pt x="3671316" y="3870972"/>
                  </a:lnTo>
                  <a:lnTo>
                    <a:pt x="6765036" y="3870972"/>
                  </a:lnTo>
                  <a:lnTo>
                    <a:pt x="6769608" y="3867912"/>
                  </a:lnTo>
                  <a:lnTo>
                    <a:pt x="6769608" y="3863340"/>
                  </a:lnTo>
                  <a:lnTo>
                    <a:pt x="6769608" y="3854208"/>
                  </a:lnTo>
                  <a:lnTo>
                    <a:pt x="6769608" y="16764"/>
                  </a:lnTo>
                  <a:lnTo>
                    <a:pt x="6769608" y="7620"/>
                  </a:lnTo>
                  <a:lnTo>
                    <a:pt x="6769608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824472" y="4410455"/>
              <a:ext cx="277495" cy="391795"/>
            </a:xfrm>
            <a:custGeom>
              <a:avLst/>
              <a:gdLst/>
              <a:ahLst/>
              <a:cxnLst/>
              <a:rect l="l" t="t" r="r" b="b"/>
              <a:pathLst>
                <a:path w="277495" h="391795">
                  <a:moveTo>
                    <a:pt x="138683" y="0"/>
                  </a:moveTo>
                  <a:lnTo>
                    <a:pt x="138683" y="97535"/>
                  </a:lnTo>
                  <a:lnTo>
                    <a:pt x="0" y="97535"/>
                  </a:lnTo>
                  <a:lnTo>
                    <a:pt x="0" y="294131"/>
                  </a:lnTo>
                  <a:lnTo>
                    <a:pt x="138683" y="294131"/>
                  </a:lnTo>
                  <a:lnTo>
                    <a:pt x="138683" y="391667"/>
                  </a:lnTo>
                  <a:lnTo>
                    <a:pt x="277368" y="195071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818375" y="4389119"/>
              <a:ext cx="291465" cy="433070"/>
            </a:xfrm>
            <a:custGeom>
              <a:avLst/>
              <a:gdLst/>
              <a:ahLst/>
              <a:cxnLst/>
              <a:rect l="l" t="t" r="r" b="b"/>
              <a:pathLst>
                <a:path w="291465" h="433070">
                  <a:moveTo>
                    <a:pt x="138683" y="315467"/>
                  </a:moveTo>
                  <a:lnTo>
                    <a:pt x="138683" y="432815"/>
                  </a:lnTo>
                  <a:lnTo>
                    <a:pt x="152636" y="413003"/>
                  </a:lnTo>
                  <a:lnTo>
                    <a:pt x="150875" y="413003"/>
                  </a:lnTo>
                  <a:lnTo>
                    <a:pt x="140207" y="409956"/>
                  </a:lnTo>
                  <a:lnTo>
                    <a:pt x="150875" y="394833"/>
                  </a:lnTo>
                  <a:lnTo>
                    <a:pt x="150875" y="321563"/>
                  </a:lnTo>
                  <a:lnTo>
                    <a:pt x="144779" y="321563"/>
                  </a:lnTo>
                  <a:lnTo>
                    <a:pt x="138683" y="315467"/>
                  </a:lnTo>
                  <a:close/>
                </a:path>
                <a:path w="291465" h="433070">
                  <a:moveTo>
                    <a:pt x="150875" y="394833"/>
                  </a:moveTo>
                  <a:lnTo>
                    <a:pt x="140207" y="409956"/>
                  </a:lnTo>
                  <a:lnTo>
                    <a:pt x="150875" y="413003"/>
                  </a:lnTo>
                  <a:lnTo>
                    <a:pt x="150875" y="394833"/>
                  </a:lnTo>
                  <a:close/>
                </a:path>
                <a:path w="291465" h="433070">
                  <a:moveTo>
                    <a:pt x="276204" y="217169"/>
                  </a:moveTo>
                  <a:lnTo>
                    <a:pt x="150875" y="394833"/>
                  </a:lnTo>
                  <a:lnTo>
                    <a:pt x="150875" y="413003"/>
                  </a:lnTo>
                  <a:lnTo>
                    <a:pt x="152636" y="413003"/>
                  </a:lnTo>
                  <a:lnTo>
                    <a:pt x="287864" y="220979"/>
                  </a:lnTo>
                  <a:lnTo>
                    <a:pt x="278892" y="220979"/>
                  </a:lnTo>
                  <a:lnTo>
                    <a:pt x="276204" y="217169"/>
                  </a:lnTo>
                  <a:close/>
                </a:path>
                <a:path w="291465" h="433070">
                  <a:moveTo>
                    <a:pt x="138683" y="112775"/>
                  </a:moveTo>
                  <a:lnTo>
                    <a:pt x="0" y="112775"/>
                  </a:lnTo>
                  <a:lnTo>
                    <a:pt x="0" y="321563"/>
                  </a:lnTo>
                  <a:lnTo>
                    <a:pt x="138683" y="321563"/>
                  </a:lnTo>
                  <a:lnTo>
                    <a:pt x="138683" y="315467"/>
                  </a:lnTo>
                  <a:lnTo>
                    <a:pt x="12192" y="315467"/>
                  </a:lnTo>
                  <a:lnTo>
                    <a:pt x="6096" y="309371"/>
                  </a:lnTo>
                  <a:lnTo>
                    <a:pt x="12192" y="309371"/>
                  </a:lnTo>
                  <a:lnTo>
                    <a:pt x="12192" y="124967"/>
                  </a:lnTo>
                  <a:lnTo>
                    <a:pt x="6096" y="124967"/>
                  </a:lnTo>
                  <a:lnTo>
                    <a:pt x="12192" y="118871"/>
                  </a:lnTo>
                  <a:lnTo>
                    <a:pt x="138683" y="118871"/>
                  </a:lnTo>
                  <a:lnTo>
                    <a:pt x="138683" y="112775"/>
                  </a:lnTo>
                  <a:close/>
                </a:path>
                <a:path w="291465" h="433070">
                  <a:moveTo>
                    <a:pt x="150875" y="309371"/>
                  </a:moveTo>
                  <a:lnTo>
                    <a:pt x="12192" y="309371"/>
                  </a:lnTo>
                  <a:lnTo>
                    <a:pt x="12192" y="315467"/>
                  </a:lnTo>
                  <a:lnTo>
                    <a:pt x="138683" y="315467"/>
                  </a:lnTo>
                  <a:lnTo>
                    <a:pt x="144779" y="321563"/>
                  </a:lnTo>
                  <a:lnTo>
                    <a:pt x="150875" y="321563"/>
                  </a:lnTo>
                  <a:lnTo>
                    <a:pt x="150875" y="309371"/>
                  </a:lnTo>
                  <a:close/>
                </a:path>
                <a:path w="291465" h="433070">
                  <a:moveTo>
                    <a:pt x="12192" y="309371"/>
                  </a:moveTo>
                  <a:lnTo>
                    <a:pt x="6096" y="309371"/>
                  </a:lnTo>
                  <a:lnTo>
                    <a:pt x="12192" y="315467"/>
                  </a:lnTo>
                  <a:lnTo>
                    <a:pt x="12192" y="309371"/>
                  </a:lnTo>
                  <a:close/>
                </a:path>
                <a:path w="291465" h="433070">
                  <a:moveTo>
                    <a:pt x="278892" y="213359"/>
                  </a:moveTo>
                  <a:lnTo>
                    <a:pt x="276204" y="217169"/>
                  </a:lnTo>
                  <a:lnTo>
                    <a:pt x="278892" y="220979"/>
                  </a:lnTo>
                  <a:lnTo>
                    <a:pt x="278892" y="213359"/>
                  </a:lnTo>
                  <a:close/>
                </a:path>
                <a:path w="291465" h="433070">
                  <a:moveTo>
                    <a:pt x="288937" y="213359"/>
                  </a:moveTo>
                  <a:lnTo>
                    <a:pt x="278892" y="213359"/>
                  </a:lnTo>
                  <a:lnTo>
                    <a:pt x="278892" y="220979"/>
                  </a:lnTo>
                  <a:lnTo>
                    <a:pt x="287864" y="220979"/>
                  </a:lnTo>
                  <a:lnTo>
                    <a:pt x="291083" y="216407"/>
                  </a:lnTo>
                  <a:lnTo>
                    <a:pt x="288937" y="213359"/>
                  </a:lnTo>
                  <a:close/>
                </a:path>
                <a:path w="291465" h="433070">
                  <a:moveTo>
                    <a:pt x="153709" y="21335"/>
                  </a:moveTo>
                  <a:lnTo>
                    <a:pt x="150875" y="21335"/>
                  </a:lnTo>
                  <a:lnTo>
                    <a:pt x="150875" y="39506"/>
                  </a:lnTo>
                  <a:lnTo>
                    <a:pt x="276204" y="217169"/>
                  </a:lnTo>
                  <a:lnTo>
                    <a:pt x="278892" y="213359"/>
                  </a:lnTo>
                  <a:lnTo>
                    <a:pt x="288937" y="213359"/>
                  </a:lnTo>
                  <a:lnTo>
                    <a:pt x="153709" y="21335"/>
                  </a:lnTo>
                  <a:close/>
                </a:path>
                <a:path w="291465" h="433070">
                  <a:moveTo>
                    <a:pt x="12192" y="118871"/>
                  </a:moveTo>
                  <a:lnTo>
                    <a:pt x="6096" y="124967"/>
                  </a:lnTo>
                  <a:lnTo>
                    <a:pt x="12192" y="124967"/>
                  </a:lnTo>
                  <a:lnTo>
                    <a:pt x="12192" y="118871"/>
                  </a:lnTo>
                  <a:close/>
                </a:path>
                <a:path w="291465" h="433070">
                  <a:moveTo>
                    <a:pt x="150875" y="112775"/>
                  </a:moveTo>
                  <a:lnTo>
                    <a:pt x="144779" y="112775"/>
                  </a:lnTo>
                  <a:lnTo>
                    <a:pt x="138683" y="118871"/>
                  </a:lnTo>
                  <a:lnTo>
                    <a:pt x="12192" y="118871"/>
                  </a:lnTo>
                  <a:lnTo>
                    <a:pt x="12192" y="124967"/>
                  </a:lnTo>
                  <a:lnTo>
                    <a:pt x="150875" y="124967"/>
                  </a:lnTo>
                  <a:lnTo>
                    <a:pt x="150875" y="112775"/>
                  </a:lnTo>
                  <a:close/>
                </a:path>
                <a:path w="291465" h="433070">
                  <a:moveTo>
                    <a:pt x="138683" y="0"/>
                  </a:moveTo>
                  <a:lnTo>
                    <a:pt x="138683" y="118871"/>
                  </a:lnTo>
                  <a:lnTo>
                    <a:pt x="144779" y="112775"/>
                  </a:lnTo>
                  <a:lnTo>
                    <a:pt x="150875" y="112775"/>
                  </a:lnTo>
                  <a:lnTo>
                    <a:pt x="150875" y="39506"/>
                  </a:lnTo>
                  <a:lnTo>
                    <a:pt x="140207" y="24383"/>
                  </a:lnTo>
                  <a:lnTo>
                    <a:pt x="150875" y="21335"/>
                  </a:lnTo>
                  <a:lnTo>
                    <a:pt x="153709" y="21335"/>
                  </a:lnTo>
                  <a:lnTo>
                    <a:pt x="138683" y="0"/>
                  </a:lnTo>
                  <a:close/>
                </a:path>
                <a:path w="291465" h="433070">
                  <a:moveTo>
                    <a:pt x="150875" y="21335"/>
                  </a:moveTo>
                  <a:lnTo>
                    <a:pt x="140207" y="24383"/>
                  </a:lnTo>
                  <a:lnTo>
                    <a:pt x="150875" y="39506"/>
                  </a:lnTo>
                  <a:lnTo>
                    <a:pt x="150875" y="2133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3127248" y="6045708"/>
              <a:ext cx="295910" cy="314325"/>
            </a:xfrm>
            <a:custGeom>
              <a:avLst/>
              <a:gdLst/>
              <a:ahLst/>
              <a:cxnLst/>
              <a:rect l="l" t="t" r="r" b="b"/>
              <a:pathLst>
                <a:path w="295910" h="314325">
                  <a:moveTo>
                    <a:pt x="126491" y="0"/>
                  </a:moveTo>
                  <a:lnTo>
                    <a:pt x="0" y="149351"/>
                  </a:lnTo>
                  <a:lnTo>
                    <a:pt x="106679" y="239267"/>
                  </a:lnTo>
                  <a:lnTo>
                    <a:pt x="42671" y="313949"/>
                  </a:lnTo>
                  <a:lnTo>
                    <a:pt x="275843" y="252989"/>
                  </a:lnTo>
                  <a:lnTo>
                    <a:pt x="295655" y="13715"/>
                  </a:lnTo>
                  <a:lnTo>
                    <a:pt x="233172" y="89915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3118104" y="6036564"/>
              <a:ext cx="314325" cy="335280"/>
            </a:xfrm>
            <a:custGeom>
              <a:avLst/>
              <a:gdLst/>
              <a:ahLst/>
              <a:cxnLst/>
              <a:rect l="l" t="t" r="r" b="b"/>
              <a:pathLst>
                <a:path w="314325" h="335279">
                  <a:moveTo>
                    <a:pt x="106760" y="249230"/>
                  </a:moveTo>
                  <a:lnTo>
                    <a:pt x="35051" y="335285"/>
                  </a:lnTo>
                  <a:lnTo>
                    <a:pt x="64146" y="327665"/>
                  </a:lnTo>
                  <a:lnTo>
                    <a:pt x="56387" y="327665"/>
                  </a:lnTo>
                  <a:lnTo>
                    <a:pt x="50291" y="316997"/>
                  </a:lnTo>
                  <a:lnTo>
                    <a:pt x="69768" y="311905"/>
                  </a:lnTo>
                  <a:lnTo>
                    <a:pt x="119792" y="252984"/>
                  </a:lnTo>
                  <a:lnTo>
                    <a:pt x="111251" y="252984"/>
                  </a:lnTo>
                  <a:lnTo>
                    <a:pt x="106760" y="249230"/>
                  </a:lnTo>
                  <a:close/>
                </a:path>
                <a:path w="314325" h="335279">
                  <a:moveTo>
                    <a:pt x="69768" y="311905"/>
                  </a:moveTo>
                  <a:lnTo>
                    <a:pt x="50291" y="316997"/>
                  </a:lnTo>
                  <a:lnTo>
                    <a:pt x="56387" y="327665"/>
                  </a:lnTo>
                  <a:lnTo>
                    <a:pt x="69768" y="311905"/>
                  </a:lnTo>
                  <a:close/>
                </a:path>
                <a:path w="314325" h="335279">
                  <a:moveTo>
                    <a:pt x="279306" y="257123"/>
                  </a:moveTo>
                  <a:lnTo>
                    <a:pt x="69768" y="311905"/>
                  </a:lnTo>
                  <a:lnTo>
                    <a:pt x="56387" y="327665"/>
                  </a:lnTo>
                  <a:lnTo>
                    <a:pt x="64146" y="327665"/>
                  </a:lnTo>
                  <a:lnTo>
                    <a:pt x="291083" y="268229"/>
                  </a:lnTo>
                  <a:lnTo>
                    <a:pt x="291612" y="262133"/>
                  </a:lnTo>
                  <a:lnTo>
                    <a:pt x="278892" y="262133"/>
                  </a:lnTo>
                  <a:lnTo>
                    <a:pt x="279306" y="257123"/>
                  </a:lnTo>
                  <a:close/>
                </a:path>
                <a:path w="314325" h="335279">
                  <a:moveTo>
                    <a:pt x="283463" y="256037"/>
                  </a:moveTo>
                  <a:lnTo>
                    <a:pt x="279306" y="257123"/>
                  </a:lnTo>
                  <a:lnTo>
                    <a:pt x="278892" y="262133"/>
                  </a:lnTo>
                  <a:lnTo>
                    <a:pt x="283463" y="256037"/>
                  </a:lnTo>
                  <a:close/>
                </a:path>
                <a:path w="314325" h="335279">
                  <a:moveTo>
                    <a:pt x="292141" y="256037"/>
                  </a:moveTo>
                  <a:lnTo>
                    <a:pt x="283463" y="256037"/>
                  </a:lnTo>
                  <a:lnTo>
                    <a:pt x="278892" y="262133"/>
                  </a:lnTo>
                  <a:lnTo>
                    <a:pt x="291612" y="262133"/>
                  </a:lnTo>
                  <a:lnTo>
                    <a:pt x="292141" y="256037"/>
                  </a:lnTo>
                  <a:close/>
                </a:path>
                <a:path w="314325" h="335279">
                  <a:moveTo>
                    <a:pt x="312358" y="22860"/>
                  </a:moveTo>
                  <a:lnTo>
                    <a:pt x="298704" y="22860"/>
                  </a:lnTo>
                  <a:lnTo>
                    <a:pt x="310895" y="27432"/>
                  </a:lnTo>
                  <a:lnTo>
                    <a:pt x="296995" y="43494"/>
                  </a:lnTo>
                  <a:lnTo>
                    <a:pt x="279306" y="257123"/>
                  </a:lnTo>
                  <a:lnTo>
                    <a:pt x="283463" y="256037"/>
                  </a:lnTo>
                  <a:lnTo>
                    <a:pt x="292141" y="256037"/>
                  </a:lnTo>
                  <a:lnTo>
                    <a:pt x="312358" y="22860"/>
                  </a:lnTo>
                  <a:close/>
                </a:path>
                <a:path w="314325" h="335279">
                  <a:moveTo>
                    <a:pt x="111251" y="243840"/>
                  </a:moveTo>
                  <a:lnTo>
                    <a:pt x="106760" y="249230"/>
                  </a:lnTo>
                  <a:lnTo>
                    <a:pt x="111251" y="252984"/>
                  </a:lnTo>
                  <a:lnTo>
                    <a:pt x="111251" y="243840"/>
                  </a:lnTo>
                  <a:close/>
                </a:path>
                <a:path w="314325" h="335279">
                  <a:moveTo>
                    <a:pt x="121320" y="243840"/>
                  </a:moveTo>
                  <a:lnTo>
                    <a:pt x="111251" y="243840"/>
                  </a:lnTo>
                  <a:lnTo>
                    <a:pt x="111251" y="252984"/>
                  </a:lnTo>
                  <a:lnTo>
                    <a:pt x="119792" y="252984"/>
                  </a:lnTo>
                  <a:lnTo>
                    <a:pt x="124968" y="246888"/>
                  </a:lnTo>
                  <a:lnTo>
                    <a:pt x="121320" y="243840"/>
                  </a:lnTo>
                  <a:close/>
                </a:path>
                <a:path w="314325" h="335279">
                  <a:moveTo>
                    <a:pt x="135635" y="0"/>
                  </a:moveTo>
                  <a:lnTo>
                    <a:pt x="0" y="160020"/>
                  </a:lnTo>
                  <a:lnTo>
                    <a:pt x="106760" y="249230"/>
                  </a:lnTo>
                  <a:lnTo>
                    <a:pt x="111251" y="243840"/>
                  </a:lnTo>
                  <a:lnTo>
                    <a:pt x="121320" y="243840"/>
                  </a:lnTo>
                  <a:lnTo>
                    <a:pt x="24658" y="163068"/>
                  </a:lnTo>
                  <a:lnTo>
                    <a:pt x="13715" y="163068"/>
                  </a:lnTo>
                  <a:lnTo>
                    <a:pt x="13715" y="153924"/>
                  </a:lnTo>
                  <a:lnTo>
                    <a:pt x="21553" y="153924"/>
                  </a:lnTo>
                  <a:lnTo>
                    <a:pt x="137885" y="18203"/>
                  </a:lnTo>
                  <a:lnTo>
                    <a:pt x="132587" y="13716"/>
                  </a:lnTo>
                  <a:lnTo>
                    <a:pt x="152050" y="13716"/>
                  </a:lnTo>
                  <a:lnTo>
                    <a:pt x="135635" y="0"/>
                  </a:lnTo>
                  <a:close/>
                </a:path>
                <a:path w="314325" h="335279">
                  <a:moveTo>
                    <a:pt x="13715" y="153924"/>
                  </a:moveTo>
                  <a:lnTo>
                    <a:pt x="13715" y="163068"/>
                  </a:lnTo>
                  <a:lnTo>
                    <a:pt x="18282" y="157740"/>
                  </a:lnTo>
                  <a:lnTo>
                    <a:pt x="13715" y="153924"/>
                  </a:lnTo>
                  <a:close/>
                </a:path>
                <a:path w="314325" h="335279">
                  <a:moveTo>
                    <a:pt x="18282" y="157740"/>
                  </a:moveTo>
                  <a:lnTo>
                    <a:pt x="13715" y="163068"/>
                  </a:lnTo>
                  <a:lnTo>
                    <a:pt x="24658" y="163068"/>
                  </a:lnTo>
                  <a:lnTo>
                    <a:pt x="18282" y="157740"/>
                  </a:lnTo>
                  <a:close/>
                </a:path>
                <a:path w="314325" h="335279">
                  <a:moveTo>
                    <a:pt x="21553" y="153924"/>
                  </a:moveTo>
                  <a:lnTo>
                    <a:pt x="13715" y="153924"/>
                  </a:lnTo>
                  <a:lnTo>
                    <a:pt x="18282" y="157740"/>
                  </a:lnTo>
                  <a:lnTo>
                    <a:pt x="21553" y="153924"/>
                  </a:lnTo>
                  <a:close/>
                </a:path>
                <a:path w="314325" h="335279">
                  <a:moveTo>
                    <a:pt x="152050" y="13716"/>
                  </a:moveTo>
                  <a:lnTo>
                    <a:pt x="141731" y="13716"/>
                  </a:lnTo>
                  <a:lnTo>
                    <a:pt x="137885" y="18203"/>
                  </a:lnTo>
                  <a:lnTo>
                    <a:pt x="242316" y="106680"/>
                  </a:lnTo>
                  <a:lnTo>
                    <a:pt x="252866" y="94488"/>
                  </a:lnTo>
                  <a:lnTo>
                    <a:pt x="237744" y="94488"/>
                  </a:lnTo>
                  <a:lnTo>
                    <a:pt x="242290" y="89122"/>
                  </a:lnTo>
                  <a:lnTo>
                    <a:pt x="152050" y="13716"/>
                  </a:lnTo>
                  <a:close/>
                </a:path>
                <a:path w="314325" h="335279">
                  <a:moveTo>
                    <a:pt x="242290" y="89122"/>
                  </a:moveTo>
                  <a:lnTo>
                    <a:pt x="237744" y="94488"/>
                  </a:lnTo>
                  <a:lnTo>
                    <a:pt x="246887" y="92964"/>
                  </a:lnTo>
                  <a:lnTo>
                    <a:pt x="242290" y="89122"/>
                  </a:lnTo>
                  <a:close/>
                </a:path>
                <a:path w="314325" h="335279">
                  <a:moveTo>
                    <a:pt x="313944" y="4572"/>
                  </a:moveTo>
                  <a:lnTo>
                    <a:pt x="242290" y="89122"/>
                  </a:lnTo>
                  <a:lnTo>
                    <a:pt x="246887" y="92964"/>
                  </a:lnTo>
                  <a:lnTo>
                    <a:pt x="237744" y="94488"/>
                  </a:lnTo>
                  <a:lnTo>
                    <a:pt x="252866" y="94488"/>
                  </a:lnTo>
                  <a:lnTo>
                    <a:pt x="296995" y="43494"/>
                  </a:lnTo>
                  <a:lnTo>
                    <a:pt x="298704" y="22860"/>
                  </a:lnTo>
                  <a:lnTo>
                    <a:pt x="312358" y="22860"/>
                  </a:lnTo>
                  <a:lnTo>
                    <a:pt x="313944" y="4572"/>
                  </a:lnTo>
                  <a:close/>
                </a:path>
                <a:path w="314325" h="335279">
                  <a:moveTo>
                    <a:pt x="298704" y="22860"/>
                  </a:moveTo>
                  <a:lnTo>
                    <a:pt x="296995" y="43494"/>
                  </a:lnTo>
                  <a:lnTo>
                    <a:pt x="310895" y="27432"/>
                  </a:lnTo>
                  <a:lnTo>
                    <a:pt x="298704" y="22860"/>
                  </a:lnTo>
                  <a:close/>
                </a:path>
                <a:path w="314325" h="335279">
                  <a:moveTo>
                    <a:pt x="141731" y="13716"/>
                  </a:moveTo>
                  <a:lnTo>
                    <a:pt x="132587" y="13716"/>
                  </a:lnTo>
                  <a:lnTo>
                    <a:pt x="137885" y="18203"/>
                  </a:lnTo>
                  <a:lnTo>
                    <a:pt x="141731" y="1371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7" name="object 167"/>
          <p:cNvSpPr txBox="1"/>
          <p:nvPr/>
        </p:nvSpPr>
        <p:spPr>
          <a:xfrm>
            <a:off x="5280152" y="4655311"/>
            <a:ext cx="355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700" spc="-5">
                <a:latin typeface="Meiryo UI"/>
                <a:cs typeface="Meiryo UI"/>
              </a:rPr>
              <a:t>学習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395720" y="6819396"/>
            <a:ext cx="3143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515347" y="3178556"/>
            <a:ext cx="3143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ウド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598931" y="1940051"/>
            <a:ext cx="6477000" cy="5203190"/>
            <a:chOff x="598931" y="1940051"/>
            <a:chExt cx="6477000" cy="5203190"/>
          </a:xfrm>
        </p:grpSpPr>
        <p:sp>
          <p:nvSpPr>
            <p:cNvPr id="171" name="object 171"/>
            <p:cNvSpPr/>
            <p:nvPr/>
          </p:nvSpPr>
          <p:spPr>
            <a:xfrm>
              <a:off x="6769608" y="5980175"/>
              <a:ext cx="297180" cy="312420"/>
            </a:xfrm>
            <a:custGeom>
              <a:avLst/>
              <a:gdLst/>
              <a:ahLst/>
              <a:cxnLst/>
              <a:rect l="l" t="t" r="r" b="b"/>
              <a:pathLst>
                <a:path w="297179" h="312420">
                  <a:moveTo>
                    <a:pt x="39624" y="0"/>
                  </a:moveTo>
                  <a:lnTo>
                    <a:pt x="103632" y="73152"/>
                  </a:lnTo>
                  <a:lnTo>
                    <a:pt x="0" y="164592"/>
                  </a:lnTo>
                  <a:lnTo>
                    <a:pt x="128016" y="312425"/>
                  </a:lnTo>
                  <a:lnTo>
                    <a:pt x="233172" y="220980"/>
                  </a:lnTo>
                  <a:lnTo>
                    <a:pt x="297180" y="295656"/>
                  </a:lnTo>
                  <a:lnTo>
                    <a:pt x="272796" y="5638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760464" y="5969507"/>
              <a:ext cx="315595" cy="332740"/>
            </a:xfrm>
            <a:custGeom>
              <a:avLst/>
              <a:gdLst/>
              <a:ahLst/>
              <a:cxnLst/>
              <a:rect l="l" t="t" r="r" b="b"/>
              <a:pathLst>
                <a:path w="315595" h="332739">
                  <a:moveTo>
                    <a:pt x="103687" y="83255"/>
                  </a:moveTo>
                  <a:lnTo>
                    <a:pt x="0" y="175259"/>
                  </a:lnTo>
                  <a:lnTo>
                    <a:pt x="137159" y="332237"/>
                  </a:lnTo>
                  <a:lnTo>
                    <a:pt x="151323" y="320039"/>
                  </a:lnTo>
                  <a:lnTo>
                    <a:pt x="143255" y="320039"/>
                  </a:lnTo>
                  <a:lnTo>
                    <a:pt x="134111" y="318515"/>
                  </a:lnTo>
                  <a:lnTo>
                    <a:pt x="138504" y="314618"/>
                  </a:lnTo>
                  <a:lnTo>
                    <a:pt x="20393" y="179831"/>
                  </a:lnTo>
                  <a:lnTo>
                    <a:pt x="12191" y="179831"/>
                  </a:lnTo>
                  <a:lnTo>
                    <a:pt x="13715" y="172211"/>
                  </a:lnTo>
                  <a:lnTo>
                    <a:pt x="21041" y="172211"/>
                  </a:lnTo>
                  <a:lnTo>
                    <a:pt x="118380" y="88391"/>
                  </a:lnTo>
                  <a:lnTo>
                    <a:pt x="108203" y="88391"/>
                  </a:lnTo>
                  <a:lnTo>
                    <a:pt x="103687" y="83255"/>
                  </a:lnTo>
                  <a:close/>
                </a:path>
                <a:path w="315595" h="332739">
                  <a:moveTo>
                    <a:pt x="254185" y="236219"/>
                  </a:moveTo>
                  <a:lnTo>
                    <a:pt x="237743" y="236219"/>
                  </a:lnTo>
                  <a:lnTo>
                    <a:pt x="246887" y="237743"/>
                  </a:lnTo>
                  <a:lnTo>
                    <a:pt x="242446" y="241568"/>
                  </a:lnTo>
                  <a:lnTo>
                    <a:pt x="315467" y="324617"/>
                  </a:lnTo>
                  <a:lnTo>
                    <a:pt x="313553" y="306323"/>
                  </a:lnTo>
                  <a:lnTo>
                    <a:pt x="300227" y="306323"/>
                  </a:lnTo>
                  <a:lnTo>
                    <a:pt x="298275" y="287168"/>
                  </a:lnTo>
                  <a:lnTo>
                    <a:pt x="254185" y="236219"/>
                  </a:lnTo>
                  <a:close/>
                </a:path>
                <a:path w="315595" h="332739">
                  <a:moveTo>
                    <a:pt x="138504" y="314618"/>
                  </a:moveTo>
                  <a:lnTo>
                    <a:pt x="134111" y="318515"/>
                  </a:lnTo>
                  <a:lnTo>
                    <a:pt x="143255" y="320039"/>
                  </a:lnTo>
                  <a:lnTo>
                    <a:pt x="138504" y="314618"/>
                  </a:lnTo>
                  <a:close/>
                </a:path>
                <a:path w="315595" h="332739">
                  <a:moveTo>
                    <a:pt x="242315" y="222503"/>
                  </a:moveTo>
                  <a:lnTo>
                    <a:pt x="138504" y="314618"/>
                  </a:lnTo>
                  <a:lnTo>
                    <a:pt x="143255" y="320039"/>
                  </a:lnTo>
                  <a:lnTo>
                    <a:pt x="151323" y="320039"/>
                  </a:lnTo>
                  <a:lnTo>
                    <a:pt x="242446" y="241568"/>
                  </a:lnTo>
                  <a:lnTo>
                    <a:pt x="237743" y="236219"/>
                  </a:lnTo>
                  <a:lnTo>
                    <a:pt x="254185" y="236219"/>
                  </a:lnTo>
                  <a:lnTo>
                    <a:pt x="242315" y="222503"/>
                  </a:lnTo>
                  <a:close/>
                </a:path>
                <a:path w="315595" h="332739">
                  <a:moveTo>
                    <a:pt x="298275" y="287168"/>
                  </a:moveTo>
                  <a:lnTo>
                    <a:pt x="300227" y="306323"/>
                  </a:lnTo>
                  <a:lnTo>
                    <a:pt x="310895" y="301751"/>
                  </a:lnTo>
                  <a:lnTo>
                    <a:pt x="298275" y="287168"/>
                  </a:lnTo>
                  <a:close/>
                </a:path>
                <a:path w="315595" h="332739">
                  <a:moveTo>
                    <a:pt x="288514" y="67055"/>
                  </a:moveTo>
                  <a:lnTo>
                    <a:pt x="275843" y="67055"/>
                  </a:lnTo>
                  <a:lnTo>
                    <a:pt x="280415" y="73151"/>
                  </a:lnTo>
                  <a:lnTo>
                    <a:pt x="276465" y="73151"/>
                  </a:lnTo>
                  <a:lnTo>
                    <a:pt x="298275" y="287168"/>
                  </a:lnTo>
                  <a:lnTo>
                    <a:pt x="310895" y="301751"/>
                  </a:lnTo>
                  <a:lnTo>
                    <a:pt x="300227" y="306323"/>
                  </a:lnTo>
                  <a:lnTo>
                    <a:pt x="313553" y="306323"/>
                  </a:lnTo>
                  <a:lnTo>
                    <a:pt x="289152" y="73151"/>
                  </a:lnTo>
                  <a:lnTo>
                    <a:pt x="280415" y="73151"/>
                  </a:lnTo>
                  <a:lnTo>
                    <a:pt x="276365" y="72172"/>
                  </a:lnTo>
                  <a:lnTo>
                    <a:pt x="289049" y="72172"/>
                  </a:lnTo>
                  <a:lnTo>
                    <a:pt x="288514" y="67055"/>
                  </a:lnTo>
                  <a:close/>
                </a:path>
                <a:path w="315595" h="332739">
                  <a:moveTo>
                    <a:pt x="237743" y="236219"/>
                  </a:moveTo>
                  <a:lnTo>
                    <a:pt x="242446" y="241568"/>
                  </a:lnTo>
                  <a:lnTo>
                    <a:pt x="246887" y="237743"/>
                  </a:lnTo>
                  <a:lnTo>
                    <a:pt x="237743" y="236219"/>
                  </a:lnTo>
                  <a:close/>
                </a:path>
                <a:path w="315595" h="332739">
                  <a:moveTo>
                    <a:pt x="13715" y="172211"/>
                  </a:moveTo>
                  <a:lnTo>
                    <a:pt x="12191" y="179831"/>
                  </a:lnTo>
                  <a:lnTo>
                    <a:pt x="16866" y="175806"/>
                  </a:lnTo>
                  <a:lnTo>
                    <a:pt x="13715" y="172211"/>
                  </a:lnTo>
                  <a:close/>
                </a:path>
                <a:path w="315595" h="332739">
                  <a:moveTo>
                    <a:pt x="16866" y="175806"/>
                  </a:moveTo>
                  <a:lnTo>
                    <a:pt x="12191" y="179831"/>
                  </a:lnTo>
                  <a:lnTo>
                    <a:pt x="20393" y="179831"/>
                  </a:lnTo>
                  <a:lnTo>
                    <a:pt x="16866" y="175806"/>
                  </a:lnTo>
                  <a:close/>
                </a:path>
                <a:path w="315595" h="332739">
                  <a:moveTo>
                    <a:pt x="21041" y="172211"/>
                  </a:moveTo>
                  <a:lnTo>
                    <a:pt x="13715" y="172211"/>
                  </a:lnTo>
                  <a:lnTo>
                    <a:pt x="16866" y="175806"/>
                  </a:lnTo>
                  <a:lnTo>
                    <a:pt x="21041" y="172211"/>
                  </a:lnTo>
                  <a:close/>
                </a:path>
                <a:path w="315595" h="332739">
                  <a:moveTo>
                    <a:pt x="108203" y="79247"/>
                  </a:moveTo>
                  <a:lnTo>
                    <a:pt x="103687" y="83255"/>
                  </a:lnTo>
                  <a:lnTo>
                    <a:pt x="108203" y="88391"/>
                  </a:lnTo>
                  <a:lnTo>
                    <a:pt x="108203" y="79247"/>
                  </a:lnTo>
                  <a:close/>
                </a:path>
                <a:path w="315595" h="332739">
                  <a:moveTo>
                    <a:pt x="116644" y="79247"/>
                  </a:moveTo>
                  <a:lnTo>
                    <a:pt x="108203" y="79247"/>
                  </a:lnTo>
                  <a:lnTo>
                    <a:pt x="108203" y="88391"/>
                  </a:lnTo>
                  <a:lnTo>
                    <a:pt x="118380" y="88391"/>
                  </a:lnTo>
                  <a:lnTo>
                    <a:pt x="121919" y="85343"/>
                  </a:lnTo>
                  <a:lnTo>
                    <a:pt x="116644" y="79247"/>
                  </a:lnTo>
                  <a:close/>
                </a:path>
                <a:path w="315595" h="332739">
                  <a:moveTo>
                    <a:pt x="30479" y="0"/>
                  </a:moveTo>
                  <a:lnTo>
                    <a:pt x="103687" y="83255"/>
                  </a:lnTo>
                  <a:lnTo>
                    <a:pt x="108203" y="79247"/>
                  </a:lnTo>
                  <a:lnTo>
                    <a:pt x="116644" y="79247"/>
                  </a:lnTo>
                  <a:lnTo>
                    <a:pt x="66628" y="21451"/>
                  </a:lnTo>
                  <a:lnTo>
                    <a:pt x="47243" y="16763"/>
                  </a:lnTo>
                  <a:lnTo>
                    <a:pt x="53339" y="6095"/>
                  </a:lnTo>
                  <a:lnTo>
                    <a:pt x="55607" y="6095"/>
                  </a:lnTo>
                  <a:lnTo>
                    <a:pt x="30479" y="0"/>
                  </a:lnTo>
                  <a:close/>
                </a:path>
                <a:path w="315595" h="332739">
                  <a:moveTo>
                    <a:pt x="275843" y="67055"/>
                  </a:moveTo>
                  <a:lnTo>
                    <a:pt x="276365" y="72172"/>
                  </a:lnTo>
                  <a:lnTo>
                    <a:pt x="280415" y="73151"/>
                  </a:lnTo>
                  <a:lnTo>
                    <a:pt x="275843" y="67055"/>
                  </a:lnTo>
                  <a:close/>
                </a:path>
                <a:path w="315595" h="332739">
                  <a:moveTo>
                    <a:pt x="55607" y="6095"/>
                  </a:moveTo>
                  <a:lnTo>
                    <a:pt x="53339" y="6095"/>
                  </a:lnTo>
                  <a:lnTo>
                    <a:pt x="66628" y="21451"/>
                  </a:lnTo>
                  <a:lnTo>
                    <a:pt x="276365" y="72172"/>
                  </a:lnTo>
                  <a:lnTo>
                    <a:pt x="275843" y="67055"/>
                  </a:lnTo>
                  <a:lnTo>
                    <a:pt x="288514" y="67055"/>
                  </a:lnTo>
                  <a:lnTo>
                    <a:pt x="288035" y="62483"/>
                  </a:lnTo>
                  <a:lnTo>
                    <a:pt x="55607" y="6095"/>
                  </a:lnTo>
                  <a:close/>
                </a:path>
                <a:path w="315595" h="332739">
                  <a:moveTo>
                    <a:pt x="53339" y="6095"/>
                  </a:moveTo>
                  <a:lnTo>
                    <a:pt x="47243" y="16763"/>
                  </a:lnTo>
                  <a:lnTo>
                    <a:pt x="66628" y="21451"/>
                  </a:lnTo>
                  <a:lnTo>
                    <a:pt x="53339" y="60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598932" y="1940051"/>
              <a:ext cx="6184900" cy="5203190"/>
            </a:xfrm>
            <a:custGeom>
              <a:avLst/>
              <a:gdLst/>
              <a:ahLst/>
              <a:cxnLst/>
              <a:rect l="l" t="t" r="r" b="b"/>
              <a:pathLst>
                <a:path w="6184900" h="5203190">
                  <a:moveTo>
                    <a:pt x="2546604" y="2569464"/>
                  </a:moveTo>
                  <a:lnTo>
                    <a:pt x="2543556" y="2566416"/>
                  </a:lnTo>
                  <a:lnTo>
                    <a:pt x="2535936" y="2566416"/>
                  </a:lnTo>
                  <a:lnTo>
                    <a:pt x="2535936" y="2577084"/>
                  </a:lnTo>
                  <a:lnTo>
                    <a:pt x="2535936" y="4338828"/>
                  </a:lnTo>
                  <a:lnTo>
                    <a:pt x="9144" y="4338828"/>
                  </a:lnTo>
                  <a:lnTo>
                    <a:pt x="9144" y="2577084"/>
                  </a:lnTo>
                  <a:lnTo>
                    <a:pt x="2535936" y="2577084"/>
                  </a:lnTo>
                  <a:lnTo>
                    <a:pt x="2535936" y="2566416"/>
                  </a:lnTo>
                  <a:lnTo>
                    <a:pt x="1524" y="2566416"/>
                  </a:lnTo>
                  <a:lnTo>
                    <a:pt x="0" y="2569464"/>
                  </a:lnTo>
                  <a:lnTo>
                    <a:pt x="0" y="4344924"/>
                  </a:lnTo>
                  <a:lnTo>
                    <a:pt x="1524" y="4347972"/>
                  </a:lnTo>
                  <a:lnTo>
                    <a:pt x="2543556" y="4347972"/>
                  </a:lnTo>
                  <a:lnTo>
                    <a:pt x="2546604" y="4344924"/>
                  </a:lnTo>
                  <a:lnTo>
                    <a:pt x="2546604" y="4343412"/>
                  </a:lnTo>
                  <a:lnTo>
                    <a:pt x="9144" y="4343400"/>
                  </a:lnTo>
                  <a:lnTo>
                    <a:pt x="2535936" y="4343400"/>
                  </a:lnTo>
                  <a:lnTo>
                    <a:pt x="2546604" y="4343412"/>
                  </a:lnTo>
                  <a:lnTo>
                    <a:pt x="2546604" y="4338828"/>
                  </a:lnTo>
                  <a:lnTo>
                    <a:pt x="2546604" y="2577084"/>
                  </a:lnTo>
                  <a:lnTo>
                    <a:pt x="2546604" y="2570988"/>
                  </a:lnTo>
                  <a:lnTo>
                    <a:pt x="2546604" y="2569464"/>
                  </a:lnTo>
                  <a:close/>
                </a:path>
                <a:path w="6184900" h="5203190">
                  <a:moveTo>
                    <a:pt x="2546604" y="4572"/>
                  </a:moveTo>
                  <a:lnTo>
                    <a:pt x="2543556" y="1524"/>
                  </a:lnTo>
                  <a:lnTo>
                    <a:pt x="2535936" y="1524"/>
                  </a:lnTo>
                  <a:lnTo>
                    <a:pt x="2535936" y="10668"/>
                  </a:lnTo>
                  <a:lnTo>
                    <a:pt x="2535936" y="1415796"/>
                  </a:lnTo>
                  <a:lnTo>
                    <a:pt x="9144" y="1415796"/>
                  </a:lnTo>
                  <a:lnTo>
                    <a:pt x="9144" y="10668"/>
                  </a:lnTo>
                  <a:lnTo>
                    <a:pt x="2535936" y="10668"/>
                  </a:lnTo>
                  <a:lnTo>
                    <a:pt x="2535936" y="1524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1423416"/>
                  </a:lnTo>
                  <a:lnTo>
                    <a:pt x="1524" y="1424940"/>
                  </a:lnTo>
                  <a:lnTo>
                    <a:pt x="2543556" y="1424940"/>
                  </a:lnTo>
                  <a:lnTo>
                    <a:pt x="2546604" y="1423416"/>
                  </a:lnTo>
                  <a:lnTo>
                    <a:pt x="2546604" y="1420368"/>
                  </a:lnTo>
                  <a:lnTo>
                    <a:pt x="2546604" y="1415796"/>
                  </a:lnTo>
                  <a:lnTo>
                    <a:pt x="2546604" y="10668"/>
                  </a:lnTo>
                  <a:lnTo>
                    <a:pt x="2546604" y="6096"/>
                  </a:lnTo>
                  <a:lnTo>
                    <a:pt x="2546604" y="4572"/>
                  </a:lnTo>
                  <a:close/>
                </a:path>
                <a:path w="6184900" h="5203190">
                  <a:moveTo>
                    <a:pt x="6184392" y="3715512"/>
                  </a:moveTo>
                  <a:lnTo>
                    <a:pt x="6182868" y="3712464"/>
                  </a:lnTo>
                  <a:lnTo>
                    <a:pt x="6175248" y="3712464"/>
                  </a:lnTo>
                  <a:lnTo>
                    <a:pt x="6175248" y="3721608"/>
                  </a:lnTo>
                  <a:lnTo>
                    <a:pt x="6175248" y="5193804"/>
                  </a:lnTo>
                  <a:lnTo>
                    <a:pt x="2857500" y="5193804"/>
                  </a:lnTo>
                  <a:lnTo>
                    <a:pt x="2857500" y="3721608"/>
                  </a:lnTo>
                  <a:lnTo>
                    <a:pt x="6175248" y="3721608"/>
                  </a:lnTo>
                  <a:lnTo>
                    <a:pt x="6175248" y="3712464"/>
                  </a:lnTo>
                  <a:lnTo>
                    <a:pt x="2849880" y="3712464"/>
                  </a:lnTo>
                  <a:lnTo>
                    <a:pt x="2846832" y="3715512"/>
                  </a:lnTo>
                  <a:lnTo>
                    <a:pt x="2846832" y="5199900"/>
                  </a:lnTo>
                  <a:lnTo>
                    <a:pt x="2849880" y="5202948"/>
                  </a:lnTo>
                  <a:lnTo>
                    <a:pt x="6182868" y="5202948"/>
                  </a:lnTo>
                  <a:lnTo>
                    <a:pt x="6184392" y="5199900"/>
                  </a:lnTo>
                  <a:lnTo>
                    <a:pt x="6184392" y="5198376"/>
                  </a:lnTo>
                  <a:lnTo>
                    <a:pt x="6184392" y="5193804"/>
                  </a:lnTo>
                  <a:lnTo>
                    <a:pt x="6184392" y="3721608"/>
                  </a:lnTo>
                  <a:lnTo>
                    <a:pt x="6184392" y="3717036"/>
                  </a:lnTo>
                  <a:lnTo>
                    <a:pt x="6184392" y="3715512"/>
                  </a:lnTo>
                  <a:close/>
                </a:path>
                <a:path w="6184900" h="5203190">
                  <a:moveTo>
                    <a:pt x="6184392" y="3048"/>
                  </a:moveTo>
                  <a:lnTo>
                    <a:pt x="6182868" y="0"/>
                  </a:lnTo>
                  <a:lnTo>
                    <a:pt x="6175248" y="0"/>
                  </a:lnTo>
                  <a:lnTo>
                    <a:pt x="6175248" y="9144"/>
                  </a:lnTo>
                  <a:lnTo>
                    <a:pt x="6175248" y="1226820"/>
                  </a:lnTo>
                  <a:lnTo>
                    <a:pt x="2852928" y="1226820"/>
                  </a:lnTo>
                  <a:lnTo>
                    <a:pt x="2852928" y="9144"/>
                  </a:lnTo>
                  <a:lnTo>
                    <a:pt x="6175248" y="9144"/>
                  </a:lnTo>
                  <a:lnTo>
                    <a:pt x="6175248" y="0"/>
                  </a:lnTo>
                  <a:lnTo>
                    <a:pt x="2845308" y="0"/>
                  </a:lnTo>
                  <a:lnTo>
                    <a:pt x="2842260" y="3048"/>
                  </a:lnTo>
                  <a:lnTo>
                    <a:pt x="2842260" y="1234440"/>
                  </a:lnTo>
                  <a:lnTo>
                    <a:pt x="2845308" y="1237488"/>
                  </a:lnTo>
                  <a:lnTo>
                    <a:pt x="6182868" y="1237488"/>
                  </a:lnTo>
                  <a:lnTo>
                    <a:pt x="6184392" y="1234440"/>
                  </a:lnTo>
                  <a:lnTo>
                    <a:pt x="6184392" y="1231392"/>
                  </a:lnTo>
                  <a:lnTo>
                    <a:pt x="6184392" y="1226820"/>
                  </a:lnTo>
                  <a:lnTo>
                    <a:pt x="6184392" y="9144"/>
                  </a:lnTo>
                  <a:lnTo>
                    <a:pt x="6184392" y="4572"/>
                  </a:lnTo>
                  <a:lnTo>
                    <a:pt x="618439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198876" y="2450591"/>
              <a:ext cx="277495" cy="393700"/>
            </a:xfrm>
            <a:custGeom>
              <a:avLst/>
              <a:gdLst/>
              <a:ahLst/>
              <a:cxnLst/>
              <a:rect l="l" t="t" r="r" b="b"/>
              <a:pathLst>
                <a:path w="277495" h="393700">
                  <a:moveTo>
                    <a:pt x="138684" y="0"/>
                  </a:moveTo>
                  <a:lnTo>
                    <a:pt x="138684" y="99059"/>
                  </a:lnTo>
                  <a:lnTo>
                    <a:pt x="0" y="99059"/>
                  </a:lnTo>
                  <a:lnTo>
                    <a:pt x="0" y="294131"/>
                  </a:lnTo>
                  <a:lnTo>
                    <a:pt x="138684" y="294131"/>
                  </a:lnTo>
                  <a:lnTo>
                    <a:pt x="138684" y="393191"/>
                  </a:lnTo>
                  <a:lnTo>
                    <a:pt x="277368" y="196595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192780" y="2430779"/>
              <a:ext cx="291465" cy="433070"/>
            </a:xfrm>
            <a:custGeom>
              <a:avLst/>
              <a:gdLst/>
              <a:ahLst/>
              <a:cxnLst/>
              <a:rect l="l" t="t" r="r" b="b"/>
              <a:pathLst>
                <a:path w="291464" h="433069">
                  <a:moveTo>
                    <a:pt x="138683" y="408431"/>
                  </a:moveTo>
                  <a:lnTo>
                    <a:pt x="138683" y="432815"/>
                  </a:lnTo>
                  <a:lnTo>
                    <a:pt x="152636" y="413003"/>
                  </a:lnTo>
                  <a:lnTo>
                    <a:pt x="150875" y="413003"/>
                  </a:lnTo>
                  <a:lnTo>
                    <a:pt x="138683" y="408431"/>
                  </a:lnTo>
                  <a:close/>
                </a:path>
                <a:path w="291464" h="433069">
                  <a:moveTo>
                    <a:pt x="150875" y="391282"/>
                  </a:moveTo>
                  <a:lnTo>
                    <a:pt x="138683" y="408431"/>
                  </a:lnTo>
                  <a:lnTo>
                    <a:pt x="150875" y="413003"/>
                  </a:lnTo>
                  <a:lnTo>
                    <a:pt x="150875" y="391282"/>
                  </a:lnTo>
                  <a:close/>
                </a:path>
                <a:path w="291464" h="433069">
                  <a:moveTo>
                    <a:pt x="275201" y="216407"/>
                  </a:moveTo>
                  <a:lnTo>
                    <a:pt x="150875" y="391282"/>
                  </a:lnTo>
                  <a:lnTo>
                    <a:pt x="150875" y="413003"/>
                  </a:lnTo>
                  <a:lnTo>
                    <a:pt x="152636" y="413003"/>
                  </a:lnTo>
                  <a:lnTo>
                    <a:pt x="288937" y="219455"/>
                  </a:lnTo>
                  <a:lnTo>
                    <a:pt x="277368" y="219455"/>
                  </a:lnTo>
                  <a:lnTo>
                    <a:pt x="275201" y="216407"/>
                  </a:lnTo>
                  <a:close/>
                </a:path>
                <a:path w="291464" h="433069">
                  <a:moveTo>
                    <a:pt x="138683" y="313943"/>
                  </a:moveTo>
                  <a:lnTo>
                    <a:pt x="138683" y="408431"/>
                  </a:lnTo>
                  <a:lnTo>
                    <a:pt x="150875" y="391282"/>
                  </a:lnTo>
                  <a:lnTo>
                    <a:pt x="150875" y="321563"/>
                  </a:lnTo>
                  <a:lnTo>
                    <a:pt x="144780" y="321563"/>
                  </a:lnTo>
                  <a:lnTo>
                    <a:pt x="138683" y="313943"/>
                  </a:lnTo>
                  <a:close/>
                </a:path>
                <a:path w="291464" h="433069">
                  <a:moveTo>
                    <a:pt x="138683" y="111251"/>
                  </a:moveTo>
                  <a:lnTo>
                    <a:pt x="0" y="111251"/>
                  </a:lnTo>
                  <a:lnTo>
                    <a:pt x="0" y="321563"/>
                  </a:lnTo>
                  <a:lnTo>
                    <a:pt x="138683" y="321563"/>
                  </a:lnTo>
                  <a:lnTo>
                    <a:pt x="138683" y="313943"/>
                  </a:lnTo>
                  <a:lnTo>
                    <a:pt x="12192" y="313943"/>
                  </a:lnTo>
                  <a:lnTo>
                    <a:pt x="6095" y="307847"/>
                  </a:lnTo>
                  <a:lnTo>
                    <a:pt x="12192" y="307847"/>
                  </a:lnTo>
                  <a:lnTo>
                    <a:pt x="12192" y="124967"/>
                  </a:lnTo>
                  <a:lnTo>
                    <a:pt x="6095" y="124967"/>
                  </a:lnTo>
                  <a:lnTo>
                    <a:pt x="12192" y="118871"/>
                  </a:lnTo>
                  <a:lnTo>
                    <a:pt x="138683" y="118871"/>
                  </a:lnTo>
                  <a:lnTo>
                    <a:pt x="138683" y="111251"/>
                  </a:lnTo>
                  <a:close/>
                </a:path>
                <a:path w="291464" h="433069">
                  <a:moveTo>
                    <a:pt x="150875" y="307847"/>
                  </a:moveTo>
                  <a:lnTo>
                    <a:pt x="12192" y="307847"/>
                  </a:lnTo>
                  <a:lnTo>
                    <a:pt x="12192" y="313943"/>
                  </a:lnTo>
                  <a:lnTo>
                    <a:pt x="138683" y="313943"/>
                  </a:lnTo>
                  <a:lnTo>
                    <a:pt x="144780" y="321563"/>
                  </a:lnTo>
                  <a:lnTo>
                    <a:pt x="150875" y="321563"/>
                  </a:lnTo>
                  <a:lnTo>
                    <a:pt x="150875" y="307847"/>
                  </a:lnTo>
                  <a:close/>
                </a:path>
                <a:path w="291464" h="433069">
                  <a:moveTo>
                    <a:pt x="12192" y="307847"/>
                  </a:moveTo>
                  <a:lnTo>
                    <a:pt x="6095" y="307847"/>
                  </a:lnTo>
                  <a:lnTo>
                    <a:pt x="12192" y="313943"/>
                  </a:lnTo>
                  <a:lnTo>
                    <a:pt x="12192" y="307847"/>
                  </a:lnTo>
                  <a:close/>
                </a:path>
                <a:path w="291464" h="433069">
                  <a:moveTo>
                    <a:pt x="277368" y="213359"/>
                  </a:moveTo>
                  <a:lnTo>
                    <a:pt x="275201" y="216407"/>
                  </a:lnTo>
                  <a:lnTo>
                    <a:pt x="277368" y="219455"/>
                  </a:lnTo>
                  <a:lnTo>
                    <a:pt x="277368" y="213359"/>
                  </a:lnTo>
                  <a:close/>
                </a:path>
                <a:path w="291464" h="433069">
                  <a:moveTo>
                    <a:pt x="288937" y="213359"/>
                  </a:moveTo>
                  <a:lnTo>
                    <a:pt x="277368" y="213359"/>
                  </a:lnTo>
                  <a:lnTo>
                    <a:pt x="277368" y="219455"/>
                  </a:lnTo>
                  <a:lnTo>
                    <a:pt x="288937" y="219455"/>
                  </a:lnTo>
                  <a:lnTo>
                    <a:pt x="291083" y="216407"/>
                  </a:lnTo>
                  <a:lnTo>
                    <a:pt x="288937" y="213359"/>
                  </a:lnTo>
                  <a:close/>
                </a:path>
                <a:path w="291464" h="433069">
                  <a:moveTo>
                    <a:pt x="152636" y="19812"/>
                  </a:moveTo>
                  <a:lnTo>
                    <a:pt x="150875" y="19812"/>
                  </a:lnTo>
                  <a:lnTo>
                    <a:pt x="150875" y="41533"/>
                  </a:lnTo>
                  <a:lnTo>
                    <a:pt x="275201" y="216407"/>
                  </a:lnTo>
                  <a:lnTo>
                    <a:pt x="277368" y="213359"/>
                  </a:lnTo>
                  <a:lnTo>
                    <a:pt x="288937" y="213359"/>
                  </a:lnTo>
                  <a:lnTo>
                    <a:pt x="152636" y="19812"/>
                  </a:lnTo>
                  <a:close/>
                </a:path>
                <a:path w="291464" h="433069">
                  <a:moveTo>
                    <a:pt x="12192" y="118871"/>
                  </a:moveTo>
                  <a:lnTo>
                    <a:pt x="6095" y="124967"/>
                  </a:lnTo>
                  <a:lnTo>
                    <a:pt x="12192" y="124967"/>
                  </a:lnTo>
                  <a:lnTo>
                    <a:pt x="12192" y="118871"/>
                  </a:lnTo>
                  <a:close/>
                </a:path>
                <a:path w="291464" h="433069">
                  <a:moveTo>
                    <a:pt x="150875" y="111251"/>
                  </a:moveTo>
                  <a:lnTo>
                    <a:pt x="144780" y="111251"/>
                  </a:lnTo>
                  <a:lnTo>
                    <a:pt x="138683" y="118871"/>
                  </a:lnTo>
                  <a:lnTo>
                    <a:pt x="12192" y="118871"/>
                  </a:lnTo>
                  <a:lnTo>
                    <a:pt x="12192" y="124967"/>
                  </a:lnTo>
                  <a:lnTo>
                    <a:pt x="150875" y="124967"/>
                  </a:lnTo>
                  <a:lnTo>
                    <a:pt x="150875" y="111251"/>
                  </a:lnTo>
                  <a:close/>
                </a:path>
                <a:path w="291464" h="433069">
                  <a:moveTo>
                    <a:pt x="138683" y="24383"/>
                  </a:moveTo>
                  <a:lnTo>
                    <a:pt x="138683" y="118871"/>
                  </a:lnTo>
                  <a:lnTo>
                    <a:pt x="144780" y="111251"/>
                  </a:lnTo>
                  <a:lnTo>
                    <a:pt x="150875" y="111251"/>
                  </a:lnTo>
                  <a:lnTo>
                    <a:pt x="150875" y="41533"/>
                  </a:lnTo>
                  <a:lnTo>
                    <a:pt x="138683" y="24383"/>
                  </a:lnTo>
                  <a:close/>
                </a:path>
                <a:path w="291464" h="433069">
                  <a:moveTo>
                    <a:pt x="150875" y="19812"/>
                  </a:moveTo>
                  <a:lnTo>
                    <a:pt x="138683" y="24383"/>
                  </a:lnTo>
                  <a:lnTo>
                    <a:pt x="150875" y="41533"/>
                  </a:lnTo>
                  <a:lnTo>
                    <a:pt x="150875" y="19812"/>
                  </a:lnTo>
                  <a:close/>
                </a:path>
                <a:path w="291464" h="433069">
                  <a:moveTo>
                    <a:pt x="138683" y="0"/>
                  </a:moveTo>
                  <a:lnTo>
                    <a:pt x="138683" y="24383"/>
                  </a:lnTo>
                  <a:lnTo>
                    <a:pt x="150875" y="19812"/>
                  </a:lnTo>
                  <a:lnTo>
                    <a:pt x="152636" y="19812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6" name="object 176"/>
          <p:cNvSpPr txBox="1"/>
          <p:nvPr/>
        </p:nvSpPr>
        <p:spPr>
          <a:xfrm>
            <a:off x="593851" y="783882"/>
            <a:ext cx="9168765" cy="833119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05"/>
              </a:spcBef>
              <a:buSzPct val="94444"/>
              <a:buChar char="■"/>
              <a:tabLst>
                <a:tab pos="241935" algn="l"/>
              </a:tabLst>
            </a:pP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人</a:t>
            </a:r>
            <a:r>
              <a:rPr dirty="0" sz="1800" spc="5" b="1">
                <a:latin typeface="Meiryo UI"/>
                <a:cs typeface="Meiryo UI"/>
              </a:rPr>
              <a:t>1</a:t>
            </a:r>
            <a:r>
              <a:rPr dirty="0" sz="1800" b="1">
                <a:latin typeface="Meiryo UI"/>
                <a:cs typeface="Meiryo UI"/>
              </a:rPr>
              <a:t>台端末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利活用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あ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り、新</a:t>
            </a:r>
            <a:r>
              <a:rPr dirty="0" sz="1800" spc="-5" b="1">
                <a:latin typeface="Meiryo UI"/>
                <a:cs typeface="Meiryo UI"/>
              </a:rPr>
              <a:t>たな</a:t>
            </a:r>
            <a:r>
              <a:rPr dirty="0" sz="1800" b="1">
                <a:latin typeface="Meiryo UI"/>
                <a:cs typeface="Meiryo UI"/>
              </a:rPr>
              <a:t>教育情報</a:t>
            </a:r>
            <a:r>
              <a:rPr dirty="0" sz="1800" spc="-5" b="1">
                <a:latin typeface="Meiryo UI"/>
                <a:cs typeface="Meiryo UI"/>
              </a:rPr>
              <a:t>ネ</a:t>
            </a:r>
            <a:r>
              <a:rPr dirty="0" sz="1800" b="1">
                <a:latin typeface="Meiryo UI"/>
                <a:cs typeface="Meiryo UI"/>
              </a:rPr>
              <a:t>ッ</a:t>
            </a:r>
            <a:r>
              <a:rPr dirty="0" sz="1800" spc="-5" b="1">
                <a:latin typeface="Meiryo UI"/>
                <a:cs typeface="Meiryo UI"/>
              </a:rPr>
              <a:t>ト</a:t>
            </a:r>
            <a:r>
              <a:rPr dirty="0" sz="1800" b="1">
                <a:latin typeface="Meiryo UI"/>
                <a:cs typeface="Meiryo UI"/>
              </a:rPr>
              <a:t>ワ</a:t>
            </a:r>
            <a:r>
              <a:rPr dirty="0" sz="1800" spc="-5" b="1">
                <a:latin typeface="Meiryo UI"/>
                <a:cs typeface="Meiryo UI"/>
              </a:rPr>
              <a:t>ークに</a:t>
            </a:r>
            <a:r>
              <a:rPr dirty="0" sz="1800" spc="-10" b="1">
                <a:latin typeface="Meiryo UI"/>
                <a:cs typeface="Meiryo UI"/>
              </a:rPr>
              <a:t>つ</a:t>
            </a:r>
            <a:r>
              <a:rPr dirty="0" sz="1800" b="1">
                <a:latin typeface="Meiryo UI"/>
                <a:cs typeface="Meiryo UI"/>
              </a:rPr>
              <a:t>いて整理</a:t>
            </a:r>
            <a:endParaRPr sz="1800">
              <a:latin typeface="Meiryo UI"/>
              <a:cs typeface="Meiryo UI"/>
            </a:endParaRPr>
          </a:p>
          <a:p>
            <a:pPr marL="64135" marR="5080" indent="116839">
              <a:lnSpc>
                <a:spcPts val="1610"/>
              </a:lnSpc>
              <a:spcBef>
                <a:spcPts val="515"/>
              </a:spcBef>
            </a:pPr>
            <a:r>
              <a:rPr dirty="0" sz="1400">
                <a:latin typeface="Meiryo UI"/>
                <a:cs typeface="Meiryo UI"/>
              </a:rPr>
              <a:t>現状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に記載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い、</a:t>
            </a:r>
            <a:r>
              <a:rPr dirty="0" sz="1400">
                <a:latin typeface="Meiryo UI"/>
                <a:cs typeface="Meiryo UI"/>
              </a:rPr>
              <a:t>一部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通</a:t>
            </a:r>
            <a:r>
              <a:rPr dirty="0" sz="1400">
                <a:latin typeface="Meiryo UI"/>
                <a:cs typeface="Meiryo UI"/>
              </a:rPr>
              <a:t>信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直接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ッ</a:t>
            </a:r>
            <a:r>
              <a:rPr dirty="0" sz="1400" spc="-10">
                <a:latin typeface="Meiryo UI"/>
                <a:cs typeface="Meiryo UI"/>
              </a:rPr>
              <a:t>トへ</a:t>
            </a:r>
            <a:r>
              <a:rPr dirty="0" sz="1400">
                <a:latin typeface="Meiryo UI"/>
                <a:cs typeface="Meiryo UI"/>
              </a:rPr>
              <a:t>接続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ーカルブ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成</a:t>
            </a:r>
            <a:r>
              <a:rPr dirty="0" sz="1400">
                <a:latin typeface="Meiryo UI"/>
                <a:cs typeface="Meiryo UI"/>
              </a:rPr>
              <a:t>及</a:t>
            </a:r>
            <a:r>
              <a:rPr dirty="0" sz="1400" spc="-5">
                <a:latin typeface="Meiryo UI"/>
                <a:cs typeface="Meiryo UI"/>
              </a:rPr>
              <a:t>び</a:t>
            </a:r>
            <a:r>
              <a:rPr dirty="0" sz="1400" spc="-15">
                <a:latin typeface="Meiryo UI"/>
                <a:cs typeface="Meiryo UI"/>
              </a:rPr>
              <a:t>クラ</a:t>
            </a:r>
            <a:r>
              <a:rPr dirty="0" sz="1400">
                <a:latin typeface="Meiryo UI"/>
                <a:cs typeface="Meiryo UI"/>
              </a:rPr>
              <a:t>ウ</a:t>
            </a:r>
            <a:r>
              <a:rPr dirty="0" sz="1400" spc="-10">
                <a:latin typeface="Meiryo UI"/>
                <a:cs typeface="Meiryo UI"/>
              </a:rPr>
              <a:t>ドサービ</a:t>
            </a:r>
            <a:r>
              <a:rPr dirty="0" sz="1400">
                <a:latin typeface="Meiryo UI"/>
                <a:cs typeface="Meiryo UI"/>
              </a:rPr>
              <a:t>ス 利活用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前提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10">
                <a:latin typeface="Meiryo UI"/>
                <a:cs typeface="Meiryo UI"/>
              </a:rPr>
              <a:t>し、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ット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ワ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分離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必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しない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認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証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よる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アクセス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制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御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前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提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た目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指</a:t>
            </a:r>
            <a:r>
              <a:rPr dirty="0" u="sng" sz="1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べき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構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成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明</a:t>
            </a:r>
            <a:r>
              <a:rPr dirty="0" u="sng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確化。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597655" y="1717040"/>
            <a:ext cx="2604135" cy="48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424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eiryo UI"/>
                <a:cs typeface="Meiryo UI"/>
              </a:rPr>
              <a:t>【</a:t>
            </a:r>
            <a:r>
              <a:rPr dirty="0" sz="1200" spc="370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過渡期の構成</a:t>
            </a:r>
            <a:r>
              <a:rPr dirty="0" sz="1200" spc="365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】</a:t>
            </a:r>
            <a:endParaRPr sz="1200">
              <a:latin typeface="Meiryo UI"/>
              <a:cs typeface="Meiryo UI"/>
            </a:endParaRPr>
          </a:p>
          <a:p>
            <a:pPr marL="153035" indent="-140970">
              <a:lnSpc>
                <a:spcPct val="100000"/>
              </a:lnSpc>
              <a:spcBef>
                <a:spcPts val="820"/>
              </a:spcBef>
              <a:buSzPct val="90909"/>
              <a:buChar char="●"/>
              <a:tabLst>
                <a:tab pos="153670" algn="l"/>
              </a:tabLst>
            </a:pPr>
            <a:r>
              <a:rPr dirty="0" sz="1100">
                <a:latin typeface="Meiryo UI"/>
                <a:cs typeface="Meiryo UI"/>
              </a:rPr>
              <a:t>学校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ンタ</a:t>
            </a:r>
            <a:r>
              <a:rPr dirty="0" sz="1100" spc="-5">
                <a:latin typeface="Meiryo UI"/>
                <a:cs typeface="Meiryo UI"/>
              </a:rPr>
              <a:t>ーネット</a:t>
            </a:r>
            <a:r>
              <a:rPr dirty="0" sz="1100">
                <a:latin typeface="Meiryo UI"/>
                <a:cs typeface="Meiryo UI"/>
              </a:rPr>
              <a:t>接続（回線</a:t>
            </a:r>
            <a:r>
              <a:rPr dirty="0" sz="1100" spc="-15">
                <a:latin typeface="Meiryo UI"/>
                <a:cs typeface="Meiryo UI"/>
              </a:rPr>
              <a:t>増</a:t>
            </a:r>
            <a:r>
              <a:rPr dirty="0" sz="1100">
                <a:latin typeface="Meiryo UI"/>
                <a:cs typeface="Meiryo UI"/>
              </a:rPr>
              <a:t>強）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610355" y="2170176"/>
            <a:ext cx="2578735" cy="7620"/>
          </a:xfrm>
          <a:custGeom>
            <a:avLst/>
            <a:gdLst/>
            <a:ahLst/>
            <a:cxnLst/>
            <a:rect l="l" t="t" r="r" b="b"/>
            <a:pathLst>
              <a:path w="2578735" h="7619">
                <a:moveTo>
                  <a:pt x="2578608" y="0"/>
                </a:moveTo>
                <a:lnTo>
                  <a:pt x="0" y="0"/>
                </a:lnTo>
                <a:lnTo>
                  <a:pt x="0" y="7620"/>
                </a:lnTo>
                <a:lnTo>
                  <a:pt x="2578608" y="7620"/>
                </a:lnTo>
                <a:lnTo>
                  <a:pt x="2578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3615944" y="5641340"/>
            <a:ext cx="19977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0909"/>
              <a:buChar char="●"/>
              <a:tabLst>
                <a:tab pos="153670" algn="l"/>
              </a:tabLst>
            </a:pPr>
            <a:r>
              <a:rPr dirty="0" sz="1100" spc="-5">
                <a:latin typeface="Meiryo UI"/>
                <a:cs typeface="Meiryo UI"/>
              </a:rPr>
              <a:t>セ</a:t>
            </a:r>
            <a:r>
              <a:rPr dirty="0" sz="1100">
                <a:latin typeface="Meiryo UI"/>
                <a:cs typeface="Meiryo UI"/>
              </a:rPr>
              <a:t>ンタ</a:t>
            </a:r>
            <a:r>
              <a:rPr dirty="0" sz="1100" spc="-5">
                <a:latin typeface="Meiryo UI"/>
                <a:cs typeface="Meiryo UI"/>
              </a:rPr>
              <a:t>ー</a:t>
            </a:r>
            <a:r>
              <a:rPr dirty="0" sz="1100">
                <a:latin typeface="Meiryo UI"/>
                <a:cs typeface="Meiryo UI"/>
              </a:rPr>
              <a:t>集約接続（設備</a:t>
            </a:r>
            <a:r>
              <a:rPr dirty="0" sz="1100" spc="-15">
                <a:latin typeface="Meiryo UI"/>
                <a:cs typeface="Meiryo UI"/>
              </a:rPr>
              <a:t>増</a:t>
            </a:r>
            <a:r>
              <a:rPr dirty="0" sz="1100">
                <a:latin typeface="Meiryo UI"/>
                <a:cs typeface="Meiryo UI"/>
              </a:rPr>
              <a:t>強）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628644" y="5807964"/>
            <a:ext cx="1972310" cy="7620"/>
          </a:xfrm>
          <a:custGeom>
            <a:avLst/>
            <a:gdLst/>
            <a:ahLst/>
            <a:cxnLst/>
            <a:rect l="l" t="t" r="r" b="b"/>
            <a:pathLst>
              <a:path w="1972310" h="7620">
                <a:moveTo>
                  <a:pt x="1972055" y="0"/>
                </a:moveTo>
                <a:lnTo>
                  <a:pt x="0" y="0"/>
                </a:lnTo>
                <a:lnTo>
                  <a:pt x="0" y="7620"/>
                </a:lnTo>
                <a:lnTo>
                  <a:pt x="1972055" y="7620"/>
                </a:lnTo>
                <a:lnTo>
                  <a:pt x="197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674623" y="1609366"/>
            <a:ext cx="1692910" cy="58356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944"/>
              </a:spcBef>
            </a:pPr>
            <a:r>
              <a:rPr dirty="0" sz="1200" b="1">
                <a:latin typeface="Meiryo UI"/>
                <a:cs typeface="Meiryo UI"/>
              </a:rPr>
              <a:t>【</a:t>
            </a:r>
            <a:r>
              <a:rPr dirty="0" sz="1200" spc="355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現状の構成</a:t>
            </a:r>
            <a:r>
              <a:rPr dirty="0" sz="1200" spc="345" b="1">
                <a:latin typeface="Meiryo UI"/>
                <a:cs typeface="Meiryo UI"/>
              </a:rPr>
              <a:t> </a:t>
            </a:r>
            <a:r>
              <a:rPr dirty="0" sz="1200" b="1">
                <a:latin typeface="Meiryo UI"/>
                <a:cs typeface="Meiryo UI"/>
              </a:rPr>
              <a:t>】</a:t>
            </a:r>
            <a:endParaRPr sz="1200">
              <a:latin typeface="Meiryo UI"/>
              <a:cs typeface="Meiryo UI"/>
            </a:endParaRPr>
          </a:p>
          <a:p>
            <a:pPr marL="153035" indent="-140970">
              <a:lnSpc>
                <a:spcPct val="100000"/>
              </a:lnSpc>
              <a:spcBef>
                <a:spcPts val="785"/>
              </a:spcBef>
              <a:buSzPct val="90909"/>
              <a:buChar char="●"/>
              <a:tabLst>
                <a:tab pos="153670" algn="l"/>
              </a:tabLst>
            </a:pPr>
            <a:r>
              <a:rPr dirty="0" sz="1100">
                <a:latin typeface="Meiryo UI"/>
                <a:cs typeface="Meiryo UI"/>
              </a:rPr>
              <a:t>学校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ンタ</a:t>
            </a:r>
            <a:r>
              <a:rPr dirty="0" sz="1100" spc="-5">
                <a:latin typeface="Meiryo UI"/>
                <a:cs typeface="Meiryo UI"/>
              </a:rPr>
              <a:t>ーネット</a:t>
            </a:r>
            <a:r>
              <a:rPr dirty="0" sz="1100">
                <a:latin typeface="Meiryo UI"/>
                <a:cs typeface="Meiryo UI"/>
              </a:rPr>
              <a:t>接続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87323" y="2164079"/>
            <a:ext cx="1624965" cy="7620"/>
          </a:xfrm>
          <a:custGeom>
            <a:avLst/>
            <a:gdLst/>
            <a:ahLst/>
            <a:cxnLst/>
            <a:rect l="l" t="t" r="r" b="b"/>
            <a:pathLst>
              <a:path w="1624964" h="7619">
                <a:moveTo>
                  <a:pt x="1624583" y="0"/>
                </a:moveTo>
                <a:lnTo>
                  <a:pt x="0" y="0"/>
                </a:lnTo>
                <a:lnTo>
                  <a:pt x="0" y="7619"/>
                </a:lnTo>
                <a:lnTo>
                  <a:pt x="1624583" y="7619"/>
                </a:lnTo>
                <a:lnTo>
                  <a:pt x="1624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737108" y="4573015"/>
            <a:ext cx="11582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0909"/>
              <a:buChar char="●"/>
              <a:tabLst>
                <a:tab pos="153670" algn="l"/>
              </a:tabLst>
            </a:pPr>
            <a:r>
              <a:rPr dirty="0" sz="1100" spc="-5">
                <a:latin typeface="Meiryo UI"/>
                <a:cs typeface="Meiryo UI"/>
              </a:rPr>
              <a:t>セ</a:t>
            </a:r>
            <a:r>
              <a:rPr dirty="0" sz="1100">
                <a:latin typeface="Meiryo UI"/>
                <a:cs typeface="Meiryo UI"/>
              </a:rPr>
              <a:t>ンタ</a:t>
            </a:r>
            <a:r>
              <a:rPr dirty="0" sz="1100" spc="-5">
                <a:latin typeface="Meiryo UI"/>
                <a:cs typeface="Meiryo UI"/>
              </a:rPr>
              <a:t>ー</a:t>
            </a:r>
            <a:r>
              <a:rPr dirty="0" sz="1100">
                <a:latin typeface="Meiryo UI"/>
                <a:cs typeface="Meiryo UI"/>
              </a:rPr>
              <a:t>集約接続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748283" y="3204972"/>
            <a:ext cx="5939155" cy="1621790"/>
            <a:chOff x="748283" y="3204972"/>
            <a:chExt cx="5939155" cy="1621790"/>
          </a:xfrm>
        </p:grpSpPr>
        <p:sp>
          <p:nvSpPr>
            <p:cNvPr id="185" name="object 185"/>
            <p:cNvSpPr/>
            <p:nvPr/>
          </p:nvSpPr>
          <p:spPr>
            <a:xfrm>
              <a:off x="748283" y="4738116"/>
              <a:ext cx="1132840" cy="7620"/>
            </a:xfrm>
            <a:custGeom>
              <a:avLst/>
              <a:gdLst/>
              <a:ahLst/>
              <a:cxnLst/>
              <a:rect l="l" t="t" r="r" b="b"/>
              <a:pathLst>
                <a:path w="1132839" h="7620">
                  <a:moveTo>
                    <a:pt x="11323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32332" y="7620"/>
                  </a:lnTo>
                  <a:lnTo>
                    <a:pt x="1132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3160776" y="4466844"/>
              <a:ext cx="288290" cy="340360"/>
            </a:xfrm>
            <a:custGeom>
              <a:avLst/>
              <a:gdLst/>
              <a:ahLst/>
              <a:cxnLst/>
              <a:rect l="l" t="t" r="r" b="b"/>
              <a:pathLst>
                <a:path w="288289" h="340360">
                  <a:moveTo>
                    <a:pt x="70104" y="0"/>
                  </a:moveTo>
                  <a:lnTo>
                    <a:pt x="118872" y="85344"/>
                  </a:lnTo>
                  <a:lnTo>
                    <a:pt x="0" y="153924"/>
                  </a:lnTo>
                  <a:lnTo>
                    <a:pt x="97536" y="324612"/>
                  </a:lnTo>
                  <a:lnTo>
                    <a:pt x="217932" y="254508"/>
                  </a:lnTo>
                  <a:lnTo>
                    <a:pt x="266700" y="339852"/>
                  </a:lnTo>
                  <a:lnTo>
                    <a:pt x="288036" y="100584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7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3151632" y="4453127"/>
              <a:ext cx="304800" cy="373380"/>
            </a:xfrm>
            <a:custGeom>
              <a:avLst/>
              <a:gdLst/>
              <a:ahLst/>
              <a:cxnLst/>
              <a:rect l="l" t="t" r="r" b="b"/>
              <a:pathLst>
                <a:path w="304800" h="373379">
                  <a:moveTo>
                    <a:pt x="235508" y="271271"/>
                  </a:moveTo>
                  <a:lnTo>
                    <a:pt x="220980" y="271271"/>
                  </a:lnTo>
                  <a:lnTo>
                    <a:pt x="230123" y="274319"/>
                  </a:lnTo>
                  <a:lnTo>
                    <a:pt x="224581" y="277458"/>
                  </a:lnTo>
                  <a:lnTo>
                    <a:pt x="280416" y="373379"/>
                  </a:lnTo>
                  <a:lnTo>
                    <a:pt x="282248" y="353567"/>
                  </a:lnTo>
                  <a:lnTo>
                    <a:pt x="269747" y="353567"/>
                  </a:lnTo>
                  <a:lnTo>
                    <a:pt x="271433" y="334668"/>
                  </a:lnTo>
                  <a:lnTo>
                    <a:pt x="235508" y="271271"/>
                  </a:lnTo>
                  <a:close/>
                </a:path>
                <a:path w="304800" h="373379">
                  <a:moveTo>
                    <a:pt x="271433" y="334668"/>
                  </a:moveTo>
                  <a:lnTo>
                    <a:pt x="269747" y="353567"/>
                  </a:lnTo>
                  <a:lnTo>
                    <a:pt x="280416" y="350519"/>
                  </a:lnTo>
                  <a:lnTo>
                    <a:pt x="271433" y="334668"/>
                  </a:lnTo>
                  <a:close/>
                </a:path>
                <a:path w="304800" h="373379">
                  <a:moveTo>
                    <a:pt x="290741" y="118143"/>
                  </a:moveTo>
                  <a:lnTo>
                    <a:pt x="271433" y="334668"/>
                  </a:lnTo>
                  <a:lnTo>
                    <a:pt x="280416" y="350519"/>
                  </a:lnTo>
                  <a:lnTo>
                    <a:pt x="269747" y="353567"/>
                  </a:lnTo>
                  <a:lnTo>
                    <a:pt x="282248" y="353567"/>
                  </a:lnTo>
                  <a:lnTo>
                    <a:pt x="303813" y="120395"/>
                  </a:lnTo>
                  <a:lnTo>
                    <a:pt x="295656" y="120395"/>
                  </a:lnTo>
                  <a:lnTo>
                    <a:pt x="290741" y="118143"/>
                  </a:lnTo>
                  <a:close/>
                </a:path>
                <a:path w="304800" h="373379">
                  <a:moveTo>
                    <a:pt x="119861" y="95953"/>
                  </a:moveTo>
                  <a:lnTo>
                    <a:pt x="0" y="166115"/>
                  </a:lnTo>
                  <a:lnTo>
                    <a:pt x="103631" y="345947"/>
                  </a:lnTo>
                  <a:lnTo>
                    <a:pt x="122471" y="335279"/>
                  </a:lnTo>
                  <a:lnTo>
                    <a:pt x="112776" y="335279"/>
                  </a:lnTo>
                  <a:lnTo>
                    <a:pt x="103631" y="332231"/>
                  </a:lnTo>
                  <a:lnTo>
                    <a:pt x="109136" y="329009"/>
                  </a:lnTo>
                  <a:lnTo>
                    <a:pt x="19022" y="173735"/>
                  </a:lnTo>
                  <a:lnTo>
                    <a:pt x="12192" y="173735"/>
                  </a:lnTo>
                  <a:lnTo>
                    <a:pt x="13716" y="164591"/>
                  </a:lnTo>
                  <a:lnTo>
                    <a:pt x="27812" y="164591"/>
                  </a:lnTo>
                  <a:lnTo>
                    <a:pt x="134556" y="102107"/>
                  </a:lnTo>
                  <a:lnTo>
                    <a:pt x="123443" y="102107"/>
                  </a:lnTo>
                  <a:lnTo>
                    <a:pt x="119861" y="95953"/>
                  </a:lnTo>
                  <a:close/>
                </a:path>
                <a:path w="304800" h="373379">
                  <a:moveTo>
                    <a:pt x="109136" y="329009"/>
                  </a:moveTo>
                  <a:lnTo>
                    <a:pt x="103631" y="332231"/>
                  </a:lnTo>
                  <a:lnTo>
                    <a:pt x="112776" y="335279"/>
                  </a:lnTo>
                  <a:lnTo>
                    <a:pt x="109136" y="329009"/>
                  </a:lnTo>
                  <a:close/>
                </a:path>
                <a:path w="304800" h="373379">
                  <a:moveTo>
                    <a:pt x="228600" y="259079"/>
                  </a:moveTo>
                  <a:lnTo>
                    <a:pt x="109136" y="329009"/>
                  </a:lnTo>
                  <a:lnTo>
                    <a:pt x="112776" y="335279"/>
                  </a:lnTo>
                  <a:lnTo>
                    <a:pt x="122471" y="335279"/>
                  </a:lnTo>
                  <a:lnTo>
                    <a:pt x="224581" y="277458"/>
                  </a:lnTo>
                  <a:lnTo>
                    <a:pt x="220980" y="271271"/>
                  </a:lnTo>
                  <a:lnTo>
                    <a:pt x="235508" y="271271"/>
                  </a:lnTo>
                  <a:lnTo>
                    <a:pt x="228600" y="259079"/>
                  </a:lnTo>
                  <a:close/>
                </a:path>
                <a:path w="304800" h="373379">
                  <a:moveTo>
                    <a:pt x="220980" y="271271"/>
                  </a:moveTo>
                  <a:lnTo>
                    <a:pt x="224581" y="277458"/>
                  </a:lnTo>
                  <a:lnTo>
                    <a:pt x="230123" y="274319"/>
                  </a:lnTo>
                  <a:lnTo>
                    <a:pt x="220980" y="271271"/>
                  </a:lnTo>
                  <a:close/>
                </a:path>
                <a:path w="304800" h="373379">
                  <a:moveTo>
                    <a:pt x="13716" y="164591"/>
                  </a:moveTo>
                  <a:lnTo>
                    <a:pt x="12192" y="173735"/>
                  </a:lnTo>
                  <a:lnTo>
                    <a:pt x="17290" y="170751"/>
                  </a:lnTo>
                  <a:lnTo>
                    <a:pt x="13716" y="164591"/>
                  </a:lnTo>
                  <a:close/>
                </a:path>
                <a:path w="304800" h="373379">
                  <a:moveTo>
                    <a:pt x="17290" y="170751"/>
                  </a:moveTo>
                  <a:lnTo>
                    <a:pt x="12192" y="173735"/>
                  </a:lnTo>
                  <a:lnTo>
                    <a:pt x="19022" y="173735"/>
                  </a:lnTo>
                  <a:lnTo>
                    <a:pt x="17290" y="170751"/>
                  </a:lnTo>
                  <a:close/>
                </a:path>
                <a:path w="304800" h="373379">
                  <a:moveTo>
                    <a:pt x="27812" y="164591"/>
                  </a:moveTo>
                  <a:lnTo>
                    <a:pt x="13716" y="164591"/>
                  </a:lnTo>
                  <a:lnTo>
                    <a:pt x="17290" y="170751"/>
                  </a:lnTo>
                  <a:lnTo>
                    <a:pt x="27812" y="164591"/>
                  </a:lnTo>
                  <a:close/>
                </a:path>
                <a:path w="304800" h="373379">
                  <a:moveTo>
                    <a:pt x="291083" y="114299"/>
                  </a:moveTo>
                  <a:lnTo>
                    <a:pt x="290741" y="118143"/>
                  </a:lnTo>
                  <a:lnTo>
                    <a:pt x="295656" y="120395"/>
                  </a:lnTo>
                  <a:lnTo>
                    <a:pt x="291083" y="114299"/>
                  </a:lnTo>
                  <a:close/>
                </a:path>
                <a:path w="304800" h="373379">
                  <a:moveTo>
                    <a:pt x="304377" y="114299"/>
                  </a:moveTo>
                  <a:lnTo>
                    <a:pt x="291083" y="114299"/>
                  </a:lnTo>
                  <a:lnTo>
                    <a:pt x="295656" y="120395"/>
                  </a:lnTo>
                  <a:lnTo>
                    <a:pt x="303813" y="120395"/>
                  </a:lnTo>
                  <a:lnTo>
                    <a:pt x="304377" y="114299"/>
                  </a:lnTo>
                  <a:close/>
                </a:path>
                <a:path w="304800" h="373379">
                  <a:moveTo>
                    <a:pt x="87418" y="10667"/>
                  </a:moveTo>
                  <a:lnTo>
                    <a:pt x="85343" y="10667"/>
                  </a:lnTo>
                  <a:lnTo>
                    <a:pt x="95786" y="28789"/>
                  </a:lnTo>
                  <a:lnTo>
                    <a:pt x="290741" y="118143"/>
                  </a:lnTo>
                  <a:lnTo>
                    <a:pt x="291083" y="114299"/>
                  </a:lnTo>
                  <a:lnTo>
                    <a:pt x="304377" y="114299"/>
                  </a:lnTo>
                  <a:lnTo>
                    <a:pt x="304800" y="109727"/>
                  </a:lnTo>
                  <a:lnTo>
                    <a:pt x="87418" y="10667"/>
                  </a:lnTo>
                  <a:close/>
                </a:path>
                <a:path w="304800" h="373379">
                  <a:moveTo>
                    <a:pt x="124968" y="92963"/>
                  </a:moveTo>
                  <a:lnTo>
                    <a:pt x="119861" y="95953"/>
                  </a:lnTo>
                  <a:lnTo>
                    <a:pt x="123443" y="102107"/>
                  </a:lnTo>
                  <a:lnTo>
                    <a:pt x="124968" y="92963"/>
                  </a:lnTo>
                  <a:close/>
                </a:path>
                <a:path w="304800" h="373379">
                  <a:moveTo>
                    <a:pt x="132768" y="92963"/>
                  </a:moveTo>
                  <a:lnTo>
                    <a:pt x="124968" y="92963"/>
                  </a:lnTo>
                  <a:lnTo>
                    <a:pt x="123443" y="102107"/>
                  </a:lnTo>
                  <a:lnTo>
                    <a:pt x="134556" y="102107"/>
                  </a:lnTo>
                  <a:lnTo>
                    <a:pt x="137159" y="100583"/>
                  </a:lnTo>
                  <a:lnTo>
                    <a:pt x="132768" y="92963"/>
                  </a:lnTo>
                  <a:close/>
                </a:path>
                <a:path w="304800" h="373379">
                  <a:moveTo>
                    <a:pt x="64007" y="0"/>
                  </a:moveTo>
                  <a:lnTo>
                    <a:pt x="119861" y="95953"/>
                  </a:lnTo>
                  <a:lnTo>
                    <a:pt x="124968" y="92963"/>
                  </a:lnTo>
                  <a:lnTo>
                    <a:pt x="132768" y="92963"/>
                  </a:lnTo>
                  <a:lnTo>
                    <a:pt x="95786" y="28789"/>
                  </a:lnTo>
                  <a:lnTo>
                    <a:pt x="76200" y="19811"/>
                  </a:lnTo>
                  <a:lnTo>
                    <a:pt x="85343" y="10667"/>
                  </a:lnTo>
                  <a:lnTo>
                    <a:pt x="87418" y="10667"/>
                  </a:lnTo>
                  <a:lnTo>
                    <a:pt x="64007" y="0"/>
                  </a:lnTo>
                  <a:close/>
                </a:path>
                <a:path w="304800" h="373379">
                  <a:moveTo>
                    <a:pt x="85343" y="10667"/>
                  </a:moveTo>
                  <a:lnTo>
                    <a:pt x="76200" y="19811"/>
                  </a:lnTo>
                  <a:lnTo>
                    <a:pt x="95786" y="28789"/>
                  </a:lnTo>
                  <a:lnTo>
                    <a:pt x="85343" y="1066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023104" y="3204972"/>
              <a:ext cx="1664335" cy="256540"/>
            </a:xfrm>
            <a:custGeom>
              <a:avLst/>
              <a:gdLst/>
              <a:ahLst/>
              <a:cxnLst/>
              <a:rect l="l" t="t" r="r" b="b"/>
              <a:pathLst>
                <a:path w="1664334" h="256539">
                  <a:moveTo>
                    <a:pt x="1659636" y="0"/>
                  </a:moveTo>
                  <a:lnTo>
                    <a:pt x="3048" y="0"/>
                  </a:lnTo>
                  <a:lnTo>
                    <a:pt x="0" y="4572"/>
                  </a:lnTo>
                  <a:lnTo>
                    <a:pt x="0" y="246887"/>
                  </a:lnTo>
                  <a:lnTo>
                    <a:pt x="9143" y="246887"/>
                  </a:lnTo>
                  <a:lnTo>
                    <a:pt x="9143" y="9143"/>
                  </a:lnTo>
                  <a:lnTo>
                    <a:pt x="1664207" y="9143"/>
                  </a:lnTo>
                  <a:lnTo>
                    <a:pt x="1664207" y="4572"/>
                  </a:lnTo>
                  <a:lnTo>
                    <a:pt x="1659636" y="0"/>
                  </a:lnTo>
                  <a:close/>
                </a:path>
                <a:path w="1664334" h="256539">
                  <a:moveTo>
                    <a:pt x="1664207" y="246893"/>
                  </a:moveTo>
                  <a:lnTo>
                    <a:pt x="0" y="246893"/>
                  </a:lnTo>
                  <a:lnTo>
                    <a:pt x="0" y="251460"/>
                  </a:lnTo>
                  <a:lnTo>
                    <a:pt x="3048" y="256032"/>
                  </a:lnTo>
                  <a:lnTo>
                    <a:pt x="1659636" y="256032"/>
                  </a:lnTo>
                  <a:lnTo>
                    <a:pt x="1664207" y="251460"/>
                  </a:lnTo>
                  <a:lnTo>
                    <a:pt x="1664207" y="2468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032248" y="3214116"/>
              <a:ext cx="1645920" cy="238125"/>
            </a:xfrm>
            <a:custGeom>
              <a:avLst/>
              <a:gdLst/>
              <a:ahLst/>
              <a:cxnLst/>
              <a:rect l="l" t="t" r="r" b="b"/>
              <a:pathLst>
                <a:path w="1645920" h="238125">
                  <a:moveTo>
                    <a:pt x="1645920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645920" y="237744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023104" y="3204972"/>
              <a:ext cx="1664335" cy="256540"/>
            </a:xfrm>
            <a:custGeom>
              <a:avLst/>
              <a:gdLst/>
              <a:ahLst/>
              <a:cxnLst/>
              <a:rect l="l" t="t" r="r" b="b"/>
              <a:pathLst>
                <a:path w="1664334" h="256539">
                  <a:moveTo>
                    <a:pt x="1659636" y="0"/>
                  </a:moveTo>
                  <a:lnTo>
                    <a:pt x="3048" y="0"/>
                  </a:lnTo>
                  <a:lnTo>
                    <a:pt x="0" y="4572"/>
                  </a:lnTo>
                  <a:lnTo>
                    <a:pt x="0" y="251460"/>
                  </a:lnTo>
                  <a:lnTo>
                    <a:pt x="3048" y="256032"/>
                  </a:lnTo>
                  <a:lnTo>
                    <a:pt x="1659636" y="256032"/>
                  </a:lnTo>
                  <a:lnTo>
                    <a:pt x="1664207" y="251460"/>
                  </a:lnTo>
                  <a:lnTo>
                    <a:pt x="1664207" y="246887"/>
                  </a:lnTo>
                  <a:lnTo>
                    <a:pt x="18287" y="246887"/>
                  </a:lnTo>
                  <a:lnTo>
                    <a:pt x="9144" y="237743"/>
                  </a:lnTo>
                  <a:lnTo>
                    <a:pt x="18287" y="237743"/>
                  </a:lnTo>
                  <a:lnTo>
                    <a:pt x="18287" y="19812"/>
                  </a:lnTo>
                  <a:lnTo>
                    <a:pt x="9144" y="19812"/>
                  </a:lnTo>
                  <a:lnTo>
                    <a:pt x="18287" y="9143"/>
                  </a:lnTo>
                  <a:lnTo>
                    <a:pt x="1664207" y="9143"/>
                  </a:lnTo>
                  <a:lnTo>
                    <a:pt x="1664207" y="4572"/>
                  </a:lnTo>
                  <a:lnTo>
                    <a:pt x="1659636" y="0"/>
                  </a:lnTo>
                  <a:close/>
                </a:path>
                <a:path w="1664334" h="256539">
                  <a:moveTo>
                    <a:pt x="18287" y="237743"/>
                  </a:moveTo>
                  <a:lnTo>
                    <a:pt x="9144" y="237743"/>
                  </a:lnTo>
                  <a:lnTo>
                    <a:pt x="18287" y="246887"/>
                  </a:lnTo>
                  <a:lnTo>
                    <a:pt x="18287" y="237743"/>
                  </a:lnTo>
                  <a:close/>
                </a:path>
                <a:path w="1664334" h="256539">
                  <a:moveTo>
                    <a:pt x="1645920" y="237743"/>
                  </a:moveTo>
                  <a:lnTo>
                    <a:pt x="18287" y="237743"/>
                  </a:lnTo>
                  <a:lnTo>
                    <a:pt x="18287" y="246887"/>
                  </a:lnTo>
                  <a:lnTo>
                    <a:pt x="1645920" y="246887"/>
                  </a:lnTo>
                  <a:lnTo>
                    <a:pt x="1645920" y="237743"/>
                  </a:lnTo>
                  <a:close/>
                </a:path>
                <a:path w="1664334" h="256539">
                  <a:moveTo>
                    <a:pt x="1645920" y="9143"/>
                  </a:moveTo>
                  <a:lnTo>
                    <a:pt x="1645920" y="246887"/>
                  </a:lnTo>
                  <a:lnTo>
                    <a:pt x="1655064" y="237743"/>
                  </a:lnTo>
                  <a:lnTo>
                    <a:pt x="1664207" y="237743"/>
                  </a:lnTo>
                  <a:lnTo>
                    <a:pt x="1664207" y="19812"/>
                  </a:lnTo>
                  <a:lnTo>
                    <a:pt x="1655064" y="19812"/>
                  </a:lnTo>
                  <a:lnTo>
                    <a:pt x="1645920" y="9143"/>
                  </a:lnTo>
                  <a:close/>
                </a:path>
                <a:path w="1664334" h="256539">
                  <a:moveTo>
                    <a:pt x="1664207" y="237743"/>
                  </a:moveTo>
                  <a:lnTo>
                    <a:pt x="1655064" y="237743"/>
                  </a:lnTo>
                  <a:lnTo>
                    <a:pt x="1645920" y="246887"/>
                  </a:lnTo>
                  <a:lnTo>
                    <a:pt x="1664207" y="246887"/>
                  </a:lnTo>
                  <a:lnTo>
                    <a:pt x="1664207" y="237743"/>
                  </a:lnTo>
                  <a:close/>
                </a:path>
                <a:path w="1664334" h="256539">
                  <a:moveTo>
                    <a:pt x="18287" y="9143"/>
                  </a:moveTo>
                  <a:lnTo>
                    <a:pt x="9144" y="19812"/>
                  </a:lnTo>
                  <a:lnTo>
                    <a:pt x="18287" y="19812"/>
                  </a:lnTo>
                  <a:lnTo>
                    <a:pt x="18287" y="9143"/>
                  </a:lnTo>
                  <a:close/>
                </a:path>
                <a:path w="1664334" h="256539">
                  <a:moveTo>
                    <a:pt x="1645920" y="9143"/>
                  </a:moveTo>
                  <a:lnTo>
                    <a:pt x="18287" y="9143"/>
                  </a:lnTo>
                  <a:lnTo>
                    <a:pt x="18287" y="19812"/>
                  </a:lnTo>
                  <a:lnTo>
                    <a:pt x="1645920" y="19812"/>
                  </a:lnTo>
                  <a:lnTo>
                    <a:pt x="1645920" y="9143"/>
                  </a:lnTo>
                  <a:close/>
                </a:path>
                <a:path w="1664334" h="256539">
                  <a:moveTo>
                    <a:pt x="1664207" y="9143"/>
                  </a:moveTo>
                  <a:lnTo>
                    <a:pt x="1645920" y="9143"/>
                  </a:lnTo>
                  <a:lnTo>
                    <a:pt x="1655064" y="19812"/>
                  </a:lnTo>
                  <a:lnTo>
                    <a:pt x="1664207" y="19812"/>
                  </a:lnTo>
                  <a:lnTo>
                    <a:pt x="1664207" y="91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/>
          <p:cNvSpPr txBox="1"/>
          <p:nvPr/>
        </p:nvSpPr>
        <p:spPr>
          <a:xfrm>
            <a:off x="5032247" y="3214116"/>
            <a:ext cx="1645920" cy="23812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280"/>
              </a:spcBef>
            </a:pP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今回新たに追加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た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内容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8439911" y="2316479"/>
            <a:ext cx="1858010" cy="256540"/>
            <a:chOff x="8439911" y="2316479"/>
            <a:chExt cx="1858010" cy="256540"/>
          </a:xfrm>
        </p:grpSpPr>
        <p:sp>
          <p:nvSpPr>
            <p:cNvPr id="193" name="object 193"/>
            <p:cNvSpPr/>
            <p:nvPr/>
          </p:nvSpPr>
          <p:spPr>
            <a:xfrm>
              <a:off x="8439911" y="2316479"/>
              <a:ext cx="1858010" cy="256540"/>
            </a:xfrm>
            <a:custGeom>
              <a:avLst/>
              <a:gdLst/>
              <a:ahLst/>
              <a:cxnLst/>
              <a:rect l="l" t="t" r="r" b="b"/>
              <a:pathLst>
                <a:path w="1858009" h="256539">
                  <a:moveTo>
                    <a:pt x="1661160" y="0"/>
                  </a:moveTo>
                  <a:lnTo>
                    <a:pt x="4572" y="0"/>
                  </a:lnTo>
                  <a:lnTo>
                    <a:pt x="0" y="4571"/>
                  </a:lnTo>
                  <a:lnTo>
                    <a:pt x="0" y="9143"/>
                  </a:lnTo>
                  <a:lnTo>
                    <a:pt x="1665732" y="9143"/>
                  </a:lnTo>
                  <a:lnTo>
                    <a:pt x="1665732" y="4571"/>
                  </a:lnTo>
                  <a:lnTo>
                    <a:pt x="1661160" y="0"/>
                  </a:lnTo>
                  <a:close/>
                </a:path>
                <a:path w="1858009" h="256539">
                  <a:moveTo>
                    <a:pt x="9144" y="9144"/>
                  </a:moveTo>
                  <a:lnTo>
                    <a:pt x="0" y="9144"/>
                  </a:lnTo>
                  <a:lnTo>
                    <a:pt x="0" y="246887"/>
                  </a:lnTo>
                  <a:lnTo>
                    <a:pt x="9144" y="246887"/>
                  </a:lnTo>
                  <a:lnTo>
                    <a:pt x="9144" y="9144"/>
                  </a:lnTo>
                  <a:close/>
                </a:path>
                <a:path w="1858009" h="256539">
                  <a:moveTo>
                    <a:pt x="1857756" y="9144"/>
                  </a:moveTo>
                  <a:lnTo>
                    <a:pt x="1665732" y="9144"/>
                  </a:lnTo>
                  <a:lnTo>
                    <a:pt x="1665732" y="246887"/>
                  </a:lnTo>
                  <a:lnTo>
                    <a:pt x="1857756" y="9144"/>
                  </a:lnTo>
                  <a:close/>
                </a:path>
                <a:path w="1858009" h="256539">
                  <a:moveTo>
                    <a:pt x="1665732" y="246893"/>
                  </a:moveTo>
                  <a:lnTo>
                    <a:pt x="0" y="246893"/>
                  </a:lnTo>
                  <a:lnTo>
                    <a:pt x="0" y="251459"/>
                  </a:lnTo>
                  <a:lnTo>
                    <a:pt x="4572" y="256031"/>
                  </a:lnTo>
                  <a:lnTo>
                    <a:pt x="1661160" y="256031"/>
                  </a:lnTo>
                  <a:lnTo>
                    <a:pt x="1665732" y="251459"/>
                  </a:lnTo>
                  <a:lnTo>
                    <a:pt x="1665732" y="2468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8449055" y="2325623"/>
              <a:ext cx="1645920" cy="238125"/>
            </a:xfrm>
            <a:custGeom>
              <a:avLst/>
              <a:gdLst/>
              <a:ahLst/>
              <a:cxnLst/>
              <a:rect l="l" t="t" r="r" b="b"/>
              <a:pathLst>
                <a:path w="1645920" h="238125">
                  <a:moveTo>
                    <a:pt x="1645920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1645920" y="237743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8439911" y="2316479"/>
              <a:ext cx="1666239" cy="256540"/>
            </a:xfrm>
            <a:custGeom>
              <a:avLst/>
              <a:gdLst/>
              <a:ahLst/>
              <a:cxnLst/>
              <a:rect l="l" t="t" r="r" b="b"/>
              <a:pathLst>
                <a:path w="1666240" h="256539">
                  <a:moveTo>
                    <a:pt x="1661160" y="0"/>
                  </a:moveTo>
                  <a:lnTo>
                    <a:pt x="4572" y="0"/>
                  </a:lnTo>
                  <a:lnTo>
                    <a:pt x="0" y="4571"/>
                  </a:lnTo>
                  <a:lnTo>
                    <a:pt x="0" y="251459"/>
                  </a:lnTo>
                  <a:lnTo>
                    <a:pt x="4572" y="256031"/>
                  </a:lnTo>
                  <a:lnTo>
                    <a:pt x="1661160" y="256031"/>
                  </a:lnTo>
                  <a:lnTo>
                    <a:pt x="1665732" y="251459"/>
                  </a:lnTo>
                  <a:lnTo>
                    <a:pt x="1665732" y="246887"/>
                  </a:lnTo>
                  <a:lnTo>
                    <a:pt x="19812" y="246887"/>
                  </a:lnTo>
                  <a:lnTo>
                    <a:pt x="9144" y="236219"/>
                  </a:lnTo>
                  <a:lnTo>
                    <a:pt x="19812" y="236219"/>
                  </a:lnTo>
                  <a:lnTo>
                    <a:pt x="19812" y="18287"/>
                  </a:lnTo>
                  <a:lnTo>
                    <a:pt x="9144" y="18287"/>
                  </a:lnTo>
                  <a:lnTo>
                    <a:pt x="19812" y="9143"/>
                  </a:lnTo>
                  <a:lnTo>
                    <a:pt x="1665732" y="9143"/>
                  </a:lnTo>
                  <a:lnTo>
                    <a:pt x="1665732" y="4571"/>
                  </a:lnTo>
                  <a:lnTo>
                    <a:pt x="1661160" y="0"/>
                  </a:lnTo>
                  <a:close/>
                </a:path>
                <a:path w="1666240" h="256539">
                  <a:moveTo>
                    <a:pt x="19812" y="236219"/>
                  </a:moveTo>
                  <a:lnTo>
                    <a:pt x="9144" y="236219"/>
                  </a:lnTo>
                  <a:lnTo>
                    <a:pt x="19812" y="246887"/>
                  </a:lnTo>
                  <a:lnTo>
                    <a:pt x="19812" y="236219"/>
                  </a:lnTo>
                  <a:close/>
                </a:path>
                <a:path w="1666240" h="256539">
                  <a:moveTo>
                    <a:pt x="1645920" y="236219"/>
                  </a:moveTo>
                  <a:lnTo>
                    <a:pt x="19812" y="236219"/>
                  </a:lnTo>
                  <a:lnTo>
                    <a:pt x="19812" y="246887"/>
                  </a:lnTo>
                  <a:lnTo>
                    <a:pt x="1645920" y="246887"/>
                  </a:lnTo>
                  <a:lnTo>
                    <a:pt x="1645920" y="236219"/>
                  </a:lnTo>
                  <a:close/>
                </a:path>
                <a:path w="1666240" h="256539">
                  <a:moveTo>
                    <a:pt x="1645920" y="9143"/>
                  </a:moveTo>
                  <a:lnTo>
                    <a:pt x="1645920" y="246887"/>
                  </a:lnTo>
                  <a:lnTo>
                    <a:pt x="1655064" y="236219"/>
                  </a:lnTo>
                  <a:lnTo>
                    <a:pt x="1665732" y="236219"/>
                  </a:lnTo>
                  <a:lnTo>
                    <a:pt x="1665732" y="18287"/>
                  </a:lnTo>
                  <a:lnTo>
                    <a:pt x="1655064" y="18287"/>
                  </a:lnTo>
                  <a:lnTo>
                    <a:pt x="1645920" y="9143"/>
                  </a:lnTo>
                  <a:close/>
                </a:path>
                <a:path w="1666240" h="256539">
                  <a:moveTo>
                    <a:pt x="1665732" y="236219"/>
                  </a:moveTo>
                  <a:lnTo>
                    <a:pt x="1655064" y="236219"/>
                  </a:lnTo>
                  <a:lnTo>
                    <a:pt x="1645920" y="246887"/>
                  </a:lnTo>
                  <a:lnTo>
                    <a:pt x="1665732" y="246887"/>
                  </a:lnTo>
                  <a:lnTo>
                    <a:pt x="1665732" y="236219"/>
                  </a:lnTo>
                  <a:close/>
                </a:path>
                <a:path w="1666240" h="256539">
                  <a:moveTo>
                    <a:pt x="19812" y="9143"/>
                  </a:moveTo>
                  <a:lnTo>
                    <a:pt x="9144" y="18287"/>
                  </a:lnTo>
                  <a:lnTo>
                    <a:pt x="19812" y="18287"/>
                  </a:lnTo>
                  <a:lnTo>
                    <a:pt x="19812" y="9143"/>
                  </a:lnTo>
                  <a:close/>
                </a:path>
                <a:path w="1666240" h="256539">
                  <a:moveTo>
                    <a:pt x="1645920" y="9143"/>
                  </a:moveTo>
                  <a:lnTo>
                    <a:pt x="19812" y="9143"/>
                  </a:lnTo>
                  <a:lnTo>
                    <a:pt x="19812" y="18287"/>
                  </a:lnTo>
                  <a:lnTo>
                    <a:pt x="1645920" y="18287"/>
                  </a:lnTo>
                  <a:lnTo>
                    <a:pt x="1645920" y="9143"/>
                  </a:lnTo>
                  <a:close/>
                </a:path>
                <a:path w="1666240" h="256539">
                  <a:moveTo>
                    <a:pt x="1665732" y="9143"/>
                  </a:moveTo>
                  <a:lnTo>
                    <a:pt x="1645920" y="9143"/>
                  </a:lnTo>
                  <a:lnTo>
                    <a:pt x="1655064" y="18287"/>
                  </a:lnTo>
                  <a:lnTo>
                    <a:pt x="1665732" y="18287"/>
                  </a:lnTo>
                  <a:lnTo>
                    <a:pt x="1665732" y="91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/>
          <p:cNvSpPr txBox="1"/>
          <p:nvPr/>
        </p:nvSpPr>
        <p:spPr>
          <a:xfrm>
            <a:off x="8449056" y="2325623"/>
            <a:ext cx="1645920" cy="23812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280"/>
              </a:spcBef>
            </a:pP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今回新たに追加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た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内容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7134859" y="6350005"/>
            <a:ext cx="3084195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6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eiryo UI"/>
                <a:cs typeface="Meiryo UI"/>
              </a:rPr>
              <a:t>※</a:t>
            </a:r>
            <a:r>
              <a:rPr dirty="0" sz="900" spc="-5">
                <a:latin typeface="Meiryo UI"/>
                <a:cs typeface="Meiryo UI"/>
              </a:rPr>
              <a:t>セ</a:t>
            </a:r>
            <a:r>
              <a:rPr dirty="0" sz="900">
                <a:latin typeface="Meiryo UI"/>
                <a:cs typeface="Meiryo UI"/>
              </a:rPr>
              <a:t>ンタ</a:t>
            </a:r>
            <a:r>
              <a:rPr dirty="0" sz="900" spc="-5">
                <a:latin typeface="Meiryo UI"/>
                <a:cs typeface="Meiryo UI"/>
              </a:rPr>
              <a:t>ー</a:t>
            </a:r>
            <a:r>
              <a:rPr dirty="0" sz="900">
                <a:latin typeface="Meiryo UI"/>
                <a:cs typeface="Meiryo UI"/>
              </a:rPr>
              <a:t>集約接続構成</a:t>
            </a:r>
            <a:r>
              <a:rPr dirty="0" sz="900" spc="-5">
                <a:latin typeface="Meiryo UI"/>
                <a:cs typeface="Meiryo UI"/>
              </a:rPr>
              <a:t>などの</a:t>
            </a:r>
            <a:r>
              <a:rPr dirty="0" sz="900">
                <a:latin typeface="Meiryo UI"/>
                <a:cs typeface="Meiryo UI"/>
              </a:rPr>
              <a:t>既存構成</a:t>
            </a:r>
            <a:r>
              <a:rPr dirty="0" sz="900" spc="-5">
                <a:latin typeface="Meiryo UI"/>
                <a:cs typeface="Meiryo UI"/>
              </a:rPr>
              <a:t>の</a:t>
            </a:r>
            <a:r>
              <a:rPr dirty="0" sz="900">
                <a:latin typeface="Meiryo UI"/>
                <a:cs typeface="Meiryo UI"/>
              </a:rPr>
              <a:t>見直</a:t>
            </a:r>
            <a:r>
              <a:rPr dirty="0" sz="900" spc="-5">
                <a:latin typeface="Meiryo UI"/>
                <a:cs typeface="Meiryo UI"/>
              </a:rPr>
              <a:t>し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行う際に</a:t>
            </a:r>
            <a:r>
              <a:rPr dirty="0" sz="900" spc="-5">
                <a:latin typeface="Meiryo UI"/>
                <a:cs typeface="Meiryo UI"/>
              </a:rPr>
              <a:t>は</a:t>
            </a:r>
            <a:r>
              <a:rPr dirty="0" sz="900">
                <a:latin typeface="Meiryo UI"/>
                <a:cs typeface="Meiryo UI"/>
              </a:rPr>
              <a:t>、利 </a:t>
            </a:r>
            <a:r>
              <a:rPr dirty="0" sz="900">
                <a:latin typeface="Meiryo UI"/>
                <a:cs typeface="Meiryo UI"/>
              </a:rPr>
              <a:t>便性</a:t>
            </a:r>
            <a:r>
              <a:rPr dirty="0" sz="900" spc="-25">
                <a:latin typeface="Meiryo UI"/>
                <a:cs typeface="Meiryo UI"/>
              </a:rPr>
              <a:t>・</a:t>
            </a:r>
            <a:r>
              <a:rPr dirty="0" sz="900" spc="-5">
                <a:latin typeface="Meiryo UI"/>
                <a:cs typeface="Meiryo UI"/>
              </a:rPr>
              <a:t>セキ</a:t>
            </a:r>
            <a:r>
              <a:rPr dirty="0" sz="900" spc="5">
                <a:latin typeface="Meiryo UI"/>
                <a:cs typeface="Meiryo UI"/>
              </a:rPr>
              <a:t>ュ</a:t>
            </a:r>
            <a:r>
              <a:rPr dirty="0" sz="900">
                <a:latin typeface="Meiryo UI"/>
                <a:cs typeface="Meiryo UI"/>
              </a:rPr>
              <a:t>リ</a:t>
            </a:r>
            <a:r>
              <a:rPr dirty="0" sz="900" spc="-10">
                <a:latin typeface="Meiryo UI"/>
                <a:cs typeface="Meiryo UI"/>
              </a:rPr>
              <a:t>ティ</a:t>
            </a:r>
            <a:r>
              <a:rPr dirty="0" sz="900">
                <a:latin typeface="Meiryo UI"/>
                <a:cs typeface="Meiryo UI"/>
              </a:rPr>
              <a:t>構成</a:t>
            </a:r>
            <a:r>
              <a:rPr dirty="0" sz="900" spc="-25">
                <a:latin typeface="Meiryo UI"/>
                <a:cs typeface="Meiryo UI"/>
              </a:rPr>
              <a:t>・</a:t>
            </a:r>
            <a:r>
              <a:rPr dirty="0" sz="900">
                <a:latin typeface="Meiryo UI"/>
                <a:cs typeface="Meiryo UI"/>
              </a:rPr>
              <a:t>コ</a:t>
            </a:r>
            <a:r>
              <a:rPr dirty="0" sz="900" spc="-10">
                <a:latin typeface="Meiryo UI"/>
                <a:cs typeface="Meiryo UI"/>
              </a:rPr>
              <a:t>ス</a:t>
            </a:r>
            <a:r>
              <a:rPr dirty="0" sz="900" spc="-5">
                <a:latin typeface="Meiryo UI"/>
                <a:cs typeface="Meiryo UI"/>
              </a:rPr>
              <a:t>トなど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考慮</a:t>
            </a:r>
            <a:r>
              <a:rPr dirty="0" sz="900" spc="-5">
                <a:latin typeface="Meiryo UI"/>
                <a:cs typeface="Meiryo UI"/>
              </a:rPr>
              <a:t>し</a:t>
            </a:r>
            <a:r>
              <a:rPr dirty="0" sz="900">
                <a:latin typeface="Meiryo UI"/>
                <a:cs typeface="Meiryo UI"/>
              </a:rPr>
              <a:t>て今後</a:t>
            </a:r>
            <a:r>
              <a:rPr dirty="0" sz="900" spc="-5">
                <a:latin typeface="Meiryo UI"/>
                <a:cs typeface="Meiryo UI"/>
              </a:rPr>
              <a:t>のネット</a:t>
            </a:r>
            <a:r>
              <a:rPr dirty="0" sz="900" spc="5">
                <a:latin typeface="Meiryo UI"/>
                <a:cs typeface="Meiryo UI"/>
              </a:rPr>
              <a:t>ワ</a:t>
            </a:r>
            <a:r>
              <a:rPr dirty="0" sz="900" spc="-5">
                <a:latin typeface="Meiryo UI"/>
                <a:cs typeface="Meiryo UI"/>
              </a:rPr>
              <a:t>ー</a:t>
            </a:r>
            <a:r>
              <a:rPr dirty="0" sz="900">
                <a:latin typeface="Meiryo UI"/>
                <a:cs typeface="Meiryo UI"/>
              </a:rPr>
              <a:t>ク構成 </a:t>
            </a:r>
            <a:r>
              <a:rPr dirty="0" sz="900" spc="5">
                <a:latin typeface="Meiryo UI"/>
                <a:cs typeface="Meiryo UI"/>
              </a:rPr>
              <a:t>を</a:t>
            </a:r>
            <a:r>
              <a:rPr dirty="0" sz="900">
                <a:latin typeface="Meiryo UI"/>
                <a:cs typeface="Meiryo UI"/>
              </a:rPr>
              <a:t>検討</a:t>
            </a:r>
            <a:r>
              <a:rPr dirty="0" sz="900" spc="5">
                <a:latin typeface="Meiryo UI"/>
                <a:cs typeface="Meiryo UI"/>
              </a:rPr>
              <a:t>す</a:t>
            </a:r>
            <a:r>
              <a:rPr dirty="0" sz="900" spc="-5">
                <a:latin typeface="Meiryo UI"/>
                <a:cs typeface="Meiryo UI"/>
              </a:rPr>
              <a:t>る</a:t>
            </a:r>
            <a:r>
              <a:rPr dirty="0" sz="900">
                <a:latin typeface="Meiryo UI"/>
                <a:cs typeface="Meiryo UI"/>
              </a:rPr>
              <a:t>こ</a:t>
            </a:r>
            <a:r>
              <a:rPr dirty="0" sz="900" spc="-5">
                <a:latin typeface="Meiryo UI"/>
                <a:cs typeface="Meiryo UI"/>
              </a:rPr>
              <a:t>とが</a:t>
            </a:r>
            <a:r>
              <a:rPr dirty="0" sz="900">
                <a:latin typeface="Meiryo UI"/>
                <a:cs typeface="Meiryo UI"/>
              </a:rPr>
              <a:t>重要</a:t>
            </a:r>
            <a:endParaRPr sz="9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800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5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523" y="5788152"/>
            <a:ext cx="8902065" cy="7620"/>
          </a:xfrm>
          <a:custGeom>
            <a:avLst/>
            <a:gdLst/>
            <a:ahLst/>
            <a:cxnLst/>
            <a:rect l="l" t="t" r="r" b="b"/>
            <a:pathLst>
              <a:path w="8902065" h="7620">
                <a:moveTo>
                  <a:pt x="8901684" y="0"/>
                </a:moveTo>
                <a:lnTo>
                  <a:pt x="0" y="0"/>
                </a:lnTo>
                <a:lnTo>
                  <a:pt x="0" y="7619"/>
                </a:lnTo>
                <a:lnTo>
                  <a:pt x="8901684" y="7619"/>
                </a:lnTo>
                <a:lnTo>
                  <a:pt x="89016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2263" y="2097179"/>
            <a:ext cx="425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14300"/>
              </a:lnSpc>
              <a:spcBef>
                <a:spcPts val="100"/>
              </a:spcBef>
            </a:pPr>
            <a:r>
              <a:rPr dirty="0" sz="1050" spc="-10" b="1">
                <a:latin typeface="Meiryo UI"/>
                <a:cs typeface="Meiryo UI"/>
              </a:rPr>
              <a:t>重</a:t>
            </a:r>
            <a:r>
              <a:rPr dirty="0" sz="1050" spc="5" b="1">
                <a:latin typeface="Meiryo UI"/>
                <a:cs typeface="Meiryo UI"/>
              </a:rPr>
              <a:t>要</a:t>
            </a:r>
            <a:r>
              <a:rPr dirty="0" sz="1050" spc="-5" b="1">
                <a:latin typeface="Meiryo UI"/>
                <a:cs typeface="Meiryo UI"/>
              </a:rPr>
              <a:t>性 </a:t>
            </a:r>
            <a:r>
              <a:rPr dirty="0" sz="1050" spc="-10" b="1">
                <a:latin typeface="Meiryo UI"/>
                <a:cs typeface="Meiryo UI"/>
              </a:rPr>
              <a:t>分</a:t>
            </a:r>
            <a:r>
              <a:rPr dirty="0" sz="1050" spc="-5" b="1">
                <a:latin typeface="Meiryo UI"/>
                <a:cs typeface="Meiryo UI"/>
              </a:rPr>
              <a:t>類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39" y="2212072"/>
            <a:ext cx="2908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latin typeface="Meiryo UI"/>
                <a:cs typeface="Meiryo UI"/>
              </a:rPr>
              <a:t>定</a:t>
            </a:r>
            <a:r>
              <a:rPr dirty="0" sz="1050" spc="-5" b="1">
                <a:latin typeface="Meiryo UI"/>
                <a:cs typeface="Meiryo UI"/>
              </a:rPr>
              <a:t>義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847" y="3238352"/>
            <a:ext cx="22479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5" b="1">
                <a:latin typeface="Meiryo UI"/>
                <a:cs typeface="Meiryo UI"/>
              </a:rPr>
              <a:t>Ⅰ</a:t>
            </a:r>
            <a:endParaRPr sz="155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3091420"/>
            <a:ext cx="224028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20">
                <a:latin typeface="Meiryo UI"/>
                <a:cs typeface="Meiryo UI"/>
              </a:rPr>
              <a:t>セ</a:t>
            </a:r>
            <a:r>
              <a:rPr dirty="0" sz="1050" spc="-10">
                <a:latin typeface="Meiryo UI"/>
                <a:cs typeface="Meiryo UI"/>
              </a:rPr>
              <a:t>キ</a:t>
            </a:r>
            <a:r>
              <a:rPr dirty="0" sz="1050" spc="25">
                <a:latin typeface="Meiryo UI"/>
                <a:cs typeface="Meiryo UI"/>
              </a:rPr>
              <a:t>ュ</a:t>
            </a:r>
            <a:r>
              <a:rPr dirty="0" sz="1050" spc="-30">
                <a:latin typeface="Meiryo UI"/>
                <a:cs typeface="Meiryo UI"/>
              </a:rPr>
              <a:t>リテ</a:t>
            </a:r>
            <a:r>
              <a:rPr dirty="0" sz="1050" spc="-10">
                <a:latin typeface="Meiryo UI"/>
                <a:cs typeface="Meiryo UI"/>
              </a:rPr>
              <a:t>ィ侵</a:t>
            </a:r>
            <a:r>
              <a:rPr dirty="0" sz="1050" spc="5">
                <a:latin typeface="Meiryo UI"/>
                <a:cs typeface="Meiryo UI"/>
              </a:rPr>
              <a:t>害</a:t>
            </a:r>
            <a:r>
              <a:rPr dirty="0" sz="1050" spc="-20">
                <a:latin typeface="Meiryo UI"/>
                <a:cs typeface="Meiryo UI"/>
              </a:rPr>
              <a:t>が</a:t>
            </a:r>
            <a:r>
              <a:rPr dirty="0" sz="1050" spc="-10">
                <a:latin typeface="Meiryo UI"/>
                <a:cs typeface="Meiryo UI"/>
              </a:rPr>
              <a:t>教</a:t>
            </a:r>
            <a:r>
              <a:rPr dirty="0" sz="1050" spc="5">
                <a:latin typeface="Meiryo UI"/>
                <a:cs typeface="Meiryo UI"/>
              </a:rPr>
              <a:t>職</a:t>
            </a:r>
            <a:r>
              <a:rPr dirty="0" sz="1050" spc="-10">
                <a:latin typeface="Meiryo UI"/>
                <a:cs typeface="Meiryo UI"/>
              </a:rPr>
              <a:t>員又</a:t>
            </a:r>
            <a:r>
              <a:rPr dirty="0" sz="1050" spc="10">
                <a:latin typeface="Meiryo UI"/>
                <a:cs typeface="Meiryo UI"/>
              </a:rPr>
              <a:t>は</a:t>
            </a:r>
            <a:r>
              <a:rPr dirty="0" sz="1050" spc="-10">
                <a:latin typeface="Meiryo UI"/>
                <a:cs typeface="Meiryo UI"/>
              </a:rPr>
              <a:t>児童生徒</a:t>
            </a:r>
            <a:r>
              <a:rPr dirty="0" sz="1050" spc="-5">
                <a:latin typeface="Meiryo UI"/>
                <a:cs typeface="Meiryo UI"/>
              </a:rPr>
              <a:t>の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39" y="3457180"/>
            <a:ext cx="47815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及</a:t>
            </a:r>
            <a:r>
              <a:rPr dirty="0" sz="1050" spc="10">
                <a:latin typeface="Meiryo UI"/>
                <a:cs typeface="Meiryo UI"/>
              </a:rPr>
              <a:t>ぼ</a:t>
            </a:r>
            <a:r>
              <a:rPr dirty="0" sz="1050" spc="20">
                <a:latin typeface="Meiryo UI"/>
                <a:cs typeface="Meiryo UI"/>
              </a:rPr>
              <a:t>す</a:t>
            </a:r>
            <a:r>
              <a:rPr dirty="0" sz="1050" spc="-5">
                <a:latin typeface="Meiryo UI"/>
                <a:cs typeface="Meiryo UI"/>
              </a:rPr>
              <a:t>。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739" y="3274300"/>
            <a:ext cx="390779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生命</a:t>
            </a:r>
            <a:r>
              <a:rPr dirty="0" sz="1050" spc="20">
                <a:latin typeface="Meiryo UI"/>
                <a:cs typeface="Meiryo UI"/>
              </a:rPr>
              <a:t>、</a:t>
            </a:r>
            <a:r>
              <a:rPr dirty="0" sz="1050" spc="-10">
                <a:latin typeface="Meiryo UI"/>
                <a:cs typeface="Meiryo UI"/>
              </a:rPr>
              <a:t>財産</a:t>
            </a:r>
            <a:r>
              <a:rPr dirty="0" sz="1050" spc="20">
                <a:latin typeface="Meiryo UI"/>
                <a:cs typeface="Meiryo UI"/>
              </a:rPr>
              <a:t>、</a:t>
            </a:r>
            <a:r>
              <a:rPr dirty="0" sz="1050" spc="-15">
                <a:latin typeface="Meiryo UI"/>
                <a:cs typeface="Meiryo UI"/>
              </a:rPr>
              <a:t>プ</a:t>
            </a:r>
            <a:r>
              <a:rPr dirty="0" sz="1050" spc="-10">
                <a:latin typeface="Meiryo UI"/>
                <a:cs typeface="Meiryo UI"/>
              </a:rPr>
              <a:t>ラ</a:t>
            </a:r>
            <a:r>
              <a:rPr dirty="0" sz="1050" spc="15">
                <a:latin typeface="Meiryo UI"/>
                <a:cs typeface="Meiryo UI"/>
              </a:rPr>
              <a:t>イ</a:t>
            </a:r>
            <a:r>
              <a:rPr dirty="0" sz="1050" spc="30">
                <a:latin typeface="Meiryo UI"/>
                <a:cs typeface="Meiryo UI"/>
              </a:rPr>
              <a:t>バ</a:t>
            </a:r>
            <a:r>
              <a:rPr dirty="0" sz="1050" spc="-20">
                <a:latin typeface="Meiryo UI"/>
                <a:cs typeface="Meiryo UI"/>
              </a:rPr>
              <a:t>シ</a:t>
            </a:r>
            <a:r>
              <a:rPr dirty="0" sz="1050" spc="-10">
                <a:latin typeface="Meiryo UI"/>
                <a:cs typeface="Meiryo UI"/>
              </a:rPr>
              <a:t>ー等へ重大</a:t>
            </a:r>
            <a:r>
              <a:rPr dirty="0" sz="1050" spc="10">
                <a:latin typeface="Meiryo UI"/>
                <a:cs typeface="Meiryo UI"/>
              </a:rPr>
              <a:t>な</a:t>
            </a:r>
            <a:r>
              <a:rPr dirty="0" sz="1050" spc="-10">
                <a:latin typeface="Meiryo UI"/>
                <a:cs typeface="Meiryo UI"/>
              </a:rPr>
              <a:t>影響</a:t>
            </a:r>
            <a:r>
              <a:rPr dirty="0" sz="1050" spc="-5">
                <a:latin typeface="Meiryo UI"/>
                <a:cs typeface="Meiryo UI"/>
              </a:rPr>
              <a:t>を</a:t>
            </a:r>
            <a:r>
              <a:rPr dirty="0" sz="1050" spc="80">
                <a:latin typeface="Meiryo UI"/>
                <a:cs typeface="Meiryo UI"/>
              </a:rPr>
              <a:t> </a:t>
            </a:r>
            <a:r>
              <a:rPr dirty="0" baseline="-37037" sz="1575" spc="-15">
                <a:latin typeface="Meiryo UI"/>
                <a:cs typeface="Meiryo UI"/>
              </a:rPr>
              <a:t>理</a:t>
            </a:r>
            <a:r>
              <a:rPr dirty="0" baseline="-37037" sz="1575" spc="7">
                <a:latin typeface="Meiryo UI"/>
                <a:cs typeface="Meiryo UI"/>
              </a:rPr>
              <a:t>者</a:t>
            </a:r>
            <a:r>
              <a:rPr dirty="0" baseline="-37037" sz="1575" spc="-30">
                <a:latin typeface="Meiryo UI"/>
                <a:cs typeface="Meiryo UI"/>
              </a:rPr>
              <a:t>の</a:t>
            </a:r>
            <a:r>
              <a:rPr dirty="0" baseline="-37037" sz="1575" spc="-15">
                <a:latin typeface="Meiryo UI"/>
                <a:cs typeface="Meiryo UI"/>
              </a:rPr>
              <a:t>判断で持ち出</a:t>
            </a:r>
            <a:r>
              <a:rPr dirty="0" baseline="-37037" sz="1575" spc="22">
                <a:latin typeface="Meiryo UI"/>
                <a:cs typeface="Meiryo UI"/>
              </a:rPr>
              <a:t>し</a:t>
            </a:r>
            <a:r>
              <a:rPr dirty="0" baseline="-37037" sz="1575" spc="-22">
                <a:latin typeface="Meiryo UI"/>
                <a:cs typeface="Meiryo UI"/>
              </a:rPr>
              <a:t>を</a:t>
            </a:r>
            <a:r>
              <a:rPr dirty="0" baseline="-37037" sz="1575" spc="-7">
                <a:latin typeface="Meiryo UI"/>
                <a:cs typeface="Meiryo UI"/>
              </a:rPr>
              <a:t>可</a:t>
            </a:r>
            <a:endParaRPr baseline="-37037" sz="1575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2247" y="3182859"/>
            <a:ext cx="417449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真</a:t>
            </a:r>
            <a:r>
              <a:rPr dirty="0" sz="1050" spc="25">
                <a:latin typeface="Meiryo UI"/>
                <a:cs typeface="Meiryo UI"/>
              </a:rPr>
              <a:t>に</a:t>
            </a:r>
            <a:r>
              <a:rPr dirty="0" sz="1050" spc="20">
                <a:latin typeface="Meiryo UI"/>
                <a:cs typeface="Meiryo UI"/>
              </a:rPr>
              <a:t>や</a:t>
            </a:r>
            <a:r>
              <a:rPr dirty="0" sz="1050" spc="-10">
                <a:latin typeface="Meiryo UI"/>
                <a:cs typeface="Meiryo UI"/>
              </a:rPr>
              <a:t>む</a:t>
            </a:r>
            <a:r>
              <a:rPr dirty="0" sz="1050" spc="-15">
                <a:latin typeface="Meiryo UI"/>
                <a:cs typeface="Meiryo UI"/>
              </a:rPr>
              <a:t>を</a:t>
            </a:r>
            <a:r>
              <a:rPr dirty="0" sz="1050" spc="5">
                <a:latin typeface="Meiryo UI"/>
                <a:cs typeface="Meiryo UI"/>
              </a:rPr>
              <a:t>得</a:t>
            </a:r>
            <a:r>
              <a:rPr dirty="0" sz="1050" spc="10">
                <a:latin typeface="Meiryo UI"/>
                <a:cs typeface="Meiryo UI"/>
              </a:rPr>
              <a:t>な</a:t>
            </a:r>
            <a:r>
              <a:rPr dirty="0" sz="1050" spc="-10">
                <a:latin typeface="Meiryo UI"/>
                <a:cs typeface="Meiryo UI"/>
              </a:rPr>
              <a:t>い場合</a:t>
            </a:r>
            <a:r>
              <a:rPr dirty="0" sz="1050" spc="10">
                <a:latin typeface="Meiryo UI"/>
                <a:cs typeface="Meiryo UI"/>
              </a:rPr>
              <a:t>に</a:t>
            </a:r>
            <a:r>
              <a:rPr dirty="0" sz="1050" spc="5">
                <a:latin typeface="Meiryo UI"/>
                <a:cs typeface="Meiryo UI"/>
              </a:rPr>
              <a:t>限</a:t>
            </a:r>
            <a:r>
              <a:rPr dirty="0" sz="1050" spc="-15">
                <a:latin typeface="Meiryo UI"/>
                <a:cs typeface="Meiryo UI"/>
              </a:rPr>
              <a:t>り</a:t>
            </a:r>
            <a:r>
              <a:rPr dirty="0" sz="1050" spc="-10">
                <a:latin typeface="Meiryo UI"/>
                <a:cs typeface="Meiryo UI"/>
              </a:rPr>
              <a:t>情報セキ</a:t>
            </a:r>
            <a:r>
              <a:rPr dirty="0" sz="1050" spc="25">
                <a:latin typeface="Meiryo UI"/>
                <a:cs typeface="Meiryo UI"/>
              </a:rPr>
              <a:t>ュ</a:t>
            </a:r>
            <a:r>
              <a:rPr dirty="0" sz="1050" spc="-30">
                <a:latin typeface="Meiryo UI"/>
                <a:cs typeface="Meiryo UI"/>
              </a:rPr>
              <a:t>リテ</a:t>
            </a:r>
            <a:r>
              <a:rPr dirty="0" sz="1050" spc="-10">
                <a:latin typeface="Meiryo UI"/>
                <a:cs typeface="Meiryo UI"/>
              </a:rPr>
              <a:t>ィ</a:t>
            </a:r>
            <a:r>
              <a:rPr dirty="0" sz="1050" spc="-5">
                <a:latin typeface="Meiryo UI"/>
                <a:cs typeface="Meiryo UI"/>
              </a:rPr>
              <a:t>管</a:t>
            </a:r>
            <a:r>
              <a:rPr dirty="0" sz="1050" spc="40">
                <a:latin typeface="Meiryo UI"/>
                <a:cs typeface="Meiryo UI"/>
              </a:rPr>
              <a:t> </a:t>
            </a:r>
            <a:r>
              <a:rPr dirty="0" sz="1050" spc="-10">
                <a:latin typeface="Meiryo UI"/>
                <a:cs typeface="Meiryo UI"/>
              </a:rPr>
              <a:t>支給以外の端末での作業の</a:t>
            </a:r>
            <a:r>
              <a:rPr dirty="0" sz="1050" spc="-5">
                <a:latin typeface="Meiryo UI"/>
                <a:cs typeface="Meiryo UI"/>
              </a:rPr>
              <a:t>原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4467" y="3365740"/>
            <a:ext cx="42354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則禁</a:t>
            </a:r>
            <a:r>
              <a:rPr dirty="0" sz="1050" spc="-5">
                <a:latin typeface="Meiryo UI"/>
                <a:cs typeface="Meiryo UI"/>
              </a:rPr>
              <a:t>止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00" y="3274300"/>
            <a:ext cx="16116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暗号化</a:t>
            </a:r>
            <a:r>
              <a:rPr dirty="0" sz="1050" spc="20">
                <a:latin typeface="Meiryo UI"/>
                <a:cs typeface="Meiryo UI"/>
              </a:rPr>
              <a:t>、パ</a:t>
            </a:r>
            <a:r>
              <a:rPr dirty="0" sz="1050" spc="-15">
                <a:latin typeface="Meiryo UI"/>
                <a:cs typeface="Meiryo UI"/>
              </a:rPr>
              <a:t>スワ</a:t>
            </a:r>
            <a:r>
              <a:rPr dirty="0" sz="1050" spc="-10">
                <a:latin typeface="Meiryo UI"/>
                <a:cs typeface="Meiryo UI"/>
              </a:rPr>
              <a:t>ー</a:t>
            </a:r>
            <a:r>
              <a:rPr dirty="0" sz="1050" spc="-25">
                <a:latin typeface="Meiryo UI"/>
                <a:cs typeface="Meiryo UI"/>
              </a:rPr>
              <a:t>ド</a:t>
            </a:r>
            <a:r>
              <a:rPr dirty="0" sz="1050" spc="-10">
                <a:latin typeface="Meiryo UI"/>
                <a:cs typeface="Meiryo UI"/>
              </a:rPr>
              <a:t>設定</a:t>
            </a:r>
            <a:r>
              <a:rPr dirty="0" sz="1050" spc="-15">
                <a:latin typeface="Meiryo UI"/>
                <a:cs typeface="Meiryo UI"/>
              </a:rPr>
              <a:t>を</a:t>
            </a:r>
            <a:r>
              <a:rPr dirty="0" sz="1050" spc="-10">
                <a:latin typeface="Meiryo UI"/>
                <a:cs typeface="Meiryo UI"/>
              </a:rPr>
              <a:t>行</a:t>
            </a:r>
            <a:r>
              <a:rPr dirty="0" sz="1050" spc="-5">
                <a:latin typeface="Meiryo UI"/>
                <a:cs typeface="Meiryo UI"/>
              </a:rPr>
              <a:t>う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6400" y="4412727"/>
            <a:ext cx="2908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同</a:t>
            </a:r>
            <a:r>
              <a:rPr dirty="0" sz="1050" spc="-5">
                <a:latin typeface="Meiryo UI"/>
                <a:cs typeface="Meiryo UI"/>
              </a:rPr>
              <a:t>上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6400" y="5068048"/>
            <a:ext cx="2908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同</a:t>
            </a:r>
            <a:r>
              <a:rPr dirty="0" sz="1050" spc="-5">
                <a:latin typeface="Meiryo UI"/>
                <a:cs typeface="Meiryo UI"/>
              </a:rPr>
              <a:t>上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847" y="5530448"/>
            <a:ext cx="22479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5" b="1">
                <a:latin typeface="Meiryo UI"/>
                <a:cs typeface="Meiryo UI"/>
              </a:rPr>
              <a:t>Ⅳ</a:t>
            </a:r>
            <a:endParaRPr sz="155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139" y="5566395"/>
            <a:ext cx="143192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Meiryo UI"/>
                <a:cs typeface="Meiryo UI"/>
              </a:rPr>
              <a:t>影響</a:t>
            </a:r>
            <a:r>
              <a:rPr dirty="0" sz="1050" spc="-15">
                <a:latin typeface="Meiryo UI"/>
                <a:cs typeface="Meiryo UI"/>
              </a:rPr>
              <a:t>を</a:t>
            </a:r>
            <a:r>
              <a:rPr dirty="0" sz="1050" spc="10">
                <a:latin typeface="Meiryo UI"/>
                <a:cs typeface="Meiryo UI"/>
              </a:rPr>
              <a:t>ほ</a:t>
            </a:r>
            <a:r>
              <a:rPr dirty="0" sz="1050" spc="-5">
                <a:latin typeface="Meiryo UI"/>
                <a:cs typeface="Meiryo UI"/>
              </a:rPr>
              <a:t>と</a:t>
            </a:r>
            <a:r>
              <a:rPr dirty="0" sz="1050" spc="-10">
                <a:latin typeface="Meiryo UI"/>
                <a:cs typeface="Meiryo UI"/>
              </a:rPr>
              <a:t>ん</a:t>
            </a:r>
            <a:r>
              <a:rPr dirty="0" sz="1050" spc="-15">
                <a:latin typeface="Meiryo UI"/>
                <a:cs typeface="Meiryo UI"/>
              </a:rPr>
              <a:t>ど</a:t>
            </a:r>
            <a:r>
              <a:rPr dirty="0" sz="1050" spc="-10">
                <a:latin typeface="Meiryo UI"/>
                <a:cs typeface="Meiryo UI"/>
              </a:rPr>
              <a:t>及</a:t>
            </a:r>
            <a:r>
              <a:rPr dirty="0" sz="1050" spc="10">
                <a:latin typeface="Meiryo UI"/>
                <a:cs typeface="Meiryo UI"/>
              </a:rPr>
              <a:t>ぼ</a:t>
            </a:r>
            <a:r>
              <a:rPr dirty="0" sz="1050" spc="-10">
                <a:latin typeface="Meiryo UI"/>
                <a:cs typeface="Meiryo UI"/>
              </a:rPr>
              <a:t>さ</a:t>
            </a:r>
            <a:r>
              <a:rPr dirty="0" sz="1050" spc="10">
                <a:latin typeface="Meiryo UI"/>
                <a:cs typeface="Meiryo UI"/>
              </a:rPr>
              <a:t>な</a:t>
            </a:r>
            <a:r>
              <a:rPr dirty="0" sz="1050" spc="-10">
                <a:latin typeface="Meiryo UI"/>
                <a:cs typeface="Meiryo UI"/>
              </a:rPr>
              <a:t>い</a:t>
            </a:r>
            <a:r>
              <a:rPr dirty="0" sz="1050" spc="-5">
                <a:latin typeface="Meiryo UI"/>
                <a:cs typeface="Meiryo UI"/>
              </a:rPr>
              <a:t>。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7227" y="1774158"/>
            <a:ext cx="111315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5" b="1">
                <a:latin typeface="Meiryo UI"/>
                <a:cs typeface="Meiryo UI"/>
              </a:rPr>
              <a:t>情</a:t>
            </a:r>
            <a:r>
              <a:rPr dirty="0" sz="1250" spc="-5" b="1">
                <a:latin typeface="Meiryo UI"/>
                <a:cs typeface="Meiryo UI"/>
              </a:rPr>
              <a:t>報</a:t>
            </a:r>
            <a:r>
              <a:rPr dirty="0" sz="1250" spc="-15" b="1">
                <a:latin typeface="Meiryo UI"/>
                <a:cs typeface="Meiryo UI"/>
              </a:rPr>
              <a:t>資</a:t>
            </a:r>
            <a:r>
              <a:rPr dirty="0" sz="1250" spc="-5" b="1">
                <a:latin typeface="Meiryo UI"/>
                <a:cs typeface="Meiryo UI"/>
              </a:rPr>
              <a:t>産</a:t>
            </a:r>
            <a:r>
              <a:rPr dirty="0" sz="1250" spc="-45" b="1">
                <a:latin typeface="Meiryo UI"/>
                <a:cs typeface="Meiryo UI"/>
              </a:rPr>
              <a:t>の</a:t>
            </a:r>
            <a:r>
              <a:rPr dirty="0" sz="1250" spc="-5" b="1">
                <a:latin typeface="Meiryo UI"/>
                <a:cs typeface="Meiryo UI"/>
              </a:rPr>
              <a:t>分</a:t>
            </a:r>
            <a:r>
              <a:rPr dirty="0" sz="1250" spc="-10" b="1">
                <a:latin typeface="Meiryo UI"/>
                <a:cs typeface="Meiryo UI"/>
              </a:rPr>
              <a:t>類</a:t>
            </a:r>
            <a:endParaRPr sz="1250">
              <a:latin typeface="Meiryo UI"/>
              <a:cs typeface="Meiryo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7864" y="1690338"/>
            <a:ext cx="594042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3785" algn="l"/>
                <a:tab pos="5927090" algn="l"/>
              </a:tabLst>
            </a:pPr>
            <a:r>
              <a:rPr dirty="0" u="sng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2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</a:t>
            </a:r>
            <a:r>
              <a:rPr dirty="0" u="sng" sz="12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12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</a:t>
            </a:r>
            <a:r>
              <a:rPr dirty="0" u="sng" sz="1250" spc="-3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</a:t>
            </a:r>
            <a:r>
              <a:rPr dirty="0" u="sng" sz="12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扱</a:t>
            </a:r>
            <a:r>
              <a:rPr dirty="0" u="sng" sz="12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例	</a:t>
            </a:r>
            <a:endParaRPr sz="1250">
              <a:latin typeface="Meiryo UI"/>
              <a:cs typeface="Meiryo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6064" y="1996594"/>
            <a:ext cx="85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020">
              <a:lnSpc>
                <a:spcPct val="114300"/>
              </a:lnSpc>
              <a:spcBef>
                <a:spcPts val="100"/>
              </a:spcBef>
            </a:pPr>
            <a:r>
              <a:rPr dirty="0" sz="1050" spc="-10" b="1">
                <a:latin typeface="Meiryo UI"/>
                <a:cs typeface="Meiryo UI"/>
              </a:rPr>
              <a:t>組織外部</a:t>
            </a:r>
            <a:r>
              <a:rPr dirty="0" sz="1050" spc="-15" b="1">
                <a:latin typeface="Meiryo UI"/>
                <a:cs typeface="Meiryo UI"/>
              </a:rPr>
              <a:t>へ</a:t>
            </a:r>
            <a:r>
              <a:rPr dirty="0" sz="1050" spc="-5" b="1">
                <a:latin typeface="Meiryo UI"/>
                <a:cs typeface="Meiryo UI"/>
              </a:rPr>
              <a:t>の </a:t>
            </a:r>
            <a:r>
              <a:rPr dirty="0" sz="1050" spc="-10" b="1">
                <a:latin typeface="Meiryo UI"/>
                <a:cs typeface="Meiryo UI"/>
              </a:rPr>
              <a:t>持</a:t>
            </a:r>
            <a:r>
              <a:rPr dirty="0" sz="1050" spc="-5" b="1">
                <a:latin typeface="Meiryo UI"/>
                <a:cs typeface="Meiryo UI"/>
              </a:rPr>
              <a:t>ち</a:t>
            </a:r>
            <a:r>
              <a:rPr dirty="0" sz="1050" spc="-10" b="1">
                <a:latin typeface="Meiryo UI"/>
                <a:cs typeface="Meiryo UI"/>
              </a:rPr>
              <a:t>出</a:t>
            </a:r>
            <a:r>
              <a:rPr dirty="0" sz="1050" spc="-5" b="1">
                <a:latin typeface="Meiryo UI"/>
                <a:cs typeface="Meiryo UI"/>
              </a:rPr>
              <a:t>し</a:t>
            </a:r>
            <a:r>
              <a:rPr dirty="0" sz="1050" spc="-10" b="1">
                <a:latin typeface="Meiryo UI"/>
                <a:cs typeface="Meiryo UI"/>
              </a:rPr>
              <a:t>制限</a:t>
            </a:r>
            <a:r>
              <a:rPr dirty="0" sz="1050" spc="-5" b="1">
                <a:latin typeface="Meiryo UI"/>
                <a:cs typeface="Meiryo UI"/>
              </a:rPr>
              <a:t>*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7492" y="2111487"/>
            <a:ext cx="55626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latin typeface="Meiryo UI"/>
                <a:cs typeface="Meiryo UI"/>
              </a:rPr>
              <a:t>端末制</a:t>
            </a:r>
            <a:r>
              <a:rPr dirty="0" sz="1050" spc="-5" b="1">
                <a:latin typeface="Meiryo UI"/>
                <a:cs typeface="Meiryo UI"/>
              </a:rPr>
              <a:t>限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16900" y="1996594"/>
            <a:ext cx="1235710" cy="3911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280"/>
              </a:spcBef>
            </a:pPr>
            <a:r>
              <a:rPr dirty="0" sz="1050" spc="5" b="1">
                <a:latin typeface="Meiryo UI"/>
                <a:cs typeface="Meiryo UI"/>
              </a:rPr>
              <a:t>情</a:t>
            </a:r>
            <a:r>
              <a:rPr dirty="0" sz="1050" spc="-10" b="1">
                <a:latin typeface="Meiryo UI"/>
                <a:cs typeface="Meiryo UI"/>
              </a:rPr>
              <a:t>報</a:t>
            </a:r>
            <a:r>
              <a:rPr dirty="0" sz="1050" spc="-5" b="1">
                <a:latin typeface="Meiryo UI"/>
                <a:cs typeface="Meiryo UI"/>
              </a:rPr>
              <a:t>の</a:t>
            </a:r>
            <a:endParaRPr sz="105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050" spc="-10" b="1">
                <a:latin typeface="Meiryo UI"/>
                <a:cs typeface="Meiryo UI"/>
              </a:rPr>
              <a:t>組織</a:t>
            </a:r>
            <a:r>
              <a:rPr dirty="0" sz="1050" spc="5" b="1">
                <a:latin typeface="Meiryo UI"/>
                <a:cs typeface="Meiryo UI"/>
              </a:rPr>
              <a:t>外</a:t>
            </a:r>
            <a:r>
              <a:rPr dirty="0" sz="1050" spc="-10" b="1">
                <a:latin typeface="Meiryo UI"/>
                <a:cs typeface="Meiryo UI"/>
              </a:rPr>
              <a:t>部</a:t>
            </a:r>
            <a:r>
              <a:rPr dirty="0" sz="1050" spc="-25" b="1">
                <a:latin typeface="Meiryo UI"/>
                <a:cs typeface="Meiryo UI"/>
              </a:rPr>
              <a:t>へ</a:t>
            </a:r>
            <a:r>
              <a:rPr dirty="0" sz="1050" spc="20" b="1">
                <a:latin typeface="Meiryo UI"/>
                <a:cs typeface="Meiryo UI"/>
              </a:rPr>
              <a:t>の</a:t>
            </a:r>
            <a:r>
              <a:rPr dirty="0" sz="1050" spc="-10" b="1">
                <a:latin typeface="Meiryo UI"/>
                <a:cs typeface="Meiryo UI"/>
              </a:rPr>
              <a:t>送信</a:t>
            </a:r>
            <a:r>
              <a:rPr dirty="0" sz="1050" spc="5" b="1">
                <a:latin typeface="Meiryo UI"/>
                <a:cs typeface="Meiryo UI"/>
              </a:rPr>
              <a:t>*</a:t>
            </a:r>
            <a:r>
              <a:rPr dirty="0" sz="1050" spc="-5" b="1">
                <a:latin typeface="Meiryo UI"/>
                <a:cs typeface="Meiryo UI"/>
              </a:rPr>
              <a:t>*</a:t>
            </a:r>
            <a:endParaRPr sz="1050">
              <a:latin typeface="Meiryo UI"/>
              <a:cs typeface="Meiryo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9016" y="1684591"/>
            <a:ext cx="9157335" cy="4112260"/>
            <a:chOff x="509016" y="1684591"/>
            <a:chExt cx="9157335" cy="4112260"/>
          </a:xfrm>
        </p:grpSpPr>
        <p:sp>
          <p:nvSpPr>
            <p:cNvPr id="22" name="object 22"/>
            <p:cNvSpPr/>
            <p:nvPr/>
          </p:nvSpPr>
          <p:spPr>
            <a:xfrm>
              <a:off x="764190" y="1685544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524" y="1685544"/>
              <a:ext cx="8902065" cy="7620"/>
            </a:xfrm>
            <a:custGeom>
              <a:avLst/>
              <a:gdLst/>
              <a:ahLst/>
              <a:cxnLst/>
              <a:rect l="l" t="t" r="r" b="b"/>
              <a:pathLst>
                <a:path w="8902065" h="7619">
                  <a:moveTo>
                    <a:pt x="89016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901684" y="7620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4190" y="2084070"/>
              <a:ext cx="2986405" cy="0"/>
            </a:xfrm>
            <a:custGeom>
              <a:avLst/>
              <a:gdLst/>
              <a:ahLst/>
              <a:cxnLst/>
              <a:rect l="l" t="t" r="r" b="b"/>
              <a:pathLst>
                <a:path w="2986404" h="0">
                  <a:moveTo>
                    <a:pt x="0" y="0"/>
                  </a:moveTo>
                  <a:lnTo>
                    <a:pt x="2986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3524" y="2084832"/>
              <a:ext cx="2987040" cy="7620"/>
            </a:xfrm>
            <a:custGeom>
              <a:avLst/>
              <a:gdLst/>
              <a:ahLst/>
              <a:cxnLst/>
              <a:rect l="l" t="t" r="r" b="b"/>
              <a:pathLst>
                <a:path w="2987040" h="7619">
                  <a:moveTo>
                    <a:pt x="29870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987040" y="7620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4190" y="2515933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3524" y="2516124"/>
              <a:ext cx="8902065" cy="7620"/>
            </a:xfrm>
            <a:custGeom>
              <a:avLst/>
              <a:gdLst/>
              <a:ahLst/>
              <a:cxnLst/>
              <a:rect l="l" t="t" r="r" b="b"/>
              <a:pathLst>
                <a:path w="8902065" h="7619">
                  <a:moveTo>
                    <a:pt x="89016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901684" y="7620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190" y="4209770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3524" y="4209288"/>
              <a:ext cx="8902065" cy="9525"/>
            </a:xfrm>
            <a:custGeom>
              <a:avLst/>
              <a:gdLst/>
              <a:ahLst/>
              <a:cxnLst/>
              <a:rect l="l" t="t" r="r" b="b"/>
              <a:pathLst>
                <a:path w="8902065" h="9525">
                  <a:moveTo>
                    <a:pt x="89016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901684" y="9144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4190" y="4791075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3524" y="4791455"/>
              <a:ext cx="8902065" cy="7620"/>
            </a:xfrm>
            <a:custGeom>
              <a:avLst/>
              <a:gdLst/>
              <a:ahLst/>
              <a:cxnLst/>
              <a:rect l="l" t="t" r="r" b="b"/>
              <a:pathLst>
                <a:path w="8902065" h="7620">
                  <a:moveTo>
                    <a:pt x="89016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901684" y="7619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4190" y="5521744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3524" y="5521451"/>
              <a:ext cx="8902065" cy="9525"/>
            </a:xfrm>
            <a:custGeom>
              <a:avLst/>
              <a:gdLst/>
              <a:ahLst/>
              <a:cxnLst/>
              <a:rect l="l" t="t" r="r" b="b"/>
              <a:pathLst>
                <a:path w="8902065" h="9525">
                  <a:moveTo>
                    <a:pt x="89016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8901684" y="9143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5904" y="1685544"/>
              <a:ext cx="0" cy="4110354"/>
            </a:xfrm>
            <a:custGeom>
              <a:avLst/>
              <a:gdLst/>
              <a:ahLst/>
              <a:cxnLst/>
              <a:rect l="l" t="t" r="r" b="b"/>
              <a:pathLst>
                <a:path w="0" h="4110354">
                  <a:moveTo>
                    <a:pt x="0" y="0"/>
                  </a:moveTo>
                  <a:lnTo>
                    <a:pt x="0" y="4110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55904" y="1685544"/>
              <a:ext cx="7620" cy="4110354"/>
            </a:xfrm>
            <a:custGeom>
              <a:avLst/>
              <a:gdLst/>
              <a:ahLst/>
              <a:cxnLst/>
              <a:rect l="l" t="t" r="r" b="b"/>
              <a:pathLst>
                <a:path w="7620" h="4110354">
                  <a:moveTo>
                    <a:pt x="7620" y="0"/>
                  </a:moveTo>
                  <a:lnTo>
                    <a:pt x="0" y="0"/>
                  </a:lnTo>
                  <a:lnTo>
                    <a:pt x="0" y="4110228"/>
                  </a:lnTo>
                  <a:lnTo>
                    <a:pt x="7620" y="41102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53121" y="2092452"/>
              <a:ext cx="0" cy="3703320"/>
            </a:xfrm>
            <a:custGeom>
              <a:avLst/>
              <a:gdLst/>
              <a:ahLst/>
              <a:cxnLst/>
              <a:rect l="l" t="t" r="r" b="b"/>
              <a:pathLst>
                <a:path w="0" h="3703320">
                  <a:moveTo>
                    <a:pt x="0" y="0"/>
                  </a:moveTo>
                  <a:lnTo>
                    <a:pt x="0" y="37033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53312" y="2092452"/>
              <a:ext cx="7620" cy="3703320"/>
            </a:xfrm>
            <a:custGeom>
              <a:avLst/>
              <a:gdLst/>
              <a:ahLst/>
              <a:cxnLst/>
              <a:rect l="l" t="t" r="r" b="b"/>
              <a:pathLst>
                <a:path w="7619" h="3703320">
                  <a:moveTo>
                    <a:pt x="7619" y="0"/>
                  </a:moveTo>
                  <a:lnTo>
                    <a:pt x="0" y="0"/>
                  </a:lnTo>
                  <a:lnTo>
                    <a:pt x="0" y="3703320"/>
                  </a:lnTo>
                  <a:lnTo>
                    <a:pt x="7619" y="370332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742182" y="1901482"/>
              <a:ext cx="0" cy="3894454"/>
            </a:xfrm>
            <a:custGeom>
              <a:avLst/>
              <a:gdLst/>
              <a:ahLst/>
              <a:cxnLst/>
              <a:rect l="l" t="t" r="r" b="b"/>
              <a:pathLst>
                <a:path w="0" h="3894454">
                  <a:moveTo>
                    <a:pt x="0" y="0"/>
                  </a:moveTo>
                  <a:lnTo>
                    <a:pt x="0" y="38942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42944" y="1901952"/>
              <a:ext cx="7620" cy="3893820"/>
            </a:xfrm>
            <a:custGeom>
              <a:avLst/>
              <a:gdLst/>
              <a:ahLst/>
              <a:cxnLst/>
              <a:rect l="l" t="t" r="r" b="b"/>
              <a:pathLst>
                <a:path w="7620" h="3893820">
                  <a:moveTo>
                    <a:pt x="7620" y="0"/>
                  </a:moveTo>
                  <a:lnTo>
                    <a:pt x="0" y="0"/>
                  </a:lnTo>
                  <a:lnTo>
                    <a:pt x="0" y="3893820"/>
                  </a:lnTo>
                  <a:lnTo>
                    <a:pt x="7620" y="38938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264020" y="1909762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w="0" h="3886200">
                  <a:moveTo>
                    <a:pt x="0" y="0"/>
                  </a:moveTo>
                  <a:lnTo>
                    <a:pt x="0" y="38860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263639" y="1909572"/>
              <a:ext cx="9525" cy="3886200"/>
            </a:xfrm>
            <a:custGeom>
              <a:avLst/>
              <a:gdLst/>
              <a:ahLst/>
              <a:cxnLst/>
              <a:rect l="l" t="t" r="r" b="b"/>
              <a:pathLst>
                <a:path w="9525" h="3886200">
                  <a:moveTo>
                    <a:pt x="9144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9144" y="38862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006054" y="1909762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w="0" h="3886200">
                  <a:moveTo>
                    <a:pt x="0" y="0"/>
                  </a:moveTo>
                  <a:lnTo>
                    <a:pt x="0" y="38860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05572" y="1909572"/>
              <a:ext cx="9525" cy="3886200"/>
            </a:xfrm>
            <a:custGeom>
              <a:avLst/>
              <a:gdLst/>
              <a:ahLst/>
              <a:cxnLst/>
              <a:rect l="l" t="t" r="r" b="b"/>
              <a:pathLst>
                <a:path w="9525" h="3886200">
                  <a:moveTo>
                    <a:pt x="9144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9144" y="38862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4190" y="5787491"/>
              <a:ext cx="8901430" cy="0"/>
            </a:xfrm>
            <a:custGeom>
              <a:avLst/>
              <a:gdLst/>
              <a:ahLst/>
              <a:cxnLst/>
              <a:rect l="l" t="t" r="r" b="b"/>
              <a:pathLst>
                <a:path w="8901430" h="0">
                  <a:moveTo>
                    <a:pt x="0" y="0"/>
                  </a:moveTo>
                  <a:lnTo>
                    <a:pt x="89009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3524" y="5788151"/>
              <a:ext cx="8902065" cy="7620"/>
            </a:xfrm>
            <a:custGeom>
              <a:avLst/>
              <a:gdLst/>
              <a:ahLst/>
              <a:cxnLst/>
              <a:rect l="l" t="t" r="r" b="b"/>
              <a:pathLst>
                <a:path w="8902065" h="7620">
                  <a:moveTo>
                    <a:pt x="8901684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901684" y="7619"/>
                  </a:lnTo>
                  <a:lnTo>
                    <a:pt x="890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656825" y="1693837"/>
              <a:ext cx="0" cy="4102100"/>
            </a:xfrm>
            <a:custGeom>
              <a:avLst/>
              <a:gdLst/>
              <a:ahLst/>
              <a:cxnLst/>
              <a:rect l="l" t="t" r="r" b="b"/>
              <a:pathLst>
                <a:path w="0" h="4102100">
                  <a:moveTo>
                    <a:pt x="0" y="0"/>
                  </a:moveTo>
                  <a:lnTo>
                    <a:pt x="0" y="41019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657587" y="1693164"/>
              <a:ext cx="7620" cy="4102735"/>
            </a:xfrm>
            <a:custGeom>
              <a:avLst/>
              <a:gdLst/>
              <a:ahLst/>
              <a:cxnLst/>
              <a:rect l="l" t="t" r="r" b="b"/>
              <a:pathLst>
                <a:path w="7620" h="4102735">
                  <a:moveTo>
                    <a:pt x="7620" y="0"/>
                  </a:moveTo>
                  <a:lnTo>
                    <a:pt x="0" y="0"/>
                  </a:lnTo>
                  <a:lnTo>
                    <a:pt x="0" y="4102608"/>
                  </a:lnTo>
                  <a:lnTo>
                    <a:pt x="7620" y="410260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665119" y="168554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665119" y="190148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665119" y="208407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65119" y="251593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665119" y="420977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65119" y="4791075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665119" y="552174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665119" y="578749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ln w="3175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10940" y="3003803"/>
              <a:ext cx="2562225" cy="718185"/>
            </a:xfrm>
            <a:custGeom>
              <a:avLst/>
              <a:gdLst/>
              <a:ahLst/>
              <a:cxnLst/>
              <a:rect l="l" t="t" r="r" b="b"/>
              <a:pathLst>
                <a:path w="2562225" h="718185">
                  <a:moveTo>
                    <a:pt x="2561844" y="4572"/>
                  </a:moveTo>
                  <a:lnTo>
                    <a:pt x="2557272" y="0"/>
                  </a:lnTo>
                  <a:lnTo>
                    <a:pt x="2540508" y="0"/>
                  </a:lnTo>
                  <a:lnTo>
                    <a:pt x="2540508" y="21336"/>
                  </a:lnTo>
                  <a:lnTo>
                    <a:pt x="2540508" y="696468"/>
                  </a:lnTo>
                  <a:lnTo>
                    <a:pt x="22860" y="696468"/>
                  </a:lnTo>
                  <a:lnTo>
                    <a:pt x="22860" y="21336"/>
                  </a:lnTo>
                  <a:lnTo>
                    <a:pt x="2540508" y="21336"/>
                  </a:lnTo>
                  <a:lnTo>
                    <a:pt x="2540508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13232"/>
                  </a:lnTo>
                  <a:lnTo>
                    <a:pt x="4572" y="717804"/>
                  </a:lnTo>
                  <a:lnTo>
                    <a:pt x="2557272" y="717804"/>
                  </a:lnTo>
                  <a:lnTo>
                    <a:pt x="2561844" y="713232"/>
                  </a:lnTo>
                  <a:lnTo>
                    <a:pt x="2561844" y="707136"/>
                  </a:lnTo>
                  <a:lnTo>
                    <a:pt x="2561844" y="696468"/>
                  </a:lnTo>
                  <a:lnTo>
                    <a:pt x="2561844" y="21336"/>
                  </a:lnTo>
                  <a:lnTo>
                    <a:pt x="2561844" y="10668"/>
                  </a:lnTo>
                  <a:lnTo>
                    <a:pt x="2561844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13588" y="3508248"/>
              <a:ext cx="6068695" cy="1835150"/>
            </a:xfrm>
            <a:custGeom>
              <a:avLst/>
              <a:gdLst/>
              <a:ahLst/>
              <a:cxnLst/>
              <a:rect l="l" t="t" r="r" b="b"/>
              <a:pathLst>
                <a:path w="6068695" h="1835150">
                  <a:moveTo>
                    <a:pt x="3496151" y="628395"/>
                  </a:moveTo>
                  <a:lnTo>
                    <a:pt x="0" y="628395"/>
                  </a:lnTo>
                  <a:lnTo>
                    <a:pt x="0" y="1834895"/>
                  </a:lnTo>
                  <a:lnTo>
                    <a:pt x="3496151" y="628395"/>
                  </a:lnTo>
                  <a:close/>
                </a:path>
                <a:path w="6068695" h="1835150">
                  <a:moveTo>
                    <a:pt x="3569207" y="603184"/>
                  </a:moveTo>
                  <a:lnTo>
                    <a:pt x="3496151" y="628395"/>
                  </a:lnTo>
                  <a:lnTo>
                    <a:pt x="3541776" y="628395"/>
                  </a:lnTo>
                  <a:lnTo>
                    <a:pt x="3541776" y="615696"/>
                  </a:lnTo>
                  <a:lnTo>
                    <a:pt x="3540252" y="615696"/>
                  </a:lnTo>
                  <a:lnTo>
                    <a:pt x="3569207" y="603184"/>
                  </a:lnTo>
                  <a:close/>
                </a:path>
                <a:path w="6068695" h="1835150">
                  <a:moveTo>
                    <a:pt x="3598164" y="590673"/>
                  </a:moveTo>
                  <a:lnTo>
                    <a:pt x="3569644" y="602995"/>
                  </a:lnTo>
                  <a:lnTo>
                    <a:pt x="3598164" y="602995"/>
                  </a:lnTo>
                  <a:lnTo>
                    <a:pt x="3598164" y="590673"/>
                  </a:lnTo>
                  <a:close/>
                </a:path>
                <a:path w="6068695" h="1835150">
                  <a:moveTo>
                    <a:pt x="3657600" y="564991"/>
                  </a:moveTo>
                  <a:lnTo>
                    <a:pt x="3599036" y="590295"/>
                  </a:lnTo>
                  <a:lnTo>
                    <a:pt x="3630167" y="590295"/>
                  </a:lnTo>
                  <a:lnTo>
                    <a:pt x="3630167" y="577595"/>
                  </a:lnTo>
                  <a:lnTo>
                    <a:pt x="3657600" y="577595"/>
                  </a:lnTo>
                  <a:lnTo>
                    <a:pt x="3657600" y="564991"/>
                  </a:lnTo>
                  <a:close/>
                </a:path>
                <a:path w="6068695" h="1835150">
                  <a:moveTo>
                    <a:pt x="3686555" y="552480"/>
                  </a:moveTo>
                  <a:lnTo>
                    <a:pt x="3657821" y="564895"/>
                  </a:lnTo>
                  <a:lnTo>
                    <a:pt x="3686555" y="564895"/>
                  </a:lnTo>
                  <a:lnTo>
                    <a:pt x="3686555" y="552480"/>
                  </a:lnTo>
                  <a:close/>
                </a:path>
                <a:path w="6068695" h="1835150">
                  <a:moveTo>
                    <a:pt x="3745991" y="526798"/>
                  </a:moveTo>
                  <a:lnTo>
                    <a:pt x="3687213" y="552195"/>
                  </a:lnTo>
                  <a:lnTo>
                    <a:pt x="3717035" y="552195"/>
                  </a:lnTo>
                  <a:lnTo>
                    <a:pt x="3717035" y="539495"/>
                  </a:lnTo>
                  <a:lnTo>
                    <a:pt x="3745991" y="539495"/>
                  </a:lnTo>
                  <a:lnTo>
                    <a:pt x="3745991" y="526798"/>
                  </a:lnTo>
                  <a:close/>
                </a:path>
                <a:path w="6068695" h="1835150">
                  <a:moveTo>
                    <a:pt x="3774947" y="514287"/>
                  </a:moveTo>
                  <a:lnTo>
                    <a:pt x="3745998" y="526795"/>
                  </a:lnTo>
                  <a:lnTo>
                    <a:pt x="3774947" y="526795"/>
                  </a:lnTo>
                  <a:lnTo>
                    <a:pt x="3774947" y="514287"/>
                  </a:lnTo>
                  <a:close/>
                </a:path>
                <a:path w="6068695" h="1835150">
                  <a:moveTo>
                    <a:pt x="3861816" y="476752"/>
                  </a:moveTo>
                  <a:lnTo>
                    <a:pt x="3775390" y="514095"/>
                  </a:lnTo>
                  <a:lnTo>
                    <a:pt x="3805428" y="514095"/>
                  </a:lnTo>
                  <a:lnTo>
                    <a:pt x="3805428" y="501395"/>
                  </a:lnTo>
                  <a:lnTo>
                    <a:pt x="3834383" y="501395"/>
                  </a:lnTo>
                  <a:lnTo>
                    <a:pt x="3834383" y="488695"/>
                  </a:lnTo>
                  <a:lnTo>
                    <a:pt x="3861816" y="488695"/>
                  </a:lnTo>
                  <a:lnTo>
                    <a:pt x="3861816" y="476752"/>
                  </a:lnTo>
                  <a:close/>
                </a:path>
                <a:path w="6068695" h="1835150">
                  <a:moveTo>
                    <a:pt x="3950207" y="438559"/>
                  </a:moveTo>
                  <a:lnTo>
                    <a:pt x="3863567" y="475995"/>
                  </a:lnTo>
                  <a:lnTo>
                    <a:pt x="3893819" y="475995"/>
                  </a:lnTo>
                  <a:lnTo>
                    <a:pt x="3893819" y="463295"/>
                  </a:lnTo>
                  <a:lnTo>
                    <a:pt x="3922776" y="463295"/>
                  </a:lnTo>
                  <a:lnTo>
                    <a:pt x="3922776" y="450595"/>
                  </a:lnTo>
                  <a:lnTo>
                    <a:pt x="3950207" y="450595"/>
                  </a:lnTo>
                  <a:lnTo>
                    <a:pt x="3950207" y="438559"/>
                  </a:lnTo>
                  <a:close/>
                </a:path>
                <a:path w="6068695" h="1835150">
                  <a:moveTo>
                    <a:pt x="4038600" y="400367"/>
                  </a:moveTo>
                  <a:lnTo>
                    <a:pt x="3951744" y="437895"/>
                  </a:lnTo>
                  <a:lnTo>
                    <a:pt x="3982212" y="437895"/>
                  </a:lnTo>
                  <a:lnTo>
                    <a:pt x="3982212" y="425195"/>
                  </a:lnTo>
                  <a:lnTo>
                    <a:pt x="4011167" y="425195"/>
                  </a:lnTo>
                  <a:lnTo>
                    <a:pt x="4011167" y="412495"/>
                  </a:lnTo>
                  <a:lnTo>
                    <a:pt x="4038600" y="412495"/>
                  </a:lnTo>
                  <a:lnTo>
                    <a:pt x="4038600" y="400367"/>
                  </a:lnTo>
                  <a:close/>
                </a:path>
                <a:path w="6068695" h="1835150">
                  <a:moveTo>
                    <a:pt x="4126991" y="362174"/>
                  </a:moveTo>
                  <a:lnTo>
                    <a:pt x="4039921" y="399795"/>
                  </a:lnTo>
                  <a:lnTo>
                    <a:pt x="4070604" y="399795"/>
                  </a:lnTo>
                  <a:lnTo>
                    <a:pt x="4070604" y="387095"/>
                  </a:lnTo>
                  <a:lnTo>
                    <a:pt x="4099559" y="387095"/>
                  </a:lnTo>
                  <a:lnTo>
                    <a:pt x="4099559" y="374395"/>
                  </a:lnTo>
                  <a:lnTo>
                    <a:pt x="4126991" y="374395"/>
                  </a:lnTo>
                  <a:lnTo>
                    <a:pt x="4126991" y="362174"/>
                  </a:lnTo>
                  <a:close/>
                </a:path>
                <a:path w="6068695" h="1835150">
                  <a:moveTo>
                    <a:pt x="4186428" y="336492"/>
                  </a:moveTo>
                  <a:lnTo>
                    <a:pt x="4128098" y="361695"/>
                  </a:lnTo>
                  <a:lnTo>
                    <a:pt x="4158995" y="361695"/>
                  </a:lnTo>
                  <a:lnTo>
                    <a:pt x="4158995" y="348995"/>
                  </a:lnTo>
                  <a:lnTo>
                    <a:pt x="4186428" y="348995"/>
                  </a:lnTo>
                  <a:lnTo>
                    <a:pt x="4186428" y="336492"/>
                  </a:lnTo>
                  <a:close/>
                </a:path>
                <a:path w="6068695" h="1835150">
                  <a:moveTo>
                    <a:pt x="4215383" y="323981"/>
                  </a:moveTo>
                  <a:lnTo>
                    <a:pt x="4186883" y="336295"/>
                  </a:lnTo>
                  <a:lnTo>
                    <a:pt x="4215383" y="336295"/>
                  </a:lnTo>
                  <a:lnTo>
                    <a:pt x="4215383" y="323981"/>
                  </a:lnTo>
                  <a:close/>
                </a:path>
                <a:path w="6068695" h="1835150">
                  <a:moveTo>
                    <a:pt x="4274820" y="298299"/>
                  </a:moveTo>
                  <a:lnTo>
                    <a:pt x="4216275" y="323595"/>
                  </a:lnTo>
                  <a:lnTo>
                    <a:pt x="4247388" y="323595"/>
                  </a:lnTo>
                  <a:lnTo>
                    <a:pt x="4247388" y="310895"/>
                  </a:lnTo>
                  <a:lnTo>
                    <a:pt x="4274820" y="310895"/>
                  </a:lnTo>
                  <a:lnTo>
                    <a:pt x="4274820" y="298299"/>
                  </a:lnTo>
                  <a:close/>
                </a:path>
                <a:path w="6068695" h="1835150">
                  <a:moveTo>
                    <a:pt x="4303776" y="285788"/>
                  </a:moveTo>
                  <a:lnTo>
                    <a:pt x="4275060" y="298195"/>
                  </a:lnTo>
                  <a:lnTo>
                    <a:pt x="4303776" y="298195"/>
                  </a:lnTo>
                  <a:lnTo>
                    <a:pt x="4303776" y="285788"/>
                  </a:lnTo>
                  <a:close/>
                </a:path>
                <a:path w="6068695" h="1835150">
                  <a:moveTo>
                    <a:pt x="4363212" y="260106"/>
                  </a:moveTo>
                  <a:lnTo>
                    <a:pt x="4304452" y="285495"/>
                  </a:lnTo>
                  <a:lnTo>
                    <a:pt x="4335780" y="285495"/>
                  </a:lnTo>
                  <a:lnTo>
                    <a:pt x="4335780" y="272795"/>
                  </a:lnTo>
                  <a:lnTo>
                    <a:pt x="4363212" y="272795"/>
                  </a:lnTo>
                  <a:lnTo>
                    <a:pt x="4363212" y="260106"/>
                  </a:lnTo>
                  <a:close/>
                </a:path>
                <a:path w="6068695" h="1835150">
                  <a:moveTo>
                    <a:pt x="4392168" y="247595"/>
                  </a:moveTo>
                  <a:lnTo>
                    <a:pt x="4363237" y="260095"/>
                  </a:lnTo>
                  <a:lnTo>
                    <a:pt x="4392168" y="260095"/>
                  </a:lnTo>
                  <a:lnTo>
                    <a:pt x="4392168" y="247595"/>
                  </a:lnTo>
                  <a:close/>
                </a:path>
                <a:path w="6068695" h="1835150">
                  <a:moveTo>
                    <a:pt x="4480559" y="209402"/>
                  </a:moveTo>
                  <a:lnTo>
                    <a:pt x="4392629" y="247395"/>
                  </a:lnTo>
                  <a:lnTo>
                    <a:pt x="4424171" y="247395"/>
                  </a:lnTo>
                  <a:lnTo>
                    <a:pt x="4424171" y="234695"/>
                  </a:lnTo>
                  <a:lnTo>
                    <a:pt x="4451604" y="234695"/>
                  </a:lnTo>
                  <a:lnTo>
                    <a:pt x="4451604" y="221995"/>
                  </a:lnTo>
                  <a:lnTo>
                    <a:pt x="4480559" y="221995"/>
                  </a:lnTo>
                  <a:lnTo>
                    <a:pt x="4480559" y="209402"/>
                  </a:lnTo>
                  <a:close/>
                </a:path>
                <a:path w="6068695" h="1835150">
                  <a:moveTo>
                    <a:pt x="4568952" y="171209"/>
                  </a:moveTo>
                  <a:lnTo>
                    <a:pt x="4480806" y="209295"/>
                  </a:lnTo>
                  <a:lnTo>
                    <a:pt x="4511040" y="209295"/>
                  </a:lnTo>
                  <a:lnTo>
                    <a:pt x="4511040" y="196595"/>
                  </a:lnTo>
                  <a:lnTo>
                    <a:pt x="4539995" y="196595"/>
                  </a:lnTo>
                  <a:lnTo>
                    <a:pt x="4539995" y="183895"/>
                  </a:lnTo>
                  <a:lnTo>
                    <a:pt x="4568952" y="183895"/>
                  </a:lnTo>
                  <a:lnTo>
                    <a:pt x="4568952" y="171209"/>
                  </a:lnTo>
                  <a:close/>
                </a:path>
                <a:path w="6068695" h="1835150">
                  <a:moveTo>
                    <a:pt x="4655820" y="133675"/>
                  </a:moveTo>
                  <a:lnTo>
                    <a:pt x="4568983" y="171195"/>
                  </a:lnTo>
                  <a:lnTo>
                    <a:pt x="4599432" y="171195"/>
                  </a:lnTo>
                  <a:lnTo>
                    <a:pt x="4599432" y="158495"/>
                  </a:lnTo>
                  <a:lnTo>
                    <a:pt x="4628388" y="158495"/>
                  </a:lnTo>
                  <a:lnTo>
                    <a:pt x="4628388" y="145795"/>
                  </a:lnTo>
                  <a:lnTo>
                    <a:pt x="4655820" y="145795"/>
                  </a:lnTo>
                  <a:lnTo>
                    <a:pt x="4655820" y="133675"/>
                  </a:lnTo>
                  <a:close/>
                </a:path>
                <a:path w="6068695" h="1835150">
                  <a:moveTo>
                    <a:pt x="4744212" y="95482"/>
                  </a:moveTo>
                  <a:lnTo>
                    <a:pt x="4657160" y="133095"/>
                  </a:lnTo>
                  <a:lnTo>
                    <a:pt x="4687824" y="133095"/>
                  </a:lnTo>
                  <a:lnTo>
                    <a:pt x="4687824" y="120395"/>
                  </a:lnTo>
                  <a:lnTo>
                    <a:pt x="4716780" y="120395"/>
                  </a:lnTo>
                  <a:lnTo>
                    <a:pt x="4716780" y="107695"/>
                  </a:lnTo>
                  <a:lnTo>
                    <a:pt x="4744212" y="107695"/>
                  </a:lnTo>
                  <a:lnTo>
                    <a:pt x="4744212" y="95482"/>
                  </a:lnTo>
                  <a:close/>
                </a:path>
                <a:path w="6068695" h="1835150">
                  <a:moveTo>
                    <a:pt x="4832604" y="57289"/>
                  </a:moveTo>
                  <a:lnTo>
                    <a:pt x="4745337" y="94995"/>
                  </a:lnTo>
                  <a:lnTo>
                    <a:pt x="4776216" y="94995"/>
                  </a:lnTo>
                  <a:lnTo>
                    <a:pt x="4776216" y="82295"/>
                  </a:lnTo>
                  <a:lnTo>
                    <a:pt x="4805171" y="82295"/>
                  </a:lnTo>
                  <a:lnTo>
                    <a:pt x="4805171" y="69595"/>
                  </a:lnTo>
                  <a:lnTo>
                    <a:pt x="4832604" y="69595"/>
                  </a:lnTo>
                  <a:lnTo>
                    <a:pt x="4832604" y="57289"/>
                  </a:lnTo>
                  <a:close/>
                </a:path>
                <a:path w="6068695" h="1835150">
                  <a:moveTo>
                    <a:pt x="4920995" y="19096"/>
                  </a:moveTo>
                  <a:lnTo>
                    <a:pt x="4833514" y="56895"/>
                  </a:lnTo>
                  <a:lnTo>
                    <a:pt x="4864608" y="56895"/>
                  </a:lnTo>
                  <a:lnTo>
                    <a:pt x="4864608" y="44195"/>
                  </a:lnTo>
                  <a:lnTo>
                    <a:pt x="4893564" y="44195"/>
                  </a:lnTo>
                  <a:lnTo>
                    <a:pt x="4893564" y="31495"/>
                  </a:lnTo>
                  <a:lnTo>
                    <a:pt x="4920995" y="31495"/>
                  </a:lnTo>
                  <a:lnTo>
                    <a:pt x="4920995" y="19096"/>
                  </a:lnTo>
                  <a:close/>
                </a:path>
                <a:path w="6068695" h="1835150">
                  <a:moveTo>
                    <a:pt x="4965192" y="0"/>
                  </a:moveTo>
                  <a:lnTo>
                    <a:pt x="4921691" y="18795"/>
                  </a:lnTo>
                  <a:lnTo>
                    <a:pt x="4953000" y="18795"/>
                  </a:lnTo>
                  <a:lnTo>
                    <a:pt x="4953000" y="6095"/>
                  </a:lnTo>
                  <a:lnTo>
                    <a:pt x="4966112" y="6095"/>
                  </a:lnTo>
                  <a:lnTo>
                    <a:pt x="4965192" y="0"/>
                  </a:lnTo>
                  <a:close/>
                </a:path>
                <a:path w="6068695" h="1835150">
                  <a:moveTo>
                    <a:pt x="4966112" y="6095"/>
                  </a:moveTo>
                  <a:lnTo>
                    <a:pt x="4965192" y="6095"/>
                  </a:lnTo>
                  <a:lnTo>
                    <a:pt x="4965192" y="18795"/>
                  </a:lnTo>
                  <a:lnTo>
                    <a:pt x="4968030" y="18795"/>
                  </a:lnTo>
                  <a:lnTo>
                    <a:pt x="4966112" y="6095"/>
                  </a:lnTo>
                  <a:close/>
                </a:path>
                <a:path w="6068695" h="1835150">
                  <a:moveTo>
                    <a:pt x="4968240" y="20186"/>
                  </a:moveTo>
                  <a:lnTo>
                    <a:pt x="4968240" y="31495"/>
                  </a:lnTo>
                  <a:lnTo>
                    <a:pt x="4969764" y="31495"/>
                  </a:lnTo>
                  <a:lnTo>
                    <a:pt x="4969764" y="44195"/>
                  </a:lnTo>
                  <a:lnTo>
                    <a:pt x="4971288" y="44195"/>
                  </a:lnTo>
                  <a:lnTo>
                    <a:pt x="4971288" y="56895"/>
                  </a:lnTo>
                  <a:lnTo>
                    <a:pt x="4973782" y="56895"/>
                  </a:lnTo>
                  <a:lnTo>
                    <a:pt x="4968240" y="20186"/>
                  </a:lnTo>
                  <a:close/>
                </a:path>
                <a:path w="6068695" h="1835150">
                  <a:moveTo>
                    <a:pt x="4974336" y="60560"/>
                  </a:moveTo>
                  <a:lnTo>
                    <a:pt x="4974336" y="69595"/>
                  </a:lnTo>
                  <a:lnTo>
                    <a:pt x="4975700" y="69595"/>
                  </a:lnTo>
                  <a:lnTo>
                    <a:pt x="4974336" y="60560"/>
                  </a:lnTo>
                  <a:close/>
                </a:path>
                <a:path w="6068695" h="1835150">
                  <a:moveTo>
                    <a:pt x="4975860" y="70653"/>
                  </a:moveTo>
                  <a:lnTo>
                    <a:pt x="4975860" y="82295"/>
                  </a:lnTo>
                  <a:lnTo>
                    <a:pt x="4977384" y="82295"/>
                  </a:lnTo>
                  <a:lnTo>
                    <a:pt x="4977384" y="94995"/>
                  </a:lnTo>
                  <a:lnTo>
                    <a:pt x="4978908" y="94995"/>
                  </a:lnTo>
                  <a:lnTo>
                    <a:pt x="4978908" y="107695"/>
                  </a:lnTo>
                  <a:lnTo>
                    <a:pt x="4980432" y="107695"/>
                  </a:lnTo>
                  <a:lnTo>
                    <a:pt x="4980432" y="120395"/>
                  </a:lnTo>
                  <a:lnTo>
                    <a:pt x="4983370" y="120395"/>
                  </a:lnTo>
                  <a:lnTo>
                    <a:pt x="4975860" y="70653"/>
                  </a:lnTo>
                  <a:close/>
                </a:path>
                <a:path w="6068695" h="1835150">
                  <a:moveTo>
                    <a:pt x="4983480" y="121120"/>
                  </a:moveTo>
                  <a:lnTo>
                    <a:pt x="4983480" y="133095"/>
                  </a:lnTo>
                  <a:lnTo>
                    <a:pt x="4985004" y="133095"/>
                  </a:lnTo>
                  <a:lnTo>
                    <a:pt x="4985004" y="145795"/>
                  </a:lnTo>
                  <a:lnTo>
                    <a:pt x="4986528" y="145795"/>
                  </a:lnTo>
                  <a:lnTo>
                    <a:pt x="4986528" y="158495"/>
                  </a:lnTo>
                  <a:lnTo>
                    <a:pt x="4988052" y="158495"/>
                  </a:lnTo>
                  <a:lnTo>
                    <a:pt x="4988052" y="171195"/>
                  </a:lnTo>
                  <a:lnTo>
                    <a:pt x="4991040" y="171195"/>
                  </a:lnTo>
                  <a:lnTo>
                    <a:pt x="4983480" y="121120"/>
                  </a:lnTo>
                  <a:close/>
                </a:path>
                <a:path w="6068695" h="1835150">
                  <a:moveTo>
                    <a:pt x="4991100" y="171587"/>
                  </a:moveTo>
                  <a:lnTo>
                    <a:pt x="4991100" y="183895"/>
                  </a:lnTo>
                  <a:lnTo>
                    <a:pt x="4992624" y="183895"/>
                  </a:lnTo>
                  <a:lnTo>
                    <a:pt x="4992624" y="196595"/>
                  </a:lnTo>
                  <a:lnTo>
                    <a:pt x="4994148" y="196595"/>
                  </a:lnTo>
                  <a:lnTo>
                    <a:pt x="4994148" y="209295"/>
                  </a:lnTo>
                  <a:lnTo>
                    <a:pt x="4996793" y="209295"/>
                  </a:lnTo>
                  <a:lnTo>
                    <a:pt x="4991100" y="171587"/>
                  </a:lnTo>
                  <a:close/>
                </a:path>
                <a:path w="6068695" h="1835150">
                  <a:moveTo>
                    <a:pt x="4997196" y="211960"/>
                  </a:moveTo>
                  <a:lnTo>
                    <a:pt x="4997196" y="221995"/>
                  </a:lnTo>
                  <a:lnTo>
                    <a:pt x="4998711" y="221995"/>
                  </a:lnTo>
                  <a:lnTo>
                    <a:pt x="4997196" y="211960"/>
                  </a:lnTo>
                  <a:close/>
                </a:path>
                <a:path w="6068695" h="1835150">
                  <a:moveTo>
                    <a:pt x="4998720" y="222054"/>
                  </a:moveTo>
                  <a:lnTo>
                    <a:pt x="4998720" y="234695"/>
                  </a:lnTo>
                  <a:lnTo>
                    <a:pt x="5000244" y="234695"/>
                  </a:lnTo>
                  <a:lnTo>
                    <a:pt x="5000244" y="247395"/>
                  </a:lnTo>
                  <a:lnTo>
                    <a:pt x="5001768" y="247395"/>
                  </a:lnTo>
                  <a:lnTo>
                    <a:pt x="5001768" y="260095"/>
                  </a:lnTo>
                  <a:lnTo>
                    <a:pt x="5004463" y="260095"/>
                  </a:lnTo>
                  <a:lnTo>
                    <a:pt x="4998720" y="222054"/>
                  </a:lnTo>
                  <a:close/>
                </a:path>
                <a:path w="6068695" h="1835150">
                  <a:moveTo>
                    <a:pt x="5004816" y="262427"/>
                  </a:moveTo>
                  <a:lnTo>
                    <a:pt x="5004816" y="272795"/>
                  </a:lnTo>
                  <a:lnTo>
                    <a:pt x="5006340" y="272795"/>
                  </a:lnTo>
                  <a:lnTo>
                    <a:pt x="5006340" y="285495"/>
                  </a:lnTo>
                  <a:lnTo>
                    <a:pt x="5007864" y="285495"/>
                  </a:lnTo>
                  <a:lnTo>
                    <a:pt x="5007864" y="298195"/>
                  </a:lnTo>
                  <a:lnTo>
                    <a:pt x="5009388" y="298195"/>
                  </a:lnTo>
                  <a:lnTo>
                    <a:pt x="5009388" y="310895"/>
                  </a:lnTo>
                  <a:lnTo>
                    <a:pt x="5012134" y="310895"/>
                  </a:lnTo>
                  <a:lnTo>
                    <a:pt x="5004816" y="262427"/>
                  </a:lnTo>
                  <a:close/>
                </a:path>
                <a:path w="6068695" h="1835150">
                  <a:moveTo>
                    <a:pt x="5012436" y="312894"/>
                  </a:moveTo>
                  <a:lnTo>
                    <a:pt x="5012436" y="323595"/>
                  </a:lnTo>
                  <a:lnTo>
                    <a:pt x="5013960" y="323595"/>
                  </a:lnTo>
                  <a:lnTo>
                    <a:pt x="5013960" y="336295"/>
                  </a:lnTo>
                  <a:lnTo>
                    <a:pt x="5015484" y="336295"/>
                  </a:lnTo>
                  <a:lnTo>
                    <a:pt x="5015484" y="348995"/>
                  </a:lnTo>
                  <a:lnTo>
                    <a:pt x="5017008" y="348995"/>
                  </a:lnTo>
                  <a:lnTo>
                    <a:pt x="5017008" y="361695"/>
                  </a:lnTo>
                  <a:lnTo>
                    <a:pt x="5019804" y="361695"/>
                  </a:lnTo>
                  <a:lnTo>
                    <a:pt x="5012436" y="312894"/>
                  </a:lnTo>
                  <a:close/>
                </a:path>
                <a:path w="6068695" h="1835150">
                  <a:moveTo>
                    <a:pt x="5020056" y="363361"/>
                  </a:moveTo>
                  <a:lnTo>
                    <a:pt x="5020056" y="374395"/>
                  </a:lnTo>
                  <a:lnTo>
                    <a:pt x="5021580" y="374395"/>
                  </a:lnTo>
                  <a:lnTo>
                    <a:pt x="5021580" y="387095"/>
                  </a:lnTo>
                  <a:lnTo>
                    <a:pt x="5023104" y="387095"/>
                  </a:lnTo>
                  <a:lnTo>
                    <a:pt x="5023104" y="399795"/>
                  </a:lnTo>
                  <a:lnTo>
                    <a:pt x="5024628" y="399795"/>
                  </a:lnTo>
                  <a:lnTo>
                    <a:pt x="5024628" y="412495"/>
                  </a:lnTo>
                  <a:lnTo>
                    <a:pt x="5027474" y="412495"/>
                  </a:lnTo>
                  <a:lnTo>
                    <a:pt x="5020056" y="363361"/>
                  </a:lnTo>
                  <a:close/>
                </a:path>
                <a:path w="6068695" h="1835150">
                  <a:moveTo>
                    <a:pt x="5027676" y="413828"/>
                  </a:moveTo>
                  <a:lnTo>
                    <a:pt x="5027676" y="425195"/>
                  </a:lnTo>
                  <a:lnTo>
                    <a:pt x="5029200" y="425195"/>
                  </a:lnTo>
                  <a:lnTo>
                    <a:pt x="5029200" y="437895"/>
                  </a:lnTo>
                  <a:lnTo>
                    <a:pt x="5030724" y="437895"/>
                  </a:lnTo>
                  <a:lnTo>
                    <a:pt x="5030724" y="450595"/>
                  </a:lnTo>
                  <a:lnTo>
                    <a:pt x="5032248" y="450595"/>
                  </a:lnTo>
                  <a:lnTo>
                    <a:pt x="5032248" y="463295"/>
                  </a:lnTo>
                  <a:lnTo>
                    <a:pt x="5035145" y="463295"/>
                  </a:lnTo>
                  <a:lnTo>
                    <a:pt x="5027676" y="413828"/>
                  </a:lnTo>
                  <a:close/>
                </a:path>
                <a:path w="6068695" h="1835150">
                  <a:moveTo>
                    <a:pt x="5035296" y="464295"/>
                  </a:moveTo>
                  <a:lnTo>
                    <a:pt x="5035296" y="475995"/>
                  </a:lnTo>
                  <a:lnTo>
                    <a:pt x="5036820" y="475995"/>
                  </a:lnTo>
                  <a:lnTo>
                    <a:pt x="5036820" y="488695"/>
                  </a:lnTo>
                  <a:lnTo>
                    <a:pt x="5038344" y="488695"/>
                  </a:lnTo>
                  <a:lnTo>
                    <a:pt x="5038344" y="501395"/>
                  </a:lnTo>
                  <a:lnTo>
                    <a:pt x="5039868" y="501395"/>
                  </a:lnTo>
                  <a:lnTo>
                    <a:pt x="5039868" y="514095"/>
                  </a:lnTo>
                  <a:lnTo>
                    <a:pt x="5042815" y="514095"/>
                  </a:lnTo>
                  <a:lnTo>
                    <a:pt x="5035296" y="464295"/>
                  </a:lnTo>
                  <a:close/>
                </a:path>
                <a:path w="6068695" h="1835150">
                  <a:moveTo>
                    <a:pt x="5042916" y="514762"/>
                  </a:moveTo>
                  <a:lnTo>
                    <a:pt x="5042916" y="526795"/>
                  </a:lnTo>
                  <a:lnTo>
                    <a:pt x="5044440" y="526795"/>
                  </a:lnTo>
                  <a:lnTo>
                    <a:pt x="5044440" y="539495"/>
                  </a:lnTo>
                  <a:lnTo>
                    <a:pt x="5045964" y="539495"/>
                  </a:lnTo>
                  <a:lnTo>
                    <a:pt x="5045964" y="552195"/>
                  </a:lnTo>
                  <a:lnTo>
                    <a:pt x="5048568" y="552195"/>
                  </a:lnTo>
                  <a:lnTo>
                    <a:pt x="5042916" y="514762"/>
                  </a:lnTo>
                  <a:close/>
                </a:path>
                <a:path w="6068695" h="1835150">
                  <a:moveTo>
                    <a:pt x="5049012" y="555135"/>
                  </a:moveTo>
                  <a:lnTo>
                    <a:pt x="5049012" y="564895"/>
                  </a:lnTo>
                  <a:lnTo>
                    <a:pt x="5050485" y="564895"/>
                  </a:lnTo>
                  <a:lnTo>
                    <a:pt x="5049012" y="555135"/>
                  </a:lnTo>
                  <a:close/>
                </a:path>
                <a:path w="6068695" h="1835150">
                  <a:moveTo>
                    <a:pt x="5050536" y="565229"/>
                  </a:moveTo>
                  <a:lnTo>
                    <a:pt x="5050536" y="577595"/>
                  </a:lnTo>
                  <a:lnTo>
                    <a:pt x="5052060" y="577595"/>
                  </a:lnTo>
                  <a:lnTo>
                    <a:pt x="5052060" y="590295"/>
                  </a:lnTo>
                  <a:lnTo>
                    <a:pt x="5053584" y="590295"/>
                  </a:lnTo>
                  <a:lnTo>
                    <a:pt x="5053584" y="602995"/>
                  </a:lnTo>
                  <a:lnTo>
                    <a:pt x="5056238" y="602995"/>
                  </a:lnTo>
                  <a:lnTo>
                    <a:pt x="5050536" y="565229"/>
                  </a:lnTo>
                  <a:close/>
                </a:path>
                <a:path w="6068695" h="1835150">
                  <a:moveTo>
                    <a:pt x="6068568" y="628395"/>
                  </a:moveTo>
                  <a:lnTo>
                    <a:pt x="5068681" y="628395"/>
                  </a:lnTo>
                  <a:lnTo>
                    <a:pt x="6068568" y="1834895"/>
                  </a:lnTo>
                  <a:lnTo>
                    <a:pt x="6068568" y="628395"/>
                  </a:lnTo>
                  <a:close/>
                </a:path>
                <a:path w="6068695" h="1835150">
                  <a:moveTo>
                    <a:pt x="5058156" y="615696"/>
                  </a:moveTo>
                  <a:lnTo>
                    <a:pt x="5058156" y="628395"/>
                  </a:lnTo>
                  <a:lnTo>
                    <a:pt x="5068681" y="628395"/>
                  </a:lnTo>
                  <a:lnTo>
                    <a:pt x="5058156" y="615696"/>
                  </a:lnTo>
                  <a:close/>
                </a:path>
                <a:path w="6068695" h="1835150">
                  <a:moveTo>
                    <a:pt x="5056632" y="605602"/>
                  </a:moveTo>
                  <a:lnTo>
                    <a:pt x="5056632" y="615696"/>
                  </a:lnTo>
                  <a:lnTo>
                    <a:pt x="5058156" y="615696"/>
                  </a:lnTo>
                  <a:lnTo>
                    <a:pt x="5056632" y="605602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016" y="3514344"/>
              <a:ext cx="6079490" cy="1833880"/>
            </a:xfrm>
            <a:custGeom>
              <a:avLst/>
              <a:gdLst/>
              <a:ahLst/>
              <a:cxnLst/>
              <a:rect l="l" t="t" r="r" b="b"/>
              <a:pathLst>
                <a:path w="6079490" h="1833879">
                  <a:moveTo>
                    <a:pt x="4571" y="609600"/>
                  </a:moveTo>
                  <a:lnTo>
                    <a:pt x="0" y="609600"/>
                  </a:lnTo>
                  <a:lnTo>
                    <a:pt x="0" y="1828800"/>
                  </a:lnTo>
                  <a:lnTo>
                    <a:pt x="4571" y="1828800"/>
                  </a:lnTo>
                  <a:lnTo>
                    <a:pt x="4571" y="609600"/>
                  </a:lnTo>
                  <a:close/>
                </a:path>
                <a:path w="6079490" h="1833879">
                  <a:moveTo>
                    <a:pt x="6079236" y="609600"/>
                  </a:moveTo>
                  <a:lnTo>
                    <a:pt x="6073140" y="609600"/>
                  </a:lnTo>
                  <a:lnTo>
                    <a:pt x="6073140" y="1828800"/>
                  </a:lnTo>
                  <a:lnTo>
                    <a:pt x="6079236" y="1828800"/>
                  </a:lnTo>
                  <a:lnTo>
                    <a:pt x="6079236" y="609600"/>
                  </a:lnTo>
                  <a:close/>
                </a:path>
                <a:path w="6079490" h="1833879">
                  <a:moveTo>
                    <a:pt x="9144" y="609600"/>
                  </a:moveTo>
                  <a:lnTo>
                    <a:pt x="4571" y="622300"/>
                  </a:lnTo>
                  <a:lnTo>
                    <a:pt x="9144" y="622300"/>
                  </a:lnTo>
                  <a:lnTo>
                    <a:pt x="9144" y="609600"/>
                  </a:lnTo>
                  <a:close/>
                </a:path>
                <a:path w="6079490" h="1833879">
                  <a:moveTo>
                    <a:pt x="6068568" y="609600"/>
                  </a:moveTo>
                  <a:lnTo>
                    <a:pt x="6068568" y="622300"/>
                  </a:lnTo>
                  <a:lnTo>
                    <a:pt x="6073140" y="622300"/>
                  </a:lnTo>
                  <a:lnTo>
                    <a:pt x="6068568" y="609600"/>
                  </a:lnTo>
                  <a:close/>
                </a:path>
                <a:path w="6079490" h="1833879">
                  <a:moveTo>
                    <a:pt x="3691128" y="546358"/>
                  </a:moveTo>
                  <a:lnTo>
                    <a:pt x="3543300" y="609600"/>
                  </a:lnTo>
                  <a:lnTo>
                    <a:pt x="3573779" y="609600"/>
                  </a:lnTo>
                  <a:lnTo>
                    <a:pt x="3573779" y="596900"/>
                  </a:lnTo>
                  <a:lnTo>
                    <a:pt x="3602736" y="596900"/>
                  </a:lnTo>
                  <a:lnTo>
                    <a:pt x="3602736" y="584200"/>
                  </a:lnTo>
                  <a:lnTo>
                    <a:pt x="3634740" y="584200"/>
                  </a:lnTo>
                  <a:lnTo>
                    <a:pt x="3634740" y="571500"/>
                  </a:lnTo>
                  <a:lnTo>
                    <a:pt x="3662172" y="571500"/>
                  </a:lnTo>
                  <a:lnTo>
                    <a:pt x="3662172" y="558800"/>
                  </a:lnTo>
                  <a:lnTo>
                    <a:pt x="3691128" y="558800"/>
                  </a:lnTo>
                  <a:lnTo>
                    <a:pt x="3691128" y="546358"/>
                  </a:lnTo>
                  <a:close/>
                </a:path>
                <a:path w="6079490" h="1833879">
                  <a:moveTo>
                    <a:pt x="4975258" y="0"/>
                  </a:moveTo>
                  <a:lnTo>
                    <a:pt x="4969764" y="0"/>
                  </a:lnTo>
                  <a:lnTo>
                    <a:pt x="4969764" y="12700"/>
                  </a:lnTo>
                  <a:lnTo>
                    <a:pt x="4972812" y="12700"/>
                  </a:lnTo>
                  <a:lnTo>
                    <a:pt x="4972812" y="25400"/>
                  </a:lnTo>
                  <a:lnTo>
                    <a:pt x="4974336" y="25400"/>
                  </a:lnTo>
                  <a:lnTo>
                    <a:pt x="4974336" y="38100"/>
                  </a:lnTo>
                  <a:lnTo>
                    <a:pt x="4975860" y="38100"/>
                  </a:lnTo>
                  <a:lnTo>
                    <a:pt x="4975860" y="50800"/>
                  </a:lnTo>
                  <a:lnTo>
                    <a:pt x="4978908" y="50800"/>
                  </a:lnTo>
                  <a:lnTo>
                    <a:pt x="4978908" y="63500"/>
                  </a:lnTo>
                  <a:lnTo>
                    <a:pt x="4980432" y="63500"/>
                  </a:lnTo>
                  <a:lnTo>
                    <a:pt x="4980432" y="76200"/>
                  </a:lnTo>
                  <a:lnTo>
                    <a:pt x="4981956" y="76200"/>
                  </a:lnTo>
                  <a:lnTo>
                    <a:pt x="4981956" y="88900"/>
                  </a:lnTo>
                  <a:lnTo>
                    <a:pt x="4983480" y="88900"/>
                  </a:lnTo>
                  <a:lnTo>
                    <a:pt x="4983480" y="101600"/>
                  </a:lnTo>
                  <a:lnTo>
                    <a:pt x="4985004" y="101600"/>
                  </a:lnTo>
                  <a:lnTo>
                    <a:pt x="4985004" y="114300"/>
                  </a:lnTo>
                  <a:lnTo>
                    <a:pt x="4988052" y="114300"/>
                  </a:lnTo>
                  <a:lnTo>
                    <a:pt x="4988052" y="127000"/>
                  </a:lnTo>
                  <a:lnTo>
                    <a:pt x="4989576" y="127000"/>
                  </a:lnTo>
                  <a:lnTo>
                    <a:pt x="4989576" y="139700"/>
                  </a:lnTo>
                  <a:lnTo>
                    <a:pt x="4991100" y="139700"/>
                  </a:lnTo>
                  <a:lnTo>
                    <a:pt x="4991100" y="152400"/>
                  </a:lnTo>
                  <a:lnTo>
                    <a:pt x="4992624" y="152400"/>
                  </a:lnTo>
                  <a:lnTo>
                    <a:pt x="4992624" y="165100"/>
                  </a:lnTo>
                  <a:lnTo>
                    <a:pt x="4995672" y="165100"/>
                  </a:lnTo>
                  <a:lnTo>
                    <a:pt x="4995672" y="177800"/>
                  </a:lnTo>
                  <a:lnTo>
                    <a:pt x="4997196" y="177800"/>
                  </a:lnTo>
                  <a:lnTo>
                    <a:pt x="4997196" y="190500"/>
                  </a:lnTo>
                  <a:lnTo>
                    <a:pt x="4998720" y="190500"/>
                  </a:lnTo>
                  <a:lnTo>
                    <a:pt x="4998720" y="203200"/>
                  </a:lnTo>
                  <a:lnTo>
                    <a:pt x="5001768" y="203200"/>
                  </a:lnTo>
                  <a:lnTo>
                    <a:pt x="5001768" y="215900"/>
                  </a:lnTo>
                  <a:lnTo>
                    <a:pt x="5003292" y="215900"/>
                  </a:lnTo>
                  <a:lnTo>
                    <a:pt x="5003292" y="228600"/>
                  </a:lnTo>
                  <a:lnTo>
                    <a:pt x="5004816" y="228600"/>
                  </a:lnTo>
                  <a:lnTo>
                    <a:pt x="5004816" y="241300"/>
                  </a:lnTo>
                  <a:lnTo>
                    <a:pt x="5006340" y="241300"/>
                  </a:lnTo>
                  <a:lnTo>
                    <a:pt x="5006340" y="254000"/>
                  </a:lnTo>
                  <a:lnTo>
                    <a:pt x="5009388" y="254000"/>
                  </a:lnTo>
                  <a:lnTo>
                    <a:pt x="5009388" y="266700"/>
                  </a:lnTo>
                  <a:lnTo>
                    <a:pt x="5010912" y="266700"/>
                  </a:lnTo>
                  <a:lnTo>
                    <a:pt x="5010912" y="279400"/>
                  </a:lnTo>
                  <a:lnTo>
                    <a:pt x="5012436" y="279400"/>
                  </a:lnTo>
                  <a:lnTo>
                    <a:pt x="5012436" y="292100"/>
                  </a:lnTo>
                  <a:lnTo>
                    <a:pt x="5013960" y="292100"/>
                  </a:lnTo>
                  <a:lnTo>
                    <a:pt x="5013960" y="304800"/>
                  </a:lnTo>
                  <a:lnTo>
                    <a:pt x="5017008" y="304800"/>
                  </a:lnTo>
                  <a:lnTo>
                    <a:pt x="5017008" y="317500"/>
                  </a:lnTo>
                  <a:lnTo>
                    <a:pt x="5018532" y="317500"/>
                  </a:lnTo>
                  <a:lnTo>
                    <a:pt x="5018532" y="330200"/>
                  </a:lnTo>
                  <a:lnTo>
                    <a:pt x="5020056" y="330200"/>
                  </a:lnTo>
                  <a:lnTo>
                    <a:pt x="5020056" y="342900"/>
                  </a:lnTo>
                  <a:lnTo>
                    <a:pt x="5021580" y="342900"/>
                  </a:lnTo>
                  <a:lnTo>
                    <a:pt x="5021580" y="355600"/>
                  </a:lnTo>
                  <a:lnTo>
                    <a:pt x="5024628" y="355600"/>
                  </a:lnTo>
                  <a:lnTo>
                    <a:pt x="5024628" y="368300"/>
                  </a:lnTo>
                  <a:lnTo>
                    <a:pt x="5026152" y="368300"/>
                  </a:lnTo>
                  <a:lnTo>
                    <a:pt x="5026152" y="381000"/>
                  </a:lnTo>
                  <a:lnTo>
                    <a:pt x="5027676" y="381000"/>
                  </a:lnTo>
                  <a:lnTo>
                    <a:pt x="5027676" y="393700"/>
                  </a:lnTo>
                  <a:lnTo>
                    <a:pt x="5029200" y="393700"/>
                  </a:lnTo>
                  <a:lnTo>
                    <a:pt x="5029200" y="406400"/>
                  </a:lnTo>
                  <a:lnTo>
                    <a:pt x="5032248" y="406400"/>
                  </a:lnTo>
                  <a:lnTo>
                    <a:pt x="5032248" y="419100"/>
                  </a:lnTo>
                  <a:lnTo>
                    <a:pt x="5033772" y="419100"/>
                  </a:lnTo>
                  <a:lnTo>
                    <a:pt x="5033772" y="431800"/>
                  </a:lnTo>
                  <a:lnTo>
                    <a:pt x="5035296" y="431800"/>
                  </a:lnTo>
                  <a:lnTo>
                    <a:pt x="5035296" y="444500"/>
                  </a:lnTo>
                  <a:lnTo>
                    <a:pt x="5036820" y="444500"/>
                  </a:lnTo>
                  <a:lnTo>
                    <a:pt x="5036820" y="457200"/>
                  </a:lnTo>
                  <a:lnTo>
                    <a:pt x="5039868" y="457200"/>
                  </a:lnTo>
                  <a:lnTo>
                    <a:pt x="5039868" y="469900"/>
                  </a:lnTo>
                  <a:lnTo>
                    <a:pt x="5041392" y="469900"/>
                  </a:lnTo>
                  <a:lnTo>
                    <a:pt x="5041392" y="482600"/>
                  </a:lnTo>
                  <a:lnTo>
                    <a:pt x="5042916" y="482600"/>
                  </a:lnTo>
                  <a:lnTo>
                    <a:pt x="5042916" y="495300"/>
                  </a:lnTo>
                  <a:lnTo>
                    <a:pt x="5044440" y="495300"/>
                  </a:lnTo>
                  <a:lnTo>
                    <a:pt x="5044440" y="508000"/>
                  </a:lnTo>
                  <a:lnTo>
                    <a:pt x="5047488" y="508000"/>
                  </a:lnTo>
                  <a:lnTo>
                    <a:pt x="5047488" y="520700"/>
                  </a:lnTo>
                  <a:lnTo>
                    <a:pt x="5049012" y="520700"/>
                  </a:lnTo>
                  <a:lnTo>
                    <a:pt x="5049012" y="533400"/>
                  </a:lnTo>
                  <a:lnTo>
                    <a:pt x="5050536" y="533400"/>
                  </a:lnTo>
                  <a:lnTo>
                    <a:pt x="5050536" y="546100"/>
                  </a:lnTo>
                  <a:lnTo>
                    <a:pt x="5053584" y="546100"/>
                  </a:lnTo>
                  <a:lnTo>
                    <a:pt x="5053584" y="558800"/>
                  </a:lnTo>
                  <a:lnTo>
                    <a:pt x="5055108" y="558800"/>
                  </a:lnTo>
                  <a:lnTo>
                    <a:pt x="5055108" y="571500"/>
                  </a:lnTo>
                  <a:lnTo>
                    <a:pt x="5056632" y="571500"/>
                  </a:lnTo>
                  <a:lnTo>
                    <a:pt x="5056632" y="584200"/>
                  </a:lnTo>
                  <a:lnTo>
                    <a:pt x="5058156" y="584200"/>
                  </a:lnTo>
                  <a:lnTo>
                    <a:pt x="5058156" y="596900"/>
                  </a:lnTo>
                  <a:lnTo>
                    <a:pt x="5061204" y="596900"/>
                  </a:lnTo>
                  <a:lnTo>
                    <a:pt x="5061204" y="609600"/>
                  </a:lnTo>
                  <a:lnTo>
                    <a:pt x="5067300" y="609600"/>
                  </a:lnTo>
                  <a:lnTo>
                    <a:pt x="4975258" y="0"/>
                  </a:lnTo>
                  <a:close/>
                </a:path>
                <a:path w="6079490" h="1833879">
                  <a:moveTo>
                    <a:pt x="3691731" y="546100"/>
                  </a:moveTo>
                  <a:lnTo>
                    <a:pt x="3691128" y="546100"/>
                  </a:lnTo>
                  <a:lnTo>
                    <a:pt x="3691128" y="546358"/>
                  </a:lnTo>
                  <a:lnTo>
                    <a:pt x="3691731" y="546100"/>
                  </a:lnTo>
                  <a:close/>
                </a:path>
                <a:path w="6079490" h="1833879">
                  <a:moveTo>
                    <a:pt x="3750564" y="520930"/>
                  </a:moveTo>
                  <a:lnTo>
                    <a:pt x="3691731" y="546100"/>
                  </a:lnTo>
                  <a:lnTo>
                    <a:pt x="3721607" y="546100"/>
                  </a:lnTo>
                  <a:lnTo>
                    <a:pt x="3721607" y="533400"/>
                  </a:lnTo>
                  <a:lnTo>
                    <a:pt x="3750564" y="533400"/>
                  </a:lnTo>
                  <a:lnTo>
                    <a:pt x="3750564" y="520930"/>
                  </a:lnTo>
                  <a:close/>
                </a:path>
                <a:path w="6079490" h="1833879">
                  <a:moveTo>
                    <a:pt x="3751103" y="520700"/>
                  </a:moveTo>
                  <a:lnTo>
                    <a:pt x="3750564" y="520700"/>
                  </a:lnTo>
                  <a:lnTo>
                    <a:pt x="3750564" y="520930"/>
                  </a:lnTo>
                  <a:lnTo>
                    <a:pt x="3751103" y="520700"/>
                  </a:lnTo>
                  <a:close/>
                </a:path>
                <a:path w="6079490" h="1833879">
                  <a:moveTo>
                    <a:pt x="3779519" y="508543"/>
                  </a:moveTo>
                  <a:lnTo>
                    <a:pt x="3751103" y="520700"/>
                  </a:lnTo>
                  <a:lnTo>
                    <a:pt x="3779519" y="520700"/>
                  </a:lnTo>
                  <a:lnTo>
                    <a:pt x="3779519" y="508543"/>
                  </a:lnTo>
                  <a:close/>
                </a:path>
                <a:path w="6079490" h="1833879">
                  <a:moveTo>
                    <a:pt x="3780790" y="508000"/>
                  </a:moveTo>
                  <a:lnTo>
                    <a:pt x="3779519" y="508000"/>
                  </a:lnTo>
                  <a:lnTo>
                    <a:pt x="3779519" y="508543"/>
                  </a:lnTo>
                  <a:lnTo>
                    <a:pt x="3780790" y="508000"/>
                  </a:lnTo>
                  <a:close/>
                </a:path>
                <a:path w="6079490" h="1833879">
                  <a:moveTo>
                    <a:pt x="3810000" y="495503"/>
                  </a:moveTo>
                  <a:lnTo>
                    <a:pt x="3780790" y="508000"/>
                  </a:lnTo>
                  <a:lnTo>
                    <a:pt x="3810000" y="508000"/>
                  </a:lnTo>
                  <a:lnTo>
                    <a:pt x="3810000" y="495503"/>
                  </a:lnTo>
                  <a:close/>
                </a:path>
                <a:path w="6079490" h="1833879">
                  <a:moveTo>
                    <a:pt x="3810476" y="495300"/>
                  </a:moveTo>
                  <a:lnTo>
                    <a:pt x="3810000" y="495300"/>
                  </a:lnTo>
                  <a:lnTo>
                    <a:pt x="3810000" y="495503"/>
                  </a:lnTo>
                  <a:lnTo>
                    <a:pt x="3810476" y="495300"/>
                  </a:lnTo>
                  <a:close/>
                </a:path>
                <a:path w="6079490" h="1833879">
                  <a:moveTo>
                    <a:pt x="3838955" y="483116"/>
                  </a:moveTo>
                  <a:lnTo>
                    <a:pt x="3810476" y="495300"/>
                  </a:lnTo>
                  <a:lnTo>
                    <a:pt x="3838955" y="495300"/>
                  </a:lnTo>
                  <a:lnTo>
                    <a:pt x="3838955" y="483116"/>
                  </a:lnTo>
                  <a:close/>
                </a:path>
                <a:path w="6079490" h="1833879">
                  <a:moveTo>
                    <a:pt x="3840162" y="482600"/>
                  </a:moveTo>
                  <a:lnTo>
                    <a:pt x="3838955" y="482600"/>
                  </a:lnTo>
                  <a:lnTo>
                    <a:pt x="3838955" y="483116"/>
                  </a:lnTo>
                  <a:lnTo>
                    <a:pt x="3840162" y="482600"/>
                  </a:lnTo>
                  <a:close/>
                </a:path>
                <a:path w="6079490" h="1833879">
                  <a:moveTo>
                    <a:pt x="3866388" y="471380"/>
                  </a:moveTo>
                  <a:lnTo>
                    <a:pt x="3840162" y="482600"/>
                  </a:lnTo>
                  <a:lnTo>
                    <a:pt x="3866388" y="482600"/>
                  </a:lnTo>
                  <a:lnTo>
                    <a:pt x="3866388" y="471380"/>
                  </a:lnTo>
                  <a:close/>
                </a:path>
                <a:path w="6079490" h="1833879">
                  <a:moveTo>
                    <a:pt x="3869848" y="469900"/>
                  </a:moveTo>
                  <a:lnTo>
                    <a:pt x="3866388" y="469900"/>
                  </a:lnTo>
                  <a:lnTo>
                    <a:pt x="3866388" y="471380"/>
                  </a:lnTo>
                  <a:lnTo>
                    <a:pt x="3869848" y="469900"/>
                  </a:lnTo>
                  <a:close/>
                </a:path>
                <a:path w="6079490" h="1833879">
                  <a:moveTo>
                    <a:pt x="3898391" y="457688"/>
                  </a:moveTo>
                  <a:lnTo>
                    <a:pt x="3869848" y="469900"/>
                  </a:lnTo>
                  <a:lnTo>
                    <a:pt x="3898391" y="469900"/>
                  </a:lnTo>
                  <a:lnTo>
                    <a:pt x="3898391" y="457688"/>
                  </a:lnTo>
                  <a:close/>
                </a:path>
                <a:path w="6079490" h="1833879">
                  <a:moveTo>
                    <a:pt x="3899535" y="457200"/>
                  </a:moveTo>
                  <a:lnTo>
                    <a:pt x="3898391" y="457200"/>
                  </a:lnTo>
                  <a:lnTo>
                    <a:pt x="3898391" y="457688"/>
                  </a:lnTo>
                  <a:lnTo>
                    <a:pt x="3899535" y="457200"/>
                  </a:lnTo>
                  <a:close/>
                </a:path>
                <a:path w="6079490" h="1833879">
                  <a:moveTo>
                    <a:pt x="3927348" y="445301"/>
                  </a:moveTo>
                  <a:lnTo>
                    <a:pt x="3899535" y="457200"/>
                  </a:lnTo>
                  <a:lnTo>
                    <a:pt x="3927348" y="457200"/>
                  </a:lnTo>
                  <a:lnTo>
                    <a:pt x="3927348" y="445301"/>
                  </a:lnTo>
                  <a:close/>
                </a:path>
                <a:path w="6079490" h="1833879">
                  <a:moveTo>
                    <a:pt x="3929221" y="444500"/>
                  </a:moveTo>
                  <a:lnTo>
                    <a:pt x="3927348" y="444500"/>
                  </a:lnTo>
                  <a:lnTo>
                    <a:pt x="3927348" y="445301"/>
                  </a:lnTo>
                  <a:lnTo>
                    <a:pt x="3929221" y="444500"/>
                  </a:lnTo>
                  <a:close/>
                </a:path>
                <a:path w="6079490" h="1833879">
                  <a:moveTo>
                    <a:pt x="3954779" y="433565"/>
                  </a:moveTo>
                  <a:lnTo>
                    <a:pt x="3929221" y="444500"/>
                  </a:lnTo>
                  <a:lnTo>
                    <a:pt x="3954779" y="444500"/>
                  </a:lnTo>
                  <a:lnTo>
                    <a:pt x="3954779" y="433565"/>
                  </a:lnTo>
                  <a:close/>
                </a:path>
                <a:path w="6079490" h="1833879">
                  <a:moveTo>
                    <a:pt x="3958907" y="431800"/>
                  </a:moveTo>
                  <a:lnTo>
                    <a:pt x="3954779" y="431800"/>
                  </a:lnTo>
                  <a:lnTo>
                    <a:pt x="3954779" y="433565"/>
                  </a:lnTo>
                  <a:lnTo>
                    <a:pt x="3958907" y="431800"/>
                  </a:lnTo>
                  <a:close/>
                </a:path>
                <a:path w="6079490" h="1833879">
                  <a:moveTo>
                    <a:pt x="3986784" y="419874"/>
                  </a:moveTo>
                  <a:lnTo>
                    <a:pt x="3958907" y="431800"/>
                  </a:lnTo>
                  <a:lnTo>
                    <a:pt x="3986784" y="431800"/>
                  </a:lnTo>
                  <a:lnTo>
                    <a:pt x="3986784" y="419874"/>
                  </a:lnTo>
                  <a:close/>
                </a:path>
                <a:path w="6079490" h="1833879">
                  <a:moveTo>
                    <a:pt x="3988593" y="419100"/>
                  </a:moveTo>
                  <a:lnTo>
                    <a:pt x="3986784" y="419100"/>
                  </a:lnTo>
                  <a:lnTo>
                    <a:pt x="3986784" y="419874"/>
                  </a:lnTo>
                  <a:lnTo>
                    <a:pt x="3988593" y="419100"/>
                  </a:lnTo>
                  <a:close/>
                </a:path>
                <a:path w="6079490" h="1833879">
                  <a:moveTo>
                    <a:pt x="4015740" y="407486"/>
                  </a:moveTo>
                  <a:lnTo>
                    <a:pt x="3988593" y="419100"/>
                  </a:lnTo>
                  <a:lnTo>
                    <a:pt x="4015740" y="419100"/>
                  </a:lnTo>
                  <a:lnTo>
                    <a:pt x="4015740" y="407486"/>
                  </a:lnTo>
                  <a:close/>
                </a:path>
                <a:path w="6079490" h="1833879">
                  <a:moveTo>
                    <a:pt x="4018279" y="406400"/>
                  </a:moveTo>
                  <a:lnTo>
                    <a:pt x="4015740" y="406400"/>
                  </a:lnTo>
                  <a:lnTo>
                    <a:pt x="4015740" y="407486"/>
                  </a:lnTo>
                  <a:lnTo>
                    <a:pt x="4018279" y="406400"/>
                  </a:lnTo>
                  <a:close/>
                </a:path>
                <a:path w="6079490" h="1833879">
                  <a:moveTo>
                    <a:pt x="4043172" y="395751"/>
                  </a:moveTo>
                  <a:lnTo>
                    <a:pt x="4018279" y="406400"/>
                  </a:lnTo>
                  <a:lnTo>
                    <a:pt x="4043172" y="406400"/>
                  </a:lnTo>
                  <a:lnTo>
                    <a:pt x="4043172" y="395751"/>
                  </a:lnTo>
                  <a:close/>
                </a:path>
                <a:path w="6079490" h="1833879">
                  <a:moveTo>
                    <a:pt x="4047966" y="393700"/>
                  </a:moveTo>
                  <a:lnTo>
                    <a:pt x="4043172" y="393700"/>
                  </a:lnTo>
                  <a:lnTo>
                    <a:pt x="4043172" y="395751"/>
                  </a:lnTo>
                  <a:lnTo>
                    <a:pt x="4047966" y="393700"/>
                  </a:lnTo>
                  <a:close/>
                </a:path>
                <a:path w="6079490" h="1833879">
                  <a:moveTo>
                    <a:pt x="4075176" y="382059"/>
                  </a:moveTo>
                  <a:lnTo>
                    <a:pt x="4047966" y="393700"/>
                  </a:lnTo>
                  <a:lnTo>
                    <a:pt x="4075176" y="393700"/>
                  </a:lnTo>
                  <a:lnTo>
                    <a:pt x="4075176" y="382059"/>
                  </a:lnTo>
                  <a:close/>
                </a:path>
                <a:path w="6079490" h="1833879">
                  <a:moveTo>
                    <a:pt x="4077652" y="381000"/>
                  </a:moveTo>
                  <a:lnTo>
                    <a:pt x="4075176" y="381000"/>
                  </a:lnTo>
                  <a:lnTo>
                    <a:pt x="4075176" y="382059"/>
                  </a:lnTo>
                  <a:lnTo>
                    <a:pt x="4077652" y="381000"/>
                  </a:lnTo>
                  <a:close/>
                </a:path>
                <a:path w="6079490" h="1833879">
                  <a:moveTo>
                    <a:pt x="4104131" y="369671"/>
                  </a:moveTo>
                  <a:lnTo>
                    <a:pt x="4077652" y="381000"/>
                  </a:lnTo>
                  <a:lnTo>
                    <a:pt x="4104131" y="381000"/>
                  </a:lnTo>
                  <a:lnTo>
                    <a:pt x="4104131" y="369671"/>
                  </a:lnTo>
                  <a:close/>
                </a:path>
                <a:path w="6079490" h="1833879">
                  <a:moveTo>
                    <a:pt x="4107338" y="368300"/>
                  </a:moveTo>
                  <a:lnTo>
                    <a:pt x="4104131" y="368300"/>
                  </a:lnTo>
                  <a:lnTo>
                    <a:pt x="4104131" y="369671"/>
                  </a:lnTo>
                  <a:lnTo>
                    <a:pt x="4107338" y="368300"/>
                  </a:lnTo>
                  <a:close/>
                </a:path>
                <a:path w="6079490" h="1833879">
                  <a:moveTo>
                    <a:pt x="4131564" y="357936"/>
                  </a:moveTo>
                  <a:lnTo>
                    <a:pt x="4107338" y="368300"/>
                  </a:lnTo>
                  <a:lnTo>
                    <a:pt x="4131564" y="368300"/>
                  </a:lnTo>
                  <a:lnTo>
                    <a:pt x="4131564" y="357936"/>
                  </a:lnTo>
                  <a:close/>
                </a:path>
                <a:path w="6079490" h="1833879">
                  <a:moveTo>
                    <a:pt x="4137025" y="355600"/>
                  </a:moveTo>
                  <a:lnTo>
                    <a:pt x="4131564" y="355600"/>
                  </a:lnTo>
                  <a:lnTo>
                    <a:pt x="4131564" y="357936"/>
                  </a:lnTo>
                  <a:lnTo>
                    <a:pt x="4137025" y="355600"/>
                  </a:lnTo>
                  <a:close/>
                </a:path>
                <a:path w="6079490" h="1833879">
                  <a:moveTo>
                    <a:pt x="4163567" y="344244"/>
                  </a:moveTo>
                  <a:lnTo>
                    <a:pt x="4137025" y="355600"/>
                  </a:lnTo>
                  <a:lnTo>
                    <a:pt x="4163567" y="355600"/>
                  </a:lnTo>
                  <a:lnTo>
                    <a:pt x="4163567" y="344244"/>
                  </a:lnTo>
                  <a:close/>
                </a:path>
                <a:path w="6079490" h="1833879">
                  <a:moveTo>
                    <a:pt x="4166711" y="342900"/>
                  </a:moveTo>
                  <a:lnTo>
                    <a:pt x="4163567" y="342900"/>
                  </a:lnTo>
                  <a:lnTo>
                    <a:pt x="4163567" y="344244"/>
                  </a:lnTo>
                  <a:lnTo>
                    <a:pt x="4166711" y="342900"/>
                  </a:lnTo>
                  <a:close/>
                </a:path>
                <a:path w="6079490" h="1833879">
                  <a:moveTo>
                    <a:pt x="4191000" y="332509"/>
                  </a:moveTo>
                  <a:lnTo>
                    <a:pt x="4166711" y="342900"/>
                  </a:lnTo>
                  <a:lnTo>
                    <a:pt x="4191000" y="342900"/>
                  </a:lnTo>
                  <a:lnTo>
                    <a:pt x="4191000" y="332509"/>
                  </a:lnTo>
                  <a:close/>
                </a:path>
                <a:path w="6079490" h="1833879">
                  <a:moveTo>
                    <a:pt x="4196397" y="330200"/>
                  </a:moveTo>
                  <a:lnTo>
                    <a:pt x="4191000" y="330200"/>
                  </a:lnTo>
                  <a:lnTo>
                    <a:pt x="4191000" y="332509"/>
                  </a:lnTo>
                  <a:lnTo>
                    <a:pt x="4196397" y="330200"/>
                  </a:lnTo>
                  <a:close/>
                </a:path>
                <a:path w="6079490" h="1833879">
                  <a:moveTo>
                    <a:pt x="4219956" y="320121"/>
                  </a:moveTo>
                  <a:lnTo>
                    <a:pt x="4196397" y="330200"/>
                  </a:lnTo>
                  <a:lnTo>
                    <a:pt x="4219956" y="330200"/>
                  </a:lnTo>
                  <a:lnTo>
                    <a:pt x="4219956" y="320121"/>
                  </a:lnTo>
                  <a:close/>
                </a:path>
                <a:path w="6079490" h="1833879">
                  <a:moveTo>
                    <a:pt x="4226083" y="317500"/>
                  </a:moveTo>
                  <a:lnTo>
                    <a:pt x="4219956" y="317500"/>
                  </a:lnTo>
                  <a:lnTo>
                    <a:pt x="4219956" y="320121"/>
                  </a:lnTo>
                  <a:lnTo>
                    <a:pt x="4226083" y="317500"/>
                  </a:lnTo>
                  <a:close/>
                </a:path>
                <a:path w="6079490" h="1833879">
                  <a:moveTo>
                    <a:pt x="4251960" y="306429"/>
                  </a:moveTo>
                  <a:lnTo>
                    <a:pt x="4226083" y="317500"/>
                  </a:lnTo>
                  <a:lnTo>
                    <a:pt x="4251960" y="317500"/>
                  </a:lnTo>
                  <a:lnTo>
                    <a:pt x="4251960" y="306429"/>
                  </a:lnTo>
                  <a:close/>
                </a:path>
                <a:path w="6079490" h="1833879">
                  <a:moveTo>
                    <a:pt x="4255770" y="304800"/>
                  </a:moveTo>
                  <a:lnTo>
                    <a:pt x="4251960" y="304800"/>
                  </a:lnTo>
                  <a:lnTo>
                    <a:pt x="4251960" y="306429"/>
                  </a:lnTo>
                  <a:lnTo>
                    <a:pt x="4255770" y="304800"/>
                  </a:lnTo>
                  <a:close/>
                </a:path>
                <a:path w="6079490" h="1833879">
                  <a:moveTo>
                    <a:pt x="4279392" y="294694"/>
                  </a:moveTo>
                  <a:lnTo>
                    <a:pt x="4255770" y="304800"/>
                  </a:lnTo>
                  <a:lnTo>
                    <a:pt x="4279392" y="304800"/>
                  </a:lnTo>
                  <a:lnTo>
                    <a:pt x="4279392" y="294694"/>
                  </a:lnTo>
                  <a:close/>
                </a:path>
                <a:path w="6079490" h="1833879">
                  <a:moveTo>
                    <a:pt x="4285456" y="292100"/>
                  </a:moveTo>
                  <a:lnTo>
                    <a:pt x="4279392" y="292100"/>
                  </a:lnTo>
                  <a:lnTo>
                    <a:pt x="4279392" y="294694"/>
                  </a:lnTo>
                  <a:lnTo>
                    <a:pt x="4285456" y="292100"/>
                  </a:lnTo>
                  <a:close/>
                </a:path>
                <a:path w="6079490" h="1833879">
                  <a:moveTo>
                    <a:pt x="4308348" y="282306"/>
                  </a:moveTo>
                  <a:lnTo>
                    <a:pt x="4285456" y="292100"/>
                  </a:lnTo>
                  <a:lnTo>
                    <a:pt x="4308348" y="292100"/>
                  </a:lnTo>
                  <a:lnTo>
                    <a:pt x="4308348" y="282306"/>
                  </a:lnTo>
                  <a:close/>
                </a:path>
                <a:path w="6079490" h="1833879">
                  <a:moveTo>
                    <a:pt x="4315142" y="279400"/>
                  </a:moveTo>
                  <a:lnTo>
                    <a:pt x="4308348" y="279400"/>
                  </a:lnTo>
                  <a:lnTo>
                    <a:pt x="4308348" y="282306"/>
                  </a:lnTo>
                  <a:lnTo>
                    <a:pt x="4315142" y="279400"/>
                  </a:lnTo>
                  <a:close/>
                </a:path>
                <a:path w="6079490" h="1833879">
                  <a:moveTo>
                    <a:pt x="4340352" y="268615"/>
                  </a:moveTo>
                  <a:lnTo>
                    <a:pt x="4315142" y="279400"/>
                  </a:lnTo>
                  <a:lnTo>
                    <a:pt x="4340352" y="279400"/>
                  </a:lnTo>
                  <a:lnTo>
                    <a:pt x="4340352" y="268615"/>
                  </a:lnTo>
                  <a:close/>
                </a:path>
                <a:path w="6079490" h="1833879">
                  <a:moveTo>
                    <a:pt x="4344828" y="266700"/>
                  </a:moveTo>
                  <a:lnTo>
                    <a:pt x="4340352" y="266700"/>
                  </a:lnTo>
                  <a:lnTo>
                    <a:pt x="4340352" y="268615"/>
                  </a:lnTo>
                  <a:lnTo>
                    <a:pt x="4344828" y="266700"/>
                  </a:lnTo>
                  <a:close/>
                </a:path>
                <a:path w="6079490" h="1833879">
                  <a:moveTo>
                    <a:pt x="4367784" y="256879"/>
                  </a:moveTo>
                  <a:lnTo>
                    <a:pt x="4344828" y="266700"/>
                  </a:lnTo>
                  <a:lnTo>
                    <a:pt x="4367784" y="266700"/>
                  </a:lnTo>
                  <a:lnTo>
                    <a:pt x="4367784" y="256879"/>
                  </a:lnTo>
                  <a:close/>
                </a:path>
                <a:path w="6079490" h="1833879">
                  <a:moveTo>
                    <a:pt x="4374515" y="254000"/>
                  </a:moveTo>
                  <a:lnTo>
                    <a:pt x="4367784" y="254000"/>
                  </a:lnTo>
                  <a:lnTo>
                    <a:pt x="4367784" y="256879"/>
                  </a:lnTo>
                  <a:lnTo>
                    <a:pt x="4374515" y="254000"/>
                  </a:lnTo>
                  <a:close/>
                </a:path>
                <a:path w="6079490" h="1833879">
                  <a:moveTo>
                    <a:pt x="4396740" y="244491"/>
                  </a:moveTo>
                  <a:lnTo>
                    <a:pt x="4374515" y="254000"/>
                  </a:lnTo>
                  <a:lnTo>
                    <a:pt x="4396740" y="254000"/>
                  </a:lnTo>
                  <a:lnTo>
                    <a:pt x="4396740" y="244491"/>
                  </a:lnTo>
                  <a:close/>
                </a:path>
                <a:path w="6079490" h="1833879">
                  <a:moveTo>
                    <a:pt x="4404201" y="241300"/>
                  </a:moveTo>
                  <a:lnTo>
                    <a:pt x="4396740" y="241300"/>
                  </a:lnTo>
                  <a:lnTo>
                    <a:pt x="4396740" y="244491"/>
                  </a:lnTo>
                  <a:lnTo>
                    <a:pt x="4404201" y="241300"/>
                  </a:lnTo>
                  <a:close/>
                </a:path>
                <a:path w="6079490" h="1833879">
                  <a:moveTo>
                    <a:pt x="4428744" y="230800"/>
                  </a:moveTo>
                  <a:lnTo>
                    <a:pt x="4404201" y="241300"/>
                  </a:lnTo>
                  <a:lnTo>
                    <a:pt x="4428744" y="241300"/>
                  </a:lnTo>
                  <a:lnTo>
                    <a:pt x="4428744" y="230800"/>
                  </a:lnTo>
                  <a:close/>
                </a:path>
                <a:path w="6079490" h="1833879">
                  <a:moveTo>
                    <a:pt x="4433887" y="228600"/>
                  </a:moveTo>
                  <a:lnTo>
                    <a:pt x="4428744" y="228600"/>
                  </a:lnTo>
                  <a:lnTo>
                    <a:pt x="4428744" y="230800"/>
                  </a:lnTo>
                  <a:lnTo>
                    <a:pt x="4433887" y="228600"/>
                  </a:lnTo>
                  <a:close/>
                </a:path>
                <a:path w="6079490" h="1833879">
                  <a:moveTo>
                    <a:pt x="4456176" y="219064"/>
                  </a:moveTo>
                  <a:lnTo>
                    <a:pt x="4433887" y="228600"/>
                  </a:lnTo>
                  <a:lnTo>
                    <a:pt x="4456176" y="228600"/>
                  </a:lnTo>
                  <a:lnTo>
                    <a:pt x="4456176" y="219064"/>
                  </a:lnTo>
                  <a:close/>
                </a:path>
                <a:path w="6079490" h="1833879">
                  <a:moveTo>
                    <a:pt x="4463573" y="215900"/>
                  </a:moveTo>
                  <a:lnTo>
                    <a:pt x="4456176" y="215900"/>
                  </a:lnTo>
                  <a:lnTo>
                    <a:pt x="4456176" y="219064"/>
                  </a:lnTo>
                  <a:lnTo>
                    <a:pt x="4463573" y="215900"/>
                  </a:lnTo>
                  <a:close/>
                </a:path>
                <a:path w="6079490" h="1833879">
                  <a:moveTo>
                    <a:pt x="4485132" y="206677"/>
                  </a:moveTo>
                  <a:lnTo>
                    <a:pt x="4463573" y="215900"/>
                  </a:lnTo>
                  <a:lnTo>
                    <a:pt x="4485132" y="215900"/>
                  </a:lnTo>
                  <a:lnTo>
                    <a:pt x="4485132" y="206677"/>
                  </a:lnTo>
                  <a:close/>
                </a:path>
                <a:path w="6079490" h="1833879">
                  <a:moveTo>
                    <a:pt x="4493260" y="203200"/>
                  </a:moveTo>
                  <a:lnTo>
                    <a:pt x="4485132" y="203200"/>
                  </a:lnTo>
                  <a:lnTo>
                    <a:pt x="4485132" y="206677"/>
                  </a:lnTo>
                  <a:lnTo>
                    <a:pt x="4493260" y="203200"/>
                  </a:lnTo>
                  <a:close/>
                </a:path>
                <a:path w="6079490" h="1833879">
                  <a:moveTo>
                    <a:pt x="4515612" y="193637"/>
                  </a:moveTo>
                  <a:lnTo>
                    <a:pt x="4493260" y="203200"/>
                  </a:lnTo>
                  <a:lnTo>
                    <a:pt x="4515612" y="203200"/>
                  </a:lnTo>
                  <a:lnTo>
                    <a:pt x="4515612" y="193637"/>
                  </a:lnTo>
                  <a:close/>
                </a:path>
                <a:path w="6079490" h="1833879">
                  <a:moveTo>
                    <a:pt x="4522946" y="190500"/>
                  </a:moveTo>
                  <a:lnTo>
                    <a:pt x="4515612" y="190500"/>
                  </a:lnTo>
                  <a:lnTo>
                    <a:pt x="4515612" y="193637"/>
                  </a:lnTo>
                  <a:lnTo>
                    <a:pt x="4522946" y="190500"/>
                  </a:lnTo>
                  <a:close/>
                </a:path>
                <a:path w="6079490" h="1833879">
                  <a:moveTo>
                    <a:pt x="4544568" y="181250"/>
                  </a:moveTo>
                  <a:lnTo>
                    <a:pt x="4522946" y="190500"/>
                  </a:lnTo>
                  <a:lnTo>
                    <a:pt x="4544568" y="190500"/>
                  </a:lnTo>
                  <a:lnTo>
                    <a:pt x="4544568" y="181250"/>
                  </a:lnTo>
                  <a:close/>
                </a:path>
                <a:path w="6079490" h="1833879">
                  <a:moveTo>
                    <a:pt x="4552632" y="177800"/>
                  </a:moveTo>
                  <a:lnTo>
                    <a:pt x="4544568" y="177800"/>
                  </a:lnTo>
                  <a:lnTo>
                    <a:pt x="4544568" y="181250"/>
                  </a:lnTo>
                  <a:lnTo>
                    <a:pt x="4552632" y="177800"/>
                  </a:lnTo>
                  <a:close/>
                </a:path>
                <a:path w="6079490" h="1833879">
                  <a:moveTo>
                    <a:pt x="4573524" y="168862"/>
                  </a:moveTo>
                  <a:lnTo>
                    <a:pt x="4552632" y="177800"/>
                  </a:lnTo>
                  <a:lnTo>
                    <a:pt x="4573524" y="177800"/>
                  </a:lnTo>
                  <a:lnTo>
                    <a:pt x="4573524" y="168862"/>
                  </a:lnTo>
                  <a:close/>
                </a:path>
                <a:path w="6079490" h="1833879">
                  <a:moveTo>
                    <a:pt x="4582318" y="165100"/>
                  </a:moveTo>
                  <a:lnTo>
                    <a:pt x="4573524" y="165100"/>
                  </a:lnTo>
                  <a:lnTo>
                    <a:pt x="4573524" y="168862"/>
                  </a:lnTo>
                  <a:lnTo>
                    <a:pt x="4582318" y="165100"/>
                  </a:lnTo>
                  <a:close/>
                </a:path>
                <a:path w="6079490" h="1833879">
                  <a:moveTo>
                    <a:pt x="4604004" y="155822"/>
                  </a:moveTo>
                  <a:lnTo>
                    <a:pt x="4582318" y="165100"/>
                  </a:lnTo>
                  <a:lnTo>
                    <a:pt x="4604004" y="165100"/>
                  </a:lnTo>
                  <a:lnTo>
                    <a:pt x="4604004" y="155822"/>
                  </a:lnTo>
                  <a:close/>
                </a:path>
                <a:path w="6079490" h="1833879">
                  <a:moveTo>
                    <a:pt x="4612005" y="152400"/>
                  </a:moveTo>
                  <a:lnTo>
                    <a:pt x="4604004" y="152400"/>
                  </a:lnTo>
                  <a:lnTo>
                    <a:pt x="4604004" y="155822"/>
                  </a:lnTo>
                  <a:lnTo>
                    <a:pt x="4612005" y="152400"/>
                  </a:lnTo>
                  <a:close/>
                </a:path>
                <a:path w="6079490" h="1833879">
                  <a:moveTo>
                    <a:pt x="4632960" y="143435"/>
                  </a:moveTo>
                  <a:lnTo>
                    <a:pt x="4612005" y="152400"/>
                  </a:lnTo>
                  <a:lnTo>
                    <a:pt x="4632960" y="152400"/>
                  </a:lnTo>
                  <a:lnTo>
                    <a:pt x="4632960" y="143435"/>
                  </a:lnTo>
                  <a:close/>
                </a:path>
                <a:path w="6079490" h="1833879">
                  <a:moveTo>
                    <a:pt x="4641691" y="139700"/>
                  </a:moveTo>
                  <a:lnTo>
                    <a:pt x="4632960" y="139700"/>
                  </a:lnTo>
                  <a:lnTo>
                    <a:pt x="4632960" y="143435"/>
                  </a:lnTo>
                  <a:lnTo>
                    <a:pt x="4641691" y="139700"/>
                  </a:lnTo>
                  <a:close/>
                </a:path>
                <a:path w="6079490" h="1833879">
                  <a:moveTo>
                    <a:pt x="4660392" y="131699"/>
                  </a:moveTo>
                  <a:lnTo>
                    <a:pt x="4641691" y="139700"/>
                  </a:lnTo>
                  <a:lnTo>
                    <a:pt x="4660392" y="139700"/>
                  </a:lnTo>
                  <a:lnTo>
                    <a:pt x="4660392" y="131699"/>
                  </a:lnTo>
                  <a:close/>
                </a:path>
                <a:path w="6079490" h="1833879">
                  <a:moveTo>
                    <a:pt x="4671377" y="127000"/>
                  </a:moveTo>
                  <a:lnTo>
                    <a:pt x="4660392" y="127000"/>
                  </a:lnTo>
                  <a:lnTo>
                    <a:pt x="4660392" y="131699"/>
                  </a:lnTo>
                  <a:lnTo>
                    <a:pt x="4671377" y="127000"/>
                  </a:lnTo>
                  <a:close/>
                </a:path>
                <a:path w="6079490" h="1833879">
                  <a:moveTo>
                    <a:pt x="4692396" y="118008"/>
                  </a:moveTo>
                  <a:lnTo>
                    <a:pt x="4671377" y="127000"/>
                  </a:lnTo>
                  <a:lnTo>
                    <a:pt x="4692396" y="127000"/>
                  </a:lnTo>
                  <a:lnTo>
                    <a:pt x="4692396" y="118008"/>
                  </a:lnTo>
                  <a:close/>
                </a:path>
                <a:path w="6079490" h="1833879">
                  <a:moveTo>
                    <a:pt x="4701063" y="114300"/>
                  </a:moveTo>
                  <a:lnTo>
                    <a:pt x="4692396" y="114300"/>
                  </a:lnTo>
                  <a:lnTo>
                    <a:pt x="4692396" y="118008"/>
                  </a:lnTo>
                  <a:lnTo>
                    <a:pt x="4701063" y="114300"/>
                  </a:lnTo>
                  <a:close/>
                </a:path>
                <a:path w="6079490" h="1833879">
                  <a:moveTo>
                    <a:pt x="4721352" y="105620"/>
                  </a:moveTo>
                  <a:lnTo>
                    <a:pt x="4701063" y="114300"/>
                  </a:lnTo>
                  <a:lnTo>
                    <a:pt x="4721352" y="114300"/>
                  </a:lnTo>
                  <a:lnTo>
                    <a:pt x="4721352" y="105620"/>
                  </a:lnTo>
                  <a:close/>
                </a:path>
                <a:path w="6079490" h="1833879">
                  <a:moveTo>
                    <a:pt x="4730750" y="101600"/>
                  </a:moveTo>
                  <a:lnTo>
                    <a:pt x="4721352" y="101600"/>
                  </a:lnTo>
                  <a:lnTo>
                    <a:pt x="4721352" y="105620"/>
                  </a:lnTo>
                  <a:lnTo>
                    <a:pt x="4730750" y="101600"/>
                  </a:lnTo>
                  <a:close/>
                </a:path>
                <a:path w="6079490" h="1833879">
                  <a:moveTo>
                    <a:pt x="4748784" y="93884"/>
                  </a:moveTo>
                  <a:lnTo>
                    <a:pt x="4730750" y="101600"/>
                  </a:lnTo>
                  <a:lnTo>
                    <a:pt x="4748784" y="101600"/>
                  </a:lnTo>
                  <a:lnTo>
                    <a:pt x="4748784" y="93884"/>
                  </a:lnTo>
                  <a:close/>
                </a:path>
                <a:path w="6079490" h="1833879">
                  <a:moveTo>
                    <a:pt x="4760436" y="88900"/>
                  </a:moveTo>
                  <a:lnTo>
                    <a:pt x="4748784" y="88900"/>
                  </a:lnTo>
                  <a:lnTo>
                    <a:pt x="4748784" y="93884"/>
                  </a:lnTo>
                  <a:lnTo>
                    <a:pt x="4760436" y="88900"/>
                  </a:lnTo>
                  <a:close/>
                </a:path>
                <a:path w="6079490" h="1833879">
                  <a:moveTo>
                    <a:pt x="4780788" y="80193"/>
                  </a:moveTo>
                  <a:lnTo>
                    <a:pt x="4760436" y="88900"/>
                  </a:lnTo>
                  <a:lnTo>
                    <a:pt x="4780788" y="88900"/>
                  </a:lnTo>
                  <a:lnTo>
                    <a:pt x="4780788" y="80193"/>
                  </a:lnTo>
                  <a:close/>
                </a:path>
                <a:path w="6079490" h="1833879">
                  <a:moveTo>
                    <a:pt x="4790122" y="76200"/>
                  </a:moveTo>
                  <a:lnTo>
                    <a:pt x="4780788" y="76200"/>
                  </a:lnTo>
                  <a:lnTo>
                    <a:pt x="4780788" y="80193"/>
                  </a:lnTo>
                  <a:lnTo>
                    <a:pt x="4790122" y="76200"/>
                  </a:lnTo>
                  <a:close/>
                </a:path>
                <a:path w="6079490" h="1833879">
                  <a:moveTo>
                    <a:pt x="4809744" y="67805"/>
                  </a:moveTo>
                  <a:lnTo>
                    <a:pt x="4790122" y="76200"/>
                  </a:lnTo>
                  <a:lnTo>
                    <a:pt x="4809744" y="76200"/>
                  </a:lnTo>
                  <a:lnTo>
                    <a:pt x="4809744" y="67805"/>
                  </a:lnTo>
                  <a:close/>
                </a:path>
                <a:path w="6079490" h="1833879">
                  <a:moveTo>
                    <a:pt x="4819808" y="63500"/>
                  </a:moveTo>
                  <a:lnTo>
                    <a:pt x="4809744" y="63500"/>
                  </a:lnTo>
                  <a:lnTo>
                    <a:pt x="4809744" y="67805"/>
                  </a:lnTo>
                  <a:lnTo>
                    <a:pt x="4819808" y="63500"/>
                  </a:lnTo>
                  <a:close/>
                </a:path>
                <a:path w="6079490" h="1833879">
                  <a:moveTo>
                    <a:pt x="4837176" y="56070"/>
                  </a:moveTo>
                  <a:lnTo>
                    <a:pt x="4819808" y="63500"/>
                  </a:lnTo>
                  <a:lnTo>
                    <a:pt x="4837176" y="63500"/>
                  </a:lnTo>
                  <a:lnTo>
                    <a:pt x="4837176" y="56070"/>
                  </a:lnTo>
                  <a:close/>
                </a:path>
                <a:path w="6079490" h="1833879">
                  <a:moveTo>
                    <a:pt x="4849495" y="50800"/>
                  </a:moveTo>
                  <a:lnTo>
                    <a:pt x="4837176" y="50800"/>
                  </a:lnTo>
                  <a:lnTo>
                    <a:pt x="4837176" y="56070"/>
                  </a:lnTo>
                  <a:lnTo>
                    <a:pt x="4849495" y="50800"/>
                  </a:lnTo>
                  <a:close/>
                </a:path>
                <a:path w="6079490" h="1833879">
                  <a:moveTo>
                    <a:pt x="4869180" y="42378"/>
                  </a:moveTo>
                  <a:lnTo>
                    <a:pt x="4849495" y="50800"/>
                  </a:lnTo>
                  <a:lnTo>
                    <a:pt x="4869180" y="50800"/>
                  </a:lnTo>
                  <a:lnTo>
                    <a:pt x="4869180" y="42378"/>
                  </a:lnTo>
                  <a:close/>
                </a:path>
                <a:path w="6079490" h="1833879">
                  <a:moveTo>
                    <a:pt x="4879181" y="38100"/>
                  </a:moveTo>
                  <a:lnTo>
                    <a:pt x="4869180" y="38100"/>
                  </a:lnTo>
                  <a:lnTo>
                    <a:pt x="4869180" y="42378"/>
                  </a:lnTo>
                  <a:lnTo>
                    <a:pt x="4879181" y="38100"/>
                  </a:lnTo>
                  <a:close/>
                </a:path>
                <a:path w="6079490" h="1833879">
                  <a:moveTo>
                    <a:pt x="4898136" y="29991"/>
                  </a:moveTo>
                  <a:lnTo>
                    <a:pt x="4879181" y="38100"/>
                  </a:lnTo>
                  <a:lnTo>
                    <a:pt x="4898136" y="38100"/>
                  </a:lnTo>
                  <a:lnTo>
                    <a:pt x="4898136" y="29991"/>
                  </a:lnTo>
                  <a:close/>
                </a:path>
                <a:path w="6079490" h="1833879">
                  <a:moveTo>
                    <a:pt x="4908867" y="25400"/>
                  </a:moveTo>
                  <a:lnTo>
                    <a:pt x="4898136" y="25400"/>
                  </a:lnTo>
                  <a:lnTo>
                    <a:pt x="4898136" y="29991"/>
                  </a:lnTo>
                  <a:lnTo>
                    <a:pt x="4908867" y="25400"/>
                  </a:lnTo>
                  <a:close/>
                </a:path>
                <a:path w="6079490" h="1833879">
                  <a:moveTo>
                    <a:pt x="4925568" y="18255"/>
                  </a:moveTo>
                  <a:lnTo>
                    <a:pt x="4908867" y="25400"/>
                  </a:lnTo>
                  <a:lnTo>
                    <a:pt x="4925568" y="25400"/>
                  </a:lnTo>
                  <a:lnTo>
                    <a:pt x="4925568" y="18255"/>
                  </a:lnTo>
                  <a:close/>
                </a:path>
                <a:path w="6079490" h="1833879">
                  <a:moveTo>
                    <a:pt x="4938553" y="12700"/>
                  </a:moveTo>
                  <a:lnTo>
                    <a:pt x="4925568" y="12700"/>
                  </a:lnTo>
                  <a:lnTo>
                    <a:pt x="4925568" y="18255"/>
                  </a:lnTo>
                  <a:lnTo>
                    <a:pt x="4938553" y="12700"/>
                  </a:lnTo>
                  <a:close/>
                </a:path>
                <a:path w="6079490" h="1833879">
                  <a:moveTo>
                    <a:pt x="4957572" y="4563"/>
                  </a:moveTo>
                  <a:lnTo>
                    <a:pt x="4938553" y="12700"/>
                  </a:lnTo>
                  <a:lnTo>
                    <a:pt x="4957572" y="12700"/>
                  </a:lnTo>
                  <a:lnTo>
                    <a:pt x="4957572" y="4563"/>
                  </a:lnTo>
                  <a:close/>
                </a:path>
                <a:path w="6079490" h="1833879">
                  <a:moveTo>
                    <a:pt x="4968240" y="0"/>
                  </a:moveTo>
                  <a:lnTo>
                    <a:pt x="4957572" y="0"/>
                  </a:lnTo>
                  <a:lnTo>
                    <a:pt x="4957572" y="4563"/>
                  </a:lnTo>
                  <a:lnTo>
                    <a:pt x="4968240" y="0"/>
                  </a:lnTo>
                  <a:close/>
                </a:path>
                <a:path w="6079490" h="1833879">
                  <a:moveTo>
                    <a:pt x="6079236" y="1828805"/>
                  </a:moveTo>
                  <a:lnTo>
                    <a:pt x="0" y="1828805"/>
                  </a:lnTo>
                  <a:lnTo>
                    <a:pt x="0" y="1830324"/>
                  </a:lnTo>
                  <a:lnTo>
                    <a:pt x="3048" y="1833372"/>
                  </a:lnTo>
                  <a:lnTo>
                    <a:pt x="6076188" y="1833372"/>
                  </a:lnTo>
                  <a:lnTo>
                    <a:pt x="6079236" y="1830324"/>
                  </a:lnTo>
                  <a:lnTo>
                    <a:pt x="6079236" y="1828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3588" y="3508248"/>
              <a:ext cx="6068695" cy="1835150"/>
            </a:xfrm>
            <a:custGeom>
              <a:avLst/>
              <a:gdLst/>
              <a:ahLst/>
              <a:cxnLst/>
              <a:rect l="l" t="t" r="r" b="b"/>
              <a:pathLst>
                <a:path w="6068695" h="1835150">
                  <a:moveTo>
                    <a:pt x="4965192" y="0"/>
                  </a:moveTo>
                  <a:lnTo>
                    <a:pt x="3540252" y="615696"/>
                  </a:lnTo>
                  <a:lnTo>
                    <a:pt x="0" y="615696"/>
                  </a:lnTo>
                  <a:lnTo>
                    <a:pt x="0" y="1834895"/>
                  </a:lnTo>
                  <a:lnTo>
                    <a:pt x="6068568" y="1834895"/>
                  </a:lnTo>
                  <a:lnTo>
                    <a:pt x="6068568" y="615696"/>
                  </a:lnTo>
                  <a:lnTo>
                    <a:pt x="5058156" y="615696"/>
                  </a:lnTo>
                  <a:lnTo>
                    <a:pt x="4965192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09016" y="3503676"/>
              <a:ext cx="6079490" cy="1844039"/>
            </a:xfrm>
            <a:custGeom>
              <a:avLst/>
              <a:gdLst/>
              <a:ahLst/>
              <a:cxnLst/>
              <a:rect l="l" t="t" r="r" b="b"/>
              <a:pathLst>
                <a:path w="6079490" h="1844039">
                  <a:moveTo>
                    <a:pt x="4971288" y="0"/>
                  </a:moveTo>
                  <a:lnTo>
                    <a:pt x="4968240" y="0"/>
                  </a:lnTo>
                  <a:lnTo>
                    <a:pt x="3543300" y="615696"/>
                  </a:lnTo>
                  <a:lnTo>
                    <a:pt x="3048" y="615696"/>
                  </a:lnTo>
                  <a:lnTo>
                    <a:pt x="0" y="617220"/>
                  </a:lnTo>
                  <a:lnTo>
                    <a:pt x="0" y="1840992"/>
                  </a:lnTo>
                  <a:lnTo>
                    <a:pt x="3048" y="1844040"/>
                  </a:lnTo>
                  <a:lnTo>
                    <a:pt x="6076188" y="1844040"/>
                  </a:lnTo>
                  <a:lnTo>
                    <a:pt x="6079236" y="1840992"/>
                  </a:lnTo>
                  <a:lnTo>
                    <a:pt x="6079236" y="1839468"/>
                  </a:lnTo>
                  <a:lnTo>
                    <a:pt x="9143" y="1839468"/>
                  </a:lnTo>
                  <a:lnTo>
                    <a:pt x="4571" y="1834896"/>
                  </a:lnTo>
                  <a:lnTo>
                    <a:pt x="9143" y="1834896"/>
                  </a:lnTo>
                  <a:lnTo>
                    <a:pt x="9143" y="624839"/>
                  </a:lnTo>
                  <a:lnTo>
                    <a:pt x="4571" y="624839"/>
                  </a:lnTo>
                  <a:lnTo>
                    <a:pt x="9143" y="620268"/>
                  </a:lnTo>
                  <a:lnTo>
                    <a:pt x="3556929" y="620268"/>
                  </a:lnTo>
                  <a:lnTo>
                    <a:pt x="4966213" y="11336"/>
                  </a:lnTo>
                  <a:lnTo>
                    <a:pt x="4965192" y="4572"/>
                  </a:lnTo>
                  <a:lnTo>
                    <a:pt x="4974336" y="4572"/>
                  </a:lnTo>
                  <a:lnTo>
                    <a:pt x="4974336" y="3048"/>
                  </a:lnTo>
                  <a:lnTo>
                    <a:pt x="4971288" y="0"/>
                  </a:lnTo>
                  <a:close/>
                </a:path>
                <a:path w="6079490" h="1844039">
                  <a:moveTo>
                    <a:pt x="9143" y="1834896"/>
                  </a:moveTo>
                  <a:lnTo>
                    <a:pt x="4571" y="1834896"/>
                  </a:lnTo>
                  <a:lnTo>
                    <a:pt x="9143" y="1839468"/>
                  </a:lnTo>
                  <a:lnTo>
                    <a:pt x="9143" y="1834896"/>
                  </a:lnTo>
                  <a:close/>
                </a:path>
                <a:path w="6079490" h="1844039">
                  <a:moveTo>
                    <a:pt x="6068568" y="1834896"/>
                  </a:moveTo>
                  <a:lnTo>
                    <a:pt x="9143" y="1834896"/>
                  </a:lnTo>
                  <a:lnTo>
                    <a:pt x="9143" y="1839468"/>
                  </a:lnTo>
                  <a:lnTo>
                    <a:pt x="6068568" y="1839468"/>
                  </a:lnTo>
                  <a:lnTo>
                    <a:pt x="6068568" y="1834896"/>
                  </a:lnTo>
                  <a:close/>
                </a:path>
                <a:path w="6079490" h="1844039">
                  <a:moveTo>
                    <a:pt x="6068568" y="620268"/>
                  </a:moveTo>
                  <a:lnTo>
                    <a:pt x="6068568" y="1839468"/>
                  </a:lnTo>
                  <a:lnTo>
                    <a:pt x="6073140" y="1834896"/>
                  </a:lnTo>
                  <a:lnTo>
                    <a:pt x="6079236" y="1834896"/>
                  </a:lnTo>
                  <a:lnTo>
                    <a:pt x="6079236" y="624839"/>
                  </a:lnTo>
                  <a:lnTo>
                    <a:pt x="6073140" y="624839"/>
                  </a:lnTo>
                  <a:lnTo>
                    <a:pt x="6068568" y="620268"/>
                  </a:lnTo>
                  <a:close/>
                </a:path>
                <a:path w="6079490" h="1844039">
                  <a:moveTo>
                    <a:pt x="6079236" y="1834896"/>
                  </a:moveTo>
                  <a:lnTo>
                    <a:pt x="6073140" y="1834896"/>
                  </a:lnTo>
                  <a:lnTo>
                    <a:pt x="6068568" y="1839468"/>
                  </a:lnTo>
                  <a:lnTo>
                    <a:pt x="6079236" y="1839468"/>
                  </a:lnTo>
                  <a:lnTo>
                    <a:pt x="6079236" y="1834896"/>
                  </a:lnTo>
                  <a:close/>
                </a:path>
                <a:path w="6079490" h="1844039">
                  <a:moveTo>
                    <a:pt x="9143" y="620268"/>
                  </a:moveTo>
                  <a:lnTo>
                    <a:pt x="4571" y="624839"/>
                  </a:lnTo>
                  <a:lnTo>
                    <a:pt x="9143" y="624839"/>
                  </a:lnTo>
                  <a:lnTo>
                    <a:pt x="9143" y="620268"/>
                  </a:lnTo>
                  <a:close/>
                </a:path>
                <a:path w="6079490" h="1844039">
                  <a:moveTo>
                    <a:pt x="3556929" y="620268"/>
                  </a:moveTo>
                  <a:lnTo>
                    <a:pt x="9143" y="620268"/>
                  </a:lnTo>
                  <a:lnTo>
                    <a:pt x="9143" y="624839"/>
                  </a:lnTo>
                  <a:lnTo>
                    <a:pt x="3546348" y="624839"/>
                  </a:lnTo>
                  <a:lnTo>
                    <a:pt x="3556929" y="620268"/>
                  </a:lnTo>
                  <a:close/>
                </a:path>
                <a:path w="6079490" h="1844039">
                  <a:moveTo>
                    <a:pt x="4974336" y="4572"/>
                  </a:moveTo>
                  <a:lnTo>
                    <a:pt x="4965192" y="4572"/>
                  </a:lnTo>
                  <a:lnTo>
                    <a:pt x="4971288" y="9144"/>
                  </a:lnTo>
                  <a:lnTo>
                    <a:pt x="4966213" y="11336"/>
                  </a:lnTo>
                  <a:lnTo>
                    <a:pt x="5058156" y="620268"/>
                  </a:lnTo>
                  <a:lnTo>
                    <a:pt x="5058156" y="623316"/>
                  </a:lnTo>
                  <a:lnTo>
                    <a:pt x="5059680" y="624839"/>
                  </a:lnTo>
                  <a:lnTo>
                    <a:pt x="6068568" y="624839"/>
                  </a:lnTo>
                  <a:lnTo>
                    <a:pt x="6068568" y="620268"/>
                  </a:lnTo>
                  <a:lnTo>
                    <a:pt x="6079236" y="620268"/>
                  </a:lnTo>
                  <a:lnTo>
                    <a:pt x="6079236" y="618744"/>
                  </a:lnTo>
                  <a:lnTo>
                    <a:pt x="5067300" y="618744"/>
                  </a:lnTo>
                  <a:lnTo>
                    <a:pt x="5062728" y="615696"/>
                  </a:lnTo>
                  <a:lnTo>
                    <a:pt x="5066838" y="615696"/>
                  </a:lnTo>
                  <a:lnTo>
                    <a:pt x="4974336" y="4572"/>
                  </a:lnTo>
                  <a:close/>
                </a:path>
                <a:path w="6079490" h="1844039">
                  <a:moveTo>
                    <a:pt x="6079236" y="620268"/>
                  </a:moveTo>
                  <a:lnTo>
                    <a:pt x="6068568" y="620268"/>
                  </a:lnTo>
                  <a:lnTo>
                    <a:pt x="6073140" y="624839"/>
                  </a:lnTo>
                  <a:lnTo>
                    <a:pt x="6079236" y="624839"/>
                  </a:lnTo>
                  <a:lnTo>
                    <a:pt x="6079236" y="620268"/>
                  </a:lnTo>
                  <a:close/>
                </a:path>
                <a:path w="6079490" h="1844039">
                  <a:moveTo>
                    <a:pt x="5066838" y="615696"/>
                  </a:moveTo>
                  <a:lnTo>
                    <a:pt x="5062728" y="615696"/>
                  </a:lnTo>
                  <a:lnTo>
                    <a:pt x="5067300" y="618744"/>
                  </a:lnTo>
                  <a:lnTo>
                    <a:pt x="5066838" y="615696"/>
                  </a:lnTo>
                  <a:close/>
                </a:path>
                <a:path w="6079490" h="1844039">
                  <a:moveTo>
                    <a:pt x="6076188" y="615696"/>
                  </a:moveTo>
                  <a:lnTo>
                    <a:pt x="5066838" y="615696"/>
                  </a:lnTo>
                  <a:lnTo>
                    <a:pt x="5067300" y="618744"/>
                  </a:lnTo>
                  <a:lnTo>
                    <a:pt x="6079236" y="618744"/>
                  </a:lnTo>
                  <a:lnTo>
                    <a:pt x="6079236" y="617220"/>
                  </a:lnTo>
                  <a:lnTo>
                    <a:pt x="6076188" y="615696"/>
                  </a:lnTo>
                  <a:close/>
                </a:path>
                <a:path w="6079490" h="1844039">
                  <a:moveTo>
                    <a:pt x="4965192" y="4572"/>
                  </a:moveTo>
                  <a:lnTo>
                    <a:pt x="4966213" y="11336"/>
                  </a:lnTo>
                  <a:lnTo>
                    <a:pt x="4971288" y="9144"/>
                  </a:lnTo>
                  <a:lnTo>
                    <a:pt x="496519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2425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そ</a:t>
            </a:r>
            <a:r>
              <a:rPr dirty="0" spc="-10"/>
              <a:t>の</a:t>
            </a:r>
            <a:r>
              <a:rPr dirty="0"/>
              <a:t>他</a:t>
            </a:r>
            <a:r>
              <a:rPr dirty="0" spc="-10"/>
              <a:t>の</a:t>
            </a:r>
            <a:r>
              <a:rPr dirty="0"/>
              <a:t>改訂内容につ</a:t>
            </a:r>
            <a:r>
              <a:rPr dirty="0" spc="-5"/>
              <a:t>い</a:t>
            </a:r>
            <a:r>
              <a:rPr dirty="0"/>
              <a:t>て①	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92327" y="874267"/>
            <a:ext cx="922083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SzPct val="94444"/>
              <a:buChar char="■"/>
              <a:tabLst>
                <a:tab pos="241935" algn="l"/>
              </a:tabLst>
            </a:pPr>
            <a:r>
              <a:rPr dirty="0" sz="1800" b="1">
                <a:latin typeface="Meiryo UI"/>
                <a:cs typeface="Meiryo UI"/>
              </a:rPr>
              <a:t>情報資産の「持</a:t>
            </a:r>
            <a:r>
              <a:rPr dirty="0" sz="1800" spc="-5" b="1">
                <a:latin typeface="Meiryo UI"/>
                <a:cs typeface="Meiryo UI"/>
              </a:rPr>
              <a:t>ち</a:t>
            </a:r>
            <a:r>
              <a:rPr dirty="0" sz="1800" b="1">
                <a:latin typeface="Meiryo UI"/>
                <a:cs typeface="Meiryo UI"/>
              </a:rPr>
              <a:t>出し」「外部送信」</a:t>
            </a:r>
            <a:r>
              <a:rPr dirty="0" sz="1800" spc="-10" b="1">
                <a:latin typeface="Meiryo UI"/>
                <a:cs typeface="Meiryo UI"/>
              </a:rPr>
              <a:t>つ</a:t>
            </a:r>
            <a:r>
              <a:rPr dirty="0" sz="1800" b="1">
                <a:latin typeface="Meiryo UI"/>
                <a:cs typeface="Meiryo UI"/>
              </a:rPr>
              <a:t>いて内容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適正化</a:t>
            </a:r>
            <a:endParaRPr sz="1800">
              <a:latin typeface="Meiryo UI"/>
              <a:cs typeface="Meiryo UI"/>
            </a:endParaRPr>
          </a:p>
          <a:p>
            <a:pPr marL="134620">
              <a:lnSpc>
                <a:spcPct val="100000"/>
              </a:lnSpc>
              <a:spcBef>
                <a:spcPts val="1060"/>
              </a:spcBef>
            </a:pPr>
            <a:r>
              <a:rPr dirty="0" sz="1400">
                <a:latin typeface="Meiryo UI"/>
                <a:cs typeface="Meiryo UI"/>
              </a:rPr>
              <a:t>情報資産</a:t>
            </a:r>
            <a:r>
              <a:rPr dirty="0" sz="1400" spc="5">
                <a:latin typeface="Meiryo UI"/>
                <a:cs typeface="Meiryo UI"/>
              </a:rPr>
              <a:t>の「</a:t>
            </a:r>
            <a:r>
              <a:rPr dirty="0" sz="1400" spc="-15">
                <a:latin typeface="Meiryo UI"/>
                <a:cs typeface="Meiryo UI"/>
              </a:rPr>
              <a:t>持</a:t>
            </a:r>
            <a:r>
              <a:rPr dirty="0" sz="1400" spc="-5">
                <a:latin typeface="Meiryo UI"/>
                <a:cs typeface="Meiryo UI"/>
              </a:rPr>
              <a:t>ち</a:t>
            </a:r>
            <a:r>
              <a:rPr dirty="0" sz="1400">
                <a:latin typeface="Meiryo UI"/>
                <a:cs typeface="Meiryo UI"/>
              </a:rPr>
              <a:t>出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制</a:t>
            </a:r>
            <a:r>
              <a:rPr dirty="0" sz="1400" spc="-15">
                <a:latin typeface="Meiryo UI"/>
                <a:cs typeface="Meiryo UI"/>
              </a:rPr>
              <a:t>限</a:t>
            </a:r>
            <a:r>
              <a:rPr dirty="0" sz="1400" spc="5">
                <a:latin typeface="Meiryo UI"/>
                <a:cs typeface="Meiryo UI"/>
              </a:rPr>
              <a:t>」</a:t>
            </a:r>
            <a:r>
              <a:rPr dirty="0" sz="1400" spc="-10">
                <a:latin typeface="Meiryo UI"/>
                <a:cs typeface="Meiryo UI"/>
              </a:rPr>
              <a:t>「</a:t>
            </a:r>
            <a:r>
              <a:rPr dirty="0" sz="1400">
                <a:latin typeface="Meiryo UI"/>
                <a:cs typeface="Meiryo UI"/>
              </a:rPr>
              <a:t>外</a:t>
            </a:r>
            <a:r>
              <a:rPr dirty="0" sz="1400" spc="-1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送信</a:t>
            </a:r>
            <a:r>
              <a:rPr dirty="0" sz="1400" spc="-10">
                <a:latin typeface="Meiryo UI"/>
                <a:cs typeface="Meiryo UI"/>
              </a:rPr>
              <a:t>」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利</a:t>
            </a:r>
            <a:r>
              <a:rPr dirty="0" sz="1400" spc="-15">
                <a:latin typeface="Meiryo UI"/>
                <a:cs typeface="Meiryo UI"/>
              </a:rPr>
              <a:t>活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弊</a:t>
            </a:r>
            <a:r>
              <a:rPr dirty="0" sz="1400" spc="-15">
                <a:latin typeface="Meiryo UI"/>
                <a:cs typeface="Meiryo UI"/>
              </a:rPr>
              <a:t>害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>
                <a:latin typeface="Meiryo UI"/>
                <a:cs typeface="Meiryo UI"/>
              </a:rPr>
              <a:t>今</a:t>
            </a:r>
            <a:r>
              <a:rPr dirty="0" sz="1400" spc="-15">
                <a:latin typeface="Meiryo UI"/>
                <a:cs typeface="Meiryo UI"/>
              </a:rPr>
              <a:t>後</a:t>
            </a:r>
            <a:r>
              <a:rPr dirty="0" sz="1400" spc="-10">
                <a:latin typeface="Meiryo UI"/>
                <a:cs typeface="Meiryo UI"/>
              </a:rPr>
              <a:t>のデー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>
                <a:latin typeface="Meiryo UI"/>
                <a:cs typeface="Meiryo UI"/>
              </a:rPr>
              <a:t>活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促進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向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見直し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2327" y="4182871"/>
            <a:ext cx="6959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eiryo UI"/>
                <a:cs typeface="Meiryo UI"/>
              </a:rPr>
              <a:t>【改訂内容】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927" y="4296008"/>
            <a:ext cx="590804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本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ガ</a:t>
            </a:r>
            <a:r>
              <a:rPr dirty="0" sz="1200" spc="-390" b="1">
                <a:solidFill>
                  <a:srgbClr val="FF0000"/>
                </a:solidFill>
                <a:latin typeface="Meiryo UI"/>
                <a:cs typeface="Meiryo UI"/>
              </a:rPr>
              <a:t>イ</a:t>
            </a:r>
            <a:r>
              <a:rPr dirty="0" baseline="-21505" sz="2325" spc="-1754" b="1">
                <a:latin typeface="Meiryo UI"/>
                <a:cs typeface="Meiryo UI"/>
              </a:rPr>
              <a:t>Ⅱ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ドライ</a:t>
            </a:r>
            <a:r>
              <a:rPr dirty="0" sz="1200" spc="-740" b="1">
                <a:solidFill>
                  <a:srgbClr val="FF0000"/>
                </a:solidFill>
                <a:latin typeface="Meiryo UI"/>
                <a:cs typeface="Meiryo UI"/>
              </a:rPr>
              <a:t>ン</a:t>
            </a:r>
            <a:r>
              <a:rPr dirty="0" baseline="15873" sz="1575" spc="-172">
                <a:latin typeface="Meiryo UI"/>
                <a:cs typeface="Meiryo UI"/>
              </a:rPr>
              <a:t>セ</a:t>
            </a:r>
            <a:r>
              <a:rPr dirty="0" sz="1200" spc="-885" b="1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baseline="15873" sz="1575" spc="-15">
                <a:latin typeface="Meiryo UI"/>
                <a:cs typeface="Meiryo UI"/>
              </a:rPr>
              <a:t>キ</a:t>
            </a:r>
            <a:r>
              <a:rPr dirty="0" baseline="15873" sz="1575" spc="-1012">
                <a:latin typeface="Meiryo UI"/>
                <a:cs typeface="Meiryo UI"/>
              </a:rPr>
              <a:t>ュ</a:t>
            </a:r>
            <a:r>
              <a:rPr dirty="0" sz="1200" spc="-505" b="1">
                <a:solidFill>
                  <a:srgbClr val="FF0000"/>
                </a:solidFill>
                <a:latin typeface="Meiryo UI"/>
                <a:cs typeface="Meiryo UI"/>
              </a:rPr>
              <a:t>準</a:t>
            </a:r>
            <a:r>
              <a:rPr dirty="0" baseline="15873" sz="1575" spc="-172">
                <a:latin typeface="Meiryo UI"/>
                <a:cs typeface="Meiryo UI"/>
              </a:rPr>
              <a:t>リ</a:t>
            </a:r>
            <a:r>
              <a:rPr dirty="0" sz="1200" spc="-1120" b="1">
                <a:solidFill>
                  <a:srgbClr val="FF0000"/>
                </a:solidFill>
                <a:latin typeface="Meiryo UI"/>
                <a:cs typeface="Meiryo UI"/>
              </a:rPr>
              <a:t>拠</a:t>
            </a:r>
            <a:r>
              <a:rPr dirty="0" baseline="15873" sz="1575" spc="-44">
                <a:latin typeface="Meiryo UI"/>
                <a:cs typeface="Meiryo UI"/>
              </a:rPr>
              <a:t>テ</a:t>
            </a:r>
            <a:r>
              <a:rPr dirty="0" baseline="15873" sz="1575" spc="-397">
                <a:latin typeface="Meiryo UI"/>
                <a:cs typeface="Meiryo UI"/>
              </a:rPr>
              <a:t>ィ</a:t>
            </a:r>
            <a:r>
              <a:rPr dirty="0" sz="1200" spc="-64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baseline="15873" sz="1575" spc="-622">
                <a:latin typeface="Meiryo UI"/>
                <a:cs typeface="Meiryo UI"/>
              </a:rPr>
              <a:t>侵</a:t>
            </a:r>
            <a:r>
              <a:rPr dirty="0" sz="1200" spc="-560" b="1">
                <a:solidFill>
                  <a:srgbClr val="FF0000"/>
                </a:solidFill>
                <a:latin typeface="Meiryo UI"/>
                <a:cs typeface="Meiryo UI"/>
              </a:rPr>
              <a:t>て</a:t>
            </a:r>
            <a:r>
              <a:rPr dirty="0" baseline="15873" sz="1575" spc="-750">
                <a:latin typeface="Meiryo UI"/>
                <a:cs typeface="Meiryo UI"/>
              </a:rPr>
              <a:t>害</a:t>
            </a:r>
            <a:r>
              <a:rPr dirty="0" sz="1200" spc="-545" b="1">
                <a:solidFill>
                  <a:srgbClr val="FF0000"/>
                </a:solidFill>
                <a:latin typeface="Meiryo UI"/>
                <a:cs typeface="Meiryo UI"/>
              </a:rPr>
              <a:t>い</a:t>
            </a:r>
            <a:r>
              <a:rPr dirty="0" baseline="15873" sz="1575" spc="-480">
                <a:latin typeface="Meiryo UI"/>
                <a:cs typeface="Meiryo UI"/>
              </a:rPr>
              <a:t>が</a:t>
            </a:r>
            <a:r>
              <a:rPr dirty="0" sz="1200" spc="-665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baseline="15873" sz="1575" spc="-60">
                <a:latin typeface="Meiryo UI"/>
                <a:cs typeface="Meiryo UI"/>
              </a:rPr>
              <a:t>、</a:t>
            </a:r>
            <a:r>
              <a:rPr dirty="0" sz="1200" spc="-815" b="1">
                <a:solidFill>
                  <a:srgbClr val="FF0000"/>
                </a:solidFill>
                <a:latin typeface="Meiryo UI"/>
                <a:cs typeface="Meiryo UI"/>
              </a:rPr>
              <a:t>こ</a:t>
            </a:r>
            <a:r>
              <a:rPr dirty="0" baseline="15873" sz="1575" spc="-352">
                <a:latin typeface="Meiryo UI"/>
                <a:cs typeface="Meiryo UI"/>
              </a:rPr>
              <a:t>学</a:t>
            </a:r>
            <a:r>
              <a:rPr dirty="0" sz="1200" spc="-625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baseline="15873" sz="1575" spc="-644">
                <a:latin typeface="Meiryo UI"/>
                <a:cs typeface="Meiryo UI"/>
              </a:rPr>
              <a:t>校</a:t>
            </a:r>
            <a:r>
              <a:rPr dirty="0" sz="1200" spc="-560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baseline="15873" sz="1575" spc="-750">
                <a:latin typeface="Meiryo UI"/>
                <a:cs typeface="Meiryo UI"/>
              </a:rPr>
              <a:t>事</a:t>
            </a:r>
            <a:r>
              <a:rPr dirty="0" sz="1200" spc="-710" b="1">
                <a:solidFill>
                  <a:srgbClr val="FF0000"/>
                </a:solidFill>
                <a:latin typeface="Meiryo UI"/>
                <a:cs typeface="Meiryo UI"/>
              </a:rPr>
              <a:t>確</a:t>
            </a:r>
            <a:r>
              <a:rPr dirty="0" baseline="15873" sz="1575" spc="-517">
                <a:latin typeface="Meiryo UI"/>
                <a:cs typeface="Meiryo UI"/>
              </a:rPr>
              <a:t>務</a:t>
            </a:r>
            <a:r>
              <a:rPr dirty="0" sz="1200" spc="-855" b="1">
                <a:solidFill>
                  <a:srgbClr val="FF0000"/>
                </a:solidFill>
                <a:latin typeface="Meiryo UI"/>
                <a:cs typeface="Meiryo UI"/>
              </a:rPr>
              <a:t>認</a:t>
            </a:r>
            <a:r>
              <a:rPr dirty="0" baseline="15873" sz="1575" spc="-300">
                <a:latin typeface="Meiryo UI"/>
                <a:cs typeface="Meiryo UI"/>
              </a:rPr>
              <a:t>及</a:t>
            </a:r>
            <a:r>
              <a:rPr dirty="0" sz="1200" spc="-70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baseline="15873" sz="1575" spc="-270">
                <a:latin typeface="Meiryo UI"/>
                <a:cs typeface="Meiryo UI"/>
              </a:rPr>
              <a:t>び</a:t>
            </a:r>
            <a:r>
              <a:rPr dirty="0" sz="1200" spc="-860" b="1">
                <a:solidFill>
                  <a:srgbClr val="FF0000"/>
                </a:solidFill>
                <a:latin typeface="Meiryo UI"/>
                <a:cs typeface="Meiryo UI"/>
              </a:rPr>
              <a:t>た</a:t>
            </a:r>
            <a:r>
              <a:rPr dirty="0" baseline="15873" sz="1575" spc="-300">
                <a:latin typeface="Meiryo UI"/>
                <a:cs typeface="Meiryo UI"/>
              </a:rPr>
              <a:t>教</a:t>
            </a:r>
            <a:r>
              <a:rPr dirty="0" sz="1200" spc="-1000" b="1">
                <a:solidFill>
                  <a:srgbClr val="FF0000"/>
                </a:solidFill>
                <a:latin typeface="Meiryo UI"/>
                <a:cs typeface="Meiryo UI"/>
              </a:rPr>
              <a:t>上</a:t>
            </a:r>
            <a:r>
              <a:rPr dirty="0" baseline="15873" sz="1575" spc="-82">
                <a:latin typeface="Meiryo UI"/>
                <a:cs typeface="Meiryo UI"/>
              </a:rPr>
              <a:t>育</a:t>
            </a:r>
            <a:r>
              <a:rPr dirty="0" sz="1200" spc="-1010" b="1">
                <a:solidFill>
                  <a:srgbClr val="FF0000"/>
                </a:solidFill>
                <a:latin typeface="Meiryo UI"/>
                <a:cs typeface="Meiryo UI"/>
              </a:rPr>
              <a:t>で</a:t>
            </a:r>
            <a:r>
              <a:rPr dirty="0" baseline="15873" sz="1575" spc="-67">
                <a:latin typeface="Meiryo UI"/>
                <a:cs typeface="Meiryo UI"/>
              </a:rPr>
              <a:t>活</a:t>
            </a:r>
            <a:r>
              <a:rPr dirty="0" sz="1200" spc="-1165" b="1">
                <a:solidFill>
                  <a:srgbClr val="FF0000"/>
                </a:solidFill>
                <a:latin typeface="Meiryo UI"/>
                <a:cs typeface="Meiryo UI"/>
              </a:rPr>
              <a:t>業</a:t>
            </a:r>
            <a:r>
              <a:rPr dirty="0" baseline="15873" sz="1575" spc="165">
                <a:latin typeface="Meiryo UI"/>
                <a:cs typeface="Meiryo UI"/>
              </a:rPr>
              <a:t>動</a:t>
            </a:r>
            <a:r>
              <a:rPr dirty="0" sz="1200" spc="-805" b="1">
                <a:solidFill>
                  <a:srgbClr val="FF0000"/>
                </a:solidFill>
                <a:latin typeface="Meiryo UI"/>
                <a:cs typeface="Meiryo UI"/>
              </a:rPr>
              <a:t>務</a:t>
            </a:r>
            <a:r>
              <a:rPr dirty="0" baseline="-21164" sz="1575" spc="-375">
                <a:latin typeface="Meiryo UI"/>
                <a:cs typeface="Meiryo UI"/>
              </a:rPr>
              <a:t>同</a:t>
            </a:r>
            <a:r>
              <a:rPr dirty="0" sz="1200" spc="-960" b="1">
                <a:solidFill>
                  <a:srgbClr val="FF0000"/>
                </a:solidFill>
                <a:latin typeface="Meiryo UI"/>
                <a:cs typeface="Meiryo UI"/>
              </a:rPr>
              <a:t>遂</a:t>
            </a:r>
            <a:r>
              <a:rPr dirty="0" baseline="-21164" sz="1575" spc="-142">
                <a:latin typeface="Meiryo UI"/>
                <a:cs typeface="Meiryo UI"/>
              </a:rPr>
              <a:t>上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行上必要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場合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には、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情報セ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キ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ュ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リ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ティ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5027" y="4523232"/>
            <a:ext cx="5831205" cy="7620"/>
          </a:xfrm>
          <a:custGeom>
            <a:avLst/>
            <a:gdLst/>
            <a:ahLst/>
            <a:cxnLst/>
            <a:rect l="l" t="t" r="r" b="b"/>
            <a:pathLst>
              <a:path w="5831205" h="7620">
                <a:moveTo>
                  <a:pt x="5830824" y="0"/>
                </a:moveTo>
                <a:lnTo>
                  <a:pt x="0" y="0"/>
                </a:lnTo>
                <a:lnTo>
                  <a:pt x="0" y="7619"/>
                </a:lnTo>
                <a:lnTo>
                  <a:pt x="5830824" y="7619"/>
                </a:lnTo>
                <a:lnTo>
                  <a:pt x="5830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66927" y="4484623"/>
            <a:ext cx="2538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b="1">
                <a:solidFill>
                  <a:srgbClr val="FF0000"/>
                </a:solidFill>
                <a:latin typeface="Meiryo UI"/>
                <a:cs typeface="Meiryo UI"/>
              </a:rPr>
              <a:t>管理者の判</a:t>
            </a:r>
            <a:r>
              <a:rPr dirty="0" baseline="-13888" sz="1800" spc="-1425" b="1">
                <a:solidFill>
                  <a:srgbClr val="FF0000"/>
                </a:solidFill>
                <a:latin typeface="Meiryo UI"/>
                <a:cs typeface="Meiryo UI"/>
              </a:rPr>
              <a:t>断</a:t>
            </a:r>
            <a:r>
              <a:rPr dirty="0" sz="1050" spc="-20">
                <a:latin typeface="Meiryo UI"/>
                <a:cs typeface="Meiryo UI"/>
              </a:rPr>
              <a:t>の</a:t>
            </a:r>
            <a:r>
              <a:rPr dirty="0" sz="1050" spc="-944">
                <a:latin typeface="Meiryo UI"/>
                <a:cs typeface="Meiryo UI"/>
              </a:rPr>
              <a:t>実</a:t>
            </a:r>
            <a:r>
              <a:rPr dirty="0" baseline="-13888" sz="1800" spc="-165" b="1">
                <a:solidFill>
                  <a:srgbClr val="FF0000"/>
                </a:solidFill>
                <a:latin typeface="Meiryo UI"/>
                <a:cs typeface="Meiryo UI"/>
              </a:rPr>
              <a:t>で</a:t>
            </a:r>
            <a:r>
              <a:rPr dirty="0" sz="1050" spc="-944">
                <a:latin typeface="Meiryo UI"/>
                <a:cs typeface="Meiryo UI"/>
              </a:rPr>
              <a:t>施</a:t>
            </a:r>
            <a:r>
              <a:rPr dirty="0" baseline="-13888" sz="1800" spc="-397" b="1">
                <a:solidFill>
                  <a:srgbClr val="FF0000"/>
                </a:solidFill>
                <a:latin typeface="Meiryo UI"/>
                <a:cs typeface="Meiryo UI"/>
              </a:rPr>
              <a:t>持</a:t>
            </a:r>
            <a:r>
              <a:rPr dirty="0" sz="1050" spc="-565">
                <a:latin typeface="Meiryo UI"/>
                <a:cs typeface="Meiryo UI"/>
              </a:rPr>
              <a:t>に</a:t>
            </a:r>
            <a:r>
              <a:rPr dirty="0" baseline="-13888" sz="1800" spc="-607" b="1">
                <a:solidFill>
                  <a:srgbClr val="FF0000"/>
                </a:solidFill>
                <a:latin typeface="Meiryo UI"/>
                <a:cs typeface="Meiryo UI"/>
              </a:rPr>
              <a:t>ち</a:t>
            </a:r>
            <a:r>
              <a:rPr dirty="0" sz="1050" spc="-655">
                <a:latin typeface="Meiryo UI"/>
                <a:cs typeface="Meiryo UI"/>
              </a:rPr>
              <a:t>重</a:t>
            </a:r>
            <a:r>
              <a:rPr dirty="0" baseline="-13888" sz="1800" spc="-810" b="1">
                <a:solidFill>
                  <a:srgbClr val="FF0000"/>
                </a:solidFill>
                <a:latin typeface="Meiryo UI"/>
                <a:cs typeface="Meiryo UI"/>
              </a:rPr>
              <a:t>出</a:t>
            </a:r>
            <a:r>
              <a:rPr dirty="0" sz="1050" spc="-515">
                <a:latin typeface="Meiryo UI"/>
                <a:cs typeface="Meiryo UI"/>
              </a:rPr>
              <a:t>大</a:t>
            </a:r>
            <a:r>
              <a:rPr dirty="0" baseline="-13888" sz="1800" spc="-58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050" spc="-515">
                <a:latin typeface="Meiryo UI"/>
                <a:cs typeface="Meiryo UI"/>
              </a:rPr>
              <a:t>な</a:t>
            </a:r>
            <a:r>
              <a:rPr dirty="0" baseline="-13888" sz="1800" spc="-67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050" spc="-610">
                <a:latin typeface="Meiryo UI"/>
                <a:cs typeface="Meiryo UI"/>
              </a:rPr>
              <a:t>影</a:t>
            </a:r>
            <a:r>
              <a:rPr dirty="0" baseline="-13888" sz="1800" spc="-900" b="1">
                <a:solidFill>
                  <a:srgbClr val="FF0000"/>
                </a:solidFill>
                <a:latin typeface="Meiryo UI"/>
                <a:cs typeface="Meiryo UI"/>
              </a:rPr>
              <a:t>可</a:t>
            </a:r>
            <a:r>
              <a:rPr dirty="0" sz="1050" spc="-10">
                <a:latin typeface="Meiryo UI"/>
                <a:cs typeface="Meiryo UI"/>
              </a:rPr>
              <a:t>響</a:t>
            </a:r>
            <a:r>
              <a:rPr dirty="0" sz="1050" spc="-15">
                <a:latin typeface="Meiryo UI"/>
                <a:cs typeface="Meiryo UI"/>
              </a:rPr>
              <a:t>を</a:t>
            </a:r>
            <a:r>
              <a:rPr dirty="0" sz="1050" spc="-10">
                <a:latin typeface="Meiryo UI"/>
                <a:cs typeface="Meiryo UI"/>
              </a:rPr>
              <a:t>及</a:t>
            </a:r>
            <a:r>
              <a:rPr dirty="0" sz="1050" spc="25">
                <a:latin typeface="Meiryo UI"/>
                <a:cs typeface="Meiryo UI"/>
              </a:rPr>
              <a:t>ぼ</a:t>
            </a:r>
            <a:r>
              <a:rPr dirty="0" sz="1050" spc="20">
                <a:latin typeface="Meiryo UI"/>
                <a:cs typeface="Meiryo UI"/>
              </a:rPr>
              <a:t>す</a:t>
            </a:r>
            <a:r>
              <a:rPr dirty="0" sz="1050" spc="-5">
                <a:latin typeface="Meiryo UI"/>
                <a:cs typeface="Meiryo UI"/>
              </a:rPr>
              <a:t>。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5027" y="4706111"/>
            <a:ext cx="1853564" cy="7620"/>
          </a:xfrm>
          <a:custGeom>
            <a:avLst/>
            <a:gdLst/>
            <a:ahLst/>
            <a:cxnLst/>
            <a:rect l="l" t="t" r="r" b="b"/>
            <a:pathLst>
              <a:path w="1853564" h="7620">
                <a:moveTo>
                  <a:pt x="1853184" y="0"/>
                </a:moveTo>
                <a:lnTo>
                  <a:pt x="0" y="0"/>
                </a:lnTo>
                <a:lnTo>
                  <a:pt x="0" y="7619"/>
                </a:lnTo>
                <a:lnTo>
                  <a:pt x="1853184" y="7619"/>
                </a:lnTo>
                <a:lnTo>
                  <a:pt x="18531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66927" y="4891532"/>
            <a:ext cx="5878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450">
                <a:latin typeface="Meiryo UI"/>
                <a:cs typeface="Meiryo UI"/>
              </a:rPr>
              <a:t>*</a:t>
            </a:r>
            <a:r>
              <a:rPr dirty="0" sz="1200" spc="34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従来の</a:t>
            </a:r>
            <a:r>
              <a:rPr dirty="0" sz="1200" spc="-434">
                <a:latin typeface="Meiryo UI"/>
                <a:cs typeface="Meiryo UI"/>
              </a:rPr>
              <a:t>表</a:t>
            </a:r>
            <a:r>
              <a:rPr dirty="0" baseline="-26455" sz="1575" spc="-644">
                <a:latin typeface="Meiryo UI"/>
                <a:cs typeface="Meiryo UI"/>
              </a:rPr>
              <a:t>セ</a:t>
            </a:r>
            <a:r>
              <a:rPr dirty="0" sz="1200" spc="-795">
                <a:latin typeface="Meiryo UI"/>
                <a:cs typeface="Meiryo UI"/>
              </a:rPr>
              <a:t>現</a:t>
            </a:r>
            <a:r>
              <a:rPr dirty="0" baseline="-26455" sz="1575" spc="-104">
                <a:latin typeface="Meiryo UI"/>
                <a:cs typeface="Meiryo UI"/>
              </a:rPr>
              <a:t>キ</a:t>
            </a:r>
            <a:r>
              <a:rPr dirty="0" sz="1200" spc="-919">
                <a:latin typeface="Meiryo UI"/>
                <a:cs typeface="Meiryo UI"/>
              </a:rPr>
              <a:t>で</a:t>
            </a:r>
            <a:r>
              <a:rPr dirty="0" baseline="-26455" sz="1575" spc="37">
                <a:latin typeface="Meiryo UI"/>
                <a:cs typeface="Meiryo UI"/>
              </a:rPr>
              <a:t>ュ</a:t>
            </a:r>
            <a:r>
              <a:rPr dirty="0" baseline="-26455" sz="1575" spc="-622">
                <a:latin typeface="Meiryo UI"/>
                <a:cs typeface="Meiryo UI"/>
              </a:rPr>
              <a:t>リ</a:t>
            </a:r>
            <a:r>
              <a:rPr dirty="0" sz="1200" spc="-645">
                <a:latin typeface="Meiryo UI"/>
                <a:cs typeface="Meiryo UI"/>
              </a:rPr>
              <a:t>は</a:t>
            </a:r>
            <a:r>
              <a:rPr dirty="0" baseline="-26455" sz="1575" spc="-240">
                <a:latin typeface="Meiryo UI"/>
                <a:cs typeface="Meiryo UI"/>
              </a:rPr>
              <a:t>テ</a:t>
            </a:r>
            <a:r>
              <a:rPr dirty="0" sz="1200" spc="-1070">
                <a:latin typeface="Meiryo UI"/>
                <a:cs typeface="Meiryo UI"/>
              </a:rPr>
              <a:t>実</a:t>
            </a:r>
            <a:r>
              <a:rPr dirty="0" baseline="-26455" sz="1575" spc="-15">
                <a:latin typeface="Meiryo UI"/>
                <a:cs typeface="Meiryo UI"/>
              </a:rPr>
              <a:t>ィ</a:t>
            </a:r>
            <a:r>
              <a:rPr dirty="0" baseline="-26455" sz="1575" spc="-862">
                <a:latin typeface="Meiryo UI"/>
                <a:cs typeface="Meiryo UI"/>
              </a:rPr>
              <a:t>侵</a:t>
            </a:r>
            <a:r>
              <a:rPr dirty="0" sz="1200" spc="-640">
                <a:latin typeface="Meiryo UI"/>
                <a:cs typeface="Meiryo UI"/>
              </a:rPr>
              <a:t>質</a:t>
            </a:r>
            <a:r>
              <a:rPr dirty="0" baseline="-26455" sz="1575" spc="-622">
                <a:latin typeface="Meiryo UI"/>
                <a:cs typeface="Meiryo UI"/>
              </a:rPr>
              <a:t>害</a:t>
            </a:r>
            <a:r>
              <a:rPr dirty="0" sz="1200" spc="-780">
                <a:latin typeface="Meiryo UI"/>
                <a:cs typeface="Meiryo UI"/>
              </a:rPr>
              <a:t>禁</a:t>
            </a:r>
            <a:r>
              <a:rPr dirty="0" baseline="-26455" sz="1575" spc="-120">
                <a:latin typeface="Meiryo UI"/>
                <a:cs typeface="Meiryo UI"/>
              </a:rPr>
              <a:t>が</a:t>
            </a:r>
            <a:r>
              <a:rPr dirty="0" sz="1200" spc="-1140">
                <a:latin typeface="Meiryo UI"/>
                <a:cs typeface="Meiryo UI"/>
              </a:rPr>
              <a:t>止</a:t>
            </a:r>
            <a:r>
              <a:rPr dirty="0" baseline="-26455" sz="1575" spc="30">
                <a:latin typeface="Meiryo UI"/>
                <a:cs typeface="Meiryo UI"/>
              </a:rPr>
              <a:t>、</a:t>
            </a:r>
            <a:r>
              <a:rPr dirty="0" baseline="-26455" sz="1575" spc="-952">
                <a:latin typeface="Meiryo UI"/>
                <a:cs typeface="Meiryo UI"/>
              </a:rPr>
              <a:t>学</a:t>
            </a:r>
            <a:r>
              <a:rPr dirty="0" sz="1200" spc="-135">
                <a:latin typeface="Meiryo UI"/>
                <a:cs typeface="Meiryo UI"/>
              </a:rPr>
              <a:t>と</a:t>
            </a:r>
            <a:r>
              <a:rPr dirty="0" baseline="-26455" sz="1575" spc="-1380">
                <a:latin typeface="Meiryo UI"/>
                <a:cs typeface="Meiryo UI"/>
              </a:rPr>
              <a:t>校</a:t>
            </a:r>
            <a:r>
              <a:rPr dirty="0" sz="1200" spc="-290">
                <a:latin typeface="Meiryo UI"/>
                <a:cs typeface="Meiryo UI"/>
              </a:rPr>
              <a:t>捉</a:t>
            </a:r>
            <a:r>
              <a:rPr dirty="0" baseline="-26455" sz="1575" spc="-1147">
                <a:latin typeface="Meiryo UI"/>
                <a:cs typeface="Meiryo UI"/>
              </a:rPr>
              <a:t>事</a:t>
            </a:r>
            <a:r>
              <a:rPr dirty="0" sz="1200" spc="-190">
                <a:latin typeface="Meiryo UI"/>
                <a:cs typeface="Meiryo UI"/>
              </a:rPr>
              <a:t>え</a:t>
            </a:r>
            <a:r>
              <a:rPr dirty="0" baseline="-26455" sz="1575" spc="-1312">
                <a:latin typeface="Meiryo UI"/>
                <a:cs typeface="Meiryo UI"/>
              </a:rPr>
              <a:t>務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 spc="-1019">
                <a:latin typeface="Meiryo UI"/>
                <a:cs typeface="Meiryo UI"/>
              </a:rPr>
              <a:t>れ</a:t>
            </a:r>
            <a:r>
              <a:rPr dirty="0" baseline="-26455" sz="1575" spc="-52">
                <a:latin typeface="Meiryo UI"/>
                <a:cs typeface="Meiryo UI"/>
              </a:rPr>
              <a:t>及</a:t>
            </a:r>
            <a:r>
              <a:rPr dirty="0" sz="1200" spc="-919">
                <a:latin typeface="Meiryo UI"/>
                <a:cs typeface="Meiryo UI"/>
              </a:rPr>
              <a:t>て</a:t>
            </a:r>
            <a:r>
              <a:rPr dirty="0" baseline="-26455" sz="1575" spc="-52">
                <a:latin typeface="Meiryo UI"/>
                <a:cs typeface="Meiryo UI"/>
              </a:rPr>
              <a:t>び</a:t>
            </a:r>
            <a:r>
              <a:rPr dirty="0" baseline="-26455" sz="1575" spc="-1470">
                <a:latin typeface="Meiryo UI"/>
                <a:cs typeface="Meiryo UI"/>
              </a:rPr>
              <a:t>教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-905">
                <a:latin typeface="Meiryo UI"/>
                <a:cs typeface="Meiryo UI"/>
              </a:rPr>
              <a:t>る</a:t>
            </a:r>
            <a:r>
              <a:rPr dirty="0" baseline="-26455" sz="1575" spc="-232">
                <a:latin typeface="Meiryo UI"/>
                <a:cs typeface="Meiryo UI"/>
              </a:rPr>
              <a:t>育</a:t>
            </a:r>
            <a:r>
              <a:rPr dirty="0" sz="1200" spc="-800">
                <a:latin typeface="Meiryo UI"/>
                <a:cs typeface="Meiryo UI"/>
              </a:rPr>
              <a:t>ケ</a:t>
            </a:r>
            <a:r>
              <a:rPr dirty="0" baseline="-26455" sz="1575" spc="-390">
                <a:latin typeface="Meiryo UI"/>
                <a:cs typeface="Meiryo UI"/>
              </a:rPr>
              <a:t>活</a:t>
            </a:r>
            <a:r>
              <a:rPr dirty="0" sz="1200" spc="-730">
                <a:latin typeface="Meiryo UI"/>
                <a:cs typeface="Meiryo UI"/>
              </a:rPr>
              <a:t>ー</a:t>
            </a:r>
            <a:r>
              <a:rPr dirty="0" baseline="-26455" sz="1575" spc="-502">
                <a:latin typeface="Meiryo UI"/>
                <a:cs typeface="Meiryo UI"/>
              </a:rPr>
              <a:t>動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あ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たた</a:t>
            </a:r>
            <a:r>
              <a:rPr dirty="0" sz="1200">
                <a:latin typeface="Meiryo UI"/>
                <a:cs typeface="Meiryo UI"/>
              </a:rPr>
              <a:t>め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今後の</a:t>
            </a:r>
            <a:r>
              <a:rPr dirty="0" sz="1200" spc="-10">
                <a:latin typeface="Meiryo UI"/>
                <a:cs typeface="Meiryo UI"/>
              </a:rPr>
              <a:t>デー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向</a:t>
            </a:r>
            <a:r>
              <a:rPr dirty="0" sz="1200" spc="-10">
                <a:latin typeface="Meiryo UI"/>
                <a:cs typeface="Meiryo UI"/>
              </a:rPr>
              <a:t>けて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ガ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84976" y="5071872"/>
            <a:ext cx="121920" cy="7620"/>
          </a:xfrm>
          <a:custGeom>
            <a:avLst/>
            <a:gdLst/>
            <a:ahLst/>
            <a:cxnLst/>
            <a:rect l="l" t="t" r="r" b="b"/>
            <a:pathLst>
              <a:path w="121920" h="7620">
                <a:moveTo>
                  <a:pt x="121920" y="0"/>
                </a:moveTo>
                <a:lnTo>
                  <a:pt x="0" y="0"/>
                </a:lnTo>
                <a:lnTo>
                  <a:pt x="0" y="7619"/>
                </a:lnTo>
                <a:lnTo>
                  <a:pt x="121920" y="76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66927" y="5032100"/>
            <a:ext cx="547751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2314" sz="1800" spc="-7">
                <a:latin typeface="Meiryo UI"/>
                <a:cs typeface="Meiryo UI"/>
              </a:rPr>
              <a:t>イ</a:t>
            </a:r>
            <a:r>
              <a:rPr dirty="0" baseline="2314" sz="1800">
                <a:latin typeface="Meiryo UI"/>
                <a:cs typeface="Meiryo UI"/>
              </a:rPr>
              <a:t>ド</a:t>
            </a:r>
            <a:r>
              <a:rPr dirty="0" baseline="2314" sz="1800" spc="-7">
                <a:latin typeface="Meiryo UI"/>
                <a:cs typeface="Meiryo UI"/>
              </a:rPr>
              <a:t>ラ</a:t>
            </a:r>
            <a:r>
              <a:rPr dirty="0" baseline="2314" sz="1800" spc="-982">
                <a:latin typeface="Meiryo UI"/>
                <a:cs typeface="Meiryo UI"/>
              </a:rPr>
              <a:t>イ</a:t>
            </a:r>
            <a:r>
              <a:rPr dirty="0" sz="1550" spc="-905" b="1">
                <a:latin typeface="Meiryo UI"/>
                <a:cs typeface="Meiryo UI"/>
              </a:rPr>
              <a:t>Ⅲ</a:t>
            </a:r>
            <a:r>
              <a:rPr dirty="0" baseline="2314" sz="1800">
                <a:latin typeface="Meiryo UI"/>
                <a:cs typeface="Meiryo UI"/>
              </a:rPr>
              <a:t>ン</a:t>
            </a:r>
            <a:r>
              <a:rPr dirty="0" baseline="2314" sz="1800" spc="7">
                <a:latin typeface="Meiryo UI"/>
                <a:cs typeface="Meiryo UI"/>
              </a:rPr>
              <a:t>に</a:t>
            </a:r>
            <a:r>
              <a:rPr dirty="0" baseline="2314" sz="1800" spc="-450">
                <a:latin typeface="Meiryo UI"/>
                <a:cs typeface="Meiryo UI"/>
              </a:rPr>
              <a:t>準</a:t>
            </a:r>
            <a:r>
              <a:rPr dirty="0" baseline="-26455" sz="1575" spc="-839">
                <a:latin typeface="Meiryo UI"/>
                <a:cs typeface="Meiryo UI"/>
              </a:rPr>
              <a:t>の</a:t>
            </a:r>
            <a:r>
              <a:rPr dirty="0" baseline="2314" sz="1800" spc="-989">
                <a:latin typeface="Meiryo UI"/>
                <a:cs typeface="Meiryo UI"/>
              </a:rPr>
              <a:t>拠</a:t>
            </a:r>
            <a:r>
              <a:rPr dirty="0" baseline="-26455" sz="1575" spc="-592">
                <a:latin typeface="Meiryo UI"/>
                <a:cs typeface="Meiryo UI"/>
              </a:rPr>
              <a:t>実</a:t>
            </a:r>
            <a:r>
              <a:rPr dirty="0" baseline="2314" sz="1800" spc="-712">
                <a:latin typeface="Meiryo UI"/>
                <a:cs typeface="Meiryo UI"/>
              </a:rPr>
              <a:t>し</a:t>
            </a:r>
            <a:r>
              <a:rPr dirty="0" baseline="-26455" sz="1575" spc="-877">
                <a:latin typeface="Meiryo UI"/>
                <a:cs typeface="Meiryo UI"/>
              </a:rPr>
              <a:t>施</a:t>
            </a:r>
            <a:r>
              <a:rPr dirty="0" baseline="2314" sz="1800" spc="-555">
                <a:latin typeface="Meiryo UI"/>
                <a:cs typeface="Meiryo UI"/>
              </a:rPr>
              <a:t>て</a:t>
            </a:r>
            <a:r>
              <a:rPr dirty="0" baseline="-26455" sz="1575" spc="-682">
                <a:latin typeface="Meiryo UI"/>
                <a:cs typeface="Meiryo UI"/>
              </a:rPr>
              <a:t>に</a:t>
            </a:r>
            <a:r>
              <a:rPr dirty="0" baseline="2314" sz="1800" spc="-772">
                <a:latin typeface="Meiryo UI"/>
                <a:cs typeface="Meiryo UI"/>
              </a:rPr>
              <a:t>い</a:t>
            </a:r>
            <a:r>
              <a:rPr dirty="0" baseline="-26455" sz="1575" spc="-802">
                <a:latin typeface="Meiryo UI"/>
                <a:cs typeface="Meiryo UI"/>
              </a:rPr>
              <a:t>軽</a:t>
            </a:r>
            <a:r>
              <a:rPr dirty="0" baseline="2314" sz="1800" spc="-562">
                <a:latin typeface="Meiryo UI"/>
                <a:cs typeface="Meiryo UI"/>
              </a:rPr>
              <a:t>る</a:t>
            </a:r>
            <a:r>
              <a:rPr dirty="0" baseline="-26455" sz="1575" spc="-1019">
                <a:latin typeface="Meiryo UI"/>
                <a:cs typeface="Meiryo UI"/>
              </a:rPr>
              <a:t>微</a:t>
            </a:r>
            <a:r>
              <a:rPr dirty="0" baseline="2314" sz="1800" spc="-240">
                <a:latin typeface="Meiryo UI"/>
                <a:cs typeface="Meiryo UI"/>
              </a:rPr>
              <a:t>こ</a:t>
            </a:r>
            <a:r>
              <a:rPr dirty="0" baseline="-26455" sz="1575" spc="-1132">
                <a:latin typeface="Meiryo UI"/>
                <a:cs typeface="Meiryo UI"/>
              </a:rPr>
              <a:t>な</a:t>
            </a:r>
            <a:r>
              <a:rPr dirty="0" baseline="2314" sz="1800">
                <a:latin typeface="Meiryo UI"/>
                <a:cs typeface="Meiryo UI"/>
              </a:rPr>
              <a:t>と</a:t>
            </a:r>
            <a:r>
              <a:rPr dirty="0" baseline="2314" sz="1800" spc="-1342">
                <a:latin typeface="Meiryo UI"/>
                <a:cs typeface="Meiryo UI"/>
              </a:rPr>
              <a:t>を</a:t>
            </a:r>
            <a:r>
              <a:rPr dirty="0" baseline="-26455" sz="1575" spc="-247">
                <a:latin typeface="Meiryo UI"/>
                <a:cs typeface="Meiryo UI"/>
              </a:rPr>
              <a:t>影</a:t>
            </a:r>
            <a:r>
              <a:rPr dirty="0" baseline="2314" sz="1800" spc="-1567">
                <a:latin typeface="Meiryo UI"/>
                <a:cs typeface="Meiryo UI"/>
              </a:rPr>
              <a:t>前</a:t>
            </a:r>
            <a:r>
              <a:rPr dirty="0" baseline="-26455" sz="1575" spc="-15">
                <a:latin typeface="Meiryo UI"/>
                <a:cs typeface="Meiryo UI"/>
              </a:rPr>
              <a:t>響</a:t>
            </a:r>
            <a:r>
              <a:rPr dirty="0" baseline="2314" sz="1800" spc="-1800">
                <a:latin typeface="Meiryo UI"/>
                <a:cs typeface="Meiryo UI"/>
              </a:rPr>
              <a:t>提</a:t>
            </a:r>
            <a:r>
              <a:rPr dirty="0" baseline="-26455" sz="1575" spc="-22">
                <a:latin typeface="Meiryo UI"/>
                <a:cs typeface="Meiryo UI"/>
              </a:rPr>
              <a:t>を</a:t>
            </a:r>
            <a:r>
              <a:rPr dirty="0" baseline="-26455" sz="1575" spc="-952">
                <a:latin typeface="Meiryo UI"/>
                <a:cs typeface="Meiryo UI"/>
              </a:rPr>
              <a:t>及</a:t>
            </a:r>
            <a:r>
              <a:rPr dirty="0" baseline="2314" sz="1800" spc="-202">
                <a:latin typeface="Meiryo UI"/>
                <a:cs typeface="Meiryo UI"/>
              </a:rPr>
              <a:t>と</a:t>
            </a:r>
            <a:r>
              <a:rPr dirty="0" baseline="-26455" sz="1575" spc="-1155">
                <a:latin typeface="Meiryo UI"/>
                <a:cs typeface="Meiryo UI"/>
              </a:rPr>
              <a:t>ぼ</a:t>
            </a:r>
            <a:r>
              <a:rPr dirty="0" baseline="2314" sz="1800" spc="-120">
                <a:latin typeface="Meiryo UI"/>
                <a:cs typeface="Meiryo UI"/>
              </a:rPr>
              <a:t>し</a:t>
            </a:r>
            <a:r>
              <a:rPr dirty="0" baseline="-26455" sz="1575" spc="-1252">
                <a:latin typeface="Meiryo UI"/>
                <a:cs typeface="Meiryo UI"/>
              </a:rPr>
              <a:t>す</a:t>
            </a:r>
            <a:r>
              <a:rPr dirty="0" baseline="2314" sz="1800" spc="-142">
                <a:latin typeface="Meiryo UI"/>
                <a:cs typeface="Meiryo UI"/>
              </a:rPr>
              <a:t>た</a:t>
            </a:r>
            <a:r>
              <a:rPr dirty="0" baseline="-26455" sz="1575" spc="-907">
                <a:latin typeface="Meiryo UI"/>
                <a:cs typeface="Meiryo UI"/>
              </a:rPr>
              <a:t>。</a:t>
            </a:r>
            <a:r>
              <a:rPr dirty="0" baseline="2314" sz="1800" spc="-22">
                <a:latin typeface="Meiryo UI"/>
                <a:cs typeface="Meiryo UI"/>
              </a:rPr>
              <a:t>う</a:t>
            </a:r>
            <a:r>
              <a:rPr dirty="0" baseline="2314" sz="1800" spc="-15">
                <a:latin typeface="Meiryo UI"/>
                <a:cs typeface="Meiryo UI"/>
              </a:rPr>
              <a:t>えで</a:t>
            </a:r>
            <a:r>
              <a:rPr dirty="0" baseline="2314" sz="1800" spc="-7">
                <a:latin typeface="Meiryo UI"/>
                <a:cs typeface="Meiryo UI"/>
              </a:rPr>
              <a:t>、</a:t>
            </a:r>
            <a:r>
              <a:rPr dirty="0" baseline="2314" sz="1800">
                <a:latin typeface="Meiryo UI"/>
                <a:cs typeface="Meiryo UI"/>
              </a:rPr>
              <a:t>利活</a:t>
            </a:r>
            <a:r>
              <a:rPr dirty="0" baseline="2314" sz="1800" spc="-1335">
                <a:latin typeface="Meiryo UI"/>
                <a:cs typeface="Meiryo UI"/>
              </a:rPr>
              <a:t>用</a:t>
            </a:r>
            <a:r>
              <a:rPr dirty="0" baseline="13227" sz="1575" spc="-247">
                <a:latin typeface="Meiryo UI"/>
                <a:cs typeface="Meiryo UI"/>
              </a:rPr>
              <a:t>情</a:t>
            </a:r>
            <a:r>
              <a:rPr dirty="0" baseline="2314" sz="1800" spc="-1237">
                <a:latin typeface="Meiryo UI"/>
                <a:cs typeface="Meiryo UI"/>
              </a:rPr>
              <a:t>が</a:t>
            </a:r>
            <a:r>
              <a:rPr dirty="0" baseline="13227" sz="1575" spc="-337">
                <a:latin typeface="Meiryo UI"/>
                <a:cs typeface="Meiryo UI"/>
              </a:rPr>
              <a:t>報</a:t>
            </a:r>
            <a:r>
              <a:rPr dirty="0" baseline="2314" sz="1800" spc="-1462">
                <a:latin typeface="Meiryo UI"/>
                <a:cs typeface="Meiryo UI"/>
              </a:rPr>
              <a:t>可</a:t>
            </a:r>
            <a:r>
              <a:rPr dirty="0" baseline="13227" sz="1575" spc="-30">
                <a:latin typeface="Meiryo UI"/>
                <a:cs typeface="Meiryo UI"/>
              </a:rPr>
              <a:t>セ</a:t>
            </a:r>
            <a:r>
              <a:rPr dirty="0" baseline="13227" sz="1575" spc="-1095">
                <a:latin typeface="Meiryo UI"/>
                <a:cs typeface="Meiryo UI"/>
              </a:rPr>
              <a:t>キ</a:t>
            </a:r>
            <a:r>
              <a:rPr dirty="0" baseline="2314" sz="1800" spc="-719">
                <a:latin typeface="Meiryo UI"/>
                <a:cs typeface="Meiryo UI"/>
              </a:rPr>
              <a:t>能</a:t>
            </a:r>
            <a:r>
              <a:rPr dirty="0" baseline="13227" sz="1575" spc="-322">
                <a:latin typeface="Meiryo UI"/>
                <a:cs typeface="Meiryo UI"/>
              </a:rPr>
              <a:t>ュ</a:t>
            </a:r>
            <a:r>
              <a:rPr dirty="0" baseline="2314" sz="1800" spc="-772">
                <a:latin typeface="Meiryo UI"/>
                <a:cs typeface="Meiryo UI"/>
              </a:rPr>
              <a:t>と</a:t>
            </a:r>
            <a:r>
              <a:rPr dirty="0" baseline="13227" sz="1575" spc="-157">
                <a:latin typeface="Meiryo UI"/>
                <a:cs typeface="Meiryo UI"/>
              </a:rPr>
              <a:t>リ</a:t>
            </a:r>
            <a:r>
              <a:rPr dirty="0" baseline="2314" sz="1800" spc="-1432">
                <a:latin typeface="Meiryo UI"/>
                <a:cs typeface="Meiryo UI"/>
              </a:rPr>
              <a:t>な</a:t>
            </a:r>
            <a:r>
              <a:rPr dirty="0" baseline="13227" sz="1575" spc="-44">
                <a:latin typeface="Meiryo UI"/>
                <a:cs typeface="Meiryo UI"/>
              </a:rPr>
              <a:t>テ</a:t>
            </a:r>
            <a:r>
              <a:rPr dirty="0" baseline="13227" sz="1575" spc="-644">
                <a:latin typeface="Meiryo UI"/>
                <a:cs typeface="Meiryo UI"/>
              </a:rPr>
              <a:t>ィ</a:t>
            </a:r>
            <a:r>
              <a:rPr dirty="0" baseline="2314" sz="1800" spc="-742">
                <a:latin typeface="Meiryo UI"/>
                <a:cs typeface="Meiryo UI"/>
              </a:rPr>
              <a:t>る</a:t>
            </a:r>
            <a:r>
              <a:rPr dirty="0" baseline="13227" sz="1575" spc="-839">
                <a:latin typeface="Meiryo UI"/>
                <a:cs typeface="Meiryo UI"/>
              </a:rPr>
              <a:t>管</a:t>
            </a:r>
            <a:r>
              <a:rPr dirty="0" baseline="2314" sz="1800" spc="-532">
                <a:latin typeface="Meiryo UI"/>
                <a:cs typeface="Meiryo UI"/>
              </a:rPr>
              <a:t>よ</a:t>
            </a:r>
            <a:r>
              <a:rPr dirty="0" baseline="13227" sz="1575" spc="-1057">
                <a:latin typeface="Meiryo UI"/>
                <a:cs typeface="Meiryo UI"/>
              </a:rPr>
              <a:t>理</a:t>
            </a:r>
            <a:r>
              <a:rPr dirty="0" baseline="2314" sz="1800" spc="-112">
                <a:latin typeface="Meiryo UI"/>
                <a:cs typeface="Meiryo UI"/>
              </a:rPr>
              <a:t>う</a:t>
            </a:r>
            <a:r>
              <a:rPr dirty="0" baseline="13227" sz="1575" spc="-1470">
                <a:latin typeface="Meiryo UI"/>
                <a:cs typeface="Meiryo UI"/>
              </a:rPr>
              <a:t>者</a:t>
            </a:r>
            <a:r>
              <a:rPr dirty="0" baseline="2314" sz="1800" spc="-345">
                <a:latin typeface="Meiryo UI"/>
                <a:cs typeface="Meiryo UI"/>
              </a:rPr>
              <a:t>表</a:t>
            </a:r>
            <a:r>
              <a:rPr dirty="0" baseline="13227" sz="1575" spc="-952">
                <a:latin typeface="Meiryo UI"/>
                <a:cs typeface="Meiryo UI"/>
              </a:rPr>
              <a:t>の</a:t>
            </a:r>
            <a:r>
              <a:rPr dirty="0" baseline="2314" sz="1800" spc="-869">
                <a:latin typeface="Meiryo UI"/>
                <a:cs typeface="Meiryo UI"/>
              </a:rPr>
              <a:t>現</a:t>
            </a:r>
            <a:r>
              <a:rPr dirty="0" baseline="13227" sz="1575" spc="-712">
                <a:latin typeface="Meiryo UI"/>
                <a:cs typeface="Meiryo UI"/>
              </a:rPr>
              <a:t>包</a:t>
            </a:r>
            <a:r>
              <a:rPr dirty="0" baseline="2314" sz="1800" spc="-660">
                <a:latin typeface="Meiryo UI"/>
                <a:cs typeface="Meiryo UI"/>
              </a:rPr>
              <a:t>を</a:t>
            </a:r>
            <a:r>
              <a:rPr dirty="0" baseline="13227" sz="1575" spc="-930">
                <a:latin typeface="Meiryo UI"/>
                <a:cs typeface="Meiryo UI"/>
              </a:rPr>
              <a:t>括</a:t>
            </a:r>
            <a:r>
              <a:rPr dirty="0" baseline="2314" sz="1800" spc="-885">
                <a:latin typeface="Meiryo UI"/>
                <a:cs typeface="Meiryo UI"/>
              </a:rPr>
              <a:t>適</a:t>
            </a:r>
            <a:r>
              <a:rPr dirty="0" baseline="13227" sz="1575" spc="-697">
                <a:latin typeface="Meiryo UI"/>
                <a:cs typeface="Meiryo UI"/>
              </a:rPr>
              <a:t>的</a:t>
            </a:r>
            <a:r>
              <a:rPr dirty="0" baseline="2314" sz="1800" spc="-1102">
                <a:latin typeface="Meiryo UI"/>
                <a:cs typeface="Meiryo UI"/>
              </a:rPr>
              <a:t>正</a:t>
            </a:r>
            <a:r>
              <a:rPr dirty="0" baseline="13227" sz="1575" spc="-480">
                <a:latin typeface="Meiryo UI"/>
                <a:cs typeface="Meiryo UI"/>
              </a:rPr>
              <a:t>承</a:t>
            </a:r>
            <a:r>
              <a:rPr dirty="0" baseline="2314" sz="1800" spc="-1335">
                <a:latin typeface="Meiryo UI"/>
                <a:cs typeface="Meiryo UI"/>
              </a:rPr>
              <a:t>化</a:t>
            </a:r>
            <a:r>
              <a:rPr dirty="0" baseline="13227" sz="1575" spc="-247">
                <a:latin typeface="Meiryo UI"/>
                <a:cs typeface="Meiryo UI"/>
              </a:rPr>
              <a:t>認</a:t>
            </a:r>
            <a:r>
              <a:rPr dirty="0" baseline="2314" sz="1800" spc="-967">
                <a:latin typeface="Meiryo UI"/>
                <a:cs typeface="Meiryo UI"/>
              </a:rPr>
              <a:t>。</a:t>
            </a:r>
            <a:r>
              <a:rPr dirty="0" baseline="13227" sz="1575" spc="-30">
                <a:latin typeface="Meiryo UI"/>
                <a:cs typeface="Meiryo UI"/>
              </a:rPr>
              <a:t>で</a:t>
            </a:r>
            <a:r>
              <a:rPr dirty="0" baseline="13227" sz="1575" spc="-7">
                <a:latin typeface="Meiryo UI"/>
                <a:cs typeface="Meiryo UI"/>
              </a:rPr>
              <a:t>可</a:t>
            </a:r>
            <a:endParaRPr baseline="13227" sz="1575">
              <a:latin typeface="Meiryo UI"/>
              <a:cs typeface="Meiryo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05027" y="3099816"/>
            <a:ext cx="9423400" cy="3924300"/>
            <a:chOff x="605027" y="3099816"/>
            <a:chExt cx="9423400" cy="3924300"/>
          </a:xfrm>
        </p:grpSpPr>
        <p:sp>
          <p:nvSpPr>
            <p:cNvPr id="72" name="object 72"/>
            <p:cNvSpPr/>
            <p:nvPr/>
          </p:nvSpPr>
          <p:spPr>
            <a:xfrm>
              <a:off x="605027" y="5254751"/>
              <a:ext cx="2062480" cy="7620"/>
            </a:xfrm>
            <a:custGeom>
              <a:avLst/>
              <a:gdLst/>
              <a:ahLst/>
              <a:cxnLst/>
              <a:rect l="l" t="t" r="r" b="b"/>
              <a:pathLst>
                <a:path w="2062480" h="7620">
                  <a:moveTo>
                    <a:pt x="2061972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061972" y="7619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9839" y="3099816"/>
              <a:ext cx="7498080" cy="392430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534411" y="3535680"/>
              <a:ext cx="7489190" cy="3484245"/>
            </a:xfrm>
            <a:custGeom>
              <a:avLst/>
              <a:gdLst/>
              <a:ahLst/>
              <a:cxnLst/>
              <a:rect l="l" t="t" r="r" b="b"/>
              <a:pathLst>
                <a:path w="7489190" h="3484245">
                  <a:moveTo>
                    <a:pt x="6051804" y="0"/>
                  </a:moveTo>
                  <a:lnTo>
                    <a:pt x="4369308" y="2218943"/>
                  </a:lnTo>
                  <a:lnTo>
                    <a:pt x="0" y="2218943"/>
                  </a:lnTo>
                  <a:lnTo>
                    <a:pt x="0" y="3483869"/>
                  </a:lnTo>
                  <a:lnTo>
                    <a:pt x="7488936" y="3483869"/>
                  </a:lnTo>
                  <a:lnTo>
                    <a:pt x="7488936" y="2218943"/>
                  </a:lnTo>
                  <a:lnTo>
                    <a:pt x="6240780" y="2218943"/>
                  </a:lnTo>
                  <a:lnTo>
                    <a:pt x="6051804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529840" y="3531107"/>
              <a:ext cx="7498080" cy="3493135"/>
            </a:xfrm>
            <a:custGeom>
              <a:avLst/>
              <a:gdLst/>
              <a:ahLst/>
              <a:cxnLst/>
              <a:rect l="l" t="t" r="r" b="b"/>
              <a:pathLst>
                <a:path w="7498080" h="3493134">
                  <a:moveTo>
                    <a:pt x="5734812" y="3011436"/>
                  </a:moveTo>
                  <a:lnTo>
                    <a:pt x="350520" y="3011436"/>
                  </a:lnTo>
                  <a:lnTo>
                    <a:pt x="350520" y="3019056"/>
                  </a:lnTo>
                  <a:lnTo>
                    <a:pt x="5734812" y="3019056"/>
                  </a:lnTo>
                  <a:lnTo>
                    <a:pt x="5734812" y="3011436"/>
                  </a:lnTo>
                  <a:close/>
                </a:path>
                <a:path w="7498080" h="3493134">
                  <a:moveTo>
                    <a:pt x="7498080" y="2220468"/>
                  </a:moveTo>
                  <a:lnTo>
                    <a:pt x="7496556" y="2218944"/>
                  </a:lnTo>
                  <a:lnTo>
                    <a:pt x="7488936" y="2218944"/>
                  </a:lnTo>
                  <a:lnTo>
                    <a:pt x="7488936" y="2228088"/>
                  </a:lnTo>
                  <a:lnTo>
                    <a:pt x="7488936" y="3483876"/>
                  </a:lnTo>
                  <a:lnTo>
                    <a:pt x="9144" y="3483876"/>
                  </a:lnTo>
                  <a:lnTo>
                    <a:pt x="9144" y="2228088"/>
                  </a:lnTo>
                  <a:lnTo>
                    <a:pt x="4376928" y="2228088"/>
                  </a:lnTo>
                  <a:lnTo>
                    <a:pt x="4376928" y="2226564"/>
                  </a:lnTo>
                  <a:lnTo>
                    <a:pt x="4379239" y="2223516"/>
                  </a:lnTo>
                  <a:lnTo>
                    <a:pt x="4381551" y="2220480"/>
                  </a:lnTo>
                  <a:lnTo>
                    <a:pt x="4382706" y="2218956"/>
                  </a:lnTo>
                  <a:lnTo>
                    <a:pt x="6052959" y="18148"/>
                  </a:lnTo>
                  <a:lnTo>
                    <a:pt x="6240780" y="2223516"/>
                  </a:lnTo>
                  <a:lnTo>
                    <a:pt x="6240780" y="2226564"/>
                  </a:lnTo>
                  <a:lnTo>
                    <a:pt x="6243828" y="2228088"/>
                  </a:lnTo>
                  <a:lnTo>
                    <a:pt x="7488936" y="2228088"/>
                  </a:lnTo>
                  <a:lnTo>
                    <a:pt x="7488936" y="2218944"/>
                  </a:lnTo>
                  <a:lnTo>
                    <a:pt x="6249530" y="2218944"/>
                  </a:lnTo>
                  <a:lnTo>
                    <a:pt x="6060948" y="4572"/>
                  </a:lnTo>
                  <a:lnTo>
                    <a:pt x="6060948" y="3048"/>
                  </a:lnTo>
                  <a:lnTo>
                    <a:pt x="6059424" y="0"/>
                  </a:lnTo>
                  <a:lnTo>
                    <a:pt x="6054852" y="0"/>
                  </a:lnTo>
                  <a:lnTo>
                    <a:pt x="6053328" y="1524"/>
                  </a:lnTo>
                  <a:lnTo>
                    <a:pt x="4370463" y="2218944"/>
                  </a:lnTo>
                  <a:lnTo>
                    <a:pt x="1524" y="2218944"/>
                  </a:lnTo>
                  <a:lnTo>
                    <a:pt x="0" y="2220468"/>
                  </a:lnTo>
                  <a:lnTo>
                    <a:pt x="0" y="3489972"/>
                  </a:lnTo>
                  <a:lnTo>
                    <a:pt x="1524" y="3493020"/>
                  </a:lnTo>
                  <a:lnTo>
                    <a:pt x="7496556" y="3493020"/>
                  </a:lnTo>
                  <a:lnTo>
                    <a:pt x="7498080" y="3489972"/>
                  </a:lnTo>
                  <a:lnTo>
                    <a:pt x="7498080" y="3488448"/>
                  </a:lnTo>
                  <a:lnTo>
                    <a:pt x="7498080" y="3483876"/>
                  </a:lnTo>
                  <a:lnTo>
                    <a:pt x="7498080" y="2228088"/>
                  </a:lnTo>
                  <a:lnTo>
                    <a:pt x="7498080" y="2220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613151" y="5836411"/>
            <a:ext cx="7604759" cy="1249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dirty="0" sz="1050" spc="5" b="1">
                <a:latin typeface="Meiryo UI"/>
                <a:cs typeface="Meiryo UI"/>
              </a:rPr>
              <a:t>【改訂内容】</a:t>
            </a:r>
            <a:endParaRPr sz="1050">
              <a:latin typeface="Meiryo UI"/>
              <a:cs typeface="Meiryo UI"/>
            </a:endParaRPr>
          </a:p>
          <a:p>
            <a:pPr marL="12700">
              <a:lnSpc>
                <a:spcPts val="1435"/>
              </a:lnSpc>
            </a:pP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（ク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ラウド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ージなど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の）限定され</a:t>
            </a:r>
            <a:r>
              <a:rPr dirty="0" u="sng" sz="12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たア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クセスの措置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2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いる</a:t>
            </a:r>
            <a:r>
              <a:rPr dirty="0" u="sng" sz="12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</a:pPr>
            <a:endParaRPr sz="8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450">
                <a:latin typeface="Meiryo UI"/>
                <a:cs typeface="Meiryo UI"/>
              </a:rPr>
              <a:t>*</a:t>
            </a:r>
            <a:r>
              <a:rPr dirty="0" sz="1200" spc="35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デー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送信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お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ては</a:t>
            </a:r>
            <a:r>
              <a:rPr dirty="0" sz="1200">
                <a:latin typeface="Meiryo UI"/>
                <a:cs typeface="Meiryo UI"/>
              </a:rPr>
              <a:t>限定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 spc="-10">
                <a:latin typeface="Meiryo UI"/>
                <a:cs typeface="Meiryo UI"/>
              </a:rPr>
              <a:t>れ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 spc="-15">
                <a:latin typeface="Meiryo UI"/>
                <a:cs typeface="Meiryo UI"/>
              </a:rPr>
              <a:t>ク</a:t>
            </a:r>
            <a:r>
              <a:rPr dirty="0" sz="1200">
                <a:latin typeface="Meiryo UI"/>
                <a:cs typeface="Meiryo UI"/>
              </a:rPr>
              <a:t>セ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措置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が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きるク</a:t>
            </a:r>
            <a:r>
              <a:rPr dirty="0" sz="1200" spc="-15">
                <a:latin typeface="Meiryo UI"/>
                <a:cs typeface="Meiryo UI"/>
              </a:rPr>
              <a:t>ラ</a:t>
            </a:r>
            <a:r>
              <a:rPr dirty="0" sz="1200" spc="-5">
                <a:latin typeface="Meiryo UI"/>
                <a:cs typeface="Meiryo UI"/>
              </a:rPr>
              <a:t>ウ</a:t>
            </a:r>
            <a:r>
              <a:rPr dirty="0" sz="1200">
                <a:latin typeface="Meiryo UI"/>
                <a:cs typeface="Meiryo UI"/>
              </a:rPr>
              <a:t>ド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ど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利用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利用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想定。</a:t>
            </a:r>
            <a:endParaRPr sz="1200">
              <a:latin typeface="Meiryo UI"/>
              <a:cs typeface="Meiryo UI"/>
            </a:endParaRPr>
          </a:p>
          <a:p>
            <a:pPr marL="12700" marR="29527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今般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電子</a:t>
            </a:r>
            <a:r>
              <a:rPr dirty="0" sz="1200" spc="-5">
                <a:latin typeface="Meiryo UI"/>
                <a:cs typeface="Meiryo UI"/>
              </a:rPr>
              <a:t>メ</a:t>
            </a:r>
            <a:r>
              <a:rPr dirty="0" sz="1200">
                <a:latin typeface="Meiryo UI"/>
                <a:cs typeface="Meiryo UI"/>
              </a:rPr>
              <a:t>ール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り添付</a:t>
            </a:r>
            <a:r>
              <a:rPr dirty="0" sz="1200" spc="5">
                <a:latin typeface="Meiryo UI"/>
                <a:cs typeface="Meiryo UI"/>
              </a:rPr>
              <a:t>フ</a:t>
            </a:r>
            <a:r>
              <a:rPr dirty="0" sz="1200">
                <a:latin typeface="Meiryo UI"/>
                <a:cs typeface="Meiryo UI"/>
              </a:rPr>
              <a:t>ァ</a:t>
            </a:r>
            <a:r>
              <a:rPr dirty="0" sz="1200" spc="-20">
                <a:latin typeface="Meiryo UI"/>
                <a:cs typeface="Meiryo UI"/>
              </a:rPr>
              <a:t>イ</a:t>
            </a:r>
            <a:r>
              <a:rPr dirty="0" sz="1200">
                <a:latin typeface="Meiryo UI"/>
                <a:cs typeface="Meiryo UI"/>
              </a:rPr>
              <a:t>ル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送信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際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パ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ワ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0">
                <a:latin typeface="Meiryo UI"/>
                <a:cs typeface="Meiryo UI"/>
              </a:rPr>
              <a:t>ド</a:t>
            </a:r>
            <a:r>
              <a:rPr dirty="0" sz="1200">
                <a:latin typeface="Meiryo UI"/>
                <a:cs typeface="Meiryo UI"/>
              </a:rPr>
              <a:t>付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5">
                <a:latin typeface="Meiryo UI"/>
                <a:cs typeface="Meiryo UI"/>
              </a:rPr>
              <a:t>フ</a:t>
            </a:r>
            <a:r>
              <a:rPr dirty="0" sz="1200">
                <a:latin typeface="Meiryo UI"/>
                <a:cs typeface="Meiryo UI"/>
              </a:rPr>
              <a:t>ァ</a:t>
            </a:r>
            <a:r>
              <a:rPr dirty="0" sz="1200" spc="-20">
                <a:latin typeface="Meiryo UI"/>
                <a:cs typeface="Meiryo UI"/>
              </a:rPr>
              <a:t>イ</a:t>
            </a:r>
            <a:r>
              <a:rPr dirty="0" sz="1200">
                <a:latin typeface="Meiryo UI"/>
                <a:cs typeface="Meiryo UI"/>
              </a:rPr>
              <a:t>ル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送信</a:t>
            </a:r>
            <a:r>
              <a:rPr dirty="0" sz="1200" spc="-5">
                <a:latin typeface="Meiryo UI"/>
                <a:cs typeface="Meiryo UI"/>
              </a:rPr>
              <a:t>し、2</a:t>
            </a:r>
            <a:r>
              <a:rPr dirty="0" sz="1200">
                <a:latin typeface="Meiryo UI"/>
                <a:cs typeface="Meiryo UI"/>
              </a:rPr>
              <a:t>通目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パ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ワ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0">
                <a:latin typeface="Meiryo UI"/>
                <a:cs typeface="Meiryo UI"/>
              </a:rPr>
              <a:t>ド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送付す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方法は </a:t>
            </a:r>
            <a:r>
              <a:rPr dirty="0" sz="1200">
                <a:latin typeface="Meiryo UI"/>
                <a:cs typeface="Meiryo UI"/>
              </a:rPr>
              <a:t>推奨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い対策と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ため</a:t>
            </a:r>
            <a:r>
              <a:rPr dirty="0" sz="1200" spc="-5">
                <a:latin typeface="Meiryo UI"/>
                <a:cs typeface="Meiryo UI"/>
              </a:rPr>
              <a:t>こ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方法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見直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7489190">
              <a:lnSpc>
                <a:spcPts val="1170"/>
              </a:lnSpc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6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2425" algn="l"/>
                <a:tab pos="9476105" algn="l"/>
              </a:tabLst>
            </a:pPr>
            <a:r>
              <a:rPr dirty="0" b="0">
                <a:latin typeface="Times New Roman"/>
                <a:cs typeface="Times New Roman"/>
              </a:rPr>
              <a:t> 	</a:t>
            </a:r>
            <a:r>
              <a:rPr dirty="0"/>
              <a:t>そ</a:t>
            </a:r>
            <a:r>
              <a:rPr dirty="0" spc="-10"/>
              <a:t>の</a:t>
            </a:r>
            <a:r>
              <a:rPr dirty="0"/>
              <a:t>他</a:t>
            </a:r>
            <a:r>
              <a:rPr dirty="0" spc="-10"/>
              <a:t>の</a:t>
            </a:r>
            <a:r>
              <a:rPr dirty="0"/>
              <a:t>改訂内容につ</a:t>
            </a:r>
            <a:r>
              <a:rPr dirty="0" spc="-5"/>
              <a:t>い</a:t>
            </a:r>
            <a:r>
              <a:rPr dirty="0"/>
              <a:t>て②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527" y="765578"/>
            <a:ext cx="9157335" cy="213804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40"/>
              </a:spcBef>
              <a:buSzPct val="94444"/>
              <a:buChar char="■"/>
              <a:tabLst>
                <a:tab pos="241935" algn="l"/>
              </a:tabLst>
            </a:pPr>
            <a:r>
              <a:rPr dirty="0" sz="1800" spc="-5" b="1">
                <a:latin typeface="Meiryo UI"/>
                <a:cs typeface="Meiryo UI"/>
              </a:rPr>
              <a:t>ク</a:t>
            </a:r>
            <a:r>
              <a:rPr dirty="0" sz="1800" b="1">
                <a:latin typeface="Meiryo UI"/>
                <a:cs typeface="Meiryo UI"/>
              </a:rPr>
              <a:t>ラウ</a:t>
            </a:r>
            <a:r>
              <a:rPr dirty="0" sz="1800" spc="-5" b="1">
                <a:latin typeface="Meiryo UI"/>
                <a:cs typeface="Meiryo UI"/>
              </a:rPr>
              <a:t>ド</a:t>
            </a:r>
            <a:r>
              <a:rPr dirty="0" sz="1800" b="1">
                <a:latin typeface="Meiryo UI"/>
                <a:cs typeface="Meiryo UI"/>
              </a:rPr>
              <a:t>サ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ビ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b="1">
                <a:latin typeface="Meiryo UI"/>
                <a:cs typeface="Meiryo UI"/>
              </a:rPr>
              <a:t>活用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個人情報保護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関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確認事項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spc="-10" b="1">
                <a:latin typeface="Meiryo UI"/>
                <a:cs typeface="Meiryo UI"/>
              </a:rPr>
              <a:t>つ</a:t>
            </a:r>
            <a:r>
              <a:rPr dirty="0" sz="1800" b="1">
                <a:latin typeface="Meiryo UI"/>
                <a:cs typeface="Meiryo UI"/>
              </a:rPr>
              <a:t>いて追加</a:t>
            </a:r>
            <a:endParaRPr sz="1800">
              <a:latin typeface="Meiryo UI"/>
              <a:cs typeface="Meiryo UI"/>
            </a:endParaRPr>
          </a:p>
          <a:p>
            <a:pPr marL="166370" marR="16510" indent="114300">
              <a:lnSpc>
                <a:spcPct val="98800"/>
              </a:lnSpc>
              <a:spcBef>
                <a:spcPts val="730"/>
              </a:spcBef>
            </a:pPr>
            <a:r>
              <a:rPr dirty="0" sz="1350" spc="5">
                <a:latin typeface="Meiryo UI"/>
                <a:cs typeface="Meiryo UI"/>
              </a:rPr>
              <a:t>今般</a:t>
            </a:r>
            <a:r>
              <a:rPr dirty="0" sz="1350" spc="-5">
                <a:latin typeface="Meiryo UI"/>
                <a:cs typeface="Meiryo UI"/>
              </a:rPr>
              <a:t>の</a:t>
            </a:r>
            <a:r>
              <a:rPr dirty="0" sz="1350" spc="5">
                <a:latin typeface="Meiryo UI"/>
                <a:cs typeface="Meiryo UI"/>
              </a:rPr>
              <a:t>法改正</a:t>
            </a:r>
            <a:r>
              <a:rPr dirty="0" sz="1350">
                <a:latin typeface="Meiryo UI"/>
                <a:cs typeface="Meiryo UI"/>
              </a:rPr>
              <a:t>に</a:t>
            </a:r>
            <a:r>
              <a:rPr dirty="0" sz="1350" spc="-15">
                <a:latin typeface="Meiryo UI"/>
                <a:cs typeface="Meiryo UI"/>
              </a:rPr>
              <a:t>よ</a:t>
            </a:r>
            <a:r>
              <a:rPr dirty="0" sz="1350" spc="-5">
                <a:latin typeface="Meiryo UI"/>
                <a:cs typeface="Meiryo UI"/>
              </a:rPr>
              <a:t>り、</a:t>
            </a:r>
            <a:r>
              <a:rPr dirty="0" sz="1350" spc="-10">
                <a:latin typeface="Meiryo UI"/>
                <a:cs typeface="Meiryo UI"/>
              </a:rPr>
              <a:t>地</a:t>
            </a:r>
            <a:r>
              <a:rPr dirty="0" sz="1350" spc="5">
                <a:latin typeface="Meiryo UI"/>
                <a:cs typeface="Meiryo UI"/>
              </a:rPr>
              <a:t>方</a:t>
            </a:r>
            <a:r>
              <a:rPr dirty="0" sz="1350" spc="-10">
                <a:latin typeface="Meiryo UI"/>
                <a:cs typeface="Meiryo UI"/>
              </a:rPr>
              <a:t>公</a:t>
            </a:r>
            <a:r>
              <a:rPr dirty="0" sz="1350" spc="5">
                <a:latin typeface="Meiryo UI"/>
                <a:cs typeface="Meiryo UI"/>
              </a:rPr>
              <a:t>共</a:t>
            </a:r>
            <a:r>
              <a:rPr dirty="0" sz="1350" spc="-10">
                <a:latin typeface="Meiryo UI"/>
                <a:cs typeface="Meiryo UI"/>
              </a:rPr>
              <a:t>団</a:t>
            </a:r>
            <a:r>
              <a:rPr dirty="0" sz="1350" spc="5">
                <a:latin typeface="Meiryo UI"/>
                <a:cs typeface="Meiryo UI"/>
              </a:rPr>
              <a:t>体</a:t>
            </a:r>
            <a:r>
              <a:rPr dirty="0" sz="1350" spc="-5">
                <a:latin typeface="Meiryo UI"/>
                <a:cs typeface="Meiryo UI"/>
              </a:rPr>
              <a:t>の</a:t>
            </a:r>
            <a:r>
              <a:rPr dirty="0" sz="1350" spc="-10">
                <a:latin typeface="Meiryo UI"/>
                <a:cs typeface="Meiryo UI"/>
              </a:rPr>
              <a:t>個</a:t>
            </a:r>
            <a:r>
              <a:rPr dirty="0" sz="1350" spc="5">
                <a:latin typeface="Meiryo UI"/>
                <a:cs typeface="Meiryo UI"/>
              </a:rPr>
              <a:t>人</a:t>
            </a:r>
            <a:r>
              <a:rPr dirty="0" sz="1350" spc="-10">
                <a:latin typeface="Meiryo UI"/>
                <a:cs typeface="Meiryo UI"/>
              </a:rPr>
              <a:t>情</a:t>
            </a:r>
            <a:r>
              <a:rPr dirty="0" sz="1350" spc="5">
                <a:latin typeface="Meiryo UI"/>
                <a:cs typeface="Meiryo UI"/>
              </a:rPr>
              <a:t>報</a:t>
            </a:r>
            <a:r>
              <a:rPr dirty="0" sz="1350" spc="-10">
                <a:latin typeface="Meiryo UI"/>
                <a:cs typeface="Meiryo UI"/>
              </a:rPr>
              <a:t>保</a:t>
            </a:r>
            <a:r>
              <a:rPr dirty="0" sz="1350" spc="5">
                <a:latin typeface="Meiryo UI"/>
                <a:cs typeface="Meiryo UI"/>
              </a:rPr>
              <a:t>護</a:t>
            </a:r>
            <a:r>
              <a:rPr dirty="0" sz="1350" spc="-10">
                <a:latin typeface="Meiryo UI"/>
                <a:cs typeface="Meiryo UI"/>
              </a:rPr>
              <a:t>制</a:t>
            </a:r>
            <a:r>
              <a:rPr dirty="0" sz="1350" spc="5">
                <a:latin typeface="Meiryo UI"/>
                <a:cs typeface="Meiryo UI"/>
              </a:rPr>
              <a:t>度</a:t>
            </a:r>
            <a:r>
              <a:rPr dirty="0" sz="1350" spc="-10">
                <a:latin typeface="Meiryo UI"/>
                <a:cs typeface="Meiryo UI"/>
              </a:rPr>
              <a:t>に</a:t>
            </a:r>
            <a:r>
              <a:rPr dirty="0" sz="1350">
                <a:latin typeface="Meiryo UI"/>
                <a:cs typeface="Meiryo UI"/>
              </a:rPr>
              <a:t>つ</a:t>
            </a:r>
            <a:r>
              <a:rPr dirty="0" sz="1350" spc="-15">
                <a:latin typeface="Meiryo UI"/>
                <a:cs typeface="Meiryo UI"/>
              </a:rPr>
              <a:t>い</a:t>
            </a:r>
            <a:r>
              <a:rPr dirty="0" sz="1350">
                <a:latin typeface="Meiryo UI"/>
                <a:cs typeface="Meiryo UI"/>
              </a:rPr>
              <a:t>て</a:t>
            </a:r>
            <a:r>
              <a:rPr dirty="0" sz="1350" spc="-5">
                <a:latin typeface="Meiryo UI"/>
                <a:cs typeface="Meiryo UI"/>
              </a:rPr>
              <a:t>、</a:t>
            </a:r>
            <a:r>
              <a:rPr dirty="0" sz="1350" spc="-10">
                <a:latin typeface="Meiryo UI"/>
                <a:cs typeface="Meiryo UI"/>
              </a:rPr>
              <a:t>全</a:t>
            </a:r>
            <a:r>
              <a:rPr dirty="0" sz="1350" spc="5">
                <a:latin typeface="Meiryo UI"/>
                <a:cs typeface="Meiryo UI"/>
              </a:rPr>
              <a:t>国</a:t>
            </a:r>
            <a:r>
              <a:rPr dirty="0" sz="1350" spc="-10">
                <a:latin typeface="Meiryo UI"/>
                <a:cs typeface="Meiryo UI"/>
              </a:rPr>
              <a:t>的</a:t>
            </a:r>
            <a:r>
              <a:rPr dirty="0" sz="1350" spc="-5">
                <a:latin typeface="Meiryo UI"/>
                <a:cs typeface="Meiryo UI"/>
              </a:rPr>
              <a:t>な</a:t>
            </a:r>
            <a:r>
              <a:rPr dirty="0" sz="1350" spc="5">
                <a:latin typeface="Meiryo UI"/>
                <a:cs typeface="Meiryo UI"/>
              </a:rPr>
              <a:t>共</a:t>
            </a:r>
            <a:r>
              <a:rPr dirty="0" sz="1350" spc="-10">
                <a:latin typeface="Meiryo UI"/>
                <a:cs typeface="Meiryo UI"/>
              </a:rPr>
              <a:t>通</a:t>
            </a:r>
            <a:r>
              <a:rPr dirty="0" sz="1350" spc="-5">
                <a:latin typeface="Meiryo UI"/>
                <a:cs typeface="Meiryo UI"/>
              </a:rPr>
              <a:t>ルー</a:t>
            </a:r>
            <a:r>
              <a:rPr dirty="0" sz="1350" spc="-15">
                <a:latin typeface="Meiryo UI"/>
                <a:cs typeface="Meiryo UI"/>
              </a:rPr>
              <a:t>ル</a:t>
            </a:r>
            <a:r>
              <a:rPr dirty="0" sz="1350" spc="-5">
                <a:latin typeface="Meiryo UI"/>
                <a:cs typeface="Meiryo UI"/>
              </a:rPr>
              <a:t>を</a:t>
            </a:r>
            <a:r>
              <a:rPr dirty="0" sz="1350" spc="-10">
                <a:latin typeface="Meiryo UI"/>
                <a:cs typeface="Meiryo UI"/>
              </a:rPr>
              <a:t>規</a:t>
            </a:r>
            <a:r>
              <a:rPr dirty="0" sz="1350" spc="5">
                <a:latin typeface="Meiryo UI"/>
                <a:cs typeface="Meiryo UI"/>
              </a:rPr>
              <a:t>定</a:t>
            </a:r>
            <a:r>
              <a:rPr dirty="0" sz="1350" spc="-10">
                <a:latin typeface="Meiryo UI"/>
                <a:cs typeface="Meiryo UI"/>
              </a:rPr>
              <a:t>し</a:t>
            </a:r>
            <a:r>
              <a:rPr dirty="0" sz="1350" spc="-5">
                <a:latin typeface="Meiryo UI"/>
                <a:cs typeface="Meiryo UI"/>
              </a:rPr>
              <a:t>、</a:t>
            </a:r>
            <a:r>
              <a:rPr dirty="0" sz="1350" spc="-10">
                <a:latin typeface="Meiryo UI"/>
                <a:cs typeface="Meiryo UI"/>
              </a:rPr>
              <a:t>公</a:t>
            </a:r>
            <a:r>
              <a:rPr dirty="0" sz="1350" spc="5">
                <a:latin typeface="Meiryo UI"/>
                <a:cs typeface="Meiryo UI"/>
              </a:rPr>
              <a:t>的</a:t>
            </a:r>
            <a:r>
              <a:rPr dirty="0" sz="1350" spc="-10">
                <a:latin typeface="Meiryo UI"/>
                <a:cs typeface="Meiryo UI"/>
              </a:rPr>
              <a:t>部</a:t>
            </a:r>
            <a:r>
              <a:rPr dirty="0" sz="1350" spc="5">
                <a:latin typeface="Meiryo UI"/>
                <a:cs typeface="Meiryo UI"/>
              </a:rPr>
              <a:t>門</a:t>
            </a:r>
            <a:r>
              <a:rPr dirty="0" sz="1350" spc="-15">
                <a:latin typeface="Meiryo UI"/>
                <a:cs typeface="Meiryo UI"/>
              </a:rPr>
              <a:t>を</a:t>
            </a:r>
            <a:r>
              <a:rPr dirty="0" sz="1350" spc="5">
                <a:latin typeface="Meiryo UI"/>
                <a:cs typeface="Meiryo UI"/>
              </a:rPr>
              <a:t>含</a:t>
            </a:r>
            <a:r>
              <a:rPr dirty="0" sz="1350" spc="-15">
                <a:latin typeface="Meiryo UI"/>
                <a:cs typeface="Meiryo UI"/>
              </a:rPr>
              <a:t>め</a:t>
            </a:r>
            <a:r>
              <a:rPr dirty="0" sz="1350">
                <a:latin typeface="Meiryo UI"/>
                <a:cs typeface="Meiryo UI"/>
              </a:rPr>
              <a:t>て</a:t>
            </a:r>
            <a:r>
              <a:rPr dirty="0" sz="1350" spc="-10">
                <a:latin typeface="Meiryo UI"/>
                <a:cs typeface="Meiryo UI"/>
              </a:rPr>
              <a:t>全</a:t>
            </a:r>
            <a:r>
              <a:rPr dirty="0" sz="1350" spc="5">
                <a:latin typeface="Meiryo UI"/>
                <a:cs typeface="Meiryo UI"/>
              </a:rPr>
              <a:t>体</a:t>
            </a:r>
            <a:r>
              <a:rPr dirty="0" sz="1350" spc="-5">
                <a:latin typeface="Meiryo UI"/>
                <a:cs typeface="Meiryo UI"/>
              </a:rPr>
              <a:t>の</a:t>
            </a:r>
            <a:r>
              <a:rPr dirty="0" sz="1350" spc="5">
                <a:latin typeface="Meiryo UI"/>
                <a:cs typeface="Meiryo UI"/>
              </a:rPr>
              <a:t>所 管</a:t>
            </a:r>
            <a:r>
              <a:rPr dirty="0" sz="1350" spc="-5">
                <a:latin typeface="Meiryo UI"/>
                <a:cs typeface="Meiryo UI"/>
              </a:rPr>
              <a:t>を</a:t>
            </a:r>
            <a:r>
              <a:rPr dirty="0" sz="1350" spc="5">
                <a:latin typeface="Meiryo UI"/>
                <a:cs typeface="Meiryo UI"/>
              </a:rPr>
              <a:t>個人情報</a:t>
            </a:r>
            <a:r>
              <a:rPr dirty="0" sz="1350" spc="-10">
                <a:latin typeface="Meiryo UI"/>
                <a:cs typeface="Meiryo UI"/>
              </a:rPr>
              <a:t>保</a:t>
            </a:r>
            <a:r>
              <a:rPr dirty="0" sz="1350" spc="5">
                <a:latin typeface="Meiryo UI"/>
                <a:cs typeface="Meiryo UI"/>
              </a:rPr>
              <a:t>護</a:t>
            </a:r>
            <a:r>
              <a:rPr dirty="0" sz="1350" spc="-10">
                <a:latin typeface="Meiryo UI"/>
                <a:cs typeface="Meiryo UI"/>
              </a:rPr>
              <a:t>委</a:t>
            </a:r>
            <a:r>
              <a:rPr dirty="0" sz="1350" spc="5">
                <a:latin typeface="Meiryo UI"/>
                <a:cs typeface="Meiryo UI"/>
              </a:rPr>
              <a:t>員</a:t>
            </a:r>
            <a:r>
              <a:rPr dirty="0" sz="1350" spc="-10">
                <a:latin typeface="Meiryo UI"/>
                <a:cs typeface="Meiryo UI"/>
              </a:rPr>
              <a:t>会</a:t>
            </a:r>
            <a:r>
              <a:rPr dirty="0" sz="1350">
                <a:latin typeface="Meiryo UI"/>
                <a:cs typeface="Meiryo UI"/>
              </a:rPr>
              <a:t>に</a:t>
            </a:r>
            <a:r>
              <a:rPr dirty="0" sz="1350" spc="-10">
                <a:latin typeface="Meiryo UI"/>
                <a:cs typeface="Meiryo UI"/>
              </a:rPr>
              <a:t>一</a:t>
            </a:r>
            <a:r>
              <a:rPr dirty="0" sz="1350" spc="5">
                <a:latin typeface="Meiryo UI"/>
                <a:cs typeface="Meiryo UI"/>
              </a:rPr>
              <a:t>元</a:t>
            </a:r>
            <a:r>
              <a:rPr dirty="0" sz="1350" spc="-10">
                <a:latin typeface="Meiryo UI"/>
                <a:cs typeface="Meiryo UI"/>
              </a:rPr>
              <a:t>化</a:t>
            </a:r>
            <a:r>
              <a:rPr dirty="0" sz="1350" spc="5">
                <a:latin typeface="Meiryo UI"/>
                <a:cs typeface="Meiryo UI"/>
              </a:rPr>
              <a:t>す</a:t>
            </a:r>
            <a:r>
              <a:rPr dirty="0" sz="1350" spc="-5">
                <a:latin typeface="Meiryo UI"/>
                <a:cs typeface="Meiryo UI"/>
              </a:rPr>
              <a:t>ること</a:t>
            </a:r>
            <a:r>
              <a:rPr dirty="0" sz="1350" spc="-15">
                <a:latin typeface="Meiryo UI"/>
                <a:cs typeface="Meiryo UI"/>
              </a:rPr>
              <a:t>と</a:t>
            </a:r>
            <a:r>
              <a:rPr dirty="0" sz="1350">
                <a:latin typeface="Meiryo UI"/>
                <a:cs typeface="Meiryo UI"/>
              </a:rPr>
              <a:t>に</a:t>
            </a:r>
            <a:r>
              <a:rPr dirty="0" sz="1350" spc="-5">
                <a:latin typeface="Meiryo UI"/>
                <a:cs typeface="Meiryo UI"/>
              </a:rPr>
              <a:t>なっ</a:t>
            </a:r>
            <a:r>
              <a:rPr dirty="0" sz="1350" spc="-10">
                <a:latin typeface="Meiryo UI"/>
                <a:cs typeface="Meiryo UI"/>
              </a:rPr>
              <a:t>た</a:t>
            </a:r>
            <a:r>
              <a:rPr dirty="0" sz="1350" spc="5">
                <a:latin typeface="Meiryo UI"/>
                <a:cs typeface="Meiryo UI"/>
              </a:rPr>
              <a:t>（</a:t>
            </a:r>
            <a:r>
              <a:rPr dirty="0" sz="1350" spc="-10">
                <a:latin typeface="Meiryo UI"/>
                <a:cs typeface="Meiryo UI"/>
              </a:rPr>
              <a:t>施</a:t>
            </a:r>
            <a:r>
              <a:rPr dirty="0" sz="1350" spc="5">
                <a:latin typeface="Meiryo UI"/>
                <a:cs typeface="Meiryo UI"/>
              </a:rPr>
              <a:t>行</a:t>
            </a:r>
            <a:r>
              <a:rPr dirty="0" sz="1350" spc="-5">
                <a:latin typeface="Meiryo UI"/>
                <a:cs typeface="Meiryo UI"/>
              </a:rPr>
              <a:t>は</a:t>
            </a:r>
            <a:r>
              <a:rPr dirty="0" sz="1350" spc="-10">
                <a:latin typeface="Meiryo UI"/>
                <a:cs typeface="Meiryo UI"/>
              </a:rPr>
              <a:t>令</a:t>
            </a:r>
            <a:r>
              <a:rPr dirty="0" sz="1350" spc="5">
                <a:latin typeface="Meiryo UI"/>
                <a:cs typeface="Meiryo UI"/>
              </a:rPr>
              <a:t>和</a:t>
            </a:r>
            <a:r>
              <a:rPr dirty="0" sz="1350" spc="-10">
                <a:latin typeface="Meiryo UI"/>
                <a:cs typeface="Meiryo UI"/>
              </a:rPr>
              <a:t>５</a:t>
            </a:r>
            <a:r>
              <a:rPr dirty="0" sz="1350" spc="5">
                <a:latin typeface="Meiryo UI"/>
                <a:cs typeface="Meiryo UI"/>
              </a:rPr>
              <a:t>年</a:t>
            </a:r>
            <a:r>
              <a:rPr dirty="0" sz="1350" spc="-10">
                <a:latin typeface="Meiryo UI"/>
                <a:cs typeface="Meiryo UI"/>
              </a:rPr>
              <a:t>春</a:t>
            </a:r>
            <a:r>
              <a:rPr dirty="0" sz="1350" spc="5">
                <a:latin typeface="Meiryo UI"/>
                <a:cs typeface="Meiryo UI"/>
              </a:rPr>
              <a:t>頃</a:t>
            </a:r>
            <a:r>
              <a:rPr dirty="0" sz="1350" spc="-15">
                <a:latin typeface="Meiryo UI"/>
                <a:cs typeface="Meiryo UI"/>
              </a:rPr>
              <a:t>が</a:t>
            </a:r>
            <a:r>
              <a:rPr dirty="0" sz="1350" spc="5">
                <a:latin typeface="Meiryo UI"/>
                <a:cs typeface="Meiryo UI"/>
              </a:rPr>
              <a:t>見</a:t>
            </a:r>
            <a:r>
              <a:rPr dirty="0" sz="1350" spc="-10">
                <a:latin typeface="Meiryo UI"/>
                <a:cs typeface="Meiryo UI"/>
              </a:rPr>
              <a:t>込</a:t>
            </a:r>
            <a:r>
              <a:rPr dirty="0" sz="1350" spc="-5">
                <a:latin typeface="Meiryo UI"/>
                <a:cs typeface="Meiryo UI"/>
              </a:rPr>
              <a:t>ま</a:t>
            </a:r>
            <a:r>
              <a:rPr dirty="0" sz="1350">
                <a:latin typeface="Meiryo UI"/>
                <a:cs typeface="Meiryo UI"/>
              </a:rPr>
              <a:t>れ</a:t>
            </a:r>
            <a:r>
              <a:rPr dirty="0" sz="1350" spc="-15">
                <a:latin typeface="Meiryo UI"/>
                <a:cs typeface="Meiryo UI"/>
              </a:rPr>
              <a:t>る</a:t>
            </a:r>
            <a:r>
              <a:rPr dirty="0" sz="1350" spc="-5">
                <a:latin typeface="Meiryo UI"/>
                <a:cs typeface="Meiryo UI"/>
              </a:rPr>
              <a:t>。</a:t>
            </a:r>
            <a:r>
              <a:rPr dirty="0" sz="1350" spc="5">
                <a:latin typeface="Meiryo UI"/>
                <a:cs typeface="Meiryo UI"/>
              </a:rPr>
              <a:t>）</a:t>
            </a:r>
            <a:r>
              <a:rPr dirty="0" sz="1350" spc="-5">
                <a:latin typeface="Meiryo UI"/>
                <a:cs typeface="Meiryo UI"/>
              </a:rPr>
              <a:t>。</a:t>
            </a:r>
            <a:r>
              <a:rPr dirty="0" sz="1350" spc="-10" i="1">
                <a:latin typeface="Meiryo UI"/>
                <a:cs typeface="Meiryo UI"/>
              </a:rPr>
              <a:t>改</a:t>
            </a:r>
            <a:r>
              <a:rPr dirty="0" sz="1350" spc="5" i="1">
                <a:latin typeface="Meiryo UI"/>
                <a:cs typeface="Meiryo UI"/>
              </a:rPr>
              <a:t>正</a:t>
            </a:r>
            <a:r>
              <a:rPr dirty="0" sz="1350" spc="-10" i="1">
                <a:latin typeface="Meiryo UI"/>
                <a:cs typeface="Meiryo UI"/>
              </a:rPr>
              <a:t>法</a:t>
            </a:r>
            <a:r>
              <a:rPr dirty="0" sz="1350" i="1">
                <a:latin typeface="Meiryo UI"/>
                <a:cs typeface="Meiryo UI"/>
              </a:rPr>
              <a:t>に</a:t>
            </a:r>
            <a:r>
              <a:rPr dirty="0" sz="1350" spc="-15" i="1">
                <a:latin typeface="Meiryo UI"/>
                <a:cs typeface="Meiryo UI"/>
              </a:rPr>
              <a:t>お</a:t>
            </a:r>
            <a:r>
              <a:rPr dirty="0" sz="1350" spc="-5" i="1">
                <a:latin typeface="Meiryo UI"/>
                <a:cs typeface="Meiryo UI"/>
              </a:rPr>
              <a:t>い</a:t>
            </a:r>
            <a:r>
              <a:rPr dirty="0" sz="1350" spc="-10" i="1">
                <a:latin typeface="Meiryo UI"/>
                <a:cs typeface="Meiryo UI"/>
              </a:rPr>
              <a:t>て</a:t>
            </a:r>
            <a:r>
              <a:rPr dirty="0" sz="1350" spc="-5" i="1">
                <a:latin typeface="Meiryo UI"/>
                <a:cs typeface="Meiryo UI"/>
              </a:rPr>
              <a:t>は、い</a:t>
            </a:r>
            <a:r>
              <a:rPr dirty="0" sz="1350" spc="5" i="1">
                <a:latin typeface="Meiryo UI"/>
                <a:cs typeface="Meiryo UI"/>
              </a:rPr>
              <a:t>わ</a:t>
            </a:r>
            <a:r>
              <a:rPr dirty="0" sz="1350" spc="-5" i="1">
                <a:latin typeface="Meiryo UI"/>
                <a:cs typeface="Meiryo UI"/>
              </a:rPr>
              <a:t>ゆ</a:t>
            </a:r>
            <a:r>
              <a:rPr dirty="0" sz="1350" spc="-15" i="1">
                <a:latin typeface="Meiryo UI"/>
                <a:cs typeface="Meiryo UI"/>
              </a:rPr>
              <a:t>る</a:t>
            </a:r>
            <a:r>
              <a:rPr dirty="0" sz="1350" spc="-10" i="1">
                <a:latin typeface="Meiryo UI"/>
                <a:cs typeface="Meiryo UI"/>
              </a:rPr>
              <a:t>「</a:t>
            </a:r>
            <a:r>
              <a:rPr dirty="0" sz="1350" spc="5" i="1">
                <a:latin typeface="Meiryo UI"/>
                <a:cs typeface="Meiryo UI"/>
              </a:rPr>
              <a:t>オ</a:t>
            </a:r>
            <a:r>
              <a:rPr dirty="0" sz="1350" spc="-5" i="1">
                <a:latin typeface="Meiryo UI"/>
                <a:cs typeface="Meiryo UI"/>
              </a:rPr>
              <a:t>ン</a:t>
            </a:r>
            <a:r>
              <a:rPr dirty="0" sz="1350" i="1">
                <a:latin typeface="Meiryo UI"/>
                <a:cs typeface="Meiryo UI"/>
              </a:rPr>
              <a:t>ラ イ</a:t>
            </a:r>
            <a:r>
              <a:rPr dirty="0" sz="1350" spc="-5" i="1">
                <a:latin typeface="Meiryo UI"/>
                <a:cs typeface="Meiryo UI"/>
              </a:rPr>
              <a:t>ン</a:t>
            </a:r>
            <a:r>
              <a:rPr dirty="0" sz="1350" spc="5" i="1">
                <a:latin typeface="Meiryo UI"/>
                <a:cs typeface="Meiryo UI"/>
              </a:rPr>
              <a:t>結合制限」</a:t>
            </a:r>
            <a:r>
              <a:rPr dirty="0" sz="1350" spc="-10" i="1">
                <a:latin typeface="Meiryo UI"/>
                <a:cs typeface="Meiryo UI"/>
              </a:rPr>
              <a:t>に</a:t>
            </a:r>
            <a:r>
              <a:rPr dirty="0" sz="1350" spc="5" i="1">
                <a:latin typeface="Meiryo UI"/>
                <a:cs typeface="Meiryo UI"/>
              </a:rPr>
              <a:t>相</a:t>
            </a:r>
            <a:r>
              <a:rPr dirty="0" sz="1350" spc="-10" i="1">
                <a:latin typeface="Meiryo UI"/>
                <a:cs typeface="Meiryo UI"/>
              </a:rPr>
              <a:t>当</a:t>
            </a:r>
            <a:r>
              <a:rPr dirty="0" sz="1350" spc="5" i="1">
                <a:latin typeface="Meiryo UI"/>
                <a:cs typeface="Meiryo UI"/>
              </a:rPr>
              <a:t>す</a:t>
            </a:r>
            <a:r>
              <a:rPr dirty="0" sz="1350" spc="-5" i="1">
                <a:latin typeface="Meiryo UI"/>
                <a:cs typeface="Meiryo UI"/>
              </a:rPr>
              <a:t>る</a:t>
            </a:r>
            <a:r>
              <a:rPr dirty="0" sz="1350" spc="-10" i="1">
                <a:latin typeface="Meiryo UI"/>
                <a:cs typeface="Meiryo UI"/>
              </a:rPr>
              <a:t>規</a:t>
            </a:r>
            <a:r>
              <a:rPr dirty="0" sz="1350" spc="5" i="1">
                <a:latin typeface="Meiryo UI"/>
                <a:cs typeface="Meiryo UI"/>
              </a:rPr>
              <a:t>定</a:t>
            </a:r>
            <a:r>
              <a:rPr dirty="0" sz="1350" spc="-5" i="1">
                <a:latin typeface="Meiryo UI"/>
                <a:cs typeface="Meiryo UI"/>
              </a:rPr>
              <a:t>は</a:t>
            </a:r>
            <a:r>
              <a:rPr dirty="0" sz="1350" spc="-10" i="1">
                <a:latin typeface="Meiryo UI"/>
                <a:cs typeface="Meiryo UI"/>
              </a:rPr>
              <a:t>設</a:t>
            </a:r>
            <a:r>
              <a:rPr dirty="0" sz="1350" spc="-5" i="1">
                <a:latin typeface="Meiryo UI"/>
                <a:cs typeface="Meiryo UI"/>
              </a:rPr>
              <a:t>け</a:t>
            </a:r>
            <a:r>
              <a:rPr dirty="0" sz="1350" spc="5" i="1">
                <a:latin typeface="Meiryo UI"/>
                <a:cs typeface="Meiryo UI"/>
              </a:rPr>
              <a:t>ず</a:t>
            </a:r>
            <a:r>
              <a:rPr dirty="0" sz="1350" spc="-5" i="1">
                <a:latin typeface="Meiryo UI"/>
                <a:cs typeface="Meiryo UI"/>
              </a:rPr>
              <a:t>、</a:t>
            </a:r>
            <a:r>
              <a:rPr dirty="0" sz="1350" spc="-10" i="1">
                <a:latin typeface="Meiryo UI"/>
                <a:cs typeface="Meiryo UI"/>
              </a:rPr>
              <a:t>今</a:t>
            </a:r>
            <a:r>
              <a:rPr dirty="0" sz="1350" spc="5" i="1">
                <a:latin typeface="Meiryo UI"/>
                <a:cs typeface="Meiryo UI"/>
              </a:rPr>
              <a:t>後</a:t>
            </a:r>
            <a:r>
              <a:rPr dirty="0" sz="1350" spc="-5" i="1">
                <a:latin typeface="Meiryo UI"/>
                <a:cs typeface="Meiryo UI"/>
              </a:rPr>
              <a:t>その</a:t>
            </a:r>
            <a:r>
              <a:rPr dirty="0" sz="1350" spc="-10" i="1">
                <a:latin typeface="Meiryo UI"/>
                <a:cs typeface="Meiryo UI"/>
              </a:rPr>
              <a:t>解</a:t>
            </a:r>
            <a:r>
              <a:rPr dirty="0" sz="1350" spc="5" i="1">
                <a:latin typeface="Meiryo UI"/>
                <a:cs typeface="Meiryo UI"/>
              </a:rPr>
              <a:t>釈</a:t>
            </a:r>
            <a:r>
              <a:rPr dirty="0" sz="1350" spc="-15" i="1">
                <a:latin typeface="Meiryo UI"/>
                <a:cs typeface="Meiryo UI"/>
              </a:rPr>
              <a:t>が</a:t>
            </a:r>
            <a:r>
              <a:rPr dirty="0" sz="1350" spc="5" i="1">
                <a:latin typeface="Meiryo UI"/>
                <a:cs typeface="Meiryo UI"/>
              </a:rPr>
              <a:t>示</a:t>
            </a:r>
            <a:r>
              <a:rPr dirty="0" sz="1350" spc="-5" i="1">
                <a:latin typeface="Meiryo UI"/>
                <a:cs typeface="Meiryo UI"/>
              </a:rPr>
              <a:t>さ</a:t>
            </a:r>
            <a:r>
              <a:rPr dirty="0" sz="1350" i="1">
                <a:latin typeface="Meiryo UI"/>
                <a:cs typeface="Meiryo UI"/>
              </a:rPr>
              <a:t>れ</a:t>
            </a:r>
            <a:r>
              <a:rPr dirty="0" sz="1350" spc="-15" i="1">
                <a:latin typeface="Meiryo UI"/>
                <a:cs typeface="Meiryo UI"/>
              </a:rPr>
              <a:t>る</a:t>
            </a:r>
            <a:r>
              <a:rPr dirty="0" sz="1350" spc="5" i="1">
                <a:latin typeface="Meiryo UI"/>
                <a:cs typeface="Meiryo UI"/>
              </a:rPr>
              <a:t>安</a:t>
            </a:r>
            <a:r>
              <a:rPr dirty="0" sz="1350" spc="-10" i="1">
                <a:latin typeface="Meiryo UI"/>
                <a:cs typeface="Meiryo UI"/>
              </a:rPr>
              <a:t>全</a:t>
            </a:r>
            <a:r>
              <a:rPr dirty="0" sz="1350" spc="5" i="1">
                <a:latin typeface="Meiryo UI"/>
                <a:cs typeface="Meiryo UI"/>
              </a:rPr>
              <a:t>管</a:t>
            </a:r>
            <a:r>
              <a:rPr dirty="0" sz="1350" spc="-10" i="1">
                <a:latin typeface="Meiryo UI"/>
                <a:cs typeface="Meiryo UI"/>
              </a:rPr>
              <a:t>理</a:t>
            </a:r>
            <a:r>
              <a:rPr dirty="0" sz="1350" spc="5" i="1">
                <a:latin typeface="Meiryo UI"/>
                <a:cs typeface="Meiryo UI"/>
              </a:rPr>
              <a:t>措</a:t>
            </a:r>
            <a:r>
              <a:rPr dirty="0" sz="1350" spc="-10" i="1">
                <a:latin typeface="Meiryo UI"/>
                <a:cs typeface="Meiryo UI"/>
              </a:rPr>
              <a:t>置</a:t>
            </a:r>
            <a:r>
              <a:rPr dirty="0" sz="1350" spc="5" i="1">
                <a:latin typeface="Meiryo UI"/>
                <a:cs typeface="Meiryo UI"/>
              </a:rPr>
              <a:t>や利</a:t>
            </a:r>
            <a:r>
              <a:rPr dirty="0" sz="1350" spc="-10" i="1">
                <a:latin typeface="Meiryo UI"/>
                <a:cs typeface="Meiryo UI"/>
              </a:rPr>
              <a:t>用・</a:t>
            </a:r>
            <a:r>
              <a:rPr dirty="0" sz="1350" spc="5" i="1">
                <a:latin typeface="Meiryo UI"/>
                <a:cs typeface="Meiryo UI"/>
              </a:rPr>
              <a:t>提</a:t>
            </a:r>
            <a:r>
              <a:rPr dirty="0" sz="1350" spc="-10" i="1">
                <a:latin typeface="Meiryo UI"/>
                <a:cs typeface="Meiryo UI"/>
              </a:rPr>
              <a:t>供</a:t>
            </a:r>
            <a:r>
              <a:rPr dirty="0" sz="1350" spc="-5" i="1">
                <a:latin typeface="Meiryo UI"/>
                <a:cs typeface="Meiryo UI"/>
              </a:rPr>
              <a:t>の</a:t>
            </a:r>
            <a:r>
              <a:rPr dirty="0" sz="1350" spc="5" i="1">
                <a:latin typeface="Meiryo UI"/>
                <a:cs typeface="Meiryo UI"/>
              </a:rPr>
              <a:t>制</a:t>
            </a:r>
            <a:r>
              <a:rPr dirty="0" sz="1350" spc="-10" i="1">
                <a:latin typeface="Meiryo UI"/>
                <a:cs typeface="Meiryo UI"/>
              </a:rPr>
              <a:t>限</a:t>
            </a:r>
            <a:r>
              <a:rPr dirty="0" sz="1350" i="1">
                <a:latin typeface="Meiryo UI"/>
                <a:cs typeface="Meiryo UI"/>
              </a:rPr>
              <a:t>に</a:t>
            </a:r>
            <a:r>
              <a:rPr dirty="0" sz="1350" spc="-10" i="1">
                <a:latin typeface="Meiryo UI"/>
                <a:cs typeface="Meiryo UI"/>
              </a:rPr>
              <a:t>係</a:t>
            </a:r>
            <a:r>
              <a:rPr dirty="0" sz="1350" spc="-15" i="1">
                <a:latin typeface="Meiryo UI"/>
                <a:cs typeface="Meiryo UI"/>
              </a:rPr>
              <a:t>る</a:t>
            </a:r>
            <a:r>
              <a:rPr dirty="0" sz="1350" spc="5" i="1">
                <a:latin typeface="Meiryo UI"/>
                <a:cs typeface="Meiryo UI"/>
              </a:rPr>
              <a:t>規</a:t>
            </a:r>
            <a:r>
              <a:rPr dirty="0" sz="1350" spc="-10" i="1">
                <a:latin typeface="Meiryo UI"/>
                <a:cs typeface="Meiryo UI"/>
              </a:rPr>
              <a:t>定</a:t>
            </a:r>
            <a:r>
              <a:rPr dirty="0" sz="1350" spc="5" i="1">
                <a:latin typeface="Meiryo UI"/>
                <a:cs typeface="Meiryo UI"/>
              </a:rPr>
              <a:t>等</a:t>
            </a:r>
            <a:r>
              <a:rPr dirty="0" sz="1350" i="1">
                <a:latin typeface="Meiryo UI"/>
                <a:cs typeface="Meiryo UI"/>
              </a:rPr>
              <a:t>に</a:t>
            </a:r>
            <a:r>
              <a:rPr dirty="0" sz="1350" spc="-15" i="1">
                <a:latin typeface="Meiryo UI"/>
                <a:cs typeface="Meiryo UI"/>
              </a:rPr>
              <a:t>よ</a:t>
            </a:r>
            <a:r>
              <a:rPr dirty="0" sz="1350" spc="-5" i="1">
                <a:latin typeface="Meiryo UI"/>
                <a:cs typeface="Meiryo UI"/>
              </a:rPr>
              <a:t>り、</a:t>
            </a:r>
            <a:r>
              <a:rPr dirty="0" sz="1350" spc="-10" i="1">
                <a:latin typeface="Meiryo UI"/>
                <a:cs typeface="Meiryo UI"/>
              </a:rPr>
              <a:t>個</a:t>
            </a:r>
            <a:r>
              <a:rPr dirty="0" sz="1350" spc="5" i="1">
                <a:latin typeface="Meiryo UI"/>
                <a:cs typeface="Meiryo UI"/>
              </a:rPr>
              <a:t>人情 報</a:t>
            </a:r>
            <a:r>
              <a:rPr dirty="0" sz="1350" spc="-5" i="1">
                <a:latin typeface="Meiryo UI"/>
                <a:cs typeface="Meiryo UI"/>
              </a:rPr>
              <a:t>の</a:t>
            </a:r>
            <a:r>
              <a:rPr dirty="0" sz="1350" spc="5" i="1">
                <a:latin typeface="Meiryo UI"/>
                <a:cs typeface="Meiryo UI"/>
              </a:rPr>
              <a:t>安全性</a:t>
            </a:r>
            <a:r>
              <a:rPr dirty="0" sz="1350" spc="-5" i="1">
                <a:latin typeface="Meiryo UI"/>
                <a:cs typeface="Meiryo UI"/>
              </a:rPr>
              <a:t>を</a:t>
            </a:r>
            <a:r>
              <a:rPr dirty="0" sz="1350" spc="5" i="1">
                <a:latin typeface="Meiryo UI"/>
                <a:cs typeface="Meiryo UI"/>
              </a:rPr>
              <a:t>確</a:t>
            </a:r>
            <a:r>
              <a:rPr dirty="0" sz="1350" spc="-10" i="1">
                <a:latin typeface="Meiryo UI"/>
                <a:cs typeface="Meiryo UI"/>
              </a:rPr>
              <a:t>保</a:t>
            </a:r>
            <a:r>
              <a:rPr dirty="0" sz="1350" spc="5" i="1">
                <a:latin typeface="Meiryo UI"/>
                <a:cs typeface="Meiryo UI"/>
              </a:rPr>
              <a:t>す</a:t>
            </a:r>
            <a:r>
              <a:rPr dirty="0" sz="1350" spc="-15" i="1">
                <a:latin typeface="Meiryo UI"/>
                <a:cs typeface="Meiryo UI"/>
              </a:rPr>
              <a:t>る</a:t>
            </a:r>
            <a:r>
              <a:rPr dirty="0" sz="1350" spc="-5" i="1">
                <a:latin typeface="Meiryo UI"/>
                <a:cs typeface="Meiryo UI"/>
              </a:rPr>
              <a:t>こととさ</a:t>
            </a:r>
            <a:r>
              <a:rPr dirty="0" sz="1350" i="1">
                <a:latin typeface="Meiryo UI"/>
                <a:cs typeface="Meiryo UI"/>
              </a:rPr>
              <a:t>れて</a:t>
            </a:r>
            <a:r>
              <a:rPr dirty="0" sz="1350" spc="-15" i="1">
                <a:latin typeface="Meiryo UI"/>
                <a:cs typeface="Meiryo UI"/>
              </a:rPr>
              <a:t>い</a:t>
            </a:r>
            <a:r>
              <a:rPr dirty="0" sz="1350" spc="-5" i="1">
                <a:latin typeface="Meiryo UI"/>
                <a:cs typeface="Meiryo UI"/>
              </a:rPr>
              <a:t>る</a:t>
            </a:r>
            <a:r>
              <a:rPr dirty="0" sz="1350" i="1">
                <a:latin typeface="Meiryo UI"/>
                <a:cs typeface="Meiryo UI"/>
              </a:rPr>
              <a:t>。</a:t>
            </a:r>
            <a:endParaRPr sz="1350">
              <a:latin typeface="Meiryo UI"/>
              <a:cs typeface="Meiryo UI"/>
            </a:endParaRPr>
          </a:p>
          <a:p>
            <a:pPr marL="166370" indent="114300">
              <a:lnSpc>
                <a:spcPts val="1590"/>
              </a:lnSpc>
            </a:pPr>
            <a:r>
              <a:rPr dirty="0" sz="1350">
                <a:latin typeface="Meiryo UI"/>
                <a:cs typeface="Meiryo UI"/>
              </a:rPr>
              <a:t>し</a:t>
            </a:r>
            <a:r>
              <a:rPr dirty="0" sz="1350" spc="-5">
                <a:latin typeface="Meiryo UI"/>
                <a:cs typeface="Meiryo UI"/>
              </a:rPr>
              <a:t>か</a:t>
            </a:r>
            <a:r>
              <a:rPr dirty="0" sz="1350">
                <a:latin typeface="Meiryo UI"/>
                <a:cs typeface="Meiryo UI"/>
              </a:rPr>
              <a:t>し</a:t>
            </a:r>
            <a:r>
              <a:rPr dirty="0" sz="1350" spc="5">
                <a:latin typeface="Meiryo UI"/>
                <a:cs typeface="Meiryo UI"/>
              </a:rPr>
              <a:t>な</a:t>
            </a:r>
            <a:r>
              <a:rPr dirty="0" sz="1350" spc="-5">
                <a:latin typeface="Meiryo UI"/>
                <a:cs typeface="Meiryo UI"/>
              </a:rPr>
              <a:t>がら、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状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地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公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団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体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3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報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取り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扱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3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は、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地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公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団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体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ご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35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35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報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</a:t>
            </a:r>
            <a:r>
              <a:rPr dirty="0" u="sng" sz="135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護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条例</a:t>
            </a:r>
            <a:endParaRPr sz="1350">
              <a:latin typeface="Meiryo UI"/>
              <a:cs typeface="Meiryo UI"/>
            </a:endParaRPr>
          </a:p>
          <a:p>
            <a:pPr marL="166370" marR="5080">
              <a:lnSpc>
                <a:spcPts val="1600"/>
              </a:lnSpc>
              <a:spcBef>
                <a:spcPts val="65"/>
              </a:spcBef>
            </a:pPr>
            <a:r>
              <a:rPr dirty="0" u="sng" sz="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35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準拠</a:t>
            </a:r>
            <a:r>
              <a:rPr dirty="0" sz="1350" spc="5">
                <a:latin typeface="Meiryo UI"/>
                <a:cs typeface="Meiryo UI"/>
              </a:rPr>
              <a:t>す</a:t>
            </a:r>
            <a:r>
              <a:rPr dirty="0" sz="1350" spc="-5">
                <a:latin typeface="Meiryo UI"/>
                <a:cs typeface="Meiryo UI"/>
              </a:rPr>
              <a:t>る</a:t>
            </a:r>
            <a:r>
              <a:rPr dirty="0" sz="1350" spc="5">
                <a:latin typeface="Meiryo UI"/>
                <a:cs typeface="Meiryo UI"/>
              </a:rPr>
              <a:t>必要</a:t>
            </a:r>
            <a:r>
              <a:rPr dirty="0" sz="1350" spc="-5">
                <a:latin typeface="Meiryo UI"/>
                <a:cs typeface="Meiryo UI"/>
              </a:rPr>
              <a:t>が</a:t>
            </a:r>
            <a:r>
              <a:rPr dirty="0" sz="1350" spc="-15">
                <a:latin typeface="Meiryo UI"/>
                <a:cs typeface="Meiryo UI"/>
              </a:rPr>
              <a:t>あ</a:t>
            </a:r>
            <a:r>
              <a:rPr dirty="0" sz="1350" spc="-5">
                <a:latin typeface="Meiryo UI"/>
                <a:cs typeface="Meiryo UI"/>
              </a:rPr>
              <a:t>り、クラ</a:t>
            </a:r>
            <a:r>
              <a:rPr dirty="0" sz="1350">
                <a:latin typeface="Meiryo UI"/>
                <a:cs typeface="Meiryo UI"/>
              </a:rPr>
              <a:t>ウ</a:t>
            </a:r>
            <a:r>
              <a:rPr dirty="0" sz="1350" spc="-15">
                <a:latin typeface="Meiryo UI"/>
                <a:cs typeface="Meiryo UI"/>
              </a:rPr>
              <a:t>ド</a:t>
            </a:r>
            <a:r>
              <a:rPr dirty="0" sz="1350" spc="-5">
                <a:latin typeface="Meiryo UI"/>
                <a:cs typeface="Meiryo UI"/>
              </a:rPr>
              <a:t>サ</a:t>
            </a:r>
            <a:r>
              <a:rPr dirty="0" sz="1350" spc="-15">
                <a:latin typeface="Meiryo UI"/>
                <a:cs typeface="Meiryo UI"/>
              </a:rPr>
              <a:t>ービ</a:t>
            </a:r>
            <a:r>
              <a:rPr dirty="0" sz="1350" spc="5">
                <a:latin typeface="Meiryo UI"/>
                <a:cs typeface="Meiryo UI"/>
              </a:rPr>
              <a:t>ス</a:t>
            </a:r>
            <a:r>
              <a:rPr dirty="0" sz="1350" spc="-15">
                <a:latin typeface="Meiryo UI"/>
                <a:cs typeface="Meiryo UI"/>
              </a:rPr>
              <a:t>を</a:t>
            </a:r>
            <a:r>
              <a:rPr dirty="0" sz="1350" spc="5">
                <a:latin typeface="Meiryo UI"/>
                <a:cs typeface="Meiryo UI"/>
              </a:rPr>
              <a:t>活</a:t>
            </a:r>
            <a:r>
              <a:rPr dirty="0" sz="1350" spc="-10">
                <a:latin typeface="Meiryo UI"/>
                <a:cs typeface="Meiryo UI"/>
              </a:rPr>
              <a:t>用し</a:t>
            </a:r>
            <a:r>
              <a:rPr dirty="0" sz="1350">
                <a:latin typeface="Meiryo UI"/>
                <a:cs typeface="Meiryo UI"/>
              </a:rPr>
              <a:t>て</a:t>
            </a:r>
            <a:r>
              <a:rPr dirty="0" sz="1350" spc="-10">
                <a:latin typeface="Meiryo UI"/>
                <a:cs typeface="Meiryo UI"/>
              </a:rPr>
              <a:t>個</a:t>
            </a:r>
            <a:r>
              <a:rPr dirty="0" sz="1350" spc="5">
                <a:latin typeface="Meiryo UI"/>
                <a:cs typeface="Meiryo UI"/>
              </a:rPr>
              <a:t>人</a:t>
            </a:r>
            <a:r>
              <a:rPr dirty="0" sz="1350" spc="-10">
                <a:latin typeface="Meiryo UI"/>
                <a:cs typeface="Meiryo UI"/>
              </a:rPr>
              <a:t>情</a:t>
            </a:r>
            <a:r>
              <a:rPr dirty="0" sz="1350" spc="5">
                <a:latin typeface="Meiryo UI"/>
                <a:cs typeface="Meiryo UI"/>
              </a:rPr>
              <a:t>報</a:t>
            </a:r>
            <a:r>
              <a:rPr dirty="0" sz="1350" spc="-15">
                <a:latin typeface="Meiryo UI"/>
                <a:cs typeface="Meiryo UI"/>
              </a:rPr>
              <a:t>を</a:t>
            </a:r>
            <a:r>
              <a:rPr dirty="0" sz="1350" spc="5">
                <a:latin typeface="Meiryo UI"/>
                <a:cs typeface="Meiryo UI"/>
              </a:rPr>
              <a:t>取</a:t>
            </a:r>
            <a:r>
              <a:rPr dirty="0" sz="1350" spc="-5">
                <a:latin typeface="Meiryo UI"/>
                <a:cs typeface="Meiryo UI"/>
              </a:rPr>
              <a:t>り</a:t>
            </a:r>
            <a:r>
              <a:rPr dirty="0" sz="1350" spc="-10">
                <a:latin typeface="Meiryo UI"/>
                <a:cs typeface="Meiryo UI"/>
              </a:rPr>
              <a:t>扱</a:t>
            </a:r>
            <a:r>
              <a:rPr dirty="0" sz="1350" spc="-5">
                <a:latin typeface="Meiryo UI"/>
                <a:cs typeface="Meiryo UI"/>
              </a:rPr>
              <a:t>う</a:t>
            </a:r>
            <a:r>
              <a:rPr dirty="0" sz="1350" spc="5">
                <a:latin typeface="Meiryo UI"/>
                <a:cs typeface="Meiryo UI"/>
              </a:rPr>
              <a:t>場</a:t>
            </a:r>
            <a:r>
              <a:rPr dirty="0" sz="1350" spc="-10">
                <a:latin typeface="Meiryo UI"/>
                <a:cs typeface="Meiryo UI"/>
              </a:rPr>
              <a:t>合に</a:t>
            </a:r>
            <a:r>
              <a:rPr dirty="0" sz="1350" spc="-5">
                <a:latin typeface="Meiryo UI"/>
                <a:cs typeface="Meiryo UI"/>
              </a:rPr>
              <a:t>は、</a:t>
            </a:r>
            <a:r>
              <a:rPr dirty="0" sz="1350" spc="5">
                <a:latin typeface="Meiryo UI"/>
                <a:cs typeface="Meiryo UI"/>
              </a:rPr>
              <a:t>個</a:t>
            </a:r>
            <a:r>
              <a:rPr dirty="0" sz="1350" spc="-10">
                <a:latin typeface="Meiryo UI"/>
                <a:cs typeface="Meiryo UI"/>
              </a:rPr>
              <a:t>人</a:t>
            </a:r>
            <a:r>
              <a:rPr dirty="0" sz="1350" spc="5">
                <a:latin typeface="Meiryo UI"/>
                <a:cs typeface="Meiryo UI"/>
              </a:rPr>
              <a:t>情</a:t>
            </a:r>
            <a:r>
              <a:rPr dirty="0" sz="1350" spc="-10">
                <a:latin typeface="Meiryo UI"/>
                <a:cs typeface="Meiryo UI"/>
              </a:rPr>
              <a:t>報</a:t>
            </a:r>
            <a:r>
              <a:rPr dirty="0" sz="1350" spc="5">
                <a:latin typeface="Meiryo UI"/>
                <a:cs typeface="Meiryo UI"/>
              </a:rPr>
              <a:t>保</a:t>
            </a:r>
            <a:r>
              <a:rPr dirty="0" sz="1350" spc="-10">
                <a:latin typeface="Meiryo UI"/>
                <a:cs typeface="Meiryo UI"/>
              </a:rPr>
              <a:t>護</a:t>
            </a:r>
            <a:r>
              <a:rPr dirty="0" sz="1350" spc="5">
                <a:latin typeface="Meiryo UI"/>
                <a:cs typeface="Meiryo UI"/>
              </a:rPr>
              <a:t>審</a:t>
            </a:r>
            <a:r>
              <a:rPr dirty="0" sz="1350" spc="-10">
                <a:latin typeface="Meiryo UI"/>
                <a:cs typeface="Meiryo UI"/>
              </a:rPr>
              <a:t>議</a:t>
            </a:r>
            <a:r>
              <a:rPr dirty="0" sz="1350" spc="5">
                <a:latin typeface="Meiryo UI"/>
                <a:cs typeface="Meiryo UI"/>
              </a:rPr>
              <a:t>会</a:t>
            </a:r>
            <a:r>
              <a:rPr dirty="0" sz="1350" spc="-5">
                <a:latin typeface="Meiryo UI"/>
                <a:cs typeface="Meiryo UI"/>
              </a:rPr>
              <a:t>へ</a:t>
            </a:r>
            <a:r>
              <a:rPr dirty="0" sz="1350" spc="-10">
                <a:latin typeface="Meiryo UI"/>
                <a:cs typeface="Meiryo UI"/>
              </a:rPr>
              <a:t>諮</a:t>
            </a:r>
            <a:r>
              <a:rPr dirty="0" sz="1350" spc="5">
                <a:latin typeface="Meiryo UI"/>
                <a:cs typeface="Meiryo UI"/>
              </a:rPr>
              <a:t>問</a:t>
            </a:r>
            <a:r>
              <a:rPr dirty="0" sz="1350" spc="-10">
                <a:latin typeface="Meiryo UI"/>
                <a:cs typeface="Meiryo UI"/>
              </a:rPr>
              <a:t>答</a:t>
            </a:r>
            <a:r>
              <a:rPr dirty="0" sz="1350" spc="5">
                <a:latin typeface="Meiryo UI"/>
                <a:cs typeface="Meiryo UI"/>
              </a:rPr>
              <a:t>申</a:t>
            </a:r>
            <a:r>
              <a:rPr dirty="0" sz="1350" spc="-15">
                <a:latin typeface="Meiryo UI"/>
                <a:cs typeface="Meiryo UI"/>
              </a:rPr>
              <a:t>を</a:t>
            </a:r>
            <a:r>
              <a:rPr dirty="0" sz="1350" spc="-10">
                <a:latin typeface="Meiryo UI"/>
                <a:cs typeface="Meiryo UI"/>
              </a:rPr>
              <a:t>得</a:t>
            </a:r>
            <a:r>
              <a:rPr dirty="0" sz="1350" spc="-5">
                <a:latin typeface="Meiryo UI"/>
                <a:cs typeface="Meiryo UI"/>
              </a:rPr>
              <a:t>ることが</a:t>
            </a:r>
            <a:r>
              <a:rPr dirty="0" sz="1350" spc="-10">
                <a:latin typeface="Meiryo UI"/>
                <a:cs typeface="Meiryo UI"/>
              </a:rPr>
              <a:t>必</a:t>
            </a:r>
            <a:r>
              <a:rPr dirty="0" sz="1350" spc="5">
                <a:latin typeface="Meiryo UI"/>
                <a:cs typeface="Meiryo UI"/>
              </a:rPr>
              <a:t>要 な自治体</a:t>
            </a:r>
            <a:r>
              <a:rPr dirty="0" sz="1350" spc="-5">
                <a:latin typeface="Meiryo UI"/>
                <a:cs typeface="Meiryo UI"/>
              </a:rPr>
              <a:t>も</a:t>
            </a:r>
            <a:r>
              <a:rPr dirty="0" sz="1350" spc="-10">
                <a:latin typeface="Meiryo UI"/>
                <a:cs typeface="Meiryo UI"/>
              </a:rPr>
              <a:t>多</a:t>
            </a:r>
            <a:r>
              <a:rPr dirty="0" sz="1350" spc="-5">
                <a:latin typeface="Meiryo UI"/>
                <a:cs typeface="Meiryo UI"/>
              </a:rPr>
              <a:t>い</a:t>
            </a:r>
            <a:r>
              <a:rPr dirty="0" sz="1350">
                <a:latin typeface="Meiryo UI"/>
                <a:cs typeface="Meiryo UI"/>
              </a:rPr>
              <a:t>。</a:t>
            </a:r>
            <a:endParaRPr sz="1350">
              <a:latin typeface="Meiryo UI"/>
              <a:cs typeface="Meiryo UI"/>
            </a:endParaRPr>
          </a:p>
          <a:p>
            <a:pPr marL="280670">
              <a:lnSpc>
                <a:spcPts val="1540"/>
              </a:lnSpc>
            </a:pPr>
            <a:r>
              <a:rPr dirty="0" sz="1350" spc="-5">
                <a:latin typeface="Meiryo UI"/>
                <a:cs typeface="Meiryo UI"/>
              </a:rPr>
              <a:t>その</a:t>
            </a:r>
            <a:r>
              <a:rPr dirty="0" sz="1350">
                <a:latin typeface="Meiryo UI"/>
                <a:cs typeface="Meiryo UI"/>
              </a:rPr>
              <a:t>た</a:t>
            </a:r>
            <a:r>
              <a:rPr dirty="0" sz="1350" spc="-5">
                <a:latin typeface="Meiryo UI"/>
                <a:cs typeface="Meiryo UI"/>
              </a:rPr>
              <a:t>め、クラ</a:t>
            </a:r>
            <a:r>
              <a:rPr dirty="0" sz="1350">
                <a:latin typeface="Meiryo UI"/>
                <a:cs typeface="Meiryo UI"/>
              </a:rPr>
              <a:t>ウド</a:t>
            </a:r>
            <a:r>
              <a:rPr dirty="0" sz="1350" spc="-5">
                <a:latin typeface="Meiryo UI"/>
                <a:cs typeface="Meiryo UI"/>
              </a:rPr>
              <a:t>サー</a:t>
            </a:r>
            <a:r>
              <a:rPr dirty="0" sz="1350">
                <a:latin typeface="Meiryo UI"/>
                <a:cs typeface="Meiryo UI"/>
              </a:rPr>
              <a:t>ビ</a:t>
            </a:r>
            <a:r>
              <a:rPr dirty="0" sz="1350" spc="-10">
                <a:latin typeface="Meiryo UI"/>
                <a:cs typeface="Meiryo UI"/>
              </a:rPr>
              <a:t>ス</a:t>
            </a:r>
            <a:r>
              <a:rPr dirty="0" sz="1350">
                <a:latin typeface="Meiryo UI"/>
                <a:cs typeface="Meiryo UI"/>
              </a:rPr>
              <a:t>に</a:t>
            </a:r>
            <a:r>
              <a:rPr dirty="0" sz="1350" spc="-10">
                <a:latin typeface="Meiryo UI"/>
                <a:cs typeface="Meiryo UI"/>
              </a:rPr>
              <a:t>て</a:t>
            </a:r>
            <a:r>
              <a:rPr dirty="0" sz="1350" spc="5">
                <a:latin typeface="Meiryo UI"/>
                <a:cs typeface="Meiryo UI"/>
              </a:rPr>
              <a:t>個</a:t>
            </a:r>
            <a:r>
              <a:rPr dirty="0" sz="1350" spc="-10">
                <a:latin typeface="Meiryo UI"/>
                <a:cs typeface="Meiryo UI"/>
              </a:rPr>
              <a:t>人</a:t>
            </a:r>
            <a:r>
              <a:rPr dirty="0" sz="1350" spc="5">
                <a:latin typeface="Meiryo UI"/>
                <a:cs typeface="Meiryo UI"/>
              </a:rPr>
              <a:t>情</a:t>
            </a:r>
            <a:r>
              <a:rPr dirty="0" sz="1350" spc="-10">
                <a:latin typeface="Meiryo UI"/>
                <a:cs typeface="Meiryo UI"/>
              </a:rPr>
              <a:t>報</a:t>
            </a:r>
            <a:r>
              <a:rPr dirty="0" sz="1350" spc="-15">
                <a:latin typeface="Meiryo UI"/>
                <a:cs typeface="Meiryo UI"/>
              </a:rPr>
              <a:t>を</a:t>
            </a:r>
            <a:r>
              <a:rPr dirty="0" sz="1350" spc="5">
                <a:latin typeface="Meiryo UI"/>
                <a:cs typeface="Meiryo UI"/>
              </a:rPr>
              <a:t>取</a:t>
            </a:r>
            <a:r>
              <a:rPr dirty="0" sz="1350" spc="-5">
                <a:latin typeface="Meiryo UI"/>
                <a:cs typeface="Meiryo UI"/>
              </a:rPr>
              <a:t>り</a:t>
            </a:r>
            <a:r>
              <a:rPr dirty="0" sz="1350" spc="-10">
                <a:latin typeface="Meiryo UI"/>
                <a:cs typeface="Meiryo UI"/>
              </a:rPr>
              <a:t>扱</a:t>
            </a:r>
            <a:r>
              <a:rPr dirty="0" sz="1350" spc="-5">
                <a:latin typeface="Meiryo UI"/>
                <a:cs typeface="Meiryo UI"/>
              </a:rPr>
              <a:t>う</a:t>
            </a:r>
            <a:r>
              <a:rPr dirty="0" sz="1350" spc="5">
                <a:latin typeface="Meiryo UI"/>
                <a:cs typeface="Meiryo UI"/>
              </a:rPr>
              <a:t>際</a:t>
            </a:r>
            <a:r>
              <a:rPr dirty="0" sz="1350" spc="-10">
                <a:latin typeface="Meiryo UI"/>
                <a:cs typeface="Meiryo UI"/>
              </a:rPr>
              <a:t>に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個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情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報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保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護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審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議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会</a:t>
            </a:r>
            <a:r>
              <a:rPr dirty="0" u="sng" sz="135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諮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上</a:t>
            </a:r>
            <a:r>
              <a:rPr dirty="0" u="sng" sz="135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で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整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3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35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べ</a:t>
            </a:r>
            <a:r>
              <a:rPr dirty="0" u="sng" sz="135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主</a:t>
            </a:r>
            <a:r>
              <a:rPr dirty="0" u="sng" sz="135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項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目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例</a:t>
            </a:r>
            <a:r>
              <a:rPr dirty="0" u="sng" sz="13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3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整</a:t>
            </a:r>
            <a:r>
              <a:rPr dirty="0" u="sng" sz="13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3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。</a:t>
            </a:r>
            <a:endParaRPr sz="1350">
              <a:latin typeface="Meiryo UI"/>
              <a:cs typeface="Meiryo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7051" y="2993136"/>
          <a:ext cx="9006840" cy="228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8617585"/>
              </a:tblGrid>
              <a:tr h="28346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項目例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B5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(1)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クラウ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ド活用の目的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(2)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ステ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ムの対象範囲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(3)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本人(保護者)同意の要否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(4)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>
                          <a:latin typeface="Meiryo UI"/>
                          <a:cs typeface="Meiryo UI"/>
                        </a:rPr>
                        <a:t>セキ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ュ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技術的対策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571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(5)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ンシデント発生時の責任分界点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明確化（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クラウ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ド事業者側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体制含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む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）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(6)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クラウ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ド事業者の二次利用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対す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対策</a:t>
                      </a:r>
                      <a:r>
                        <a:rPr dirty="0" baseline="24305" sz="1200">
                          <a:latin typeface="Meiryo UI"/>
                          <a:cs typeface="Meiryo UI"/>
                        </a:rPr>
                        <a:t>※</a:t>
                      </a:r>
                      <a:endParaRPr baseline="24305" sz="12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2F4"/>
                    </a:solidFill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(7)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>
                          <a:latin typeface="Meiryo UI"/>
                          <a:cs typeface="Meiryo UI"/>
                        </a:rPr>
                        <a:t>クラウ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ド事業者の第三者認証取得の有無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4699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4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81888" y="5330444"/>
            <a:ext cx="8957310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上述のとおり個人情報保護条例</a:t>
            </a:r>
            <a:r>
              <a:rPr dirty="0" sz="1200" spc="-10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自治体ごと規定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 spc="-10">
                <a:latin typeface="Meiryo UI"/>
                <a:cs typeface="Meiryo UI"/>
              </a:rPr>
              <a:t>れて</a:t>
            </a:r>
            <a:r>
              <a:rPr dirty="0" sz="1200">
                <a:latin typeface="Meiryo UI"/>
                <a:cs typeface="Meiryo UI"/>
              </a:rPr>
              <a:t>お</a:t>
            </a:r>
            <a:r>
              <a:rPr dirty="0" sz="1200" spc="-15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個人情報保護審議会へ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諮問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要否及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び、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求め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項目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それぞれ異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た </a:t>
            </a:r>
            <a:r>
              <a:rPr dirty="0" sz="1200">
                <a:latin typeface="Meiryo UI"/>
                <a:cs typeface="Meiryo UI"/>
              </a:rPr>
              <a:t>め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確認が必要。</a:t>
            </a:r>
            <a:endParaRPr sz="1200">
              <a:latin typeface="Meiryo UI"/>
              <a:cs typeface="Meiryo UI"/>
            </a:endParaRPr>
          </a:p>
          <a:p>
            <a:pPr marL="34925">
              <a:lnSpc>
                <a:spcPct val="100000"/>
              </a:lnSpc>
              <a:spcBef>
                <a:spcPts val="1010"/>
              </a:spcBef>
            </a:pPr>
            <a:r>
              <a:rPr dirty="0" sz="1100" b="1">
                <a:latin typeface="Meiryo UI"/>
                <a:cs typeface="Meiryo UI"/>
              </a:rPr>
              <a:t>【参考：自治体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事例】</a:t>
            </a:r>
            <a:r>
              <a:rPr dirty="0" sz="1100" spc="355" b="1">
                <a:latin typeface="Meiryo UI"/>
                <a:cs typeface="Meiryo UI"/>
              </a:rPr>
              <a:t> </a:t>
            </a:r>
            <a:r>
              <a:rPr dirty="0" sz="1100" b="1">
                <a:latin typeface="Meiryo UI"/>
                <a:cs typeface="Meiryo UI"/>
              </a:rPr>
              <a:t>※上記（1）～（7）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うち</a:t>
            </a:r>
            <a:r>
              <a:rPr dirty="0" sz="1100" spc="-5" b="1">
                <a:latin typeface="Meiryo UI"/>
                <a:cs typeface="Meiryo UI"/>
              </a:rPr>
              <a:t>、</a:t>
            </a:r>
            <a:r>
              <a:rPr dirty="0" sz="1100" b="1">
                <a:latin typeface="Meiryo UI"/>
                <a:cs typeface="Meiryo UI"/>
              </a:rPr>
              <a:t>以下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項目</a:t>
            </a:r>
            <a:r>
              <a:rPr dirty="0" sz="1100" spc="-10" b="1">
                <a:latin typeface="Meiryo UI"/>
                <a:cs typeface="Meiryo UI"/>
              </a:rPr>
              <a:t>が</a:t>
            </a:r>
            <a:r>
              <a:rPr dirty="0" sz="1100" b="1">
                <a:latin typeface="Meiryo UI"/>
                <a:cs typeface="Meiryo UI"/>
              </a:rPr>
              <a:t>そ</a:t>
            </a:r>
            <a:r>
              <a:rPr dirty="0" sz="1100" spc="-5" b="1">
                <a:latin typeface="Meiryo UI"/>
                <a:cs typeface="Meiryo UI"/>
              </a:rPr>
              <a:t>れぞれ</a:t>
            </a:r>
            <a:r>
              <a:rPr dirty="0" sz="1100" b="1">
                <a:latin typeface="Meiryo UI"/>
                <a:cs typeface="Meiryo UI"/>
              </a:rPr>
              <a:t>必要</a:t>
            </a:r>
            <a:endParaRPr sz="1100">
              <a:latin typeface="Meiryo UI"/>
              <a:cs typeface="Meiryo UI"/>
            </a:endParaRPr>
          </a:p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dirty="0" sz="1100" spc="-30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A</a:t>
            </a:r>
            <a:r>
              <a:rPr dirty="0" sz="1100">
                <a:latin typeface="Meiryo UI"/>
                <a:cs typeface="Meiryo UI"/>
              </a:rPr>
              <a:t>自治体</a:t>
            </a:r>
            <a:r>
              <a:rPr dirty="0" sz="1100" spc="-5">
                <a:latin typeface="Meiryo UI"/>
                <a:cs typeface="Meiryo UI"/>
              </a:rPr>
              <a:t>：(1)</a:t>
            </a:r>
            <a:r>
              <a:rPr dirty="0" sz="1100">
                <a:latin typeface="Meiryo UI"/>
                <a:cs typeface="Meiryo UI"/>
              </a:rPr>
              <a:t>目的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(4)</a:t>
            </a:r>
            <a:r>
              <a:rPr dirty="0" sz="1100">
                <a:latin typeface="Meiryo UI"/>
                <a:cs typeface="Meiryo UI"/>
              </a:rPr>
              <a:t>技術的対策</a:t>
            </a:r>
            <a:r>
              <a:rPr dirty="0" sz="1100" spc="-5">
                <a:latin typeface="Meiryo UI"/>
                <a:cs typeface="Meiryo UI"/>
              </a:rPr>
              <a:t>、(5)</a:t>
            </a:r>
            <a:r>
              <a:rPr dirty="0" sz="1100" spc="10">
                <a:latin typeface="Meiryo UI"/>
                <a:cs typeface="Meiryo UI"/>
              </a:rPr>
              <a:t> </a:t>
            </a:r>
            <a:r>
              <a:rPr dirty="0" sz="1100">
                <a:latin typeface="Meiryo UI"/>
                <a:cs typeface="Meiryo UI"/>
              </a:rPr>
              <a:t>責任分界点明確化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(7)</a:t>
            </a:r>
            <a:r>
              <a:rPr dirty="0" sz="1100">
                <a:latin typeface="Meiryo UI"/>
                <a:cs typeface="Meiryo UI"/>
              </a:rPr>
              <a:t>第三者認証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</a:t>
            </a:r>
            <a:r>
              <a:rPr dirty="0" sz="1100">
                <a:latin typeface="Meiryo UI"/>
                <a:cs typeface="Meiryo UI"/>
              </a:rPr>
              <a:t>そ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他</a:t>
            </a:r>
            <a:r>
              <a:rPr dirty="0" sz="1100" spc="-10">
                <a:latin typeface="Meiryo UI"/>
                <a:cs typeface="Meiryo UI"/>
              </a:rPr>
              <a:t>)</a:t>
            </a:r>
            <a:r>
              <a:rPr dirty="0" sz="1100">
                <a:latin typeface="Meiryo UI"/>
                <a:cs typeface="Meiryo UI"/>
              </a:rPr>
              <a:t>管轄裁判</a:t>
            </a:r>
            <a:r>
              <a:rPr dirty="0" sz="1100" spc="-15">
                <a:latin typeface="Meiryo UI"/>
                <a:cs typeface="Meiryo UI"/>
              </a:rPr>
              <a:t>所</a:t>
            </a:r>
            <a:r>
              <a:rPr dirty="0" sz="1100" spc="-5">
                <a:latin typeface="Meiryo UI"/>
                <a:cs typeface="Meiryo UI"/>
              </a:rPr>
              <a:t>/</a:t>
            </a:r>
            <a:r>
              <a:rPr dirty="0" sz="1100">
                <a:latin typeface="Meiryo UI"/>
                <a:cs typeface="Meiryo UI"/>
              </a:rPr>
              <a:t>準拠法</a:t>
            </a:r>
            <a:endParaRPr sz="1100">
              <a:latin typeface="Meiryo UI"/>
              <a:cs typeface="Meiryo UI"/>
            </a:endParaRPr>
          </a:p>
          <a:p>
            <a:pPr marL="34925">
              <a:lnSpc>
                <a:spcPct val="100000"/>
              </a:lnSpc>
              <a:spcBef>
                <a:spcPts val="290"/>
              </a:spcBef>
            </a:pPr>
            <a:r>
              <a:rPr dirty="0" sz="1100" spc="-30">
                <a:latin typeface="Meiryo UI"/>
                <a:cs typeface="Meiryo UI"/>
              </a:rPr>
              <a:t>・</a:t>
            </a:r>
            <a:r>
              <a:rPr dirty="0" sz="1100">
                <a:latin typeface="Meiryo UI"/>
                <a:cs typeface="Meiryo UI"/>
              </a:rPr>
              <a:t>B自治体</a:t>
            </a:r>
            <a:r>
              <a:rPr dirty="0" sz="1100" spc="-5">
                <a:latin typeface="Meiryo UI"/>
                <a:cs typeface="Meiryo UI"/>
              </a:rPr>
              <a:t>：(1)</a:t>
            </a:r>
            <a:r>
              <a:rPr dirty="0" sz="1100">
                <a:latin typeface="Meiryo UI"/>
                <a:cs typeface="Meiryo UI"/>
              </a:rPr>
              <a:t>目的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(2)</a:t>
            </a:r>
            <a:r>
              <a:rPr dirty="0" sz="1100">
                <a:latin typeface="Meiryo UI"/>
                <a:cs typeface="Meiryo UI"/>
              </a:rPr>
              <a:t>対象範囲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(4)</a:t>
            </a:r>
            <a:r>
              <a:rPr dirty="0" sz="1100">
                <a:latin typeface="Meiryo UI"/>
                <a:cs typeface="Meiryo UI"/>
              </a:rPr>
              <a:t>技術的対策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(6)</a:t>
            </a:r>
            <a:r>
              <a:rPr dirty="0" sz="1100">
                <a:latin typeface="Meiryo UI"/>
                <a:cs typeface="Meiryo UI"/>
              </a:rPr>
              <a:t>事業者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二次利</a:t>
            </a:r>
            <a:r>
              <a:rPr dirty="0" sz="1100" spc="-15">
                <a:latin typeface="Meiryo UI"/>
                <a:cs typeface="Meiryo UI"/>
              </a:rPr>
              <a:t>用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対策</a:t>
            </a:r>
            <a:endParaRPr sz="1100">
              <a:latin typeface="Meiryo UI"/>
              <a:cs typeface="Meiryo UI"/>
            </a:endParaRPr>
          </a:p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dirty="0" sz="1100" spc="-30">
                <a:latin typeface="Meiryo UI"/>
                <a:cs typeface="Meiryo UI"/>
              </a:rPr>
              <a:t>・</a:t>
            </a:r>
            <a:r>
              <a:rPr dirty="0" sz="1100">
                <a:latin typeface="Meiryo UI"/>
                <a:cs typeface="Meiryo UI"/>
              </a:rPr>
              <a:t>C自治体</a:t>
            </a:r>
            <a:r>
              <a:rPr dirty="0" sz="1100" spc="-5">
                <a:latin typeface="Meiryo UI"/>
                <a:cs typeface="Meiryo UI"/>
              </a:rPr>
              <a:t>：(1)</a:t>
            </a:r>
            <a:r>
              <a:rPr dirty="0" sz="1100">
                <a:latin typeface="Meiryo UI"/>
                <a:cs typeface="Meiryo UI"/>
              </a:rPr>
              <a:t>目的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(4)</a:t>
            </a:r>
            <a:r>
              <a:rPr dirty="0" sz="1100">
                <a:latin typeface="Meiryo UI"/>
                <a:cs typeface="Meiryo UI"/>
              </a:rPr>
              <a:t>技術的対策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(7)</a:t>
            </a:r>
            <a:r>
              <a:rPr dirty="0" sz="1100">
                <a:latin typeface="Meiryo UI"/>
                <a:cs typeface="Meiryo UI"/>
              </a:rPr>
              <a:t>第三者認証</a:t>
            </a:r>
            <a:endParaRPr sz="1100">
              <a:latin typeface="Meiryo UI"/>
              <a:cs typeface="Meiryo UI"/>
            </a:endParaRPr>
          </a:p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dirty="0" sz="1100" spc="-30">
                <a:latin typeface="Meiryo UI"/>
                <a:cs typeface="Meiryo UI"/>
              </a:rPr>
              <a:t>・</a:t>
            </a:r>
            <a:r>
              <a:rPr dirty="0" sz="1100">
                <a:latin typeface="Meiryo UI"/>
                <a:cs typeface="Meiryo UI"/>
              </a:rPr>
              <a:t>D自治体</a:t>
            </a:r>
            <a:r>
              <a:rPr dirty="0" sz="1100" spc="-5">
                <a:latin typeface="Meiryo UI"/>
                <a:cs typeface="Meiryo UI"/>
              </a:rPr>
              <a:t>：(2)</a:t>
            </a:r>
            <a:r>
              <a:rPr dirty="0" sz="1100">
                <a:latin typeface="Meiryo UI"/>
                <a:cs typeface="Meiryo UI"/>
              </a:rPr>
              <a:t>対象範囲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(3)</a:t>
            </a:r>
            <a:r>
              <a:rPr dirty="0" sz="1100">
                <a:latin typeface="Meiryo UI"/>
                <a:cs typeface="Meiryo UI"/>
              </a:rPr>
              <a:t>保護者同意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(6)</a:t>
            </a:r>
            <a:r>
              <a:rPr dirty="0" sz="1100">
                <a:latin typeface="Meiryo UI"/>
                <a:cs typeface="Meiryo UI"/>
              </a:rPr>
              <a:t>事業者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二次利</a:t>
            </a:r>
            <a:r>
              <a:rPr dirty="0" sz="1100" spc="-15">
                <a:latin typeface="Meiryo UI"/>
                <a:cs typeface="Meiryo UI"/>
              </a:rPr>
              <a:t>用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対</a:t>
            </a:r>
            <a:r>
              <a:rPr dirty="0" sz="1100" spc="-15">
                <a:latin typeface="Meiryo UI"/>
                <a:cs typeface="Meiryo UI"/>
              </a:rPr>
              <a:t>策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(7)</a:t>
            </a:r>
            <a:r>
              <a:rPr dirty="0" sz="1100">
                <a:latin typeface="Meiryo UI"/>
                <a:cs typeface="Meiryo UI"/>
              </a:rPr>
              <a:t>第三者認証</a:t>
            </a:r>
            <a:endParaRPr sz="1100">
              <a:latin typeface="Meiryo UI"/>
              <a:cs typeface="Meiryo UI"/>
            </a:endParaRPr>
          </a:p>
          <a:p>
            <a:pPr marL="15240">
              <a:lnSpc>
                <a:spcPct val="100000"/>
              </a:lnSpc>
              <a:spcBef>
                <a:spcPts val="1010"/>
              </a:spcBef>
            </a:pPr>
            <a:r>
              <a:rPr dirty="0" sz="1100">
                <a:latin typeface="Meiryo UI"/>
                <a:cs typeface="Meiryo UI"/>
              </a:rPr>
              <a:t>※</a:t>
            </a:r>
            <a:r>
              <a:rPr dirty="0" sz="1100" spc="5">
                <a:latin typeface="Meiryo UI"/>
                <a:cs typeface="Meiryo UI"/>
              </a:rPr>
              <a:t> </a:t>
            </a:r>
            <a:r>
              <a:rPr dirty="0" sz="1100">
                <a:latin typeface="Meiryo UI"/>
                <a:cs typeface="Meiryo UI"/>
              </a:rPr>
              <a:t>クラ</a:t>
            </a:r>
            <a:r>
              <a:rPr dirty="0" sz="1100" spc="-5">
                <a:latin typeface="Meiryo UI"/>
                <a:cs typeface="Meiryo UI"/>
              </a:rPr>
              <a:t>ウドサービ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事業者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同意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く</a:t>
            </a:r>
            <a:r>
              <a:rPr dirty="0" sz="1100" spc="-15">
                <a:latin typeface="Meiryo UI"/>
                <a:cs typeface="Meiryo UI"/>
              </a:rPr>
              <a:t>学</a:t>
            </a:r>
            <a:r>
              <a:rPr dirty="0" sz="1100">
                <a:latin typeface="Meiryo UI"/>
                <a:cs typeface="Meiryo UI"/>
              </a:rPr>
              <a:t>習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>
                <a:latin typeface="Meiryo UI"/>
                <a:cs typeface="Meiryo UI"/>
              </a:rPr>
              <a:t>グな</a:t>
            </a:r>
            <a:r>
              <a:rPr dirty="0" sz="1100" spc="-15">
                <a:latin typeface="Meiryo UI"/>
                <a:cs typeface="Meiryo UI"/>
              </a:rPr>
              <a:t>ど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情</a:t>
            </a:r>
            <a:r>
              <a:rPr dirty="0" sz="1100">
                <a:latin typeface="Meiryo UI"/>
                <a:cs typeface="Meiryo UI"/>
              </a:rPr>
              <a:t>報資</a:t>
            </a:r>
            <a:r>
              <a:rPr dirty="0" sz="1100" spc="-15">
                <a:latin typeface="Meiryo UI"/>
                <a:cs typeface="Meiryo UI"/>
              </a:rPr>
              <a:t>産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利用</a:t>
            </a:r>
            <a:r>
              <a:rPr dirty="0" sz="1100" spc="-10">
                <a:latin typeface="Meiryo UI"/>
                <a:cs typeface="Meiryo UI"/>
              </a:rPr>
              <a:t>しな</a:t>
            </a:r>
            <a:r>
              <a:rPr dirty="0" sz="1100" spc="-5">
                <a:latin typeface="Meiryo UI"/>
                <a:cs typeface="Meiryo UI"/>
              </a:rPr>
              <a:t>いよ</a:t>
            </a:r>
            <a:r>
              <a:rPr dirty="0" sz="1100" spc="-10">
                <a:latin typeface="Meiryo UI"/>
                <a:cs typeface="Meiryo UI"/>
              </a:rPr>
              <a:t>う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そ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対</a:t>
            </a:r>
            <a:r>
              <a:rPr dirty="0" sz="1100">
                <a:latin typeface="Meiryo UI"/>
                <a:cs typeface="Meiryo UI"/>
              </a:rPr>
              <a:t>策</a:t>
            </a:r>
            <a:r>
              <a:rPr dirty="0" sz="1100" spc="-5">
                <a:latin typeface="Meiryo UI"/>
                <a:cs typeface="Meiryo UI"/>
              </a:rPr>
              <a:t>について</a:t>
            </a:r>
            <a:r>
              <a:rPr dirty="0" sz="1100" spc="-15">
                <a:latin typeface="Meiryo UI"/>
                <a:cs typeface="Meiryo UI"/>
              </a:rPr>
              <a:t>も</a:t>
            </a:r>
            <a:r>
              <a:rPr dirty="0" sz="1100">
                <a:latin typeface="Meiryo UI"/>
                <a:cs typeface="Meiryo UI"/>
              </a:rPr>
              <a:t>確認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 spc="-15">
                <a:latin typeface="Meiryo UI"/>
                <a:cs typeface="Meiryo UI"/>
              </a:rPr>
              <a:t>必</a:t>
            </a:r>
            <a:r>
              <a:rPr dirty="0" sz="1100">
                <a:latin typeface="Meiryo UI"/>
                <a:cs typeface="Meiryo UI"/>
              </a:rPr>
              <a:t>要。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9895" y="6862068"/>
            <a:ext cx="1276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3B3F42"/>
                </a:solidFill>
                <a:latin typeface="Meiryo UI"/>
                <a:cs typeface="Meiryo UI"/>
              </a:rPr>
              <a:t>7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文部科学省</dc:creator>
  <dc:title>教育情報セキュリティポリシーに関するガイドライン(令和3年5月)改訂説明資料</dc:title>
  <dcterms:created xsi:type="dcterms:W3CDTF">2021-07-22T05:25:07Z</dcterms:created>
  <dcterms:modified xsi:type="dcterms:W3CDTF">2021-07-22T05:25:07Z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LastSaved">
    <vt:filetime>2021-07-22T00:00:00Z</vt:filetime>
  </property>
</Properties>
</file>