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012650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012650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012650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6833" y="151892"/>
            <a:ext cx="4459732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012650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107" y="2893567"/>
            <a:ext cx="10489184" cy="366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jpg"/><Relationship Id="rId12" Type="http://schemas.openxmlformats.org/officeDocument/2006/relationships/image" Target="../media/image107.jpg"/><Relationship Id="rId13" Type="http://schemas.openxmlformats.org/officeDocument/2006/relationships/image" Target="../media/image108.jpg"/><Relationship Id="rId14" Type="http://schemas.openxmlformats.org/officeDocument/2006/relationships/image" Target="../media/image109.jpg"/><Relationship Id="rId15" Type="http://schemas.openxmlformats.org/officeDocument/2006/relationships/image" Target="../media/image110.jpg"/><Relationship Id="rId16" Type="http://schemas.openxmlformats.org/officeDocument/2006/relationships/image" Target="../media/image111.png"/><Relationship Id="rId17" Type="http://schemas.openxmlformats.org/officeDocument/2006/relationships/image" Target="../media/image11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jp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jpg"/><Relationship Id="rId8" Type="http://schemas.openxmlformats.org/officeDocument/2006/relationships/image" Target="../media/image30.png"/><Relationship Id="rId9" Type="http://schemas.openxmlformats.org/officeDocument/2006/relationships/image" Target="../media/image31.jpg"/><Relationship Id="rId10" Type="http://schemas.openxmlformats.org/officeDocument/2006/relationships/image" Target="../media/image32.jpg"/><Relationship Id="rId11" Type="http://schemas.openxmlformats.org/officeDocument/2006/relationships/image" Target="../media/image33.jp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jp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jp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jpg"/><Relationship Id="rId23" Type="http://schemas.openxmlformats.org/officeDocument/2006/relationships/image" Target="../media/image45.jpg"/><Relationship Id="rId24" Type="http://schemas.openxmlformats.org/officeDocument/2006/relationships/image" Target="../media/image46.jpg"/><Relationship Id="rId25" Type="http://schemas.openxmlformats.org/officeDocument/2006/relationships/image" Target="../media/image47.jpg"/><Relationship Id="rId26" Type="http://schemas.openxmlformats.org/officeDocument/2006/relationships/image" Target="../media/image48.jpg"/><Relationship Id="rId27" Type="http://schemas.openxmlformats.org/officeDocument/2006/relationships/image" Target="../media/image49.jpg"/><Relationship Id="rId28" Type="http://schemas.openxmlformats.org/officeDocument/2006/relationships/image" Target="../media/image50.jpg"/><Relationship Id="rId29" Type="http://schemas.openxmlformats.org/officeDocument/2006/relationships/image" Target="../media/image51.jpg"/><Relationship Id="rId30" Type="http://schemas.openxmlformats.org/officeDocument/2006/relationships/image" Target="../media/image52.jpg"/><Relationship Id="rId31" Type="http://schemas.openxmlformats.org/officeDocument/2006/relationships/image" Target="../media/image53.jpg"/><Relationship Id="rId32" Type="http://schemas.openxmlformats.org/officeDocument/2006/relationships/image" Target="../media/image54.jpg"/><Relationship Id="rId33" Type="http://schemas.openxmlformats.org/officeDocument/2006/relationships/image" Target="../media/image55.jp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image" Target="../media/image5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jpg"/><Relationship Id="rId7" Type="http://schemas.openxmlformats.org/officeDocument/2006/relationships/image" Target="../media/image65.jpg"/><Relationship Id="rId8" Type="http://schemas.openxmlformats.org/officeDocument/2006/relationships/image" Target="../media/image6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jpg"/><Relationship Id="rId6" Type="http://schemas.openxmlformats.org/officeDocument/2006/relationships/image" Target="../media/image77.jp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jpg"/><Relationship Id="rId10" Type="http://schemas.openxmlformats.org/officeDocument/2006/relationships/image" Target="../media/image81.jpg"/><Relationship Id="rId11" Type="http://schemas.openxmlformats.org/officeDocument/2006/relationships/image" Target="../media/image82.jpg"/><Relationship Id="rId12" Type="http://schemas.openxmlformats.org/officeDocument/2006/relationships/image" Target="../media/image83.jpg"/><Relationship Id="rId13" Type="http://schemas.openxmlformats.org/officeDocument/2006/relationships/image" Target="../media/image84.jpg"/><Relationship Id="rId14" Type="http://schemas.openxmlformats.org/officeDocument/2006/relationships/image" Target="../media/image85.jp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jp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jpg"/><Relationship Id="rId24" Type="http://schemas.openxmlformats.org/officeDocument/2006/relationships/image" Target="../media/image95.jpg"/><Relationship Id="rId25" Type="http://schemas.openxmlformats.org/officeDocument/2006/relationships/image" Target="../media/image9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4716" y="7217161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8120" y="3962405"/>
            <a:ext cx="4578350" cy="3472179"/>
            <a:chOff x="198120" y="3962405"/>
            <a:chExt cx="4578350" cy="34721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3962405"/>
              <a:ext cx="4578096" cy="34716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7868" y="5843015"/>
              <a:ext cx="111760" cy="803275"/>
            </a:xfrm>
            <a:custGeom>
              <a:avLst/>
              <a:gdLst/>
              <a:ahLst/>
              <a:cxnLst/>
              <a:rect l="l" t="t" r="r" b="b"/>
              <a:pathLst>
                <a:path w="111759" h="803275">
                  <a:moveTo>
                    <a:pt x="111252" y="691908"/>
                  </a:moveTo>
                  <a:lnTo>
                    <a:pt x="0" y="691908"/>
                  </a:lnTo>
                  <a:lnTo>
                    <a:pt x="0" y="803160"/>
                  </a:lnTo>
                  <a:lnTo>
                    <a:pt x="111252" y="803160"/>
                  </a:lnTo>
                  <a:lnTo>
                    <a:pt x="111252" y="691908"/>
                  </a:lnTo>
                  <a:close/>
                </a:path>
                <a:path w="111759" h="803275">
                  <a:moveTo>
                    <a:pt x="111252" y="460260"/>
                  </a:moveTo>
                  <a:lnTo>
                    <a:pt x="0" y="460260"/>
                  </a:lnTo>
                  <a:lnTo>
                    <a:pt x="0" y="571512"/>
                  </a:lnTo>
                  <a:lnTo>
                    <a:pt x="111252" y="571512"/>
                  </a:lnTo>
                  <a:lnTo>
                    <a:pt x="111252" y="460260"/>
                  </a:lnTo>
                  <a:close/>
                </a:path>
                <a:path w="111759" h="803275">
                  <a:moveTo>
                    <a:pt x="111252" y="0"/>
                  </a:moveTo>
                  <a:lnTo>
                    <a:pt x="0" y="0"/>
                  </a:lnTo>
                  <a:lnTo>
                    <a:pt x="0" y="111252"/>
                  </a:lnTo>
                  <a:lnTo>
                    <a:pt x="111252" y="111252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74395" y="4134103"/>
            <a:ext cx="4274185" cy="2577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２．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ラウ</a:t>
            </a:r>
            <a:r>
              <a:rPr dirty="0" u="sng" sz="17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活用前提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セ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キ</a:t>
            </a:r>
            <a:r>
              <a:rPr dirty="0" u="sng" sz="17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ュ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7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ィ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ガイ</a:t>
            </a:r>
            <a:r>
              <a:rPr dirty="0" u="sng" sz="17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700" spc="-170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公 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表</a:t>
            </a:r>
            <a:endParaRPr sz="1700">
              <a:latin typeface="Meiryo UI"/>
              <a:cs typeface="Meiryo UI"/>
            </a:endParaRPr>
          </a:p>
          <a:p>
            <a:pPr marL="76200" marR="18415">
              <a:lnSpc>
                <a:spcPct val="100899"/>
              </a:lnSpc>
              <a:spcBef>
                <a:spcPts val="770"/>
              </a:spcBef>
            </a:pPr>
            <a:r>
              <a:rPr dirty="0" u="sng" sz="15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各教育委員会</a:t>
            </a:r>
            <a:r>
              <a:rPr dirty="0" u="sng" sz="1500" spc="-4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5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学校</a:t>
            </a:r>
            <a:r>
              <a:rPr dirty="0" u="sng" sz="15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5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情報</a:t>
            </a:r>
            <a:r>
              <a:rPr dirty="0" u="sng" sz="15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セキ</a:t>
            </a:r>
            <a:r>
              <a:rPr dirty="0" u="sng" sz="15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ュ</a:t>
            </a:r>
            <a:r>
              <a:rPr dirty="0" u="sng" sz="15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sng" sz="15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5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ィ</a:t>
            </a:r>
            <a:r>
              <a:rPr dirty="0" u="sng" sz="15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ポリシーの</a:t>
            </a:r>
            <a:r>
              <a:rPr dirty="0" u="sng" sz="15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作成</a:t>
            </a:r>
            <a:r>
              <a:rPr dirty="0" u="sng" sz="1500" spc="-7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 </a:t>
            </a:r>
            <a:r>
              <a:rPr dirty="0" u="sng" sz="15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見直</a:t>
            </a:r>
            <a:r>
              <a:rPr dirty="0" u="sng" sz="15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5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5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行う際</a:t>
            </a:r>
            <a:r>
              <a:rPr dirty="0" u="sng" sz="15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5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参考</a:t>
            </a:r>
            <a:r>
              <a:rPr dirty="0" u="sng" sz="15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5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5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る、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『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教育情報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セ</a:t>
            </a:r>
            <a:r>
              <a:rPr dirty="0" sz="1500" b="1">
                <a:solidFill>
                  <a:srgbClr val="FF0000"/>
                </a:solidFill>
                <a:latin typeface="Meiryo UI"/>
                <a:cs typeface="Meiryo UI"/>
              </a:rPr>
              <a:t>キュリ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ティ 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 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ポ</a:t>
            </a:r>
            <a:r>
              <a:rPr dirty="0" sz="1500" b="1">
                <a:solidFill>
                  <a:srgbClr val="FF0000"/>
                </a:solidFill>
                <a:latin typeface="Meiryo UI"/>
                <a:cs typeface="Meiryo UI"/>
              </a:rPr>
              <a:t>リ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シー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に関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す</a:t>
            </a:r>
            <a:r>
              <a:rPr dirty="0" sz="1500" b="1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sz="1500" spc="-5" b="1">
                <a:solidFill>
                  <a:srgbClr val="FF0000"/>
                </a:solidFill>
                <a:latin typeface="Meiryo UI"/>
                <a:cs typeface="Meiryo UI"/>
              </a:rPr>
              <a:t>ガイ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ドラ</a:t>
            </a:r>
            <a:r>
              <a:rPr dirty="0" sz="1500" spc="-5" b="1">
                <a:solidFill>
                  <a:srgbClr val="FF0000"/>
                </a:solidFill>
                <a:latin typeface="Meiryo UI"/>
                <a:cs typeface="Meiryo UI"/>
              </a:rPr>
              <a:t>イ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ン』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（平成</a:t>
            </a:r>
            <a:r>
              <a:rPr dirty="0" sz="1500" b="1">
                <a:solidFill>
                  <a:srgbClr val="FF0000"/>
                </a:solidFill>
                <a:latin typeface="Meiryo UI"/>
                <a:cs typeface="Meiryo UI"/>
              </a:rPr>
              <a:t>29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年策定）</a:t>
            </a:r>
            <a:r>
              <a:rPr dirty="0" sz="1500" spc="5">
                <a:latin typeface="Meiryo UI"/>
                <a:cs typeface="Meiryo UI"/>
              </a:rPr>
              <a:t>を、 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クラ</a:t>
            </a:r>
            <a:r>
              <a:rPr dirty="0" sz="1500" b="1">
                <a:solidFill>
                  <a:srgbClr val="FF0000"/>
                </a:solidFill>
                <a:latin typeface="Meiryo UI"/>
                <a:cs typeface="Meiryo UI"/>
              </a:rPr>
              <a:t>ウ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ド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・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バ</a:t>
            </a:r>
            <a:r>
              <a:rPr dirty="0" sz="1500" spc="-5" b="1">
                <a:solidFill>
                  <a:srgbClr val="FF0000"/>
                </a:solidFill>
                <a:latin typeface="Meiryo UI"/>
                <a:cs typeface="Meiryo UI"/>
              </a:rPr>
              <a:t>イ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・</a:t>
            </a:r>
            <a:r>
              <a:rPr dirty="0" sz="1500" b="1">
                <a:solidFill>
                  <a:srgbClr val="FF0000"/>
                </a:solidFill>
                <a:latin typeface="Meiryo UI"/>
                <a:cs typeface="Meiryo UI"/>
              </a:rPr>
              <a:t>デ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フ</a:t>
            </a:r>
            <a:r>
              <a:rPr dirty="0" sz="1500" b="1">
                <a:solidFill>
                  <a:srgbClr val="FF0000"/>
                </a:solidFill>
                <a:latin typeface="Meiryo UI"/>
                <a:cs typeface="Meiryo UI"/>
              </a:rPr>
              <a:t>ォ</a:t>
            </a:r>
            <a:r>
              <a:rPr dirty="0" sz="1500" spc="15" b="1">
                <a:solidFill>
                  <a:srgbClr val="FF0000"/>
                </a:solidFill>
                <a:latin typeface="Meiryo UI"/>
                <a:cs typeface="Meiryo UI"/>
              </a:rPr>
              <a:t>ル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ト</a:t>
            </a:r>
            <a:r>
              <a:rPr dirty="0" sz="1500" spc="5">
                <a:latin typeface="Meiryo UI"/>
                <a:cs typeface="Meiryo UI"/>
              </a:rPr>
              <a:t>の</a:t>
            </a:r>
            <a:r>
              <a:rPr dirty="0" sz="1500" spc="10">
                <a:latin typeface="Meiryo UI"/>
                <a:cs typeface="Meiryo UI"/>
              </a:rPr>
              <a:t>原則</a:t>
            </a:r>
            <a:r>
              <a:rPr dirty="0" sz="1500" spc="5">
                <a:latin typeface="Meiryo UI"/>
                <a:cs typeface="Meiryo UI"/>
              </a:rPr>
              <a:t>を</a:t>
            </a:r>
            <a:r>
              <a:rPr dirty="0" sz="1500" spc="10">
                <a:latin typeface="Meiryo UI"/>
                <a:cs typeface="Meiryo UI"/>
              </a:rPr>
              <a:t>踏</a:t>
            </a:r>
            <a:r>
              <a:rPr dirty="0" sz="1500" spc="5">
                <a:latin typeface="Meiryo UI"/>
                <a:cs typeface="Meiryo UI"/>
              </a:rPr>
              <a:t>まえて</a:t>
            </a:r>
            <a:r>
              <a:rPr dirty="0" sz="1500" spc="10">
                <a:latin typeface="Meiryo UI"/>
                <a:cs typeface="Meiryo UI"/>
              </a:rPr>
              <a:t>改訂</a:t>
            </a:r>
            <a:endParaRPr sz="1500">
              <a:latin typeface="Meiryo UI"/>
              <a:cs typeface="Meiryo UI"/>
            </a:endParaRPr>
          </a:p>
          <a:p>
            <a:pPr marL="386080" marR="66675">
              <a:lnSpc>
                <a:spcPct val="100699"/>
              </a:lnSpc>
              <a:spcBef>
                <a:spcPts val="650"/>
              </a:spcBef>
            </a:pPr>
            <a:r>
              <a:rPr dirty="0" sz="1500" spc="10">
                <a:latin typeface="Meiryo UI"/>
                <a:cs typeface="Meiryo UI"/>
              </a:rPr>
              <a:t>整備の硬直化を避けるための位置</a:t>
            </a:r>
            <a:r>
              <a:rPr dirty="0" sz="1500" spc="-10">
                <a:latin typeface="Meiryo UI"/>
                <a:cs typeface="Meiryo UI"/>
              </a:rPr>
              <a:t>づけ</a:t>
            </a:r>
            <a:r>
              <a:rPr dirty="0" sz="1500" spc="10">
                <a:latin typeface="Meiryo UI"/>
                <a:cs typeface="Meiryo UI"/>
              </a:rPr>
              <a:t>や構成の見 </a:t>
            </a:r>
            <a:r>
              <a:rPr dirty="0" sz="1500" spc="10">
                <a:latin typeface="Meiryo UI"/>
                <a:cs typeface="Meiryo UI"/>
              </a:rPr>
              <a:t>直</a:t>
            </a:r>
            <a:r>
              <a:rPr dirty="0" sz="1500" spc="5">
                <a:latin typeface="Meiryo UI"/>
                <a:cs typeface="Meiryo UI"/>
              </a:rPr>
              <a:t>し</a:t>
            </a:r>
            <a:endParaRPr sz="1500">
              <a:latin typeface="Meiryo UI"/>
              <a:cs typeface="Meiryo UI"/>
            </a:endParaRPr>
          </a:p>
          <a:p>
            <a:pPr marL="386080">
              <a:lnSpc>
                <a:spcPct val="100000"/>
              </a:lnSpc>
              <a:spcBef>
                <a:spcPts val="10"/>
              </a:spcBef>
            </a:pPr>
            <a:r>
              <a:rPr dirty="0" sz="1500">
                <a:latin typeface="Meiryo UI"/>
                <a:cs typeface="Meiryo UI"/>
              </a:rPr>
              <a:t>クラ</a:t>
            </a:r>
            <a:r>
              <a:rPr dirty="0" sz="1500" spc="10">
                <a:latin typeface="Meiryo UI"/>
                <a:cs typeface="Meiryo UI"/>
              </a:rPr>
              <a:t>ウ</a:t>
            </a:r>
            <a:r>
              <a:rPr dirty="0" sz="1500">
                <a:latin typeface="Meiryo UI"/>
                <a:cs typeface="Meiryo UI"/>
              </a:rPr>
              <a:t>ド</a:t>
            </a:r>
            <a:r>
              <a:rPr dirty="0" sz="1500" spc="-40">
                <a:latin typeface="Meiryo UI"/>
                <a:cs typeface="Meiryo UI"/>
              </a:rPr>
              <a:t>・</a:t>
            </a:r>
            <a:r>
              <a:rPr dirty="0" sz="1500" spc="10">
                <a:latin typeface="Meiryo UI"/>
                <a:cs typeface="Meiryo UI"/>
              </a:rPr>
              <a:t>バ</a:t>
            </a:r>
            <a:r>
              <a:rPr dirty="0" sz="1500">
                <a:latin typeface="Meiryo UI"/>
                <a:cs typeface="Meiryo UI"/>
              </a:rPr>
              <a:t>イ</a:t>
            </a:r>
            <a:r>
              <a:rPr dirty="0" sz="1500" spc="-40">
                <a:latin typeface="Meiryo UI"/>
                <a:cs typeface="Meiryo UI"/>
              </a:rPr>
              <a:t>・</a:t>
            </a:r>
            <a:r>
              <a:rPr dirty="0" sz="1500" spc="5">
                <a:latin typeface="Meiryo UI"/>
                <a:cs typeface="Meiryo UI"/>
              </a:rPr>
              <a:t>デ</a:t>
            </a:r>
            <a:r>
              <a:rPr dirty="0" sz="1500">
                <a:latin typeface="Meiryo UI"/>
                <a:cs typeface="Meiryo UI"/>
              </a:rPr>
              <a:t>フォ</a:t>
            </a:r>
            <a:r>
              <a:rPr dirty="0" sz="1500" spc="5">
                <a:latin typeface="Meiryo UI"/>
                <a:cs typeface="Meiryo UI"/>
              </a:rPr>
              <a:t>ル</a:t>
            </a:r>
            <a:r>
              <a:rPr dirty="0" sz="1500">
                <a:latin typeface="Meiryo UI"/>
                <a:cs typeface="Meiryo UI"/>
              </a:rPr>
              <a:t>ト</a:t>
            </a:r>
            <a:r>
              <a:rPr dirty="0" sz="1500" spc="10">
                <a:latin typeface="Meiryo UI"/>
                <a:cs typeface="Meiryo UI"/>
              </a:rPr>
              <a:t>の原則追記</a:t>
            </a:r>
            <a:endParaRPr sz="1500">
              <a:latin typeface="Meiryo UI"/>
              <a:cs typeface="Meiryo UI"/>
            </a:endParaRPr>
          </a:p>
          <a:p>
            <a:pPr marL="386080">
              <a:lnSpc>
                <a:spcPct val="100000"/>
              </a:lnSpc>
              <a:spcBef>
                <a:spcPts val="25"/>
              </a:spcBef>
            </a:pPr>
            <a:r>
              <a:rPr dirty="0" sz="1500">
                <a:latin typeface="Meiryo UI"/>
                <a:cs typeface="Meiryo UI"/>
              </a:rPr>
              <a:t>クラ</a:t>
            </a:r>
            <a:r>
              <a:rPr dirty="0" sz="1500" spc="10">
                <a:latin typeface="Meiryo UI"/>
                <a:cs typeface="Meiryo UI"/>
              </a:rPr>
              <a:t>ウ</a:t>
            </a:r>
            <a:r>
              <a:rPr dirty="0" sz="1500">
                <a:latin typeface="Meiryo UI"/>
                <a:cs typeface="Meiryo UI"/>
              </a:rPr>
              <a:t>ド</a:t>
            </a:r>
            <a:r>
              <a:rPr dirty="0" sz="1500" spc="5">
                <a:latin typeface="Meiryo UI"/>
                <a:cs typeface="Meiryo UI"/>
              </a:rPr>
              <a:t>サー</a:t>
            </a:r>
            <a:r>
              <a:rPr dirty="0" sz="1500">
                <a:latin typeface="Meiryo UI"/>
                <a:cs typeface="Meiryo UI"/>
              </a:rPr>
              <a:t>ビ</a:t>
            </a:r>
            <a:r>
              <a:rPr dirty="0" sz="1500" spc="-5">
                <a:latin typeface="Meiryo UI"/>
                <a:cs typeface="Meiryo UI"/>
              </a:rPr>
              <a:t>ス</a:t>
            </a:r>
            <a:r>
              <a:rPr dirty="0" sz="1500" spc="10">
                <a:latin typeface="Meiryo UI"/>
                <a:cs typeface="Meiryo UI"/>
              </a:rPr>
              <a:t>事業者が留意すべ</a:t>
            </a:r>
            <a:r>
              <a:rPr dirty="0" sz="1500" spc="-10">
                <a:latin typeface="Meiryo UI"/>
                <a:cs typeface="Meiryo UI"/>
              </a:rPr>
              <a:t>き</a:t>
            </a:r>
            <a:r>
              <a:rPr dirty="0" sz="1500" spc="10">
                <a:latin typeface="Meiryo UI"/>
                <a:cs typeface="Meiryo UI"/>
              </a:rPr>
              <a:t>事項</a:t>
            </a:r>
            <a:r>
              <a:rPr dirty="0" sz="1500" spc="-10">
                <a:latin typeface="Meiryo UI"/>
                <a:cs typeface="Meiryo UI"/>
              </a:rPr>
              <a:t>の</a:t>
            </a:r>
            <a:r>
              <a:rPr dirty="0" sz="1500" spc="10">
                <a:latin typeface="Meiryo UI"/>
                <a:cs typeface="Meiryo UI"/>
              </a:rPr>
              <a:t>追加</a:t>
            </a:r>
            <a:endParaRPr sz="1500">
              <a:latin typeface="Meiryo UI"/>
              <a:cs typeface="Meiryo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19" y="7013453"/>
            <a:ext cx="137159" cy="1584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19403" y="6939793"/>
            <a:ext cx="326326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ラウ</a:t>
            </a:r>
            <a:r>
              <a:rPr dirty="0" u="sng" sz="17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活用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使い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い環境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へ</a:t>
            </a:r>
            <a:endParaRPr sz="1700">
              <a:latin typeface="Meiryo UI"/>
              <a:cs typeface="Meiryo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8120" y="806195"/>
            <a:ext cx="4578350" cy="3074035"/>
            <a:chOff x="198120" y="806195"/>
            <a:chExt cx="4578350" cy="30740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120" y="806195"/>
              <a:ext cx="4578096" cy="30739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9580" y="1370075"/>
              <a:ext cx="111760" cy="1428115"/>
            </a:xfrm>
            <a:custGeom>
              <a:avLst/>
              <a:gdLst/>
              <a:ahLst/>
              <a:cxnLst/>
              <a:rect l="l" t="t" r="r" b="b"/>
              <a:pathLst>
                <a:path w="111759" h="1428114">
                  <a:moveTo>
                    <a:pt x="111252" y="1316736"/>
                  </a:moveTo>
                  <a:lnTo>
                    <a:pt x="0" y="1316736"/>
                  </a:lnTo>
                  <a:lnTo>
                    <a:pt x="0" y="1427988"/>
                  </a:lnTo>
                  <a:lnTo>
                    <a:pt x="111252" y="1427988"/>
                  </a:lnTo>
                  <a:lnTo>
                    <a:pt x="111252" y="1316736"/>
                  </a:lnTo>
                  <a:close/>
                </a:path>
                <a:path w="111759" h="1428114">
                  <a:moveTo>
                    <a:pt x="111252" y="774192"/>
                  </a:moveTo>
                  <a:lnTo>
                    <a:pt x="0" y="774192"/>
                  </a:lnTo>
                  <a:lnTo>
                    <a:pt x="0" y="885444"/>
                  </a:lnTo>
                  <a:lnTo>
                    <a:pt x="111252" y="885444"/>
                  </a:lnTo>
                  <a:lnTo>
                    <a:pt x="111252" y="774192"/>
                  </a:lnTo>
                  <a:close/>
                </a:path>
                <a:path w="111759" h="1428114">
                  <a:moveTo>
                    <a:pt x="111252" y="0"/>
                  </a:moveTo>
                  <a:lnTo>
                    <a:pt x="0" y="0"/>
                  </a:lnTo>
                  <a:lnTo>
                    <a:pt x="0" y="111252"/>
                  </a:lnTo>
                  <a:lnTo>
                    <a:pt x="111252" y="111252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858511" y="806195"/>
            <a:ext cx="5741035" cy="4395470"/>
            <a:chOff x="4858511" y="806195"/>
            <a:chExt cx="5741035" cy="439547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8511" y="806195"/>
              <a:ext cx="5740908" cy="43952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24272" y="2471927"/>
              <a:ext cx="111760" cy="571500"/>
            </a:xfrm>
            <a:custGeom>
              <a:avLst/>
              <a:gdLst/>
              <a:ahLst/>
              <a:cxnLst/>
              <a:rect l="l" t="t" r="r" b="b"/>
              <a:pathLst>
                <a:path w="111760" h="571500">
                  <a:moveTo>
                    <a:pt x="111252" y="460248"/>
                  </a:moveTo>
                  <a:lnTo>
                    <a:pt x="0" y="460248"/>
                  </a:lnTo>
                  <a:lnTo>
                    <a:pt x="0" y="571500"/>
                  </a:lnTo>
                  <a:lnTo>
                    <a:pt x="111252" y="571500"/>
                  </a:lnTo>
                  <a:lnTo>
                    <a:pt x="111252" y="460248"/>
                  </a:lnTo>
                  <a:close/>
                </a:path>
                <a:path w="111760" h="571500">
                  <a:moveTo>
                    <a:pt x="111252" y="0"/>
                  </a:moveTo>
                  <a:lnTo>
                    <a:pt x="0" y="0"/>
                  </a:lnTo>
                  <a:lnTo>
                    <a:pt x="0" y="111252"/>
                  </a:lnTo>
                  <a:lnTo>
                    <a:pt x="111252" y="111252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1599" y="3378707"/>
              <a:ext cx="137160" cy="15849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28675" y="797719"/>
            <a:ext cx="4276090" cy="229552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１．環境整備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標準仕様例示</a:t>
            </a:r>
            <a:r>
              <a:rPr dirty="0" u="sng" sz="17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調達改革</a:t>
            </a:r>
            <a:endParaRPr sz="1700">
              <a:latin typeface="Meiryo UI"/>
              <a:cs typeface="Meiryo UI"/>
            </a:endParaRPr>
          </a:p>
          <a:p>
            <a:pPr algn="just" marL="413384" marR="5080">
              <a:lnSpc>
                <a:spcPct val="101000"/>
              </a:lnSpc>
              <a:spcBef>
                <a:spcPts val="840"/>
              </a:spcBef>
            </a:pPr>
            <a:r>
              <a:rPr dirty="0" sz="1500" spc="5">
                <a:latin typeface="Meiryo UI"/>
                <a:cs typeface="Meiryo UI"/>
              </a:rPr>
              <a:t>「</a:t>
            </a:r>
            <a:r>
              <a:rPr dirty="0" sz="1500" spc="10">
                <a:latin typeface="Meiryo UI"/>
                <a:cs typeface="Meiryo UI"/>
              </a:rPr>
              <a:t>新時代</a:t>
            </a:r>
            <a:r>
              <a:rPr dirty="0" sz="1500" spc="5">
                <a:latin typeface="Meiryo UI"/>
                <a:cs typeface="Meiryo UI"/>
              </a:rPr>
              <a:t>の</a:t>
            </a:r>
            <a:r>
              <a:rPr dirty="0" sz="1500" spc="10">
                <a:latin typeface="Meiryo UI"/>
                <a:cs typeface="Meiryo UI"/>
              </a:rPr>
              <a:t>学び</a:t>
            </a:r>
            <a:r>
              <a:rPr dirty="0" sz="1500" spc="5">
                <a:latin typeface="Meiryo UI"/>
                <a:cs typeface="Meiryo UI"/>
              </a:rPr>
              <a:t>を</a:t>
            </a:r>
            <a:r>
              <a:rPr dirty="0" sz="1500" spc="10">
                <a:latin typeface="Meiryo UI"/>
                <a:cs typeface="Meiryo UI"/>
              </a:rPr>
              <a:t>支</a:t>
            </a:r>
            <a:r>
              <a:rPr dirty="0" sz="1500" spc="5">
                <a:latin typeface="Meiryo UI"/>
                <a:cs typeface="Meiryo UI"/>
              </a:rPr>
              <a:t>える</a:t>
            </a:r>
            <a:r>
              <a:rPr dirty="0" sz="1500" spc="10">
                <a:latin typeface="Meiryo UI"/>
                <a:cs typeface="Meiryo UI"/>
              </a:rPr>
              <a:t>先端技術活用推進方策</a:t>
            </a:r>
            <a:r>
              <a:rPr dirty="0" sz="1500" spc="5">
                <a:latin typeface="Meiryo UI"/>
                <a:cs typeface="Meiryo UI"/>
              </a:rPr>
              <a:t>」 </a:t>
            </a:r>
            <a:r>
              <a:rPr dirty="0" sz="1500" spc="10">
                <a:latin typeface="Meiryo UI"/>
                <a:cs typeface="Meiryo UI"/>
              </a:rPr>
              <a:t>の考え方に基づ</a:t>
            </a:r>
            <a:r>
              <a:rPr dirty="0" sz="1500" spc="-5">
                <a:latin typeface="Meiryo UI"/>
                <a:cs typeface="Meiryo UI"/>
              </a:rPr>
              <a:t>く</a:t>
            </a:r>
            <a:r>
              <a:rPr dirty="0" sz="1500" spc="5">
                <a:latin typeface="Meiryo UI"/>
                <a:cs typeface="Meiryo UI"/>
              </a:rPr>
              <a:t>、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学習者用端末の標準仕様</a:t>
            </a:r>
            <a:r>
              <a:rPr dirty="0" sz="1500" spc="5">
                <a:latin typeface="Meiryo UI"/>
                <a:cs typeface="Meiryo UI"/>
              </a:rPr>
              <a:t>を例 </a:t>
            </a:r>
            <a:r>
              <a:rPr dirty="0" sz="1500" spc="10">
                <a:latin typeface="Meiryo UI"/>
                <a:cs typeface="Meiryo UI"/>
              </a:rPr>
              <a:t>示</a:t>
            </a:r>
            <a:endParaRPr sz="1500">
              <a:latin typeface="Meiryo UI"/>
              <a:cs typeface="Meiryo UI"/>
            </a:endParaRPr>
          </a:p>
          <a:p>
            <a:pPr marL="413384" marR="82550">
              <a:lnSpc>
                <a:spcPct val="100699"/>
              </a:lnSpc>
              <a:spcBef>
                <a:spcPts val="650"/>
              </a:spcBef>
            </a:pPr>
            <a:r>
              <a:rPr dirty="0" sz="1500" spc="10">
                <a:latin typeface="Meiryo UI"/>
                <a:cs typeface="Meiryo UI"/>
              </a:rPr>
              <a:t>「ＧＩＧＡ</a:t>
            </a:r>
            <a:r>
              <a:rPr dirty="0" sz="1500" spc="-5">
                <a:latin typeface="Meiryo UI"/>
                <a:cs typeface="Meiryo UI"/>
              </a:rPr>
              <a:t>ス</a:t>
            </a:r>
            <a:r>
              <a:rPr dirty="0" sz="1500">
                <a:latin typeface="Meiryo UI"/>
                <a:cs typeface="Meiryo UI"/>
              </a:rPr>
              <a:t>ク</a:t>
            </a:r>
            <a:r>
              <a:rPr dirty="0" sz="1500" spc="10">
                <a:latin typeface="Meiryo UI"/>
                <a:cs typeface="Meiryo UI"/>
              </a:rPr>
              <a:t>ール構想」に基づ</a:t>
            </a:r>
            <a:r>
              <a:rPr dirty="0" sz="1500" spc="-5">
                <a:latin typeface="Meiryo UI"/>
                <a:cs typeface="Meiryo UI"/>
              </a:rPr>
              <a:t>く</a:t>
            </a:r>
            <a:r>
              <a:rPr dirty="0" sz="1500" spc="10">
                <a:latin typeface="Meiryo UI"/>
                <a:cs typeface="Meiryo UI"/>
              </a:rPr>
              <a:t>、高速回線に向 </a:t>
            </a:r>
            <a:r>
              <a:rPr dirty="0" sz="1500" spc="5">
                <a:latin typeface="Meiryo UI"/>
                <a:cs typeface="Meiryo UI"/>
              </a:rPr>
              <a:t>けた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校内ＬＡＮ整備の標準仕様</a:t>
            </a:r>
            <a:r>
              <a:rPr dirty="0" sz="1500" spc="5">
                <a:latin typeface="Meiryo UI"/>
                <a:cs typeface="Meiryo UI"/>
              </a:rPr>
              <a:t>を</a:t>
            </a:r>
            <a:r>
              <a:rPr dirty="0" sz="1500" spc="10">
                <a:latin typeface="Meiryo UI"/>
                <a:cs typeface="Meiryo UI"/>
              </a:rPr>
              <a:t>例示</a:t>
            </a:r>
            <a:endParaRPr sz="1500">
              <a:latin typeface="Meiryo UI"/>
              <a:cs typeface="Meiryo UI"/>
            </a:endParaRPr>
          </a:p>
          <a:p>
            <a:pPr marL="413384" marR="47625">
              <a:lnSpc>
                <a:spcPct val="100699"/>
              </a:lnSpc>
              <a:spcBef>
                <a:spcPts val="645"/>
              </a:spcBef>
            </a:pPr>
            <a:r>
              <a:rPr dirty="0" sz="1500" spc="10">
                <a:latin typeface="Meiryo UI"/>
                <a:cs typeface="Meiryo UI"/>
              </a:rPr>
              <a:t>容易に大規模な調達が行えるよ</a:t>
            </a:r>
            <a:r>
              <a:rPr dirty="0" sz="1500" spc="10">
                <a:latin typeface="Meiryo UI"/>
                <a:cs typeface="Meiryo UI"/>
              </a:rPr>
              <a:t>う</a:t>
            </a:r>
            <a:r>
              <a:rPr dirty="0" sz="1500" spc="10">
                <a:latin typeface="Meiryo UI"/>
                <a:cs typeface="Meiryo UI"/>
              </a:rPr>
              <a:t>、標準仕様書を </a:t>
            </a:r>
            <a:r>
              <a:rPr dirty="0" sz="1500" spc="10">
                <a:latin typeface="Meiryo UI"/>
                <a:cs typeface="Meiryo UI"/>
              </a:rPr>
              <a:t>基</a:t>
            </a:r>
            <a:r>
              <a:rPr dirty="0" sz="1500" spc="5">
                <a:latin typeface="Meiryo UI"/>
                <a:cs typeface="Meiryo UI"/>
              </a:rPr>
              <a:t>に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都道府県レ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ベ</a:t>
            </a:r>
            <a:r>
              <a:rPr dirty="0" sz="1500" spc="15" b="1">
                <a:solidFill>
                  <a:srgbClr val="FF0000"/>
                </a:solidFill>
                <a:latin typeface="Meiryo UI"/>
                <a:cs typeface="Meiryo UI"/>
              </a:rPr>
              <a:t>ル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での共同調達</a:t>
            </a:r>
            <a:r>
              <a:rPr dirty="0" sz="1500" spc="5">
                <a:latin typeface="Meiryo UI"/>
                <a:cs typeface="Meiryo UI"/>
              </a:rPr>
              <a:t>を</a:t>
            </a:r>
            <a:r>
              <a:rPr dirty="0" sz="1500" spc="10">
                <a:latin typeface="Meiryo UI"/>
                <a:cs typeface="Meiryo UI"/>
              </a:rPr>
              <a:t>推進</a:t>
            </a:r>
            <a:endParaRPr sz="1500">
              <a:latin typeface="Meiryo UI"/>
              <a:cs typeface="Meiryo U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391" y="3485388"/>
            <a:ext cx="137159" cy="15849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47776" y="3411728"/>
            <a:ext cx="377190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学校ＩＣＴ環境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整備調達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より容易に</a:t>
            </a:r>
            <a:endParaRPr sz="1700">
              <a:latin typeface="Meiryo UI"/>
              <a:cs typeface="Meiryo U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594864" y="74168"/>
            <a:ext cx="5003165" cy="4210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20">
                <a:solidFill>
                  <a:srgbClr val="000000"/>
                </a:solidFill>
              </a:rPr>
              <a:t>GIGA</a:t>
            </a:r>
            <a:r>
              <a:rPr dirty="0" sz="2600" spc="-15">
                <a:solidFill>
                  <a:srgbClr val="000000"/>
                </a:solidFill>
              </a:rPr>
              <a:t>ス</a:t>
            </a:r>
            <a:r>
              <a:rPr dirty="0" sz="2600" spc="-5">
                <a:solidFill>
                  <a:srgbClr val="000000"/>
                </a:solidFill>
              </a:rPr>
              <a:t>ク</a:t>
            </a:r>
            <a:r>
              <a:rPr dirty="0" sz="2600" spc="-20">
                <a:solidFill>
                  <a:srgbClr val="000000"/>
                </a:solidFill>
              </a:rPr>
              <a:t>ー</a:t>
            </a:r>
            <a:r>
              <a:rPr dirty="0" sz="2600" spc="-10">
                <a:solidFill>
                  <a:srgbClr val="000000"/>
                </a:solidFill>
              </a:rPr>
              <a:t>ル構想</a:t>
            </a:r>
            <a:r>
              <a:rPr dirty="0" sz="2600" spc="-15">
                <a:solidFill>
                  <a:srgbClr val="000000"/>
                </a:solidFill>
              </a:rPr>
              <a:t>の</a:t>
            </a:r>
            <a:r>
              <a:rPr dirty="0" sz="2600" spc="-10">
                <a:solidFill>
                  <a:srgbClr val="000000"/>
                </a:solidFill>
              </a:rPr>
              <a:t>実現</a:t>
            </a:r>
            <a:r>
              <a:rPr dirty="0" sz="2600" spc="-15">
                <a:solidFill>
                  <a:srgbClr val="000000"/>
                </a:solidFill>
              </a:rPr>
              <a:t>パッケ</a:t>
            </a:r>
            <a:r>
              <a:rPr dirty="0" sz="2600" spc="-20">
                <a:solidFill>
                  <a:srgbClr val="000000"/>
                </a:solidFill>
              </a:rPr>
              <a:t>ー</a:t>
            </a:r>
            <a:r>
              <a:rPr dirty="0" sz="2600" spc="-10">
                <a:solidFill>
                  <a:srgbClr val="000000"/>
                </a:solidFill>
              </a:rPr>
              <a:t>ジ</a:t>
            </a:r>
            <a:endParaRPr sz="2600"/>
          </a:p>
        </p:txBody>
      </p:sp>
      <p:sp>
        <p:nvSpPr>
          <p:cNvPr id="20" name="object 20"/>
          <p:cNvSpPr txBox="1"/>
          <p:nvPr/>
        </p:nvSpPr>
        <p:spPr>
          <a:xfrm>
            <a:off x="2834132" y="468884"/>
            <a:ext cx="452437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10" b="1">
                <a:latin typeface="Meiryo UI"/>
                <a:cs typeface="Meiryo UI"/>
              </a:rPr>
              <a:t>～令和</a:t>
            </a:r>
            <a:r>
              <a:rPr dirty="0" sz="2150" b="1">
                <a:latin typeface="Meiryo UI"/>
                <a:cs typeface="Meiryo UI"/>
              </a:rPr>
              <a:t>の</a:t>
            </a:r>
            <a:r>
              <a:rPr dirty="0" sz="2150" spc="10" b="1">
                <a:latin typeface="Meiryo UI"/>
                <a:cs typeface="Meiryo UI"/>
              </a:rPr>
              <a:t>時代</a:t>
            </a:r>
            <a:r>
              <a:rPr dirty="0" sz="2150" b="1">
                <a:latin typeface="Meiryo UI"/>
                <a:cs typeface="Meiryo UI"/>
              </a:rPr>
              <a:t>の</a:t>
            </a:r>
            <a:r>
              <a:rPr dirty="0" sz="2150" spc="5" b="1">
                <a:latin typeface="Meiryo UI"/>
                <a:cs typeface="Meiryo UI"/>
              </a:rPr>
              <a:t>ス</a:t>
            </a:r>
            <a:r>
              <a:rPr dirty="0" sz="2150" b="1">
                <a:latin typeface="Meiryo UI"/>
                <a:cs typeface="Meiryo UI"/>
              </a:rPr>
              <a:t>タ</a:t>
            </a:r>
            <a:r>
              <a:rPr dirty="0" sz="2150" spc="5" b="1">
                <a:latin typeface="Meiryo UI"/>
                <a:cs typeface="Meiryo UI"/>
              </a:rPr>
              <a:t>ン</a:t>
            </a:r>
            <a:r>
              <a:rPr dirty="0" sz="2150" spc="-5" b="1">
                <a:latin typeface="Meiryo UI"/>
                <a:cs typeface="Meiryo UI"/>
              </a:rPr>
              <a:t>ダ</a:t>
            </a:r>
            <a:r>
              <a:rPr dirty="0" sz="2150" spc="5" b="1">
                <a:latin typeface="Meiryo UI"/>
                <a:cs typeface="Meiryo UI"/>
              </a:rPr>
              <a:t>ード</a:t>
            </a:r>
            <a:r>
              <a:rPr dirty="0" sz="2150" b="1">
                <a:latin typeface="Meiryo UI"/>
                <a:cs typeface="Meiryo UI"/>
              </a:rPr>
              <a:t>な</a:t>
            </a:r>
            <a:r>
              <a:rPr dirty="0" sz="2150" spc="10" b="1">
                <a:latin typeface="Meiryo UI"/>
                <a:cs typeface="Meiryo UI"/>
              </a:rPr>
              <a:t>学校</a:t>
            </a:r>
            <a:r>
              <a:rPr dirty="0" sz="2150" b="1">
                <a:latin typeface="Meiryo UI"/>
                <a:cs typeface="Meiryo UI"/>
              </a:rPr>
              <a:t>へ</a:t>
            </a:r>
            <a:r>
              <a:rPr dirty="0" sz="2150" spc="10" b="1">
                <a:latin typeface="Meiryo UI"/>
                <a:cs typeface="Meiryo UI"/>
              </a:rPr>
              <a:t>～</a:t>
            </a:r>
            <a:endParaRPr sz="2150">
              <a:latin typeface="Meiryo UI"/>
              <a:cs typeface="Meiryo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37176" y="4212335"/>
            <a:ext cx="5762625" cy="3221990"/>
            <a:chOff x="4837176" y="4212335"/>
            <a:chExt cx="5762625" cy="322199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7176" y="5228849"/>
              <a:ext cx="5762244" cy="220522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49952" y="4212335"/>
              <a:ext cx="106680" cy="440690"/>
            </a:xfrm>
            <a:custGeom>
              <a:avLst/>
              <a:gdLst/>
              <a:ahLst/>
              <a:cxnLst/>
              <a:rect l="l" t="t" r="r" b="b"/>
              <a:pathLst>
                <a:path w="106679" h="440689">
                  <a:moveTo>
                    <a:pt x="106680" y="333756"/>
                  </a:moveTo>
                  <a:lnTo>
                    <a:pt x="0" y="333756"/>
                  </a:lnTo>
                  <a:lnTo>
                    <a:pt x="0" y="440436"/>
                  </a:lnTo>
                  <a:lnTo>
                    <a:pt x="106680" y="440436"/>
                  </a:lnTo>
                  <a:lnTo>
                    <a:pt x="106680" y="333756"/>
                  </a:lnTo>
                  <a:close/>
                </a:path>
                <a:path w="106679" h="440689">
                  <a:moveTo>
                    <a:pt x="10668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06680" y="10668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3000" y="4856987"/>
              <a:ext cx="137160" cy="15849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009388" y="6156959"/>
              <a:ext cx="94615" cy="588645"/>
            </a:xfrm>
            <a:custGeom>
              <a:avLst/>
              <a:gdLst/>
              <a:ahLst/>
              <a:cxnLst/>
              <a:rect l="l" t="t" r="r" b="b"/>
              <a:pathLst>
                <a:path w="94614" h="588645">
                  <a:moveTo>
                    <a:pt x="94488" y="493788"/>
                  </a:moveTo>
                  <a:lnTo>
                    <a:pt x="0" y="493788"/>
                  </a:lnTo>
                  <a:lnTo>
                    <a:pt x="0" y="588276"/>
                  </a:lnTo>
                  <a:lnTo>
                    <a:pt x="94488" y="588276"/>
                  </a:lnTo>
                  <a:lnTo>
                    <a:pt x="94488" y="493788"/>
                  </a:lnTo>
                  <a:close/>
                </a:path>
                <a:path w="94614" h="588645">
                  <a:moveTo>
                    <a:pt x="94488" y="246900"/>
                  </a:moveTo>
                  <a:lnTo>
                    <a:pt x="0" y="246900"/>
                  </a:lnTo>
                  <a:lnTo>
                    <a:pt x="0" y="341388"/>
                  </a:lnTo>
                  <a:lnTo>
                    <a:pt x="94488" y="341388"/>
                  </a:lnTo>
                  <a:lnTo>
                    <a:pt x="94488" y="246900"/>
                  </a:lnTo>
                  <a:close/>
                </a:path>
                <a:path w="94614" h="588645">
                  <a:moveTo>
                    <a:pt x="94488" y="0"/>
                  </a:moveTo>
                  <a:lnTo>
                    <a:pt x="0" y="0"/>
                  </a:lnTo>
                  <a:lnTo>
                    <a:pt x="0" y="94488"/>
                  </a:lnTo>
                  <a:lnTo>
                    <a:pt x="94488" y="94488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883911" y="791841"/>
            <a:ext cx="5673725" cy="627126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30504">
              <a:lnSpc>
                <a:spcPct val="100000"/>
              </a:lnSpc>
              <a:spcBef>
                <a:spcPts val="690"/>
              </a:spcBef>
            </a:pP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３．学校ＩＣＴ利活用</a:t>
            </a:r>
            <a:r>
              <a:rPr dirty="0" u="sng" sz="17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ノ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ウハウ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集公表</a:t>
            </a:r>
            <a:endParaRPr sz="1700">
              <a:latin typeface="Meiryo UI"/>
              <a:cs typeface="Meiryo UI"/>
            </a:endParaRPr>
          </a:p>
          <a:p>
            <a:pPr algn="just" marL="127000" marR="209550">
              <a:lnSpc>
                <a:spcPct val="100800"/>
              </a:lnSpc>
              <a:spcBef>
                <a:spcPts val="500"/>
              </a:spcBef>
            </a:pPr>
            <a:r>
              <a:rPr dirty="0" sz="1500" spc="10">
                <a:latin typeface="Meiryo UI"/>
                <a:cs typeface="Meiryo UI"/>
              </a:rPr>
              <a:t>教師や学校、教</a:t>
            </a:r>
            <a:r>
              <a:rPr dirty="0" sz="1500" spc="-5">
                <a:latin typeface="Meiryo UI"/>
                <a:cs typeface="Meiryo UI"/>
              </a:rPr>
              <a:t>育</a:t>
            </a:r>
            <a:r>
              <a:rPr dirty="0" sz="1500" spc="10">
                <a:latin typeface="Meiryo UI"/>
                <a:cs typeface="Meiryo UI"/>
              </a:rPr>
              <a:t>委員会等が、情</a:t>
            </a:r>
            <a:r>
              <a:rPr dirty="0" sz="1500" spc="-5">
                <a:latin typeface="Meiryo UI"/>
                <a:cs typeface="Meiryo UI"/>
              </a:rPr>
              <a:t>報</a:t>
            </a:r>
            <a:r>
              <a:rPr dirty="0" sz="1500" spc="10">
                <a:latin typeface="Meiryo UI"/>
                <a:cs typeface="Meiryo UI"/>
              </a:rPr>
              <a:t>教育やＩＣＴを</a:t>
            </a:r>
            <a:r>
              <a:rPr dirty="0" sz="1500" spc="-5">
                <a:latin typeface="Meiryo UI"/>
                <a:cs typeface="Meiryo UI"/>
              </a:rPr>
              <a:t>活</a:t>
            </a:r>
            <a:r>
              <a:rPr dirty="0" sz="1500" spc="10">
                <a:latin typeface="Meiryo UI"/>
                <a:cs typeface="Meiryo UI"/>
              </a:rPr>
              <a:t>用</a:t>
            </a:r>
            <a:r>
              <a:rPr dirty="0" sz="1500">
                <a:latin typeface="Meiryo UI"/>
                <a:cs typeface="Meiryo UI"/>
              </a:rPr>
              <a:t>し</a:t>
            </a:r>
            <a:r>
              <a:rPr dirty="0" sz="1500" spc="5">
                <a:latin typeface="Meiryo UI"/>
                <a:cs typeface="Meiryo UI"/>
              </a:rPr>
              <a:t>た指導、  </a:t>
            </a:r>
            <a:r>
              <a:rPr dirty="0" sz="1500" spc="10">
                <a:latin typeface="Meiryo UI"/>
                <a:cs typeface="Meiryo UI"/>
              </a:rPr>
              <a:t>ＩＣＴ環境整備等</a:t>
            </a:r>
            <a:r>
              <a:rPr dirty="0" sz="1500" spc="5">
                <a:latin typeface="Meiryo UI"/>
                <a:cs typeface="Meiryo UI"/>
              </a:rPr>
              <a:t>を</a:t>
            </a:r>
            <a:r>
              <a:rPr dirty="0" sz="1500" spc="10">
                <a:latin typeface="Meiryo UI"/>
                <a:cs typeface="Meiryo UI"/>
              </a:rPr>
              <a:t>行う際</a:t>
            </a:r>
            <a:r>
              <a:rPr dirty="0" sz="1500" spc="5">
                <a:latin typeface="Meiryo UI"/>
                <a:cs typeface="Meiryo UI"/>
              </a:rPr>
              <a:t>に</a:t>
            </a:r>
            <a:r>
              <a:rPr dirty="0" sz="1500" spc="10">
                <a:latin typeface="Meiryo UI"/>
                <a:cs typeface="Meiryo UI"/>
              </a:rPr>
              <a:t>参考</a:t>
            </a:r>
            <a:r>
              <a:rPr dirty="0" sz="1500">
                <a:latin typeface="Meiryo UI"/>
                <a:cs typeface="Meiryo UI"/>
              </a:rPr>
              <a:t>と</a:t>
            </a:r>
            <a:r>
              <a:rPr dirty="0" sz="1500" spc="10">
                <a:latin typeface="Meiryo UI"/>
                <a:cs typeface="Meiryo UI"/>
              </a:rPr>
              <a:t>な</a:t>
            </a:r>
            <a:r>
              <a:rPr dirty="0" sz="1500" spc="5">
                <a:latin typeface="Meiryo UI"/>
                <a:cs typeface="Meiryo UI"/>
              </a:rPr>
              <a:t>る</a:t>
            </a:r>
            <a:r>
              <a:rPr dirty="0" sz="1500" spc="10">
                <a:latin typeface="Meiryo UI"/>
                <a:cs typeface="Meiryo UI"/>
              </a:rPr>
              <a:t>様々な情報</a:t>
            </a:r>
            <a:r>
              <a:rPr dirty="0" sz="1500" spc="5">
                <a:latin typeface="Meiryo UI"/>
                <a:cs typeface="Meiryo UI"/>
              </a:rPr>
              <a:t>をま</a:t>
            </a:r>
            <a:r>
              <a:rPr dirty="0" sz="1500">
                <a:latin typeface="Meiryo UI"/>
                <a:cs typeface="Meiryo UI"/>
              </a:rPr>
              <a:t>と</a:t>
            </a:r>
            <a:r>
              <a:rPr dirty="0" sz="1500" spc="5">
                <a:latin typeface="Meiryo UI"/>
                <a:cs typeface="Meiryo UI"/>
              </a:rPr>
              <a:t>めた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「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教育 の情報化に関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す</a:t>
            </a:r>
            <a:r>
              <a:rPr dirty="0" sz="1500" b="1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手引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」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を公表</a:t>
            </a:r>
            <a:r>
              <a:rPr dirty="0" sz="1500" spc="5">
                <a:latin typeface="Meiryo UI"/>
                <a:cs typeface="Meiryo UI"/>
              </a:rPr>
              <a:t>。</a:t>
            </a:r>
            <a:r>
              <a:rPr dirty="0" sz="1500" spc="10">
                <a:latin typeface="Meiryo UI"/>
                <a:cs typeface="Meiryo UI"/>
              </a:rPr>
              <a:t>特</a:t>
            </a:r>
            <a:r>
              <a:rPr dirty="0" sz="1500" spc="5">
                <a:latin typeface="Meiryo UI"/>
                <a:cs typeface="Meiryo UI"/>
              </a:rPr>
              <a:t>に「</a:t>
            </a:r>
            <a:r>
              <a:rPr dirty="0" sz="1500" spc="10">
                <a:latin typeface="Meiryo UI"/>
                <a:cs typeface="Meiryo UI"/>
              </a:rPr>
              <a:t>第４章</a:t>
            </a:r>
            <a:r>
              <a:rPr dirty="0" sz="1500" spc="440">
                <a:latin typeface="Meiryo UI"/>
                <a:cs typeface="Meiryo UI"/>
              </a:rPr>
              <a:t> </a:t>
            </a:r>
            <a:r>
              <a:rPr dirty="0" sz="1500" spc="10">
                <a:latin typeface="Meiryo UI"/>
                <a:cs typeface="Meiryo UI"/>
              </a:rPr>
              <a:t>教科等</a:t>
            </a:r>
            <a:r>
              <a:rPr dirty="0" sz="1500" spc="5">
                <a:latin typeface="Meiryo UI"/>
                <a:cs typeface="Meiryo UI"/>
              </a:rPr>
              <a:t>の</a:t>
            </a:r>
            <a:r>
              <a:rPr dirty="0" sz="1500" spc="10">
                <a:latin typeface="Meiryo UI"/>
                <a:cs typeface="Meiryo UI"/>
              </a:rPr>
              <a:t>指導</a:t>
            </a:r>
            <a:r>
              <a:rPr dirty="0" sz="1500" spc="5">
                <a:latin typeface="Meiryo UI"/>
                <a:cs typeface="Meiryo UI"/>
              </a:rPr>
              <a:t>におけ る</a:t>
            </a:r>
            <a:r>
              <a:rPr dirty="0" sz="1500" spc="10">
                <a:latin typeface="Meiryo UI"/>
                <a:cs typeface="Meiryo UI"/>
              </a:rPr>
              <a:t>ＩＣＴ</a:t>
            </a:r>
            <a:r>
              <a:rPr dirty="0" sz="1500" spc="5">
                <a:latin typeface="Meiryo UI"/>
                <a:cs typeface="Meiryo UI"/>
              </a:rPr>
              <a:t>の</a:t>
            </a:r>
            <a:r>
              <a:rPr dirty="0" sz="1500" spc="10">
                <a:latin typeface="Meiryo UI"/>
                <a:cs typeface="Meiryo UI"/>
              </a:rPr>
              <a:t>活用</a:t>
            </a:r>
            <a:r>
              <a:rPr dirty="0" sz="1500" spc="5">
                <a:latin typeface="Meiryo UI"/>
                <a:cs typeface="Meiryo UI"/>
              </a:rPr>
              <a:t>」において</a:t>
            </a:r>
            <a:r>
              <a:rPr dirty="0" sz="1500" spc="10">
                <a:latin typeface="Meiryo UI"/>
                <a:cs typeface="Meiryo UI"/>
              </a:rPr>
              <a:t>は</a:t>
            </a:r>
            <a:r>
              <a:rPr dirty="0" sz="1500" spc="5">
                <a:latin typeface="Meiryo UI"/>
                <a:cs typeface="Meiryo UI"/>
              </a:rPr>
              <a:t>、</a:t>
            </a:r>
            <a:r>
              <a:rPr dirty="0" sz="1500" spc="10">
                <a:latin typeface="Meiryo UI"/>
                <a:cs typeface="Meiryo UI"/>
              </a:rPr>
              <a:t>ＩＣＴ</a:t>
            </a:r>
            <a:r>
              <a:rPr dirty="0" sz="1500" spc="5">
                <a:latin typeface="Meiryo UI"/>
                <a:cs typeface="Meiryo UI"/>
              </a:rPr>
              <a:t>を</a:t>
            </a:r>
            <a:r>
              <a:rPr dirty="0" sz="1500" spc="10">
                <a:latin typeface="Meiryo UI"/>
                <a:cs typeface="Meiryo UI"/>
              </a:rPr>
              <a:t>効果的</a:t>
            </a:r>
            <a:r>
              <a:rPr dirty="0" sz="1500" spc="5">
                <a:latin typeface="Meiryo UI"/>
                <a:cs typeface="Meiryo UI"/>
              </a:rPr>
              <a:t>に</a:t>
            </a:r>
            <a:r>
              <a:rPr dirty="0" sz="1500" spc="10">
                <a:latin typeface="Meiryo UI"/>
                <a:cs typeface="Meiryo UI"/>
              </a:rPr>
              <a:t>活用</a:t>
            </a:r>
            <a:r>
              <a:rPr dirty="0" sz="1500">
                <a:latin typeface="Meiryo UI"/>
                <a:cs typeface="Meiryo UI"/>
              </a:rPr>
              <a:t>し</a:t>
            </a:r>
            <a:r>
              <a:rPr dirty="0" sz="1500" spc="5">
                <a:latin typeface="Meiryo UI"/>
                <a:cs typeface="Meiryo UI"/>
              </a:rPr>
              <a:t>た</a:t>
            </a:r>
            <a:r>
              <a:rPr dirty="0" sz="1500" spc="10">
                <a:latin typeface="Meiryo UI"/>
                <a:cs typeface="Meiryo UI"/>
              </a:rPr>
              <a:t>学習場面</a:t>
            </a:r>
            <a:r>
              <a:rPr dirty="0" sz="1500" spc="5">
                <a:latin typeface="Meiryo UI"/>
                <a:cs typeface="Meiryo UI"/>
              </a:rPr>
              <a:t>の </a:t>
            </a:r>
            <a:r>
              <a:rPr dirty="0" sz="1500">
                <a:latin typeface="Meiryo UI"/>
                <a:cs typeface="Meiryo UI"/>
              </a:rPr>
              <a:t>10</a:t>
            </a:r>
            <a:r>
              <a:rPr dirty="0" sz="1500" spc="5">
                <a:latin typeface="Meiryo UI"/>
                <a:cs typeface="Meiryo UI"/>
              </a:rPr>
              <a:t>の</a:t>
            </a:r>
            <a:r>
              <a:rPr dirty="0" sz="1500" spc="10">
                <a:latin typeface="Meiryo UI"/>
                <a:cs typeface="Meiryo UI"/>
              </a:rPr>
              <a:t>分類例</a:t>
            </a:r>
            <a:r>
              <a:rPr dirty="0" sz="1500" spc="5">
                <a:latin typeface="Meiryo UI"/>
                <a:cs typeface="Meiryo UI"/>
              </a:rPr>
              <a:t>を</a:t>
            </a:r>
            <a:r>
              <a:rPr dirty="0" sz="1500" spc="10">
                <a:latin typeface="Meiryo UI"/>
                <a:cs typeface="Meiryo UI"/>
              </a:rPr>
              <a:t>示す</a:t>
            </a:r>
            <a:r>
              <a:rPr dirty="0" sz="1500">
                <a:latin typeface="Meiryo UI"/>
                <a:cs typeface="Meiryo UI"/>
              </a:rPr>
              <a:t>とと</a:t>
            </a:r>
            <a:r>
              <a:rPr dirty="0" sz="1500" spc="5">
                <a:latin typeface="Meiryo UI"/>
                <a:cs typeface="Meiryo UI"/>
              </a:rPr>
              <a:t>もに、</a:t>
            </a:r>
            <a:endParaRPr sz="1500">
              <a:latin typeface="Meiryo UI"/>
              <a:cs typeface="Meiryo UI"/>
            </a:endParaRPr>
          </a:p>
          <a:p>
            <a:pPr marL="607060" marR="346075">
              <a:lnSpc>
                <a:spcPct val="100699"/>
              </a:lnSpc>
              <a:spcBef>
                <a:spcPts val="395"/>
              </a:spcBef>
            </a:pPr>
            <a:r>
              <a:rPr dirty="0" sz="1500" spc="10">
                <a:latin typeface="Meiryo UI"/>
                <a:cs typeface="Meiryo UI"/>
              </a:rPr>
              <a:t>小学校、中学校、高等学校については各学校段階におけ</a:t>
            </a:r>
            <a:r>
              <a:rPr dirty="0" sz="1500" spc="-10">
                <a:latin typeface="Meiryo UI"/>
                <a:cs typeface="Meiryo UI"/>
              </a:rPr>
              <a:t>る</a:t>
            </a:r>
            <a:r>
              <a:rPr dirty="0" sz="1500" spc="5">
                <a:latin typeface="Meiryo UI"/>
                <a:cs typeface="Meiryo UI"/>
              </a:rPr>
              <a:t>各 </a:t>
            </a:r>
            <a:r>
              <a:rPr dirty="0" sz="1500" spc="10">
                <a:latin typeface="Meiryo UI"/>
                <a:cs typeface="Meiryo UI"/>
              </a:rPr>
              <a:t>教科等</a:t>
            </a:r>
            <a:r>
              <a:rPr dirty="0" sz="1500" spc="5">
                <a:latin typeface="Meiryo UI"/>
                <a:cs typeface="Meiryo UI"/>
              </a:rPr>
              <a:t>ご</a:t>
            </a:r>
            <a:r>
              <a:rPr dirty="0" sz="1500">
                <a:latin typeface="Meiryo UI"/>
                <a:cs typeface="Meiryo UI"/>
              </a:rPr>
              <a:t>と</a:t>
            </a:r>
            <a:r>
              <a:rPr dirty="0" sz="1500" spc="5">
                <a:latin typeface="Meiryo UI"/>
                <a:cs typeface="Meiryo UI"/>
              </a:rPr>
              <a:t>に</a:t>
            </a:r>
            <a:endParaRPr sz="1500">
              <a:latin typeface="Meiryo UI"/>
              <a:cs typeface="Meiryo UI"/>
            </a:endParaRPr>
          </a:p>
          <a:p>
            <a:pPr marL="607060">
              <a:lnSpc>
                <a:spcPct val="100000"/>
              </a:lnSpc>
              <a:spcBef>
                <a:spcPts val="10"/>
              </a:spcBef>
            </a:pPr>
            <a:r>
              <a:rPr dirty="0" sz="1500" spc="10">
                <a:latin typeface="Meiryo UI"/>
                <a:cs typeface="Meiryo UI"/>
              </a:rPr>
              <a:t>特別支援教育については学習上の困難</a:t>
            </a:r>
            <a:r>
              <a:rPr dirty="0" sz="1500" spc="-40">
                <a:latin typeface="Meiryo UI"/>
                <a:cs typeface="Meiryo UI"/>
              </a:rPr>
              <a:t>・</a:t>
            </a:r>
            <a:r>
              <a:rPr dirty="0" sz="1500" spc="10">
                <a:latin typeface="Meiryo UI"/>
                <a:cs typeface="Meiryo UI"/>
              </a:rPr>
              <a:t>障害種別ご</a:t>
            </a:r>
            <a:r>
              <a:rPr dirty="0" sz="1500">
                <a:latin typeface="Meiryo UI"/>
                <a:cs typeface="Meiryo UI"/>
              </a:rPr>
              <a:t>と</a:t>
            </a:r>
            <a:r>
              <a:rPr dirty="0" sz="1500" spc="5">
                <a:latin typeface="Meiryo UI"/>
                <a:cs typeface="Meiryo UI"/>
              </a:rPr>
              <a:t>に</a:t>
            </a:r>
            <a:endParaRPr sz="1500">
              <a:latin typeface="Meiryo UI"/>
              <a:cs typeface="Meiryo UI"/>
            </a:endParaRPr>
          </a:p>
          <a:p>
            <a:pPr marL="635635">
              <a:lnSpc>
                <a:spcPts val="1785"/>
              </a:lnSpc>
              <a:spcBef>
                <a:spcPts val="15"/>
              </a:spcBef>
            </a:pP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ＩＣＴを活用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した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効果的</a:t>
            </a:r>
            <a:r>
              <a:rPr dirty="0" sz="1500" b="1">
                <a:solidFill>
                  <a:srgbClr val="FF0000"/>
                </a:solidFill>
                <a:latin typeface="Meiryo UI"/>
                <a:cs typeface="Meiryo UI"/>
              </a:rPr>
              <a:t>な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学習活動の例を提示</a:t>
            </a:r>
            <a:r>
              <a:rPr dirty="0" sz="1500" spc="5">
                <a:latin typeface="Meiryo UI"/>
                <a:cs typeface="Meiryo UI"/>
              </a:rPr>
              <a:t>。</a:t>
            </a:r>
            <a:endParaRPr sz="1500">
              <a:latin typeface="Meiryo UI"/>
              <a:cs typeface="Meiryo UI"/>
            </a:endParaRPr>
          </a:p>
          <a:p>
            <a:pPr marL="588645">
              <a:lnSpc>
                <a:spcPts val="2025"/>
              </a:lnSpc>
            </a:pP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全て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教職員</a:t>
            </a:r>
            <a:r>
              <a:rPr dirty="0" u="sng" sz="1700" spc="3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すぐに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使</a:t>
            </a:r>
            <a:r>
              <a:rPr dirty="0" u="sng" sz="17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え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るように</a:t>
            </a:r>
            <a:endParaRPr sz="1700">
              <a:latin typeface="Meiryo UI"/>
              <a:cs typeface="Meiryo UI"/>
            </a:endParaRPr>
          </a:p>
          <a:p>
            <a:pPr marL="210820">
              <a:lnSpc>
                <a:spcPct val="100000"/>
              </a:lnSpc>
              <a:spcBef>
                <a:spcPts val="1380"/>
              </a:spcBef>
            </a:pP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４．関係省庁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施策</a:t>
            </a:r>
            <a:r>
              <a:rPr dirty="0" u="sng" sz="17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連携</a:t>
            </a:r>
            <a:endParaRPr sz="1700">
              <a:latin typeface="Meiryo UI"/>
              <a:cs typeface="Meiryo UI"/>
            </a:endParaRPr>
          </a:p>
          <a:p>
            <a:pPr marL="360045" marR="5080">
              <a:lnSpc>
                <a:spcPct val="147300"/>
              </a:lnSpc>
              <a:spcBef>
                <a:spcPts val="229"/>
              </a:spcBef>
            </a:pPr>
            <a:r>
              <a:rPr dirty="0" sz="1450">
                <a:latin typeface="Meiryo UI"/>
                <a:cs typeface="Meiryo UI"/>
              </a:rPr>
              <a:t>総務省：教育現場の課</a:t>
            </a:r>
            <a:r>
              <a:rPr dirty="0" sz="1450" spc="10">
                <a:latin typeface="Meiryo UI"/>
                <a:cs typeface="Meiryo UI"/>
              </a:rPr>
              <a:t>題</a:t>
            </a:r>
            <a:r>
              <a:rPr dirty="0" sz="1450">
                <a:latin typeface="Meiryo UI"/>
                <a:cs typeface="Meiryo UI"/>
              </a:rPr>
              <a:t>解</a:t>
            </a:r>
            <a:r>
              <a:rPr dirty="0" sz="1450" spc="10">
                <a:latin typeface="Meiryo UI"/>
                <a:cs typeface="Meiryo UI"/>
              </a:rPr>
              <a:t>決</a:t>
            </a:r>
            <a:r>
              <a:rPr dirty="0" sz="1450">
                <a:latin typeface="Meiryo UI"/>
                <a:cs typeface="Meiryo UI"/>
              </a:rPr>
              <a:t>に向</a:t>
            </a:r>
            <a:r>
              <a:rPr dirty="0" sz="1450" spc="10">
                <a:latin typeface="Meiryo UI"/>
                <a:cs typeface="Meiryo UI"/>
              </a:rPr>
              <a:t>け</a:t>
            </a:r>
            <a:r>
              <a:rPr dirty="0" sz="1450">
                <a:latin typeface="Meiryo UI"/>
                <a:cs typeface="Meiryo UI"/>
              </a:rPr>
              <a:t>た</a:t>
            </a:r>
            <a:r>
              <a:rPr dirty="0" sz="1450" b="1">
                <a:solidFill>
                  <a:srgbClr val="FF0000"/>
                </a:solidFill>
                <a:latin typeface="Meiryo UI"/>
                <a:cs typeface="Meiryo UI"/>
              </a:rPr>
              <a:t>ロ</a:t>
            </a:r>
            <a:r>
              <a:rPr dirty="0" sz="1450" spc="15" b="1">
                <a:solidFill>
                  <a:srgbClr val="FF0000"/>
                </a:solidFill>
                <a:latin typeface="Meiryo UI"/>
                <a:cs typeface="Meiryo UI"/>
              </a:rPr>
              <a:t>ー</a:t>
            </a:r>
            <a:r>
              <a:rPr dirty="0" sz="1450" spc="-10" b="1">
                <a:solidFill>
                  <a:srgbClr val="FF0000"/>
                </a:solidFill>
                <a:latin typeface="Meiryo UI"/>
                <a:cs typeface="Meiryo UI"/>
              </a:rPr>
              <a:t>カ</a:t>
            </a:r>
            <a:r>
              <a:rPr dirty="0" sz="1450" spc="-5" b="1">
                <a:solidFill>
                  <a:srgbClr val="FF0000"/>
                </a:solidFill>
                <a:latin typeface="Meiryo UI"/>
                <a:cs typeface="Meiryo UI"/>
              </a:rPr>
              <a:t>ル</a:t>
            </a:r>
            <a:r>
              <a:rPr dirty="0" sz="1450" spc="10" b="1">
                <a:solidFill>
                  <a:srgbClr val="FF0000"/>
                </a:solidFill>
                <a:latin typeface="Meiryo UI"/>
                <a:cs typeface="Meiryo UI"/>
              </a:rPr>
              <a:t>５</a:t>
            </a:r>
            <a:r>
              <a:rPr dirty="0" sz="1450" b="1">
                <a:solidFill>
                  <a:srgbClr val="FF0000"/>
                </a:solidFill>
                <a:latin typeface="Meiryo UI"/>
                <a:cs typeface="Meiryo UI"/>
              </a:rPr>
              <a:t>G</a:t>
            </a:r>
            <a:r>
              <a:rPr dirty="0" sz="1450" spc="10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450" b="1">
                <a:solidFill>
                  <a:srgbClr val="FF0000"/>
                </a:solidFill>
                <a:latin typeface="Meiryo UI"/>
                <a:cs typeface="Meiryo UI"/>
              </a:rPr>
              <a:t>活</a:t>
            </a:r>
            <a:r>
              <a:rPr dirty="0" sz="1450" spc="10" b="1">
                <a:solidFill>
                  <a:srgbClr val="FF0000"/>
                </a:solidFill>
                <a:latin typeface="Meiryo UI"/>
                <a:cs typeface="Meiryo UI"/>
              </a:rPr>
              <a:t>用</a:t>
            </a:r>
            <a:r>
              <a:rPr dirty="0" sz="1450" spc="5" b="1">
                <a:solidFill>
                  <a:srgbClr val="FF0000"/>
                </a:solidFill>
                <a:latin typeface="Meiryo UI"/>
                <a:cs typeface="Meiryo UI"/>
              </a:rPr>
              <a:t>モ</a:t>
            </a:r>
            <a:r>
              <a:rPr dirty="0" sz="1450" spc="-5" b="1">
                <a:solidFill>
                  <a:srgbClr val="FF0000"/>
                </a:solidFill>
                <a:latin typeface="Meiryo UI"/>
                <a:cs typeface="Meiryo UI"/>
              </a:rPr>
              <a:t>デ</a:t>
            </a:r>
            <a:r>
              <a:rPr dirty="0" sz="1450" spc="5" b="1">
                <a:solidFill>
                  <a:srgbClr val="FF0000"/>
                </a:solidFill>
                <a:latin typeface="Meiryo UI"/>
                <a:cs typeface="Meiryo UI"/>
              </a:rPr>
              <a:t>ル</a:t>
            </a:r>
            <a:r>
              <a:rPr dirty="0" sz="1450" b="1">
                <a:solidFill>
                  <a:srgbClr val="FF0000"/>
                </a:solidFill>
                <a:latin typeface="Meiryo UI"/>
                <a:cs typeface="Meiryo UI"/>
              </a:rPr>
              <a:t>構築 </a:t>
            </a:r>
            <a:r>
              <a:rPr dirty="0" sz="1450">
                <a:latin typeface="Meiryo UI"/>
                <a:cs typeface="Meiryo UI"/>
              </a:rPr>
              <a:t>経済産業省</a:t>
            </a:r>
            <a:r>
              <a:rPr dirty="0" sz="1450" spc="-25">
                <a:latin typeface="Meiryo UI"/>
                <a:cs typeface="Meiryo UI"/>
              </a:rPr>
              <a:t>：</a:t>
            </a:r>
            <a:r>
              <a:rPr dirty="0" sz="1450" spc="-25" b="1">
                <a:solidFill>
                  <a:srgbClr val="FF0000"/>
                </a:solidFill>
                <a:latin typeface="Meiryo UI"/>
                <a:cs typeface="Meiryo UI"/>
              </a:rPr>
              <a:t>EdTech</a:t>
            </a:r>
            <a:r>
              <a:rPr dirty="0" sz="1450" spc="10" b="1">
                <a:solidFill>
                  <a:srgbClr val="FF0000"/>
                </a:solidFill>
                <a:latin typeface="Meiryo UI"/>
                <a:cs typeface="Meiryo UI"/>
              </a:rPr>
              <a:t>導</a:t>
            </a:r>
            <a:r>
              <a:rPr dirty="0" sz="1450" b="1">
                <a:solidFill>
                  <a:srgbClr val="FF0000"/>
                </a:solidFill>
                <a:latin typeface="Meiryo UI"/>
                <a:cs typeface="Meiryo UI"/>
              </a:rPr>
              <a:t>入</a:t>
            </a:r>
            <a:r>
              <a:rPr dirty="0" sz="1450" spc="10" b="1">
                <a:solidFill>
                  <a:srgbClr val="FF0000"/>
                </a:solidFill>
                <a:latin typeface="Meiryo UI"/>
                <a:cs typeface="Meiryo UI"/>
              </a:rPr>
              <a:t>実</a:t>
            </a:r>
            <a:r>
              <a:rPr dirty="0" sz="1450" b="1">
                <a:solidFill>
                  <a:srgbClr val="FF0000"/>
                </a:solidFill>
                <a:latin typeface="Meiryo UI"/>
                <a:cs typeface="Meiryo UI"/>
              </a:rPr>
              <a:t>証</a:t>
            </a:r>
            <a:r>
              <a:rPr dirty="0" sz="1450" spc="10">
                <a:latin typeface="Meiryo UI"/>
                <a:cs typeface="Meiryo UI"/>
              </a:rPr>
              <a:t>事業</a:t>
            </a:r>
            <a:r>
              <a:rPr dirty="0" sz="1450" spc="-5">
                <a:latin typeface="Meiryo UI"/>
                <a:cs typeface="Meiryo UI"/>
              </a:rPr>
              <a:t>、</a:t>
            </a:r>
            <a:r>
              <a:rPr dirty="0" sz="1450" spc="10" b="1">
                <a:solidFill>
                  <a:srgbClr val="FF0000"/>
                </a:solidFill>
                <a:latin typeface="Meiryo UI"/>
                <a:cs typeface="Meiryo UI"/>
              </a:rPr>
              <a:t>学</a:t>
            </a:r>
            <a:r>
              <a:rPr dirty="0" sz="1450" spc="-10" b="1">
                <a:solidFill>
                  <a:srgbClr val="FF0000"/>
                </a:solidFill>
                <a:latin typeface="Meiryo UI"/>
                <a:cs typeface="Meiryo UI"/>
              </a:rPr>
              <a:t>び</a:t>
            </a:r>
            <a:r>
              <a:rPr dirty="0" sz="1450" spc="10" b="1">
                <a:solidFill>
                  <a:srgbClr val="FF0000"/>
                </a:solidFill>
                <a:latin typeface="Meiryo UI"/>
                <a:cs typeface="Meiryo UI"/>
              </a:rPr>
              <a:t>と</a:t>
            </a:r>
            <a:r>
              <a:rPr dirty="0" sz="1450" b="1">
                <a:solidFill>
                  <a:srgbClr val="FF0000"/>
                </a:solidFill>
                <a:latin typeface="Meiryo UI"/>
                <a:cs typeface="Meiryo UI"/>
              </a:rPr>
              <a:t>社</a:t>
            </a:r>
            <a:r>
              <a:rPr dirty="0" sz="1450" spc="10" b="1">
                <a:solidFill>
                  <a:srgbClr val="FF0000"/>
                </a:solidFill>
                <a:latin typeface="Meiryo UI"/>
                <a:cs typeface="Meiryo UI"/>
              </a:rPr>
              <a:t>会</a:t>
            </a:r>
            <a:r>
              <a:rPr dirty="0" sz="1450" spc="-5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450" spc="10" b="1">
                <a:solidFill>
                  <a:srgbClr val="FF0000"/>
                </a:solidFill>
                <a:latin typeface="Meiryo UI"/>
                <a:cs typeface="Meiryo UI"/>
              </a:rPr>
              <a:t>連</a:t>
            </a:r>
            <a:r>
              <a:rPr dirty="0" sz="1450" b="1">
                <a:solidFill>
                  <a:srgbClr val="FF0000"/>
                </a:solidFill>
                <a:latin typeface="Meiryo UI"/>
                <a:cs typeface="Meiryo UI"/>
              </a:rPr>
              <a:t>携</a:t>
            </a:r>
            <a:r>
              <a:rPr dirty="0" sz="1450" spc="10" b="1">
                <a:solidFill>
                  <a:srgbClr val="FF0000"/>
                </a:solidFill>
                <a:latin typeface="Meiryo UI"/>
                <a:cs typeface="Meiryo UI"/>
              </a:rPr>
              <a:t>促</a:t>
            </a:r>
            <a:r>
              <a:rPr dirty="0" sz="1450" b="1">
                <a:solidFill>
                  <a:srgbClr val="FF0000"/>
                </a:solidFill>
                <a:latin typeface="Meiryo UI"/>
                <a:cs typeface="Meiryo UI"/>
              </a:rPr>
              <a:t>進</a:t>
            </a:r>
            <a:r>
              <a:rPr dirty="0" sz="1450" spc="10">
                <a:latin typeface="Meiryo UI"/>
                <a:cs typeface="Meiryo UI"/>
              </a:rPr>
              <a:t>事</a:t>
            </a:r>
            <a:r>
              <a:rPr dirty="0" sz="1450">
                <a:latin typeface="Meiryo UI"/>
                <a:cs typeface="Meiryo UI"/>
              </a:rPr>
              <a:t>業 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カ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５G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教育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コンテンツ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も活用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7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未来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学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び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実現</a:t>
            </a:r>
            <a:endParaRPr sz="1700">
              <a:latin typeface="Meiryo UI"/>
              <a:cs typeface="Meiryo UI"/>
            </a:endParaRPr>
          </a:p>
          <a:p>
            <a:pPr marL="213360">
              <a:lnSpc>
                <a:spcPct val="100000"/>
              </a:lnSpc>
              <a:spcBef>
                <a:spcPts val="1910"/>
              </a:spcBef>
            </a:pP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５．民間企業等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から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支援協力募集</a:t>
            </a:r>
            <a:endParaRPr sz="17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500" spc="10">
                <a:latin typeface="Meiryo UI"/>
                <a:cs typeface="Meiryo UI"/>
              </a:rPr>
              <a:t>将来のＩＣＴ社会を創造</a:t>
            </a:r>
            <a:r>
              <a:rPr dirty="0" sz="1500">
                <a:latin typeface="Meiryo UI"/>
                <a:cs typeface="Meiryo UI"/>
              </a:rPr>
              <a:t>し</a:t>
            </a:r>
            <a:r>
              <a:rPr dirty="0" sz="1500" spc="5">
                <a:latin typeface="Meiryo UI"/>
                <a:cs typeface="Meiryo UI"/>
              </a:rPr>
              <a:t>、生きてい</a:t>
            </a:r>
            <a:r>
              <a:rPr dirty="0" sz="1500" spc="-5">
                <a:latin typeface="Meiryo UI"/>
                <a:cs typeface="Meiryo UI"/>
              </a:rPr>
              <a:t>く</a:t>
            </a:r>
            <a:r>
              <a:rPr dirty="0" sz="1500" spc="10">
                <a:latin typeface="Meiryo UI"/>
                <a:cs typeface="Meiryo UI"/>
              </a:rPr>
              <a:t>子供達に向けた社会貢献</a:t>
            </a:r>
            <a:r>
              <a:rPr dirty="0" sz="1500" spc="-10">
                <a:latin typeface="Meiryo UI"/>
                <a:cs typeface="Meiryo UI"/>
              </a:rPr>
              <a:t>と</a:t>
            </a:r>
            <a:r>
              <a:rPr dirty="0" sz="1500">
                <a:latin typeface="Meiryo UI"/>
                <a:cs typeface="Meiryo UI"/>
              </a:rPr>
              <a:t>し</a:t>
            </a:r>
            <a:r>
              <a:rPr dirty="0" sz="1500" spc="5">
                <a:latin typeface="Meiryo UI"/>
                <a:cs typeface="Meiryo UI"/>
              </a:rPr>
              <a:t>て、</a:t>
            </a:r>
            <a:endParaRPr sz="15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民間企業等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か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ら学校ＩＣＴ導入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・</a:t>
            </a:r>
            <a:r>
              <a:rPr dirty="0" sz="1500" spc="-5" b="1">
                <a:solidFill>
                  <a:srgbClr val="FF0000"/>
                </a:solidFill>
                <a:latin typeface="Meiryo UI"/>
                <a:cs typeface="Meiryo UI"/>
              </a:rPr>
              <a:t>利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活用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に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対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するあ</a:t>
            </a:r>
            <a:r>
              <a:rPr dirty="0" sz="1500" spc="5" b="1">
                <a:solidFill>
                  <a:srgbClr val="FF0000"/>
                </a:solidFill>
                <a:latin typeface="Meiryo UI"/>
                <a:cs typeface="Meiryo UI"/>
              </a:rPr>
              <a:t>ら</a:t>
            </a:r>
            <a:r>
              <a:rPr dirty="0" sz="1500" b="1">
                <a:solidFill>
                  <a:srgbClr val="FF0000"/>
                </a:solidFill>
                <a:latin typeface="Meiryo UI"/>
                <a:cs typeface="Meiryo UI"/>
              </a:rPr>
              <a:t>ゆる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協力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sz="1500" spc="10" b="1">
                <a:solidFill>
                  <a:srgbClr val="FF0000"/>
                </a:solidFill>
                <a:latin typeface="Meiryo UI"/>
                <a:cs typeface="Meiryo UI"/>
              </a:rPr>
              <a:t>募</a:t>
            </a:r>
            <a:r>
              <a:rPr dirty="0" sz="1500" b="1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sz="1500" spc="5">
                <a:latin typeface="Meiryo UI"/>
                <a:cs typeface="Meiryo UI"/>
              </a:rPr>
              <a:t>。</a:t>
            </a:r>
            <a:endParaRPr sz="1500">
              <a:latin typeface="Meiryo UI"/>
              <a:cs typeface="Meiryo UI"/>
            </a:endParaRPr>
          </a:p>
          <a:p>
            <a:pPr marL="321945">
              <a:lnSpc>
                <a:spcPct val="100000"/>
              </a:lnSpc>
              <a:spcBef>
                <a:spcPts val="165"/>
              </a:spcBef>
            </a:pPr>
            <a:r>
              <a:rPr dirty="0" sz="1300" spc="-5">
                <a:latin typeface="Meiryo UI"/>
                <a:cs typeface="Meiryo UI"/>
              </a:rPr>
              <a:t>校内ＬＡＮ</a:t>
            </a:r>
            <a:r>
              <a:rPr dirty="0" sz="1300" spc="-10">
                <a:latin typeface="Meiryo UI"/>
                <a:cs typeface="Meiryo UI"/>
              </a:rPr>
              <a:t>な</a:t>
            </a:r>
            <a:r>
              <a:rPr dirty="0" sz="1300" spc="-5">
                <a:latin typeface="Meiryo UI"/>
                <a:cs typeface="Meiryo UI"/>
              </a:rPr>
              <a:t>ど通信環境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無償提供</a:t>
            </a:r>
            <a:endParaRPr sz="1300">
              <a:latin typeface="Meiryo UI"/>
              <a:cs typeface="Meiryo UI"/>
            </a:endParaRPr>
          </a:p>
          <a:p>
            <a:pPr marL="321945" marR="1503045">
              <a:lnSpc>
                <a:spcPct val="124600"/>
              </a:lnSpc>
            </a:pPr>
            <a:r>
              <a:rPr dirty="0" sz="1300" spc="-5">
                <a:latin typeface="Meiryo UI"/>
                <a:cs typeface="Meiryo UI"/>
              </a:rPr>
              <a:t>新品、中古問</a:t>
            </a:r>
            <a:r>
              <a:rPr dirty="0" sz="1300">
                <a:latin typeface="Meiryo UI"/>
                <a:cs typeface="Meiryo UI"/>
              </a:rPr>
              <a:t>わず</a:t>
            </a:r>
            <a:r>
              <a:rPr dirty="0" sz="1300" spc="-5">
                <a:latin typeface="Meiryo UI"/>
                <a:cs typeface="Meiryo UI"/>
              </a:rPr>
              <a:t>十分</a:t>
            </a:r>
            <a:r>
              <a:rPr dirty="0" sz="1300" spc="-10">
                <a:latin typeface="Meiryo UI"/>
                <a:cs typeface="Meiryo UI"/>
              </a:rPr>
              <a:t>な</a:t>
            </a:r>
            <a:r>
              <a:rPr dirty="0" sz="1300" spc="-5">
                <a:latin typeface="Meiryo UI"/>
                <a:cs typeface="Meiryo UI"/>
              </a:rPr>
              <a:t>ス</a:t>
            </a:r>
            <a:r>
              <a:rPr dirty="0" sz="1300" spc="-10">
                <a:latin typeface="Meiryo UI"/>
                <a:cs typeface="Meiryo UI"/>
              </a:rPr>
              <a:t>ペ</a:t>
            </a:r>
            <a:r>
              <a:rPr dirty="0" sz="1300" spc="-15">
                <a:latin typeface="Meiryo UI"/>
                <a:cs typeface="Meiryo UI"/>
              </a:rPr>
              <a:t>ッ</a:t>
            </a:r>
            <a:r>
              <a:rPr dirty="0" sz="1300" spc="-5">
                <a:latin typeface="Meiryo UI"/>
                <a:cs typeface="Meiryo UI"/>
              </a:rPr>
              <a:t>ク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端末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学習者</a:t>
            </a:r>
            <a:r>
              <a:rPr dirty="0" sz="1300" spc="-10">
                <a:latin typeface="Meiryo UI"/>
                <a:cs typeface="Meiryo UI"/>
              </a:rPr>
              <a:t>への</a:t>
            </a:r>
            <a:r>
              <a:rPr dirty="0" sz="1300" spc="-5">
                <a:latin typeface="Meiryo UI"/>
                <a:cs typeface="Meiryo UI"/>
              </a:rPr>
              <a:t>提供  </a:t>
            </a:r>
            <a:r>
              <a:rPr dirty="0" sz="1300" spc="-5">
                <a:latin typeface="Meiryo UI"/>
                <a:cs typeface="Meiryo UI"/>
              </a:rPr>
              <a:t>ＩＣＴ支援員と</a:t>
            </a:r>
            <a:r>
              <a:rPr dirty="0" sz="1300" spc="-10">
                <a:latin typeface="Meiryo UI"/>
                <a:cs typeface="Meiryo UI"/>
              </a:rPr>
              <a:t>し</a:t>
            </a:r>
            <a:r>
              <a:rPr dirty="0" sz="1300" spc="-5">
                <a:latin typeface="Meiryo UI"/>
                <a:cs typeface="Meiryo UI"/>
              </a:rPr>
              <a:t>て学校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利活用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人的</a:t>
            </a:r>
            <a:r>
              <a:rPr dirty="0" sz="1300" spc="-10">
                <a:latin typeface="Meiryo UI"/>
                <a:cs typeface="Meiryo UI"/>
              </a:rPr>
              <a:t>サポー</a:t>
            </a:r>
            <a:r>
              <a:rPr dirty="0" sz="1300" spc="-5">
                <a:latin typeface="Meiryo UI"/>
                <a:cs typeface="Meiryo UI"/>
              </a:rPr>
              <a:t>ト</a:t>
            </a:r>
            <a:r>
              <a:rPr dirty="0" sz="1300" spc="370">
                <a:latin typeface="Meiryo UI"/>
                <a:cs typeface="Meiryo UI"/>
              </a:rPr>
              <a:t> </a:t>
            </a:r>
            <a:r>
              <a:rPr dirty="0" sz="1300" spc="-5">
                <a:latin typeface="Meiryo UI"/>
                <a:cs typeface="Meiryo UI"/>
              </a:rPr>
              <a:t>等</a:t>
            </a:r>
            <a:endParaRPr sz="13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500" spc="10">
                <a:latin typeface="Meiryo UI"/>
                <a:cs typeface="Meiryo UI"/>
              </a:rPr>
              <a:t>公表</a:t>
            </a:r>
            <a:r>
              <a:rPr dirty="0" sz="1500">
                <a:latin typeface="Meiryo UI"/>
                <a:cs typeface="Meiryo UI"/>
              </a:rPr>
              <a:t>し</a:t>
            </a:r>
            <a:r>
              <a:rPr dirty="0" sz="1500" spc="10">
                <a:latin typeface="Meiryo UI"/>
                <a:cs typeface="Meiryo UI"/>
              </a:rPr>
              <a:t>、文部科学省か</a:t>
            </a:r>
            <a:r>
              <a:rPr dirty="0" sz="1500">
                <a:latin typeface="Meiryo UI"/>
                <a:cs typeface="Meiryo UI"/>
              </a:rPr>
              <a:t>ら</a:t>
            </a:r>
            <a:r>
              <a:rPr dirty="0" sz="1500" spc="10">
                <a:latin typeface="Meiryo UI"/>
                <a:cs typeface="Meiryo UI"/>
              </a:rPr>
              <a:t>教育委員会へ随時繋いで</a:t>
            </a:r>
            <a:r>
              <a:rPr dirty="0" sz="1500" spc="-10">
                <a:latin typeface="Meiryo UI"/>
                <a:cs typeface="Meiryo UI"/>
              </a:rPr>
              <a:t>い</a:t>
            </a:r>
            <a:r>
              <a:rPr dirty="0" sz="1500" spc="5">
                <a:latin typeface="Meiryo UI"/>
                <a:cs typeface="Meiryo UI"/>
              </a:rPr>
              <a:t>く</a:t>
            </a:r>
            <a:endParaRPr sz="1500">
              <a:latin typeface="Meiryo UI"/>
              <a:cs typeface="Meiryo U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10555" y="7167377"/>
            <a:ext cx="137160" cy="15849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488940" y="7093717"/>
            <a:ext cx="392684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民間等</a:t>
            </a:r>
            <a:r>
              <a:rPr dirty="0" u="sng" sz="17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外部支援</a:t>
            </a:r>
            <a:r>
              <a:rPr dirty="0" u="sng" sz="1700" spc="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700" spc="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より導入・利活用加速</a:t>
            </a:r>
            <a:endParaRPr sz="1700">
              <a:latin typeface="Meiryo UI"/>
              <a:cs typeface="Meiryo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02700" y="150367"/>
            <a:ext cx="16713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Meiryo UI"/>
                <a:cs typeface="Meiryo UI"/>
              </a:rPr>
              <a:t>令和元年１２月１９日</a:t>
            </a:r>
            <a:endParaRPr sz="13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39" y="1118616"/>
            <a:ext cx="4951730" cy="6339840"/>
            <a:chOff x="53339" y="1118616"/>
            <a:chExt cx="4951730" cy="6339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9" y="1118616"/>
              <a:ext cx="4951476" cy="63398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" y="1124712"/>
              <a:ext cx="4939665" cy="285115"/>
            </a:xfrm>
            <a:custGeom>
              <a:avLst/>
              <a:gdLst/>
              <a:ahLst/>
              <a:cxnLst/>
              <a:rect l="l" t="t" r="r" b="b"/>
              <a:pathLst>
                <a:path w="4939665" h="285115">
                  <a:moveTo>
                    <a:pt x="4939284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4939284" y="284988"/>
                  </a:lnTo>
                  <a:lnTo>
                    <a:pt x="4939284" y="0"/>
                  </a:lnTo>
                  <a:close/>
                </a:path>
              </a:pathLst>
            </a:custGeom>
            <a:solidFill>
              <a:srgbClr val="0097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114804" y="1153160"/>
            <a:ext cx="8350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事業</a:t>
            </a:r>
            <a:r>
              <a:rPr dirty="0" sz="1300" spc="-10" b="1">
                <a:solidFill>
                  <a:srgbClr val="FFFFFF"/>
                </a:solidFill>
                <a:latin typeface="Meiryo UI"/>
                <a:cs typeface="Meiryo UI"/>
              </a:rPr>
              <a:t>の</a:t>
            </a: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内容</a:t>
            </a:r>
            <a:endParaRPr sz="1300">
              <a:latin typeface="Meiryo UI"/>
              <a:cs typeface="Meiryo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2587" y="1120140"/>
            <a:ext cx="10532745" cy="6326505"/>
            <a:chOff x="132587" y="1120140"/>
            <a:chExt cx="10532745" cy="63265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7676" y="1409700"/>
              <a:ext cx="5634228" cy="60365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7" y="6292601"/>
              <a:ext cx="4831080" cy="11323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44440" y="1120140"/>
              <a:ext cx="5621020" cy="287020"/>
            </a:xfrm>
            <a:custGeom>
              <a:avLst/>
              <a:gdLst/>
              <a:ahLst/>
              <a:cxnLst/>
              <a:rect l="l" t="t" r="r" b="b"/>
              <a:pathLst>
                <a:path w="5621020" h="287019">
                  <a:moveTo>
                    <a:pt x="5620512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5620512" y="286512"/>
                  </a:lnTo>
                  <a:lnTo>
                    <a:pt x="5620512" y="0"/>
                  </a:lnTo>
                  <a:close/>
                </a:path>
              </a:pathLst>
            </a:custGeom>
            <a:solidFill>
              <a:srgbClr val="0097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7715" y="177799"/>
            <a:ext cx="3669665" cy="817244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55">
                <a:solidFill>
                  <a:srgbClr val="000000"/>
                </a:solidFill>
              </a:rPr>
              <a:t>EdTech</a:t>
            </a:r>
            <a:r>
              <a:rPr dirty="0" sz="2600" spc="-10">
                <a:solidFill>
                  <a:srgbClr val="000000"/>
                </a:solidFill>
              </a:rPr>
              <a:t>導入実証事業</a:t>
            </a:r>
            <a:endParaRPr sz="2600"/>
          </a:p>
          <a:p>
            <a:pPr marL="12700">
              <a:lnSpc>
                <a:spcPct val="100000"/>
              </a:lnSpc>
            </a:pPr>
            <a:r>
              <a:rPr dirty="0" sz="1500" spc="10">
                <a:solidFill>
                  <a:srgbClr val="000000"/>
                </a:solidFill>
              </a:rPr>
              <a:t>令和元年度補正予算案額</a:t>
            </a:r>
            <a:r>
              <a:rPr dirty="0" sz="1500" spc="150">
                <a:solidFill>
                  <a:srgbClr val="000000"/>
                </a:solidFill>
              </a:rPr>
              <a:t> </a:t>
            </a:r>
            <a:r>
              <a:rPr dirty="0" sz="2600" spc="-10">
                <a:solidFill>
                  <a:srgbClr val="000000"/>
                </a:solidFill>
              </a:rPr>
              <a:t>10.0億円</a:t>
            </a:r>
            <a:endParaRPr sz="2600"/>
          </a:p>
        </p:txBody>
      </p:sp>
      <p:sp>
        <p:nvSpPr>
          <p:cNvPr id="11" name="object 11"/>
          <p:cNvSpPr txBox="1"/>
          <p:nvPr/>
        </p:nvSpPr>
        <p:spPr>
          <a:xfrm>
            <a:off x="7404607" y="1150111"/>
            <a:ext cx="9048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事業イメ</a:t>
            </a:r>
            <a:r>
              <a:rPr dirty="0" sz="1300" spc="-10" b="1">
                <a:solidFill>
                  <a:srgbClr val="FFFFFF"/>
                </a:solidFill>
                <a:latin typeface="Meiryo UI"/>
                <a:cs typeface="Meiryo UI"/>
              </a:rPr>
              <a:t>ー</a:t>
            </a: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ジ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884" y="6745229"/>
            <a:ext cx="481965" cy="288290"/>
          </a:xfrm>
          <a:prstGeom prst="rect">
            <a:avLst/>
          </a:prstGeom>
          <a:solidFill>
            <a:srgbClr val="0064C8"/>
          </a:solidFill>
        </p:spPr>
        <p:txBody>
          <a:bodyPr wrap="square" lIns="0" tIns="30480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240"/>
              </a:spcBef>
            </a:pPr>
            <a:r>
              <a:rPr dirty="0" sz="1500" spc="10" b="1">
                <a:solidFill>
                  <a:srgbClr val="FFFFFF"/>
                </a:solidFill>
                <a:latin typeface="Meiryo UI"/>
                <a:cs typeface="Meiryo UI"/>
              </a:rPr>
              <a:t>国</a:t>
            </a:r>
            <a:endParaRPr sz="1500">
              <a:latin typeface="Meiryo UI"/>
              <a:cs typeface="Meiryo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77667" y="6653789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4" h="414654">
                <a:moveTo>
                  <a:pt x="725423" y="0"/>
                </a:moveTo>
                <a:lnTo>
                  <a:pt x="0" y="0"/>
                </a:lnTo>
                <a:lnTo>
                  <a:pt x="0" y="414527"/>
                </a:lnTo>
                <a:lnTo>
                  <a:pt x="725423" y="414527"/>
                </a:lnTo>
                <a:lnTo>
                  <a:pt x="725423" y="0"/>
                </a:lnTo>
                <a:close/>
              </a:path>
            </a:pathLst>
          </a:custGeom>
          <a:solidFill>
            <a:srgbClr val="0064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77667" y="6653789"/>
            <a:ext cx="725805" cy="203200"/>
          </a:xfrm>
          <a:prstGeom prst="rect">
            <a:avLst/>
          </a:prstGeom>
          <a:solidFill>
            <a:srgbClr val="0064C8"/>
          </a:solidFill>
        </p:spPr>
        <p:txBody>
          <a:bodyPr wrap="square" lIns="0" tIns="8255" rIns="0" bIns="0" rtlCol="0" vert="horz">
            <a:spAutoFit/>
          </a:bodyPr>
          <a:lstStyle/>
          <a:p>
            <a:pPr marL="115570">
              <a:lnSpc>
                <a:spcPts val="1530"/>
              </a:lnSpc>
              <a:spcBef>
                <a:spcPts val="65"/>
              </a:spcBef>
            </a:pP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民間事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7667" y="6856625"/>
            <a:ext cx="725805" cy="212090"/>
          </a:xfrm>
          <a:prstGeom prst="rect">
            <a:avLst/>
          </a:prstGeom>
          <a:solidFill>
            <a:srgbClr val="0064C8"/>
          </a:solidFill>
        </p:spPr>
        <p:txBody>
          <a:bodyPr wrap="square" lIns="0" tIns="381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30"/>
              </a:spcBef>
            </a:pP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業者等</a:t>
            </a:r>
            <a:endParaRPr sz="1300">
              <a:latin typeface="Meiryo UI"/>
              <a:cs typeface="Meiryo U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9431" y="6684268"/>
            <a:ext cx="478536" cy="40843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15772" y="6770629"/>
            <a:ext cx="5988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5">
                <a:latin typeface="Meiryo UI"/>
                <a:cs typeface="Meiryo UI"/>
              </a:rPr>
              <a:t>定額補助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81015" y="1423416"/>
            <a:ext cx="5550535" cy="5930265"/>
            <a:chOff x="5081015" y="1423416"/>
            <a:chExt cx="5550535" cy="5930265"/>
          </a:xfrm>
        </p:grpSpPr>
        <p:sp>
          <p:nvSpPr>
            <p:cNvPr id="19" name="object 19"/>
            <p:cNvSpPr/>
            <p:nvPr/>
          </p:nvSpPr>
          <p:spPr>
            <a:xfrm>
              <a:off x="5085587" y="1725173"/>
              <a:ext cx="5546090" cy="5628640"/>
            </a:xfrm>
            <a:custGeom>
              <a:avLst/>
              <a:gdLst/>
              <a:ahLst/>
              <a:cxnLst/>
              <a:rect l="l" t="t" r="r" b="b"/>
              <a:pathLst>
                <a:path w="5546090" h="5628640">
                  <a:moveTo>
                    <a:pt x="5545836" y="0"/>
                  </a:moveTo>
                  <a:lnTo>
                    <a:pt x="0" y="0"/>
                  </a:lnTo>
                  <a:lnTo>
                    <a:pt x="0" y="5628132"/>
                  </a:lnTo>
                  <a:lnTo>
                    <a:pt x="5545836" y="5628132"/>
                  </a:lnTo>
                  <a:lnTo>
                    <a:pt x="5545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81015" y="1423416"/>
              <a:ext cx="5550535" cy="302260"/>
            </a:xfrm>
            <a:custGeom>
              <a:avLst/>
              <a:gdLst/>
              <a:ahLst/>
              <a:cxnLst/>
              <a:rect l="l" t="t" r="r" b="b"/>
              <a:pathLst>
                <a:path w="5550534" h="302260">
                  <a:moveTo>
                    <a:pt x="5405628" y="0"/>
                  </a:moveTo>
                  <a:lnTo>
                    <a:pt x="144780" y="0"/>
                  </a:lnTo>
                  <a:lnTo>
                    <a:pt x="98706" y="7449"/>
                  </a:lnTo>
                  <a:lnTo>
                    <a:pt x="58923" y="28139"/>
                  </a:lnTo>
                  <a:lnTo>
                    <a:pt x="27700" y="59582"/>
                  </a:lnTo>
                  <a:lnTo>
                    <a:pt x="7303" y="99291"/>
                  </a:lnTo>
                  <a:lnTo>
                    <a:pt x="0" y="144780"/>
                  </a:lnTo>
                  <a:lnTo>
                    <a:pt x="0" y="155448"/>
                  </a:lnTo>
                  <a:lnTo>
                    <a:pt x="7303" y="201680"/>
                  </a:lnTo>
                  <a:lnTo>
                    <a:pt x="27700" y="241840"/>
                  </a:lnTo>
                  <a:lnTo>
                    <a:pt x="58923" y="273515"/>
                  </a:lnTo>
                  <a:lnTo>
                    <a:pt x="98706" y="294290"/>
                  </a:lnTo>
                  <a:lnTo>
                    <a:pt x="144780" y="301752"/>
                  </a:lnTo>
                  <a:lnTo>
                    <a:pt x="5405628" y="301752"/>
                  </a:lnTo>
                  <a:lnTo>
                    <a:pt x="5451116" y="294290"/>
                  </a:lnTo>
                  <a:lnTo>
                    <a:pt x="5490825" y="273515"/>
                  </a:lnTo>
                  <a:lnTo>
                    <a:pt x="5522268" y="241840"/>
                  </a:lnTo>
                  <a:lnTo>
                    <a:pt x="5542958" y="201680"/>
                  </a:lnTo>
                  <a:lnTo>
                    <a:pt x="5550408" y="155448"/>
                  </a:lnTo>
                  <a:lnTo>
                    <a:pt x="5550408" y="144780"/>
                  </a:lnTo>
                  <a:lnTo>
                    <a:pt x="5542958" y="99291"/>
                  </a:lnTo>
                  <a:lnTo>
                    <a:pt x="5522268" y="59582"/>
                  </a:lnTo>
                  <a:lnTo>
                    <a:pt x="5490825" y="28139"/>
                  </a:lnTo>
                  <a:lnTo>
                    <a:pt x="5451116" y="7449"/>
                  </a:lnTo>
                  <a:lnTo>
                    <a:pt x="5405628" y="0"/>
                  </a:lnTo>
                  <a:close/>
                </a:path>
              </a:pathLst>
            </a:custGeom>
            <a:solidFill>
              <a:srgbClr val="FF5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210047" y="1468627"/>
            <a:ext cx="271145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35" b="1">
                <a:solidFill>
                  <a:srgbClr val="FFFFFF"/>
                </a:solidFill>
                <a:latin typeface="Meiryo UI"/>
                <a:cs typeface="Meiryo UI"/>
              </a:rPr>
              <a:t>導入</a:t>
            </a:r>
            <a:r>
              <a:rPr dirty="0" sz="1150" spc="35" b="1">
                <a:solidFill>
                  <a:srgbClr val="FFFFFF"/>
                </a:solidFill>
                <a:latin typeface="Meiryo UI"/>
                <a:cs typeface="Meiryo UI"/>
              </a:rPr>
              <a:t>を</a:t>
            </a:r>
            <a:r>
              <a:rPr dirty="0" sz="1150" spc="35" b="1">
                <a:solidFill>
                  <a:srgbClr val="FFFFFF"/>
                </a:solidFill>
                <a:latin typeface="Meiryo UI"/>
                <a:cs typeface="Meiryo UI"/>
              </a:rPr>
              <a:t>支援</a:t>
            </a:r>
            <a:r>
              <a:rPr dirty="0" sz="1150" spc="25" b="1">
                <a:solidFill>
                  <a:srgbClr val="FFFFFF"/>
                </a:solidFill>
                <a:latin typeface="Meiryo UI"/>
                <a:cs typeface="Meiryo UI"/>
              </a:rPr>
              <a:t>す</a:t>
            </a:r>
            <a:r>
              <a:rPr dirty="0" sz="1150" spc="35" b="1">
                <a:solidFill>
                  <a:srgbClr val="FFFFFF"/>
                </a:solidFill>
                <a:latin typeface="Meiryo UI"/>
                <a:cs typeface="Meiryo UI"/>
              </a:rPr>
              <a:t>る</a:t>
            </a:r>
            <a:r>
              <a:rPr dirty="0" sz="1150" spc="25" b="1">
                <a:solidFill>
                  <a:srgbClr val="FFFFFF"/>
                </a:solidFill>
                <a:latin typeface="Meiryo UI"/>
                <a:cs typeface="Meiryo UI"/>
              </a:rPr>
              <a:t>Ed</a:t>
            </a:r>
            <a:r>
              <a:rPr dirty="0" sz="1150" spc="15" b="1">
                <a:solidFill>
                  <a:srgbClr val="FFFFFF"/>
                </a:solidFill>
                <a:latin typeface="Meiryo UI"/>
                <a:cs typeface="Meiryo UI"/>
              </a:rPr>
              <a:t>T</a:t>
            </a:r>
            <a:r>
              <a:rPr dirty="0" sz="1150" spc="20" b="1">
                <a:solidFill>
                  <a:srgbClr val="FFFFFF"/>
                </a:solidFill>
                <a:latin typeface="Meiryo UI"/>
                <a:cs typeface="Meiryo UI"/>
              </a:rPr>
              <a:t>echサー</a:t>
            </a:r>
            <a:r>
              <a:rPr dirty="0" sz="1150" spc="15" b="1">
                <a:solidFill>
                  <a:srgbClr val="FFFFFF"/>
                </a:solidFill>
                <a:latin typeface="Meiryo UI"/>
                <a:cs typeface="Meiryo UI"/>
              </a:rPr>
              <a:t>ビ</a:t>
            </a:r>
            <a:r>
              <a:rPr dirty="0" sz="1150" spc="30" b="1">
                <a:solidFill>
                  <a:srgbClr val="FFFFFF"/>
                </a:solidFill>
                <a:latin typeface="Meiryo UI"/>
                <a:cs typeface="Meiryo UI"/>
              </a:rPr>
              <a:t>スの</a:t>
            </a:r>
            <a:r>
              <a:rPr dirty="0" sz="1150" spc="20" b="1">
                <a:solidFill>
                  <a:srgbClr val="FFFFFF"/>
                </a:solidFill>
                <a:latin typeface="Meiryo UI"/>
                <a:cs typeface="Meiryo UI"/>
              </a:rPr>
              <a:t>イ</a:t>
            </a:r>
            <a:r>
              <a:rPr dirty="0" sz="1150" spc="35" b="1">
                <a:solidFill>
                  <a:srgbClr val="FFFFFF"/>
                </a:solidFill>
                <a:latin typeface="Meiryo UI"/>
                <a:cs typeface="Meiryo UI"/>
              </a:rPr>
              <a:t>メ</a:t>
            </a:r>
            <a:r>
              <a:rPr dirty="0" sz="1150" spc="25" b="1">
                <a:solidFill>
                  <a:srgbClr val="FFFFFF"/>
                </a:solidFill>
                <a:latin typeface="Meiryo UI"/>
                <a:cs typeface="Meiryo UI"/>
              </a:rPr>
              <a:t>ー</a:t>
            </a:r>
            <a:r>
              <a:rPr dirty="0" sz="1150" spc="30" b="1">
                <a:solidFill>
                  <a:srgbClr val="FFFFFF"/>
                </a:solidFill>
                <a:latin typeface="Meiryo UI"/>
                <a:cs typeface="Meiryo UI"/>
              </a:rPr>
              <a:t>ジ</a:t>
            </a:r>
            <a:endParaRPr sz="1150">
              <a:latin typeface="Meiryo UI"/>
              <a:cs typeface="Meiryo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76388" y="635508"/>
            <a:ext cx="2944495" cy="405765"/>
          </a:xfrm>
          <a:custGeom>
            <a:avLst/>
            <a:gdLst/>
            <a:ahLst/>
            <a:cxnLst/>
            <a:rect l="l" t="t" r="r" b="b"/>
            <a:pathLst>
              <a:path w="2944495" h="405765">
                <a:moveTo>
                  <a:pt x="2810255" y="0"/>
                </a:moveTo>
                <a:lnTo>
                  <a:pt x="134111" y="0"/>
                </a:lnTo>
                <a:lnTo>
                  <a:pt x="92073" y="6766"/>
                </a:lnTo>
                <a:lnTo>
                  <a:pt x="55302" y="25603"/>
                </a:lnTo>
                <a:lnTo>
                  <a:pt x="26139" y="54315"/>
                </a:lnTo>
                <a:lnTo>
                  <a:pt x="6925" y="90708"/>
                </a:lnTo>
                <a:lnTo>
                  <a:pt x="0" y="132587"/>
                </a:lnTo>
                <a:lnTo>
                  <a:pt x="0" y="272796"/>
                </a:lnTo>
                <a:lnTo>
                  <a:pt x="6925" y="314675"/>
                </a:lnTo>
                <a:lnTo>
                  <a:pt x="26139" y="351068"/>
                </a:lnTo>
                <a:lnTo>
                  <a:pt x="55302" y="379780"/>
                </a:lnTo>
                <a:lnTo>
                  <a:pt x="92073" y="398617"/>
                </a:lnTo>
                <a:lnTo>
                  <a:pt x="134111" y="405383"/>
                </a:lnTo>
                <a:lnTo>
                  <a:pt x="2810255" y="405383"/>
                </a:lnTo>
                <a:lnTo>
                  <a:pt x="2852879" y="398617"/>
                </a:lnTo>
                <a:lnTo>
                  <a:pt x="2889723" y="379780"/>
                </a:lnTo>
                <a:lnTo>
                  <a:pt x="2918667" y="351068"/>
                </a:lnTo>
                <a:lnTo>
                  <a:pt x="2937589" y="314675"/>
                </a:lnTo>
                <a:lnTo>
                  <a:pt x="2944367" y="272796"/>
                </a:lnTo>
                <a:lnTo>
                  <a:pt x="2944367" y="132587"/>
                </a:lnTo>
                <a:lnTo>
                  <a:pt x="2937589" y="90708"/>
                </a:lnTo>
                <a:lnTo>
                  <a:pt x="2918667" y="54315"/>
                </a:lnTo>
                <a:lnTo>
                  <a:pt x="2889723" y="25603"/>
                </a:lnTo>
                <a:lnTo>
                  <a:pt x="2852879" y="6766"/>
                </a:lnTo>
                <a:lnTo>
                  <a:pt x="2810255" y="0"/>
                </a:lnTo>
                <a:close/>
              </a:path>
            </a:pathLst>
          </a:custGeom>
          <a:solidFill>
            <a:srgbClr val="0097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995919" y="695960"/>
            <a:ext cx="2322195" cy="3219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>
                <a:solidFill>
                  <a:srgbClr val="FFFFFF"/>
                </a:solidFill>
                <a:latin typeface="Meiryo UI"/>
                <a:cs typeface="Meiryo UI"/>
              </a:rPr>
              <a:t>経済産業省</a:t>
            </a:r>
            <a:endParaRPr sz="95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950" spc="20">
                <a:solidFill>
                  <a:srgbClr val="FFFFFF"/>
                </a:solidFill>
                <a:latin typeface="Meiryo UI"/>
                <a:cs typeface="Meiryo UI"/>
              </a:rPr>
              <a:t>商務</a:t>
            </a:r>
            <a:r>
              <a:rPr dirty="0" sz="950" spc="-15">
                <a:solidFill>
                  <a:srgbClr val="FFFFFF"/>
                </a:solidFill>
                <a:latin typeface="Meiryo UI"/>
                <a:cs typeface="Meiryo UI"/>
              </a:rPr>
              <a:t>・</a:t>
            </a:r>
            <a:r>
              <a:rPr dirty="0" sz="950" spc="10">
                <a:solidFill>
                  <a:srgbClr val="FFFFFF"/>
                </a:solidFill>
                <a:latin typeface="Meiryo UI"/>
                <a:cs typeface="Meiryo UI"/>
              </a:rPr>
              <a:t>サービス</a:t>
            </a:r>
            <a:r>
              <a:rPr dirty="0" sz="950" spc="15">
                <a:solidFill>
                  <a:srgbClr val="FFFFFF"/>
                </a:solidFill>
                <a:latin typeface="Meiryo UI"/>
                <a:cs typeface="Meiryo UI"/>
              </a:rPr>
              <a:t>G</a:t>
            </a:r>
            <a:r>
              <a:rPr dirty="0" sz="950" spc="265">
                <a:solidFill>
                  <a:srgbClr val="FFFFFF"/>
                </a:solidFill>
                <a:latin typeface="Meiryo UI"/>
                <a:cs typeface="Meiryo UI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Meiryo UI"/>
                <a:cs typeface="Meiryo UI"/>
              </a:rPr>
              <a:t>サービス</a:t>
            </a:r>
            <a:r>
              <a:rPr dirty="0" sz="950" spc="20">
                <a:solidFill>
                  <a:srgbClr val="FFFFFF"/>
                </a:solidFill>
                <a:latin typeface="Meiryo UI"/>
                <a:cs typeface="Meiryo UI"/>
              </a:rPr>
              <a:t>政策課</a:t>
            </a:r>
            <a:r>
              <a:rPr dirty="0" sz="950" spc="-15">
                <a:solidFill>
                  <a:srgbClr val="FFFFFF"/>
                </a:solidFill>
                <a:latin typeface="Meiryo UI"/>
                <a:cs typeface="Meiryo UI"/>
              </a:rPr>
              <a:t>・</a:t>
            </a:r>
            <a:r>
              <a:rPr dirty="0" sz="950" spc="20">
                <a:solidFill>
                  <a:srgbClr val="FFFFFF"/>
                </a:solidFill>
                <a:latin typeface="Meiryo UI"/>
                <a:cs typeface="Meiryo UI"/>
              </a:rPr>
              <a:t>教育産業室</a:t>
            </a:r>
            <a:endParaRPr sz="950">
              <a:latin typeface="Meiryo UI"/>
              <a:cs typeface="Meiryo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24355" y="6659884"/>
            <a:ext cx="737870" cy="419100"/>
          </a:xfrm>
          <a:custGeom>
            <a:avLst/>
            <a:gdLst/>
            <a:ahLst/>
            <a:cxnLst/>
            <a:rect l="l" t="t" r="r" b="b"/>
            <a:pathLst>
              <a:path w="737869" h="419100">
                <a:moveTo>
                  <a:pt x="737616" y="0"/>
                </a:moveTo>
                <a:lnTo>
                  <a:pt x="0" y="0"/>
                </a:lnTo>
                <a:lnTo>
                  <a:pt x="0" y="419099"/>
                </a:lnTo>
                <a:lnTo>
                  <a:pt x="737616" y="419099"/>
                </a:lnTo>
                <a:lnTo>
                  <a:pt x="737616" y="0"/>
                </a:lnTo>
                <a:close/>
              </a:path>
            </a:pathLst>
          </a:custGeom>
          <a:solidFill>
            <a:srgbClr val="0064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324355" y="6659884"/>
            <a:ext cx="737870" cy="206375"/>
          </a:xfrm>
          <a:prstGeom prst="rect">
            <a:avLst/>
          </a:prstGeom>
          <a:solidFill>
            <a:srgbClr val="0064C8"/>
          </a:solidFill>
        </p:spPr>
        <p:txBody>
          <a:bodyPr wrap="square" lIns="0" tIns="11430" rIns="0" bIns="0" rtlCol="0" vert="horz">
            <a:spAutoFit/>
          </a:bodyPr>
          <a:lstStyle/>
          <a:p>
            <a:pPr marL="121285">
              <a:lnSpc>
                <a:spcPts val="1530"/>
              </a:lnSpc>
              <a:spcBef>
                <a:spcPts val="90"/>
              </a:spcBef>
            </a:pP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民間団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4355" y="6865769"/>
            <a:ext cx="737870" cy="213360"/>
          </a:xfrm>
          <a:prstGeom prst="rect">
            <a:avLst/>
          </a:prstGeom>
          <a:solidFill>
            <a:srgbClr val="0064C8"/>
          </a:solidFill>
        </p:spPr>
        <p:txBody>
          <a:bodyPr wrap="square" lIns="0" tIns="3810" rIns="0" bIns="0" rtlCol="0" vert="horz">
            <a:spAutoFit/>
          </a:bodyPr>
          <a:lstStyle/>
          <a:p>
            <a:pPr marL="203835">
              <a:lnSpc>
                <a:spcPct val="100000"/>
              </a:lnSpc>
              <a:spcBef>
                <a:spcPts val="30"/>
              </a:spcBef>
            </a:pP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体等</a:t>
            </a:r>
            <a:endParaRPr sz="1300">
              <a:latin typeface="Meiryo UI"/>
              <a:cs typeface="Meiryo U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9695" y="6659884"/>
            <a:ext cx="480059" cy="41147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852671" y="6667505"/>
            <a:ext cx="1102360" cy="394970"/>
          </a:xfrm>
          <a:prstGeom prst="rect">
            <a:avLst/>
          </a:prstGeom>
          <a:solidFill>
            <a:srgbClr val="0064C8"/>
          </a:solidFill>
        </p:spPr>
        <p:txBody>
          <a:bodyPr wrap="square" lIns="0" tIns="114935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905"/>
              </a:spcBef>
            </a:pPr>
            <a:r>
              <a:rPr dirty="0" sz="1100" spc="25" b="1">
                <a:solidFill>
                  <a:srgbClr val="FFFFFF"/>
                </a:solidFill>
                <a:latin typeface="Meiryo UI"/>
                <a:cs typeface="Meiryo UI"/>
              </a:rPr>
              <a:t>学校等設置者</a:t>
            </a:r>
            <a:endParaRPr sz="1100">
              <a:latin typeface="Meiryo UI"/>
              <a:cs typeface="Meiryo U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95471" y="6646168"/>
            <a:ext cx="432815" cy="41300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206244" y="6724908"/>
            <a:ext cx="3124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5">
                <a:latin typeface="Meiryo UI"/>
                <a:cs typeface="Meiryo UI"/>
              </a:rPr>
              <a:t>補助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66620" y="6897120"/>
            <a:ext cx="39179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5">
                <a:latin typeface="Meiryo UI"/>
                <a:cs typeface="Meiryo UI"/>
              </a:rPr>
              <a:t>(2/3</a:t>
            </a:r>
            <a:r>
              <a:rPr dirty="0" sz="1100" spc="10">
                <a:latin typeface="Meiryo UI"/>
                <a:cs typeface="Meiryo UI"/>
              </a:rPr>
              <a:t>)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26311" y="7069332"/>
            <a:ext cx="22701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5">
                <a:latin typeface="Meiryo UI"/>
                <a:cs typeface="Meiryo UI"/>
              </a:rPr>
              <a:t>※大企業</a:t>
            </a:r>
            <a:r>
              <a:rPr dirty="0" sz="1100" spc="15">
                <a:latin typeface="Meiryo UI"/>
                <a:cs typeface="Meiryo UI"/>
              </a:rPr>
              <a:t>は</a:t>
            </a:r>
            <a:r>
              <a:rPr dirty="0" sz="1100" spc="25">
                <a:latin typeface="Meiryo UI"/>
                <a:cs typeface="Meiryo UI"/>
              </a:rPr>
              <a:t>中小企</a:t>
            </a:r>
            <a:r>
              <a:rPr dirty="0" sz="1100" spc="35">
                <a:latin typeface="Meiryo UI"/>
                <a:cs typeface="Meiryo UI"/>
              </a:rPr>
              <a:t>業</a:t>
            </a:r>
            <a:r>
              <a:rPr dirty="0" sz="1100" spc="10">
                <a:latin typeface="Meiryo UI"/>
                <a:cs typeface="Meiryo UI"/>
              </a:rPr>
              <a:t>と</a:t>
            </a:r>
            <a:r>
              <a:rPr dirty="0" sz="1100" spc="25">
                <a:latin typeface="Meiryo UI"/>
                <a:cs typeface="Meiryo UI"/>
              </a:rPr>
              <a:t>コ</a:t>
            </a:r>
            <a:r>
              <a:rPr dirty="0" sz="1100" spc="15">
                <a:latin typeface="Meiryo UI"/>
                <a:cs typeface="Meiryo UI"/>
              </a:rPr>
              <a:t>ン</a:t>
            </a:r>
            <a:r>
              <a:rPr dirty="0" sz="1100" spc="20">
                <a:latin typeface="Meiryo UI"/>
                <a:cs typeface="Meiryo UI"/>
              </a:rPr>
              <a:t>ソ</a:t>
            </a:r>
            <a:r>
              <a:rPr dirty="0" sz="1100" spc="35">
                <a:latin typeface="Meiryo UI"/>
                <a:cs typeface="Meiryo UI"/>
              </a:rPr>
              <a:t>ー</a:t>
            </a:r>
            <a:r>
              <a:rPr dirty="0" sz="1100" spc="20">
                <a:latin typeface="Meiryo UI"/>
                <a:cs typeface="Meiryo UI"/>
              </a:rPr>
              <a:t>シアムを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94536" y="7243068"/>
            <a:ext cx="173545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5">
                <a:latin typeface="Meiryo UI"/>
                <a:cs typeface="Meiryo UI"/>
              </a:rPr>
              <a:t>組む場合に限</a:t>
            </a:r>
            <a:r>
              <a:rPr dirty="0" sz="1100" spc="10">
                <a:latin typeface="Meiryo UI"/>
                <a:cs typeface="Meiryo UI"/>
              </a:rPr>
              <a:t>り</a:t>
            </a:r>
            <a:r>
              <a:rPr dirty="0" sz="1100" spc="25">
                <a:latin typeface="Meiryo UI"/>
                <a:cs typeface="Meiryo UI"/>
              </a:rPr>
              <a:t>対象</a:t>
            </a:r>
            <a:r>
              <a:rPr dirty="0" sz="1100" spc="35">
                <a:latin typeface="Meiryo UI"/>
                <a:cs typeface="Meiryo UI"/>
              </a:rPr>
              <a:t>（</a:t>
            </a:r>
            <a:r>
              <a:rPr dirty="0" sz="1100" spc="10">
                <a:latin typeface="Meiryo UI"/>
                <a:cs typeface="Meiryo UI"/>
              </a:rPr>
              <a:t>1</a:t>
            </a:r>
            <a:r>
              <a:rPr dirty="0" sz="1100" spc="15">
                <a:latin typeface="Meiryo UI"/>
                <a:cs typeface="Meiryo UI"/>
              </a:rPr>
              <a:t>/</a:t>
            </a:r>
            <a:r>
              <a:rPr dirty="0" sz="1100" spc="10">
                <a:latin typeface="Meiryo UI"/>
                <a:cs typeface="Meiryo UI"/>
              </a:rPr>
              <a:t>2</a:t>
            </a:r>
            <a:r>
              <a:rPr dirty="0" sz="1100" spc="25">
                <a:latin typeface="Meiryo UI"/>
                <a:cs typeface="Meiryo UI"/>
              </a:rPr>
              <a:t>）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62020" y="6750817"/>
            <a:ext cx="3124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5">
                <a:latin typeface="Meiryo UI"/>
                <a:cs typeface="Meiryo UI"/>
              </a:rPr>
              <a:t>導入</a:t>
            </a:r>
            <a:endParaRPr sz="1100">
              <a:latin typeface="Meiryo UI"/>
              <a:cs typeface="Meiryo U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6971" y="1744979"/>
            <a:ext cx="114300" cy="11430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02107" y="1457350"/>
            <a:ext cx="4897755" cy="12293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r>
              <a:rPr dirty="0" sz="1300" spc="-5" b="1">
                <a:latin typeface="Meiryo UI"/>
                <a:cs typeface="Meiryo UI"/>
              </a:rPr>
              <a:t>事業目的</a:t>
            </a:r>
            <a:r>
              <a:rPr dirty="0" sz="1300" spc="-10" b="1">
                <a:latin typeface="Meiryo UI"/>
                <a:cs typeface="Meiryo UI"/>
              </a:rPr>
              <a:t>・</a:t>
            </a:r>
            <a:r>
              <a:rPr dirty="0" sz="1300" spc="-5" b="1">
                <a:latin typeface="Meiryo UI"/>
                <a:cs typeface="Meiryo UI"/>
              </a:rPr>
              <a:t>概要</a:t>
            </a:r>
            <a:endParaRPr sz="1300">
              <a:latin typeface="Meiryo UI"/>
              <a:cs typeface="Meiryo UI"/>
            </a:endParaRPr>
          </a:p>
          <a:p>
            <a:pPr algn="just" marL="231140" marR="30480">
              <a:lnSpc>
                <a:spcPts val="1510"/>
              </a:lnSpc>
              <a:spcBef>
                <a:spcPts val="250"/>
              </a:spcBef>
            </a:pPr>
            <a:r>
              <a:rPr dirty="0" sz="1300" spc="-5">
                <a:latin typeface="Meiryo UI"/>
                <a:cs typeface="Meiryo UI"/>
              </a:rPr>
              <a:t>Society5.0</a:t>
            </a:r>
            <a:r>
              <a:rPr dirty="0" sz="1300">
                <a:latin typeface="Meiryo UI"/>
                <a:cs typeface="Meiryo UI"/>
              </a:rPr>
              <a:t>を</a:t>
            </a:r>
            <a:r>
              <a:rPr dirty="0" sz="1300" spc="5">
                <a:latin typeface="Meiryo UI"/>
                <a:cs typeface="Meiryo UI"/>
              </a:rPr>
              <a:t>生</a:t>
            </a:r>
            <a:r>
              <a:rPr dirty="0" sz="1300">
                <a:latin typeface="Meiryo UI"/>
                <a:cs typeface="Meiryo UI"/>
              </a:rPr>
              <a:t>きる</a:t>
            </a:r>
            <a:r>
              <a:rPr dirty="0" sz="1300" spc="5">
                <a:latin typeface="Meiryo UI"/>
                <a:cs typeface="Meiryo UI"/>
              </a:rPr>
              <a:t>子ど</a:t>
            </a:r>
            <a:r>
              <a:rPr dirty="0" sz="1300">
                <a:latin typeface="Meiryo UI"/>
                <a:cs typeface="Meiryo UI"/>
              </a:rPr>
              <a:t>も</a:t>
            </a:r>
            <a:r>
              <a:rPr dirty="0" sz="1300" spc="5">
                <a:latin typeface="Meiryo UI"/>
                <a:cs typeface="Meiryo UI"/>
              </a:rPr>
              <a:t>達</a:t>
            </a:r>
            <a:r>
              <a:rPr dirty="0" sz="1300">
                <a:latin typeface="Meiryo UI"/>
                <a:cs typeface="Meiryo UI"/>
              </a:rPr>
              <a:t>は</a:t>
            </a:r>
            <a:r>
              <a:rPr dirty="0" sz="1300" spc="10">
                <a:latin typeface="Meiryo UI"/>
                <a:cs typeface="Meiryo UI"/>
              </a:rPr>
              <a:t>、</a:t>
            </a:r>
            <a:r>
              <a:rPr dirty="0" sz="1300" spc="-5">
                <a:latin typeface="Meiryo UI"/>
                <a:cs typeface="Meiryo UI"/>
              </a:rPr>
              <a:t>さ</a:t>
            </a:r>
            <a:r>
              <a:rPr dirty="0" sz="1300" spc="10">
                <a:latin typeface="Meiryo UI"/>
                <a:cs typeface="Meiryo UI"/>
              </a:rPr>
              <a:t>ら</a:t>
            </a:r>
            <a:r>
              <a:rPr dirty="0" sz="1300" spc="5">
                <a:latin typeface="Meiryo UI"/>
                <a:cs typeface="Meiryo UI"/>
              </a:rPr>
              <a:t>に</a:t>
            </a:r>
            <a:r>
              <a:rPr dirty="0" sz="1300">
                <a:latin typeface="Meiryo UI"/>
                <a:cs typeface="Meiryo UI"/>
              </a:rPr>
              <a:t>その</a:t>
            </a:r>
            <a:r>
              <a:rPr dirty="0" sz="1300" spc="-5">
                <a:latin typeface="Meiryo UI"/>
                <a:cs typeface="Meiryo UI"/>
              </a:rPr>
              <a:t>先</a:t>
            </a:r>
            <a:r>
              <a:rPr dirty="0" sz="1300">
                <a:latin typeface="Meiryo UI"/>
                <a:cs typeface="Meiryo UI"/>
              </a:rPr>
              <a:t>の</a:t>
            </a:r>
            <a:r>
              <a:rPr dirty="0" sz="1300" spc="5">
                <a:latin typeface="Meiryo UI"/>
                <a:cs typeface="Meiryo UI"/>
              </a:rPr>
              <a:t>「未来社会</a:t>
            </a:r>
            <a:r>
              <a:rPr dirty="0" sz="1300">
                <a:latin typeface="Meiryo UI"/>
                <a:cs typeface="Meiryo UI"/>
              </a:rPr>
              <a:t>の</a:t>
            </a:r>
            <a:r>
              <a:rPr dirty="0" sz="1300" spc="5">
                <a:latin typeface="Meiryo UI"/>
                <a:cs typeface="Meiryo UI"/>
              </a:rPr>
              <a:t>創</a:t>
            </a:r>
            <a:r>
              <a:rPr dirty="0" sz="1300" spc="-5">
                <a:latin typeface="Meiryo UI"/>
                <a:cs typeface="Meiryo UI"/>
              </a:rPr>
              <a:t>り</a:t>
            </a:r>
            <a:r>
              <a:rPr dirty="0" sz="1300" spc="5">
                <a:latin typeface="Meiryo UI"/>
                <a:cs typeface="Meiryo UI"/>
              </a:rPr>
              <a:t>手</a:t>
            </a:r>
            <a:r>
              <a:rPr dirty="0" sz="1300" spc="-5">
                <a:latin typeface="Meiryo UI"/>
                <a:cs typeface="Meiryo UI"/>
              </a:rPr>
              <a:t>」と </a:t>
            </a:r>
            <a:r>
              <a:rPr dirty="0" sz="1300" spc="25">
                <a:latin typeface="Meiryo UI"/>
                <a:cs typeface="Meiryo UI"/>
              </a:rPr>
              <a:t>なるべ</a:t>
            </a:r>
            <a:r>
              <a:rPr dirty="0" sz="1300" spc="10">
                <a:latin typeface="Meiryo UI"/>
                <a:cs typeface="Meiryo UI"/>
              </a:rPr>
              <a:t>く</a:t>
            </a:r>
            <a:r>
              <a:rPr dirty="0" sz="1300" spc="30">
                <a:latin typeface="Meiryo UI"/>
                <a:cs typeface="Meiryo UI"/>
              </a:rPr>
              <a:t>、</a:t>
            </a:r>
            <a:r>
              <a:rPr dirty="0" sz="1300" spc="15">
                <a:latin typeface="Meiryo UI"/>
                <a:cs typeface="Meiryo UI"/>
              </a:rPr>
              <a:t>確</a:t>
            </a:r>
            <a:r>
              <a:rPr dirty="0" sz="1300" spc="25">
                <a:latin typeface="Meiryo UI"/>
                <a:cs typeface="Meiryo UI"/>
              </a:rPr>
              <a:t>かな</a:t>
            </a:r>
            <a:r>
              <a:rPr dirty="0" sz="1300" spc="15">
                <a:latin typeface="Meiryo UI"/>
                <a:cs typeface="Meiryo UI"/>
              </a:rPr>
              <a:t>基礎</a:t>
            </a:r>
            <a:r>
              <a:rPr dirty="0" sz="1300" spc="30">
                <a:latin typeface="Meiryo UI"/>
                <a:cs typeface="Meiryo UI"/>
              </a:rPr>
              <a:t>学力</a:t>
            </a:r>
            <a:r>
              <a:rPr dirty="0" sz="1300" spc="10">
                <a:latin typeface="Meiryo UI"/>
                <a:cs typeface="Meiryo UI"/>
              </a:rPr>
              <a:t>を</a:t>
            </a:r>
            <a:r>
              <a:rPr dirty="0" sz="1300" spc="30">
                <a:latin typeface="Meiryo UI"/>
                <a:cs typeface="Meiryo UI"/>
              </a:rPr>
              <a:t>土</a:t>
            </a:r>
            <a:r>
              <a:rPr dirty="0" sz="1300" spc="15">
                <a:latin typeface="Meiryo UI"/>
                <a:cs typeface="Meiryo UI"/>
              </a:rPr>
              <a:t>台</a:t>
            </a:r>
            <a:r>
              <a:rPr dirty="0" sz="1300" spc="20">
                <a:latin typeface="Meiryo UI"/>
                <a:cs typeface="Meiryo UI"/>
              </a:rPr>
              <a:t>に</a:t>
            </a:r>
            <a:r>
              <a:rPr dirty="0" sz="1300" spc="15">
                <a:latin typeface="Meiryo UI"/>
                <a:cs typeface="Meiryo UI"/>
              </a:rPr>
              <a:t>し</a:t>
            </a:r>
            <a:r>
              <a:rPr dirty="0" sz="1300" spc="30">
                <a:latin typeface="Meiryo UI"/>
                <a:cs typeface="Meiryo UI"/>
              </a:rPr>
              <a:t>た</a:t>
            </a:r>
            <a:r>
              <a:rPr dirty="0" sz="1300" spc="15">
                <a:latin typeface="Meiryo UI"/>
                <a:cs typeface="Meiryo UI"/>
              </a:rPr>
              <a:t>創造</a:t>
            </a:r>
            <a:r>
              <a:rPr dirty="0" sz="1300" spc="30">
                <a:latin typeface="Meiryo UI"/>
                <a:cs typeface="Meiryo UI"/>
              </a:rPr>
              <a:t>性</a:t>
            </a:r>
            <a:r>
              <a:rPr dirty="0" sz="1300" spc="25">
                <a:latin typeface="Meiryo UI"/>
                <a:cs typeface="Meiryo UI"/>
              </a:rPr>
              <a:t>を</a:t>
            </a:r>
            <a:r>
              <a:rPr dirty="0" sz="1300" spc="15">
                <a:latin typeface="Meiryo UI"/>
                <a:cs typeface="Meiryo UI"/>
              </a:rPr>
              <a:t>育</a:t>
            </a:r>
            <a:r>
              <a:rPr dirty="0" sz="1300" spc="25">
                <a:latin typeface="Meiryo UI"/>
                <a:cs typeface="Meiryo UI"/>
              </a:rPr>
              <a:t>む</a:t>
            </a:r>
            <a:r>
              <a:rPr dirty="0" sz="1300" spc="15">
                <a:latin typeface="Meiryo UI"/>
                <a:cs typeface="Meiryo UI"/>
              </a:rPr>
              <a:t>必</a:t>
            </a:r>
            <a:r>
              <a:rPr dirty="0" sz="1300" spc="30">
                <a:latin typeface="Meiryo UI"/>
                <a:cs typeface="Meiryo UI"/>
              </a:rPr>
              <a:t>要</a:t>
            </a:r>
            <a:r>
              <a:rPr dirty="0" sz="1300" spc="15">
                <a:latin typeface="Meiryo UI"/>
                <a:cs typeface="Meiryo UI"/>
              </a:rPr>
              <a:t>があ</a:t>
            </a:r>
            <a:r>
              <a:rPr dirty="0" sz="1300" spc="30">
                <a:latin typeface="Meiryo UI"/>
                <a:cs typeface="Meiryo UI"/>
              </a:rPr>
              <a:t>り</a:t>
            </a:r>
            <a:r>
              <a:rPr dirty="0" sz="1300" spc="10">
                <a:latin typeface="Meiryo UI"/>
                <a:cs typeface="Meiryo UI"/>
              </a:rPr>
              <a:t>ま</a:t>
            </a:r>
            <a:r>
              <a:rPr dirty="0" sz="1300" spc="35">
                <a:latin typeface="Meiryo UI"/>
                <a:cs typeface="Meiryo UI"/>
              </a:rPr>
              <a:t>す</a:t>
            </a:r>
            <a:r>
              <a:rPr dirty="0" sz="1300" spc="-5">
                <a:latin typeface="Meiryo UI"/>
                <a:cs typeface="Meiryo UI"/>
              </a:rPr>
              <a:t>。 </a:t>
            </a:r>
            <a:r>
              <a:rPr dirty="0" sz="1300" spc="10">
                <a:latin typeface="Meiryo UI"/>
                <a:cs typeface="Meiryo UI"/>
              </a:rPr>
              <a:t>そ</a:t>
            </a:r>
            <a:r>
              <a:rPr dirty="0" sz="1300">
                <a:latin typeface="Meiryo UI"/>
                <a:cs typeface="Meiryo UI"/>
              </a:rPr>
              <a:t>の</a:t>
            </a:r>
            <a:r>
              <a:rPr dirty="0" sz="1300" spc="5">
                <a:latin typeface="Meiryo UI"/>
                <a:cs typeface="Meiryo UI"/>
              </a:rPr>
              <a:t>た</a:t>
            </a:r>
            <a:r>
              <a:rPr dirty="0" sz="1300">
                <a:latin typeface="Meiryo UI"/>
                <a:cs typeface="Meiryo UI"/>
              </a:rPr>
              <a:t>め</a:t>
            </a:r>
            <a:r>
              <a:rPr dirty="0" sz="1300" spc="10">
                <a:latin typeface="Meiryo UI"/>
                <a:cs typeface="Meiryo UI"/>
              </a:rPr>
              <a:t>、</a:t>
            </a:r>
            <a:r>
              <a:rPr dirty="0" sz="1300" spc="15">
                <a:latin typeface="Meiryo UI"/>
                <a:cs typeface="Meiryo UI"/>
              </a:rPr>
              <a:t>一</a:t>
            </a:r>
            <a:r>
              <a:rPr dirty="0" sz="1300" spc="5">
                <a:latin typeface="Meiryo UI"/>
                <a:cs typeface="Meiryo UI"/>
              </a:rPr>
              <a:t>人</a:t>
            </a:r>
            <a:r>
              <a:rPr dirty="0" sz="1300">
                <a:latin typeface="Meiryo UI"/>
                <a:cs typeface="Meiryo UI"/>
              </a:rPr>
              <a:t>ひ</a:t>
            </a:r>
            <a:r>
              <a:rPr dirty="0" sz="1300" spc="5">
                <a:latin typeface="Meiryo UI"/>
                <a:cs typeface="Meiryo UI"/>
              </a:rPr>
              <a:t>とり</a:t>
            </a:r>
            <a:r>
              <a:rPr dirty="0" sz="1300" spc="15">
                <a:latin typeface="Meiryo UI"/>
                <a:cs typeface="Meiryo UI"/>
              </a:rPr>
              <a:t>の</a:t>
            </a:r>
            <a:r>
              <a:rPr dirty="0" sz="1300" spc="5">
                <a:latin typeface="Meiryo UI"/>
                <a:cs typeface="Meiryo UI"/>
              </a:rPr>
              <a:t>理解</a:t>
            </a:r>
            <a:r>
              <a:rPr dirty="0" sz="1300" spc="15">
                <a:latin typeface="Meiryo UI"/>
                <a:cs typeface="Meiryo UI"/>
              </a:rPr>
              <a:t>度</a:t>
            </a:r>
            <a:r>
              <a:rPr dirty="0" sz="1300" spc="-30">
                <a:latin typeface="Meiryo UI"/>
                <a:cs typeface="Meiryo UI"/>
              </a:rPr>
              <a:t>・</a:t>
            </a:r>
            <a:r>
              <a:rPr dirty="0" sz="1300" spc="5">
                <a:latin typeface="Meiryo UI"/>
                <a:cs typeface="Meiryo UI"/>
              </a:rPr>
              <a:t>特性に対し</a:t>
            </a:r>
            <a:r>
              <a:rPr dirty="0" sz="1300" spc="20">
                <a:latin typeface="Meiryo UI"/>
                <a:cs typeface="Meiryo UI"/>
              </a:rPr>
              <a:t>て</a:t>
            </a:r>
            <a:r>
              <a:rPr dirty="0" sz="1300" spc="5">
                <a:latin typeface="Meiryo UI"/>
                <a:cs typeface="Meiryo UI"/>
              </a:rPr>
              <a:t>個別最</a:t>
            </a:r>
            <a:r>
              <a:rPr dirty="0" sz="1300" spc="15">
                <a:latin typeface="Meiryo UI"/>
                <a:cs typeface="Meiryo UI"/>
              </a:rPr>
              <a:t>適</a:t>
            </a:r>
            <a:r>
              <a:rPr dirty="0" sz="1300" spc="5">
                <a:latin typeface="Meiryo UI"/>
                <a:cs typeface="Meiryo UI"/>
              </a:rPr>
              <a:t>化</a:t>
            </a:r>
            <a:r>
              <a:rPr dirty="0" sz="1300" spc="10">
                <a:latin typeface="Meiryo UI"/>
                <a:cs typeface="Meiryo UI"/>
              </a:rPr>
              <a:t>さ</a:t>
            </a:r>
            <a:r>
              <a:rPr dirty="0" sz="1300" spc="5">
                <a:latin typeface="Meiryo UI"/>
                <a:cs typeface="Meiryo UI"/>
              </a:rPr>
              <a:t>れ</a:t>
            </a:r>
            <a:r>
              <a:rPr dirty="0" sz="1300" spc="10">
                <a:latin typeface="Meiryo UI"/>
                <a:cs typeface="Meiryo UI"/>
              </a:rPr>
              <a:t>、</a:t>
            </a:r>
            <a:r>
              <a:rPr dirty="0" sz="1300" spc="5">
                <a:latin typeface="Meiryo UI"/>
                <a:cs typeface="Meiryo UI"/>
              </a:rPr>
              <a:t>居</a:t>
            </a:r>
            <a:r>
              <a:rPr dirty="0" sz="1300" spc="15">
                <a:latin typeface="Meiryo UI"/>
                <a:cs typeface="Meiryo UI"/>
              </a:rPr>
              <a:t>住</a:t>
            </a:r>
            <a:r>
              <a:rPr dirty="0" sz="1300" spc="-5">
                <a:latin typeface="Meiryo UI"/>
                <a:cs typeface="Meiryo UI"/>
              </a:rPr>
              <a:t>地 域に</a:t>
            </a:r>
            <a:r>
              <a:rPr dirty="0" sz="1300" spc="-15">
                <a:latin typeface="Meiryo UI"/>
                <a:cs typeface="Meiryo UI"/>
              </a:rPr>
              <a:t>よ</a:t>
            </a:r>
            <a:r>
              <a:rPr dirty="0" sz="1300" spc="-10">
                <a:latin typeface="Meiryo UI"/>
                <a:cs typeface="Meiryo UI"/>
              </a:rPr>
              <a:t>る</a:t>
            </a:r>
            <a:r>
              <a:rPr dirty="0" sz="1300" spc="-5">
                <a:latin typeface="Meiryo UI"/>
                <a:cs typeface="Meiryo UI"/>
              </a:rPr>
              <a:t>格差</a:t>
            </a:r>
            <a:r>
              <a:rPr dirty="0" sz="1300" spc="-10">
                <a:latin typeface="Meiryo UI"/>
                <a:cs typeface="Meiryo UI"/>
              </a:rPr>
              <a:t>のな</a:t>
            </a:r>
            <a:r>
              <a:rPr dirty="0" sz="1300">
                <a:latin typeface="Meiryo UI"/>
                <a:cs typeface="Meiryo UI"/>
              </a:rPr>
              <a:t>い</a:t>
            </a:r>
            <a:r>
              <a:rPr dirty="0" sz="1300" spc="5">
                <a:latin typeface="Meiryo UI"/>
                <a:cs typeface="Meiryo UI"/>
              </a:rPr>
              <a:t>公</a:t>
            </a:r>
            <a:r>
              <a:rPr dirty="0" sz="1300" spc="-5">
                <a:latin typeface="Meiryo UI"/>
                <a:cs typeface="Meiryo UI"/>
              </a:rPr>
              <a:t>平</a:t>
            </a:r>
            <a:r>
              <a:rPr dirty="0" sz="1300" spc="-10">
                <a:latin typeface="Meiryo UI"/>
                <a:cs typeface="Meiryo UI"/>
              </a:rPr>
              <a:t>な</a:t>
            </a:r>
            <a:r>
              <a:rPr dirty="0" sz="1300" spc="-5">
                <a:latin typeface="Meiryo UI"/>
                <a:cs typeface="Meiryo UI"/>
              </a:rPr>
              <a:t>学び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5">
                <a:latin typeface="Meiryo UI"/>
                <a:cs typeface="Meiryo UI"/>
              </a:rPr>
              <a:t>環</a:t>
            </a:r>
            <a:r>
              <a:rPr dirty="0" sz="1300" spc="-5">
                <a:latin typeface="Meiryo UI"/>
                <a:cs typeface="Meiryo UI"/>
              </a:rPr>
              <a:t>境</a:t>
            </a:r>
            <a:r>
              <a:rPr dirty="0" sz="1300" spc="-15">
                <a:latin typeface="Meiryo UI"/>
                <a:cs typeface="Meiryo UI"/>
              </a:rPr>
              <a:t>を</a:t>
            </a:r>
            <a:r>
              <a:rPr dirty="0" sz="1300" spc="-5">
                <a:latin typeface="Meiryo UI"/>
                <a:cs typeface="Meiryo UI"/>
              </a:rPr>
              <a:t>構</a:t>
            </a:r>
            <a:r>
              <a:rPr dirty="0" sz="1300" spc="5">
                <a:latin typeface="Meiryo UI"/>
                <a:cs typeface="Meiryo UI"/>
              </a:rPr>
              <a:t>築</a:t>
            </a:r>
            <a:r>
              <a:rPr dirty="0" sz="1300" spc="-10">
                <a:latin typeface="Meiryo UI"/>
                <a:cs typeface="Meiryo UI"/>
              </a:rPr>
              <a:t>し</a:t>
            </a:r>
            <a:r>
              <a:rPr dirty="0" sz="1300" spc="-5">
                <a:latin typeface="Meiryo UI"/>
                <a:cs typeface="Meiryo UI"/>
              </a:rPr>
              <a:t>、</a:t>
            </a:r>
            <a:r>
              <a:rPr dirty="0" sz="1300" spc="-15">
                <a:latin typeface="Meiryo UI"/>
                <a:cs typeface="Meiryo UI"/>
              </a:rPr>
              <a:t>プ</a:t>
            </a:r>
            <a:r>
              <a:rPr dirty="0" sz="1300" spc="-10">
                <a:latin typeface="Meiryo UI"/>
                <a:cs typeface="Meiryo UI"/>
              </a:rPr>
              <a:t>ログ</a:t>
            </a:r>
            <a:r>
              <a:rPr dirty="0" sz="1300" spc="-5">
                <a:latin typeface="Meiryo UI"/>
                <a:cs typeface="Meiryo UI"/>
              </a:rPr>
              <a:t>ラ</a:t>
            </a:r>
            <a:r>
              <a:rPr dirty="0" sz="1300">
                <a:latin typeface="Meiryo UI"/>
                <a:cs typeface="Meiryo UI"/>
              </a:rPr>
              <a:t>ミン</a:t>
            </a:r>
            <a:r>
              <a:rPr dirty="0" sz="1300" spc="-10">
                <a:latin typeface="Meiryo UI"/>
                <a:cs typeface="Meiryo UI"/>
              </a:rPr>
              <a:t>グ</a:t>
            </a:r>
            <a:r>
              <a:rPr dirty="0" sz="1300" spc="-5">
                <a:latin typeface="Meiryo UI"/>
                <a:cs typeface="Meiryo UI"/>
              </a:rPr>
              <a:t>教育</a:t>
            </a:r>
            <a:r>
              <a:rPr dirty="0" sz="1300" spc="-15">
                <a:latin typeface="Meiryo UI"/>
                <a:cs typeface="Meiryo UI"/>
              </a:rPr>
              <a:t>を</a:t>
            </a:r>
            <a:r>
              <a:rPr dirty="0" sz="1300" spc="-5">
                <a:latin typeface="Meiryo UI"/>
                <a:cs typeface="Meiryo UI"/>
              </a:rPr>
              <a:t>は </a:t>
            </a:r>
            <a:r>
              <a:rPr dirty="0" sz="1300" spc="-10">
                <a:latin typeface="Meiryo UI"/>
                <a:cs typeface="Meiryo UI"/>
              </a:rPr>
              <a:t>じめ</a:t>
            </a:r>
            <a:r>
              <a:rPr dirty="0" sz="1300" spc="-5">
                <a:latin typeface="Meiryo UI"/>
                <a:cs typeface="Meiryo UI"/>
              </a:rPr>
              <a:t>と</a:t>
            </a:r>
            <a:r>
              <a:rPr dirty="0" sz="1300">
                <a:latin typeface="Meiryo UI"/>
                <a:cs typeface="Meiryo UI"/>
              </a:rPr>
              <a:t>す</a:t>
            </a:r>
            <a:r>
              <a:rPr dirty="0" sz="1300" spc="-10">
                <a:latin typeface="Meiryo UI"/>
                <a:cs typeface="Meiryo UI"/>
              </a:rPr>
              <a:t>る</a:t>
            </a:r>
            <a:r>
              <a:rPr dirty="0" sz="1300">
                <a:latin typeface="Meiryo UI"/>
                <a:cs typeface="Meiryo UI"/>
              </a:rPr>
              <a:t>STEAM</a:t>
            </a:r>
            <a:r>
              <a:rPr dirty="0" baseline="26143" sz="1275">
                <a:latin typeface="Meiryo UI"/>
                <a:cs typeface="Meiryo UI"/>
              </a:rPr>
              <a:t>※１</a:t>
            </a:r>
            <a:r>
              <a:rPr dirty="0" sz="1300" spc="-5">
                <a:latin typeface="Meiryo UI"/>
                <a:cs typeface="Meiryo UI"/>
              </a:rPr>
              <a:t>学習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環境</a:t>
            </a:r>
            <a:r>
              <a:rPr dirty="0" sz="1300" spc="-15">
                <a:latin typeface="Meiryo UI"/>
                <a:cs typeface="Meiryo UI"/>
              </a:rPr>
              <a:t>を</a:t>
            </a:r>
            <a:r>
              <a:rPr dirty="0" sz="1300" spc="-5">
                <a:latin typeface="Meiryo UI"/>
                <a:cs typeface="Meiryo UI"/>
              </a:rPr>
              <a:t>構築</a:t>
            </a:r>
            <a:r>
              <a:rPr dirty="0" sz="1300" spc="-15">
                <a:latin typeface="Meiryo UI"/>
                <a:cs typeface="Meiryo UI"/>
              </a:rPr>
              <a:t>す</a:t>
            </a:r>
            <a:r>
              <a:rPr dirty="0" sz="1300" spc="-10">
                <a:latin typeface="Meiryo UI"/>
                <a:cs typeface="Meiryo UI"/>
              </a:rPr>
              <a:t>る</a:t>
            </a:r>
            <a:r>
              <a:rPr dirty="0" sz="1300" spc="-15">
                <a:latin typeface="Meiryo UI"/>
                <a:cs typeface="Meiryo UI"/>
              </a:rPr>
              <a:t>こ</a:t>
            </a:r>
            <a:r>
              <a:rPr dirty="0" sz="1300" spc="-5">
                <a:latin typeface="Meiryo UI"/>
                <a:cs typeface="Meiryo UI"/>
              </a:rPr>
              <a:t>と</a:t>
            </a:r>
            <a:r>
              <a:rPr dirty="0" sz="1300" spc="-20">
                <a:latin typeface="Meiryo UI"/>
                <a:cs typeface="Meiryo UI"/>
              </a:rPr>
              <a:t>が</a:t>
            </a:r>
            <a:r>
              <a:rPr dirty="0" sz="1300" spc="-5">
                <a:latin typeface="Meiryo UI"/>
                <a:cs typeface="Meiryo UI"/>
              </a:rPr>
              <a:t>必要</a:t>
            </a:r>
            <a:r>
              <a:rPr dirty="0" sz="1300" spc="-10">
                <a:latin typeface="Meiryo UI"/>
                <a:cs typeface="Meiryo UI"/>
              </a:rPr>
              <a:t>で</a:t>
            </a:r>
            <a:r>
              <a:rPr dirty="0" sz="1300" spc="-15">
                <a:latin typeface="Meiryo UI"/>
                <a:cs typeface="Meiryo UI"/>
              </a:rPr>
              <a:t>す</a:t>
            </a:r>
            <a:r>
              <a:rPr dirty="0" sz="1300" spc="-5">
                <a:latin typeface="Meiryo UI"/>
                <a:cs typeface="Meiryo UI"/>
              </a:rPr>
              <a:t>。</a:t>
            </a:r>
            <a:endParaRPr sz="1300">
              <a:latin typeface="Meiryo UI"/>
              <a:cs typeface="Meiryo U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6971" y="2054351"/>
            <a:ext cx="5157470" cy="3956685"/>
            <a:chOff x="156971" y="2054351"/>
            <a:chExt cx="5157470" cy="3956685"/>
          </a:xfrm>
        </p:grpSpPr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971" y="2942843"/>
              <a:ext cx="114300" cy="1143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971" y="3892295"/>
              <a:ext cx="114300" cy="1143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971" y="5896355"/>
              <a:ext cx="114300" cy="1143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4939" y="2054351"/>
              <a:ext cx="79248" cy="7924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4939" y="3371087"/>
              <a:ext cx="79248" cy="7924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34939" y="4358639"/>
              <a:ext cx="79248" cy="79247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103367" y="5269484"/>
            <a:ext cx="3945254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Meiryo"/>
                <a:cs typeface="Meiryo"/>
              </a:rPr>
              <a:t>（Ed</a:t>
            </a:r>
            <a:r>
              <a:rPr dirty="0" sz="1050" spc="10">
                <a:latin typeface="Meiryo"/>
                <a:cs typeface="Meiryo"/>
              </a:rPr>
              <a:t>T</a:t>
            </a:r>
            <a:r>
              <a:rPr dirty="0" sz="1050" spc="25">
                <a:latin typeface="Meiryo"/>
                <a:cs typeface="Meiryo"/>
              </a:rPr>
              <a:t>ech活用によるカリキュラム</a:t>
            </a:r>
            <a:r>
              <a:rPr dirty="0" sz="1050" spc="980">
                <a:latin typeface="Meiryo"/>
                <a:cs typeface="Meiryo"/>
              </a:rPr>
              <a:t>・</a:t>
            </a:r>
            <a:r>
              <a:rPr dirty="0" sz="1050" spc="30">
                <a:latin typeface="Meiryo"/>
                <a:cs typeface="Meiryo"/>
              </a:rPr>
              <a:t>マネジメントのイメージ</a:t>
            </a:r>
            <a:r>
              <a:rPr dirty="0" sz="1050" spc="-855">
                <a:latin typeface="Meiryo"/>
                <a:cs typeface="Meiryo"/>
              </a:rPr>
              <a:t>）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03367" y="1726183"/>
            <a:ext cx="3078480" cy="3523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800" marR="1000125" indent="-292735">
              <a:lnSpc>
                <a:spcPct val="135200"/>
              </a:lnSpc>
              <a:spcBef>
                <a:spcPts val="95"/>
              </a:spcBef>
            </a:pPr>
            <a:r>
              <a:rPr dirty="0" sz="1050" spc="25">
                <a:latin typeface="Meiryo"/>
                <a:cs typeface="Meiryo"/>
              </a:rPr>
              <a:t>（導入サービス事例のイメージ）  </a:t>
            </a:r>
            <a:r>
              <a:rPr dirty="0" sz="1050" spc="10">
                <a:latin typeface="Meiryo"/>
                <a:cs typeface="Meiryo"/>
              </a:rPr>
              <a:t>AI</a:t>
            </a:r>
            <a:r>
              <a:rPr dirty="0" sz="1050" spc="30">
                <a:latin typeface="Meiryo"/>
                <a:cs typeface="Meiryo"/>
              </a:rPr>
              <a:t>型ドリル教材</a:t>
            </a:r>
            <a:endParaRPr sz="1050">
              <a:latin typeface="Meiryo"/>
              <a:cs typeface="Meiryo"/>
            </a:endParaRPr>
          </a:p>
          <a:p>
            <a:pPr algn="just" marL="311150" marR="5080">
              <a:lnSpc>
                <a:spcPct val="102899"/>
              </a:lnSpc>
            </a:pPr>
            <a:r>
              <a:rPr dirty="0" sz="1050" spc="30">
                <a:latin typeface="Meiryo"/>
                <a:cs typeface="Meiryo"/>
              </a:rPr>
              <a:t>１人１台端末環境で、個々の生徒の理解度</a:t>
            </a:r>
            <a:r>
              <a:rPr dirty="0" sz="1050" spc="-254">
                <a:latin typeface="Meiryo"/>
                <a:cs typeface="Meiryo"/>
              </a:rPr>
              <a:t>・ </a:t>
            </a:r>
            <a:r>
              <a:rPr dirty="0" sz="1050" spc="30">
                <a:latin typeface="Meiryo"/>
                <a:cs typeface="Meiryo"/>
              </a:rPr>
              <a:t>特性に合わせた個別最適学習を提供。算数</a:t>
            </a:r>
            <a:r>
              <a:rPr dirty="0" sz="1050" spc="-254">
                <a:latin typeface="Meiryo"/>
                <a:cs typeface="Meiryo"/>
              </a:rPr>
              <a:t>・ </a:t>
            </a:r>
            <a:r>
              <a:rPr dirty="0" sz="1050" spc="30">
                <a:latin typeface="Meiryo"/>
                <a:cs typeface="Meiryo"/>
              </a:rPr>
              <a:t>数学</a:t>
            </a:r>
            <a:r>
              <a:rPr dirty="0" sz="1050" spc="980">
                <a:latin typeface="Meiryo"/>
                <a:cs typeface="Meiryo"/>
              </a:rPr>
              <a:t>・</a:t>
            </a:r>
            <a:r>
              <a:rPr dirty="0" sz="1050" spc="30">
                <a:latin typeface="Meiryo"/>
                <a:cs typeface="Meiryo"/>
              </a:rPr>
              <a:t>理科等の教科で、生徒の解答内容か</a:t>
            </a:r>
            <a:r>
              <a:rPr dirty="0" sz="1050" spc="-890">
                <a:latin typeface="Meiryo"/>
                <a:cs typeface="Meiryo"/>
              </a:rPr>
              <a:t>ら </a:t>
            </a:r>
            <a:r>
              <a:rPr dirty="0" sz="1050" spc="15">
                <a:latin typeface="Meiryo"/>
                <a:cs typeface="Meiryo"/>
              </a:rPr>
              <a:t> A</a:t>
            </a:r>
            <a:r>
              <a:rPr dirty="0" sz="1050" spc="5">
                <a:latin typeface="Meiryo"/>
                <a:cs typeface="Meiryo"/>
              </a:rPr>
              <a:t>I</a:t>
            </a:r>
            <a:r>
              <a:rPr dirty="0" sz="1050" spc="25">
                <a:latin typeface="Meiryo"/>
                <a:cs typeface="Meiryo"/>
              </a:rPr>
              <a:t>が理解度を判断し、誤答の原因と推定され る単元に誘導するなど一人一人の理解を助け </a:t>
            </a:r>
            <a:r>
              <a:rPr dirty="0" sz="1050" spc="30">
                <a:latin typeface="Meiryo"/>
                <a:cs typeface="Meiryo"/>
              </a:rPr>
              <a:t>る最適な出題で学びを支援する教材。</a:t>
            </a:r>
            <a:endParaRPr sz="1050">
              <a:latin typeface="Meiryo"/>
              <a:cs typeface="Meiryo"/>
            </a:endParaRPr>
          </a:p>
          <a:p>
            <a:pPr marL="304800">
              <a:lnSpc>
                <a:spcPct val="100000"/>
              </a:lnSpc>
              <a:spcBef>
                <a:spcPts val="1330"/>
              </a:spcBef>
            </a:pPr>
            <a:r>
              <a:rPr dirty="0" sz="1050" spc="30">
                <a:latin typeface="Meiryo"/>
                <a:cs typeface="Meiryo"/>
              </a:rPr>
              <a:t>オンライン型英語教材</a:t>
            </a:r>
            <a:endParaRPr sz="1050">
              <a:latin typeface="Meiryo"/>
              <a:cs typeface="Meiryo"/>
            </a:endParaRPr>
          </a:p>
          <a:p>
            <a:pPr marL="312420" marR="13970">
              <a:lnSpc>
                <a:spcPct val="102899"/>
              </a:lnSpc>
            </a:pPr>
            <a:r>
              <a:rPr dirty="0" sz="1050" spc="30">
                <a:latin typeface="Meiryo"/>
                <a:cs typeface="Meiryo"/>
              </a:rPr>
              <a:t>オンライン環境で外国のネイティブスピー </a:t>
            </a:r>
            <a:r>
              <a:rPr dirty="0" sz="1050" spc="35">
                <a:latin typeface="Meiryo"/>
                <a:cs typeface="Meiryo"/>
              </a:rPr>
              <a:t> </a:t>
            </a:r>
            <a:r>
              <a:rPr dirty="0" sz="1050" spc="25">
                <a:latin typeface="Meiryo"/>
                <a:cs typeface="Meiryo"/>
              </a:rPr>
              <a:t>カーによる質の高い英作文添削指導を実現。 地域や担当教員の資質等の制約を受けない、 </a:t>
            </a:r>
            <a:r>
              <a:rPr dirty="0" sz="1050" spc="30">
                <a:latin typeface="Meiryo"/>
                <a:cs typeface="Meiryo"/>
              </a:rPr>
              <a:t>質の高い学びを提供。</a:t>
            </a:r>
            <a:endParaRPr sz="1050">
              <a:latin typeface="Meiryo"/>
              <a:cs typeface="Meiryo"/>
            </a:endParaRPr>
          </a:p>
          <a:p>
            <a:pPr marL="304800">
              <a:lnSpc>
                <a:spcPct val="100000"/>
              </a:lnSpc>
              <a:spcBef>
                <a:spcPts val="1330"/>
              </a:spcBef>
            </a:pPr>
            <a:r>
              <a:rPr dirty="0" sz="1050" spc="30">
                <a:latin typeface="Meiryo"/>
                <a:cs typeface="Meiryo"/>
              </a:rPr>
              <a:t>校務等業務効率化ツール</a:t>
            </a:r>
            <a:endParaRPr sz="1050">
              <a:latin typeface="Meiryo"/>
              <a:cs typeface="Meiryo"/>
            </a:endParaRPr>
          </a:p>
          <a:p>
            <a:pPr algn="just" marL="311150" marR="152400">
              <a:lnSpc>
                <a:spcPct val="102899"/>
              </a:lnSpc>
            </a:pPr>
            <a:r>
              <a:rPr dirty="0" sz="1050" spc="30">
                <a:latin typeface="Meiryo"/>
                <a:cs typeface="Meiryo"/>
              </a:rPr>
              <a:t>書類作成やデータ管理など、学校</a:t>
            </a:r>
            <a:r>
              <a:rPr dirty="0" sz="1050" spc="980">
                <a:latin typeface="Meiryo"/>
                <a:cs typeface="Meiryo"/>
              </a:rPr>
              <a:t>・</a:t>
            </a:r>
            <a:r>
              <a:rPr dirty="0" sz="1050" spc="30">
                <a:latin typeface="Meiryo"/>
                <a:cs typeface="Meiryo"/>
              </a:rPr>
              <a:t>教員</a:t>
            </a:r>
            <a:r>
              <a:rPr dirty="0" sz="1050" spc="-969">
                <a:latin typeface="Meiryo"/>
                <a:cs typeface="Meiryo"/>
              </a:rPr>
              <a:t>の </a:t>
            </a:r>
            <a:r>
              <a:rPr dirty="0" sz="1050" spc="30">
                <a:latin typeface="Meiryo"/>
                <a:cs typeface="Meiryo"/>
              </a:rPr>
              <a:t>様々な業務をシステム導入</a:t>
            </a:r>
            <a:r>
              <a:rPr dirty="0" sz="1050" spc="980">
                <a:latin typeface="Meiryo"/>
                <a:cs typeface="Meiryo"/>
              </a:rPr>
              <a:t>・</a:t>
            </a:r>
            <a:r>
              <a:rPr dirty="0" sz="1050" spc="30">
                <a:latin typeface="Meiryo"/>
                <a:cs typeface="Meiryo"/>
              </a:rPr>
              <a:t>デジタル化</a:t>
            </a:r>
            <a:r>
              <a:rPr dirty="0" sz="1050" spc="-969">
                <a:latin typeface="Meiryo"/>
                <a:cs typeface="Meiryo"/>
              </a:rPr>
              <a:t>に </a:t>
            </a:r>
            <a:r>
              <a:rPr dirty="0" sz="1050" spc="30">
                <a:latin typeface="Meiryo"/>
                <a:cs typeface="Meiryo"/>
              </a:rPr>
              <a:t>より効率化。</a:t>
            </a:r>
            <a:endParaRPr sz="1050">
              <a:latin typeface="Meiryo"/>
              <a:cs typeface="Meiryo"/>
            </a:endParaRPr>
          </a:p>
          <a:p>
            <a:pPr marL="421005" marR="673735" indent="-109855">
              <a:lnSpc>
                <a:spcPct val="101200"/>
              </a:lnSpc>
              <a:spcBef>
                <a:spcPts val="45"/>
              </a:spcBef>
            </a:pPr>
            <a:r>
              <a:rPr dirty="0" sz="850" spc="10">
                <a:latin typeface="Meiryo"/>
                <a:cs typeface="Meiryo"/>
              </a:rPr>
              <a:t>※これら教員ツールのみでの申請は不可。 </a:t>
            </a:r>
            <a:r>
              <a:rPr dirty="0" sz="850" spc="10">
                <a:latin typeface="Meiryo"/>
                <a:cs typeface="Meiryo"/>
              </a:rPr>
              <a:t>生徒が活用するツールの導入必須。</a:t>
            </a:r>
            <a:endParaRPr sz="850">
              <a:latin typeface="Meiryo"/>
              <a:cs typeface="Meiry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448300" y="2261616"/>
            <a:ext cx="5189220" cy="5151120"/>
            <a:chOff x="5448300" y="2261616"/>
            <a:chExt cx="5189220" cy="5151120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48300" y="5558033"/>
              <a:ext cx="4722876" cy="18547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54184" y="2261616"/>
              <a:ext cx="783335" cy="53797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70035" y="2993136"/>
              <a:ext cx="1505712" cy="95402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8437880" y="2834132"/>
            <a:ext cx="20828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Meiryo"/>
                <a:cs typeface="Meiryo"/>
              </a:rPr>
              <a:t>一人一人の進捗は可視化されきめ細やかなケアが可能に</a:t>
            </a:r>
            <a:endParaRPr sz="650">
              <a:latin typeface="Meiryo"/>
              <a:cs typeface="Meiry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00135" y="3990847"/>
            <a:ext cx="241236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Meiryo"/>
                <a:cs typeface="Meiryo"/>
              </a:rPr>
              <a:t>ネイティブ話者による質の高い添削を個々の生徒に合わせて提供</a:t>
            </a:r>
            <a:endParaRPr sz="650">
              <a:latin typeface="Meiryo"/>
              <a:cs typeface="Meiry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53704" y="5078983"/>
            <a:ext cx="175387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Meiryo"/>
                <a:cs typeface="Meiryo"/>
              </a:rPr>
              <a:t>教員負担の軽減を通じて生徒の学びの質を向上</a:t>
            </a:r>
            <a:endParaRPr sz="650">
              <a:latin typeface="Meiryo"/>
              <a:cs typeface="Meiry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299704" y="1818132"/>
            <a:ext cx="1937385" cy="3225165"/>
            <a:chOff x="8299704" y="1818132"/>
            <a:chExt cx="1937385" cy="3225165"/>
          </a:xfrm>
        </p:grpSpPr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99704" y="1900428"/>
              <a:ext cx="1149096" cy="86258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30512" y="1827276"/>
              <a:ext cx="795527" cy="58064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19844" y="1818132"/>
              <a:ext cx="816863" cy="60045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419844" y="1818132"/>
              <a:ext cx="817244" cy="600710"/>
            </a:xfrm>
            <a:custGeom>
              <a:avLst/>
              <a:gdLst/>
              <a:ahLst/>
              <a:cxnLst/>
              <a:rect l="l" t="t" r="r" b="b"/>
              <a:pathLst>
                <a:path w="817245" h="600710">
                  <a:moveTo>
                    <a:pt x="813815" y="0"/>
                  </a:moveTo>
                  <a:lnTo>
                    <a:pt x="3048" y="0"/>
                  </a:lnTo>
                  <a:lnTo>
                    <a:pt x="0" y="1524"/>
                  </a:lnTo>
                  <a:lnTo>
                    <a:pt x="0" y="597407"/>
                  </a:lnTo>
                  <a:lnTo>
                    <a:pt x="3048" y="600455"/>
                  </a:lnTo>
                  <a:lnTo>
                    <a:pt x="813815" y="600455"/>
                  </a:lnTo>
                  <a:lnTo>
                    <a:pt x="816863" y="597407"/>
                  </a:lnTo>
                  <a:lnTo>
                    <a:pt x="816863" y="594360"/>
                  </a:lnTo>
                  <a:lnTo>
                    <a:pt x="10667" y="594360"/>
                  </a:lnTo>
                  <a:lnTo>
                    <a:pt x="6096" y="589788"/>
                  </a:lnTo>
                  <a:lnTo>
                    <a:pt x="10667" y="589788"/>
                  </a:lnTo>
                  <a:lnTo>
                    <a:pt x="10667" y="9143"/>
                  </a:lnTo>
                  <a:lnTo>
                    <a:pt x="6096" y="9143"/>
                  </a:lnTo>
                  <a:lnTo>
                    <a:pt x="10667" y="4572"/>
                  </a:lnTo>
                  <a:lnTo>
                    <a:pt x="816863" y="4572"/>
                  </a:lnTo>
                  <a:lnTo>
                    <a:pt x="816863" y="1524"/>
                  </a:lnTo>
                  <a:lnTo>
                    <a:pt x="813815" y="0"/>
                  </a:lnTo>
                  <a:close/>
                </a:path>
                <a:path w="817245" h="600710">
                  <a:moveTo>
                    <a:pt x="10667" y="589788"/>
                  </a:moveTo>
                  <a:lnTo>
                    <a:pt x="6096" y="589788"/>
                  </a:lnTo>
                  <a:lnTo>
                    <a:pt x="10667" y="594360"/>
                  </a:lnTo>
                  <a:lnTo>
                    <a:pt x="10667" y="589788"/>
                  </a:lnTo>
                  <a:close/>
                </a:path>
                <a:path w="817245" h="600710">
                  <a:moveTo>
                    <a:pt x="806196" y="589788"/>
                  </a:moveTo>
                  <a:lnTo>
                    <a:pt x="10667" y="589788"/>
                  </a:lnTo>
                  <a:lnTo>
                    <a:pt x="10667" y="594360"/>
                  </a:lnTo>
                  <a:lnTo>
                    <a:pt x="806196" y="594360"/>
                  </a:lnTo>
                  <a:lnTo>
                    <a:pt x="806196" y="589788"/>
                  </a:lnTo>
                  <a:close/>
                </a:path>
                <a:path w="817245" h="600710">
                  <a:moveTo>
                    <a:pt x="806196" y="4572"/>
                  </a:moveTo>
                  <a:lnTo>
                    <a:pt x="806196" y="594360"/>
                  </a:lnTo>
                  <a:lnTo>
                    <a:pt x="810767" y="589788"/>
                  </a:lnTo>
                  <a:lnTo>
                    <a:pt x="816863" y="589788"/>
                  </a:lnTo>
                  <a:lnTo>
                    <a:pt x="816863" y="9143"/>
                  </a:lnTo>
                  <a:lnTo>
                    <a:pt x="810767" y="9143"/>
                  </a:lnTo>
                  <a:lnTo>
                    <a:pt x="806196" y="4572"/>
                  </a:lnTo>
                  <a:close/>
                </a:path>
                <a:path w="817245" h="600710">
                  <a:moveTo>
                    <a:pt x="816863" y="589788"/>
                  </a:moveTo>
                  <a:lnTo>
                    <a:pt x="810767" y="589788"/>
                  </a:lnTo>
                  <a:lnTo>
                    <a:pt x="806196" y="594360"/>
                  </a:lnTo>
                  <a:lnTo>
                    <a:pt x="816863" y="594360"/>
                  </a:lnTo>
                  <a:lnTo>
                    <a:pt x="816863" y="589788"/>
                  </a:lnTo>
                  <a:close/>
                </a:path>
                <a:path w="817245" h="600710">
                  <a:moveTo>
                    <a:pt x="10667" y="4572"/>
                  </a:moveTo>
                  <a:lnTo>
                    <a:pt x="6096" y="9143"/>
                  </a:lnTo>
                  <a:lnTo>
                    <a:pt x="10667" y="9143"/>
                  </a:lnTo>
                  <a:lnTo>
                    <a:pt x="10667" y="4572"/>
                  </a:lnTo>
                  <a:close/>
                </a:path>
                <a:path w="817245" h="600710">
                  <a:moveTo>
                    <a:pt x="806196" y="4572"/>
                  </a:moveTo>
                  <a:lnTo>
                    <a:pt x="10667" y="4572"/>
                  </a:lnTo>
                  <a:lnTo>
                    <a:pt x="10667" y="9143"/>
                  </a:lnTo>
                  <a:lnTo>
                    <a:pt x="806196" y="9143"/>
                  </a:lnTo>
                  <a:lnTo>
                    <a:pt x="806196" y="4572"/>
                  </a:lnTo>
                  <a:close/>
                </a:path>
                <a:path w="817245" h="600710">
                  <a:moveTo>
                    <a:pt x="816863" y="4572"/>
                  </a:moveTo>
                  <a:lnTo>
                    <a:pt x="806196" y="4572"/>
                  </a:lnTo>
                  <a:lnTo>
                    <a:pt x="810767" y="9143"/>
                  </a:lnTo>
                  <a:lnTo>
                    <a:pt x="816863" y="9143"/>
                  </a:lnTo>
                  <a:lnTo>
                    <a:pt x="816863" y="457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91372" y="4172711"/>
              <a:ext cx="1478279" cy="870204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02107" y="2893567"/>
            <a:ext cx="4899025" cy="36601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231140" marR="31115">
              <a:lnSpc>
                <a:spcPts val="1510"/>
              </a:lnSpc>
              <a:spcBef>
                <a:spcPts val="185"/>
              </a:spcBef>
            </a:pPr>
            <a:r>
              <a:rPr dirty="0" sz="1300" spc="10">
                <a:latin typeface="Meiryo UI"/>
                <a:cs typeface="Meiryo UI"/>
              </a:rPr>
              <a:t>こ</a:t>
            </a:r>
            <a:r>
              <a:rPr dirty="0" sz="1300" spc="15">
                <a:latin typeface="Meiryo UI"/>
                <a:cs typeface="Meiryo UI"/>
              </a:rPr>
              <a:t>う</a:t>
            </a:r>
            <a:r>
              <a:rPr dirty="0" sz="1300" spc="5">
                <a:latin typeface="Meiryo UI"/>
                <a:cs typeface="Meiryo UI"/>
              </a:rPr>
              <a:t>し</a:t>
            </a:r>
            <a:r>
              <a:rPr dirty="0" sz="1300" spc="20">
                <a:latin typeface="Meiryo UI"/>
                <a:cs typeface="Meiryo UI"/>
              </a:rPr>
              <a:t>た</a:t>
            </a:r>
            <a:r>
              <a:rPr dirty="0" sz="1300" spc="5">
                <a:latin typeface="Meiryo UI"/>
                <a:cs typeface="Meiryo UI"/>
              </a:rPr>
              <a:t>「</a:t>
            </a:r>
            <a:r>
              <a:rPr dirty="0" sz="1300" spc="15">
                <a:latin typeface="Meiryo UI"/>
                <a:cs typeface="Meiryo UI"/>
              </a:rPr>
              <a:t>未来</a:t>
            </a:r>
            <a:r>
              <a:rPr dirty="0" sz="1300">
                <a:latin typeface="Meiryo UI"/>
                <a:cs typeface="Meiryo UI"/>
              </a:rPr>
              <a:t>の</a:t>
            </a:r>
            <a:r>
              <a:rPr dirty="0" sz="1300" spc="15">
                <a:latin typeface="Meiryo UI"/>
                <a:cs typeface="Meiryo UI"/>
              </a:rPr>
              <a:t>学</a:t>
            </a:r>
            <a:r>
              <a:rPr dirty="0" sz="1300" spc="20">
                <a:latin typeface="Meiryo UI"/>
                <a:cs typeface="Meiryo UI"/>
              </a:rPr>
              <a:t>び</a:t>
            </a:r>
            <a:r>
              <a:rPr dirty="0" sz="1300" spc="15">
                <a:latin typeface="Meiryo UI"/>
                <a:cs typeface="Meiryo UI"/>
              </a:rPr>
              <a:t>」</a:t>
            </a:r>
            <a:r>
              <a:rPr dirty="0" sz="1300">
                <a:latin typeface="Meiryo UI"/>
                <a:cs typeface="Meiryo UI"/>
              </a:rPr>
              <a:t>を</a:t>
            </a:r>
            <a:r>
              <a:rPr dirty="0" sz="1300" spc="15">
                <a:latin typeface="Meiryo UI"/>
                <a:cs typeface="Meiryo UI"/>
              </a:rPr>
              <a:t>実</a:t>
            </a:r>
            <a:r>
              <a:rPr dirty="0" sz="1300" spc="5">
                <a:latin typeface="Meiryo UI"/>
                <a:cs typeface="Meiryo UI"/>
              </a:rPr>
              <a:t>現</a:t>
            </a:r>
            <a:r>
              <a:rPr dirty="0" sz="1300" spc="20">
                <a:latin typeface="Meiryo UI"/>
                <a:cs typeface="Meiryo UI"/>
              </a:rPr>
              <a:t>す</a:t>
            </a:r>
            <a:r>
              <a:rPr dirty="0" sz="1300">
                <a:latin typeface="Meiryo UI"/>
                <a:cs typeface="Meiryo UI"/>
              </a:rPr>
              <a:t>る</a:t>
            </a:r>
            <a:r>
              <a:rPr dirty="0" sz="1300" spc="20">
                <a:latin typeface="Meiryo UI"/>
                <a:cs typeface="Meiryo UI"/>
              </a:rPr>
              <a:t>た</a:t>
            </a:r>
            <a:r>
              <a:rPr dirty="0" sz="1300">
                <a:latin typeface="Meiryo UI"/>
                <a:cs typeface="Meiryo UI"/>
              </a:rPr>
              <a:t>め</a:t>
            </a:r>
            <a:r>
              <a:rPr dirty="0" sz="1300" spc="20">
                <a:latin typeface="Meiryo UI"/>
                <a:cs typeface="Meiryo UI"/>
              </a:rPr>
              <a:t>に</a:t>
            </a:r>
            <a:r>
              <a:rPr dirty="0" sz="1300" spc="10">
                <a:latin typeface="Meiryo UI"/>
                <a:cs typeface="Meiryo UI"/>
              </a:rPr>
              <a:t>は、パ</a:t>
            </a:r>
            <a:r>
              <a:rPr dirty="0" sz="1300">
                <a:latin typeface="Meiryo UI"/>
                <a:cs typeface="Meiryo UI"/>
              </a:rPr>
              <a:t>ソ</a:t>
            </a:r>
            <a:r>
              <a:rPr dirty="0" sz="1300" spc="20">
                <a:latin typeface="Meiryo UI"/>
                <a:cs typeface="Meiryo UI"/>
              </a:rPr>
              <a:t>コン</a:t>
            </a:r>
            <a:r>
              <a:rPr dirty="0" sz="1300" spc="5">
                <a:latin typeface="Meiryo UI"/>
                <a:cs typeface="Meiryo UI"/>
              </a:rPr>
              <a:t>端末</a:t>
            </a:r>
            <a:r>
              <a:rPr dirty="0" sz="1300" spc="20">
                <a:latin typeface="Meiryo UI"/>
                <a:cs typeface="Meiryo UI"/>
              </a:rPr>
              <a:t>や</a:t>
            </a:r>
            <a:r>
              <a:rPr dirty="0" sz="1300" spc="15">
                <a:latin typeface="Meiryo UI"/>
                <a:cs typeface="Meiryo UI"/>
              </a:rPr>
              <a:t>高</a:t>
            </a:r>
            <a:r>
              <a:rPr dirty="0" sz="1300" spc="5">
                <a:latin typeface="Meiryo UI"/>
                <a:cs typeface="Meiryo UI"/>
              </a:rPr>
              <a:t>速</a:t>
            </a:r>
            <a:r>
              <a:rPr dirty="0" sz="1300" spc="15">
                <a:latin typeface="Meiryo UI"/>
                <a:cs typeface="Meiryo UI"/>
              </a:rPr>
              <a:t>通信</a:t>
            </a:r>
            <a:r>
              <a:rPr dirty="0" sz="1300" spc="-5">
                <a:latin typeface="Meiryo UI"/>
                <a:cs typeface="Meiryo UI"/>
              </a:rPr>
              <a:t>網 </a:t>
            </a:r>
            <a:r>
              <a:rPr dirty="0" sz="1300" spc="90">
                <a:latin typeface="Meiryo UI"/>
                <a:cs typeface="Meiryo UI"/>
              </a:rPr>
              <a:t>等</a:t>
            </a:r>
            <a:r>
              <a:rPr dirty="0" sz="1300" spc="85">
                <a:latin typeface="Meiryo UI"/>
                <a:cs typeface="Meiryo UI"/>
              </a:rPr>
              <a:t>の</a:t>
            </a:r>
            <a:r>
              <a:rPr dirty="0" sz="1300" spc="90">
                <a:latin typeface="Meiryo UI"/>
                <a:cs typeface="Meiryo UI"/>
              </a:rPr>
              <a:t>教育</a:t>
            </a:r>
            <a:r>
              <a:rPr dirty="0" sz="1300" spc="30">
                <a:latin typeface="Meiryo UI"/>
                <a:cs typeface="Meiryo UI"/>
              </a:rPr>
              <a:t>ICT</a:t>
            </a:r>
            <a:r>
              <a:rPr dirty="0" sz="1300" spc="90">
                <a:latin typeface="Meiryo UI"/>
                <a:cs typeface="Meiryo UI"/>
              </a:rPr>
              <a:t>イ</a:t>
            </a:r>
            <a:r>
              <a:rPr dirty="0" sz="1300" spc="95">
                <a:latin typeface="Meiryo UI"/>
                <a:cs typeface="Meiryo UI"/>
              </a:rPr>
              <a:t>ン</a:t>
            </a:r>
            <a:r>
              <a:rPr dirty="0" sz="1300" spc="75">
                <a:latin typeface="Meiryo UI"/>
                <a:cs typeface="Meiryo UI"/>
              </a:rPr>
              <a:t>フ</a:t>
            </a:r>
            <a:r>
              <a:rPr dirty="0" sz="1300" spc="80">
                <a:latin typeface="Meiryo UI"/>
                <a:cs typeface="Meiryo UI"/>
              </a:rPr>
              <a:t>ラ</a:t>
            </a:r>
            <a:r>
              <a:rPr dirty="0" sz="1300" spc="85">
                <a:latin typeface="Meiryo UI"/>
                <a:cs typeface="Meiryo UI"/>
              </a:rPr>
              <a:t>の</a:t>
            </a:r>
            <a:r>
              <a:rPr dirty="0" sz="1300" spc="90">
                <a:latin typeface="Meiryo UI"/>
                <a:cs typeface="Meiryo UI"/>
              </a:rPr>
              <a:t>整備と</a:t>
            </a:r>
            <a:r>
              <a:rPr dirty="0" sz="1300" spc="75">
                <a:latin typeface="Meiryo UI"/>
                <a:cs typeface="Meiryo UI"/>
              </a:rPr>
              <a:t>併</a:t>
            </a:r>
            <a:r>
              <a:rPr dirty="0" sz="1300" spc="95">
                <a:latin typeface="Meiryo UI"/>
                <a:cs typeface="Meiryo UI"/>
              </a:rPr>
              <a:t>せ</a:t>
            </a:r>
            <a:r>
              <a:rPr dirty="0" sz="1300" spc="90">
                <a:latin typeface="Meiryo UI"/>
                <a:cs typeface="Meiryo UI"/>
              </a:rPr>
              <a:t>、教</a:t>
            </a:r>
            <a:r>
              <a:rPr dirty="0" sz="1300" spc="75">
                <a:latin typeface="Meiryo UI"/>
                <a:cs typeface="Meiryo UI"/>
              </a:rPr>
              <a:t>育</a:t>
            </a:r>
            <a:r>
              <a:rPr dirty="0" sz="1300" spc="90">
                <a:latin typeface="Meiryo UI"/>
                <a:cs typeface="Meiryo UI"/>
              </a:rPr>
              <a:t>産業</a:t>
            </a:r>
            <a:r>
              <a:rPr dirty="0" sz="1300" spc="85">
                <a:latin typeface="Meiryo UI"/>
                <a:cs typeface="Meiryo UI"/>
              </a:rPr>
              <a:t>が</a:t>
            </a:r>
            <a:r>
              <a:rPr dirty="0" sz="1300" spc="90">
                <a:latin typeface="Meiryo UI"/>
                <a:cs typeface="Meiryo UI"/>
              </a:rPr>
              <a:t>開発</a:t>
            </a:r>
            <a:r>
              <a:rPr dirty="0" sz="1300" spc="85">
                <a:latin typeface="Meiryo UI"/>
                <a:cs typeface="Meiryo UI"/>
              </a:rPr>
              <a:t>を</a:t>
            </a:r>
            <a:r>
              <a:rPr dirty="0" sz="1300" spc="90">
                <a:latin typeface="Meiryo UI"/>
                <a:cs typeface="Meiryo UI"/>
              </a:rPr>
              <a:t>進</a:t>
            </a:r>
            <a:r>
              <a:rPr dirty="0" sz="1300" spc="85">
                <a:latin typeface="Meiryo UI"/>
                <a:cs typeface="Meiryo UI"/>
              </a:rPr>
              <a:t>め</a:t>
            </a:r>
            <a:r>
              <a:rPr dirty="0" sz="1300" spc="80">
                <a:latin typeface="Meiryo UI"/>
                <a:cs typeface="Meiryo UI"/>
              </a:rPr>
              <a:t>て</a:t>
            </a:r>
            <a:r>
              <a:rPr dirty="0" sz="1300" spc="85">
                <a:latin typeface="Meiryo UI"/>
                <a:cs typeface="Meiryo UI"/>
              </a:rPr>
              <a:t>い</a:t>
            </a:r>
            <a:r>
              <a:rPr dirty="0" sz="1300" spc="-5">
                <a:latin typeface="Meiryo UI"/>
                <a:cs typeface="Meiryo UI"/>
              </a:rPr>
              <a:t>る </a:t>
            </a:r>
            <a:r>
              <a:rPr dirty="0" sz="1300" spc="-20">
                <a:latin typeface="Meiryo UI"/>
                <a:cs typeface="Meiryo UI"/>
              </a:rPr>
              <a:t>EdTech</a:t>
            </a:r>
            <a:r>
              <a:rPr dirty="0" baseline="26143" sz="1275" spc="-30">
                <a:latin typeface="Meiryo UI"/>
                <a:cs typeface="Meiryo UI"/>
              </a:rPr>
              <a:t>※２</a:t>
            </a:r>
            <a:r>
              <a:rPr dirty="0" sz="1300" spc="15">
                <a:latin typeface="Meiryo UI"/>
                <a:cs typeface="Meiryo UI"/>
              </a:rPr>
              <a:t>サー</a:t>
            </a:r>
            <a:r>
              <a:rPr dirty="0" sz="1300" spc="10">
                <a:latin typeface="Meiryo UI"/>
                <a:cs typeface="Meiryo UI"/>
              </a:rPr>
              <a:t>ビ</a:t>
            </a:r>
            <a:r>
              <a:rPr dirty="0" sz="1300" spc="20">
                <a:latin typeface="Meiryo UI"/>
                <a:cs typeface="Meiryo UI"/>
              </a:rPr>
              <a:t>ス</a:t>
            </a:r>
            <a:r>
              <a:rPr dirty="0" sz="1300">
                <a:latin typeface="Meiryo UI"/>
                <a:cs typeface="Meiryo UI"/>
              </a:rPr>
              <a:t>の</a:t>
            </a:r>
            <a:r>
              <a:rPr dirty="0" sz="1300" spc="15">
                <a:latin typeface="Meiryo UI"/>
                <a:cs typeface="Meiryo UI"/>
              </a:rPr>
              <a:t>学校等</a:t>
            </a:r>
            <a:r>
              <a:rPr dirty="0" sz="1300" spc="5">
                <a:latin typeface="Meiryo UI"/>
                <a:cs typeface="Meiryo UI"/>
              </a:rPr>
              <a:t>に</a:t>
            </a:r>
            <a:r>
              <a:rPr dirty="0" sz="1300" spc="15">
                <a:latin typeface="Meiryo UI"/>
                <a:cs typeface="Meiryo UI"/>
              </a:rPr>
              <a:t>おけ</a:t>
            </a:r>
            <a:r>
              <a:rPr dirty="0" sz="1300">
                <a:latin typeface="Meiryo UI"/>
                <a:cs typeface="Meiryo UI"/>
              </a:rPr>
              <a:t>る</a:t>
            </a:r>
            <a:r>
              <a:rPr dirty="0" sz="1300" spc="15">
                <a:latin typeface="Meiryo UI"/>
                <a:cs typeface="Meiryo UI"/>
              </a:rPr>
              <a:t>積極</a:t>
            </a:r>
            <a:r>
              <a:rPr dirty="0" sz="1300" spc="5">
                <a:latin typeface="Meiryo UI"/>
                <a:cs typeface="Meiryo UI"/>
              </a:rPr>
              <a:t>的</a:t>
            </a:r>
            <a:r>
              <a:rPr dirty="0" sz="1300" spc="10">
                <a:latin typeface="Meiryo UI"/>
                <a:cs typeface="Meiryo UI"/>
              </a:rPr>
              <a:t>な</a:t>
            </a:r>
            <a:r>
              <a:rPr dirty="0" sz="1300" spc="15">
                <a:latin typeface="Meiryo UI"/>
                <a:cs typeface="Meiryo UI"/>
              </a:rPr>
              <a:t>導入</a:t>
            </a:r>
            <a:r>
              <a:rPr dirty="0" sz="1300" spc="10">
                <a:latin typeface="Meiryo UI"/>
                <a:cs typeface="Meiryo UI"/>
              </a:rPr>
              <a:t>を</a:t>
            </a:r>
            <a:r>
              <a:rPr dirty="0" sz="1300" spc="15">
                <a:latin typeface="Meiryo UI"/>
                <a:cs typeface="Meiryo UI"/>
              </a:rPr>
              <a:t>試</a:t>
            </a:r>
            <a:r>
              <a:rPr dirty="0" sz="1300" spc="5">
                <a:latin typeface="Meiryo UI"/>
                <a:cs typeface="Meiryo UI"/>
              </a:rPr>
              <a:t>行</a:t>
            </a:r>
            <a:r>
              <a:rPr dirty="0" sz="1300" spc="15">
                <a:latin typeface="Meiryo UI"/>
                <a:cs typeface="Meiryo UI"/>
              </a:rPr>
              <a:t>し</a:t>
            </a:r>
            <a:r>
              <a:rPr dirty="0" sz="1300" spc="20">
                <a:latin typeface="Meiryo UI"/>
                <a:cs typeface="Meiryo UI"/>
              </a:rPr>
              <a:t>、</a:t>
            </a:r>
            <a:r>
              <a:rPr dirty="0" sz="1300" spc="5">
                <a:latin typeface="Meiryo UI"/>
                <a:cs typeface="Meiryo UI"/>
              </a:rPr>
              <a:t>学び</a:t>
            </a:r>
            <a:r>
              <a:rPr dirty="0" sz="1300" spc="-5">
                <a:latin typeface="Meiryo UI"/>
                <a:cs typeface="Meiryo UI"/>
              </a:rPr>
              <a:t>方 改革</a:t>
            </a:r>
            <a:r>
              <a:rPr dirty="0" sz="1300" spc="-15">
                <a:latin typeface="Meiryo UI"/>
                <a:cs typeface="Meiryo UI"/>
              </a:rPr>
              <a:t>を</a:t>
            </a:r>
            <a:r>
              <a:rPr dirty="0" sz="1300" spc="-5">
                <a:latin typeface="Meiryo UI"/>
                <a:cs typeface="Meiryo UI"/>
              </a:rPr>
              <a:t>進</a:t>
            </a:r>
            <a:r>
              <a:rPr dirty="0" sz="1300" spc="-10">
                <a:latin typeface="Meiryo UI"/>
                <a:cs typeface="Meiryo UI"/>
              </a:rPr>
              <a:t>める</a:t>
            </a:r>
            <a:r>
              <a:rPr dirty="0" sz="1300" spc="-5">
                <a:latin typeface="Meiryo UI"/>
                <a:cs typeface="Meiryo UI"/>
              </a:rPr>
              <a:t>必要</a:t>
            </a:r>
            <a:r>
              <a:rPr dirty="0" sz="1300" spc="-10">
                <a:latin typeface="Meiryo UI"/>
                <a:cs typeface="Meiryo UI"/>
              </a:rPr>
              <a:t>があ</a:t>
            </a:r>
            <a:r>
              <a:rPr dirty="0" sz="1300" spc="-5">
                <a:latin typeface="Meiryo UI"/>
                <a:cs typeface="Meiryo UI"/>
              </a:rPr>
              <a:t>り</a:t>
            </a:r>
            <a:r>
              <a:rPr dirty="0" sz="1300" spc="-15">
                <a:latin typeface="Meiryo UI"/>
                <a:cs typeface="Meiryo UI"/>
              </a:rPr>
              <a:t>ま</a:t>
            </a:r>
            <a:r>
              <a:rPr dirty="0" sz="1300">
                <a:latin typeface="Meiryo UI"/>
                <a:cs typeface="Meiryo UI"/>
              </a:rPr>
              <a:t>す</a:t>
            </a:r>
            <a:r>
              <a:rPr dirty="0" sz="1300" spc="-5">
                <a:latin typeface="Meiryo UI"/>
                <a:cs typeface="Meiryo UI"/>
              </a:rPr>
              <a:t>。</a:t>
            </a:r>
            <a:endParaRPr sz="1300">
              <a:latin typeface="Meiryo UI"/>
              <a:cs typeface="Meiryo UI"/>
            </a:endParaRPr>
          </a:p>
          <a:p>
            <a:pPr algn="just" marL="231140" marR="30480">
              <a:lnSpc>
                <a:spcPts val="1510"/>
              </a:lnSpc>
              <a:spcBef>
                <a:spcPts val="1440"/>
              </a:spcBef>
            </a:pPr>
            <a:r>
              <a:rPr dirty="0" sz="1300" spc="30">
                <a:latin typeface="Meiryo UI"/>
                <a:cs typeface="Meiryo UI"/>
              </a:rPr>
              <a:t>本事業</a:t>
            </a:r>
            <a:r>
              <a:rPr dirty="0" sz="1300" spc="25">
                <a:latin typeface="Meiryo UI"/>
                <a:cs typeface="Meiryo UI"/>
              </a:rPr>
              <a:t>では</a:t>
            </a:r>
            <a:r>
              <a:rPr dirty="0" sz="1300" spc="30">
                <a:latin typeface="Meiryo UI"/>
                <a:cs typeface="Meiryo UI"/>
              </a:rPr>
              <a:t>、文部</a:t>
            </a:r>
            <a:r>
              <a:rPr dirty="0" sz="1300" spc="15">
                <a:latin typeface="Meiryo UI"/>
                <a:cs typeface="Meiryo UI"/>
              </a:rPr>
              <a:t>科</a:t>
            </a:r>
            <a:r>
              <a:rPr dirty="0" sz="1300" spc="30">
                <a:latin typeface="Meiryo UI"/>
                <a:cs typeface="Meiryo UI"/>
              </a:rPr>
              <a:t>学省</a:t>
            </a:r>
            <a:r>
              <a:rPr dirty="0" sz="1300" spc="-5">
                <a:latin typeface="Meiryo UI"/>
                <a:cs typeface="Meiryo UI"/>
              </a:rPr>
              <a:t>・</a:t>
            </a:r>
            <a:r>
              <a:rPr dirty="0" sz="1300" spc="30">
                <a:latin typeface="Meiryo UI"/>
                <a:cs typeface="Meiryo UI"/>
              </a:rPr>
              <a:t>総務</a:t>
            </a:r>
            <a:r>
              <a:rPr dirty="0" sz="1300" spc="15">
                <a:latin typeface="Meiryo UI"/>
                <a:cs typeface="Meiryo UI"/>
              </a:rPr>
              <a:t>省</a:t>
            </a:r>
            <a:r>
              <a:rPr dirty="0" sz="1300" spc="25">
                <a:latin typeface="Meiryo UI"/>
                <a:cs typeface="Meiryo UI"/>
              </a:rPr>
              <a:t>が</a:t>
            </a:r>
            <a:r>
              <a:rPr dirty="0" sz="1300" spc="15">
                <a:latin typeface="Meiryo UI"/>
                <a:cs typeface="Meiryo UI"/>
              </a:rPr>
              <a:t>行</a:t>
            </a:r>
            <a:r>
              <a:rPr dirty="0" sz="1300" spc="30">
                <a:latin typeface="Meiryo UI"/>
                <a:cs typeface="Meiryo UI"/>
              </a:rPr>
              <a:t>う</a:t>
            </a:r>
            <a:r>
              <a:rPr dirty="0" sz="1300" spc="15">
                <a:latin typeface="Meiryo UI"/>
                <a:cs typeface="Meiryo UI"/>
              </a:rPr>
              <a:t>学</a:t>
            </a:r>
            <a:r>
              <a:rPr dirty="0" sz="1300" spc="30">
                <a:latin typeface="Meiryo UI"/>
                <a:cs typeface="Meiryo UI"/>
              </a:rPr>
              <a:t>校</a:t>
            </a:r>
            <a:r>
              <a:rPr dirty="0" sz="1300" spc="10">
                <a:latin typeface="Meiryo UI"/>
                <a:cs typeface="Meiryo UI"/>
              </a:rPr>
              <a:t>ICT</a:t>
            </a:r>
            <a:r>
              <a:rPr dirty="0" sz="1300" spc="30">
                <a:latin typeface="Meiryo UI"/>
                <a:cs typeface="Meiryo UI"/>
              </a:rPr>
              <a:t>環境</a:t>
            </a:r>
            <a:r>
              <a:rPr dirty="0" sz="1300" spc="15">
                <a:latin typeface="Meiryo UI"/>
                <a:cs typeface="Meiryo UI"/>
              </a:rPr>
              <a:t>整</a:t>
            </a:r>
            <a:r>
              <a:rPr dirty="0" sz="1300" spc="30">
                <a:latin typeface="Meiryo UI"/>
                <a:cs typeface="Meiryo UI"/>
              </a:rPr>
              <a:t>備</a:t>
            </a:r>
            <a:r>
              <a:rPr dirty="0" sz="1300" spc="20">
                <a:latin typeface="Meiryo UI"/>
                <a:cs typeface="Meiryo UI"/>
              </a:rPr>
              <a:t>に</a:t>
            </a:r>
            <a:r>
              <a:rPr dirty="0" sz="1300" spc="15">
                <a:latin typeface="Meiryo UI"/>
                <a:cs typeface="Meiryo UI"/>
              </a:rPr>
              <a:t>関</a:t>
            </a:r>
            <a:r>
              <a:rPr dirty="0" sz="1300" spc="35">
                <a:latin typeface="Meiryo UI"/>
                <a:cs typeface="Meiryo UI"/>
              </a:rPr>
              <a:t>す</a:t>
            </a:r>
            <a:r>
              <a:rPr dirty="0" sz="1300" spc="-5">
                <a:latin typeface="Meiryo UI"/>
                <a:cs typeface="Meiryo UI"/>
              </a:rPr>
              <a:t>る </a:t>
            </a:r>
            <a:r>
              <a:rPr dirty="0" sz="1300" spc="15">
                <a:latin typeface="Meiryo UI"/>
                <a:cs typeface="Meiryo UI"/>
              </a:rPr>
              <a:t>事業と協調し</a:t>
            </a:r>
            <a:r>
              <a:rPr dirty="0" sz="1300" spc="20">
                <a:latin typeface="Meiryo UI"/>
                <a:cs typeface="Meiryo UI"/>
              </a:rPr>
              <a:t>つつ、</a:t>
            </a:r>
            <a:r>
              <a:rPr dirty="0" sz="1300" spc="25">
                <a:latin typeface="Meiryo UI"/>
                <a:cs typeface="Meiryo UI"/>
              </a:rPr>
              <a:t>カリ</a:t>
            </a:r>
            <a:r>
              <a:rPr dirty="0" sz="1300" spc="15">
                <a:latin typeface="Meiryo UI"/>
                <a:cs typeface="Meiryo UI"/>
              </a:rPr>
              <a:t>キュ</a:t>
            </a:r>
            <a:r>
              <a:rPr dirty="0" sz="1300" spc="20">
                <a:latin typeface="Meiryo UI"/>
                <a:cs typeface="Meiryo UI"/>
              </a:rPr>
              <a:t>ラ</a:t>
            </a:r>
            <a:r>
              <a:rPr dirty="0" sz="1300" spc="15">
                <a:latin typeface="Meiryo UI"/>
                <a:cs typeface="Meiryo UI"/>
              </a:rPr>
              <a:t>ム</a:t>
            </a:r>
            <a:r>
              <a:rPr dirty="0" sz="1300" spc="-20">
                <a:latin typeface="Meiryo UI"/>
                <a:cs typeface="Meiryo UI"/>
              </a:rPr>
              <a:t>・</a:t>
            </a:r>
            <a:r>
              <a:rPr dirty="0" sz="1300" spc="10">
                <a:latin typeface="Meiryo UI"/>
                <a:cs typeface="Meiryo UI"/>
              </a:rPr>
              <a:t>マ</a:t>
            </a:r>
            <a:r>
              <a:rPr dirty="0" sz="1300" spc="15">
                <a:latin typeface="Meiryo UI"/>
                <a:cs typeface="Meiryo UI"/>
              </a:rPr>
              <a:t>ネ</a:t>
            </a:r>
            <a:r>
              <a:rPr dirty="0" sz="1300" spc="20">
                <a:latin typeface="Meiryo UI"/>
                <a:cs typeface="Meiryo UI"/>
              </a:rPr>
              <a:t>ジメン</a:t>
            </a:r>
            <a:r>
              <a:rPr dirty="0" sz="1300" spc="25">
                <a:latin typeface="Meiryo UI"/>
                <a:cs typeface="Meiryo UI"/>
              </a:rPr>
              <a:t>トを</a:t>
            </a:r>
            <a:r>
              <a:rPr dirty="0" sz="1300" spc="15">
                <a:latin typeface="Meiryo UI"/>
                <a:cs typeface="Meiryo UI"/>
              </a:rPr>
              <a:t>通じ</a:t>
            </a:r>
            <a:r>
              <a:rPr dirty="0" sz="1300" spc="20">
                <a:latin typeface="Meiryo UI"/>
                <a:cs typeface="Meiryo UI"/>
              </a:rPr>
              <a:t>た</a:t>
            </a:r>
            <a:r>
              <a:rPr dirty="0" sz="1300" spc="15">
                <a:latin typeface="Meiryo UI"/>
                <a:cs typeface="Meiryo UI"/>
              </a:rPr>
              <a:t>新</a:t>
            </a:r>
            <a:r>
              <a:rPr dirty="0" sz="1300" spc="20">
                <a:latin typeface="Meiryo UI"/>
                <a:cs typeface="Meiryo UI"/>
              </a:rPr>
              <a:t>た</a:t>
            </a:r>
            <a:r>
              <a:rPr dirty="0" sz="1300" spc="10">
                <a:latin typeface="Meiryo UI"/>
                <a:cs typeface="Meiryo UI"/>
              </a:rPr>
              <a:t>な</a:t>
            </a:r>
            <a:r>
              <a:rPr dirty="0" sz="1300" spc="15">
                <a:latin typeface="Meiryo UI"/>
                <a:cs typeface="Meiryo UI"/>
              </a:rPr>
              <a:t>学</a:t>
            </a:r>
            <a:r>
              <a:rPr dirty="0" sz="1300" spc="20">
                <a:latin typeface="Meiryo UI"/>
                <a:cs typeface="Meiryo UI"/>
              </a:rPr>
              <a:t>び</a:t>
            </a:r>
            <a:r>
              <a:rPr dirty="0" sz="1300" spc="15">
                <a:latin typeface="Meiryo UI"/>
                <a:cs typeface="Meiryo UI"/>
              </a:rPr>
              <a:t>方</a:t>
            </a:r>
            <a:r>
              <a:rPr dirty="0" sz="1300" spc="25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構 </a:t>
            </a:r>
            <a:r>
              <a:rPr dirty="0" sz="1300" spc="5">
                <a:latin typeface="Meiryo UI"/>
                <a:cs typeface="Meiryo UI"/>
              </a:rPr>
              <a:t>築</a:t>
            </a:r>
            <a:r>
              <a:rPr dirty="0" sz="1300">
                <a:latin typeface="Meiryo UI"/>
                <a:cs typeface="Meiryo UI"/>
              </a:rPr>
              <a:t>を</a:t>
            </a:r>
            <a:r>
              <a:rPr dirty="0" sz="1300" spc="5">
                <a:latin typeface="Meiryo UI"/>
                <a:cs typeface="Meiryo UI"/>
              </a:rPr>
              <a:t>進</a:t>
            </a:r>
            <a:r>
              <a:rPr dirty="0" sz="1300">
                <a:latin typeface="Meiryo UI"/>
                <a:cs typeface="Meiryo UI"/>
              </a:rPr>
              <a:t>める</a:t>
            </a:r>
            <a:r>
              <a:rPr dirty="0" sz="1300" spc="5">
                <a:latin typeface="Meiryo UI"/>
                <a:cs typeface="Meiryo UI"/>
              </a:rPr>
              <a:t>学校</a:t>
            </a:r>
            <a:r>
              <a:rPr dirty="0" sz="1300" spc="-5">
                <a:latin typeface="Meiryo UI"/>
                <a:cs typeface="Meiryo UI"/>
              </a:rPr>
              <a:t>等</a:t>
            </a:r>
            <a:r>
              <a:rPr dirty="0" sz="1300" spc="5">
                <a:latin typeface="Meiryo UI"/>
                <a:cs typeface="Meiryo UI"/>
              </a:rPr>
              <a:t>設</a:t>
            </a:r>
            <a:r>
              <a:rPr dirty="0" sz="1300" spc="-5">
                <a:latin typeface="Meiryo UI"/>
                <a:cs typeface="Meiryo UI"/>
              </a:rPr>
              <a:t>置</a:t>
            </a:r>
            <a:r>
              <a:rPr dirty="0" sz="1300" spc="5">
                <a:latin typeface="Meiryo UI"/>
                <a:cs typeface="Meiryo UI"/>
              </a:rPr>
              <a:t>者</a:t>
            </a:r>
            <a:r>
              <a:rPr dirty="0" sz="1300" spc="-5">
                <a:latin typeface="Meiryo UI"/>
                <a:cs typeface="Meiryo UI"/>
              </a:rPr>
              <a:t>と</a:t>
            </a:r>
            <a:r>
              <a:rPr dirty="0" sz="1300" spc="5">
                <a:latin typeface="Meiryo UI"/>
                <a:cs typeface="Meiryo UI"/>
              </a:rPr>
              <a:t>と</a:t>
            </a:r>
            <a:r>
              <a:rPr dirty="0" sz="1300">
                <a:latin typeface="Meiryo UI"/>
                <a:cs typeface="Meiryo UI"/>
              </a:rPr>
              <a:t>も</a:t>
            </a:r>
            <a:r>
              <a:rPr dirty="0" sz="1300" spc="-5">
                <a:latin typeface="Meiryo UI"/>
                <a:cs typeface="Meiryo UI"/>
              </a:rPr>
              <a:t>に</a:t>
            </a:r>
            <a:r>
              <a:rPr dirty="0" sz="1300" spc="-30">
                <a:latin typeface="Meiryo UI"/>
                <a:cs typeface="Meiryo UI"/>
              </a:rPr>
              <a:t>EdTech</a:t>
            </a:r>
            <a:r>
              <a:rPr dirty="0" sz="1300">
                <a:latin typeface="Meiryo UI"/>
                <a:cs typeface="Meiryo UI"/>
              </a:rPr>
              <a:t>サ</a:t>
            </a:r>
            <a:r>
              <a:rPr dirty="0" sz="1300" spc="-10">
                <a:latin typeface="Meiryo UI"/>
                <a:cs typeface="Meiryo UI"/>
              </a:rPr>
              <a:t>ー</a:t>
            </a:r>
            <a:r>
              <a:rPr dirty="0" sz="1300">
                <a:latin typeface="Meiryo UI"/>
                <a:cs typeface="Meiryo UI"/>
              </a:rPr>
              <a:t>ビ</a:t>
            </a:r>
            <a:r>
              <a:rPr dirty="0" sz="1300" spc="10">
                <a:latin typeface="Meiryo UI"/>
                <a:cs typeface="Meiryo UI"/>
              </a:rPr>
              <a:t>ス</a:t>
            </a:r>
            <a:r>
              <a:rPr dirty="0" sz="1300">
                <a:latin typeface="Meiryo UI"/>
                <a:cs typeface="Meiryo UI"/>
              </a:rPr>
              <a:t>の</a:t>
            </a:r>
            <a:r>
              <a:rPr dirty="0" sz="1300" spc="5">
                <a:latin typeface="Meiryo UI"/>
                <a:cs typeface="Meiryo UI"/>
              </a:rPr>
              <a:t>導入</a:t>
            </a:r>
            <a:r>
              <a:rPr dirty="0" sz="1300">
                <a:latin typeface="Meiryo UI"/>
                <a:cs typeface="Meiryo UI"/>
              </a:rPr>
              <a:t>を</a:t>
            </a:r>
            <a:r>
              <a:rPr dirty="0" sz="1300" spc="5">
                <a:latin typeface="Meiryo UI"/>
                <a:cs typeface="Meiryo UI"/>
              </a:rPr>
              <a:t>進</a:t>
            </a:r>
            <a:r>
              <a:rPr dirty="0" sz="1300">
                <a:latin typeface="Meiryo UI"/>
                <a:cs typeface="Meiryo UI"/>
              </a:rPr>
              <a:t>め</a:t>
            </a:r>
            <a:r>
              <a:rPr dirty="0" sz="1300" spc="-15">
                <a:latin typeface="Meiryo UI"/>
                <a:cs typeface="Meiryo UI"/>
              </a:rPr>
              <a:t>よ</a:t>
            </a:r>
            <a:r>
              <a:rPr dirty="0" sz="1300" spc="-10">
                <a:latin typeface="Meiryo UI"/>
                <a:cs typeface="Meiryo UI"/>
              </a:rPr>
              <a:t>う</a:t>
            </a:r>
            <a:r>
              <a:rPr dirty="0" sz="1300" spc="-5">
                <a:latin typeface="Meiryo UI"/>
                <a:cs typeface="Meiryo UI"/>
              </a:rPr>
              <a:t>とす </a:t>
            </a:r>
            <a:r>
              <a:rPr dirty="0" sz="1300">
                <a:latin typeface="Meiryo UI"/>
                <a:cs typeface="Meiryo UI"/>
              </a:rPr>
              <a:t>る</a:t>
            </a:r>
            <a:r>
              <a:rPr dirty="0" sz="1300" spc="5">
                <a:latin typeface="Meiryo UI"/>
                <a:cs typeface="Meiryo UI"/>
              </a:rPr>
              <a:t>企業</a:t>
            </a:r>
            <a:r>
              <a:rPr dirty="0" sz="1300">
                <a:latin typeface="Meiryo UI"/>
                <a:cs typeface="Meiryo UI"/>
              </a:rPr>
              <a:t>への</a:t>
            </a:r>
            <a:r>
              <a:rPr dirty="0" sz="1300" spc="5">
                <a:latin typeface="Meiryo UI"/>
                <a:cs typeface="Meiryo UI"/>
              </a:rPr>
              <a:t>補</a:t>
            </a:r>
            <a:r>
              <a:rPr dirty="0" sz="1300" spc="-5">
                <a:latin typeface="Meiryo UI"/>
                <a:cs typeface="Meiryo UI"/>
              </a:rPr>
              <a:t>助</a:t>
            </a:r>
            <a:r>
              <a:rPr dirty="0" sz="1300">
                <a:latin typeface="Meiryo UI"/>
                <a:cs typeface="Meiryo UI"/>
              </a:rPr>
              <a:t>を</a:t>
            </a:r>
            <a:r>
              <a:rPr dirty="0" sz="1300" spc="5">
                <a:latin typeface="Meiryo UI"/>
                <a:cs typeface="Meiryo UI"/>
              </a:rPr>
              <a:t>行</a:t>
            </a:r>
            <a:r>
              <a:rPr dirty="0" sz="1300" spc="-10">
                <a:latin typeface="Meiryo UI"/>
                <a:cs typeface="Meiryo UI"/>
              </a:rPr>
              <a:t>う</a:t>
            </a:r>
            <a:r>
              <a:rPr dirty="0" sz="1300" spc="-5">
                <a:latin typeface="Meiryo UI"/>
                <a:cs typeface="Meiryo UI"/>
              </a:rPr>
              <a:t>こ</a:t>
            </a:r>
            <a:r>
              <a:rPr dirty="0" sz="1300" spc="5">
                <a:latin typeface="Meiryo UI"/>
                <a:cs typeface="Meiryo UI"/>
              </a:rPr>
              <a:t>と</a:t>
            </a:r>
            <a:r>
              <a:rPr dirty="0" sz="1300" spc="-5">
                <a:latin typeface="Meiryo UI"/>
                <a:cs typeface="Meiryo UI"/>
              </a:rPr>
              <a:t>に</a:t>
            </a:r>
            <a:r>
              <a:rPr dirty="0" sz="1300">
                <a:latin typeface="Meiryo UI"/>
                <a:cs typeface="Meiryo UI"/>
              </a:rPr>
              <a:t>よ</a:t>
            </a:r>
            <a:r>
              <a:rPr dirty="0" sz="1300" spc="5">
                <a:latin typeface="Meiryo UI"/>
                <a:cs typeface="Meiryo UI"/>
              </a:rPr>
              <a:t>り</a:t>
            </a:r>
            <a:r>
              <a:rPr dirty="0" sz="1300" spc="-5">
                <a:latin typeface="Meiryo UI"/>
                <a:cs typeface="Meiryo UI"/>
              </a:rPr>
              <a:t>、</a:t>
            </a:r>
            <a:r>
              <a:rPr dirty="0" sz="1300" spc="5">
                <a:latin typeface="Meiryo UI"/>
                <a:cs typeface="Meiryo UI"/>
              </a:rPr>
              <a:t>学校等設</a:t>
            </a:r>
            <a:r>
              <a:rPr dirty="0" sz="1300" spc="-5">
                <a:latin typeface="Meiryo UI"/>
                <a:cs typeface="Meiryo UI"/>
              </a:rPr>
              <a:t>置</a:t>
            </a:r>
            <a:r>
              <a:rPr dirty="0" sz="1300" spc="5">
                <a:latin typeface="Meiryo UI"/>
                <a:cs typeface="Meiryo UI"/>
              </a:rPr>
              <a:t>者と教育</a:t>
            </a:r>
            <a:r>
              <a:rPr dirty="0" sz="1300" spc="-5">
                <a:latin typeface="Meiryo UI"/>
                <a:cs typeface="Meiryo UI"/>
              </a:rPr>
              <a:t>産</a:t>
            </a:r>
            <a:r>
              <a:rPr dirty="0" sz="1300" spc="5">
                <a:latin typeface="Meiryo UI"/>
                <a:cs typeface="Meiryo UI"/>
              </a:rPr>
              <a:t>業</a:t>
            </a:r>
            <a:r>
              <a:rPr dirty="0" sz="1300">
                <a:latin typeface="Meiryo UI"/>
                <a:cs typeface="Meiryo UI"/>
              </a:rPr>
              <a:t>の</a:t>
            </a:r>
            <a:r>
              <a:rPr dirty="0" sz="1300" spc="5">
                <a:latin typeface="Meiryo UI"/>
                <a:cs typeface="Meiryo UI"/>
              </a:rPr>
              <a:t>協</a:t>
            </a:r>
            <a:r>
              <a:rPr dirty="0" sz="1300" spc="-5">
                <a:latin typeface="Meiryo UI"/>
                <a:cs typeface="Meiryo UI"/>
              </a:rPr>
              <a:t>力によ </a:t>
            </a:r>
            <a:r>
              <a:rPr dirty="0" sz="1300" spc="-10">
                <a:latin typeface="Meiryo UI"/>
                <a:cs typeface="Meiryo UI"/>
              </a:rPr>
              <a:t>る</a:t>
            </a:r>
            <a:r>
              <a:rPr dirty="0" sz="1300" spc="-5">
                <a:latin typeface="Meiryo UI"/>
                <a:cs typeface="Meiryo UI"/>
              </a:rPr>
              <a:t>教育</a:t>
            </a:r>
            <a:r>
              <a:rPr dirty="0" sz="1300" spc="-10">
                <a:latin typeface="Meiryo UI"/>
                <a:cs typeface="Meiryo UI"/>
              </a:rPr>
              <a:t>イノベーシ</a:t>
            </a:r>
            <a:r>
              <a:rPr dirty="0" sz="1300" spc="-15">
                <a:latin typeface="Meiryo UI"/>
                <a:cs typeface="Meiryo UI"/>
              </a:rPr>
              <a:t>ョ</a:t>
            </a:r>
            <a:r>
              <a:rPr dirty="0" sz="1300">
                <a:latin typeface="Meiryo UI"/>
                <a:cs typeface="Meiryo UI"/>
              </a:rPr>
              <a:t>ン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普及</a:t>
            </a:r>
            <a:r>
              <a:rPr dirty="0" sz="1300" spc="-15">
                <a:latin typeface="Meiryo UI"/>
                <a:cs typeface="Meiryo UI"/>
              </a:rPr>
              <a:t>を</a:t>
            </a:r>
            <a:r>
              <a:rPr dirty="0" sz="1300" spc="-5">
                <a:latin typeface="Meiryo UI"/>
                <a:cs typeface="Meiryo UI"/>
              </a:rPr>
              <a:t>後押</a:t>
            </a:r>
            <a:r>
              <a:rPr dirty="0" sz="1300" spc="-10">
                <a:latin typeface="Meiryo UI"/>
                <a:cs typeface="Meiryo UI"/>
              </a:rPr>
              <a:t>しし</a:t>
            </a:r>
            <a:r>
              <a:rPr dirty="0" sz="1300" spc="-15">
                <a:latin typeface="Meiryo UI"/>
                <a:cs typeface="Meiryo UI"/>
              </a:rPr>
              <a:t>ま</a:t>
            </a:r>
            <a:r>
              <a:rPr dirty="0" sz="1300">
                <a:latin typeface="Meiryo UI"/>
                <a:cs typeface="Meiryo UI"/>
              </a:rPr>
              <a:t>す</a:t>
            </a:r>
            <a:r>
              <a:rPr dirty="0" sz="1300" spc="-5">
                <a:latin typeface="Meiryo UI"/>
                <a:cs typeface="Meiryo UI"/>
              </a:rPr>
              <a:t>。</a:t>
            </a:r>
            <a:endParaRPr sz="1300">
              <a:latin typeface="Meiryo UI"/>
              <a:cs typeface="Meiryo UI"/>
            </a:endParaRPr>
          </a:p>
          <a:p>
            <a:pPr marL="650240" marR="573405" indent="-291465">
              <a:lnSpc>
                <a:spcPct val="105900"/>
              </a:lnSpc>
              <a:spcBef>
                <a:spcPts val="1050"/>
              </a:spcBef>
            </a:pPr>
            <a:r>
              <a:rPr dirty="0" sz="850" spc="10">
                <a:latin typeface="Meiryo UI"/>
                <a:cs typeface="Meiryo UI"/>
              </a:rPr>
              <a:t>※１</a:t>
            </a:r>
            <a:r>
              <a:rPr dirty="0" sz="850" spc="305">
                <a:latin typeface="Meiryo UI"/>
                <a:cs typeface="Meiryo UI"/>
              </a:rPr>
              <a:t> </a:t>
            </a:r>
            <a:r>
              <a:rPr dirty="0" sz="850" spc="5">
                <a:latin typeface="Meiryo UI"/>
                <a:cs typeface="Meiryo UI"/>
              </a:rPr>
              <a:t>STEAM：</a:t>
            </a:r>
            <a:r>
              <a:rPr dirty="0" sz="850" spc="10">
                <a:latin typeface="Meiryo UI"/>
                <a:cs typeface="Meiryo UI"/>
              </a:rPr>
              <a:t>科学</a:t>
            </a:r>
            <a:r>
              <a:rPr dirty="0" sz="850" spc="5">
                <a:latin typeface="Meiryo UI"/>
                <a:cs typeface="Meiryo UI"/>
              </a:rPr>
              <a:t>(Science)、</a:t>
            </a:r>
            <a:r>
              <a:rPr dirty="0" sz="850" spc="10">
                <a:latin typeface="Meiryo UI"/>
                <a:cs typeface="Meiryo UI"/>
              </a:rPr>
              <a:t>技術</a:t>
            </a:r>
            <a:r>
              <a:rPr dirty="0" sz="850" spc="5">
                <a:latin typeface="Meiryo UI"/>
                <a:cs typeface="Meiryo UI"/>
              </a:rPr>
              <a:t>(Technology)、</a:t>
            </a:r>
            <a:r>
              <a:rPr dirty="0" sz="850" spc="10">
                <a:latin typeface="Meiryo UI"/>
                <a:cs typeface="Meiryo UI"/>
              </a:rPr>
              <a:t>工学</a:t>
            </a:r>
            <a:r>
              <a:rPr dirty="0" sz="850" spc="5">
                <a:latin typeface="Meiryo UI"/>
                <a:cs typeface="Meiryo UI"/>
              </a:rPr>
              <a:t>(Engineering)、</a:t>
            </a:r>
            <a:r>
              <a:rPr dirty="0" sz="850">
                <a:latin typeface="Meiryo UI"/>
                <a:cs typeface="Meiryo UI"/>
              </a:rPr>
              <a:t>リ</a:t>
            </a:r>
            <a:r>
              <a:rPr dirty="0" sz="850" spc="10">
                <a:latin typeface="Meiryo UI"/>
                <a:cs typeface="Meiryo UI"/>
              </a:rPr>
              <a:t>ベ</a:t>
            </a:r>
            <a:r>
              <a:rPr dirty="0" sz="850" spc="5">
                <a:latin typeface="Meiryo UI"/>
                <a:cs typeface="Meiryo UI"/>
              </a:rPr>
              <a:t>ラ</a:t>
            </a:r>
            <a:r>
              <a:rPr dirty="0" sz="850" spc="10">
                <a:latin typeface="Meiryo UI"/>
                <a:cs typeface="Meiryo UI"/>
              </a:rPr>
              <a:t>ル </a:t>
            </a:r>
            <a:r>
              <a:rPr dirty="0" sz="850" spc="5">
                <a:latin typeface="Meiryo UI"/>
                <a:cs typeface="Meiryo UI"/>
              </a:rPr>
              <a:t>ア</a:t>
            </a:r>
            <a:r>
              <a:rPr dirty="0" sz="850" spc="10">
                <a:latin typeface="Meiryo UI"/>
                <a:cs typeface="Meiryo UI"/>
              </a:rPr>
              <a:t>ーツ</a:t>
            </a:r>
            <a:r>
              <a:rPr dirty="0" sz="850" spc="-20">
                <a:latin typeface="Meiryo UI"/>
                <a:cs typeface="Meiryo UI"/>
              </a:rPr>
              <a:t>・</a:t>
            </a:r>
            <a:r>
              <a:rPr dirty="0" sz="850" spc="10">
                <a:latin typeface="Meiryo UI"/>
                <a:cs typeface="Meiryo UI"/>
              </a:rPr>
              <a:t>教養</a:t>
            </a:r>
            <a:r>
              <a:rPr dirty="0" sz="850" spc="5">
                <a:latin typeface="Meiryo UI"/>
                <a:cs typeface="Meiryo UI"/>
              </a:rPr>
              <a:t>(Arts)、</a:t>
            </a:r>
            <a:r>
              <a:rPr dirty="0" sz="850" spc="10">
                <a:latin typeface="Meiryo UI"/>
                <a:cs typeface="Meiryo UI"/>
              </a:rPr>
              <a:t>数学</a:t>
            </a:r>
            <a:r>
              <a:rPr dirty="0" sz="850">
                <a:latin typeface="Meiryo UI"/>
                <a:cs typeface="Meiryo UI"/>
              </a:rPr>
              <a:t>(Mathematics)</a:t>
            </a:r>
            <a:r>
              <a:rPr dirty="0" sz="850" spc="5">
                <a:latin typeface="Meiryo UI"/>
                <a:cs typeface="Meiryo UI"/>
              </a:rPr>
              <a:t>を</a:t>
            </a:r>
            <a:r>
              <a:rPr dirty="0" sz="850" spc="10">
                <a:latin typeface="Meiryo UI"/>
                <a:cs typeface="Meiryo UI"/>
              </a:rPr>
              <a:t>活用</a:t>
            </a:r>
            <a:r>
              <a:rPr dirty="0" sz="850" spc="-5">
                <a:latin typeface="Meiryo UI"/>
                <a:cs typeface="Meiryo UI"/>
              </a:rPr>
              <a:t>し</a:t>
            </a:r>
            <a:r>
              <a:rPr dirty="0" sz="850" spc="15">
                <a:latin typeface="Meiryo UI"/>
                <a:cs typeface="Meiryo UI"/>
              </a:rPr>
              <a:t>た</a:t>
            </a:r>
            <a:r>
              <a:rPr dirty="0" sz="850" spc="10">
                <a:latin typeface="Meiryo UI"/>
                <a:cs typeface="Meiryo UI"/>
              </a:rPr>
              <a:t>文理融合</a:t>
            </a:r>
            <a:r>
              <a:rPr dirty="0" sz="850">
                <a:latin typeface="Meiryo UI"/>
                <a:cs typeface="Meiryo UI"/>
              </a:rPr>
              <a:t>の</a:t>
            </a:r>
            <a:r>
              <a:rPr dirty="0" sz="850" spc="10">
                <a:latin typeface="Meiryo UI"/>
                <a:cs typeface="Meiryo UI"/>
              </a:rPr>
              <a:t>課題解決型教育</a:t>
            </a:r>
            <a:endParaRPr sz="850">
              <a:latin typeface="Meiryo UI"/>
              <a:cs typeface="Meiryo UI"/>
            </a:endParaRPr>
          </a:p>
          <a:p>
            <a:pPr marL="650240" marR="534035" indent="-291465">
              <a:lnSpc>
                <a:spcPct val="105900"/>
              </a:lnSpc>
            </a:pPr>
            <a:r>
              <a:rPr dirty="0" sz="850" spc="10">
                <a:latin typeface="Meiryo UI"/>
                <a:cs typeface="Meiryo UI"/>
              </a:rPr>
              <a:t>※２</a:t>
            </a:r>
            <a:r>
              <a:rPr dirty="0" sz="850" spc="290">
                <a:latin typeface="Meiryo UI"/>
                <a:cs typeface="Meiryo UI"/>
              </a:rPr>
              <a:t> </a:t>
            </a:r>
            <a:r>
              <a:rPr dirty="0" sz="850" spc="5">
                <a:latin typeface="Meiryo UI"/>
                <a:cs typeface="Meiryo UI"/>
              </a:rPr>
              <a:t>EdTech:</a:t>
            </a:r>
            <a:r>
              <a:rPr dirty="0" sz="850" spc="25">
                <a:latin typeface="Meiryo UI"/>
                <a:cs typeface="Meiryo UI"/>
              </a:rPr>
              <a:t> </a:t>
            </a:r>
            <a:r>
              <a:rPr dirty="0" sz="850" spc="5">
                <a:latin typeface="Meiryo UI"/>
                <a:cs typeface="Meiryo UI"/>
              </a:rPr>
              <a:t>Education(</a:t>
            </a:r>
            <a:r>
              <a:rPr dirty="0" sz="850" spc="10">
                <a:latin typeface="Meiryo UI"/>
                <a:cs typeface="Meiryo UI"/>
              </a:rPr>
              <a:t>教育</a:t>
            </a:r>
            <a:r>
              <a:rPr dirty="0" sz="850" spc="5">
                <a:latin typeface="Meiryo UI"/>
                <a:cs typeface="Meiryo UI"/>
              </a:rPr>
              <a:t>)×Technology(</a:t>
            </a:r>
            <a:r>
              <a:rPr dirty="0" sz="850" spc="10">
                <a:latin typeface="Meiryo UI"/>
                <a:cs typeface="Meiryo UI"/>
              </a:rPr>
              <a:t>科学技術</a:t>
            </a:r>
            <a:r>
              <a:rPr dirty="0" sz="850" spc="5">
                <a:latin typeface="Meiryo UI"/>
                <a:cs typeface="Meiryo UI"/>
              </a:rPr>
              <a:t>)を</a:t>
            </a:r>
            <a:r>
              <a:rPr dirty="0" sz="850" spc="10">
                <a:latin typeface="Meiryo UI"/>
                <a:cs typeface="Meiryo UI"/>
              </a:rPr>
              <a:t>掛</a:t>
            </a:r>
            <a:r>
              <a:rPr dirty="0" sz="850">
                <a:latin typeface="Meiryo UI"/>
                <a:cs typeface="Meiryo UI"/>
              </a:rPr>
              <a:t>け</a:t>
            </a:r>
            <a:r>
              <a:rPr dirty="0" sz="850" spc="10">
                <a:latin typeface="Meiryo UI"/>
                <a:cs typeface="Meiryo UI"/>
              </a:rPr>
              <a:t>合</a:t>
            </a:r>
            <a:r>
              <a:rPr dirty="0" sz="850" spc="5">
                <a:latin typeface="Meiryo UI"/>
                <a:cs typeface="Meiryo UI"/>
              </a:rPr>
              <a:t>わせ</a:t>
            </a:r>
            <a:r>
              <a:rPr dirty="0" sz="850">
                <a:latin typeface="Meiryo UI"/>
                <a:cs typeface="Meiryo UI"/>
              </a:rPr>
              <a:t>た</a:t>
            </a:r>
            <a:r>
              <a:rPr dirty="0" sz="850" spc="10">
                <a:latin typeface="Meiryo UI"/>
                <a:cs typeface="Meiryo UI"/>
              </a:rPr>
              <a:t>造語</a:t>
            </a:r>
            <a:r>
              <a:rPr dirty="0" sz="850" spc="5">
                <a:latin typeface="Meiryo UI"/>
                <a:cs typeface="Meiryo UI"/>
              </a:rPr>
              <a:t>。AI、 IoT、</a:t>
            </a:r>
            <a:r>
              <a:rPr dirty="0" sz="850">
                <a:latin typeface="Meiryo UI"/>
                <a:cs typeface="Meiryo UI"/>
              </a:rPr>
              <a:t>VR</a:t>
            </a:r>
            <a:r>
              <a:rPr dirty="0" sz="850" spc="10">
                <a:latin typeface="Meiryo UI"/>
                <a:cs typeface="Meiryo UI"/>
              </a:rPr>
              <a:t>等の</a:t>
            </a:r>
            <a:r>
              <a:rPr dirty="0" sz="850" spc="5">
                <a:latin typeface="Meiryo UI"/>
                <a:cs typeface="Meiryo UI"/>
              </a:rPr>
              <a:t>テク</a:t>
            </a:r>
            <a:r>
              <a:rPr dirty="0" sz="850" spc="10">
                <a:latin typeface="Meiryo UI"/>
                <a:cs typeface="Meiryo UI"/>
              </a:rPr>
              <a:t>ノ</a:t>
            </a:r>
            <a:r>
              <a:rPr dirty="0" sz="850" spc="5">
                <a:latin typeface="Meiryo UI"/>
                <a:cs typeface="Meiryo UI"/>
              </a:rPr>
              <a:t>ロ</a:t>
            </a:r>
            <a:r>
              <a:rPr dirty="0" sz="850" spc="10">
                <a:latin typeface="Meiryo UI"/>
                <a:cs typeface="Meiryo UI"/>
              </a:rPr>
              <a:t>ジー</a:t>
            </a:r>
            <a:r>
              <a:rPr dirty="0" sz="850" spc="5">
                <a:latin typeface="Meiryo UI"/>
                <a:cs typeface="Meiryo UI"/>
              </a:rPr>
              <a:t>を</a:t>
            </a:r>
            <a:r>
              <a:rPr dirty="0" sz="850" spc="10">
                <a:latin typeface="Meiryo UI"/>
                <a:cs typeface="Meiryo UI"/>
              </a:rPr>
              <a:t>活用</a:t>
            </a:r>
            <a:r>
              <a:rPr dirty="0" sz="850" spc="5">
                <a:latin typeface="Meiryo UI"/>
                <a:cs typeface="Meiryo UI"/>
              </a:rPr>
              <a:t>し</a:t>
            </a:r>
            <a:r>
              <a:rPr dirty="0" sz="850" spc="15">
                <a:latin typeface="Meiryo UI"/>
                <a:cs typeface="Meiryo UI"/>
              </a:rPr>
              <a:t>た</a:t>
            </a:r>
            <a:r>
              <a:rPr dirty="0" sz="850" spc="10">
                <a:latin typeface="Meiryo UI"/>
                <a:cs typeface="Meiryo UI"/>
              </a:rPr>
              <a:t>革新的な能力開発技法</a:t>
            </a:r>
            <a:r>
              <a:rPr dirty="0" sz="850" spc="5">
                <a:latin typeface="Meiryo UI"/>
                <a:cs typeface="Meiryo UI"/>
              </a:rPr>
              <a:t>。。</a:t>
            </a:r>
            <a:endParaRPr sz="850">
              <a:latin typeface="Meiryo UI"/>
              <a:cs typeface="Meiryo UI"/>
            </a:endParaRPr>
          </a:p>
          <a:p>
            <a:pPr marL="38100">
              <a:lnSpc>
                <a:spcPct val="100000"/>
              </a:lnSpc>
              <a:spcBef>
                <a:spcPts val="965"/>
              </a:spcBef>
            </a:pPr>
            <a:r>
              <a:rPr dirty="0" sz="1300" spc="-5" b="1">
                <a:latin typeface="Meiryo UI"/>
                <a:cs typeface="Meiryo UI"/>
              </a:rPr>
              <a:t>成果目標</a:t>
            </a:r>
            <a:endParaRPr sz="1300">
              <a:latin typeface="Meiryo UI"/>
              <a:cs typeface="Meiryo UI"/>
            </a:endParaRPr>
          </a:p>
          <a:p>
            <a:pPr marL="231140" marR="35560">
              <a:lnSpc>
                <a:spcPts val="1510"/>
              </a:lnSpc>
              <a:spcBef>
                <a:spcPts val="330"/>
              </a:spcBef>
            </a:pPr>
            <a:r>
              <a:rPr dirty="0" sz="1300" spc="15">
                <a:latin typeface="Meiryo UI"/>
                <a:cs typeface="Meiryo UI"/>
              </a:rPr>
              <a:t>学校</a:t>
            </a:r>
            <a:r>
              <a:rPr dirty="0" sz="1300" spc="5">
                <a:latin typeface="Meiryo UI"/>
                <a:cs typeface="Meiryo UI"/>
              </a:rPr>
              <a:t>等</a:t>
            </a:r>
            <a:r>
              <a:rPr dirty="0" sz="1300" spc="20">
                <a:latin typeface="Meiryo UI"/>
                <a:cs typeface="Meiryo UI"/>
              </a:rPr>
              <a:t>に</a:t>
            </a:r>
            <a:r>
              <a:rPr dirty="0" sz="1300">
                <a:latin typeface="Meiryo UI"/>
                <a:cs typeface="Meiryo UI"/>
              </a:rPr>
              <a:t>お</a:t>
            </a:r>
            <a:r>
              <a:rPr dirty="0" sz="1300" spc="15">
                <a:latin typeface="Meiryo UI"/>
                <a:cs typeface="Meiryo UI"/>
              </a:rPr>
              <a:t>け</a:t>
            </a:r>
            <a:r>
              <a:rPr dirty="0" sz="1300">
                <a:latin typeface="Meiryo UI"/>
                <a:cs typeface="Meiryo UI"/>
              </a:rPr>
              <a:t>る</a:t>
            </a:r>
            <a:r>
              <a:rPr dirty="0" sz="1300" spc="-25">
                <a:latin typeface="Meiryo UI"/>
                <a:cs typeface="Meiryo UI"/>
              </a:rPr>
              <a:t>EdTech</a:t>
            </a:r>
            <a:r>
              <a:rPr dirty="0" sz="1300" spc="15">
                <a:latin typeface="Meiryo UI"/>
                <a:cs typeface="Meiryo UI"/>
              </a:rPr>
              <a:t>導</a:t>
            </a:r>
            <a:r>
              <a:rPr dirty="0" sz="1300" spc="5">
                <a:latin typeface="Meiryo UI"/>
                <a:cs typeface="Meiryo UI"/>
              </a:rPr>
              <a:t>入</a:t>
            </a:r>
            <a:r>
              <a:rPr dirty="0" sz="1300" spc="15">
                <a:latin typeface="Meiryo UI"/>
                <a:cs typeface="Meiryo UI"/>
              </a:rPr>
              <a:t>経費</a:t>
            </a:r>
            <a:r>
              <a:rPr dirty="0" sz="1300" spc="5">
                <a:latin typeface="Meiryo UI"/>
                <a:cs typeface="Meiryo UI"/>
              </a:rPr>
              <a:t>等</a:t>
            </a:r>
            <a:r>
              <a:rPr dirty="0" sz="1300" spc="10">
                <a:latin typeface="Meiryo UI"/>
                <a:cs typeface="Meiryo UI"/>
              </a:rPr>
              <a:t>を</a:t>
            </a:r>
            <a:r>
              <a:rPr dirty="0" sz="1300" spc="15">
                <a:latin typeface="Meiryo UI"/>
                <a:cs typeface="Meiryo UI"/>
              </a:rPr>
              <a:t>対</a:t>
            </a:r>
            <a:r>
              <a:rPr dirty="0" sz="1300" spc="5">
                <a:latin typeface="Meiryo UI"/>
                <a:cs typeface="Meiryo UI"/>
              </a:rPr>
              <a:t>象に</a:t>
            </a:r>
            <a:r>
              <a:rPr dirty="0" sz="1300" spc="20">
                <a:latin typeface="Meiryo UI"/>
                <a:cs typeface="Meiryo UI"/>
              </a:rPr>
              <a:t>、</a:t>
            </a:r>
            <a:r>
              <a:rPr dirty="0" sz="1300" spc="15">
                <a:latin typeface="Meiryo UI"/>
                <a:cs typeface="Meiryo UI"/>
              </a:rPr>
              <a:t>企業</a:t>
            </a:r>
            <a:r>
              <a:rPr dirty="0" sz="1300">
                <a:latin typeface="Meiryo UI"/>
                <a:cs typeface="Meiryo UI"/>
              </a:rPr>
              <a:t>へ</a:t>
            </a:r>
            <a:r>
              <a:rPr dirty="0" sz="1300" spc="15">
                <a:latin typeface="Meiryo UI"/>
                <a:cs typeface="Meiryo UI"/>
              </a:rPr>
              <a:t>の</a:t>
            </a:r>
            <a:r>
              <a:rPr dirty="0" sz="1300" spc="5">
                <a:latin typeface="Meiryo UI"/>
                <a:cs typeface="Meiryo UI"/>
              </a:rPr>
              <a:t>補</a:t>
            </a:r>
            <a:r>
              <a:rPr dirty="0" sz="1300" spc="15">
                <a:latin typeface="Meiryo UI"/>
                <a:cs typeface="Meiryo UI"/>
              </a:rPr>
              <a:t>助</a:t>
            </a:r>
            <a:r>
              <a:rPr dirty="0" sz="1300" spc="10">
                <a:latin typeface="Meiryo UI"/>
                <a:cs typeface="Meiryo UI"/>
              </a:rPr>
              <a:t>を</a:t>
            </a:r>
            <a:r>
              <a:rPr dirty="0" sz="1300" spc="5">
                <a:latin typeface="Meiryo UI"/>
                <a:cs typeface="Meiryo UI"/>
              </a:rPr>
              <a:t>行</a:t>
            </a:r>
            <a:r>
              <a:rPr dirty="0" sz="1300">
                <a:latin typeface="Meiryo UI"/>
                <a:cs typeface="Meiryo UI"/>
              </a:rPr>
              <a:t>い</a:t>
            </a:r>
            <a:r>
              <a:rPr dirty="0" sz="1300" spc="-5">
                <a:latin typeface="Meiryo UI"/>
                <a:cs typeface="Meiryo UI"/>
              </a:rPr>
              <a:t>、 次年度以降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継続活用</a:t>
            </a:r>
            <a:r>
              <a:rPr dirty="0" sz="1300">
                <a:latin typeface="Meiryo UI"/>
                <a:cs typeface="Meiryo UI"/>
              </a:rPr>
              <a:t>や</a:t>
            </a:r>
            <a:r>
              <a:rPr dirty="0" sz="1300" spc="-5">
                <a:latin typeface="Meiryo UI"/>
                <a:cs typeface="Meiryo UI"/>
              </a:rPr>
              <a:t>地域</a:t>
            </a:r>
            <a:r>
              <a:rPr dirty="0" sz="1300" spc="-10">
                <a:latin typeface="Meiryo UI"/>
                <a:cs typeface="Meiryo UI"/>
              </a:rPr>
              <a:t>への</a:t>
            </a:r>
            <a:r>
              <a:rPr dirty="0" sz="1300" spc="-5">
                <a:latin typeface="Meiryo UI"/>
                <a:cs typeface="Meiryo UI"/>
              </a:rPr>
              <a:t>波及</a:t>
            </a:r>
            <a:r>
              <a:rPr dirty="0" sz="1300" spc="-15">
                <a:latin typeface="Meiryo UI"/>
                <a:cs typeface="Meiryo UI"/>
              </a:rPr>
              <a:t>を</a:t>
            </a:r>
            <a:r>
              <a:rPr dirty="0" sz="1300" spc="-5">
                <a:latin typeface="Meiryo UI"/>
                <a:cs typeface="Meiryo UI"/>
              </a:rPr>
              <a:t>図り</a:t>
            </a:r>
            <a:r>
              <a:rPr dirty="0" sz="1300" spc="-15">
                <a:latin typeface="Meiryo UI"/>
                <a:cs typeface="Meiryo UI"/>
              </a:rPr>
              <a:t>ま</a:t>
            </a:r>
            <a:r>
              <a:rPr dirty="0" sz="1300">
                <a:latin typeface="Meiryo UI"/>
                <a:cs typeface="Meiryo UI"/>
              </a:rPr>
              <a:t>す</a:t>
            </a:r>
            <a:r>
              <a:rPr dirty="0" sz="1300" spc="-5">
                <a:latin typeface="Meiryo UI"/>
                <a:cs typeface="Meiryo UI"/>
              </a:rPr>
              <a:t>。</a:t>
            </a:r>
            <a:endParaRPr sz="1300">
              <a:latin typeface="Meiryo UI"/>
              <a:cs typeface="Meiryo UI"/>
            </a:endParaRPr>
          </a:p>
          <a:p>
            <a:pPr marL="115570">
              <a:lnSpc>
                <a:spcPct val="100000"/>
              </a:lnSpc>
              <a:spcBef>
                <a:spcPts val="695"/>
              </a:spcBef>
            </a:pPr>
            <a:r>
              <a:rPr dirty="0" sz="1300" spc="-5" b="1">
                <a:latin typeface="Meiryo UI"/>
                <a:cs typeface="Meiryo UI"/>
              </a:rPr>
              <a:t>条件（対象者、対象行為、補助率等）</a:t>
            </a:r>
            <a:endParaRPr sz="1300">
              <a:latin typeface="Meiryo UI"/>
              <a:cs typeface="Meiryo U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916923" y="80772"/>
            <a:ext cx="1719580" cy="421005"/>
            <a:chOff x="8916923" y="80772"/>
            <a:chExt cx="1719580" cy="421005"/>
          </a:xfrm>
        </p:grpSpPr>
        <p:sp>
          <p:nvSpPr>
            <p:cNvPr id="61" name="object 61"/>
            <p:cNvSpPr/>
            <p:nvPr/>
          </p:nvSpPr>
          <p:spPr>
            <a:xfrm>
              <a:off x="8916923" y="80772"/>
              <a:ext cx="1719580" cy="421005"/>
            </a:xfrm>
            <a:custGeom>
              <a:avLst/>
              <a:gdLst/>
              <a:ahLst/>
              <a:cxnLst/>
              <a:rect l="l" t="t" r="r" b="b"/>
              <a:pathLst>
                <a:path w="1719579" h="421005">
                  <a:moveTo>
                    <a:pt x="1717548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1719072" y="6096"/>
                  </a:lnTo>
                  <a:lnTo>
                    <a:pt x="1719072" y="3048"/>
                  </a:lnTo>
                  <a:lnTo>
                    <a:pt x="1717548" y="0"/>
                  </a:lnTo>
                  <a:close/>
                </a:path>
                <a:path w="1719579" h="421005">
                  <a:moveTo>
                    <a:pt x="4572" y="6096"/>
                  </a:moveTo>
                  <a:lnTo>
                    <a:pt x="0" y="6096"/>
                  </a:lnTo>
                  <a:lnTo>
                    <a:pt x="0" y="414528"/>
                  </a:lnTo>
                  <a:lnTo>
                    <a:pt x="4572" y="414528"/>
                  </a:lnTo>
                  <a:lnTo>
                    <a:pt x="4572" y="6096"/>
                  </a:lnTo>
                  <a:close/>
                </a:path>
                <a:path w="1719579" h="421005">
                  <a:moveTo>
                    <a:pt x="1719072" y="414533"/>
                  </a:moveTo>
                  <a:lnTo>
                    <a:pt x="0" y="414533"/>
                  </a:lnTo>
                  <a:lnTo>
                    <a:pt x="0" y="417576"/>
                  </a:lnTo>
                  <a:lnTo>
                    <a:pt x="1524" y="420624"/>
                  </a:lnTo>
                  <a:lnTo>
                    <a:pt x="1717548" y="420624"/>
                  </a:lnTo>
                  <a:lnTo>
                    <a:pt x="1719072" y="417576"/>
                  </a:lnTo>
                  <a:lnTo>
                    <a:pt x="1719072" y="41453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921495" y="86868"/>
              <a:ext cx="1710055" cy="408940"/>
            </a:xfrm>
            <a:custGeom>
              <a:avLst/>
              <a:gdLst/>
              <a:ahLst/>
              <a:cxnLst/>
              <a:rect l="l" t="t" r="r" b="b"/>
              <a:pathLst>
                <a:path w="1710054" h="408940">
                  <a:moveTo>
                    <a:pt x="1709927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1709927" y="408431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DBE6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916923" y="80772"/>
              <a:ext cx="1719580" cy="421005"/>
            </a:xfrm>
            <a:custGeom>
              <a:avLst/>
              <a:gdLst/>
              <a:ahLst/>
              <a:cxnLst/>
              <a:rect l="l" t="t" r="r" b="b"/>
              <a:pathLst>
                <a:path w="1719579" h="421005">
                  <a:moveTo>
                    <a:pt x="1717548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417576"/>
                  </a:lnTo>
                  <a:lnTo>
                    <a:pt x="1524" y="420624"/>
                  </a:lnTo>
                  <a:lnTo>
                    <a:pt x="1717548" y="420624"/>
                  </a:lnTo>
                  <a:lnTo>
                    <a:pt x="1719072" y="417576"/>
                  </a:lnTo>
                  <a:lnTo>
                    <a:pt x="1719072" y="414528"/>
                  </a:lnTo>
                  <a:lnTo>
                    <a:pt x="10668" y="414528"/>
                  </a:lnTo>
                  <a:lnTo>
                    <a:pt x="4572" y="409956"/>
                  </a:lnTo>
                  <a:lnTo>
                    <a:pt x="10668" y="409956"/>
                  </a:lnTo>
                  <a:lnTo>
                    <a:pt x="10668" y="10668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1719072" y="6096"/>
                  </a:lnTo>
                  <a:lnTo>
                    <a:pt x="1719072" y="3048"/>
                  </a:lnTo>
                  <a:lnTo>
                    <a:pt x="1717548" y="0"/>
                  </a:lnTo>
                  <a:close/>
                </a:path>
                <a:path w="1719579" h="421005">
                  <a:moveTo>
                    <a:pt x="10668" y="409956"/>
                  </a:moveTo>
                  <a:lnTo>
                    <a:pt x="4572" y="409956"/>
                  </a:lnTo>
                  <a:lnTo>
                    <a:pt x="10668" y="414528"/>
                  </a:lnTo>
                  <a:lnTo>
                    <a:pt x="10668" y="409956"/>
                  </a:lnTo>
                  <a:close/>
                </a:path>
                <a:path w="1719579" h="421005">
                  <a:moveTo>
                    <a:pt x="1709927" y="409956"/>
                  </a:moveTo>
                  <a:lnTo>
                    <a:pt x="10668" y="409956"/>
                  </a:lnTo>
                  <a:lnTo>
                    <a:pt x="10668" y="414528"/>
                  </a:lnTo>
                  <a:lnTo>
                    <a:pt x="1709927" y="414528"/>
                  </a:lnTo>
                  <a:lnTo>
                    <a:pt x="1709927" y="409956"/>
                  </a:lnTo>
                  <a:close/>
                </a:path>
                <a:path w="1719579" h="421005">
                  <a:moveTo>
                    <a:pt x="1709927" y="6096"/>
                  </a:moveTo>
                  <a:lnTo>
                    <a:pt x="1709927" y="414528"/>
                  </a:lnTo>
                  <a:lnTo>
                    <a:pt x="1714500" y="409956"/>
                  </a:lnTo>
                  <a:lnTo>
                    <a:pt x="1719072" y="409956"/>
                  </a:lnTo>
                  <a:lnTo>
                    <a:pt x="1719072" y="10668"/>
                  </a:lnTo>
                  <a:lnTo>
                    <a:pt x="1714500" y="10668"/>
                  </a:lnTo>
                  <a:lnTo>
                    <a:pt x="1709927" y="6096"/>
                  </a:lnTo>
                  <a:close/>
                </a:path>
                <a:path w="1719579" h="421005">
                  <a:moveTo>
                    <a:pt x="1719072" y="409956"/>
                  </a:moveTo>
                  <a:lnTo>
                    <a:pt x="1714500" y="409956"/>
                  </a:lnTo>
                  <a:lnTo>
                    <a:pt x="1709927" y="414528"/>
                  </a:lnTo>
                  <a:lnTo>
                    <a:pt x="1719072" y="414528"/>
                  </a:lnTo>
                  <a:lnTo>
                    <a:pt x="1719072" y="409956"/>
                  </a:lnTo>
                  <a:close/>
                </a:path>
                <a:path w="1719579" h="421005">
                  <a:moveTo>
                    <a:pt x="10668" y="6096"/>
                  </a:moveTo>
                  <a:lnTo>
                    <a:pt x="4572" y="10668"/>
                  </a:lnTo>
                  <a:lnTo>
                    <a:pt x="10668" y="10668"/>
                  </a:lnTo>
                  <a:lnTo>
                    <a:pt x="10668" y="6096"/>
                  </a:lnTo>
                  <a:close/>
                </a:path>
                <a:path w="1719579" h="421005">
                  <a:moveTo>
                    <a:pt x="1709927" y="6096"/>
                  </a:moveTo>
                  <a:lnTo>
                    <a:pt x="10668" y="6096"/>
                  </a:lnTo>
                  <a:lnTo>
                    <a:pt x="10668" y="10668"/>
                  </a:lnTo>
                  <a:lnTo>
                    <a:pt x="1709927" y="10668"/>
                  </a:lnTo>
                  <a:lnTo>
                    <a:pt x="1709927" y="6096"/>
                  </a:lnTo>
                  <a:close/>
                </a:path>
                <a:path w="1719579" h="421005">
                  <a:moveTo>
                    <a:pt x="1719072" y="6096"/>
                  </a:moveTo>
                  <a:lnTo>
                    <a:pt x="1709927" y="6096"/>
                  </a:lnTo>
                  <a:lnTo>
                    <a:pt x="1714500" y="10668"/>
                  </a:lnTo>
                  <a:lnTo>
                    <a:pt x="1719072" y="10668"/>
                  </a:lnTo>
                  <a:lnTo>
                    <a:pt x="1719072" y="6096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9024619" y="84836"/>
            <a:ext cx="150685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3545" marR="5080" indent="-41148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MS Gothic"/>
                <a:cs typeface="MS Gothic"/>
              </a:rPr>
              <a:t>４．関係省庁の施策 </a:t>
            </a:r>
            <a:r>
              <a:rPr dirty="0" sz="1300" spc="-5">
                <a:latin typeface="MS Gothic"/>
                <a:cs typeface="MS Gothic"/>
              </a:rPr>
              <a:t>との連携</a:t>
            </a:r>
            <a:endParaRPr sz="1300">
              <a:latin typeface="MS Gothic"/>
              <a:cs typeface="MS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409935" y="7183632"/>
            <a:ext cx="1930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10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809244"/>
            <a:ext cx="10465435" cy="3176270"/>
          </a:xfrm>
          <a:custGeom>
            <a:avLst/>
            <a:gdLst/>
            <a:ahLst/>
            <a:cxnLst/>
            <a:rect l="l" t="t" r="r" b="b"/>
            <a:pathLst>
              <a:path w="10465435" h="3176270">
                <a:moveTo>
                  <a:pt x="10457688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3169920"/>
                </a:lnTo>
                <a:lnTo>
                  <a:pt x="6096" y="3176016"/>
                </a:lnTo>
                <a:lnTo>
                  <a:pt x="10457688" y="3176016"/>
                </a:lnTo>
                <a:lnTo>
                  <a:pt x="10465308" y="3169920"/>
                </a:lnTo>
                <a:lnTo>
                  <a:pt x="10465308" y="3160776"/>
                </a:lnTo>
                <a:lnTo>
                  <a:pt x="30480" y="3160776"/>
                </a:lnTo>
                <a:lnTo>
                  <a:pt x="15239" y="3145536"/>
                </a:lnTo>
                <a:lnTo>
                  <a:pt x="30480" y="3145536"/>
                </a:lnTo>
                <a:lnTo>
                  <a:pt x="30480" y="30480"/>
                </a:lnTo>
                <a:lnTo>
                  <a:pt x="15239" y="30480"/>
                </a:lnTo>
                <a:lnTo>
                  <a:pt x="30480" y="15240"/>
                </a:lnTo>
                <a:lnTo>
                  <a:pt x="10465308" y="15240"/>
                </a:lnTo>
                <a:lnTo>
                  <a:pt x="10465308" y="6096"/>
                </a:lnTo>
                <a:lnTo>
                  <a:pt x="10457688" y="0"/>
                </a:lnTo>
                <a:close/>
              </a:path>
              <a:path w="10465435" h="3176270">
                <a:moveTo>
                  <a:pt x="30480" y="3145536"/>
                </a:moveTo>
                <a:lnTo>
                  <a:pt x="15239" y="3145536"/>
                </a:lnTo>
                <a:lnTo>
                  <a:pt x="30480" y="3160776"/>
                </a:lnTo>
                <a:lnTo>
                  <a:pt x="30480" y="3145536"/>
                </a:lnTo>
                <a:close/>
              </a:path>
              <a:path w="10465435" h="3176270">
                <a:moveTo>
                  <a:pt x="10434828" y="3145536"/>
                </a:moveTo>
                <a:lnTo>
                  <a:pt x="30480" y="3145536"/>
                </a:lnTo>
                <a:lnTo>
                  <a:pt x="30480" y="3160776"/>
                </a:lnTo>
                <a:lnTo>
                  <a:pt x="10434828" y="3160776"/>
                </a:lnTo>
                <a:lnTo>
                  <a:pt x="10434828" y="3145536"/>
                </a:lnTo>
                <a:close/>
              </a:path>
              <a:path w="10465435" h="3176270">
                <a:moveTo>
                  <a:pt x="10434828" y="15240"/>
                </a:moveTo>
                <a:lnTo>
                  <a:pt x="10434828" y="3160776"/>
                </a:lnTo>
                <a:lnTo>
                  <a:pt x="10450068" y="3145536"/>
                </a:lnTo>
                <a:lnTo>
                  <a:pt x="10465308" y="3145536"/>
                </a:lnTo>
                <a:lnTo>
                  <a:pt x="10465308" y="30480"/>
                </a:lnTo>
                <a:lnTo>
                  <a:pt x="10450068" y="30480"/>
                </a:lnTo>
                <a:lnTo>
                  <a:pt x="10434828" y="15240"/>
                </a:lnTo>
                <a:close/>
              </a:path>
              <a:path w="10465435" h="3176270">
                <a:moveTo>
                  <a:pt x="10465308" y="3145536"/>
                </a:moveTo>
                <a:lnTo>
                  <a:pt x="10450068" y="3145536"/>
                </a:lnTo>
                <a:lnTo>
                  <a:pt x="10434828" y="3160776"/>
                </a:lnTo>
                <a:lnTo>
                  <a:pt x="10465308" y="3160776"/>
                </a:lnTo>
                <a:lnTo>
                  <a:pt x="10465308" y="3145536"/>
                </a:lnTo>
                <a:close/>
              </a:path>
              <a:path w="10465435" h="3176270">
                <a:moveTo>
                  <a:pt x="30480" y="15240"/>
                </a:moveTo>
                <a:lnTo>
                  <a:pt x="15239" y="30480"/>
                </a:lnTo>
                <a:lnTo>
                  <a:pt x="30480" y="30480"/>
                </a:lnTo>
                <a:lnTo>
                  <a:pt x="30480" y="15240"/>
                </a:lnTo>
                <a:close/>
              </a:path>
              <a:path w="10465435" h="3176270">
                <a:moveTo>
                  <a:pt x="10434828" y="15240"/>
                </a:moveTo>
                <a:lnTo>
                  <a:pt x="30480" y="15240"/>
                </a:lnTo>
                <a:lnTo>
                  <a:pt x="30480" y="30480"/>
                </a:lnTo>
                <a:lnTo>
                  <a:pt x="10434828" y="30480"/>
                </a:lnTo>
                <a:lnTo>
                  <a:pt x="10434828" y="15240"/>
                </a:lnTo>
                <a:close/>
              </a:path>
              <a:path w="10465435" h="3176270">
                <a:moveTo>
                  <a:pt x="10465308" y="15240"/>
                </a:moveTo>
                <a:lnTo>
                  <a:pt x="10434828" y="15240"/>
                </a:lnTo>
                <a:lnTo>
                  <a:pt x="10450068" y="30480"/>
                </a:lnTo>
                <a:lnTo>
                  <a:pt x="10465308" y="30480"/>
                </a:lnTo>
                <a:lnTo>
                  <a:pt x="10465308" y="15240"/>
                </a:lnTo>
                <a:close/>
              </a:path>
            </a:pathLst>
          </a:custGeom>
          <a:solidFill>
            <a:srgbClr val="F6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3415" y="850188"/>
            <a:ext cx="10431780" cy="355854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500" spc="10">
                <a:latin typeface="Meiryo"/>
                <a:cs typeface="Meiryo"/>
              </a:rPr>
              <a:t>＜概要＞</a:t>
            </a:r>
            <a:endParaRPr sz="1500">
              <a:latin typeface="Meiryo"/>
              <a:cs typeface="Meiryo"/>
            </a:endParaRPr>
          </a:p>
          <a:p>
            <a:pPr algn="just" marL="394970" marR="372110" indent="-190500">
              <a:lnSpc>
                <a:spcPct val="100699"/>
              </a:lnSpc>
              <a:spcBef>
                <a:spcPts val="650"/>
              </a:spcBef>
              <a:buChar char="•"/>
              <a:tabLst>
                <a:tab pos="589280" algn="l"/>
              </a:tabLst>
            </a:pPr>
            <a:r>
              <a:rPr dirty="0" sz="1500" spc="10">
                <a:latin typeface="Meiryo"/>
                <a:cs typeface="Meiryo"/>
              </a:rPr>
              <a:t>オリ</a:t>
            </a:r>
            <a:r>
              <a:rPr dirty="0" sz="1500" spc="1345">
                <a:latin typeface="Meiryo"/>
                <a:cs typeface="Meiryo"/>
              </a:rPr>
              <a:t>・</a:t>
            </a:r>
            <a:r>
              <a:rPr dirty="0" sz="1500" spc="10">
                <a:latin typeface="Meiryo"/>
                <a:cs typeface="Meiryo"/>
              </a:rPr>
              <a:t>パラの先にある日本の姿も見据え、 </a:t>
            </a:r>
            <a:r>
              <a:rPr dirty="0" sz="1500" spc="5">
                <a:latin typeface="Meiryo"/>
                <a:cs typeface="Meiryo"/>
              </a:rPr>
              <a:t>ICT</a:t>
            </a:r>
            <a:r>
              <a:rPr dirty="0" sz="1500" spc="1345">
                <a:latin typeface="Meiryo"/>
                <a:cs typeface="Meiryo"/>
              </a:rPr>
              <a:t>・</a:t>
            </a:r>
            <a:r>
              <a:rPr dirty="0" sz="1500" spc="10">
                <a:latin typeface="Meiryo"/>
                <a:cs typeface="Meiryo"/>
              </a:rPr>
              <a:t>デジタル技術</a:t>
            </a:r>
            <a:r>
              <a:rPr dirty="0" sz="1500">
                <a:latin typeface="Meiryo"/>
                <a:cs typeface="Meiryo"/>
              </a:rPr>
              <a:t>(5G)</a:t>
            </a:r>
            <a:r>
              <a:rPr dirty="0" sz="1500" spc="10">
                <a:latin typeface="Meiryo"/>
                <a:cs typeface="Meiryo"/>
              </a:rPr>
              <a:t>を通じて、未来を担う創造的な人材育</a:t>
            </a:r>
            <a:r>
              <a:rPr dirty="0" sz="1500" spc="-1170">
                <a:latin typeface="Meiryo"/>
                <a:cs typeface="Meiryo"/>
              </a:rPr>
              <a:t>成 </a:t>
            </a:r>
            <a:r>
              <a:rPr dirty="0" sz="1500" spc="10">
                <a:latin typeface="Meiryo"/>
                <a:cs typeface="Meiryo"/>
              </a:rPr>
              <a:t>による生産性向上と、地方創生に資する教育環境の充実を図るために、地域の教育現場において、地方自治体等 が自らの建物</a:t>
            </a:r>
            <a:r>
              <a:rPr dirty="0" sz="1500" spc="1345">
                <a:latin typeface="Meiryo"/>
                <a:cs typeface="Meiryo"/>
              </a:rPr>
              <a:t>・</a:t>
            </a:r>
            <a:r>
              <a:rPr dirty="0" sz="1500" spc="10">
                <a:latin typeface="Meiryo"/>
                <a:cs typeface="Meiryo"/>
              </a:rPr>
              <a:t>敷地内で柔軟に構築できるローカル</a:t>
            </a:r>
            <a:r>
              <a:rPr dirty="0" sz="1500" spc="5">
                <a:latin typeface="Meiryo"/>
                <a:cs typeface="Meiryo"/>
              </a:rPr>
              <a:t>5G</a:t>
            </a:r>
            <a:r>
              <a:rPr dirty="0" sz="1500" spc="10">
                <a:latin typeface="Meiryo"/>
                <a:cs typeface="Meiryo"/>
              </a:rPr>
              <a:t>の活用モデルの構築を行う。</a:t>
            </a:r>
            <a:endParaRPr sz="1500">
              <a:latin typeface="Meiryo"/>
              <a:cs typeface="Meiryo"/>
            </a:endParaRPr>
          </a:p>
          <a:p>
            <a:pPr marL="394970" marR="5080" indent="-190500">
              <a:lnSpc>
                <a:spcPct val="100699"/>
              </a:lnSpc>
              <a:spcBef>
                <a:spcPts val="1820"/>
              </a:spcBef>
              <a:buChar char="•"/>
              <a:tabLst>
                <a:tab pos="588645" algn="l"/>
                <a:tab pos="589280" algn="l"/>
              </a:tabLst>
            </a:pPr>
            <a:r>
              <a:rPr dirty="0" sz="1500" spc="10">
                <a:latin typeface="Meiryo"/>
                <a:cs typeface="Meiryo"/>
              </a:rPr>
              <a:t>具体的には、ローカル５G基地局を設置することで教育現場における５G利用環境を構築し、５Gの特性（超高速、 超低遅延、多数同時接続）を活かした活用モデルの構築（実証）を行う。</a:t>
            </a:r>
            <a:endParaRPr sz="15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dirty="0" sz="1500" spc="10">
                <a:latin typeface="Meiryo"/>
                <a:cs typeface="Meiryo"/>
              </a:rPr>
              <a:t>（参考：ローカル</a:t>
            </a:r>
            <a:r>
              <a:rPr dirty="0" sz="1500" spc="5">
                <a:latin typeface="Meiryo"/>
                <a:cs typeface="Meiryo"/>
              </a:rPr>
              <a:t>5G）</a:t>
            </a:r>
            <a:endParaRPr sz="1500">
              <a:latin typeface="Meiryo"/>
              <a:cs typeface="Meiryo"/>
            </a:endParaRPr>
          </a:p>
          <a:p>
            <a:pPr marL="204470" marR="3171825" indent="191770">
              <a:lnSpc>
                <a:spcPct val="100699"/>
              </a:lnSpc>
              <a:spcBef>
                <a:spcPts val="10"/>
              </a:spcBef>
            </a:pPr>
            <a:r>
              <a:rPr dirty="0" sz="1500" spc="10">
                <a:latin typeface="Meiryo"/>
                <a:cs typeface="Meiryo"/>
              </a:rPr>
              <a:t>ローカル</a:t>
            </a:r>
            <a:r>
              <a:rPr dirty="0" sz="1500" spc="5">
                <a:latin typeface="Meiryo"/>
                <a:cs typeface="Meiryo"/>
              </a:rPr>
              <a:t>5G</a:t>
            </a:r>
            <a:r>
              <a:rPr dirty="0" sz="1500" spc="10">
                <a:latin typeface="Meiryo"/>
                <a:cs typeface="Meiryo"/>
              </a:rPr>
              <a:t>は、自治体等が自らの敷地</a:t>
            </a:r>
            <a:r>
              <a:rPr dirty="0" sz="1500" spc="1345">
                <a:latin typeface="Meiryo"/>
                <a:cs typeface="Meiryo"/>
              </a:rPr>
              <a:t>・</a:t>
            </a:r>
            <a:r>
              <a:rPr dirty="0" sz="1500" spc="10">
                <a:latin typeface="Meiryo"/>
                <a:cs typeface="Meiryo"/>
              </a:rPr>
              <a:t>建物内に</a:t>
            </a:r>
            <a:r>
              <a:rPr dirty="0" sz="1500" spc="5">
                <a:latin typeface="Meiryo"/>
                <a:cs typeface="Meiryo"/>
              </a:rPr>
              <a:t>5G</a:t>
            </a:r>
            <a:r>
              <a:rPr dirty="0" sz="1500" spc="10">
                <a:latin typeface="Meiryo"/>
                <a:cs typeface="Meiryo"/>
              </a:rPr>
              <a:t>の通信網を自前で構築す</a:t>
            </a:r>
            <a:r>
              <a:rPr dirty="0" sz="1500" spc="-1355">
                <a:latin typeface="Meiryo"/>
                <a:cs typeface="Meiryo"/>
              </a:rPr>
              <a:t>る </a:t>
            </a:r>
            <a:r>
              <a:rPr dirty="0" sz="1500" spc="10">
                <a:latin typeface="Meiryo"/>
                <a:cs typeface="Meiryo"/>
              </a:rPr>
              <a:t>ことを可能とするもの。これにより、商用基地局がない場所でも需要に応じた</a:t>
            </a:r>
            <a:endParaRPr sz="1500">
              <a:latin typeface="Meiryo"/>
              <a:cs typeface="Meiryo"/>
            </a:endParaRPr>
          </a:p>
          <a:p>
            <a:pPr marL="204470">
              <a:lnSpc>
                <a:spcPct val="100000"/>
              </a:lnSpc>
              <a:spcBef>
                <a:spcPts val="15"/>
              </a:spcBef>
            </a:pPr>
            <a:r>
              <a:rPr dirty="0" sz="1500" spc="10">
                <a:latin typeface="Meiryo"/>
                <a:cs typeface="Meiryo"/>
              </a:rPr>
              <a:t>利用が可能となり、あわせて機能のカスタマイズ化も可能。</a:t>
            </a:r>
            <a:endParaRPr sz="1500">
              <a:latin typeface="Meiryo"/>
              <a:cs typeface="Meiry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Meiryo"/>
              <a:cs typeface="Meiryo"/>
            </a:endParaRPr>
          </a:p>
          <a:p>
            <a:pPr marL="73025">
              <a:lnSpc>
                <a:spcPct val="100000"/>
              </a:lnSpc>
            </a:pPr>
            <a:r>
              <a:rPr dirty="0" sz="1650" spc="-10">
                <a:latin typeface="MS UI Gothic"/>
                <a:cs typeface="MS UI Gothic"/>
              </a:rPr>
              <a:t>＜事業成果</a:t>
            </a:r>
            <a:r>
              <a:rPr dirty="0" sz="1650" spc="295">
                <a:latin typeface="MS UI Gothic"/>
                <a:cs typeface="MS UI Gothic"/>
              </a:rPr>
              <a:t>の</a:t>
            </a:r>
            <a:r>
              <a:rPr dirty="0" sz="1650" spc="160">
                <a:latin typeface="MS UI Gothic"/>
                <a:cs typeface="MS UI Gothic"/>
              </a:rPr>
              <a:t>イ</a:t>
            </a:r>
            <a:r>
              <a:rPr dirty="0" sz="1650" spc="30">
                <a:latin typeface="MS UI Gothic"/>
                <a:cs typeface="MS UI Gothic"/>
              </a:rPr>
              <a:t>メ</a:t>
            </a:r>
            <a:r>
              <a:rPr dirty="0" sz="1650" spc="229">
                <a:latin typeface="MS UI Gothic"/>
                <a:cs typeface="MS UI Gothic"/>
              </a:rPr>
              <a:t>ー</a:t>
            </a:r>
            <a:r>
              <a:rPr dirty="0" sz="1650" spc="95">
                <a:latin typeface="MS UI Gothic"/>
                <a:cs typeface="MS UI Gothic"/>
              </a:rPr>
              <a:t>ジ</a:t>
            </a:r>
            <a:r>
              <a:rPr dirty="0" sz="1650" spc="-10">
                <a:latin typeface="MS UI Gothic"/>
                <a:cs typeface="MS UI Gothic"/>
              </a:rPr>
              <a:t>＞</a:t>
            </a:r>
            <a:endParaRPr sz="1650">
              <a:latin typeface="MS UI Gothic"/>
              <a:cs typeface="MS UI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920" y="2449067"/>
            <a:ext cx="10448925" cy="4677410"/>
            <a:chOff x="121920" y="2449067"/>
            <a:chExt cx="10448925" cy="4677410"/>
          </a:xfrm>
        </p:grpSpPr>
        <p:sp>
          <p:nvSpPr>
            <p:cNvPr id="5" name="object 5"/>
            <p:cNvSpPr/>
            <p:nvPr/>
          </p:nvSpPr>
          <p:spPr>
            <a:xfrm>
              <a:off x="121920" y="4081272"/>
              <a:ext cx="10448925" cy="3045460"/>
            </a:xfrm>
            <a:custGeom>
              <a:avLst/>
              <a:gdLst/>
              <a:ahLst/>
              <a:cxnLst/>
              <a:rect l="l" t="t" r="r" b="b"/>
              <a:pathLst>
                <a:path w="10448925" h="3045459">
                  <a:moveTo>
                    <a:pt x="10445496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041909"/>
                  </a:lnTo>
                  <a:lnTo>
                    <a:pt x="3048" y="3044957"/>
                  </a:lnTo>
                  <a:lnTo>
                    <a:pt x="10445496" y="3044957"/>
                  </a:lnTo>
                  <a:lnTo>
                    <a:pt x="10448544" y="3041909"/>
                  </a:lnTo>
                  <a:lnTo>
                    <a:pt x="10448544" y="3038861"/>
                  </a:lnTo>
                  <a:lnTo>
                    <a:pt x="13716" y="3038861"/>
                  </a:lnTo>
                  <a:lnTo>
                    <a:pt x="7620" y="3031241"/>
                  </a:lnTo>
                  <a:lnTo>
                    <a:pt x="13716" y="3031241"/>
                  </a:lnTo>
                  <a:lnTo>
                    <a:pt x="13716" y="13715"/>
                  </a:lnTo>
                  <a:lnTo>
                    <a:pt x="7619" y="13715"/>
                  </a:lnTo>
                  <a:lnTo>
                    <a:pt x="13716" y="7620"/>
                  </a:lnTo>
                  <a:lnTo>
                    <a:pt x="10448544" y="7620"/>
                  </a:lnTo>
                  <a:lnTo>
                    <a:pt x="10448544" y="3048"/>
                  </a:lnTo>
                  <a:lnTo>
                    <a:pt x="10445496" y="0"/>
                  </a:lnTo>
                  <a:close/>
                </a:path>
                <a:path w="10448925" h="3045459">
                  <a:moveTo>
                    <a:pt x="13716" y="3031241"/>
                  </a:moveTo>
                  <a:lnTo>
                    <a:pt x="7620" y="3031241"/>
                  </a:lnTo>
                  <a:lnTo>
                    <a:pt x="13716" y="3038861"/>
                  </a:lnTo>
                  <a:lnTo>
                    <a:pt x="13716" y="3031241"/>
                  </a:lnTo>
                  <a:close/>
                </a:path>
                <a:path w="10448925" h="3045459">
                  <a:moveTo>
                    <a:pt x="10434828" y="3031241"/>
                  </a:moveTo>
                  <a:lnTo>
                    <a:pt x="13716" y="3031241"/>
                  </a:lnTo>
                  <a:lnTo>
                    <a:pt x="13716" y="3038861"/>
                  </a:lnTo>
                  <a:lnTo>
                    <a:pt x="10434828" y="3038861"/>
                  </a:lnTo>
                  <a:lnTo>
                    <a:pt x="10434828" y="3031241"/>
                  </a:lnTo>
                  <a:close/>
                </a:path>
                <a:path w="10448925" h="3045459">
                  <a:moveTo>
                    <a:pt x="10434828" y="7620"/>
                  </a:moveTo>
                  <a:lnTo>
                    <a:pt x="10434828" y="3038861"/>
                  </a:lnTo>
                  <a:lnTo>
                    <a:pt x="10442448" y="3031241"/>
                  </a:lnTo>
                  <a:lnTo>
                    <a:pt x="10448544" y="3031241"/>
                  </a:lnTo>
                  <a:lnTo>
                    <a:pt x="10448544" y="13715"/>
                  </a:lnTo>
                  <a:lnTo>
                    <a:pt x="10442448" y="13715"/>
                  </a:lnTo>
                  <a:lnTo>
                    <a:pt x="10434828" y="7620"/>
                  </a:lnTo>
                  <a:close/>
                </a:path>
                <a:path w="10448925" h="3045459">
                  <a:moveTo>
                    <a:pt x="10448544" y="3031241"/>
                  </a:moveTo>
                  <a:lnTo>
                    <a:pt x="10442448" y="3031241"/>
                  </a:lnTo>
                  <a:lnTo>
                    <a:pt x="10434828" y="3038861"/>
                  </a:lnTo>
                  <a:lnTo>
                    <a:pt x="10448544" y="3038861"/>
                  </a:lnTo>
                  <a:lnTo>
                    <a:pt x="10448544" y="3031241"/>
                  </a:lnTo>
                  <a:close/>
                </a:path>
                <a:path w="10448925" h="3045459">
                  <a:moveTo>
                    <a:pt x="13716" y="7620"/>
                  </a:moveTo>
                  <a:lnTo>
                    <a:pt x="7619" y="13715"/>
                  </a:lnTo>
                  <a:lnTo>
                    <a:pt x="13716" y="13715"/>
                  </a:lnTo>
                  <a:lnTo>
                    <a:pt x="13716" y="7620"/>
                  </a:lnTo>
                  <a:close/>
                </a:path>
                <a:path w="10448925" h="3045459">
                  <a:moveTo>
                    <a:pt x="10434828" y="7620"/>
                  </a:moveTo>
                  <a:lnTo>
                    <a:pt x="13716" y="7620"/>
                  </a:lnTo>
                  <a:lnTo>
                    <a:pt x="13716" y="13715"/>
                  </a:lnTo>
                  <a:lnTo>
                    <a:pt x="10434828" y="13715"/>
                  </a:lnTo>
                  <a:lnTo>
                    <a:pt x="10434828" y="7620"/>
                  </a:lnTo>
                  <a:close/>
                </a:path>
                <a:path w="10448925" h="3045459">
                  <a:moveTo>
                    <a:pt x="10448544" y="7620"/>
                  </a:moveTo>
                  <a:lnTo>
                    <a:pt x="10434828" y="7620"/>
                  </a:lnTo>
                  <a:lnTo>
                    <a:pt x="10442448" y="13715"/>
                  </a:lnTo>
                  <a:lnTo>
                    <a:pt x="10448544" y="13715"/>
                  </a:lnTo>
                  <a:lnTo>
                    <a:pt x="10448544" y="7620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79" y="2449067"/>
              <a:ext cx="2973324" cy="20071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3840" y="4690872"/>
              <a:ext cx="649605" cy="2344420"/>
            </a:xfrm>
            <a:custGeom>
              <a:avLst/>
              <a:gdLst/>
              <a:ahLst/>
              <a:cxnLst/>
              <a:rect l="l" t="t" r="r" b="b"/>
              <a:pathLst>
                <a:path w="649605" h="2344420">
                  <a:moveTo>
                    <a:pt x="541019" y="0"/>
                  </a:moveTo>
                  <a:lnTo>
                    <a:pt x="108204" y="0"/>
                  </a:lnTo>
                  <a:lnTo>
                    <a:pt x="66222" y="8334"/>
                  </a:lnTo>
                  <a:lnTo>
                    <a:pt x="31813" y="31241"/>
                  </a:lnTo>
                  <a:lnTo>
                    <a:pt x="8548" y="65579"/>
                  </a:lnTo>
                  <a:lnTo>
                    <a:pt x="0" y="108204"/>
                  </a:lnTo>
                  <a:lnTo>
                    <a:pt x="0" y="2235713"/>
                  </a:lnTo>
                  <a:lnTo>
                    <a:pt x="8548" y="2278337"/>
                  </a:lnTo>
                  <a:lnTo>
                    <a:pt x="31813" y="2312675"/>
                  </a:lnTo>
                  <a:lnTo>
                    <a:pt x="66222" y="2335582"/>
                  </a:lnTo>
                  <a:lnTo>
                    <a:pt x="108204" y="2343917"/>
                  </a:lnTo>
                  <a:lnTo>
                    <a:pt x="541019" y="2343917"/>
                  </a:lnTo>
                  <a:lnTo>
                    <a:pt x="583001" y="2335582"/>
                  </a:lnTo>
                  <a:lnTo>
                    <a:pt x="617410" y="2312675"/>
                  </a:lnTo>
                  <a:lnTo>
                    <a:pt x="640675" y="2278337"/>
                  </a:lnTo>
                  <a:lnTo>
                    <a:pt x="649223" y="2235713"/>
                  </a:lnTo>
                  <a:lnTo>
                    <a:pt x="649223" y="108204"/>
                  </a:lnTo>
                  <a:lnTo>
                    <a:pt x="640675" y="65579"/>
                  </a:lnTo>
                  <a:lnTo>
                    <a:pt x="617410" y="31242"/>
                  </a:lnTo>
                  <a:lnTo>
                    <a:pt x="583001" y="8334"/>
                  </a:lnTo>
                  <a:lnTo>
                    <a:pt x="541019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180" y="4690872"/>
              <a:ext cx="6669405" cy="2344420"/>
            </a:xfrm>
            <a:custGeom>
              <a:avLst/>
              <a:gdLst/>
              <a:ahLst/>
              <a:cxnLst/>
              <a:rect l="l" t="t" r="r" b="b"/>
              <a:pathLst>
                <a:path w="6669405" h="2344420">
                  <a:moveTo>
                    <a:pt x="6277356" y="0"/>
                  </a:moveTo>
                  <a:lnTo>
                    <a:pt x="390144" y="0"/>
                  </a:lnTo>
                  <a:lnTo>
                    <a:pt x="341320" y="3024"/>
                  </a:lnTo>
                  <a:lnTo>
                    <a:pt x="294274" y="11859"/>
                  </a:lnTo>
                  <a:lnTo>
                    <a:pt x="249375" y="26145"/>
                  </a:lnTo>
                  <a:lnTo>
                    <a:pt x="206994" y="45527"/>
                  </a:lnTo>
                  <a:lnTo>
                    <a:pt x="167502" y="69644"/>
                  </a:lnTo>
                  <a:lnTo>
                    <a:pt x="131269" y="98140"/>
                  </a:lnTo>
                  <a:lnTo>
                    <a:pt x="98665" y="130657"/>
                  </a:lnTo>
                  <a:lnTo>
                    <a:pt x="70060" y="166836"/>
                  </a:lnTo>
                  <a:lnTo>
                    <a:pt x="45826" y="206320"/>
                  </a:lnTo>
                  <a:lnTo>
                    <a:pt x="26333" y="248751"/>
                  </a:lnTo>
                  <a:lnTo>
                    <a:pt x="11950" y="293770"/>
                  </a:lnTo>
                  <a:lnTo>
                    <a:pt x="3049" y="341020"/>
                  </a:lnTo>
                  <a:lnTo>
                    <a:pt x="0" y="390144"/>
                  </a:lnTo>
                  <a:lnTo>
                    <a:pt x="0" y="1953773"/>
                  </a:lnTo>
                  <a:lnTo>
                    <a:pt x="3049" y="2002596"/>
                  </a:lnTo>
                  <a:lnTo>
                    <a:pt x="11950" y="2049642"/>
                  </a:lnTo>
                  <a:lnTo>
                    <a:pt x="26333" y="2094541"/>
                  </a:lnTo>
                  <a:lnTo>
                    <a:pt x="45826" y="2136922"/>
                  </a:lnTo>
                  <a:lnTo>
                    <a:pt x="70060" y="2176414"/>
                  </a:lnTo>
                  <a:lnTo>
                    <a:pt x="98665" y="2212647"/>
                  </a:lnTo>
                  <a:lnTo>
                    <a:pt x="131269" y="2245251"/>
                  </a:lnTo>
                  <a:lnTo>
                    <a:pt x="167502" y="2273856"/>
                  </a:lnTo>
                  <a:lnTo>
                    <a:pt x="206994" y="2298090"/>
                  </a:lnTo>
                  <a:lnTo>
                    <a:pt x="249375" y="2317583"/>
                  </a:lnTo>
                  <a:lnTo>
                    <a:pt x="294274" y="2331966"/>
                  </a:lnTo>
                  <a:lnTo>
                    <a:pt x="341320" y="2340867"/>
                  </a:lnTo>
                  <a:lnTo>
                    <a:pt x="390144" y="2343917"/>
                  </a:lnTo>
                  <a:lnTo>
                    <a:pt x="6277356" y="2343917"/>
                  </a:lnTo>
                  <a:lnTo>
                    <a:pt x="6326504" y="2340867"/>
                  </a:lnTo>
                  <a:lnTo>
                    <a:pt x="6373826" y="2331966"/>
                  </a:lnTo>
                  <a:lnTo>
                    <a:pt x="6418954" y="2317583"/>
                  </a:lnTo>
                  <a:lnTo>
                    <a:pt x="6461523" y="2298090"/>
                  </a:lnTo>
                  <a:lnTo>
                    <a:pt x="6501166" y="2273856"/>
                  </a:lnTo>
                  <a:lnTo>
                    <a:pt x="6537516" y="2245251"/>
                  </a:lnTo>
                  <a:lnTo>
                    <a:pt x="6570208" y="2212647"/>
                  </a:lnTo>
                  <a:lnTo>
                    <a:pt x="6598876" y="2176414"/>
                  </a:lnTo>
                  <a:lnTo>
                    <a:pt x="6623152" y="2136922"/>
                  </a:lnTo>
                  <a:lnTo>
                    <a:pt x="6642672" y="2094541"/>
                  </a:lnTo>
                  <a:lnTo>
                    <a:pt x="6657067" y="2049642"/>
                  </a:lnTo>
                  <a:lnTo>
                    <a:pt x="6665973" y="2002596"/>
                  </a:lnTo>
                  <a:lnTo>
                    <a:pt x="6669024" y="1953773"/>
                  </a:lnTo>
                  <a:lnTo>
                    <a:pt x="6669024" y="390144"/>
                  </a:lnTo>
                  <a:lnTo>
                    <a:pt x="6665973" y="341020"/>
                  </a:lnTo>
                  <a:lnTo>
                    <a:pt x="6657067" y="293770"/>
                  </a:lnTo>
                  <a:lnTo>
                    <a:pt x="6642672" y="248751"/>
                  </a:lnTo>
                  <a:lnTo>
                    <a:pt x="6623152" y="206320"/>
                  </a:lnTo>
                  <a:lnTo>
                    <a:pt x="6598876" y="166836"/>
                  </a:lnTo>
                  <a:lnTo>
                    <a:pt x="6570208" y="130657"/>
                  </a:lnTo>
                  <a:lnTo>
                    <a:pt x="6537516" y="98140"/>
                  </a:lnTo>
                  <a:lnTo>
                    <a:pt x="6501166" y="69644"/>
                  </a:lnTo>
                  <a:lnTo>
                    <a:pt x="6461523" y="45527"/>
                  </a:lnTo>
                  <a:lnTo>
                    <a:pt x="6418954" y="26145"/>
                  </a:lnTo>
                  <a:lnTo>
                    <a:pt x="6373826" y="11859"/>
                  </a:lnTo>
                  <a:lnTo>
                    <a:pt x="6326504" y="3024"/>
                  </a:lnTo>
                  <a:lnTo>
                    <a:pt x="6277356" y="0"/>
                  </a:lnTo>
                  <a:close/>
                </a:path>
              </a:pathLst>
            </a:custGeom>
            <a:solidFill>
              <a:srgbClr val="DB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320" y="5074919"/>
              <a:ext cx="619125" cy="490855"/>
            </a:xfrm>
            <a:custGeom>
              <a:avLst/>
              <a:gdLst/>
              <a:ahLst/>
              <a:cxnLst/>
              <a:rect l="l" t="t" r="r" b="b"/>
              <a:pathLst>
                <a:path w="619125" h="490854">
                  <a:moveTo>
                    <a:pt x="615696" y="0"/>
                  </a:moveTo>
                  <a:lnTo>
                    <a:pt x="1523" y="0"/>
                  </a:lnTo>
                  <a:lnTo>
                    <a:pt x="0" y="3047"/>
                  </a:lnTo>
                  <a:lnTo>
                    <a:pt x="0" y="487679"/>
                  </a:lnTo>
                  <a:lnTo>
                    <a:pt x="1523" y="490727"/>
                  </a:lnTo>
                  <a:lnTo>
                    <a:pt x="615696" y="490727"/>
                  </a:lnTo>
                  <a:lnTo>
                    <a:pt x="618743" y="487679"/>
                  </a:lnTo>
                  <a:lnTo>
                    <a:pt x="618743" y="484631"/>
                  </a:lnTo>
                  <a:lnTo>
                    <a:pt x="9143" y="484631"/>
                  </a:lnTo>
                  <a:lnTo>
                    <a:pt x="4571" y="480059"/>
                  </a:lnTo>
                  <a:lnTo>
                    <a:pt x="9143" y="480059"/>
                  </a:lnTo>
                  <a:lnTo>
                    <a:pt x="9143" y="10667"/>
                  </a:lnTo>
                  <a:lnTo>
                    <a:pt x="4571" y="10667"/>
                  </a:lnTo>
                  <a:lnTo>
                    <a:pt x="9143" y="6095"/>
                  </a:lnTo>
                  <a:lnTo>
                    <a:pt x="618743" y="6095"/>
                  </a:lnTo>
                  <a:lnTo>
                    <a:pt x="618743" y="3047"/>
                  </a:lnTo>
                  <a:lnTo>
                    <a:pt x="615696" y="0"/>
                  </a:lnTo>
                  <a:close/>
                </a:path>
                <a:path w="619125" h="490854">
                  <a:moveTo>
                    <a:pt x="9143" y="480059"/>
                  </a:moveTo>
                  <a:lnTo>
                    <a:pt x="4571" y="480059"/>
                  </a:lnTo>
                  <a:lnTo>
                    <a:pt x="9143" y="484631"/>
                  </a:lnTo>
                  <a:lnTo>
                    <a:pt x="9143" y="480059"/>
                  </a:lnTo>
                  <a:close/>
                </a:path>
                <a:path w="619125" h="490854">
                  <a:moveTo>
                    <a:pt x="608076" y="480059"/>
                  </a:moveTo>
                  <a:lnTo>
                    <a:pt x="9143" y="480059"/>
                  </a:lnTo>
                  <a:lnTo>
                    <a:pt x="9143" y="484631"/>
                  </a:lnTo>
                  <a:lnTo>
                    <a:pt x="608076" y="484631"/>
                  </a:lnTo>
                  <a:lnTo>
                    <a:pt x="608076" y="480059"/>
                  </a:lnTo>
                  <a:close/>
                </a:path>
                <a:path w="619125" h="490854">
                  <a:moveTo>
                    <a:pt x="608076" y="6095"/>
                  </a:moveTo>
                  <a:lnTo>
                    <a:pt x="608076" y="484631"/>
                  </a:lnTo>
                  <a:lnTo>
                    <a:pt x="614171" y="480059"/>
                  </a:lnTo>
                  <a:lnTo>
                    <a:pt x="618743" y="480059"/>
                  </a:lnTo>
                  <a:lnTo>
                    <a:pt x="618743" y="10667"/>
                  </a:lnTo>
                  <a:lnTo>
                    <a:pt x="614171" y="10667"/>
                  </a:lnTo>
                  <a:lnTo>
                    <a:pt x="608076" y="6095"/>
                  </a:lnTo>
                  <a:close/>
                </a:path>
                <a:path w="619125" h="490854">
                  <a:moveTo>
                    <a:pt x="618743" y="480059"/>
                  </a:moveTo>
                  <a:lnTo>
                    <a:pt x="614171" y="480059"/>
                  </a:lnTo>
                  <a:lnTo>
                    <a:pt x="608076" y="484631"/>
                  </a:lnTo>
                  <a:lnTo>
                    <a:pt x="618743" y="484631"/>
                  </a:lnTo>
                  <a:lnTo>
                    <a:pt x="618743" y="480059"/>
                  </a:lnTo>
                  <a:close/>
                </a:path>
                <a:path w="619125" h="490854">
                  <a:moveTo>
                    <a:pt x="9143" y="6095"/>
                  </a:moveTo>
                  <a:lnTo>
                    <a:pt x="4571" y="10667"/>
                  </a:lnTo>
                  <a:lnTo>
                    <a:pt x="9143" y="10667"/>
                  </a:lnTo>
                  <a:lnTo>
                    <a:pt x="9143" y="6095"/>
                  </a:lnTo>
                  <a:close/>
                </a:path>
                <a:path w="619125" h="490854">
                  <a:moveTo>
                    <a:pt x="608076" y="6095"/>
                  </a:moveTo>
                  <a:lnTo>
                    <a:pt x="9143" y="6095"/>
                  </a:lnTo>
                  <a:lnTo>
                    <a:pt x="9143" y="10667"/>
                  </a:lnTo>
                  <a:lnTo>
                    <a:pt x="608076" y="10667"/>
                  </a:lnTo>
                  <a:lnTo>
                    <a:pt x="608076" y="6095"/>
                  </a:lnTo>
                  <a:close/>
                </a:path>
                <a:path w="619125" h="490854">
                  <a:moveTo>
                    <a:pt x="618743" y="6095"/>
                  </a:moveTo>
                  <a:lnTo>
                    <a:pt x="608076" y="6095"/>
                  </a:lnTo>
                  <a:lnTo>
                    <a:pt x="614171" y="10667"/>
                  </a:lnTo>
                  <a:lnTo>
                    <a:pt x="618743" y="10667"/>
                  </a:lnTo>
                  <a:lnTo>
                    <a:pt x="618743" y="6095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0972" y="5121655"/>
            <a:ext cx="340995" cy="39116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225"/>
              </a:spcBef>
            </a:pPr>
            <a:r>
              <a:rPr dirty="0" sz="1200" spc="45" b="1">
                <a:latin typeface="BIZ UDPGothic"/>
                <a:cs typeface="BIZ UDPGothic"/>
              </a:rPr>
              <a:t>超</a:t>
            </a:r>
            <a:r>
              <a:rPr dirty="0" sz="1200" spc="20" b="1">
                <a:latin typeface="BIZ UDPGothic"/>
                <a:cs typeface="BIZ UDPGothic"/>
              </a:rPr>
              <a:t>低 </a:t>
            </a:r>
            <a:r>
              <a:rPr dirty="0" sz="1200" spc="45" b="1">
                <a:latin typeface="BIZ UDPGothic"/>
                <a:cs typeface="BIZ UDPGothic"/>
              </a:rPr>
              <a:t>遅</a:t>
            </a:r>
            <a:r>
              <a:rPr dirty="0" sz="1200" spc="35" b="1">
                <a:latin typeface="BIZ UDPGothic"/>
                <a:cs typeface="BIZ UDPGothic"/>
              </a:rPr>
              <a:t>延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4611" y="5626608"/>
            <a:ext cx="487680" cy="680085"/>
          </a:xfrm>
          <a:custGeom>
            <a:avLst/>
            <a:gdLst/>
            <a:ahLst/>
            <a:cxnLst/>
            <a:rect l="l" t="t" r="r" b="b"/>
            <a:pathLst>
              <a:path w="487680" h="680085">
                <a:moveTo>
                  <a:pt x="484631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676661"/>
                </a:lnTo>
                <a:lnTo>
                  <a:pt x="1524" y="679709"/>
                </a:lnTo>
                <a:lnTo>
                  <a:pt x="484631" y="679709"/>
                </a:lnTo>
                <a:lnTo>
                  <a:pt x="487680" y="676661"/>
                </a:lnTo>
                <a:lnTo>
                  <a:pt x="487680" y="675137"/>
                </a:lnTo>
                <a:lnTo>
                  <a:pt x="10667" y="675137"/>
                </a:lnTo>
                <a:lnTo>
                  <a:pt x="4572" y="669041"/>
                </a:lnTo>
                <a:lnTo>
                  <a:pt x="10667" y="669041"/>
                </a:lnTo>
                <a:lnTo>
                  <a:pt x="10667" y="10668"/>
                </a:lnTo>
                <a:lnTo>
                  <a:pt x="4572" y="10668"/>
                </a:lnTo>
                <a:lnTo>
                  <a:pt x="10667" y="4571"/>
                </a:lnTo>
                <a:lnTo>
                  <a:pt x="487680" y="4571"/>
                </a:lnTo>
                <a:lnTo>
                  <a:pt x="487680" y="1523"/>
                </a:lnTo>
                <a:lnTo>
                  <a:pt x="484631" y="0"/>
                </a:lnTo>
                <a:close/>
              </a:path>
              <a:path w="487680" h="680085">
                <a:moveTo>
                  <a:pt x="10667" y="669041"/>
                </a:moveTo>
                <a:lnTo>
                  <a:pt x="4572" y="669041"/>
                </a:lnTo>
                <a:lnTo>
                  <a:pt x="10667" y="675137"/>
                </a:lnTo>
                <a:lnTo>
                  <a:pt x="10667" y="669041"/>
                </a:lnTo>
                <a:close/>
              </a:path>
              <a:path w="487680" h="680085">
                <a:moveTo>
                  <a:pt x="477012" y="669041"/>
                </a:moveTo>
                <a:lnTo>
                  <a:pt x="10667" y="669041"/>
                </a:lnTo>
                <a:lnTo>
                  <a:pt x="10667" y="675137"/>
                </a:lnTo>
                <a:lnTo>
                  <a:pt x="477012" y="675137"/>
                </a:lnTo>
                <a:lnTo>
                  <a:pt x="477012" y="669041"/>
                </a:lnTo>
                <a:close/>
              </a:path>
              <a:path w="487680" h="680085">
                <a:moveTo>
                  <a:pt x="477012" y="4571"/>
                </a:moveTo>
                <a:lnTo>
                  <a:pt x="477012" y="675137"/>
                </a:lnTo>
                <a:lnTo>
                  <a:pt x="483108" y="669041"/>
                </a:lnTo>
                <a:lnTo>
                  <a:pt x="487680" y="669041"/>
                </a:lnTo>
                <a:lnTo>
                  <a:pt x="487680" y="10668"/>
                </a:lnTo>
                <a:lnTo>
                  <a:pt x="483108" y="10668"/>
                </a:lnTo>
                <a:lnTo>
                  <a:pt x="477012" y="4571"/>
                </a:lnTo>
                <a:close/>
              </a:path>
              <a:path w="487680" h="680085">
                <a:moveTo>
                  <a:pt x="487680" y="669041"/>
                </a:moveTo>
                <a:lnTo>
                  <a:pt x="483108" y="669041"/>
                </a:lnTo>
                <a:lnTo>
                  <a:pt x="477012" y="675137"/>
                </a:lnTo>
                <a:lnTo>
                  <a:pt x="487680" y="675137"/>
                </a:lnTo>
                <a:lnTo>
                  <a:pt x="487680" y="669041"/>
                </a:lnTo>
                <a:close/>
              </a:path>
              <a:path w="487680" h="680085">
                <a:moveTo>
                  <a:pt x="10667" y="4571"/>
                </a:moveTo>
                <a:lnTo>
                  <a:pt x="4572" y="10668"/>
                </a:lnTo>
                <a:lnTo>
                  <a:pt x="10667" y="10668"/>
                </a:lnTo>
                <a:lnTo>
                  <a:pt x="10667" y="4571"/>
                </a:lnTo>
                <a:close/>
              </a:path>
              <a:path w="487680" h="680085">
                <a:moveTo>
                  <a:pt x="477012" y="4571"/>
                </a:moveTo>
                <a:lnTo>
                  <a:pt x="10667" y="4571"/>
                </a:lnTo>
                <a:lnTo>
                  <a:pt x="10667" y="10668"/>
                </a:lnTo>
                <a:lnTo>
                  <a:pt x="477012" y="10668"/>
                </a:lnTo>
                <a:lnTo>
                  <a:pt x="477012" y="4571"/>
                </a:lnTo>
                <a:close/>
              </a:path>
              <a:path w="487680" h="680085">
                <a:moveTo>
                  <a:pt x="487680" y="4571"/>
                </a:moveTo>
                <a:lnTo>
                  <a:pt x="477012" y="4571"/>
                </a:lnTo>
                <a:lnTo>
                  <a:pt x="483108" y="10668"/>
                </a:lnTo>
                <a:lnTo>
                  <a:pt x="487680" y="10668"/>
                </a:lnTo>
                <a:lnTo>
                  <a:pt x="487680" y="4571"/>
                </a:lnTo>
                <a:close/>
              </a:path>
            </a:pathLst>
          </a:custGeom>
          <a:solidFill>
            <a:srgbClr val="F6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4980" y="5671820"/>
            <a:ext cx="18288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35"/>
              </a:spcBef>
            </a:pPr>
            <a:r>
              <a:rPr dirty="0" sz="1200" spc="25" b="1">
                <a:latin typeface="BIZ UDPGothic"/>
                <a:cs typeface="BIZ UDPGothic"/>
              </a:rPr>
              <a:t>超 高 速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3275" y="6367277"/>
            <a:ext cx="538480" cy="680085"/>
          </a:xfrm>
          <a:custGeom>
            <a:avLst/>
            <a:gdLst/>
            <a:ahLst/>
            <a:cxnLst/>
            <a:rect l="l" t="t" r="r" b="b"/>
            <a:pathLst>
              <a:path w="538480" h="680084">
                <a:moveTo>
                  <a:pt x="536448" y="0"/>
                </a:moveTo>
                <a:lnTo>
                  <a:pt x="3048" y="0"/>
                </a:lnTo>
                <a:lnTo>
                  <a:pt x="0" y="1523"/>
                </a:lnTo>
                <a:lnTo>
                  <a:pt x="0" y="678179"/>
                </a:lnTo>
                <a:lnTo>
                  <a:pt x="3048" y="679703"/>
                </a:lnTo>
                <a:lnTo>
                  <a:pt x="536448" y="679703"/>
                </a:lnTo>
                <a:lnTo>
                  <a:pt x="537972" y="678179"/>
                </a:lnTo>
                <a:lnTo>
                  <a:pt x="537972" y="675131"/>
                </a:lnTo>
                <a:lnTo>
                  <a:pt x="10667" y="675131"/>
                </a:lnTo>
                <a:lnTo>
                  <a:pt x="4571" y="669035"/>
                </a:lnTo>
                <a:lnTo>
                  <a:pt x="10667" y="669035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1"/>
                </a:lnTo>
                <a:lnTo>
                  <a:pt x="537972" y="4571"/>
                </a:lnTo>
                <a:lnTo>
                  <a:pt x="537972" y="1523"/>
                </a:lnTo>
                <a:lnTo>
                  <a:pt x="536448" y="0"/>
                </a:lnTo>
                <a:close/>
              </a:path>
              <a:path w="538480" h="680084">
                <a:moveTo>
                  <a:pt x="10667" y="669035"/>
                </a:moveTo>
                <a:lnTo>
                  <a:pt x="4571" y="669035"/>
                </a:lnTo>
                <a:lnTo>
                  <a:pt x="10667" y="675131"/>
                </a:lnTo>
                <a:lnTo>
                  <a:pt x="10667" y="669035"/>
                </a:lnTo>
                <a:close/>
              </a:path>
              <a:path w="538480" h="680084">
                <a:moveTo>
                  <a:pt x="528828" y="669035"/>
                </a:moveTo>
                <a:lnTo>
                  <a:pt x="10667" y="669035"/>
                </a:lnTo>
                <a:lnTo>
                  <a:pt x="10667" y="675131"/>
                </a:lnTo>
                <a:lnTo>
                  <a:pt x="528828" y="675131"/>
                </a:lnTo>
                <a:lnTo>
                  <a:pt x="528828" y="669035"/>
                </a:lnTo>
                <a:close/>
              </a:path>
              <a:path w="538480" h="680084">
                <a:moveTo>
                  <a:pt x="528828" y="4571"/>
                </a:moveTo>
                <a:lnTo>
                  <a:pt x="528828" y="675131"/>
                </a:lnTo>
                <a:lnTo>
                  <a:pt x="533400" y="669035"/>
                </a:lnTo>
                <a:lnTo>
                  <a:pt x="537972" y="669035"/>
                </a:lnTo>
                <a:lnTo>
                  <a:pt x="537972" y="10668"/>
                </a:lnTo>
                <a:lnTo>
                  <a:pt x="533400" y="10668"/>
                </a:lnTo>
                <a:lnTo>
                  <a:pt x="528828" y="4571"/>
                </a:lnTo>
                <a:close/>
              </a:path>
              <a:path w="538480" h="680084">
                <a:moveTo>
                  <a:pt x="537972" y="669035"/>
                </a:moveTo>
                <a:lnTo>
                  <a:pt x="533400" y="669035"/>
                </a:lnTo>
                <a:lnTo>
                  <a:pt x="528828" y="675131"/>
                </a:lnTo>
                <a:lnTo>
                  <a:pt x="537972" y="675131"/>
                </a:lnTo>
                <a:lnTo>
                  <a:pt x="537972" y="669035"/>
                </a:lnTo>
                <a:close/>
              </a:path>
              <a:path w="538480" h="680084">
                <a:moveTo>
                  <a:pt x="10667" y="4571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1"/>
                </a:lnTo>
                <a:close/>
              </a:path>
              <a:path w="538480" h="680084">
                <a:moveTo>
                  <a:pt x="528828" y="4571"/>
                </a:moveTo>
                <a:lnTo>
                  <a:pt x="10667" y="4571"/>
                </a:lnTo>
                <a:lnTo>
                  <a:pt x="10667" y="10668"/>
                </a:lnTo>
                <a:lnTo>
                  <a:pt x="528828" y="10668"/>
                </a:lnTo>
                <a:lnTo>
                  <a:pt x="528828" y="4571"/>
                </a:lnTo>
                <a:close/>
              </a:path>
              <a:path w="538480" h="680084">
                <a:moveTo>
                  <a:pt x="537972" y="4571"/>
                </a:moveTo>
                <a:lnTo>
                  <a:pt x="528828" y="4571"/>
                </a:lnTo>
                <a:lnTo>
                  <a:pt x="533400" y="10668"/>
                </a:lnTo>
                <a:lnTo>
                  <a:pt x="537972" y="10668"/>
                </a:lnTo>
                <a:lnTo>
                  <a:pt x="537972" y="4571"/>
                </a:lnTo>
                <a:close/>
              </a:path>
            </a:pathLst>
          </a:custGeom>
          <a:solidFill>
            <a:srgbClr val="F6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0304" y="6412489"/>
            <a:ext cx="3409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35"/>
              </a:spcBef>
            </a:pPr>
            <a:r>
              <a:rPr dirty="0" sz="1200" spc="45" b="1">
                <a:latin typeface="BIZ UDPGothic"/>
                <a:cs typeface="BIZ UDPGothic"/>
              </a:rPr>
              <a:t>多</a:t>
            </a:r>
            <a:r>
              <a:rPr dirty="0" sz="1200" spc="20" b="1">
                <a:latin typeface="BIZ UDPGothic"/>
                <a:cs typeface="BIZ UDPGothic"/>
              </a:rPr>
              <a:t>数 </a:t>
            </a:r>
            <a:r>
              <a:rPr dirty="0" sz="1200" spc="45" b="1">
                <a:latin typeface="BIZ UDPGothic"/>
                <a:cs typeface="BIZ UDPGothic"/>
              </a:rPr>
              <a:t>同</a:t>
            </a:r>
            <a:r>
              <a:rPr dirty="0" sz="1200" spc="20" b="1">
                <a:latin typeface="BIZ UDPGothic"/>
                <a:cs typeface="BIZ UDPGothic"/>
              </a:rPr>
              <a:t>時 </a:t>
            </a:r>
            <a:r>
              <a:rPr dirty="0" sz="1200" spc="45" b="1">
                <a:latin typeface="BIZ UDPGothic"/>
                <a:cs typeface="BIZ UDPGothic"/>
              </a:rPr>
              <a:t>接</a:t>
            </a:r>
            <a:r>
              <a:rPr dirty="0" sz="1200" spc="35" b="1">
                <a:latin typeface="BIZ UDPGothic"/>
                <a:cs typeface="BIZ UDPGothic"/>
              </a:rPr>
              <a:t>続</a:t>
            </a:r>
            <a:endParaRPr sz="1200">
              <a:latin typeface="BIZ UDPGothic"/>
              <a:cs typeface="BIZ UDP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8411" y="4556759"/>
            <a:ext cx="638810" cy="489584"/>
            <a:chOff x="248411" y="4556759"/>
            <a:chExt cx="638810" cy="489584"/>
          </a:xfrm>
        </p:grpSpPr>
        <p:sp>
          <p:nvSpPr>
            <p:cNvPr id="16" name="object 16"/>
            <p:cNvSpPr/>
            <p:nvPr/>
          </p:nvSpPr>
          <p:spPr>
            <a:xfrm>
              <a:off x="252983" y="4561331"/>
              <a:ext cx="628015" cy="480059"/>
            </a:xfrm>
            <a:custGeom>
              <a:avLst/>
              <a:gdLst/>
              <a:ahLst/>
              <a:cxnLst/>
              <a:rect l="l" t="t" r="r" b="b"/>
              <a:pathLst>
                <a:path w="628015" h="480060">
                  <a:moveTo>
                    <a:pt x="627888" y="0"/>
                  </a:moveTo>
                  <a:lnTo>
                    <a:pt x="0" y="0"/>
                  </a:lnTo>
                  <a:lnTo>
                    <a:pt x="0" y="480059"/>
                  </a:lnTo>
                  <a:lnTo>
                    <a:pt x="627888" y="480059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8411" y="4556759"/>
              <a:ext cx="638810" cy="489584"/>
            </a:xfrm>
            <a:custGeom>
              <a:avLst/>
              <a:gdLst/>
              <a:ahLst/>
              <a:cxnLst/>
              <a:rect l="l" t="t" r="r" b="b"/>
              <a:pathLst>
                <a:path w="638810" h="489585">
                  <a:moveTo>
                    <a:pt x="635507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87680"/>
                  </a:lnTo>
                  <a:lnTo>
                    <a:pt x="1524" y="489204"/>
                  </a:lnTo>
                  <a:lnTo>
                    <a:pt x="635507" y="489204"/>
                  </a:lnTo>
                  <a:lnTo>
                    <a:pt x="638556" y="487680"/>
                  </a:lnTo>
                  <a:lnTo>
                    <a:pt x="638556" y="484631"/>
                  </a:lnTo>
                  <a:lnTo>
                    <a:pt x="9144" y="484631"/>
                  </a:lnTo>
                  <a:lnTo>
                    <a:pt x="4572" y="480060"/>
                  </a:lnTo>
                  <a:lnTo>
                    <a:pt x="9144" y="480060"/>
                  </a:lnTo>
                  <a:lnTo>
                    <a:pt x="9144" y="10668"/>
                  </a:lnTo>
                  <a:lnTo>
                    <a:pt x="4572" y="10668"/>
                  </a:lnTo>
                  <a:lnTo>
                    <a:pt x="9144" y="4571"/>
                  </a:lnTo>
                  <a:lnTo>
                    <a:pt x="638556" y="4571"/>
                  </a:lnTo>
                  <a:lnTo>
                    <a:pt x="638556" y="1524"/>
                  </a:lnTo>
                  <a:lnTo>
                    <a:pt x="635507" y="0"/>
                  </a:lnTo>
                  <a:close/>
                </a:path>
                <a:path w="638810" h="489585">
                  <a:moveTo>
                    <a:pt x="9144" y="480060"/>
                  </a:moveTo>
                  <a:lnTo>
                    <a:pt x="4572" y="480060"/>
                  </a:lnTo>
                  <a:lnTo>
                    <a:pt x="9144" y="484631"/>
                  </a:lnTo>
                  <a:lnTo>
                    <a:pt x="9144" y="480060"/>
                  </a:lnTo>
                  <a:close/>
                </a:path>
                <a:path w="638810" h="489585">
                  <a:moveTo>
                    <a:pt x="627888" y="480060"/>
                  </a:moveTo>
                  <a:lnTo>
                    <a:pt x="9144" y="480060"/>
                  </a:lnTo>
                  <a:lnTo>
                    <a:pt x="9144" y="484631"/>
                  </a:lnTo>
                  <a:lnTo>
                    <a:pt x="627888" y="484631"/>
                  </a:lnTo>
                  <a:lnTo>
                    <a:pt x="627888" y="480060"/>
                  </a:lnTo>
                  <a:close/>
                </a:path>
                <a:path w="638810" h="489585">
                  <a:moveTo>
                    <a:pt x="627888" y="4571"/>
                  </a:moveTo>
                  <a:lnTo>
                    <a:pt x="627888" y="484631"/>
                  </a:lnTo>
                  <a:lnTo>
                    <a:pt x="632460" y="480060"/>
                  </a:lnTo>
                  <a:lnTo>
                    <a:pt x="638556" y="480060"/>
                  </a:lnTo>
                  <a:lnTo>
                    <a:pt x="638556" y="10668"/>
                  </a:lnTo>
                  <a:lnTo>
                    <a:pt x="632460" y="10668"/>
                  </a:lnTo>
                  <a:lnTo>
                    <a:pt x="627888" y="4571"/>
                  </a:lnTo>
                  <a:close/>
                </a:path>
                <a:path w="638810" h="489585">
                  <a:moveTo>
                    <a:pt x="638556" y="480060"/>
                  </a:moveTo>
                  <a:lnTo>
                    <a:pt x="632460" y="480060"/>
                  </a:lnTo>
                  <a:lnTo>
                    <a:pt x="627888" y="484631"/>
                  </a:lnTo>
                  <a:lnTo>
                    <a:pt x="638556" y="484631"/>
                  </a:lnTo>
                  <a:lnTo>
                    <a:pt x="638556" y="480060"/>
                  </a:lnTo>
                  <a:close/>
                </a:path>
                <a:path w="638810" h="489585">
                  <a:moveTo>
                    <a:pt x="9144" y="4571"/>
                  </a:moveTo>
                  <a:lnTo>
                    <a:pt x="4572" y="10668"/>
                  </a:lnTo>
                  <a:lnTo>
                    <a:pt x="9144" y="10668"/>
                  </a:lnTo>
                  <a:lnTo>
                    <a:pt x="9144" y="4571"/>
                  </a:lnTo>
                  <a:close/>
                </a:path>
                <a:path w="638810" h="489585">
                  <a:moveTo>
                    <a:pt x="627888" y="4571"/>
                  </a:moveTo>
                  <a:lnTo>
                    <a:pt x="9144" y="4571"/>
                  </a:lnTo>
                  <a:lnTo>
                    <a:pt x="9144" y="10668"/>
                  </a:lnTo>
                  <a:lnTo>
                    <a:pt x="627888" y="10668"/>
                  </a:lnTo>
                  <a:lnTo>
                    <a:pt x="627888" y="4571"/>
                  </a:lnTo>
                  <a:close/>
                </a:path>
                <a:path w="638810" h="489585">
                  <a:moveTo>
                    <a:pt x="638556" y="4571"/>
                  </a:moveTo>
                  <a:lnTo>
                    <a:pt x="627888" y="4571"/>
                  </a:lnTo>
                  <a:lnTo>
                    <a:pt x="632460" y="10668"/>
                  </a:lnTo>
                  <a:lnTo>
                    <a:pt x="638556" y="10668"/>
                  </a:lnTo>
                  <a:lnTo>
                    <a:pt x="638556" y="4571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52984" y="4561332"/>
            <a:ext cx="628015" cy="480059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54940" marR="120014" indent="-29209">
              <a:lnSpc>
                <a:spcPct val="103299"/>
              </a:lnSpc>
              <a:spcBef>
                <a:spcPts val="405"/>
              </a:spcBef>
            </a:pPr>
            <a:r>
              <a:rPr dirty="0" sz="1200" spc="-65" b="1">
                <a:latin typeface="BIZ UDPGothic"/>
                <a:cs typeface="BIZ UDPGothic"/>
              </a:rPr>
              <a:t>５</a:t>
            </a:r>
            <a:r>
              <a:rPr dirty="0" sz="1200" spc="-185" b="1">
                <a:latin typeface="BIZ UDPGothic"/>
                <a:cs typeface="BIZ UDPGothic"/>
              </a:rPr>
              <a:t>G</a:t>
            </a:r>
            <a:r>
              <a:rPr dirty="0" sz="1200" spc="20" b="1">
                <a:latin typeface="BIZ UDPGothic"/>
                <a:cs typeface="BIZ UDPGothic"/>
              </a:rPr>
              <a:t>の </a:t>
            </a:r>
            <a:r>
              <a:rPr dirty="0" sz="1200" spc="45" b="1">
                <a:latin typeface="BIZ UDPGothic"/>
                <a:cs typeface="BIZ UDPGothic"/>
              </a:rPr>
              <a:t>特</a:t>
            </a:r>
            <a:r>
              <a:rPr dirty="0" sz="1200" spc="35" b="1">
                <a:latin typeface="BIZ UDPGothic"/>
                <a:cs typeface="BIZ UDPGothic"/>
              </a:rPr>
              <a:t>性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08532" y="6320033"/>
            <a:ext cx="5036820" cy="681355"/>
          </a:xfrm>
          <a:custGeom>
            <a:avLst/>
            <a:gdLst/>
            <a:ahLst/>
            <a:cxnLst/>
            <a:rect l="l" t="t" r="r" b="b"/>
            <a:pathLst>
              <a:path w="5036820" h="681354">
                <a:moveTo>
                  <a:pt x="5033772" y="0"/>
                </a:moveTo>
                <a:lnTo>
                  <a:pt x="1524" y="0"/>
                </a:lnTo>
                <a:lnTo>
                  <a:pt x="0" y="3048"/>
                </a:lnTo>
                <a:lnTo>
                  <a:pt x="0" y="678180"/>
                </a:lnTo>
                <a:lnTo>
                  <a:pt x="1524" y="681228"/>
                </a:lnTo>
                <a:lnTo>
                  <a:pt x="5033772" y="681228"/>
                </a:lnTo>
                <a:lnTo>
                  <a:pt x="5036820" y="678180"/>
                </a:lnTo>
                <a:lnTo>
                  <a:pt x="5036820" y="675132"/>
                </a:lnTo>
                <a:lnTo>
                  <a:pt x="10668" y="675132"/>
                </a:lnTo>
                <a:lnTo>
                  <a:pt x="4571" y="670560"/>
                </a:lnTo>
                <a:lnTo>
                  <a:pt x="10668" y="670560"/>
                </a:lnTo>
                <a:lnTo>
                  <a:pt x="10668" y="10668"/>
                </a:lnTo>
                <a:lnTo>
                  <a:pt x="4571" y="10668"/>
                </a:lnTo>
                <a:lnTo>
                  <a:pt x="10668" y="6096"/>
                </a:lnTo>
                <a:lnTo>
                  <a:pt x="5036820" y="6096"/>
                </a:lnTo>
                <a:lnTo>
                  <a:pt x="5036820" y="3048"/>
                </a:lnTo>
                <a:lnTo>
                  <a:pt x="5033772" y="0"/>
                </a:lnTo>
                <a:close/>
              </a:path>
              <a:path w="5036820" h="681354">
                <a:moveTo>
                  <a:pt x="10668" y="670560"/>
                </a:moveTo>
                <a:lnTo>
                  <a:pt x="4571" y="670560"/>
                </a:lnTo>
                <a:lnTo>
                  <a:pt x="10668" y="675132"/>
                </a:lnTo>
                <a:lnTo>
                  <a:pt x="10668" y="670560"/>
                </a:lnTo>
                <a:close/>
              </a:path>
              <a:path w="5036820" h="681354">
                <a:moveTo>
                  <a:pt x="5026152" y="670560"/>
                </a:moveTo>
                <a:lnTo>
                  <a:pt x="10668" y="670560"/>
                </a:lnTo>
                <a:lnTo>
                  <a:pt x="10668" y="675132"/>
                </a:lnTo>
                <a:lnTo>
                  <a:pt x="5026152" y="675132"/>
                </a:lnTo>
                <a:lnTo>
                  <a:pt x="5026152" y="670560"/>
                </a:lnTo>
                <a:close/>
              </a:path>
              <a:path w="5036820" h="681354">
                <a:moveTo>
                  <a:pt x="5026152" y="6096"/>
                </a:moveTo>
                <a:lnTo>
                  <a:pt x="5026152" y="675132"/>
                </a:lnTo>
                <a:lnTo>
                  <a:pt x="5030724" y="670560"/>
                </a:lnTo>
                <a:lnTo>
                  <a:pt x="5036820" y="670560"/>
                </a:lnTo>
                <a:lnTo>
                  <a:pt x="5036820" y="10668"/>
                </a:lnTo>
                <a:lnTo>
                  <a:pt x="5030724" y="10668"/>
                </a:lnTo>
                <a:lnTo>
                  <a:pt x="5026152" y="6096"/>
                </a:lnTo>
                <a:close/>
              </a:path>
              <a:path w="5036820" h="681354">
                <a:moveTo>
                  <a:pt x="5036820" y="670560"/>
                </a:moveTo>
                <a:lnTo>
                  <a:pt x="5030724" y="670560"/>
                </a:lnTo>
                <a:lnTo>
                  <a:pt x="5026152" y="675132"/>
                </a:lnTo>
                <a:lnTo>
                  <a:pt x="5036820" y="675132"/>
                </a:lnTo>
                <a:lnTo>
                  <a:pt x="5036820" y="670560"/>
                </a:lnTo>
                <a:close/>
              </a:path>
              <a:path w="5036820" h="681354">
                <a:moveTo>
                  <a:pt x="10668" y="6096"/>
                </a:moveTo>
                <a:lnTo>
                  <a:pt x="4571" y="10668"/>
                </a:lnTo>
                <a:lnTo>
                  <a:pt x="10668" y="10668"/>
                </a:lnTo>
                <a:lnTo>
                  <a:pt x="10668" y="6096"/>
                </a:lnTo>
                <a:close/>
              </a:path>
              <a:path w="5036820" h="681354">
                <a:moveTo>
                  <a:pt x="5026152" y="6096"/>
                </a:moveTo>
                <a:lnTo>
                  <a:pt x="10668" y="6096"/>
                </a:lnTo>
                <a:lnTo>
                  <a:pt x="10668" y="10668"/>
                </a:lnTo>
                <a:lnTo>
                  <a:pt x="5026152" y="10668"/>
                </a:lnTo>
                <a:lnTo>
                  <a:pt x="5026152" y="6096"/>
                </a:lnTo>
                <a:close/>
              </a:path>
              <a:path w="5036820" h="681354">
                <a:moveTo>
                  <a:pt x="5036820" y="6096"/>
                </a:moveTo>
                <a:lnTo>
                  <a:pt x="5026152" y="6096"/>
                </a:lnTo>
                <a:lnTo>
                  <a:pt x="5030724" y="10668"/>
                </a:lnTo>
                <a:lnTo>
                  <a:pt x="5036820" y="10668"/>
                </a:lnTo>
                <a:lnTo>
                  <a:pt x="5036820" y="609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97939" y="6368293"/>
            <a:ext cx="4761865" cy="589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6850" indent="-184785">
              <a:lnSpc>
                <a:spcPct val="100000"/>
              </a:lnSpc>
              <a:spcBef>
                <a:spcPts val="90"/>
              </a:spcBef>
              <a:buSzPct val="93103"/>
              <a:buChar char="○"/>
              <a:tabLst>
                <a:tab pos="197485" algn="l"/>
              </a:tabLst>
            </a:pPr>
            <a:r>
              <a:rPr dirty="0" sz="1450" b="1">
                <a:latin typeface="BIZ UDPGothic"/>
                <a:cs typeface="BIZ UDPGothic"/>
              </a:rPr>
              <a:t>健康管理</a:t>
            </a:r>
            <a:r>
              <a:rPr dirty="0" sz="1450" spc="-5" b="1">
                <a:latin typeface="BIZ UDPGothic"/>
                <a:cs typeface="BIZ UDPGothic"/>
              </a:rPr>
              <a:t>（→</a:t>
            </a:r>
            <a:r>
              <a:rPr dirty="0" sz="1450" spc="-10" b="1">
                <a:latin typeface="BIZ UDPGothic"/>
                <a:cs typeface="BIZ UDPGothic"/>
              </a:rPr>
              <a:t>心</a:t>
            </a:r>
            <a:r>
              <a:rPr dirty="0" sz="1450" b="1">
                <a:latin typeface="BIZ UDPGothic"/>
                <a:cs typeface="BIZ UDPGothic"/>
              </a:rPr>
              <a:t>身</a:t>
            </a:r>
            <a:r>
              <a:rPr dirty="0" sz="1450" spc="-10" b="1">
                <a:latin typeface="BIZ UDPGothic"/>
                <a:cs typeface="BIZ UDPGothic"/>
              </a:rPr>
              <a:t>の</a:t>
            </a:r>
            <a:r>
              <a:rPr dirty="0" sz="1450" b="1">
                <a:latin typeface="BIZ UDPGothic"/>
                <a:cs typeface="BIZ UDPGothic"/>
              </a:rPr>
              <a:t>総</a:t>
            </a:r>
            <a:r>
              <a:rPr dirty="0" sz="1450" spc="-10" b="1">
                <a:latin typeface="BIZ UDPGothic"/>
                <a:cs typeface="BIZ UDPGothic"/>
              </a:rPr>
              <a:t>合的</a:t>
            </a:r>
            <a:r>
              <a:rPr dirty="0" sz="1450" b="1">
                <a:latin typeface="BIZ UDPGothic"/>
                <a:cs typeface="BIZ UDPGothic"/>
              </a:rPr>
              <a:t>指</a:t>
            </a:r>
            <a:r>
              <a:rPr dirty="0" sz="1450" spc="-10" b="1">
                <a:latin typeface="BIZ UDPGothic"/>
                <a:cs typeface="BIZ UDPGothic"/>
              </a:rPr>
              <a:t>導</a:t>
            </a:r>
            <a:r>
              <a:rPr dirty="0" sz="1450" spc="-5" b="1">
                <a:latin typeface="BIZ UDPGothic"/>
                <a:cs typeface="BIZ UDPGothic"/>
              </a:rPr>
              <a:t>）</a:t>
            </a:r>
            <a:endParaRPr sz="1450">
              <a:latin typeface="BIZ UDPGothic"/>
              <a:cs typeface="BIZ UDPGothic"/>
            </a:endParaRPr>
          </a:p>
          <a:p>
            <a:pPr marL="12700" marR="5080">
              <a:lnSpc>
                <a:spcPts val="1360"/>
              </a:lnSpc>
              <a:spcBef>
                <a:spcPts val="35"/>
              </a:spcBef>
            </a:pPr>
            <a:r>
              <a:rPr dirty="0" sz="1100" spc="10">
                <a:latin typeface="MS UI Gothic"/>
                <a:cs typeface="MS UI Gothic"/>
              </a:rPr>
              <a:t>・</a:t>
            </a:r>
            <a:r>
              <a:rPr dirty="0" sz="1100" spc="25">
                <a:latin typeface="MS UI Gothic"/>
                <a:cs typeface="MS UI Gothic"/>
              </a:rPr>
              <a:t>各種</a:t>
            </a:r>
            <a:r>
              <a:rPr dirty="0" sz="1100" spc="130">
                <a:latin typeface="MS UI Gothic"/>
                <a:cs typeface="MS UI Gothic"/>
              </a:rPr>
              <a:t>セ</a:t>
            </a:r>
            <a:r>
              <a:rPr dirty="0" sz="1100" spc="145">
                <a:latin typeface="MS UI Gothic"/>
                <a:cs typeface="MS UI Gothic"/>
              </a:rPr>
              <a:t>ン</a:t>
            </a:r>
            <a:r>
              <a:rPr dirty="0" sz="1100" spc="229">
                <a:latin typeface="MS UI Gothic"/>
                <a:cs typeface="MS UI Gothic"/>
              </a:rPr>
              <a:t>サ</a:t>
            </a:r>
            <a:r>
              <a:rPr dirty="0" sz="1100" spc="180">
                <a:latin typeface="MS UI Gothic"/>
                <a:cs typeface="MS UI Gothic"/>
              </a:rPr>
              <a:t>ー</a:t>
            </a:r>
            <a:r>
              <a:rPr dirty="0" sz="1100" spc="130">
                <a:latin typeface="MS UI Gothic"/>
                <a:cs typeface="MS UI Gothic"/>
              </a:rPr>
              <a:t>を</a:t>
            </a:r>
            <a:r>
              <a:rPr dirty="0" sz="1100" spc="25">
                <a:latin typeface="MS UI Gothic"/>
                <a:cs typeface="MS UI Gothic"/>
              </a:rPr>
              <a:t>通</a:t>
            </a:r>
            <a:r>
              <a:rPr dirty="0" sz="1100" spc="75">
                <a:latin typeface="MS UI Gothic"/>
                <a:cs typeface="MS UI Gothic"/>
              </a:rPr>
              <a:t>じ</a:t>
            </a:r>
            <a:r>
              <a:rPr dirty="0" sz="1100" spc="150">
                <a:latin typeface="MS UI Gothic"/>
                <a:cs typeface="MS UI Gothic"/>
              </a:rPr>
              <a:t>て</a:t>
            </a:r>
            <a:r>
              <a:rPr dirty="0" sz="1100" spc="25">
                <a:latin typeface="MS UI Gothic"/>
                <a:cs typeface="MS UI Gothic"/>
              </a:rPr>
              <a:t>得</a:t>
            </a:r>
            <a:r>
              <a:rPr dirty="0" sz="1100" spc="175">
                <a:latin typeface="MS UI Gothic"/>
                <a:cs typeface="MS UI Gothic"/>
              </a:rPr>
              <a:t>た</a:t>
            </a:r>
            <a:r>
              <a:rPr dirty="0" sz="1100" spc="204">
                <a:latin typeface="MS UI Gothic"/>
                <a:cs typeface="MS UI Gothic"/>
              </a:rPr>
              <a:t>バ</a:t>
            </a:r>
            <a:r>
              <a:rPr dirty="0" sz="1100" spc="120">
                <a:latin typeface="MS UI Gothic"/>
                <a:cs typeface="MS UI Gothic"/>
              </a:rPr>
              <a:t>イ</a:t>
            </a:r>
            <a:r>
              <a:rPr dirty="0" sz="1100" spc="100">
                <a:latin typeface="MS UI Gothic"/>
                <a:cs typeface="MS UI Gothic"/>
              </a:rPr>
              <a:t>タ</a:t>
            </a:r>
            <a:r>
              <a:rPr dirty="0" sz="1100" spc="240">
                <a:latin typeface="MS UI Gothic"/>
                <a:cs typeface="MS UI Gothic"/>
              </a:rPr>
              <a:t>ル</a:t>
            </a:r>
            <a:r>
              <a:rPr dirty="0" sz="1100" spc="190">
                <a:latin typeface="MS UI Gothic"/>
                <a:cs typeface="MS UI Gothic"/>
              </a:rPr>
              <a:t>デー</a:t>
            </a:r>
            <a:r>
              <a:rPr dirty="0" sz="1100" spc="110">
                <a:latin typeface="MS UI Gothic"/>
                <a:cs typeface="MS UI Gothic"/>
              </a:rPr>
              <a:t>タ</a:t>
            </a:r>
            <a:r>
              <a:rPr dirty="0" sz="1100" spc="130">
                <a:latin typeface="MS UI Gothic"/>
                <a:cs typeface="MS UI Gothic"/>
              </a:rPr>
              <a:t>を</a:t>
            </a:r>
            <a:r>
              <a:rPr dirty="0" sz="1100" spc="25">
                <a:latin typeface="MS UI Gothic"/>
                <a:cs typeface="MS UI Gothic"/>
              </a:rPr>
              <a:t>踏</a:t>
            </a:r>
            <a:r>
              <a:rPr dirty="0" sz="1100" spc="190">
                <a:latin typeface="MS UI Gothic"/>
                <a:cs typeface="MS UI Gothic"/>
              </a:rPr>
              <a:t>ま</a:t>
            </a:r>
            <a:r>
              <a:rPr dirty="0" sz="1100" spc="150">
                <a:latin typeface="MS UI Gothic"/>
                <a:cs typeface="MS UI Gothic"/>
              </a:rPr>
              <a:t>え</a:t>
            </a:r>
            <a:r>
              <a:rPr dirty="0" sz="1100" spc="160">
                <a:latin typeface="MS UI Gothic"/>
                <a:cs typeface="MS UI Gothic"/>
              </a:rPr>
              <a:t>て</a:t>
            </a:r>
            <a:r>
              <a:rPr dirty="0" sz="1100" spc="20">
                <a:latin typeface="MS UI Gothic"/>
                <a:cs typeface="MS UI Gothic"/>
              </a:rPr>
              <a:t>、</a:t>
            </a:r>
            <a:r>
              <a:rPr dirty="0" sz="1100" spc="25">
                <a:latin typeface="MS UI Gothic"/>
                <a:cs typeface="MS UI Gothic"/>
              </a:rPr>
              <a:t>心</a:t>
            </a:r>
            <a:r>
              <a:rPr dirty="0" sz="1100" spc="240">
                <a:latin typeface="MS UI Gothic"/>
                <a:cs typeface="MS UI Gothic"/>
              </a:rPr>
              <a:t>の</a:t>
            </a:r>
            <a:r>
              <a:rPr dirty="0" sz="1100" spc="190">
                <a:latin typeface="MS UI Gothic"/>
                <a:cs typeface="MS UI Gothic"/>
              </a:rPr>
              <a:t>ケ</a:t>
            </a:r>
            <a:r>
              <a:rPr dirty="0" sz="1100" spc="170">
                <a:latin typeface="MS UI Gothic"/>
                <a:cs typeface="MS UI Gothic"/>
              </a:rPr>
              <a:t>ア</a:t>
            </a:r>
            <a:r>
              <a:rPr dirty="0" sz="1100" spc="204">
                <a:latin typeface="MS UI Gothic"/>
                <a:cs typeface="MS UI Gothic"/>
              </a:rPr>
              <a:t>や</a:t>
            </a:r>
            <a:r>
              <a:rPr dirty="0" sz="1100" spc="25">
                <a:latin typeface="MS UI Gothic"/>
                <a:cs typeface="MS UI Gothic"/>
              </a:rPr>
              <a:t>集</a:t>
            </a:r>
            <a:r>
              <a:rPr dirty="0" sz="1100" spc="35">
                <a:latin typeface="MS UI Gothic"/>
                <a:cs typeface="MS UI Gothic"/>
              </a:rPr>
              <a:t>中</a:t>
            </a:r>
            <a:r>
              <a:rPr dirty="0" sz="1100" spc="25">
                <a:latin typeface="MS UI Gothic"/>
                <a:cs typeface="MS UI Gothic"/>
              </a:rPr>
              <a:t>度合</a:t>
            </a:r>
            <a:r>
              <a:rPr dirty="0" sz="1100" spc="165">
                <a:latin typeface="MS UI Gothic"/>
                <a:cs typeface="MS UI Gothic"/>
              </a:rPr>
              <a:t>い </a:t>
            </a:r>
            <a:r>
              <a:rPr dirty="0" sz="1100" spc="185">
                <a:latin typeface="MS UI Gothic"/>
                <a:cs typeface="MS UI Gothic"/>
              </a:rPr>
              <a:t>に</a:t>
            </a:r>
            <a:r>
              <a:rPr dirty="0" sz="1100" spc="25">
                <a:latin typeface="MS UI Gothic"/>
                <a:cs typeface="MS UI Gothic"/>
              </a:rPr>
              <a:t>応</a:t>
            </a:r>
            <a:r>
              <a:rPr dirty="0" sz="1100" spc="65">
                <a:latin typeface="MS UI Gothic"/>
                <a:cs typeface="MS UI Gothic"/>
              </a:rPr>
              <a:t>じ</a:t>
            </a:r>
            <a:r>
              <a:rPr dirty="0" sz="1100" spc="175">
                <a:latin typeface="MS UI Gothic"/>
                <a:cs typeface="MS UI Gothic"/>
              </a:rPr>
              <a:t>た</a:t>
            </a:r>
            <a:r>
              <a:rPr dirty="0" sz="1100" spc="25">
                <a:latin typeface="MS UI Gothic"/>
                <a:cs typeface="MS UI Gothic"/>
              </a:rPr>
              <a:t>生活指導</a:t>
            </a:r>
            <a:r>
              <a:rPr dirty="0" sz="1100" spc="130">
                <a:latin typeface="MS UI Gothic"/>
                <a:cs typeface="MS UI Gothic"/>
              </a:rPr>
              <a:t>を</a:t>
            </a:r>
            <a:r>
              <a:rPr dirty="0" sz="1100" spc="25">
                <a:latin typeface="MS UI Gothic"/>
                <a:cs typeface="MS UI Gothic"/>
              </a:rPr>
              <a:t>実施</a:t>
            </a:r>
            <a:endParaRPr sz="1100">
              <a:latin typeface="MS UI Gothic"/>
              <a:cs typeface="MS UI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97863" y="4959096"/>
            <a:ext cx="5036820" cy="680085"/>
          </a:xfrm>
          <a:custGeom>
            <a:avLst/>
            <a:gdLst/>
            <a:ahLst/>
            <a:cxnLst/>
            <a:rect l="l" t="t" r="r" b="b"/>
            <a:pathLst>
              <a:path w="5036820" h="680085">
                <a:moveTo>
                  <a:pt x="5033772" y="0"/>
                </a:moveTo>
                <a:lnTo>
                  <a:pt x="1524" y="0"/>
                </a:lnTo>
                <a:lnTo>
                  <a:pt x="0" y="3047"/>
                </a:lnTo>
                <a:lnTo>
                  <a:pt x="0" y="678180"/>
                </a:lnTo>
                <a:lnTo>
                  <a:pt x="1524" y="679703"/>
                </a:lnTo>
                <a:lnTo>
                  <a:pt x="5033772" y="679703"/>
                </a:lnTo>
                <a:lnTo>
                  <a:pt x="5036820" y="678180"/>
                </a:lnTo>
                <a:lnTo>
                  <a:pt x="5036820" y="675132"/>
                </a:lnTo>
                <a:lnTo>
                  <a:pt x="10668" y="675132"/>
                </a:lnTo>
                <a:lnTo>
                  <a:pt x="4572" y="670559"/>
                </a:lnTo>
                <a:lnTo>
                  <a:pt x="10668" y="670559"/>
                </a:lnTo>
                <a:lnTo>
                  <a:pt x="10668" y="10668"/>
                </a:lnTo>
                <a:lnTo>
                  <a:pt x="4572" y="10668"/>
                </a:lnTo>
                <a:lnTo>
                  <a:pt x="10668" y="4571"/>
                </a:lnTo>
                <a:lnTo>
                  <a:pt x="5036820" y="4571"/>
                </a:lnTo>
                <a:lnTo>
                  <a:pt x="5036820" y="3047"/>
                </a:lnTo>
                <a:lnTo>
                  <a:pt x="5033772" y="0"/>
                </a:lnTo>
                <a:close/>
              </a:path>
              <a:path w="5036820" h="680085">
                <a:moveTo>
                  <a:pt x="10668" y="670559"/>
                </a:moveTo>
                <a:lnTo>
                  <a:pt x="4572" y="670559"/>
                </a:lnTo>
                <a:lnTo>
                  <a:pt x="10668" y="675132"/>
                </a:lnTo>
                <a:lnTo>
                  <a:pt x="10668" y="670559"/>
                </a:lnTo>
                <a:close/>
              </a:path>
              <a:path w="5036820" h="680085">
                <a:moveTo>
                  <a:pt x="5026152" y="670559"/>
                </a:moveTo>
                <a:lnTo>
                  <a:pt x="10668" y="670559"/>
                </a:lnTo>
                <a:lnTo>
                  <a:pt x="10668" y="675132"/>
                </a:lnTo>
                <a:lnTo>
                  <a:pt x="5026152" y="675132"/>
                </a:lnTo>
                <a:lnTo>
                  <a:pt x="5026152" y="670559"/>
                </a:lnTo>
                <a:close/>
              </a:path>
              <a:path w="5036820" h="680085">
                <a:moveTo>
                  <a:pt x="5026152" y="4571"/>
                </a:moveTo>
                <a:lnTo>
                  <a:pt x="5026152" y="675132"/>
                </a:lnTo>
                <a:lnTo>
                  <a:pt x="5030724" y="670559"/>
                </a:lnTo>
                <a:lnTo>
                  <a:pt x="5036820" y="670559"/>
                </a:lnTo>
                <a:lnTo>
                  <a:pt x="5036820" y="10668"/>
                </a:lnTo>
                <a:lnTo>
                  <a:pt x="5030724" y="10668"/>
                </a:lnTo>
                <a:lnTo>
                  <a:pt x="5026152" y="4571"/>
                </a:lnTo>
                <a:close/>
              </a:path>
              <a:path w="5036820" h="680085">
                <a:moveTo>
                  <a:pt x="5036820" y="670559"/>
                </a:moveTo>
                <a:lnTo>
                  <a:pt x="5030724" y="670559"/>
                </a:lnTo>
                <a:lnTo>
                  <a:pt x="5026152" y="675132"/>
                </a:lnTo>
                <a:lnTo>
                  <a:pt x="5036820" y="675132"/>
                </a:lnTo>
                <a:lnTo>
                  <a:pt x="5036820" y="670559"/>
                </a:lnTo>
                <a:close/>
              </a:path>
              <a:path w="5036820" h="680085">
                <a:moveTo>
                  <a:pt x="10668" y="4571"/>
                </a:moveTo>
                <a:lnTo>
                  <a:pt x="4572" y="10668"/>
                </a:lnTo>
                <a:lnTo>
                  <a:pt x="10668" y="10668"/>
                </a:lnTo>
                <a:lnTo>
                  <a:pt x="10668" y="4571"/>
                </a:lnTo>
                <a:close/>
              </a:path>
              <a:path w="5036820" h="680085">
                <a:moveTo>
                  <a:pt x="5026152" y="4571"/>
                </a:moveTo>
                <a:lnTo>
                  <a:pt x="10668" y="4571"/>
                </a:lnTo>
                <a:lnTo>
                  <a:pt x="10668" y="10668"/>
                </a:lnTo>
                <a:lnTo>
                  <a:pt x="5026152" y="10668"/>
                </a:lnTo>
                <a:lnTo>
                  <a:pt x="5026152" y="4571"/>
                </a:lnTo>
                <a:close/>
              </a:path>
              <a:path w="5036820" h="680085">
                <a:moveTo>
                  <a:pt x="5036820" y="4571"/>
                </a:moveTo>
                <a:lnTo>
                  <a:pt x="5026152" y="4571"/>
                </a:lnTo>
                <a:lnTo>
                  <a:pt x="5030724" y="10668"/>
                </a:lnTo>
                <a:lnTo>
                  <a:pt x="5036820" y="10668"/>
                </a:lnTo>
                <a:lnTo>
                  <a:pt x="5036820" y="4571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88796" y="5005832"/>
            <a:ext cx="3517265" cy="589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6850" indent="-184785">
              <a:lnSpc>
                <a:spcPct val="100000"/>
              </a:lnSpc>
              <a:spcBef>
                <a:spcPts val="90"/>
              </a:spcBef>
              <a:buSzPct val="93103"/>
              <a:buChar char="○"/>
              <a:tabLst>
                <a:tab pos="197485" algn="l"/>
              </a:tabLst>
            </a:pPr>
            <a:r>
              <a:rPr dirty="0" sz="1450" b="1">
                <a:latin typeface="BIZ UDPGothic"/>
                <a:cs typeface="BIZ UDPGothic"/>
              </a:rPr>
              <a:t>個別最適</a:t>
            </a:r>
            <a:r>
              <a:rPr dirty="0" sz="1450" spc="-10" b="1">
                <a:latin typeface="BIZ UDPGothic"/>
                <a:cs typeface="BIZ UDPGothic"/>
              </a:rPr>
              <a:t>教</a:t>
            </a:r>
            <a:r>
              <a:rPr dirty="0" sz="1450" b="1">
                <a:latin typeface="BIZ UDPGothic"/>
                <a:cs typeface="BIZ UDPGothic"/>
              </a:rPr>
              <a:t>育</a:t>
            </a:r>
            <a:r>
              <a:rPr dirty="0" sz="1450" spc="-5" b="1">
                <a:latin typeface="BIZ UDPGothic"/>
                <a:cs typeface="BIZ UDPGothic"/>
              </a:rPr>
              <a:t>（→</a:t>
            </a:r>
            <a:r>
              <a:rPr dirty="0" sz="1450" spc="-10" b="1">
                <a:latin typeface="BIZ UDPGothic"/>
                <a:cs typeface="BIZ UDPGothic"/>
              </a:rPr>
              <a:t>創</a:t>
            </a:r>
            <a:r>
              <a:rPr dirty="0" sz="1450" b="1">
                <a:latin typeface="BIZ UDPGothic"/>
                <a:cs typeface="BIZ UDPGothic"/>
              </a:rPr>
              <a:t>造</a:t>
            </a:r>
            <a:r>
              <a:rPr dirty="0" sz="1450" spc="-10" b="1">
                <a:latin typeface="BIZ UDPGothic"/>
                <a:cs typeface="BIZ UDPGothic"/>
              </a:rPr>
              <a:t>力向</a:t>
            </a:r>
            <a:r>
              <a:rPr dirty="0" sz="1450" b="1">
                <a:latin typeface="BIZ UDPGothic"/>
                <a:cs typeface="BIZ UDPGothic"/>
              </a:rPr>
              <a:t>上</a:t>
            </a:r>
            <a:r>
              <a:rPr dirty="0" sz="1450" spc="-5" b="1">
                <a:latin typeface="BIZ UDPGothic"/>
                <a:cs typeface="BIZ UDPGothic"/>
              </a:rPr>
              <a:t>）</a:t>
            </a:r>
            <a:endParaRPr sz="145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25">
                <a:latin typeface="MS UI Gothic"/>
                <a:cs typeface="MS UI Gothic"/>
              </a:rPr>
              <a:t>・習熟度別</a:t>
            </a:r>
            <a:r>
              <a:rPr dirty="0" sz="1100" spc="5">
                <a:latin typeface="MS UI Gothic"/>
                <a:cs typeface="MS UI Gothic"/>
              </a:rPr>
              <a:t>、</a:t>
            </a:r>
            <a:r>
              <a:rPr dirty="0" sz="1100" spc="25">
                <a:latin typeface="MS UI Gothic"/>
                <a:cs typeface="MS UI Gothic"/>
              </a:rPr>
              <a:t>複式学</a:t>
            </a:r>
            <a:r>
              <a:rPr dirty="0" sz="1100" spc="35">
                <a:latin typeface="MS UI Gothic"/>
                <a:cs typeface="MS UI Gothic"/>
              </a:rPr>
              <a:t>級</a:t>
            </a:r>
            <a:r>
              <a:rPr dirty="0" sz="1100" spc="20">
                <a:latin typeface="MS UI Gothic"/>
                <a:cs typeface="MS UI Gothic"/>
              </a:rPr>
              <a:t>、</a:t>
            </a:r>
            <a:r>
              <a:rPr dirty="0" sz="1100" spc="25">
                <a:latin typeface="MS UI Gothic"/>
                <a:cs typeface="MS UI Gothic"/>
              </a:rPr>
              <a:t>外</a:t>
            </a:r>
            <a:r>
              <a:rPr dirty="0" sz="1100" spc="35">
                <a:latin typeface="MS UI Gothic"/>
                <a:cs typeface="MS UI Gothic"/>
              </a:rPr>
              <a:t>国</a:t>
            </a:r>
            <a:r>
              <a:rPr dirty="0" sz="1100" spc="25">
                <a:latin typeface="MS UI Gothic"/>
                <a:cs typeface="MS UI Gothic"/>
              </a:rPr>
              <a:t>語</a:t>
            </a:r>
            <a:r>
              <a:rPr dirty="0" sz="1100" spc="35">
                <a:latin typeface="MS UI Gothic"/>
                <a:cs typeface="MS UI Gothic"/>
              </a:rPr>
              <a:t>学習</a:t>
            </a:r>
            <a:r>
              <a:rPr dirty="0" sz="1100" spc="185">
                <a:latin typeface="MS UI Gothic"/>
                <a:cs typeface="MS UI Gothic"/>
              </a:rPr>
              <a:t>に</a:t>
            </a:r>
            <a:r>
              <a:rPr dirty="0" sz="1100" spc="165">
                <a:latin typeface="MS UI Gothic"/>
                <a:cs typeface="MS UI Gothic"/>
              </a:rPr>
              <a:t>おけ</a:t>
            </a:r>
            <a:r>
              <a:rPr dirty="0" sz="1100" spc="130">
                <a:latin typeface="MS UI Gothic"/>
                <a:cs typeface="MS UI Gothic"/>
              </a:rPr>
              <a:t>る</a:t>
            </a:r>
            <a:r>
              <a:rPr dirty="0" sz="1100" spc="220">
                <a:latin typeface="MS UI Gothic"/>
                <a:cs typeface="MS UI Gothic"/>
              </a:rPr>
              <a:t>グ</a:t>
            </a:r>
            <a:r>
              <a:rPr dirty="0" sz="1100" spc="240">
                <a:latin typeface="MS UI Gothic"/>
                <a:cs typeface="MS UI Gothic"/>
              </a:rPr>
              <a:t>ル</a:t>
            </a:r>
            <a:r>
              <a:rPr dirty="0" sz="1100" spc="180">
                <a:latin typeface="MS UI Gothic"/>
                <a:cs typeface="MS UI Gothic"/>
              </a:rPr>
              <a:t>ー</a:t>
            </a:r>
            <a:r>
              <a:rPr dirty="0" sz="1100" spc="175">
                <a:latin typeface="MS UI Gothic"/>
                <a:cs typeface="MS UI Gothic"/>
              </a:rPr>
              <a:t>プ</a:t>
            </a:r>
            <a:r>
              <a:rPr dirty="0" sz="1100" spc="25">
                <a:latin typeface="MS UI Gothic"/>
                <a:cs typeface="MS UI Gothic"/>
              </a:rPr>
              <a:t>学習</a:t>
            </a:r>
            <a:endParaRPr sz="11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MS UI Gothic"/>
                <a:cs typeface="MS UI Gothic"/>
              </a:rPr>
              <a:t>・臨場感</a:t>
            </a:r>
            <a:r>
              <a:rPr dirty="0" sz="1100" spc="150">
                <a:latin typeface="MS UI Gothic"/>
                <a:cs typeface="MS UI Gothic"/>
              </a:rPr>
              <a:t>あ</a:t>
            </a:r>
            <a:r>
              <a:rPr dirty="0" sz="1100" spc="130">
                <a:latin typeface="MS UI Gothic"/>
                <a:cs typeface="MS UI Gothic"/>
              </a:rPr>
              <a:t>る</a:t>
            </a:r>
            <a:r>
              <a:rPr dirty="0" sz="1100" spc="25">
                <a:latin typeface="MS UI Gothic"/>
                <a:cs typeface="MS UI Gothic"/>
              </a:rPr>
              <a:t>通信</a:t>
            </a:r>
            <a:r>
              <a:rPr dirty="0" sz="1100" spc="185">
                <a:latin typeface="MS UI Gothic"/>
                <a:cs typeface="MS UI Gothic"/>
              </a:rPr>
              <a:t>に</a:t>
            </a:r>
            <a:r>
              <a:rPr dirty="0" sz="1100" spc="135">
                <a:latin typeface="MS UI Gothic"/>
                <a:cs typeface="MS UI Gothic"/>
              </a:rPr>
              <a:t>よ</a:t>
            </a:r>
            <a:r>
              <a:rPr dirty="0" sz="1100" spc="130">
                <a:latin typeface="MS UI Gothic"/>
                <a:cs typeface="MS UI Gothic"/>
              </a:rPr>
              <a:t>る</a:t>
            </a:r>
            <a:r>
              <a:rPr dirty="0" sz="1100" spc="204">
                <a:latin typeface="MS UI Gothic"/>
                <a:cs typeface="MS UI Gothic"/>
              </a:rPr>
              <a:t>リ</a:t>
            </a:r>
            <a:r>
              <a:rPr dirty="0" sz="1100" spc="170">
                <a:latin typeface="MS UI Gothic"/>
                <a:cs typeface="MS UI Gothic"/>
              </a:rPr>
              <a:t>ア</a:t>
            </a:r>
            <a:r>
              <a:rPr dirty="0" sz="1100" spc="240">
                <a:latin typeface="MS UI Gothic"/>
                <a:cs typeface="MS UI Gothic"/>
              </a:rPr>
              <a:t>ル</a:t>
            </a:r>
            <a:r>
              <a:rPr dirty="0" sz="1100" spc="75">
                <a:latin typeface="MS UI Gothic"/>
                <a:cs typeface="MS UI Gothic"/>
              </a:rPr>
              <a:t>な</a:t>
            </a:r>
            <a:r>
              <a:rPr dirty="0" sz="1100" spc="35">
                <a:latin typeface="MS UI Gothic"/>
                <a:cs typeface="MS UI Gothic"/>
              </a:rPr>
              <a:t>社</a:t>
            </a:r>
            <a:r>
              <a:rPr dirty="0" sz="1100" spc="25">
                <a:latin typeface="MS UI Gothic"/>
                <a:cs typeface="MS UI Gothic"/>
              </a:rPr>
              <a:t>会</a:t>
            </a:r>
            <a:r>
              <a:rPr dirty="0" sz="1100" spc="20">
                <a:latin typeface="MS UI Gothic"/>
                <a:cs typeface="MS UI Gothic"/>
              </a:rPr>
              <a:t>・</a:t>
            </a:r>
            <a:r>
              <a:rPr dirty="0" sz="1100" spc="25">
                <a:latin typeface="MS UI Gothic"/>
                <a:cs typeface="MS UI Gothic"/>
              </a:rPr>
              <a:t>職</a:t>
            </a:r>
            <a:r>
              <a:rPr dirty="0" sz="1100" spc="35">
                <a:latin typeface="MS UI Gothic"/>
                <a:cs typeface="MS UI Gothic"/>
              </a:rPr>
              <a:t>業</a:t>
            </a:r>
            <a:r>
              <a:rPr dirty="0" sz="1100" spc="25">
                <a:latin typeface="MS UI Gothic"/>
                <a:cs typeface="MS UI Gothic"/>
              </a:rPr>
              <a:t>体験</a:t>
            </a:r>
            <a:endParaRPr sz="1100">
              <a:latin typeface="MS UI Gothic"/>
              <a:cs typeface="MS UI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05483" y="5637276"/>
            <a:ext cx="5036820" cy="680085"/>
          </a:xfrm>
          <a:custGeom>
            <a:avLst/>
            <a:gdLst/>
            <a:ahLst/>
            <a:cxnLst/>
            <a:rect l="l" t="t" r="r" b="b"/>
            <a:pathLst>
              <a:path w="5036820" h="680085">
                <a:moveTo>
                  <a:pt x="5033771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676661"/>
                </a:lnTo>
                <a:lnTo>
                  <a:pt x="1524" y="679709"/>
                </a:lnTo>
                <a:lnTo>
                  <a:pt x="5033771" y="679709"/>
                </a:lnTo>
                <a:lnTo>
                  <a:pt x="5036820" y="676661"/>
                </a:lnTo>
                <a:lnTo>
                  <a:pt x="5036820" y="675137"/>
                </a:lnTo>
                <a:lnTo>
                  <a:pt x="9143" y="675137"/>
                </a:lnTo>
                <a:lnTo>
                  <a:pt x="4571" y="669041"/>
                </a:lnTo>
                <a:lnTo>
                  <a:pt x="9143" y="66904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5036820" y="4571"/>
                </a:lnTo>
                <a:lnTo>
                  <a:pt x="5036820" y="1523"/>
                </a:lnTo>
                <a:lnTo>
                  <a:pt x="5033771" y="0"/>
                </a:lnTo>
                <a:close/>
              </a:path>
              <a:path w="5036820" h="680085">
                <a:moveTo>
                  <a:pt x="9143" y="669041"/>
                </a:moveTo>
                <a:lnTo>
                  <a:pt x="4571" y="669041"/>
                </a:lnTo>
                <a:lnTo>
                  <a:pt x="9143" y="675137"/>
                </a:lnTo>
                <a:lnTo>
                  <a:pt x="9143" y="669041"/>
                </a:lnTo>
                <a:close/>
              </a:path>
              <a:path w="5036820" h="680085">
                <a:moveTo>
                  <a:pt x="5026152" y="669041"/>
                </a:moveTo>
                <a:lnTo>
                  <a:pt x="9143" y="669041"/>
                </a:lnTo>
                <a:lnTo>
                  <a:pt x="9143" y="675137"/>
                </a:lnTo>
                <a:lnTo>
                  <a:pt x="5026152" y="675137"/>
                </a:lnTo>
                <a:lnTo>
                  <a:pt x="5026152" y="669041"/>
                </a:lnTo>
                <a:close/>
              </a:path>
              <a:path w="5036820" h="680085">
                <a:moveTo>
                  <a:pt x="5026152" y="4571"/>
                </a:moveTo>
                <a:lnTo>
                  <a:pt x="5026152" y="675137"/>
                </a:lnTo>
                <a:lnTo>
                  <a:pt x="5030724" y="669041"/>
                </a:lnTo>
                <a:lnTo>
                  <a:pt x="5036820" y="669041"/>
                </a:lnTo>
                <a:lnTo>
                  <a:pt x="5036820" y="9143"/>
                </a:lnTo>
                <a:lnTo>
                  <a:pt x="5030724" y="9143"/>
                </a:lnTo>
                <a:lnTo>
                  <a:pt x="5026152" y="4571"/>
                </a:lnTo>
                <a:close/>
              </a:path>
              <a:path w="5036820" h="680085">
                <a:moveTo>
                  <a:pt x="5036820" y="669041"/>
                </a:moveTo>
                <a:lnTo>
                  <a:pt x="5030724" y="669041"/>
                </a:lnTo>
                <a:lnTo>
                  <a:pt x="5026152" y="675137"/>
                </a:lnTo>
                <a:lnTo>
                  <a:pt x="5036820" y="675137"/>
                </a:lnTo>
                <a:lnTo>
                  <a:pt x="5036820" y="669041"/>
                </a:lnTo>
                <a:close/>
              </a:path>
              <a:path w="5036820" h="68008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5036820" h="680085">
                <a:moveTo>
                  <a:pt x="5026152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5026152" y="9143"/>
                </a:lnTo>
                <a:lnTo>
                  <a:pt x="5026152" y="4571"/>
                </a:lnTo>
                <a:close/>
              </a:path>
              <a:path w="5036820" h="680085">
                <a:moveTo>
                  <a:pt x="5036820" y="4571"/>
                </a:moveTo>
                <a:lnTo>
                  <a:pt x="5026152" y="4571"/>
                </a:lnTo>
                <a:lnTo>
                  <a:pt x="5030724" y="9143"/>
                </a:lnTo>
                <a:lnTo>
                  <a:pt x="5036820" y="9143"/>
                </a:lnTo>
                <a:lnTo>
                  <a:pt x="5036820" y="4571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94891" y="5684011"/>
            <a:ext cx="4739640" cy="589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6850" indent="-184785">
              <a:lnSpc>
                <a:spcPct val="100000"/>
              </a:lnSpc>
              <a:spcBef>
                <a:spcPts val="90"/>
              </a:spcBef>
              <a:buSzPct val="93103"/>
              <a:buChar char="○"/>
              <a:tabLst>
                <a:tab pos="197485" algn="l"/>
              </a:tabLst>
            </a:pPr>
            <a:r>
              <a:rPr dirty="0" sz="1450" b="1">
                <a:latin typeface="BIZ UDPGothic"/>
                <a:cs typeface="BIZ UDPGothic"/>
              </a:rPr>
              <a:t>専門教育</a:t>
            </a:r>
            <a:r>
              <a:rPr dirty="0" sz="1450" spc="-5" b="1">
                <a:latin typeface="BIZ UDPGothic"/>
                <a:cs typeface="BIZ UDPGothic"/>
              </a:rPr>
              <a:t>（→</a:t>
            </a:r>
            <a:r>
              <a:rPr dirty="0" sz="1450" spc="-10" b="1">
                <a:latin typeface="BIZ UDPGothic"/>
                <a:cs typeface="BIZ UDPGothic"/>
              </a:rPr>
              <a:t>教</a:t>
            </a:r>
            <a:r>
              <a:rPr dirty="0" sz="1450" b="1">
                <a:latin typeface="BIZ UDPGothic"/>
                <a:cs typeface="BIZ UDPGothic"/>
              </a:rPr>
              <a:t>員</a:t>
            </a:r>
            <a:r>
              <a:rPr dirty="0" sz="1450" spc="-10" b="1">
                <a:latin typeface="BIZ UDPGothic"/>
                <a:cs typeface="BIZ UDPGothic"/>
              </a:rPr>
              <a:t>の</a:t>
            </a:r>
            <a:r>
              <a:rPr dirty="0" sz="1450" b="1">
                <a:latin typeface="BIZ UDPGothic"/>
                <a:cs typeface="BIZ UDPGothic"/>
              </a:rPr>
              <a:t>人</a:t>
            </a:r>
            <a:r>
              <a:rPr dirty="0" sz="1450" spc="-10" b="1">
                <a:latin typeface="BIZ UDPGothic"/>
                <a:cs typeface="BIZ UDPGothic"/>
              </a:rPr>
              <a:t>的</a:t>
            </a:r>
            <a:r>
              <a:rPr dirty="0" sz="1450" spc="-170" b="1">
                <a:latin typeface="BIZ UDPGothic"/>
                <a:cs typeface="BIZ UDPGothic"/>
              </a:rPr>
              <a:t>リ</a:t>
            </a:r>
            <a:r>
              <a:rPr dirty="0" sz="1450" spc="-160" b="1">
                <a:latin typeface="BIZ UDPGothic"/>
                <a:cs typeface="BIZ UDPGothic"/>
              </a:rPr>
              <a:t>ソ</a:t>
            </a:r>
            <a:r>
              <a:rPr dirty="0" sz="1450" spc="-5" b="1">
                <a:latin typeface="BIZ UDPGothic"/>
                <a:cs typeface="BIZ UDPGothic"/>
              </a:rPr>
              <a:t>ー</a:t>
            </a:r>
            <a:r>
              <a:rPr dirty="0" sz="1450" spc="-75" b="1">
                <a:latin typeface="BIZ UDPGothic"/>
                <a:cs typeface="BIZ UDPGothic"/>
              </a:rPr>
              <a:t>ス</a:t>
            </a:r>
            <a:r>
              <a:rPr dirty="0" sz="1450" spc="-10" b="1">
                <a:latin typeface="BIZ UDPGothic"/>
                <a:cs typeface="BIZ UDPGothic"/>
              </a:rPr>
              <a:t>の有</a:t>
            </a:r>
            <a:r>
              <a:rPr dirty="0" sz="1450" b="1">
                <a:latin typeface="BIZ UDPGothic"/>
                <a:cs typeface="BIZ UDPGothic"/>
              </a:rPr>
              <a:t>効</a:t>
            </a:r>
            <a:r>
              <a:rPr dirty="0" sz="1450" spc="-10" b="1">
                <a:latin typeface="BIZ UDPGothic"/>
                <a:cs typeface="BIZ UDPGothic"/>
              </a:rPr>
              <a:t>活</a:t>
            </a:r>
            <a:r>
              <a:rPr dirty="0" sz="1450" b="1">
                <a:latin typeface="BIZ UDPGothic"/>
                <a:cs typeface="BIZ UDPGothic"/>
              </a:rPr>
              <a:t>用</a:t>
            </a:r>
            <a:r>
              <a:rPr dirty="0" sz="1450" spc="-5" b="1">
                <a:latin typeface="BIZ UDPGothic"/>
                <a:cs typeface="BIZ UDPGothic"/>
              </a:rPr>
              <a:t>）</a:t>
            </a:r>
            <a:endParaRPr sz="1450">
              <a:latin typeface="BIZ UDPGothic"/>
              <a:cs typeface="BIZ UDPGothic"/>
            </a:endParaRPr>
          </a:p>
          <a:p>
            <a:pPr marL="12700" marR="5080">
              <a:lnSpc>
                <a:spcPts val="1360"/>
              </a:lnSpc>
              <a:spcBef>
                <a:spcPts val="35"/>
              </a:spcBef>
            </a:pPr>
            <a:r>
              <a:rPr dirty="0" sz="1100" spc="25">
                <a:latin typeface="MS UI Gothic"/>
                <a:cs typeface="MS UI Gothic"/>
              </a:rPr>
              <a:t>技能系授業</a:t>
            </a:r>
            <a:r>
              <a:rPr dirty="0" sz="1100" spc="10">
                <a:latin typeface="MS UI Gothic"/>
                <a:cs typeface="MS UI Gothic"/>
              </a:rPr>
              <a:t>（</a:t>
            </a:r>
            <a:r>
              <a:rPr dirty="0" sz="1100" spc="25">
                <a:latin typeface="MS UI Gothic"/>
                <a:cs typeface="MS UI Gothic"/>
              </a:rPr>
              <a:t>理科</a:t>
            </a:r>
            <a:r>
              <a:rPr dirty="0" sz="1100" spc="5">
                <a:latin typeface="MS UI Gothic"/>
                <a:cs typeface="MS UI Gothic"/>
              </a:rPr>
              <a:t>、</a:t>
            </a:r>
            <a:r>
              <a:rPr dirty="0" sz="1100" spc="35">
                <a:latin typeface="MS UI Gothic"/>
                <a:cs typeface="MS UI Gothic"/>
              </a:rPr>
              <a:t>音楽</a:t>
            </a:r>
            <a:r>
              <a:rPr dirty="0" sz="1100" spc="5">
                <a:latin typeface="MS UI Gothic"/>
                <a:cs typeface="MS UI Gothic"/>
              </a:rPr>
              <a:t>、</a:t>
            </a:r>
            <a:r>
              <a:rPr dirty="0" sz="1100" spc="35">
                <a:latin typeface="MS UI Gothic"/>
                <a:cs typeface="MS UI Gothic"/>
              </a:rPr>
              <a:t>美術</a:t>
            </a:r>
            <a:r>
              <a:rPr dirty="0" sz="1100" spc="5">
                <a:latin typeface="MS UI Gothic"/>
                <a:cs typeface="MS UI Gothic"/>
              </a:rPr>
              <a:t>、</a:t>
            </a:r>
            <a:r>
              <a:rPr dirty="0" sz="1100" spc="35">
                <a:latin typeface="MS UI Gothic"/>
                <a:cs typeface="MS UI Gothic"/>
              </a:rPr>
              <a:t>技術</a:t>
            </a:r>
            <a:r>
              <a:rPr dirty="0" sz="1100" spc="5">
                <a:latin typeface="MS UI Gothic"/>
                <a:cs typeface="MS UI Gothic"/>
              </a:rPr>
              <a:t>、</a:t>
            </a:r>
            <a:r>
              <a:rPr dirty="0" sz="1100" spc="35">
                <a:latin typeface="MS UI Gothic"/>
                <a:cs typeface="MS UI Gothic"/>
              </a:rPr>
              <a:t>体</a:t>
            </a:r>
            <a:r>
              <a:rPr dirty="0" sz="1100" spc="25">
                <a:latin typeface="MS UI Gothic"/>
                <a:cs typeface="MS UI Gothic"/>
              </a:rPr>
              <a:t>育</a:t>
            </a:r>
            <a:r>
              <a:rPr dirty="0" sz="1100" spc="20">
                <a:latin typeface="MS UI Gothic"/>
                <a:cs typeface="MS UI Gothic"/>
              </a:rPr>
              <a:t>）</a:t>
            </a:r>
            <a:r>
              <a:rPr dirty="0" sz="1100" spc="25">
                <a:latin typeface="MS UI Gothic"/>
                <a:cs typeface="MS UI Gothic"/>
              </a:rPr>
              <a:t>等</a:t>
            </a:r>
            <a:r>
              <a:rPr dirty="0" sz="1100" spc="185">
                <a:latin typeface="MS UI Gothic"/>
                <a:cs typeface="MS UI Gothic"/>
              </a:rPr>
              <a:t>に</a:t>
            </a:r>
            <a:r>
              <a:rPr dirty="0" sz="1100" spc="165">
                <a:latin typeface="MS UI Gothic"/>
                <a:cs typeface="MS UI Gothic"/>
              </a:rPr>
              <a:t>お</a:t>
            </a:r>
            <a:r>
              <a:rPr dirty="0" sz="1100" spc="175">
                <a:latin typeface="MS UI Gothic"/>
                <a:cs typeface="MS UI Gothic"/>
              </a:rPr>
              <a:t>い</a:t>
            </a:r>
            <a:r>
              <a:rPr dirty="0" sz="1100" spc="160">
                <a:latin typeface="MS UI Gothic"/>
                <a:cs typeface="MS UI Gothic"/>
              </a:rPr>
              <a:t>て</a:t>
            </a:r>
            <a:r>
              <a:rPr dirty="0" sz="1100" spc="5">
                <a:latin typeface="MS UI Gothic"/>
                <a:cs typeface="MS UI Gothic"/>
              </a:rPr>
              <a:t>、</a:t>
            </a:r>
            <a:r>
              <a:rPr dirty="0" sz="1100" spc="35">
                <a:latin typeface="MS UI Gothic"/>
                <a:cs typeface="MS UI Gothic"/>
              </a:rPr>
              <a:t>自校</a:t>
            </a:r>
            <a:r>
              <a:rPr dirty="0" sz="1100" spc="185">
                <a:latin typeface="MS UI Gothic"/>
                <a:cs typeface="MS UI Gothic"/>
              </a:rPr>
              <a:t>に</a:t>
            </a:r>
            <a:r>
              <a:rPr dirty="0" sz="1100" spc="165">
                <a:latin typeface="MS UI Gothic"/>
                <a:cs typeface="MS UI Gothic"/>
              </a:rPr>
              <a:t>い</a:t>
            </a:r>
            <a:r>
              <a:rPr dirty="0" sz="1100" spc="75">
                <a:latin typeface="MS UI Gothic"/>
                <a:cs typeface="MS UI Gothic"/>
              </a:rPr>
              <a:t>な</a:t>
            </a:r>
            <a:r>
              <a:rPr dirty="0" sz="1100" spc="165">
                <a:latin typeface="MS UI Gothic"/>
                <a:cs typeface="MS UI Gothic"/>
              </a:rPr>
              <a:t>い</a:t>
            </a:r>
            <a:r>
              <a:rPr dirty="0" sz="1100" spc="35">
                <a:latin typeface="MS UI Gothic"/>
                <a:cs typeface="MS UI Gothic"/>
              </a:rPr>
              <a:t>専</a:t>
            </a:r>
            <a:r>
              <a:rPr dirty="0" sz="1100" spc="25">
                <a:latin typeface="MS UI Gothic"/>
                <a:cs typeface="MS UI Gothic"/>
              </a:rPr>
              <a:t>門教 員</a:t>
            </a:r>
            <a:r>
              <a:rPr dirty="0" sz="1100" spc="229">
                <a:latin typeface="MS UI Gothic"/>
                <a:cs typeface="MS UI Gothic"/>
              </a:rPr>
              <a:t>か</a:t>
            </a:r>
            <a:r>
              <a:rPr dirty="0" sz="1100" spc="145">
                <a:latin typeface="MS UI Gothic"/>
                <a:cs typeface="MS UI Gothic"/>
              </a:rPr>
              <a:t>ら</a:t>
            </a:r>
            <a:r>
              <a:rPr dirty="0" sz="1100" spc="229">
                <a:latin typeface="MS UI Gothic"/>
                <a:cs typeface="MS UI Gothic"/>
              </a:rPr>
              <a:t>の</a:t>
            </a:r>
            <a:r>
              <a:rPr dirty="0" sz="1100" spc="25">
                <a:latin typeface="MS UI Gothic"/>
                <a:cs typeface="MS UI Gothic"/>
              </a:rPr>
              <a:t>授業</a:t>
            </a:r>
            <a:endParaRPr sz="1100">
              <a:latin typeface="MS UI Gothic"/>
              <a:cs typeface="MS UI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75944" y="4472940"/>
            <a:ext cx="3596640" cy="386080"/>
            <a:chOff x="1075944" y="4472940"/>
            <a:chExt cx="3596640" cy="386080"/>
          </a:xfrm>
        </p:grpSpPr>
        <p:sp>
          <p:nvSpPr>
            <p:cNvPr id="26" name="object 26"/>
            <p:cNvSpPr/>
            <p:nvPr/>
          </p:nvSpPr>
          <p:spPr>
            <a:xfrm>
              <a:off x="1085088" y="4482084"/>
              <a:ext cx="3576954" cy="365760"/>
            </a:xfrm>
            <a:custGeom>
              <a:avLst/>
              <a:gdLst/>
              <a:ahLst/>
              <a:cxnLst/>
              <a:rect l="l" t="t" r="r" b="b"/>
              <a:pathLst>
                <a:path w="3576954" h="365760">
                  <a:moveTo>
                    <a:pt x="3576828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3576828" y="365759"/>
                  </a:lnTo>
                  <a:lnTo>
                    <a:pt x="35768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75944" y="4472940"/>
              <a:ext cx="3596640" cy="386080"/>
            </a:xfrm>
            <a:custGeom>
              <a:avLst/>
              <a:gdLst/>
              <a:ahLst/>
              <a:cxnLst/>
              <a:rect l="l" t="t" r="r" b="b"/>
              <a:pathLst>
                <a:path w="3596640" h="386079">
                  <a:moveTo>
                    <a:pt x="3592068" y="0"/>
                  </a:moveTo>
                  <a:lnTo>
                    <a:pt x="4571" y="0"/>
                  </a:lnTo>
                  <a:lnTo>
                    <a:pt x="0" y="4572"/>
                  </a:lnTo>
                  <a:lnTo>
                    <a:pt x="0" y="381000"/>
                  </a:lnTo>
                  <a:lnTo>
                    <a:pt x="4571" y="385572"/>
                  </a:lnTo>
                  <a:lnTo>
                    <a:pt x="3592068" y="385572"/>
                  </a:lnTo>
                  <a:lnTo>
                    <a:pt x="3596640" y="381000"/>
                  </a:lnTo>
                  <a:lnTo>
                    <a:pt x="3596640" y="374904"/>
                  </a:lnTo>
                  <a:lnTo>
                    <a:pt x="19812" y="374904"/>
                  </a:lnTo>
                  <a:lnTo>
                    <a:pt x="9143" y="364236"/>
                  </a:lnTo>
                  <a:lnTo>
                    <a:pt x="19812" y="364236"/>
                  </a:lnTo>
                  <a:lnTo>
                    <a:pt x="19812" y="19812"/>
                  </a:lnTo>
                  <a:lnTo>
                    <a:pt x="9143" y="19812"/>
                  </a:lnTo>
                  <a:lnTo>
                    <a:pt x="19812" y="9144"/>
                  </a:lnTo>
                  <a:lnTo>
                    <a:pt x="3596640" y="9144"/>
                  </a:lnTo>
                  <a:lnTo>
                    <a:pt x="3596640" y="4572"/>
                  </a:lnTo>
                  <a:lnTo>
                    <a:pt x="3592068" y="0"/>
                  </a:lnTo>
                  <a:close/>
                </a:path>
                <a:path w="3596640" h="386079">
                  <a:moveTo>
                    <a:pt x="19812" y="364236"/>
                  </a:moveTo>
                  <a:lnTo>
                    <a:pt x="9143" y="364236"/>
                  </a:lnTo>
                  <a:lnTo>
                    <a:pt x="19812" y="374904"/>
                  </a:lnTo>
                  <a:lnTo>
                    <a:pt x="19812" y="364236"/>
                  </a:lnTo>
                  <a:close/>
                </a:path>
                <a:path w="3596640" h="386079">
                  <a:moveTo>
                    <a:pt x="3576828" y="364236"/>
                  </a:moveTo>
                  <a:lnTo>
                    <a:pt x="19812" y="364236"/>
                  </a:lnTo>
                  <a:lnTo>
                    <a:pt x="19812" y="374904"/>
                  </a:lnTo>
                  <a:lnTo>
                    <a:pt x="3576828" y="374904"/>
                  </a:lnTo>
                  <a:lnTo>
                    <a:pt x="3576828" y="364236"/>
                  </a:lnTo>
                  <a:close/>
                </a:path>
                <a:path w="3596640" h="386079">
                  <a:moveTo>
                    <a:pt x="3576828" y="9144"/>
                  </a:moveTo>
                  <a:lnTo>
                    <a:pt x="3576828" y="374904"/>
                  </a:lnTo>
                  <a:lnTo>
                    <a:pt x="3585972" y="364236"/>
                  </a:lnTo>
                  <a:lnTo>
                    <a:pt x="3596640" y="364236"/>
                  </a:lnTo>
                  <a:lnTo>
                    <a:pt x="3596640" y="19812"/>
                  </a:lnTo>
                  <a:lnTo>
                    <a:pt x="3585972" y="19812"/>
                  </a:lnTo>
                  <a:lnTo>
                    <a:pt x="3576828" y="9144"/>
                  </a:lnTo>
                  <a:close/>
                </a:path>
                <a:path w="3596640" h="386079">
                  <a:moveTo>
                    <a:pt x="3596640" y="364236"/>
                  </a:moveTo>
                  <a:lnTo>
                    <a:pt x="3585972" y="364236"/>
                  </a:lnTo>
                  <a:lnTo>
                    <a:pt x="3576828" y="374904"/>
                  </a:lnTo>
                  <a:lnTo>
                    <a:pt x="3596640" y="374904"/>
                  </a:lnTo>
                  <a:lnTo>
                    <a:pt x="3596640" y="364236"/>
                  </a:lnTo>
                  <a:close/>
                </a:path>
                <a:path w="3596640" h="386079">
                  <a:moveTo>
                    <a:pt x="19812" y="9144"/>
                  </a:moveTo>
                  <a:lnTo>
                    <a:pt x="9143" y="19812"/>
                  </a:lnTo>
                  <a:lnTo>
                    <a:pt x="19812" y="19812"/>
                  </a:lnTo>
                  <a:lnTo>
                    <a:pt x="19812" y="9144"/>
                  </a:lnTo>
                  <a:close/>
                </a:path>
                <a:path w="3596640" h="386079">
                  <a:moveTo>
                    <a:pt x="3576828" y="9144"/>
                  </a:moveTo>
                  <a:lnTo>
                    <a:pt x="19812" y="9144"/>
                  </a:lnTo>
                  <a:lnTo>
                    <a:pt x="19812" y="19812"/>
                  </a:lnTo>
                  <a:lnTo>
                    <a:pt x="3576828" y="19812"/>
                  </a:lnTo>
                  <a:lnTo>
                    <a:pt x="3576828" y="9144"/>
                  </a:lnTo>
                  <a:close/>
                </a:path>
                <a:path w="3596640" h="386079">
                  <a:moveTo>
                    <a:pt x="3596640" y="9144"/>
                  </a:moveTo>
                  <a:lnTo>
                    <a:pt x="3576828" y="9144"/>
                  </a:lnTo>
                  <a:lnTo>
                    <a:pt x="3585972" y="19812"/>
                  </a:lnTo>
                  <a:lnTo>
                    <a:pt x="3596640" y="19812"/>
                  </a:lnTo>
                  <a:lnTo>
                    <a:pt x="3596640" y="91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085088" y="4482084"/>
            <a:ext cx="3576954" cy="36576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dirty="0" sz="1700" spc="-195" b="1">
                <a:latin typeface="BIZ UDPGothic"/>
                <a:cs typeface="BIZ UDPGothic"/>
              </a:rPr>
              <a:t>５G</a:t>
            </a:r>
            <a:r>
              <a:rPr dirty="0" sz="1700" spc="35" b="1">
                <a:latin typeface="BIZ UDPGothic"/>
                <a:cs typeface="BIZ UDPGothic"/>
              </a:rPr>
              <a:t>の特性</a:t>
            </a:r>
            <a:r>
              <a:rPr dirty="0" sz="1700" spc="-220" b="1">
                <a:latin typeface="BIZ UDPGothic"/>
                <a:cs typeface="BIZ UDPGothic"/>
              </a:rPr>
              <a:t>を</a:t>
            </a:r>
            <a:r>
              <a:rPr dirty="0" sz="1700" spc="35" b="1">
                <a:latin typeface="BIZ UDPGothic"/>
                <a:cs typeface="BIZ UDPGothic"/>
              </a:rPr>
              <a:t>活か</a:t>
            </a:r>
            <a:r>
              <a:rPr dirty="0" sz="1700" spc="-155" b="1">
                <a:latin typeface="BIZ UDPGothic"/>
                <a:cs typeface="BIZ UDPGothic"/>
              </a:rPr>
              <a:t>し</a:t>
            </a:r>
            <a:r>
              <a:rPr dirty="0" sz="1700" spc="-95" b="1">
                <a:latin typeface="BIZ UDPGothic"/>
                <a:cs typeface="BIZ UDPGothic"/>
              </a:rPr>
              <a:t>た</a:t>
            </a:r>
            <a:r>
              <a:rPr dirty="0" sz="1700" spc="35" b="1">
                <a:latin typeface="BIZ UDPGothic"/>
                <a:cs typeface="BIZ UDPGothic"/>
              </a:rPr>
              <a:t>次世代の教</a:t>
            </a:r>
            <a:r>
              <a:rPr dirty="0" sz="1700" spc="25" b="1">
                <a:latin typeface="BIZ UDPGothic"/>
                <a:cs typeface="BIZ UDPGothic"/>
              </a:rPr>
              <a:t>育</a:t>
            </a:r>
            <a:endParaRPr sz="1700">
              <a:latin typeface="BIZ UDPGothic"/>
              <a:cs typeface="BIZ UDP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56247" y="5149596"/>
            <a:ext cx="1085215" cy="489584"/>
          </a:xfrm>
          <a:custGeom>
            <a:avLst/>
            <a:gdLst/>
            <a:ahLst/>
            <a:cxnLst/>
            <a:rect l="l" t="t" r="r" b="b"/>
            <a:pathLst>
              <a:path w="1085215" h="489585">
                <a:moveTo>
                  <a:pt x="1083563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487680"/>
                </a:lnTo>
                <a:lnTo>
                  <a:pt x="3048" y="489203"/>
                </a:lnTo>
                <a:lnTo>
                  <a:pt x="1083563" y="489203"/>
                </a:lnTo>
                <a:lnTo>
                  <a:pt x="1085087" y="487680"/>
                </a:lnTo>
                <a:lnTo>
                  <a:pt x="1085087" y="484631"/>
                </a:lnTo>
                <a:lnTo>
                  <a:pt x="10668" y="484631"/>
                </a:lnTo>
                <a:lnTo>
                  <a:pt x="6096" y="480059"/>
                </a:lnTo>
                <a:lnTo>
                  <a:pt x="10668" y="480059"/>
                </a:lnTo>
                <a:lnTo>
                  <a:pt x="10668" y="10668"/>
                </a:lnTo>
                <a:lnTo>
                  <a:pt x="6096" y="10668"/>
                </a:lnTo>
                <a:lnTo>
                  <a:pt x="10668" y="4571"/>
                </a:lnTo>
                <a:lnTo>
                  <a:pt x="1085087" y="4571"/>
                </a:lnTo>
                <a:lnTo>
                  <a:pt x="1085087" y="1524"/>
                </a:lnTo>
                <a:lnTo>
                  <a:pt x="1083563" y="0"/>
                </a:lnTo>
                <a:close/>
              </a:path>
              <a:path w="1085215" h="489585">
                <a:moveTo>
                  <a:pt x="10668" y="480059"/>
                </a:moveTo>
                <a:lnTo>
                  <a:pt x="6096" y="480059"/>
                </a:lnTo>
                <a:lnTo>
                  <a:pt x="10668" y="484631"/>
                </a:lnTo>
                <a:lnTo>
                  <a:pt x="10668" y="480059"/>
                </a:lnTo>
                <a:close/>
              </a:path>
              <a:path w="1085215" h="489585">
                <a:moveTo>
                  <a:pt x="1075944" y="480059"/>
                </a:moveTo>
                <a:lnTo>
                  <a:pt x="10668" y="480059"/>
                </a:lnTo>
                <a:lnTo>
                  <a:pt x="10668" y="484631"/>
                </a:lnTo>
                <a:lnTo>
                  <a:pt x="1075944" y="484631"/>
                </a:lnTo>
                <a:lnTo>
                  <a:pt x="1075944" y="480059"/>
                </a:lnTo>
                <a:close/>
              </a:path>
              <a:path w="1085215" h="489585">
                <a:moveTo>
                  <a:pt x="1075944" y="4571"/>
                </a:moveTo>
                <a:lnTo>
                  <a:pt x="1075944" y="484631"/>
                </a:lnTo>
                <a:lnTo>
                  <a:pt x="1080516" y="480059"/>
                </a:lnTo>
                <a:lnTo>
                  <a:pt x="1085087" y="480059"/>
                </a:lnTo>
                <a:lnTo>
                  <a:pt x="1085087" y="10668"/>
                </a:lnTo>
                <a:lnTo>
                  <a:pt x="1080516" y="10668"/>
                </a:lnTo>
                <a:lnTo>
                  <a:pt x="1075944" y="4571"/>
                </a:lnTo>
                <a:close/>
              </a:path>
              <a:path w="1085215" h="489585">
                <a:moveTo>
                  <a:pt x="1085087" y="480059"/>
                </a:moveTo>
                <a:lnTo>
                  <a:pt x="1080516" y="480059"/>
                </a:lnTo>
                <a:lnTo>
                  <a:pt x="1075944" y="484631"/>
                </a:lnTo>
                <a:lnTo>
                  <a:pt x="1085087" y="484631"/>
                </a:lnTo>
                <a:lnTo>
                  <a:pt x="1085087" y="480059"/>
                </a:lnTo>
                <a:close/>
              </a:path>
              <a:path w="1085215" h="489585">
                <a:moveTo>
                  <a:pt x="10668" y="4571"/>
                </a:moveTo>
                <a:lnTo>
                  <a:pt x="6096" y="10668"/>
                </a:lnTo>
                <a:lnTo>
                  <a:pt x="10668" y="10668"/>
                </a:lnTo>
                <a:lnTo>
                  <a:pt x="10668" y="4571"/>
                </a:lnTo>
                <a:close/>
              </a:path>
              <a:path w="1085215" h="489585">
                <a:moveTo>
                  <a:pt x="1075944" y="4571"/>
                </a:moveTo>
                <a:lnTo>
                  <a:pt x="10668" y="4571"/>
                </a:lnTo>
                <a:lnTo>
                  <a:pt x="10668" y="10668"/>
                </a:lnTo>
                <a:lnTo>
                  <a:pt x="1075944" y="10668"/>
                </a:lnTo>
                <a:lnTo>
                  <a:pt x="1075944" y="4571"/>
                </a:lnTo>
                <a:close/>
              </a:path>
              <a:path w="1085215" h="489585">
                <a:moveTo>
                  <a:pt x="1085087" y="4571"/>
                </a:moveTo>
                <a:lnTo>
                  <a:pt x="1075944" y="4571"/>
                </a:lnTo>
                <a:lnTo>
                  <a:pt x="1080516" y="10668"/>
                </a:lnTo>
                <a:lnTo>
                  <a:pt x="1085087" y="10668"/>
                </a:lnTo>
                <a:lnTo>
                  <a:pt x="1085087" y="4571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700519" y="5194808"/>
            <a:ext cx="795020" cy="39116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239395" marR="5080" indent="-227329">
              <a:lnSpc>
                <a:spcPts val="1390"/>
              </a:lnSpc>
              <a:spcBef>
                <a:spcPts val="225"/>
              </a:spcBef>
            </a:pPr>
            <a:r>
              <a:rPr dirty="0" sz="1200" spc="45" b="1">
                <a:latin typeface="BIZ UDPGothic"/>
                <a:cs typeface="BIZ UDPGothic"/>
              </a:rPr>
              <a:t>人材</a:t>
            </a:r>
            <a:r>
              <a:rPr dirty="0" sz="1200" spc="-15" b="1">
                <a:latin typeface="BIZ UDPGothic"/>
                <a:cs typeface="BIZ UDPGothic"/>
              </a:rPr>
              <a:t>ス</a:t>
            </a:r>
            <a:r>
              <a:rPr dirty="0" sz="1200" spc="20" b="1">
                <a:latin typeface="BIZ UDPGothic"/>
                <a:cs typeface="BIZ UDPGothic"/>
              </a:rPr>
              <a:t>キ</a:t>
            </a:r>
            <a:r>
              <a:rPr dirty="0" sz="1200" spc="20" b="1">
                <a:latin typeface="BIZ UDPGothic"/>
                <a:cs typeface="BIZ UDPGothic"/>
              </a:rPr>
              <a:t>ル </a:t>
            </a:r>
            <a:r>
              <a:rPr dirty="0" sz="1200" spc="45" b="1">
                <a:latin typeface="BIZ UDPGothic"/>
                <a:cs typeface="BIZ UDPGothic"/>
              </a:rPr>
              <a:t>向</a:t>
            </a:r>
            <a:r>
              <a:rPr dirty="0" sz="1200" spc="35" b="1">
                <a:latin typeface="BIZ UDPGothic"/>
                <a:cs typeface="BIZ UDPGothic"/>
              </a:rPr>
              <a:t>上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54723" y="6438905"/>
            <a:ext cx="1087120" cy="490855"/>
          </a:xfrm>
          <a:custGeom>
            <a:avLst/>
            <a:gdLst/>
            <a:ahLst/>
            <a:cxnLst/>
            <a:rect l="l" t="t" r="r" b="b"/>
            <a:pathLst>
              <a:path w="1087120" h="490854">
                <a:moveTo>
                  <a:pt x="1085087" y="0"/>
                </a:moveTo>
                <a:lnTo>
                  <a:pt x="3048" y="0"/>
                </a:lnTo>
                <a:lnTo>
                  <a:pt x="0" y="3047"/>
                </a:lnTo>
                <a:lnTo>
                  <a:pt x="0" y="487680"/>
                </a:lnTo>
                <a:lnTo>
                  <a:pt x="3048" y="490728"/>
                </a:lnTo>
                <a:lnTo>
                  <a:pt x="1085087" y="490728"/>
                </a:lnTo>
                <a:lnTo>
                  <a:pt x="1086611" y="487680"/>
                </a:lnTo>
                <a:lnTo>
                  <a:pt x="1086611" y="486155"/>
                </a:lnTo>
                <a:lnTo>
                  <a:pt x="10668" y="486155"/>
                </a:lnTo>
                <a:lnTo>
                  <a:pt x="6096" y="480059"/>
                </a:lnTo>
                <a:lnTo>
                  <a:pt x="10668" y="480059"/>
                </a:lnTo>
                <a:lnTo>
                  <a:pt x="10668" y="10668"/>
                </a:lnTo>
                <a:lnTo>
                  <a:pt x="6096" y="10668"/>
                </a:lnTo>
                <a:lnTo>
                  <a:pt x="10668" y="6096"/>
                </a:lnTo>
                <a:lnTo>
                  <a:pt x="1086611" y="6096"/>
                </a:lnTo>
                <a:lnTo>
                  <a:pt x="1086611" y="3047"/>
                </a:lnTo>
                <a:lnTo>
                  <a:pt x="1085087" y="0"/>
                </a:lnTo>
                <a:close/>
              </a:path>
              <a:path w="1087120" h="490854">
                <a:moveTo>
                  <a:pt x="10668" y="480059"/>
                </a:moveTo>
                <a:lnTo>
                  <a:pt x="6096" y="480059"/>
                </a:lnTo>
                <a:lnTo>
                  <a:pt x="10668" y="486155"/>
                </a:lnTo>
                <a:lnTo>
                  <a:pt x="10668" y="480059"/>
                </a:lnTo>
                <a:close/>
              </a:path>
              <a:path w="1087120" h="490854">
                <a:moveTo>
                  <a:pt x="1077468" y="480059"/>
                </a:moveTo>
                <a:lnTo>
                  <a:pt x="10668" y="480059"/>
                </a:lnTo>
                <a:lnTo>
                  <a:pt x="10668" y="486155"/>
                </a:lnTo>
                <a:lnTo>
                  <a:pt x="1077468" y="486155"/>
                </a:lnTo>
                <a:lnTo>
                  <a:pt x="1077468" y="480059"/>
                </a:lnTo>
                <a:close/>
              </a:path>
              <a:path w="1087120" h="490854">
                <a:moveTo>
                  <a:pt x="1077468" y="6096"/>
                </a:moveTo>
                <a:lnTo>
                  <a:pt x="1077468" y="486155"/>
                </a:lnTo>
                <a:lnTo>
                  <a:pt x="1082040" y="480059"/>
                </a:lnTo>
                <a:lnTo>
                  <a:pt x="1086611" y="480059"/>
                </a:lnTo>
                <a:lnTo>
                  <a:pt x="1086611" y="10668"/>
                </a:lnTo>
                <a:lnTo>
                  <a:pt x="1082040" y="10668"/>
                </a:lnTo>
                <a:lnTo>
                  <a:pt x="1077468" y="6096"/>
                </a:lnTo>
                <a:close/>
              </a:path>
              <a:path w="1087120" h="490854">
                <a:moveTo>
                  <a:pt x="1086611" y="480059"/>
                </a:moveTo>
                <a:lnTo>
                  <a:pt x="1082040" y="480059"/>
                </a:lnTo>
                <a:lnTo>
                  <a:pt x="1077468" y="486155"/>
                </a:lnTo>
                <a:lnTo>
                  <a:pt x="1086611" y="486155"/>
                </a:lnTo>
                <a:lnTo>
                  <a:pt x="1086611" y="480059"/>
                </a:lnTo>
                <a:close/>
              </a:path>
              <a:path w="1087120" h="490854">
                <a:moveTo>
                  <a:pt x="10668" y="6096"/>
                </a:moveTo>
                <a:lnTo>
                  <a:pt x="6096" y="10668"/>
                </a:lnTo>
                <a:lnTo>
                  <a:pt x="10668" y="10668"/>
                </a:lnTo>
                <a:lnTo>
                  <a:pt x="10668" y="6096"/>
                </a:lnTo>
                <a:close/>
              </a:path>
              <a:path w="1087120" h="490854">
                <a:moveTo>
                  <a:pt x="1077468" y="6096"/>
                </a:moveTo>
                <a:lnTo>
                  <a:pt x="10668" y="6096"/>
                </a:lnTo>
                <a:lnTo>
                  <a:pt x="10668" y="10668"/>
                </a:lnTo>
                <a:lnTo>
                  <a:pt x="1077468" y="10668"/>
                </a:lnTo>
                <a:lnTo>
                  <a:pt x="1077468" y="6096"/>
                </a:lnTo>
                <a:close/>
              </a:path>
              <a:path w="1087120" h="490854">
                <a:moveTo>
                  <a:pt x="1086611" y="6096"/>
                </a:moveTo>
                <a:lnTo>
                  <a:pt x="1077468" y="6096"/>
                </a:lnTo>
                <a:lnTo>
                  <a:pt x="1082040" y="10668"/>
                </a:lnTo>
                <a:lnTo>
                  <a:pt x="1086611" y="10668"/>
                </a:lnTo>
                <a:lnTo>
                  <a:pt x="1086611" y="609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691376" y="6485640"/>
            <a:ext cx="812165" cy="4032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88900" marR="5080" indent="-76200">
              <a:lnSpc>
                <a:spcPct val="103299"/>
              </a:lnSpc>
              <a:spcBef>
                <a:spcPts val="85"/>
              </a:spcBef>
            </a:pPr>
            <a:r>
              <a:rPr dirty="0" sz="1200" spc="-220" b="1">
                <a:latin typeface="BIZ UDPGothic"/>
                <a:cs typeface="BIZ UDPGothic"/>
              </a:rPr>
              <a:t>I</a:t>
            </a:r>
            <a:r>
              <a:rPr dirty="0" sz="1200" spc="-100" b="1">
                <a:latin typeface="BIZ UDPGothic"/>
                <a:cs typeface="BIZ UDPGothic"/>
              </a:rPr>
              <a:t>T</a:t>
            </a:r>
            <a:r>
              <a:rPr dirty="0" sz="1200" spc="30" b="1">
                <a:latin typeface="BIZ UDPGothic"/>
                <a:cs typeface="BIZ UDPGothic"/>
              </a:rPr>
              <a:t>・</a:t>
            </a:r>
            <a:r>
              <a:rPr dirty="0" sz="1200" spc="-5" b="1">
                <a:latin typeface="BIZ UDPGothic"/>
                <a:cs typeface="BIZ UDPGothic"/>
              </a:rPr>
              <a:t>デ</a:t>
            </a:r>
            <a:r>
              <a:rPr dirty="0" sz="1200" spc="-15" b="1">
                <a:latin typeface="BIZ UDPGothic"/>
                <a:cs typeface="BIZ UDPGothic"/>
              </a:rPr>
              <a:t>ジ</a:t>
            </a:r>
            <a:r>
              <a:rPr dirty="0" sz="1200" spc="-135" b="1">
                <a:latin typeface="BIZ UDPGothic"/>
                <a:cs typeface="BIZ UDPGothic"/>
              </a:rPr>
              <a:t>タ</a:t>
            </a:r>
            <a:r>
              <a:rPr dirty="0" sz="1200" spc="20" b="1">
                <a:latin typeface="BIZ UDPGothic"/>
                <a:cs typeface="BIZ UDPGothic"/>
              </a:rPr>
              <a:t>ル </a:t>
            </a:r>
            <a:r>
              <a:rPr dirty="0" sz="1200" spc="45" b="1">
                <a:latin typeface="BIZ UDPGothic"/>
                <a:cs typeface="BIZ UDPGothic"/>
              </a:rPr>
              <a:t>技術実</a:t>
            </a:r>
            <a:r>
              <a:rPr dirty="0" sz="1200" spc="35" b="1">
                <a:latin typeface="BIZ UDPGothic"/>
                <a:cs typeface="BIZ UDPGothic"/>
              </a:rPr>
              <a:t>装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56247" y="5698235"/>
            <a:ext cx="1085215" cy="680085"/>
          </a:xfrm>
          <a:custGeom>
            <a:avLst/>
            <a:gdLst/>
            <a:ahLst/>
            <a:cxnLst/>
            <a:rect l="l" t="t" r="r" b="b"/>
            <a:pathLst>
              <a:path w="1085215" h="680085">
                <a:moveTo>
                  <a:pt x="1083563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678185"/>
                </a:lnTo>
                <a:lnTo>
                  <a:pt x="3048" y="679709"/>
                </a:lnTo>
                <a:lnTo>
                  <a:pt x="1083563" y="679709"/>
                </a:lnTo>
                <a:lnTo>
                  <a:pt x="1085087" y="678185"/>
                </a:lnTo>
                <a:lnTo>
                  <a:pt x="1085087" y="675137"/>
                </a:lnTo>
                <a:lnTo>
                  <a:pt x="10668" y="675137"/>
                </a:lnTo>
                <a:lnTo>
                  <a:pt x="6096" y="670565"/>
                </a:lnTo>
                <a:lnTo>
                  <a:pt x="10668" y="670565"/>
                </a:lnTo>
                <a:lnTo>
                  <a:pt x="10668" y="10668"/>
                </a:lnTo>
                <a:lnTo>
                  <a:pt x="6096" y="10668"/>
                </a:lnTo>
                <a:lnTo>
                  <a:pt x="10668" y="6095"/>
                </a:lnTo>
                <a:lnTo>
                  <a:pt x="1085087" y="6095"/>
                </a:lnTo>
                <a:lnTo>
                  <a:pt x="1085087" y="3048"/>
                </a:lnTo>
                <a:lnTo>
                  <a:pt x="1083563" y="0"/>
                </a:lnTo>
                <a:close/>
              </a:path>
              <a:path w="1085215" h="680085">
                <a:moveTo>
                  <a:pt x="10668" y="670565"/>
                </a:moveTo>
                <a:lnTo>
                  <a:pt x="6096" y="670565"/>
                </a:lnTo>
                <a:lnTo>
                  <a:pt x="10668" y="675137"/>
                </a:lnTo>
                <a:lnTo>
                  <a:pt x="10668" y="670565"/>
                </a:lnTo>
                <a:close/>
              </a:path>
              <a:path w="1085215" h="680085">
                <a:moveTo>
                  <a:pt x="1075944" y="670565"/>
                </a:moveTo>
                <a:lnTo>
                  <a:pt x="10668" y="670565"/>
                </a:lnTo>
                <a:lnTo>
                  <a:pt x="10668" y="675137"/>
                </a:lnTo>
                <a:lnTo>
                  <a:pt x="1075944" y="675137"/>
                </a:lnTo>
                <a:lnTo>
                  <a:pt x="1075944" y="670565"/>
                </a:lnTo>
                <a:close/>
              </a:path>
              <a:path w="1085215" h="680085">
                <a:moveTo>
                  <a:pt x="1075944" y="6095"/>
                </a:moveTo>
                <a:lnTo>
                  <a:pt x="1075944" y="675137"/>
                </a:lnTo>
                <a:lnTo>
                  <a:pt x="1080516" y="670565"/>
                </a:lnTo>
                <a:lnTo>
                  <a:pt x="1085087" y="670565"/>
                </a:lnTo>
                <a:lnTo>
                  <a:pt x="1085087" y="10668"/>
                </a:lnTo>
                <a:lnTo>
                  <a:pt x="1080516" y="10668"/>
                </a:lnTo>
                <a:lnTo>
                  <a:pt x="1075944" y="6095"/>
                </a:lnTo>
                <a:close/>
              </a:path>
              <a:path w="1085215" h="680085">
                <a:moveTo>
                  <a:pt x="1085087" y="670565"/>
                </a:moveTo>
                <a:lnTo>
                  <a:pt x="1080516" y="670565"/>
                </a:lnTo>
                <a:lnTo>
                  <a:pt x="1075944" y="675137"/>
                </a:lnTo>
                <a:lnTo>
                  <a:pt x="1085087" y="675137"/>
                </a:lnTo>
                <a:lnTo>
                  <a:pt x="1085087" y="670565"/>
                </a:lnTo>
                <a:close/>
              </a:path>
              <a:path w="1085215" h="680085">
                <a:moveTo>
                  <a:pt x="10668" y="6095"/>
                </a:moveTo>
                <a:lnTo>
                  <a:pt x="6096" y="10668"/>
                </a:lnTo>
                <a:lnTo>
                  <a:pt x="10668" y="10668"/>
                </a:lnTo>
                <a:lnTo>
                  <a:pt x="10668" y="6095"/>
                </a:lnTo>
                <a:close/>
              </a:path>
              <a:path w="1085215" h="680085">
                <a:moveTo>
                  <a:pt x="1075944" y="6095"/>
                </a:moveTo>
                <a:lnTo>
                  <a:pt x="10668" y="6095"/>
                </a:lnTo>
                <a:lnTo>
                  <a:pt x="10668" y="10668"/>
                </a:lnTo>
                <a:lnTo>
                  <a:pt x="1075944" y="10668"/>
                </a:lnTo>
                <a:lnTo>
                  <a:pt x="1075944" y="6095"/>
                </a:lnTo>
                <a:close/>
              </a:path>
              <a:path w="1085215" h="680085">
                <a:moveTo>
                  <a:pt x="1085087" y="6095"/>
                </a:moveTo>
                <a:lnTo>
                  <a:pt x="1075944" y="6095"/>
                </a:lnTo>
                <a:lnTo>
                  <a:pt x="1080516" y="10668"/>
                </a:lnTo>
                <a:lnTo>
                  <a:pt x="1085087" y="10668"/>
                </a:lnTo>
                <a:lnTo>
                  <a:pt x="1085087" y="609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689852" y="5744972"/>
            <a:ext cx="81661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35"/>
              </a:spcBef>
            </a:pPr>
            <a:r>
              <a:rPr dirty="0" sz="1200" spc="45" b="1">
                <a:latin typeface="BIZ UDPGothic"/>
                <a:cs typeface="BIZ UDPGothic"/>
              </a:rPr>
              <a:t>都市</a:t>
            </a:r>
            <a:r>
              <a:rPr dirty="0" sz="1200" spc="-200" b="1">
                <a:latin typeface="BIZ UDPGothic"/>
                <a:cs typeface="BIZ UDPGothic"/>
              </a:rPr>
              <a:t>と</a:t>
            </a:r>
            <a:r>
              <a:rPr dirty="0" sz="1200" spc="45" b="1">
                <a:latin typeface="BIZ UDPGothic"/>
                <a:cs typeface="BIZ UDPGothic"/>
              </a:rPr>
              <a:t>地</a:t>
            </a:r>
            <a:r>
              <a:rPr dirty="0" sz="1200" spc="35" b="1">
                <a:latin typeface="BIZ UDPGothic"/>
                <a:cs typeface="BIZ UDPGothic"/>
              </a:rPr>
              <a:t>方 </a:t>
            </a:r>
            <a:r>
              <a:rPr dirty="0" sz="1200" spc="45" b="1">
                <a:latin typeface="BIZ UDPGothic"/>
                <a:cs typeface="BIZ UDPGothic"/>
              </a:rPr>
              <a:t>の教育格</a:t>
            </a:r>
            <a:r>
              <a:rPr dirty="0" sz="1200" spc="20" b="1">
                <a:latin typeface="BIZ UDPGothic"/>
                <a:cs typeface="BIZ UDPGothic"/>
              </a:rPr>
              <a:t>差 </a:t>
            </a:r>
            <a:r>
              <a:rPr dirty="0" sz="1200" spc="45" b="1">
                <a:latin typeface="BIZ UDPGothic"/>
                <a:cs typeface="BIZ UDPGothic"/>
              </a:rPr>
              <a:t>の是</a:t>
            </a:r>
            <a:r>
              <a:rPr dirty="0" sz="1200" spc="35" b="1">
                <a:latin typeface="BIZ UDPGothic"/>
                <a:cs typeface="BIZ UDPGothic"/>
              </a:rPr>
              <a:t>正</a:t>
            </a:r>
            <a:endParaRPr sz="1200">
              <a:latin typeface="BIZ UDPGothic"/>
              <a:cs typeface="BIZ UDP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99160" y="5081015"/>
            <a:ext cx="8714740" cy="1704339"/>
            <a:chOff x="899160" y="5081015"/>
            <a:chExt cx="8714740" cy="1704339"/>
          </a:xfrm>
        </p:grpSpPr>
        <p:sp>
          <p:nvSpPr>
            <p:cNvPr id="36" name="object 36"/>
            <p:cNvSpPr/>
            <p:nvPr/>
          </p:nvSpPr>
          <p:spPr>
            <a:xfrm>
              <a:off x="902208" y="5262371"/>
              <a:ext cx="269875" cy="862965"/>
            </a:xfrm>
            <a:custGeom>
              <a:avLst/>
              <a:gdLst/>
              <a:ahLst/>
              <a:cxnLst/>
              <a:rect l="l" t="t" r="r" b="b"/>
              <a:pathLst>
                <a:path w="269875" h="862964">
                  <a:moveTo>
                    <a:pt x="134111" y="0"/>
                  </a:moveTo>
                  <a:lnTo>
                    <a:pt x="134111" y="216407"/>
                  </a:lnTo>
                  <a:lnTo>
                    <a:pt x="0" y="216407"/>
                  </a:lnTo>
                  <a:lnTo>
                    <a:pt x="0" y="646176"/>
                  </a:lnTo>
                  <a:lnTo>
                    <a:pt x="134111" y="646176"/>
                  </a:lnTo>
                  <a:lnTo>
                    <a:pt x="134111" y="862584"/>
                  </a:lnTo>
                  <a:lnTo>
                    <a:pt x="269747" y="431292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99160" y="5239511"/>
              <a:ext cx="276225" cy="908685"/>
            </a:xfrm>
            <a:custGeom>
              <a:avLst/>
              <a:gdLst/>
              <a:ahLst/>
              <a:cxnLst/>
              <a:rect l="l" t="t" r="r" b="b"/>
              <a:pathLst>
                <a:path w="276225" h="908685">
                  <a:moveTo>
                    <a:pt x="134112" y="883920"/>
                  </a:moveTo>
                  <a:lnTo>
                    <a:pt x="134112" y="908304"/>
                  </a:lnTo>
                  <a:lnTo>
                    <a:pt x="141274" y="885352"/>
                  </a:lnTo>
                  <a:lnTo>
                    <a:pt x="134112" y="883920"/>
                  </a:lnTo>
                  <a:close/>
                </a:path>
                <a:path w="276225" h="908685">
                  <a:moveTo>
                    <a:pt x="141731" y="883887"/>
                  </a:moveTo>
                  <a:lnTo>
                    <a:pt x="141274" y="885352"/>
                  </a:lnTo>
                  <a:lnTo>
                    <a:pt x="141731" y="885444"/>
                  </a:lnTo>
                  <a:lnTo>
                    <a:pt x="141731" y="883887"/>
                  </a:lnTo>
                  <a:close/>
                </a:path>
                <a:path w="276225" h="908685">
                  <a:moveTo>
                    <a:pt x="141731" y="859414"/>
                  </a:moveTo>
                  <a:lnTo>
                    <a:pt x="134112" y="883920"/>
                  </a:lnTo>
                  <a:lnTo>
                    <a:pt x="141274" y="885352"/>
                  </a:lnTo>
                  <a:lnTo>
                    <a:pt x="141721" y="883920"/>
                  </a:lnTo>
                  <a:lnTo>
                    <a:pt x="141731" y="859414"/>
                  </a:lnTo>
                  <a:close/>
                </a:path>
                <a:path w="276225" h="908685">
                  <a:moveTo>
                    <a:pt x="134112" y="669036"/>
                  </a:moveTo>
                  <a:lnTo>
                    <a:pt x="134112" y="883920"/>
                  </a:lnTo>
                  <a:lnTo>
                    <a:pt x="141731" y="859414"/>
                  </a:lnTo>
                  <a:lnTo>
                    <a:pt x="141731" y="673608"/>
                  </a:lnTo>
                  <a:lnTo>
                    <a:pt x="137159" y="673608"/>
                  </a:lnTo>
                  <a:lnTo>
                    <a:pt x="134112" y="669036"/>
                  </a:lnTo>
                  <a:close/>
                </a:path>
                <a:path w="276225" h="908685">
                  <a:moveTo>
                    <a:pt x="267750" y="454152"/>
                  </a:moveTo>
                  <a:lnTo>
                    <a:pt x="141731" y="859414"/>
                  </a:lnTo>
                  <a:lnTo>
                    <a:pt x="141731" y="883887"/>
                  </a:lnTo>
                  <a:lnTo>
                    <a:pt x="275368" y="455675"/>
                  </a:lnTo>
                  <a:lnTo>
                    <a:pt x="268224" y="455675"/>
                  </a:lnTo>
                  <a:lnTo>
                    <a:pt x="267750" y="454152"/>
                  </a:lnTo>
                  <a:close/>
                </a:path>
                <a:path w="276225" h="908685">
                  <a:moveTo>
                    <a:pt x="134112" y="234696"/>
                  </a:moveTo>
                  <a:lnTo>
                    <a:pt x="0" y="234696"/>
                  </a:lnTo>
                  <a:lnTo>
                    <a:pt x="0" y="673608"/>
                  </a:lnTo>
                  <a:lnTo>
                    <a:pt x="134112" y="673608"/>
                  </a:lnTo>
                  <a:lnTo>
                    <a:pt x="134112" y="669036"/>
                  </a:lnTo>
                  <a:lnTo>
                    <a:pt x="7620" y="669036"/>
                  </a:lnTo>
                  <a:lnTo>
                    <a:pt x="3048" y="665988"/>
                  </a:lnTo>
                  <a:lnTo>
                    <a:pt x="7620" y="665988"/>
                  </a:lnTo>
                  <a:lnTo>
                    <a:pt x="7620" y="242316"/>
                  </a:lnTo>
                  <a:lnTo>
                    <a:pt x="3048" y="242316"/>
                  </a:lnTo>
                  <a:lnTo>
                    <a:pt x="7620" y="239268"/>
                  </a:lnTo>
                  <a:lnTo>
                    <a:pt x="134112" y="239268"/>
                  </a:lnTo>
                  <a:lnTo>
                    <a:pt x="134112" y="234696"/>
                  </a:lnTo>
                  <a:close/>
                </a:path>
                <a:path w="276225" h="908685">
                  <a:moveTo>
                    <a:pt x="141731" y="665988"/>
                  </a:moveTo>
                  <a:lnTo>
                    <a:pt x="7620" y="665988"/>
                  </a:lnTo>
                  <a:lnTo>
                    <a:pt x="7620" y="669036"/>
                  </a:lnTo>
                  <a:lnTo>
                    <a:pt x="134112" y="669036"/>
                  </a:lnTo>
                  <a:lnTo>
                    <a:pt x="137159" y="673608"/>
                  </a:lnTo>
                  <a:lnTo>
                    <a:pt x="141731" y="673608"/>
                  </a:lnTo>
                  <a:lnTo>
                    <a:pt x="141731" y="665988"/>
                  </a:lnTo>
                  <a:close/>
                </a:path>
                <a:path w="276225" h="908685">
                  <a:moveTo>
                    <a:pt x="7620" y="665988"/>
                  </a:moveTo>
                  <a:lnTo>
                    <a:pt x="3048" y="665988"/>
                  </a:lnTo>
                  <a:lnTo>
                    <a:pt x="7620" y="669036"/>
                  </a:lnTo>
                  <a:lnTo>
                    <a:pt x="7620" y="665988"/>
                  </a:lnTo>
                  <a:close/>
                </a:path>
                <a:path w="276225" h="908685">
                  <a:moveTo>
                    <a:pt x="268224" y="452628"/>
                  </a:moveTo>
                  <a:lnTo>
                    <a:pt x="267750" y="454152"/>
                  </a:lnTo>
                  <a:lnTo>
                    <a:pt x="268224" y="455675"/>
                  </a:lnTo>
                  <a:lnTo>
                    <a:pt x="268224" y="452628"/>
                  </a:lnTo>
                  <a:close/>
                </a:path>
                <a:path w="276225" h="908685">
                  <a:moveTo>
                    <a:pt x="275368" y="452628"/>
                  </a:moveTo>
                  <a:lnTo>
                    <a:pt x="268224" y="452628"/>
                  </a:lnTo>
                  <a:lnTo>
                    <a:pt x="268224" y="455675"/>
                  </a:lnTo>
                  <a:lnTo>
                    <a:pt x="275368" y="455675"/>
                  </a:lnTo>
                  <a:lnTo>
                    <a:pt x="275844" y="454152"/>
                  </a:lnTo>
                  <a:lnTo>
                    <a:pt x="275368" y="452628"/>
                  </a:lnTo>
                  <a:close/>
                </a:path>
                <a:path w="276225" h="908685">
                  <a:moveTo>
                    <a:pt x="141731" y="24416"/>
                  </a:moveTo>
                  <a:lnTo>
                    <a:pt x="141731" y="48889"/>
                  </a:lnTo>
                  <a:lnTo>
                    <a:pt x="267750" y="454152"/>
                  </a:lnTo>
                  <a:lnTo>
                    <a:pt x="268224" y="452628"/>
                  </a:lnTo>
                  <a:lnTo>
                    <a:pt x="275368" y="452628"/>
                  </a:lnTo>
                  <a:lnTo>
                    <a:pt x="141731" y="24416"/>
                  </a:lnTo>
                  <a:close/>
                </a:path>
                <a:path w="276225" h="908685">
                  <a:moveTo>
                    <a:pt x="7620" y="239268"/>
                  </a:moveTo>
                  <a:lnTo>
                    <a:pt x="3048" y="242316"/>
                  </a:lnTo>
                  <a:lnTo>
                    <a:pt x="7620" y="242316"/>
                  </a:lnTo>
                  <a:lnTo>
                    <a:pt x="7620" y="239268"/>
                  </a:lnTo>
                  <a:close/>
                </a:path>
                <a:path w="276225" h="908685">
                  <a:moveTo>
                    <a:pt x="141731" y="234696"/>
                  </a:moveTo>
                  <a:lnTo>
                    <a:pt x="137159" y="234696"/>
                  </a:lnTo>
                  <a:lnTo>
                    <a:pt x="134112" y="239268"/>
                  </a:lnTo>
                  <a:lnTo>
                    <a:pt x="7620" y="239268"/>
                  </a:lnTo>
                  <a:lnTo>
                    <a:pt x="7620" y="242316"/>
                  </a:lnTo>
                  <a:lnTo>
                    <a:pt x="141731" y="242316"/>
                  </a:lnTo>
                  <a:lnTo>
                    <a:pt x="141731" y="234696"/>
                  </a:lnTo>
                  <a:close/>
                </a:path>
                <a:path w="276225" h="908685">
                  <a:moveTo>
                    <a:pt x="134112" y="24384"/>
                  </a:moveTo>
                  <a:lnTo>
                    <a:pt x="134112" y="239268"/>
                  </a:lnTo>
                  <a:lnTo>
                    <a:pt x="137159" y="234696"/>
                  </a:lnTo>
                  <a:lnTo>
                    <a:pt x="141731" y="234696"/>
                  </a:lnTo>
                  <a:lnTo>
                    <a:pt x="141731" y="48889"/>
                  </a:lnTo>
                  <a:lnTo>
                    <a:pt x="134112" y="24384"/>
                  </a:lnTo>
                  <a:close/>
                </a:path>
                <a:path w="276225" h="908685">
                  <a:moveTo>
                    <a:pt x="141274" y="22951"/>
                  </a:moveTo>
                  <a:lnTo>
                    <a:pt x="134112" y="24384"/>
                  </a:lnTo>
                  <a:lnTo>
                    <a:pt x="141731" y="48889"/>
                  </a:lnTo>
                  <a:lnTo>
                    <a:pt x="141721" y="24384"/>
                  </a:lnTo>
                  <a:lnTo>
                    <a:pt x="141274" y="22951"/>
                  </a:lnTo>
                  <a:close/>
                </a:path>
                <a:path w="276225" h="908685">
                  <a:moveTo>
                    <a:pt x="141731" y="22860"/>
                  </a:moveTo>
                  <a:lnTo>
                    <a:pt x="141274" y="22951"/>
                  </a:lnTo>
                  <a:lnTo>
                    <a:pt x="141731" y="24416"/>
                  </a:lnTo>
                  <a:lnTo>
                    <a:pt x="141731" y="22860"/>
                  </a:lnTo>
                  <a:close/>
                </a:path>
                <a:path w="276225" h="908685">
                  <a:moveTo>
                    <a:pt x="134112" y="0"/>
                  </a:moveTo>
                  <a:lnTo>
                    <a:pt x="134112" y="24384"/>
                  </a:lnTo>
                  <a:lnTo>
                    <a:pt x="141274" y="22951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286500" y="5366003"/>
              <a:ext cx="268605" cy="862965"/>
            </a:xfrm>
            <a:custGeom>
              <a:avLst/>
              <a:gdLst/>
              <a:ahLst/>
              <a:cxnLst/>
              <a:rect l="l" t="t" r="r" b="b"/>
              <a:pathLst>
                <a:path w="268604" h="862964">
                  <a:moveTo>
                    <a:pt x="134112" y="0"/>
                  </a:moveTo>
                  <a:lnTo>
                    <a:pt x="134112" y="216407"/>
                  </a:lnTo>
                  <a:lnTo>
                    <a:pt x="0" y="216407"/>
                  </a:lnTo>
                  <a:lnTo>
                    <a:pt x="0" y="646175"/>
                  </a:lnTo>
                  <a:lnTo>
                    <a:pt x="134112" y="646175"/>
                  </a:lnTo>
                  <a:lnTo>
                    <a:pt x="134112" y="862583"/>
                  </a:lnTo>
                  <a:lnTo>
                    <a:pt x="268224" y="431291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281927" y="5343143"/>
              <a:ext cx="276225" cy="908685"/>
            </a:xfrm>
            <a:custGeom>
              <a:avLst/>
              <a:gdLst/>
              <a:ahLst/>
              <a:cxnLst/>
              <a:rect l="l" t="t" r="r" b="b"/>
              <a:pathLst>
                <a:path w="276225" h="908685">
                  <a:moveTo>
                    <a:pt x="134112" y="669036"/>
                  </a:moveTo>
                  <a:lnTo>
                    <a:pt x="134112" y="908304"/>
                  </a:lnTo>
                  <a:lnTo>
                    <a:pt x="141281" y="885331"/>
                  </a:lnTo>
                  <a:lnTo>
                    <a:pt x="135636" y="883920"/>
                  </a:lnTo>
                  <a:lnTo>
                    <a:pt x="141732" y="864315"/>
                  </a:lnTo>
                  <a:lnTo>
                    <a:pt x="141732" y="673608"/>
                  </a:lnTo>
                  <a:lnTo>
                    <a:pt x="138684" y="673608"/>
                  </a:lnTo>
                  <a:lnTo>
                    <a:pt x="134112" y="669036"/>
                  </a:lnTo>
                  <a:close/>
                </a:path>
                <a:path w="276225" h="908685">
                  <a:moveTo>
                    <a:pt x="141732" y="883887"/>
                  </a:moveTo>
                  <a:lnTo>
                    <a:pt x="141281" y="885331"/>
                  </a:lnTo>
                  <a:lnTo>
                    <a:pt x="141732" y="885444"/>
                  </a:lnTo>
                  <a:lnTo>
                    <a:pt x="141732" y="883887"/>
                  </a:lnTo>
                  <a:close/>
                </a:path>
                <a:path w="276225" h="908685">
                  <a:moveTo>
                    <a:pt x="141732" y="864315"/>
                  </a:moveTo>
                  <a:lnTo>
                    <a:pt x="135636" y="883920"/>
                  </a:lnTo>
                  <a:lnTo>
                    <a:pt x="141281" y="885331"/>
                  </a:lnTo>
                  <a:lnTo>
                    <a:pt x="141721" y="883920"/>
                  </a:lnTo>
                  <a:lnTo>
                    <a:pt x="141732" y="864315"/>
                  </a:lnTo>
                  <a:close/>
                </a:path>
                <a:path w="276225" h="908685">
                  <a:moveTo>
                    <a:pt x="269274" y="454152"/>
                  </a:moveTo>
                  <a:lnTo>
                    <a:pt x="141732" y="864315"/>
                  </a:lnTo>
                  <a:lnTo>
                    <a:pt x="141732" y="883887"/>
                  </a:lnTo>
                  <a:lnTo>
                    <a:pt x="275368" y="455676"/>
                  </a:lnTo>
                  <a:lnTo>
                    <a:pt x="269748" y="455676"/>
                  </a:lnTo>
                  <a:lnTo>
                    <a:pt x="269274" y="454152"/>
                  </a:lnTo>
                  <a:close/>
                </a:path>
                <a:path w="276225" h="908685">
                  <a:moveTo>
                    <a:pt x="134112" y="234696"/>
                  </a:moveTo>
                  <a:lnTo>
                    <a:pt x="0" y="234696"/>
                  </a:lnTo>
                  <a:lnTo>
                    <a:pt x="0" y="673608"/>
                  </a:lnTo>
                  <a:lnTo>
                    <a:pt x="134112" y="673608"/>
                  </a:lnTo>
                  <a:lnTo>
                    <a:pt x="134112" y="669036"/>
                  </a:lnTo>
                  <a:lnTo>
                    <a:pt x="7620" y="669036"/>
                  </a:lnTo>
                  <a:lnTo>
                    <a:pt x="4572" y="665988"/>
                  </a:lnTo>
                  <a:lnTo>
                    <a:pt x="7620" y="665988"/>
                  </a:lnTo>
                  <a:lnTo>
                    <a:pt x="7620" y="242316"/>
                  </a:lnTo>
                  <a:lnTo>
                    <a:pt x="4572" y="242316"/>
                  </a:lnTo>
                  <a:lnTo>
                    <a:pt x="7620" y="239268"/>
                  </a:lnTo>
                  <a:lnTo>
                    <a:pt x="134112" y="239268"/>
                  </a:lnTo>
                  <a:lnTo>
                    <a:pt x="134112" y="234696"/>
                  </a:lnTo>
                  <a:close/>
                </a:path>
                <a:path w="276225" h="908685">
                  <a:moveTo>
                    <a:pt x="141732" y="665988"/>
                  </a:moveTo>
                  <a:lnTo>
                    <a:pt x="7620" y="665988"/>
                  </a:lnTo>
                  <a:lnTo>
                    <a:pt x="7620" y="669036"/>
                  </a:lnTo>
                  <a:lnTo>
                    <a:pt x="134112" y="669036"/>
                  </a:lnTo>
                  <a:lnTo>
                    <a:pt x="138684" y="673608"/>
                  </a:lnTo>
                  <a:lnTo>
                    <a:pt x="141732" y="673608"/>
                  </a:lnTo>
                  <a:lnTo>
                    <a:pt x="141732" y="665988"/>
                  </a:lnTo>
                  <a:close/>
                </a:path>
                <a:path w="276225" h="908685">
                  <a:moveTo>
                    <a:pt x="7620" y="665988"/>
                  </a:moveTo>
                  <a:lnTo>
                    <a:pt x="4572" y="665988"/>
                  </a:lnTo>
                  <a:lnTo>
                    <a:pt x="7620" y="669036"/>
                  </a:lnTo>
                  <a:lnTo>
                    <a:pt x="7620" y="665988"/>
                  </a:lnTo>
                  <a:close/>
                </a:path>
                <a:path w="276225" h="908685">
                  <a:moveTo>
                    <a:pt x="269748" y="452628"/>
                  </a:moveTo>
                  <a:lnTo>
                    <a:pt x="269274" y="454152"/>
                  </a:lnTo>
                  <a:lnTo>
                    <a:pt x="269748" y="455676"/>
                  </a:lnTo>
                  <a:lnTo>
                    <a:pt x="269748" y="452628"/>
                  </a:lnTo>
                  <a:close/>
                </a:path>
                <a:path w="276225" h="908685">
                  <a:moveTo>
                    <a:pt x="275368" y="452628"/>
                  </a:moveTo>
                  <a:lnTo>
                    <a:pt x="269748" y="452628"/>
                  </a:lnTo>
                  <a:lnTo>
                    <a:pt x="269748" y="455676"/>
                  </a:lnTo>
                  <a:lnTo>
                    <a:pt x="275368" y="455676"/>
                  </a:lnTo>
                  <a:lnTo>
                    <a:pt x="275844" y="454152"/>
                  </a:lnTo>
                  <a:lnTo>
                    <a:pt x="275368" y="452628"/>
                  </a:lnTo>
                  <a:close/>
                </a:path>
                <a:path w="276225" h="908685">
                  <a:moveTo>
                    <a:pt x="141732" y="24416"/>
                  </a:moveTo>
                  <a:lnTo>
                    <a:pt x="141732" y="43988"/>
                  </a:lnTo>
                  <a:lnTo>
                    <a:pt x="269274" y="454152"/>
                  </a:lnTo>
                  <a:lnTo>
                    <a:pt x="269748" y="452628"/>
                  </a:lnTo>
                  <a:lnTo>
                    <a:pt x="275368" y="452628"/>
                  </a:lnTo>
                  <a:lnTo>
                    <a:pt x="141732" y="24416"/>
                  </a:lnTo>
                  <a:close/>
                </a:path>
                <a:path w="276225" h="908685">
                  <a:moveTo>
                    <a:pt x="7620" y="239268"/>
                  </a:moveTo>
                  <a:lnTo>
                    <a:pt x="4572" y="242316"/>
                  </a:lnTo>
                  <a:lnTo>
                    <a:pt x="7620" y="242316"/>
                  </a:lnTo>
                  <a:lnTo>
                    <a:pt x="7620" y="239268"/>
                  </a:lnTo>
                  <a:close/>
                </a:path>
                <a:path w="276225" h="908685">
                  <a:moveTo>
                    <a:pt x="141732" y="234696"/>
                  </a:moveTo>
                  <a:lnTo>
                    <a:pt x="138684" y="234696"/>
                  </a:lnTo>
                  <a:lnTo>
                    <a:pt x="134112" y="239268"/>
                  </a:lnTo>
                  <a:lnTo>
                    <a:pt x="7620" y="239268"/>
                  </a:lnTo>
                  <a:lnTo>
                    <a:pt x="7620" y="242316"/>
                  </a:lnTo>
                  <a:lnTo>
                    <a:pt x="141732" y="242316"/>
                  </a:lnTo>
                  <a:lnTo>
                    <a:pt x="141732" y="234696"/>
                  </a:lnTo>
                  <a:close/>
                </a:path>
                <a:path w="276225" h="908685">
                  <a:moveTo>
                    <a:pt x="134112" y="0"/>
                  </a:moveTo>
                  <a:lnTo>
                    <a:pt x="134112" y="239268"/>
                  </a:lnTo>
                  <a:lnTo>
                    <a:pt x="138684" y="234696"/>
                  </a:lnTo>
                  <a:lnTo>
                    <a:pt x="141732" y="234696"/>
                  </a:lnTo>
                  <a:lnTo>
                    <a:pt x="141732" y="43988"/>
                  </a:lnTo>
                  <a:lnTo>
                    <a:pt x="135636" y="24384"/>
                  </a:lnTo>
                  <a:lnTo>
                    <a:pt x="141281" y="22972"/>
                  </a:lnTo>
                  <a:lnTo>
                    <a:pt x="134112" y="0"/>
                  </a:lnTo>
                  <a:close/>
                </a:path>
                <a:path w="276225" h="908685">
                  <a:moveTo>
                    <a:pt x="141281" y="22972"/>
                  </a:moveTo>
                  <a:lnTo>
                    <a:pt x="135636" y="24384"/>
                  </a:lnTo>
                  <a:lnTo>
                    <a:pt x="141732" y="43988"/>
                  </a:lnTo>
                  <a:lnTo>
                    <a:pt x="141721" y="24384"/>
                  </a:lnTo>
                  <a:lnTo>
                    <a:pt x="141281" y="22972"/>
                  </a:lnTo>
                  <a:close/>
                </a:path>
                <a:path w="276225" h="908685">
                  <a:moveTo>
                    <a:pt x="141732" y="22860"/>
                  </a:moveTo>
                  <a:lnTo>
                    <a:pt x="141281" y="22972"/>
                  </a:lnTo>
                  <a:lnTo>
                    <a:pt x="141732" y="24416"/>
                  </a:lnTo>
                  <a:lnTo>
                    <a:pt x="141732" y="228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644384" y="5081015"/>
              <a:ext cx="1969135" cy="1704339"/>
            </a:xfrm>
            <a:custGeom>
              <a:avLst/>
              <a:gdLst/>
              <a:ahLst/>
              <a:cxnLst/>
              <a:rect l="l" t="t" r="r" b="b"/>
              <a:pathLst>
                <a:path w="1969134" h="1704340">
                  <a:moveTo>
                    <a:pt x="1969008" y="435864"/>
                  </a:moveTo>
                  <a:lnTo>
                    <a:pt x="1967115" y="426275"/>
                  </a:lnTo>
                  <a:lnTo>
                    <a:pt x="1961959" y="418528"/>
                  </a:lnTo>
                  <a:lnTo>
                    <a:pt x="1954212" y="413372"/>
                  </a:lnTo>
                  <a:lnTo>
                    <a:pt x="1944624" y="411480"/>
                  </a:lnTo>
                  <a:lnTo>
                    <a:pt x="1921764" y="411480"/>
                  </a:lnTo>
                  <a:lnTo>
                    <a:pt x="1921764" y="460248"/>
                  </a:lnTo>
                  <a:lnTo>
                    <a:pt x="1921764" y="1263408"/>
                  </a:lnTo>
                  <a:lnTo>
                    <a:pt x="274320" y="1263408"/>
                  </a:lnTo>
                  <a:lnTo>
                    <a:pt x="274320" y="460248"/>
                  </a:lnTo>
                  <a:lnTo>
                    <a:pt x="1921764" y="460248"/>
                  </a:lnTo>
                  <a:lnTo>
                    <a:pt x="1921764" y="411480"/>
                  </a:lnTo>
                  <a:lnTo>
                    <a:pt x="249936" y="411480"/>
                  </a:lnTo>
                  <a:lnTo>
                    <a:pt x="240334" y="413372"/>
                  </a:lnTo>
                  <a:lnTo>
                    <a:pt x="232600" y="418528"/>
                  </a:lnTo>
                  <a:lnTo>
                    <a:pt x="227431" y="426275"/>
                  </a:lnTo>
                  <a:lnTo>
                    <a:pt x="225552" y="435864"/>
                  </a:lnTo>
                  <a:lnTo>
                    <a:pt x="225552" y="840409"/>
                  </a:lnTo>
                  <a:lnTo>
                    <a:pt x="114300" y="0"/>
                  </a:lnTo>
                  <a:lnTo>
                    <a:pt x="114300" y="425196"/>
                  </a:lnTo>
                  <a:lnTo>
                    <a:pt x="0" y="425196"/>
                  </a:lnTo>
                  <a:lnTo>
                    <a:pt x="0" y="1277124"/>
                  </a:lnTo>
                  <a:lnTo>
                    <a:pt x="114300" y="1277124"/>
                  </a:lnTo>
                  <a:lnTo>
                    <a:pt x="114300" y="1703844"/>
                  </a:lnTo>
                  <a:lnTo>
                    <a:pt x="225552" y="863434"/>
                  </a:lnTo>
                  <a:lnTo>
                    <a:pt x="225552" y="1287792"/>
                  </a:lnTo>
                  <a:lnTo>
                    <a:pt x="227431" y="1297393"/>
                  </a:lnTo>
                  <a:lnTo>
                    <a:pt x="232600" y="1305128"/>
                  </a:lnTo>
                  <a:lnTo>
                    <a:pt x="240334" y="1310297"/>
                  </a:lnTo>
                  <a:lnTo>
                    <a:pt x="249936" y="1312176"/>
                  </a:lnTo>
                  <a:lnTo>
                    <a:pt x="1944624" y="1312176"/>
                  </a:lnTo>
                  <a:lnTo>
                    <a:pt x="1954212" y="1310297"/>
                  </a:lnTo>
                  <a:lnTo>
                    <a:pt x="1961959" y="1305128"/>
                  </a:lnTo>
                  <a:lnTo>
                    <a:pt x="1967115" y="1297393"/>
                  </a:lnTo>
                  <a:lnTo>
                    <a:pt x="1969008" y="1287792"/>
                  </a:lnTo>
                  <a:lnTo>
                    <a:pt x="1969008" y="1263408"/>
                  </a:lnTo>
                  <a:lnTo>
                    <a:pt x="1969008" y="460248"/>
                  </a:lnTo>
                  <a:lnTo>
                    <a:pt x="1969008" y="435864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979156" y="5560567"/>
            <a:ext cx="144145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95"/>
              </a:spcBef>
              <a:buSzPct val="94594"/>
              <a:buChar char="○"/>
              <a:tabLst>
                <a:tab pos="248920" algn="l"/>
              </a:tabLst>
            </a:pPr>
            <a:r>
              <a:rPr dirty="0" sz="1850" spc="5" b="1">
                <a:latin typeface="BIZ UDPGothic"/>
                <a:cs typeface="BIZ UDPGothic"/>
              </a:rPr>
              <a:t>生産性向</a:t>
            </a:r>
            <a:r>
              <a:rPr dirty="0" sz="1850" spc="-5" b="1">
                <a:latin typeface="BIZ UDPGothic"/>
                <a:cs typeface="BIZ UDPGothic"/>
              </a:rPr>
              <a:t>上</a:t>
            </a:r>
            <a:endParaRPr sz="1850">
              <a:latin typeface="BIZ UDPGothic"/>
              <a:cs typeface="BIZ UDP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79156" y="6008623"/>
            <a:ext cx="120523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95"/>
              </a:spcBef>
              <a:buSzPct val="94594"/>
              <a:buChar char="○"/>
              <a:tabLst>
                <a:tab pos="248920" algn="l"/>
              </a:tabLst>
            </a:pPr>
            <a:r>
              <a:rPr dirty="0" sz="1850" spc="5" b="1">
                <a:latin typeface="BIZ UDPGothic"/>
                <a:cs typeface="BIZ UDPGothic"/>
              </a:rPr>
              <a:t>地方創</a:t>
            </a:r>
            <a:r>
              <a:rPr dirty="0" sz="1850" spc="-5" b="1">
                <a:latin typeface="BIZ UDPGothic"/>
                <a:cs typeface="BIZ UDPGothic"/>
              </a:rPr>
              <a:t>生</a:t>
            </a:r>
            <a:endParaRPr sz="1850">
              <a:latin typeface="BIZ UDPGothic"/>
              <a:cs typeface="BIZ UDP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648444" y="5071871"/>
            <a:ext cx="852169" cy="1705610"/>
          </a:xfrm>
          <a:custGeom>
            <a:avLst/>
            <a:gdLst/>
            <a:ahLst/>
            <a:cxnLst/>
            <a:rect l="l" t="t" r="r" b="b"/>
            <a:pathLst>
              <a:path w="852170" h="1705609">
                <a:moveTo>
                  <a:pt x="851916" y="192024"/>
                </a:moveTo>
                <a:lnTo>
                  <a:pt x="850023" y="183311"/>
                </a:lnTo>
                <a:lnTo>
                  <a:pt x="844867" y="176034"/>
                </a:lnTo>
                <a:lnTo>
                  <a:pt x="837120" y="171030"/>
                </a:lnTo>
                <a:lnTo>
                  <a:pt x="827532" y="169164"/>
                </a:lnTo>
                <a:lnTo>
                  <a:pt x="803148" y="169164"/>
                </a:lnTo>
                <a:lnTo>
                  <a:pt x="803148" y="216408"/>
                </a:lnTo>
                <a:lnTo>
                  <a:pt x="803148" y="1408188"/>
                </a:lnTo>
                <a:lnTo>
                  <a:pt x="257556" y="1408188"/>
                </a:lnTo>
                <a:lnTo>
                  <a:pt x="257556" y="216408"/>
                </a:lnTo>
                <a:lnTo>
                  <a:pt x="803148" y="216408"/>
                </a:lnTo>
                <a:lnTo>
                  <a:pt x="803148" y="169164"/>
                </a:lnTo>
                <a:lnTo>
                  <a:pt x="234696" y="169164"/>
                </a:lnTo>
                <a:lnTo>
                  <a:pt x="225094" y="171030"/>
                </a:lnTo>
                <a:lnTo>
                  <a:pt x="217360" y="176034"/>
                </a:lnTo>
                <a:lnTo>
                  <a:pt x="212191" y="183311"/>
                </a:lnTo>
                <a:lnTo>
                  <a:pt x="210312" y="192024"/>
                </a:lnTo>
                <a:lnTo>
                  <a:pt x="210312" y="770229"/>
                </a:lnTo>
                <a:lnTo>
                  <a:pt x="109728" y="0"/>
                </a:lnTo>
                <a:lnTo>
                  <a:pt x="109728" y="426720"/>
                </a:lnTo>
                <a:lnTo>
                  <a:pt x="0" y="426720"/>
                </a:lnTo>
                <a:lnTo>
                  <a:pt x="0" y="1278648"/>
                </a:lnTo>
                <a:lnTo>
                  <a:pt x="109728" y="1278648"/>
                </a:lnTo>
                <a:lnTo>
                  <a:pt x="109728" y="1705368"/>
                </a:lnTo>
                <a:lnTo>
                  <a:pt x="210312" y="933754"/>
                </a:lnTo>
                <a:lnTo>
                  <a:pt x="210312" y="1432572"/>
                </a:lnTo>
                <a:lnTo>
                  <a:pt x="212191" y="1442173"/>
                </a:lnTo>
                <a:lnTo>
                  <a:pt x="217360" y="1449908"/>
                </a:lnTo>
                <a:lnTo>
                  <a:pt x="225094" y="1455077"/>
                </a:lnTo>
                <a:lnTo>
                  <a:pt x="234696" y="1456956"/>
                </a:lnTo>
                <a:lnTo>
                  <a:pt x="827532" y="1456956"/>
                </a:lnTo>
                <a:lnTo>
                  <a:pt x="837120" y="1455077"/>
                </a:lnTo>
                <a:lnTo>
                  <a:pt x="844867" y="1449908"/>
                </a:lnTo>
                <a:lnTo>
                  <a:pt x="850023" y="1442173"/>
                </a:lnTo>
                <a:lnTo>
                  <a:pt x="851916" y="1432572"/>
                </a:lnTo>
                <a:lnTo>
                  <a:pt x="851916" y="1408188"/>
                </a:lnTo>
                <a:lnTo>
                  <a:pt x="851916" y="216408"/>
                </a:lnTo>
                <a:lnTo>
                  <a:pt x="851916" y="192024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0047223" y="5307583"/>
            <a:ext cx="260350" cy="1154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  <a:spcBef>
                <a:spcPts val="90"/>
              </a:spcBef>
            </a:pPr>
            <a:r>
              <a:rPr dirty="0" sz="1850" spc="-5" b="1">
                <a:latin typeface="BIZ UDPGothic"/>
                <a:cs typeface="BIZ UDPGothic"/>
              </a:rPr>
              <a:t>経 済 成 長</a:t>
            </a:r>
            <a:endParaRPr sz="1850">
              <a:latin typeface="BIZ UDPGothic"/>
              <a:cs typeface="BIZ UDPGothic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272271" y="4927091"/>
            <a:ext cx="847725" cy="615950"/>
            <a:chOff x="8272271" y="4927091"/>
            <a:chExt cx="847725" cy="615950"/>
          </a:xfrm>
        </p:grpSpPr>
        <p:sp>
          <p:nvSpPr>
            <p:cNvPr id="46" name="object 46"/>
            <p:cNvSpPr/>
            <p:nvPr/>
          </p:nvSpPr>
          <p:spPr>
            <a:xfrm>
              <a:off x="8276843" y="4931663"/>
              <a:ext cx="838200" cy="607060"/>
            </a:xfrm>
            <a:custGeom>
              <a:avLst/>
              <a:gdLst/>
              <a:ahLst/>
              <a:cxnLst/>
              <a:rect l="l" t="t" r="r" b="b"/>
              <a:pathLst>
                <a:path w="838200" h="607060">
                  <a:moveTo>
                    <a:pt x="838200" y="0"/>
                  </a:moveTo>
                  <a:lnTo>
                    <a:pt x="0" y="0"/>
                  </a:lnTo>
                  <a:lnTo>
                    <a:pt x="0" y="606552"/>
                  </a:lnTo>
                  <a:lnTo>
                    <a:pt x="838200" y="606552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272271" y="4927091"/>
              <a:ext cx="847725" cy="615950"/>
            </a:xfrm>
            <a:custGeom>
              <a:avLst/>
              <a:gdLst/>
              <a:ahLst/>
              <a:cxnLst/>
              <a:rect l="l" t="t" r="r" b="b"/>
              <a:pathLst>
                <a:path w="847725" h="615950">
                  <a:moveTo>
                    <a:pt x="845820" y="0"/>
                  </a:moveTo>
                  <a:lnTo>
                    <a:pt x="3048" y="0"/>
                  </a:lnTo>
                  <a:lnTo>
                    <a:pt x="0" y="1524"/>
                  </a:lnTo>
                  <a:lnTo>
                    <a:pt x="0" y="614172"/>
                  </a:lnTo>
                  <a:lnTo>
                    <a:pt x="3048" y="615696"/>
                  </a:lnTo>
                  <a:lnTo>
                    <a:pt x="845820" y="615696"/>
                  </a:lnTo>
                  <a:lnTo>
                    <a:pt x="847344" y="614172"/>
                  </a:lnTo>
                  <a:lnTo>
                    <a:pt x="847344" y="611124"/>
                  </a:lnTo>
                  <a:lnTo>
                    <a:pt x="10668" y="611124"/>
                  </a:lnTo>
                  <a:lnTo>
                    <a:pt x="4572" y="605028"/>
                  </a:lnTo>
                  <a:lnTo>
                    <a:pt x="10668" y="605028"/>
                  </a:lnTo>
                  <a:lnTo>
                    <a:pt x="10668" y="9144"/>
                  </a:lnTo>
                  <a:lnTo>
                    <a:pt x="4572" y="9144"/>
                  </a:lnTo>
                  <a:lnTo>
                    <a:pt x="10668" y="4572"/>
                  </a:lnTo>
                  <a:lnTo>
                    <a:pt x="847344" y="4572"/>
                  </a:lnTo>
                  <a:lnTo>
                    <a:pt x="847344" y="1524"/>
                  </a:lnTo>
                  <a:lnTo>
                    <a:pt x="845820" y="0"/>
                  </a:lnTo>
                  <a:close/>
                </a:path>
                <a:path w="847725" h="615950">
                  <a:moveTo>
                    <a:pt x="10668" y="605028"/>
                  </a:moveTo>
                  <a:lnTo>
                    <a:pt x="4572" y="605028"/>
                  </a:lnTo>
                  <a:lnTo>
                    <a:pt x="10668" y="611124"/>
                  </a:lnTo>
                  <a:lnTo>
                    <a:pt x="10668" y="605028"/>
                  </a:lnTo>
                  <a:close/>
                </a:path>
                <a:path w="847725" h="615950">
                  <a:moveTo>
                    <a:pt x="838200" y="605028"/>
                  </a:moveTo>
                  <a:lnTo>
                    <a:pt x="10668" y="605028"/>
                  </a:lnTo>
                  <a:lnTo>
                    <a:pt x="10668" y="611124"/>
                  </a:lnTo>
                  <a:lnTo>
                    <a:pt x="838200" y="611124"/>
                  </a:lnTo>
                  <a:lnTo>
                    <a:pt x="838200" y="605028"/>
                  </a:lnTo>
                  <a:close/>
                </a:path>
                <a:path w="847725" h="615950">
                  <a:moveTo>
                    <a:pt x="838200" y="4572"/>
                  </a:moveTo>
                  <a:lnTo>
                    <a:pt x="838200" y="611124"/>
                  </a:lnTo>
                  <a:lnTo>
                    <a:pt x="842772" y="605028"/>
                  </a:lnTo>
                  <a:lnTo>
                    <a:pt x="847344" y="605028"/>
                  </a:lnTo>
                  <a:lnTo>
                    <a:pt x="847344" y="9144"/>
                  </a:lnTo>
                  <a:lnTo>
                    <a:pt x="842772" y="9144"/>
                  </a:lnTo>
                  <a:lnTo>
                    <a:pt x="838200" y="4572"/>
                  </a:lnTo>
                  <a:close/>
                </a:path>
                <a:path w="847725" h="615950">
                  <a:moveTo>
                    <a:pt x="847344" y="605028"/>
                  </a:moveTo>
                  <a:lnTo>
                    <a:pt x="842772" y="605028"/>
                  </a:lnTo>
                  <a:lnTo>
                    <a:pt x="838200" y="611124"/>
                  </a:lnTo>
                  <a:lnTo>
                    <a:pt x="847344" y="611124"/>
                  </a:lnTo>
                  <a:lnTo>
                    <a:pt x="847344" y="605028"/>
                  </a:lnTo>
                  <a:close/>
                </a:path>
                <a:path w="847725" h="615950">
                  <a:moveTo>
                    <a:pt x="10668" y="4572"/>
                  </a:moveTo>
                  <a:lnTo>
                    <a:pt x="4572" y="9144"/>
                  </a:lnTo>
                  <a:lnTo>
                    <a:pt x="10668" y="9144"/>
                  </a:lnTo>
                  <a:lnTo>
                    <a:pt x="10668" y="4572"/>
                  </a:lnTo>
                  <a:close/>
                </a:path>
                <a:path w="847725" h="615950">
                  <a:moveTo>
                    <a:pt x="838200" y="4572"/>
                  </a:moveTo>
                  <a:lnTo>
                    <a:pt x="10668" y="4572"/>
                  </a:lnTo>
                  <a:lnTo>
                    <a:pt x="10668" y="9144"/>
                  </a:lnTo>
                  <a:lnTo>
                    <a:pt x="838200" y="9144"/>
                  </a:lnTo>
                  <a:lnTo>
                    <a:pt x="838200" y="4572"/>
                  </a:lnTo>
                  <a:close/>
                </a:path>
                <a:path w="847725" h="615950">
                  <a:moveTo>
                    <a:pt x="847344" y="4572"/>
                  </a:moveTo>
                  <a:lnTo>
                    <a:pt x="838200" y="4572"/>
                  </a:lnTo>
                  <a:lnTo>
                    <a:pt x="842772" y="9144"/>
                  </a:lnTo>
                  <a:lnTo>
                    <a:pt x="847344" y="9144"/>
                  </a:lnTo>
                  <a:lnTo>
                    <a:pt x="847344" y="4572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8276843" y="4931664"/>
            <a:ext cx="838200" cy="60706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08279" marR="202565">
              <a:lnSpc>
                <a:spcPts val="1970"/>
              </a:lnSpc>
              <a:spcBef>
                <a:spcPts val="509"/>
              </a:spcBef>
            </a:pPr>
            <a:r>
              <a:rPr dirty="0" sz="1650" b="1">
                <a:latin typeface="BIZ UDPGothic"/>
                <a:cs typeface="BIZ UDPGothic"/>
              </a:rPr>
              <a:t>経</a:t>
            </a:r>
            <a:r>
              <a:rPr dirty="0" sz="1650" spc="-5" b="1">
                <a:latin typeface="BIZ UDPGothic"/>
                <a:cs typeface="BIZ UDPGothic"/>
              </a:rPr>
              <a:t>済 </a:t>
            </a:r>
            <a:r>
              <a:rPr dirty="0" sz="1650" b="1">
                <a:latin typeface="BIZ UDPGothic"/>
                <a:cs typeface="BIZ UDPGothic"/>
              </a:rPr>
              <a:t>効</a:t>
            </a:r>
            <a:r>
              <a:rPr dirty="0" sz="1650" spc="-10" b="1">
                <a:latin typeface="BIZ UDPGothic"/>
                <a:cs typeface="BIZ UDPGothic"/>
              </a:rPr>
              <a:t>果</a:t>
            </a:r>
            <a:endParaRPr sz="1650">
              <a:latin typeface="BIZ UDPGothic"/>
              <a:cs typeface="BIZ UDPGothi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969764" y="4655820"/>
            <a:ext cx="2470785" cy="192405"/>
          </a:xfrm>
          <a:custGeom>
            <a:avLst/>
            <a:gdLst/>
            <a:ahLst/>
            <a:cxnLst/>
            <a:rect l="l" t="t" r="r" b="b"/>
            <a:pathLst>
              <a:path w="2470784" h="192404">
                <a:moveTo>
                  <a:pt x="2468880" y="0"/>
                </a:moveTo>
                <a:lnTo>
                  <a:pt x="3048" y="0"/>
                </a:lnTo>
                <a:lnTo>
                  <a:pt x="0" y="1523"/>
                </a:lnTo>
                <a:lnTo>
                  <a:pt x="0" y="190500"/>
                </a:lnTo>
                <a:lnTo>
                  <a:pt x="3048" y="192023"/>
                </a:lnTo>
                <a:lnTo>
                  <a:pt x="2468880" y="192023"/>
                </a:lnTo>
                <a:lnTo>
                  <a:pt x="2470404" y="190500"/>
                </a:lnTo>
                <a:lnTo>
                  <a:pt x="2470404" y="187451"/>
                </a:lnTo>
                <a:lnTo>
                  <a:pt x="10668" y="187451"/>
                </a:lnTo>
                <a:lnTo>
                  <a:pt x="6096" y="181356"/>
                </a:lnTo>
                <a:lnTo>
                  <a:pt x="10668" y="181356"/>
                </a:lnTo>
                <a:lnTo>
                  <a:pt x="10668" y="9143"/>
                </a:lnTo>
                <a:lnTo>
                  <a:pt x="6096" y="9143"/>
                </a:lnTo>
                <a:lnTo>
                  <a:pt x="10668" y="4571"/>
                </a:lnTo>
                <a:lnTo>
                  <a:pt x="2470404" y="4571"/>
                </a:lnTo>
                <a:lnTo>
                  <a:pt x="2470404" y="1523"/>
                </a:lnTo>
                <a:lnTo>
                  <a:pt x="2468880" y="0"/>
                </a:lnTo>
                <a:close/>
              </a:path>
              <a:path w="2470784" h="192404">
                <a:moveTo>
                  <a:pt x="10668" y="181356"/>
                </a:moveTo>
                <a:lnTo>
                  <a:pt x="6096" y="181356"/>
                </a:lnTo>
                <a:lnTo>
                  <a:pt x="10668" y="187451"/>
                </a:lnTo>
                <a:lnTo>
                  <a:pt x="10668" y="181356"/>
                </a:lnTo>
                <a:close/>
              </a:path>
              <a:path w="2470784" h="192404">
                <a:moveTo>
                  <a:pt x="2459736" y="181356"/>
                </a:moveTo>
                <a:lnTo>
                  <a:pt x="10668" y="181356"/>
                </a:lnTo>
                <a:lnTo>
                  <a:pt x="10668" y="187451"/>
                </a:lnTo>
                <a:lnTo>
                  <a:pt x="2459736" y="187451"/>
                </a:lnTo>
                <a:lnTo>
                  <a:pt x="2459736" y="181356"/>
                </a:lnTo>
                <a:close/>
              </a:path>
              <a:path w="2470784" h="192404">
                <a:moveTo>
                  <a:pt x="2459736" y="4571"/>
                </a:moveTo>
                <a:lnTo>
                  <a:pt x="2459736" y="187451"/>
                </a:lnTo>
                <a:lnTo>
                  <a:pt x="2465832" y="181356"/>
                </a:lnTo>
                <a:lnTo>
                  <a:pt x="2470404" y="181356"/>
                </a:lnTo>
                <a:lnTo>
                  <a:pt x="2470404" y="9143"/>
                </a:lnTo>
                <a:lnTo>
                  <a:pt x="2465832" y="9143"/>
                </a:lnTo>
                <a:lnTo>
                  <a:pt x="2459736" y="4571"/>
                </a:lnTo>
                <a:close/>
              </a:path>
              <a:path w="2470784" h="192404">
                <a:moveTo>
                  <a:pt x="2470404" y="181356"/>
                </a:moveTo>
                <a:lnTo>
                  <a:pt x="2465832" y="181356"/>
                </a:lnTo>
                <a:lnTo>
                  <a:pt x="2459736" y="187451"/>
                </a:lnTo>
                <a:lnTo>
                  <a:pt x="2470404" y="187451"/>
                </a:lnTo>
                <a:lnTo>
                  <a:pt x="2470404" y="181356"/>
                </a:lnTo>
                <a:close/>
              </a:path>
              <a:path w="2470784" h="192404">
                <a:moveTo>
                  <a:pt x="10668" y="4571"/>
                </a:moveTo>
                <a:lnTo>
                  <a:pt x="6096" y="9143"/>
                </a:lnTo>
                <a:lnTo>
                  <a:pt x="10668" y="9143"/>
                </a:lnTo>
                <a:lnTo>
                  <a:pt x="10668" y="4571"/>
                </a:lnTo>
                <a:close/>
              </a:path>
              <a:path w="2470784" h="192404">
                <a:moveTo>
                  <a:pt x="2459736" y="4571"/>
                </a:moveTo>
                <a:lnTo>
                  <a:pt x="10668" y="4571"/>
                </a:lnTo>
                <a:lnTo>
                  <a:pt x="10668" y="9143"/>
                </a:lnTo>
                <a:lnTo>
                  <a:pt x="2459736" y="9143"/>
                </a:lnTo>
                <a:lnTo>
                  <a:pt x="2459736" y="4571"/>
                </a:lnTo>
                <a:close/>
              </a:path>
              <a:path w="2470784" h="192404">
                <a:moveTo>
                  <a:pt x="2470404" y="4571"/>
                </a:moveTo>
                <a:lnTo>
                  <a:pt x="2459736" y="4571"/>
                </a:lnTo>
                <a:lnTo>
                  <a:pt x="2465832" y="9143"/>
                </a:lnTo>
                <a:lnTo>
                  <a:pt x="2470404" y="9143"/>
                </a:lnTo>
                <a:lnTo>
                  <a:pt x="2470404" y="4571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006340" y="4680203"/>
            <a:ext cx="2429510" cy="1631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53670">
              <a:lnSpc>
                <a:spcPts val="1230"/>
              </a:lnSpc>
            </a:pPr>
            <a:r>
              <a:rPr dirty="0" sz="1050" spc="10" b="1">
                <a:latin typeface="BIZ UDPGothic"/>
                <a:cs typeface="BIZ UDPGothic"/>
              </a:rPr>
              <a:t>ユ</a:t>
            </a:r>
            <a:r>
              <a:rPr dirty="0" sz="1050" spc="30" b="1">
                <a:latin typeface="BIZ UDPGothic"/>
                <a:cs typeface="BIZ UDPGothic"/>
              </a:rPr>
              <a:t>ー</a:t>
            </a:r>
            <a:r>
              <a:rPr dirty="0" sz="1050" spc="-20" b="1">
                <a:latin typeface="BIZ UDPGothic"/>
                <a:cs typeface="BIZ UDPGothic"/>
              </a:rPr>
              <a:t>ス</a:t>
            </a:r>
            <a:r>
              <a:rPr dirty="0" sz="1050" spc="10" b="1">
                <a:latin typeface="BIZ UDPGothic"/>
                <a:cs typeface="BIZ UDPGothic"/>
              </a:rPr>
              <a:t>ケ</a:t>
            </a:r>
            <a:r>
              <a:rPr dirty="0" sz="1050" spc="30" b="1">
                <a:latin typeface="BIZ UDPGothic"/>
                <a:cs typeface="BIZ UDPGothic"/>
              </a:rPr>
              <a:t>ー</a:t>
            </a:r>
            <a:r>
              <a:rPr dirty="0" sz="1050" spc="-20" b="1">
                <a:latin typeface="BIZ UDPGothic"/>
                <a:cs typeface="BIZ UDPGothic"/>
              </a:rPr>
              <a:t>ス</a:t>
            </a:r>
            <a:r>
              <a:rPr dirty="0" sz="1050" spc="-175" b="1">
                <a:latin typeface="BIZ UDPGothic"/>
                <a:cs typeface="BIZ UDPGothic"/>
              </a:rPr>
              <a:t>と</a:t>
            </a:r>
            <a:r>
              <a:rPr dirty="0" sz="1050" spc="40" b="1">
                <a:latin typeface="BIZ UDPGothic"/>
                <a:cs typeface="BIZ UDPGothic"/>
              </a:rPr>
              <a:t>効</a:t>
            </a:r>
            <a:r>
              <a:rPr dirty="0" sz="1050" spc="30" b="1">
                <a:latin typeface="BIZ UDPGothic"/>
                <a:cs typeface="BIZ UDPGothic"/>
              </a:rPr>
              <a:t>果</a:t>
            </a:r>
            <a:r>
              <a:rPr dirty="0" sz="1050" spc="-120" b="1">
                <a:latin typeface="BIZ UDPGothic"/>
                <a:cs typeface="BIZ UDPGothic"/>
              </a:rPr>
              <a:t>を</a:t>
            </a:r>
            <a:r>
              <a:rPr dirty="0" sz="1050" spc="-35" b="1">
                <a:latin typeface="BIZ UDPGothic"/>
                <a:cs typeface="BIZ UDPGothic"/>
              </a:rPr>
              <a:t>ガ</a:t>
            </a:r>
            <a:r>
              <a:rPr dirty="0" sz="1050" spc="30" b="1">
                <a:latin typeface="BIZ UDPGothic"/>
                <a:cs typeface="BIZ UDPGothic"/>
              </a:rPr>
              <a:t>イ</a:t>
            </a:r>
            <a:r>
              <a:rPr dirty="0" sz="1050" spc="-105" b="1">
                <a:latin typeface="BIZ UDPGothic"/>
                <a:cs typeface="BIZ UDPGothic"/>
              </a:rPr>
              <a:t>ド</a:t>
            </a:r>
            <a:r>
              <a:rPr dirty="0" sz="1050" spc="-90" b="1">
                <a:latin typeface="BIZ UDPGothic"/>
                <a:cs typeface="BIZ UDPGothic"/>
              </a:rPr>
              <a:t>ブッ</a:t>
            </a:r>
            <a:r>
              <a:rPr dirty="0" sz="1050" spc="-65" b="1">
                <a:latin typeface="BIZ UDPGothic"/>
                <a:cs typeface="BIZ UDPGothic"/>
              </a:rPr>
              <a:t>ク</a:t>
            </a:r>
            <a:r>
              <a:rPr dirty="0" sz="1050" spc="30" b="1">
                <a:latin typeface="BIZ UDPGothic"/>
                <a:cs typeface="BIZ UDPGothic"/>
              </a:rPr>
              <a:t>化</a:t>
            </a:r>
            <a:endParaRPr sz="1050">
              <a:latin typeface="BIZ UDPGothic"/>
              <a:cs typeface="BIZ UDPGothic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000244" y="4517135"/>
            <a:ext cx="668020" cy="167640"/>
            <a:chOff x="5000244" y="4517135"/>
            <a:chExt cx="668020" cy="167640"/>
          </a:xfrm>
        </p:grpSpPr>
        <p:sp>
          <p:nvSpPr>
            <p:cNvPr id="52" name="object 52"/>
            <p:cNvSpPr/>
            <p:nvPr/>
          </p:nvSpPr>
          <p:spPr>
            <a:xfrm>
              <a:off x="5006340" y="4523231"/>
              <a:ext cx="655320" cy="157480"/>
            </a:xfrm>
            <a:custGeom>
              <a:avLst/>
              <a:gdLst/>
              <a:ahLst/>
              <a:cxnLst/>
              <a:rect l="l" t="t" r="r" b="b"/>
              <a:pathLst>
                <a:path w="655320" h="157479">
                  <a:moveTo>
                    <a:pt x="655320" y="0"/>
                  </a:moveTo>
                  <a:lnTo>
                    <a:pt x="0" y="0"/>
                  </a:lnTo>
                  <a:lnTo>
                    <a:pt x="0" y="156971"/>
                  </a:lnTo>
                  <a:lnTo>
                    <a:pt x="655320" y="156971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000244" y="4517135"/>
              <a:ext cx="668020" cy="167640"/>
            </a:xfrm>
            <a:custGeom>
              <a:avLst/>
              <a:gdLst/>
              <a:ahLst/>
              <a:cxnLst/>
              <a:rect l="l" t="t" r="r" b="b"/>
              <a:pathLst>
                <a:path w="668020" h="167639">
                  <a:moveTo>
                    <a:pt x="664463" y="0"/>
                  </a:moveTo>
                  <a:lnTo>
                    <a:pt x="3047" y="0"/>
                  </a:lnTo>
                  <a:lnTo>
                    <a:pt x="0" y="3048"/>
                  </a:lnTo>
                  <a:lnTo>
                    <a:pt x="0" y="166116"/>
                  </a:lnTo>
                  <a:lnTo>
                    <a:pt x="3047" y="167640"/>
                  </a:lnTo>
                  <a:lnTo>
                    <a:pt x="664463" y="167640"/>
                  </a:lnTo>
                  <a:lnTo>
                    <a:pt x="667511" y="166116"/>
                  </a:lnTo>
                  <a:lnTo>
                    <a:pt x="667511" y="163068"/>
                  </a:lnTo>
                  <a:lnTo>
                    <a:pt x="10667" y="163068"/>
                  </a:lnTo>
                  <a:lnTo>
                    <a:pt x="6095" y="158495"/>
                  </a:lnTo>
                  <a:lnTo>
                    <a:pt x="10667" y="158495"/>
                  </a:lnTo>
                  <a:lnTo>
                    <a:pt x="10667" y="10668"/>
                  </a:lnTo>
                  <a:lnTo>
                    <a:pt x="6095" y="10668"/>
                  </a:lnTo>
                  <a:lnTo>
                    <a:pt x="10667" y="6095"/>
                  </a:lnTo>
                  <a:lnTo>
                    <a:pt x="667511" y="6095"/>
                  </a:lnTo>
                  <a:lnTo>
                    <a:pt x="667511" y="3048"/>
                  </a:lnTo>
                  <a:lnTo>
                    <a:pt x="664463" y="0"/>
                  </a:lnTo>
                  <a:close/>
                </a:path>
                <a:path w="668020" h="167639">
                  <a:moveTo>
                    <a:pt x="10667" y="158495"/>
                  </a:moveTo>
                  <a:lnTo>
                    <a:pt x="6095" y="158495"/>
                  </a:lnTo>
                  <a:lnTo>
                    <a:pt x="10667" y="163068"/>
                  </a:lnTo>
                  <a:lnTo>
                    <a:pt x="10667" y="158495"/>
                  </a:lnTo>
                  <a:close/>
                </a:path>
                <a:path w="668020" h="167639">
                  <a:moveTo>
                    <a:pt x="656843" y="158495"/>
                  </a:moveTo>
                  <a:lnTo>
                    <a:pt x="10667" y="158495"/>
                  </a:lnTo>
                  <a:lnTo>
                    <a:pt x="10667" y="163068"/>
                  </a:lnTo>
                  <a:lnTo>
                    <a:pt x="656843" y="163068"/>
                  </a:lnTo>
                  <a:lnTo>
                    <a:pt x="656843" y="158495"/>
                  </a:lnTo>
                  <a:close/>
                </a:path>
                <a:path w="668020" h="167639">
                  <a:moveTo>
                    <a:pt x="656843" y="6095"/>
                  </a:moveTo>
                  <a:lnTo>
                    <a:pt x="656843" y="163068"/>
                  </a:lnTo>
                  <a:lnTo>
                    <a:pt x="661415" y="158495"/>
                  </a:lnTo>
                  <a:lnTo>
                    <a:pt x="667511" y="158495"/>
                  </a:lnTo>
                  <a:lnTo>
                    <a:pt x="667511" y="10668"/>
                  </a:lnTo>
                  <a:lnTo>
                    <a:pt x="661415" y="10668"/>
                  </a:lnTo>
                  <a:lnTo>
                    <a:pt x="656843" y="6095"/>
                  </a:lnTo>
                  <a:close/>
                </a:path>
                <a:path w="668020" h="167639">
                  <a:moveTo>
                    <a:pt x="667511" y="158495"/>
                  </a:moveTo>
                  <a:lnTo>
                    <a:pt x="661415" y="158495"/>
                  </a:lnTo>
                  <a:lnTo>
                    <a:pt x="656843" y="163068"/>
                  </a:lnTo>
                  <a:lnTo>
                    <a:pt x="667511" y="163068"/>
                  </a:lnTo>
                  <a:lnTo>
                    <a:pt x="667511" y="158495"/>
                  </a:lnTo>
                  <a:close/>
                </a:path>
                <a:path w="668020" h="167639">
                  <a:moveTo>
                    <a:pt x="10667" y="6095"/>
                  </a:moveTo>
                  <a:lnTo>
                    <a:pt x="6095" y="10668"/>
                  </a:lnTo>
                  <a:lnTo>
                    <a:pt x="10667" y="10668"/>
                  </a:lnTo>
                  <a:lnTo>
                    <a:pt x="10667" y="6095"/>
                  </a:lnTo>
                  <a:close/>
                </a:path>
                <a:path w="668020" h="167639">
                  <a:moveTo>
                    <a:pt x="656843" y="6095"/>
                  </a:moveTo>
                  <a:lnTo>
                    <a:pt x="10667" y="6095"/>
                  </a:lnTo>
                  <a:lnTo>
                    <a:pt x="10667" y="10668"/>
                  </a:lnTo>
                  <a:lnTo>
                    <a:pt x="656843" y="10668"/>
                  </a:lnTo>
                  <a:lnTo>
                    <a:pt x="656843" y="6095"/>
                  </a:lnTo>
                  <a:close/>
                </a:path>
                <a:path w="668020" h="167639">
                  <a:moveTo>
                    <a:pt x="667511" y="6095"/>
                  </a:moveTo>
                  <a:lnTo>
                    <a:pt x="656843" y="6095"/>
                  </a:lnTo>
                  <a:lnTo>
                    <a:pt x="661415" y="10668"/>
                  </a:lnTo>
                  <a:lnTo>
                    <a:pt x="667511" y="10668"/>
                  </a:lnTo>
                  <a:lnTo>
                    <a:pt x="667511" y="6095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5006340" y="4523232"/>
            <a:ext cx="655320" cy="157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130"/>
              </a:spcBef>
            </a:pPr>
            <a:r>
              <a:rPr dirty="0" sz="850" spc="20" b="1">
                <a:latin typeface="BIZ UDPGothic"/>
                <a:cs typeface="BIZ UDPGothic"/>
              </a:rPr>
              <a:t>実証事</a:t>
            </a:r>
            <a:r>
              <a:rPr dirty="0" sz="850" spc="10" b="1">
                <a:latin typeface="BIZ UDPGothic"/>
                <a:cs typeface="BIZ UDPGothic"/>
              </a:rPr>
              <a:t>業</a:t>
            </a:r>
            <a:endParaRPr sz="850">
              <a:latin typeface="BIZ UDPGothic"/>
              <a:cs typeface="BIZ UDPGothic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635508"/>
            <a:ext cx="10692765" cy="70485"/>
          </a:xfrm>
          <a:custGeom>
            <a:avLst/>
            <a:gdLst/>
            <a:ahLst/>
            <a:cxnLst/>
            <a:rect l="l" t="t" r="r" b="b"/>
            <a:pathLst>
              <a:path w="10692765" h="70484">
                <a:moveTo>
                  <a:pt x="0" y="0"/>
                </a:moveTo>
                <a:lnTo>
                  <a:pt x="0" y="41148"/>
                </a:lnTo>
                <a:lnTo>
                  <a:pt x="10692384" y="42672"/>
                </a:lnTo>
                <a:lnTo>
                  <a:pt x="10692384" y="1524"/>
                </a:lnTo>
                <a:lnTo>
                  <a:pt x="0" y="0"/>
                </a:lnTo>
                <a:close/>
              </a:path>
              <a:path w="10692765" h="70484">
                <a:moveTo>
                  <a:pt x="0" y="54863"/>
                </a:moveTo>
                <a:lnTo>
                  <a:pt x="0" y="68579"/>
                </a:lnTo>
                <a:lnTo>
                  <a:pt x="10692384" y="70103"/>
                </a:lnTo>
                <a:lnTo>
                  <a:pt x="10692384" y="56387"/>
                </a:lnTo>
                <a:lnTo>
                  <a:pt x="0" y="5486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49784" y="78740"/>
            <a:ext cx="8886190" cy="54610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665"/>
              </a:lnSpc>
              <a:spcBef>
                <a:spcPts val="125"/>
              </a:spcBef>
            </a:pPr>
            <a:r>
              <a:rPr dirty="0" sz="2350" spc="25" b="0">
                <a:solidFill>
                  <a:srgbClr val="000000"/>
                </a:solidFill>
                <a:latin typeface="Meiryo UI"/>
                <a:cs typeface="Meiryo UI"/>
              </a:rPr>
              <a:t>教育現場の課題解決</a:t>
            </a:r>
            <a:r>
              <a:rPr dirty="0" sz="2350" spc="10" b="0">
                <a:solidFill>
                  <a:srgbClr val="000000"/>
                </a:solidFill>
                <a:latin typeface="Meiryo UI"/>
                <a:cs typeface="Meiryo UI"/>
              </a:rPr>
              <a:t>に</a:t>
            </a:r>
            <a:r>
              <a:rPr dirty="0" sz="2350" spc="20" b="0">
                <a:solidFill>
                  <a:srgbClr val="000000"/>
                </a:solidFill>
                <a:latin typeface="Meiryo UI"/>
                <a:cs typeface="Meiryo UI"/>
              </a:rPr>
              <a:t>向け</a:t>
            </a:r>
            <a:r>
              <a:rPr dirty="0" sz="2350" spc="10" b="0">
                <a:solidFill>
                  <a:srgbClr val="000000"/>
                </a:solidFill>
                <a:latin typeface="Meiryo UI"/>
                <a:cs typeface="Meiryo UI"/>
              </a:rPr>
              <a:t>た</a:t>
            </a:r>
            <a:r>
              <a:rPr dirty="0" sz="2350" spc="10" b="0">
                <a:solidFill>
                  <a:srgbClr val="000000"/>
                </a:solidFill>
                <a:latin typeface="Meiryo UI"/>
                <a:cs typeface="Meiryo UI"/>
              </a:rPr>
              <a:t>ロ</a:t>
            </a:r>
            <a:r>
              <a:rPr dirty="0" sz="2350" spc="20" b="0">
                <a:solidFill>
                  <a:srgbClr val="000000"/>
                </a:solidFill>
                <a:latin typeface="Meiryo UI"/>
                <a:cs typeface="Meiryo UI"/>
              </a:rPr>
              <a:t>ー</a:t>
            </a:r>
            <a:r>
              <a:rPr dirty="0" sz="2350" spc="20" b="0">
                <a:solidFill>
                  <a:srgbClr val="000000"/>
                </a:solidFill>
                <a:latin typeface="Meiryo UI"/>
                <a:cs typeface="Meiryo UI"/>
              </a:rPr>
              <a:t>カ</a:t>
            </a:r>
            <a:r>
              <a:rPr dirty="0" sz="2350" spc="20" b="0">
                <a:solidFill>
                  <a:srgbClr val="000000"/>
                </a:solidFill>
                <a:latin typeface="Meiryo UI"/>
                <a:cs typeface="Meiryo UI"/>
              </a:rPr>
              <a:t>ル５</a:t>
            </a:r>
            <a:r>
              <a:rPr dirty="0" sz="2350" spc="10" b="0">
                <a:solidFill>
                  <a:srgbClr val="000000"/>
                </a:solidFill>
                <a:latin typeface="Meiryo UI"/>
                <a:cs typeface="Meiryo UI"/>
              </a:rPr>
              <a:t>G</a:t>
            </a:r>
            <a:r>
              <a:rPr dirty="0" sz="2350" spc="20" b="0">
                <a:solidFill>
                  <a:srgbClr val="000000"/>
                </a:solidFill>
                <a:latin typeface="Meiryo UI"/>
                <a:cs typeface="Meiryo UI"/>
              </a:rPr>
              <a:t>の活用</a:t>
            </a:r>
            <a:r>
              <a:rPr dirty="0" sz="2350" spc="10" b="0">
                <a:solidFill>
                  <a:srgbClr val="000000"/>
                </a:solidFill>
                <a:latin typeface="Meiryo UI"/>
                <a:cs typeface="Meiryo UI"/>
              </a:rPr>
              <a:t>モ</a:t>
            </a:r>
            <a:r>
              <a:rPr dirty="0" sz="2350" spc="20" b="0">
                <a:solidFill>
                  <a:srgbClr val="000000"/>
                </a:solidFill>
                <a:latin typeface="Meiryo UI"/>
                <a:cs typeface="Meiryo UI"/>
              </a:rPr>
              <a:t>デル構築</a:t>
            </a:r>
            <a:endParaRPr sz="2350">
              <a:latin typeface="Meiryo UI"/>
              <a:cs typeface="Meiryo UI"/>
            </a:endParaRPr>
          </a:p>
          <a:p>
            <a:pPr algn="r" marR="5080">
              <a:lnSpc>
                <a:spcPts val="1405"/>
              </a:lnSpc>
            </a:pPr>
            <a:r>
              <a:rPr dirty="0" u="sng" sz="1300" spc="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IZ UDPGothic"/>
                <a:cs typeface="BIZ UDPGothic"/>
              </a:rPr>
              <a:t>令和元</a:t>
            </a:r>
            <a:r>
              <a:rPr dirty="0" u="sng" sz="1300" spc="-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IZ UDPGothic"/>
                <a:cs typeface="BIZ UDPGothic"/>
              </a:rPr>
              <a:t>年度補正予算案：</a:t>
            </a:r>
            <a:r>
              <a:rPr dirty="0" u="sng" sz="1300" spc="-6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IZ UDPGothic"/>
                <a:cs typeface="BIZ UDPGothic"/>
              </a:rPr>
              <a:t> </a:t>
            </a:r>
            <a:r>
              <a:rPr dirty="0" u="sng" sz="1300" spc="-33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IZ UDPGothic"/>
                <a:cs typeface="BIZ UDPGothic"/>
              </a:rPr>
              <a:t>2</a:t>
            </a:r>
            <a:r>
              <a:rPr dirty="0" u="sng" sz="1300" spc="-16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IZ UDPGothic"/>
                <a:cs typeface="BIZ UDPGothic"/>
              </a:rPr>
              <a:t>.</a:t>
            </a:r>
            <a:r>
              <a:rPr dirty="0" u="sng" sz="1300" spc="-33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IZ UDPGothic"/>
                <a:cs typeface="BIZ UDPGothic"/>
              </a:rPr>
              <a:t>4</a:t>
            </a:r>
            <a:r>
              <a:rPr dirty="0" u="sng" sz="1300" spc="-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IZ UDPGothic"/>
                <a:cs typeface="BIZ UDPGothic"/>
              </a:rPr>
              <a:t>億円</a:t>
            </a:r>
            <a:endParaRPr sz="1300">
              <a:latin typeface="BIZ UDPGothic"/>
              <a:cs typeface="BIZ UDP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88484" y="7156201"/>
            <a:ext cx="544322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25">
                <a:latin typeface="Meiryo UI"/>
                <a:cs typeface="Meiryo UI"/>
              </a:rPr>
              <a:t>総務省</a:t>
            </a:r>
            <a:r>
              <a:rPr dirty="0" sz="1700" spc="5">
                <a:latin typeface="Meiryo UI"/>
                <a:cs typeface="Meiryo UI"/>
              </a:rPr>
              <a:t> </a:t>
            </a:r>
            <a:r>
              <a:rPr dirty="0" sz="1700" spc="25">
                <a:latin typeface="Meiryo UI"/>
                <a:cs typeface="Meiryo UI"/>
              </a:rPr>
              <a:t>情報流通行政局</a:t>
            </a:r>
            <a:r>
              <a:rPr dirty="0" sz="1700" spc="-5">
                <a:latin typeface="Meiryo UI"/>
                <a:cs typeface="Meiryo UI"/>
              </a:rPr>
              <a:t> </a:t>
            </a:r>
            <a:r>
              <a:rPr dirty="0" sz="1700" spc="25">
                <a:latin typeface="Meiryo UI"/>
                <a:cs typeface="Meiryo UI"/>
              </a:rPr>
              <a:t>情報流通振興課情報活用支援室</a:t>
            </a:r>
            <a:endParaRPr sz="1700">
              <a:latin typeface="Meiryo UI"/>
              <a:cs typeface="Meiryo U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000743" y="80772"/>
            <a:ext cx="1635760" cy="421005"/>
            <a:chOff x="9000743" y="80772"/>
            <a:chExt cx="1635760" cy="421005"/>
          </a:xfrm>
        </p:grpSpPr>
        <p:sp>
          <p:nvSpPr>
            <p:cNvPr id="59" name="object 59"/>
            <p:cNvSpPr/>
            <p:nvPr/>
          </p:nvSpPr>
          <p:spPr>
            <a:xfrm>
              <a:off x="9000743" y="80772"/>
              <a:ext cx="1635760" cy="421005"/>
            </a:xfrm>
            <a:custGeom>
              <a:avLst/>
              <a:gdLst/>
              <a:ahLst/>
              <a:cxnLst/>
              <a:rect l="l" t="t" r="r" b="b"/>
              <a:pathLst>
                <a:path w="1635759" h="421005">
                  <a:moveTo>
                    <a:pt x="1633727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1635252" y="6096"/>
                  </a:lnTo>
                  <a:lnTo>
                    <a:pt x="1635252" y="3048"/>
                  </a:lnTo>
                  <a:lnTo>
                    <a:pt x="1633727" y="0"/>
                  </a:lnTo>
                  <a:close/>
                </a:path>
                <a:path w="1635759" h="421005">
                  <a:moveTo>
                    <a:pt x="4572" y="6096"/>
                  </a:moveTo>
                  <a:lnTo>
                    <a:pt x="0" y="6096"/>
                  </a:lnTo>
                  <a:lnTo>
                    <a:pt x="0" y="414528"/>
                  </a:lnTo>
                  <a:lnTo>
                    <a:pt x="4572" y="414528"/>
                  </a:lnTo>
                  <a:lnTo>
                    <a:pt x="4572" y="6096"/>
                  </a:lnTo>
                  <a:close/>
                </a:path>
                <a:path w="1635759" h="421005">
                  <a:moveTo>
                    <a:pt x="1635252" y="414533"/>
                  </a:moveTo>
                  <a:lnTo>
                    <a:pt x="0" y="414533"/>
                  </a:lnTo>
                  <a:lnTo>
                    <a:pt x="0" y="417576"/>
                  </a:lnTo>
                  <a:lnTo>
                    <a:pt x="3048" y="420624"/>
                  </a:lnTo>
                  <a:lnTo>
                    <a:pt x="1633727" y="420624"/>
                  </a:lnTo>
                  <a:lnTo>
                    <a:pt x="1635252" y="417576"/>
                  </a:lnTo>
                  <a:lnTo>
                    <a:pt x="1635252" y="41453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005315" y="86868"/>
              <a:ext cx="1626235" cy="408940"/>
            </a:xfrm>
            <a:custGeom>
              <a:avLst/>
              <a:gdLst/>
              <a:ahLst/>
              <a:cxnLst/>
              <a:rect l="l" t="t" r="r" b="b"/>
              <a:pathLst>
                <a:path w="1626234" h="408940">
                  <a:moveTo>
                    <a:pt x="1626107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1626107" y="408431"/>
                  </a:lnTo>
                  <a:lnTo>
                    <a:pt x="1626107" y="0"/>
                  </a:lnTo>
                  <a:close/>
                </a:path>
              </a:pathLst>
            </a:custGeom>
            <a:solidFill>
              <a:srgbClr val="DBE6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00743" y="80772"/>
              <a:ext cx="1635760" cy="421005"/>
            </a:xfrm>
            <a:custGeom>
              <a:avLst/>
              <a:gdLst/>
              <a:ahLst/>
              <a:cxnLst/>
              <a:rect l="l" t="t" r="r" b="b"/>
              <a:pathLst>
                <a:path w="1635759" h="421005">
                  <a:moveTo>
                    <a:pt x="1633727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17576"/>
                  </a:lnTo>
                  <a:lnTo>
                    <a:pt x="3048" y="420624"/>
                  </a:lnTo>
                  <a:lnTo>
                    <a:pt x="1633727" y="420624"/>
                  </a:lnTo>
                  <a:lnTo>
                    <a:pt x="1635252" y="417576"/>
                  </a:lnTo>
                  <a:lnTo>
                    <a:pt x="1635252" y="414528"/>
                  </a:lnTo>
                  <a:lnTo>
                    <a:pt x="10667" y="414528"/>
                  </a:lnTo>
                  <a:lnTo>
                    <a:pt x="4572" y="409956"/>
                  </a:lnTo>
                  <a:lnTo>
                    <a:pt x="10667" y="409956"/>
                  </a:lnTo>
                  <a:lnTo>
                    <a:pt x="10667" y="10668"/>
                  </a:lnTo>
                  <a:lnTo>
                    <a:pt x="4572" y="10668"/>
                  </a:lnTo>
                  <a:lnTo>
                    <a:pt x="10667" y="6096"/>
                  </a:lnTo>
                  <a:lnTo>
                    <a:pt x="1635252" y="6096"/>
                  </a:lnTo>
                  <a:lnTo>
                    <a:pt x="1635252" y="3048"/>
                  </a:lnTo>
                  <a:lnTo>
                    <a:pt x="1633727" y="0"/>
                  </a:lnTo>
                  <a:close/>
                </a:path>
                <a:path w="1635759" h="421005">
                  <a:moveTo>
                    <a:pt x="10667" y="409956"/>
                  </a:moveTo>
                  <a:lnTo>
                    <a:pt x="4572" y="409956"/>
                  </a:lnTo>
                  <a:lnTo>
                    <a:pt x="10667" y="414528"/>
                  </a:lnTo>
                  <a:lnTo>
                    <a:pt x="10667" y="409956"/>
                  </a:lnTo>
                  <a:close/>
                </a:path>
                <a:path w="1635759" h="421005">
                  <a:moveTo>
                    <a:pt x="1626107" y="409956"/>
                  </a:moveTo>
                  <a:lnTo>
                    <a:pt x="10667" y="409956"/>
                  </a:lnTo>
                  <a:lnTo>
                    <a:pt x="10667" y="414528"/>
                  </a:lnTo>
                  <a:lnTo>
                    <a:pt x="1626107" y="414528"/>
                  </a:lnTo>
                  <a:lnTo>
                    <a:pt x="1626107" y="409956"/>
                  </a:lnTo>
                  <a:close/>
                </a:path>
                <a:path w="1635759" h="421005">
                  <a:moveTo>
                    <a:pt x="1626107" y="6096"/>
                  </a:moveTo>
                  <a:lnTo>
                    <a:pt x="1626107" y="414528"/>
                  </a:lnTo>
                  <a:lnTo>
                    <a:pt x="1630679" y="409956"/>
                  </a:lnTo>
                  <a:lnTo>
                    <a:pt x="1635252" y="409956"/>
                  </a:lnTo>
                  <a:lnTo>
                    <a:pt x="1635252" y="10668"/>
                  </a:lnTo>
                  <a:lnTo>
                    <a:pt x="1630679" y="10668"/>
                  </a:lnTo>
                  <a:lnTo>
                    <a:pt x="1626107" y="6096"/>
                  </a:lnTo>
                  <a:close/>
                </a:path>
                <a:path w="1635759" h="421005">
                  <a:moveTo>
                    <a:pt x="1635252" y="409956"/>
                  </a:moveTo>
                  <a:lnTo>
                    <a:pt x="1630679" y="409956"/>
                  </a:lnTo>
                  <a:lnTo>
                    <a:pt x="1626107" y="414528"/>
                  </a:lnTo>
                  <a:lnTo>
                    <a:pt x="1635252" y="414528"/>
                  </a:lnTo>
                  <a:lnTo>
                    <a:pt x="1635252" y="409956"/>
                  </a:lnTo>
                  <a:close/>
                </a:path>
                <a:path w="1635759" h="421005">
                  <a:moveTo>
                    <a:pt x="10667" y="6096"/>
                  </a:moveTo>
                  <a:lnTo>
                    <a:pt x="4572" y="10668"/>
                  </a:lnTo>
                  <a:lnTo>
                    <a:pt x="10667" y="10668"/>
                  </a:lnTo>
                  <a:lnTo>
                    <a:pt x="10667" y="6096"/>
                  </a:lnTo>
                  <a:close/>
                </a:path>
                <a:path w="1635759" h="421005">
                  <a:moveTo>
                    <a:pt x="1626107" y="6096"/>
                  </a:moveTo>
                  <a:lnTo>
                    <a:pt x="10667" y="6096"/>
                  </a:lnTo>
                  <a:lnTo>
                    <a:pt x="10667" y="10668"/>
                  </a:lnTo>
                  <a:lnTo>
                    <a:pt x="1626107" y="10668"/>
                  </a:lnTo>
                  <a:lnTo>
                    <a:pt x="1626107" y="6096"/>
                  </a:lnTo>
                  <a:close/>
                </a:path>
                <a:path w="1635759" h="421005">
                  <a:moveTo>
                    <a:pt x="1635252" y="6096"/>
                  </a:moveTo>
                  <a:lnTo>
                    <a:pt x="1626107" y="6096"/>
                  </a:lnTo>
                  <a:lnTo>
                    <a:pt x="1630679" y="10668"/>
                  </a:lnTo>
                  <a:lnTo>
                    <a:pt x="1635252" y="10668"/>
                  </a:lnTo>
                  <a:lnTo>
                    <a:pt x="1635252" y="6096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9117583" y="84836"/>
            <a:ext cx="1400175" cy="4089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90525" marR="5080" indent="-378460">
              <a:lnSpc>
                <a:spcPts val="1460"/>
              </a:lnSpc>
              <a:spcBef>
                <a:spcPts val="225"/>
              </a:spcBef>
            </a:pPr>
            <a:r>
              <a:rPr dirty="0" sz="1300" spc="-5">
                <a:latin typeface="MS UI Gothic"/>
                <a:cs typeface="MS UI Gothic"/>
              </a:rPr>
              <a:t>４．関係省庁</a:t>
            </a:r>
            <a:r>
              <a:rPr dirty="0" sz="1300" spc="229">
                <a:latin typeface="MS UI Gothic"/>
                <a:cs typeface="MS UI Gothic"/>
              </a:rPr>
              <a:t>の</a:t>
            </a:r>
            <a:r>
              <a:rPr dirty="0" sz="1300" spc="-5">
                <a:latin typeface="MS UI Gothic"/>
                <a:cs typeface="MS UI Gothic"/>
              </a:rPr>
              <a:t>施策 </a:t>
            </a:r>
            <a:r>
              <a:rPr dirty="0" sz="1300" spc="170">
                <a:latin typeface="MS UI Gothic"/>
                <a:cs typeface="MS UI Gothic"/>
              </a:rPr>
              <a:t>と</a:t>
            </a:r>
            <a:r>
              <a:rPr dirty="0" sz="1300" spc="229">
                <a:latin typeface="MS UI Gothic"/>
                <a:cs typeface="MS UI Gothic"/>
              </a:rPr>
              <a:t>の</a:t>
            </a:r>
            <a:r>
              <a:rPr dirty="0" sz="1300" spc="-5">
                <a:latin typeface="MS UI Gothic"/>
                <a:cs typeface="MS UI Gothic"/>
              </a:rPr>
              <a:t>連携</a:t>
            </a:r>
            <a:endParaRPr sz="1300">
              <a:latin typeface="MS UI Gothic"/>
              <a:cs typeface="MS UI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409935" y="7183632"/>
            <a:ext cx="1930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0692003" cy="4876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6720" y="109220"/>
            <a:ext cx="4766945" cy="4210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10"/>
              <a:t>安価</a:t>
            </a:r>
            <a:r>
              <a:rPr dirty="0" sz="2600" spc="-20"/>
              <a:t>な</a:t>
            </a:r>
            <a:r>
              <a:rPr dirty="0" sz="2600" spc="-10"/>
              <a:t>環境整備に向け</a:t>
            </a:r>
            <a:r>
              <a:rPr dirty="0" sz="2600" spc="-15"/>
              <a:t>た</a:t>
            </a:r>
            <a:r>
              <a:rPr dirty="0" sz="2600" spc="-10"/>
              <a:t>調達改革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810768" y="644500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1"/>
                </a:lnTo>
                <a:lnTo>
                  <a:pt x="126491" y="126491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0768" y="6691889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1"/>
                </a:lnTo>
                <a:lnTo>
                  <a:pt x="126491" y="126491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0768" y="693877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0768" y="718566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1"/>
                </a:lnTo>
                <a:lnTo>
                  <a:pt x="126491" y="126491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9152" y="7095241"/>
            <a:ext cx="692912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25">
                <a:latin typeface="Meiryo UI"/>
                <a:cs typeface="Meiryo UI"/>
              </a:rPr>
              <a:t>都道府県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よ</a:t>
            </a:r>
            <a:r>
              <a:rPr dirty="0" sz="1700" spc="25">
                <a:latin typeface="Meiryo UI"/>
                <a:cs typeface="Meiryo UI"/>
              </a:rPr>
              <a:t>る教員</a:t>
            </a:r>
            <a:r>
              <a:rPr dirty="0" sz="1700" spc="25">
                <a:latin typeface="Meiryo UI"/>
                <a:cs typeface="Meiryo UI"/>
              </a:rPr>
              <a:t>の</a:t>
            </a:r>
            <a:r>
              <a:rPr dirty="0" sz="1700" spc="25">
                <a:latin typeface="Meiryo UI"/>
                <a:cs typeface="Meiryo UI"/>
              </a:rPr>
              <a:t>ＩＣＴ利活用推進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向</a:t>
            </a:r>
            <a:r>
              <a:rPr dirty="0" sz="1700" spc="25">
                <a:latin typeface="Meiryo UI"/>
                <a:cs typeface="Meiryo UI"/>
              </a:rPr>
              <a:t>け</a:t>
            </a:r>
            <a:r>
              <a:rPr dirty="0" sz="1700" spc="15">
                <a:latin typeface="Meiryo UI"/>
                <a:cs typeface="Meiryo UI"/>
              </a:rPr>
              <a:t>た</a:t>
            </a:r>
            <a:r>
              <a:rPr dirty="0" sz="1700" spc="25">
                <a:latin typeface="Meiryo UI"/>
                <a:cs typeface="Meiryo UI"/>
              </a:rPr>
              <a:t>方策</a:t>
            </a:r>
            <a:r>
              <a:rPr dirty="0" sz="1700" spc="25">
                <a:latin typeface="Meiryo UI"/>
                <a:cs typeface="Meiryo UI"/>
              </a:rPr>
              <a:t>が</a:t>
            </a:r>
            <a:r>
              <a:rPr dirty="0" sz="1700" spc="25">
                <a:latin typeface="Meiryo UI"/>
                <a:cs typeface="Meiryo UI"/>
              </a:rPr>
              <a:t>統一的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実施</a:t>
            </a:r>
            <a:r>
              <a:rPr dirty="0" sz="1700" spc="25">
                <a:latin typeface="Meiryo UI"/>
                <a:cs typeface="Meiryo UI"/>
              </a:rPr>
              <a:t>でき</a:t>
            </a:r>
            <a:r>
              <a:rPr dirty="0" sz="1700" spc="20">
                <a:latin typeface="Meiryo UI"/>
                <a:cs typeface="Meiryo UI"/>
              </a:rPr>
              <a:t>る</a:t>
            </a:r>
            <a:endParaRPr sz="1700">
              <a:latin typeface="Meiryo UI"/>
              <a:cs typeface="Meiryo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366" y="665580"/>
            <a:ext cx="4287425" cy="41229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366" y="3309313"/>
            <a:ext cx="4370135" cy="41229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702" y="5516073"/>
            <a:ext cx="4370135" cy="41269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10768" y="179222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1"/>
                </a:lnTo>
                <a:lnTo>
                  <a:pt x="126491" y="126491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0768" y="203911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0768" y="228600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0768" y="253288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0768" y="302666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0768" y="4189476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0768" y="443636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0768" y="493014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768" y="517702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1"/>
                </a:lnTo>
                <a:lnTo>
                  <a:pt x="126491" y="126491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5252" y="590498"/>
            <a:ext cx="10310495" cy="654685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725805">
              <a:lnSpc>
                <a:spcPct val="100000"/>
              </a:lnSpc>
              <a:spcBef>
                <a:spcPts val="1185"/>
              </a:spcBef>
            </a:pPr>
            <a:r>
              <a:rPr dirty="0" sz="1700" spc="25" b="1">
                <a:latin typeface="Meiryo UI"/>
                <a:cs typeface="Meiryo UI"/>
              </a:rPr>
              <a:t>学習者用端末</a:t>
            </a:r>
            <a:r>
              <a:rPr dirty="0" sz="1700" spc="20" b="1">
                <a:latin typeface="Meiryo UI"/>
                <a:cs typeface="Meiryo UI"/>
              </a:rPr>
              <a:t>の</a:t>
            </a:r>
            <a:r>
              <a:rPr dirty="0" sz="1700" spc="25" b="1">
                <a:latin typeface="Meiryo UI"/>
                <a:cs typeface="Meiryo UI"/>
              </a:rPr>
              <a:t>標準仕様</a:t>
            </a:r>
            <a:endParaRPr sz="1700">
              <a:latin typeface="Meiryo UI"/>
              <a:cs typeface="Meiryo UI"/>
            </a:endParaRPr>
          </a:p>
          <a:p>
            <a:pPr marL="354965">
              <a:lnSpc>
                <a:spcPct val="100000"/>
              </a:lnSpc>
              <a:spcBef>
                <a:spcPts val="1090"/>
              </a:spcBef>
            </a:pPr>
            <a:r>
              <a:rPr dirty="0" sz="1700" spc="10">
                <a:latin typeface="Meiryo UI"/>
                <a:cs typeface="Meiryo UI"/>
              </a:rPr>
              <a:t>「</a:t>
            </a:r>
            <a:r>
              <a:rPr dirty="0" sz="1700" spc="25">
                <a:latin typeface="Meiryo UI"/>
                <a:cs typeface="Meiryo UI"/>
              </a:rPr>
              <a:t>新時代の学</a:t>
            </a:r>
            <a:r>
              <a:rPr dirty="0" sz="1700" spc="20">
                <a:latin typeface="Meiryo UI"/>
                <a:cs typeface="Meiryo UI"/>
              </a:rPr>
              <a:t>び</a:t>
            </a:r>
            <a:r>
              <a:rPr dirty="0" sz="1700" spc="25">
                <a:latin typeface="Meiryo UI"/>
                <a:cs typeface="Meiryo UI"/>
              </a:rPr>
              <a:t>を支</a:t>
            </a:r>
            <a:r>
              <a:rPr dirty="0" sz="1700" spc="15">
                <a:latin typeface="Meiryo UI"/>
                <a:cs typeface="Meiryo UI"/>
              </a:rPr>
              <a:t>え</a:t>
            </a:r>
            <a:r>
              <a:rPr dirty="0" sz="1700" spc="20">
                <a:latin typeface="Meiryo UI"/>
                <a:cs typeface="Meiryo UI"/>
              </a:rPr>
              <a:t>る</a:t>
            </a:r>
            <a:r>
              <a:rPr dirty="0" sz="1700" spc="25">
                <a:latin typeface="Meiryo UI"/>
                <a:cs typeface="Meiryo UI"/>
              </a:rPr>
              <a:t>先端技術活用推進方策</a:t>
            </a:r>
            <a:r>
              <a:rPr dirty="0" sz="1700" spc="10">
                <a:latin typeface="Meiryo UI"/>
                <a:cs typeface="Meiryo UI"/>
              </a:rPr>
              <a:t>」</a:t>
            </a:r>
            <a:r>
              <a:rPr dirty="0" sz="1700" spc="25">
                <a:latin typeface="Meiryo UI"/>
                <a:cs typeface="Meiryo UI"/>
              </a:rPr>
              <a:t>の考</a:t>
            </a:r>
            <a:r>
              <a:rPr dirty="0" sz="1700" spc="15">
                <a:latin typeface="Meiryo UI"/>
                <a:cs typeface="Meiryo UI"/>
              </a:rPr>
              <a:t>え</a:t>
            </a:r>
            <a:r>
              <a:rPr dirty="0" sz="1700" spc="25">
                <a:latin typeface="Meiryo UI"/>
                <a:cs typeface="Meiryo UI"/>
              </a:rPr>
              <a:t>方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基づき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学習者用端末の標準仕様を提示</a:t>
            </a:r>
            <a:endParaRPr sz="1700">
              <a:latin typeface="Meiryo UI"/>
              <a:cs typeface="Meiryo UI"/>
            </a:endParaRPr>
          </a:p>
          <a:p>
            <a:pPr marL="354965">
              <a:lnSpc>
                <a:spcPct val="100000"/>
              </a:lnSpc>
              <a:spcBef>
                <a:spcPts val="40"/>
              </a:spcBef>
            </a:pPr>
            <a:r>
              <a:rPr dirty="0" sz="1700" spc="25">
                <a:latin typeface="Meiryo UI"/>
                <a:cs typeface="Meiryo UI"/>
              </a:rPr>
              <a:t>本来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調達</a:t>
            </a:r>
            <a:r>
              <a:rPr dirty="0" sz="1700" spc="15">
                <a:latin typeface="Meiryo UI"/>
                <a:cs typeface="Meiryo UI"/>
              </a:rPr>
              <a:t>は</a:t>
            </a:r>
            <a:r>
              <a:rPr dirty="0" sz="1700" spc="25">
                <a:latin typeface="Meiryo UI"/>
                <a:cs typeface="Meiryo UI"/>
              </a:rPr>
              <a:t>学校の活用方法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応</a:t>
            </a:r>
            <a:r>
              <a:rPr dirty="0" sz="1700" spc="15">
                <a:latin typeface="Meiryo UI"/>
                <a:cs typeface="Meiryo UI"/>
              </a:rPr>
              <a:t>じて</a:t>
            </a:r>
            <a:r>
              <a:rPr dirty="0" sz="1700" spc="25">
                <a:latin typeface="Meiryo UI"/>
                <a:cs typeface="Meiryo UI"/>
              </a:rPr>
              <a:t>柔軟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行</a:t>
            </a:r>
            <a:r>
              <a:rPr dirty="0" sz="1700" spc="15">
                <a:latin typeface="Meiryo UI"/>
                <a:cs typeface="Meiryo UI"/>
              </a:rPr>
              <a:t>わ</a:t>
            </a:r>
            <a:r>
              <a:rPr dirty="0" sz="1700" spc="20">
                <a:latin typeface="Meiryo UI"/>
                <a:cs typeface="Meiryo UI"/>
              </a:rPr>
              <a:t>れる</a:t>
            </a:r>
            <a:r>
              <a:rPr dirty="0" sz="1700" spc="25">
                <a:latin typeface="Meiryo UI"/>
                <a:cs typeface="Meiryo UI"/>
              </a:rPr>
              <a:t>べき</a:t>
            </a:r>
            <a:r>
              <a:rPr dirty="0" sz="1700" spc="20">
                <a:latin typeface="Meiryo UI"/>
                <a:cs typeface="Meiryo UI"/>
              </a:rPr>
              <a:t>も</a:t>
            </a:r>
            <a:r>
              <a:rPr dirty="0" sz="1700" spc="25">
                <a:latin typeface="Meiryo UI"/>
                <a:cs typeface="Meiryo UI"/>
              </a:rPr>
              <a:t>の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25">
                <a:latin typeface="Meiryo UI"/>
                <a:cs typeface="Meiryo UI"/>
              </a:rPr>
              <a:t>の前提で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簡</a:t>
            </a:r>
            <a:r>
              <a:rPr dirty="0" sz="1700" spc="35">
                <a:latin typeface="Meiryo UI"/>
                <a:cs typeface="Meiryo UI"/>
              </a:rPr>
              <a:t>便</a:t>
            </a:r>
            <a:r>
              <a:rPr dirty="0" sz="1700" spc="15">
                <a:latin typeface="Meiryo UI"/>
                <a:cs typeface="Meiryo UI"/>
              </a:rPr>
              <a:t>な</a:t>
            </a:r>
            <a:r>
              <a:rPr dirty="0" sz="1700" spc="25">
                <a:latin typeface="Meiryo UI"/>
                <a:cs typeface="Meiryo UI"/>
              </a:rPr>
              <a:t>調達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向</a:t>
            </a:r>
            <a:r>
              <a:rPr dirty="0" sz="1700" spc="35">
                <a:latin typeface="Meiryo UI"/>
                <a:cs typeface="Meiryo UI"/>
              </a:rPr>
              <a:t>け</a:t>
            </a:r>
            <a:r>
              <a:rPr dirty="0" sz="1700" spc="15">
                <a:latin typeface="Meiryo UI"/>
                <a:cs typeface="Meiryo UI"/>
              </a:rPr>
              <a:t>た</a:t>
            </a:r>
            <a:r>
              <a:rPr dirty="0" sz="1700" spc="25">
                <a:latin typeface="Meiryo UI"/>
                <a:cs typeface="Meiryo UI"/>
              </a:rPr>
              <a:t>モデル例</a:t>
            </a:r>
            <a:r>
              <a:rPr dirty="0" sz="1700" spc="30">
                <a:latin typeface="Meiryo UI"/>
                <a:cs typeface="Meiryo UI"/>
              </a:rPr>
              <a:t>と</a:t>
            </a:r>
            <a:r>
              <a:rPr dirty="0" sz="1700" spc="15">
                <a:latin typeface="Meiryo UI"/>
                <a:cs typeface="Meiryo UI"/>
              </a:rPr>
              <a:t>す</a:t>
            </a:r>
            <a:r>
              <a:rPr dirty="0" sz="1700" spc="20">
                <a:latin typeface="Meiryo UI"/>
                <a:cs typeface="Meiryo UI"/>
              </a:rPr>
              <a:t>る</a:t>
            </a:r>
            <a:endParaRPr sz="1700">
              <a:latin typeface="Meiryo UI"/>
              <a:cs typeface="Meiryo UI"/>
            </a:endParaRPr>
          </a:p>
          <a:p>
            <a:pPr marL="736600">
              <a:lnSpc>
                <a:spcPts val="1989"/>
              </a:lnSpc>
              <a:spcBef>
                <a:spcPts val="440"/>
              </a:spcBef>
            </a:pPr>
            <a:r>
              <a:rPr dirty="0" sz="1700" spc="25">
                <a:latin typeface="Meiryo UI"/>
                <a:cs typeface="Meiryo UI"/>
              </a:rPr>
              <a:t>３ＯＳ</a:t>
            </a:r>
            <a:r>
              <a:rPr dirty="0" sz="1700" spc="20">
                <a:latin typeface="Meiryo UI"/>
                <a:cs typeface="Meiryo UI"/>
              </a:rPr>
              <a:t>ごと</a:t>
            </a:r>
            <a:r>
              <a:rPr dirty="0" sz="1700" spc="25">
                <a:latin typeface="Meiryo UI"/>
                <a:cs typeface="Meiryo UI"/>
              </a:rPr>
              <a:t>の標準仕様を提示</a:t>
            </a:r>
            <a:endParaRPr sz="1700">
              <a:latin typeface="Meiryo UI"/>
              <a:cs typeface="Meiryo UI"/>
            </a:endParaRPr>
          </a:p>
          <a:p>
            <a:pPr marL="736600">
              <a:lnSpc>
                <a:spcPts val="1945"/>
              </a:lnSpc>
            </a:pPr>
            <a:r>
              <a:rPr dirty="0" sz="1700" spc="25">
                <a:latin typeface="Meiryo UI"/>
                <a:cs typeface="Meiryo UI"/>
              </a:rPr>
              <a:t>十分</a:t>
            </a:r>
            <a:r>
              <a:rPr dirty="0" sz="1700" spc="15">
                <a:latin typeface="Meiryo UI"/>
                <a:cs typeface="Meiryo UI"/>
              </a:rPr>
              <a:t>な</a:t>
            </a:r>
            <a:r>
              <a:rPr dirty="0" sz="1700" spc="25">
                <a:latin typeface="Meiryo UI"/>
                <a:cs typeface="Meiryo UI"/>
              </a:rPr>
              <a:t>通信ネ</a:t>
            </a:r>
            <a:r>
              <a:rPr dirty="0" sz="1700" spc="10">
                <a:latin typeface="Meiryo UI"/>
                <a:cs typeface="Meiryo UI"/>
              </a:rPr>
              <a:t>ッ</a:t>
            </a:r>
            <a:r>
              <a:rPr dirty="0" sz="1700" spc="15">
                <a:latin typeface="Meiryo UI"/>
                <a:cs typeface="Meiryo UI"/>
              </a:rPr>
              <a:t>ト</a:t>
            </a:r>
            <a:r>
              <a:rPr dirty="0" sz="1700" spc="25">
                <a:latin typeface="Meiryo UI"/>
                <a:cs typeface="Meiryo UI"/>
              </a:rPr>
              <a:t>ワー</a:t>
            </a:r>
            <a:r>
              <a:rPr dirty="0" sz="1700" spc="20">
                <a:latin typeface="Meiryo UI"/>
                <a:cs typeface="Meiryo UI"/>
              </a:rPr>
              <a:t>クとクラウ</a:t>
            </a:r>
            <a:r>
              <a:rPr dirty="0" sz="1700" spc="15">
                <a:latin typeface="Meiryo UI"/>
                <a:cs typeface="Meiryo UI"/>
              </a:rPr>
              <a:t>ド</a:t>
            </a:r>
            <a:r>
              <a:rPr dirty="0" sz="1700" spc="25">
                <a:latin typeface="Meiryo UI"/>
                <a:cs typeface="Meiryo UI"/>
              </a:rPr>
              <a:t>活用の下でのブ</a:t>
            </a:r>
            <a:r>
              <a:rPr dirty="0" sz="1700" spc="20">
                <a:latin typeface="Meiryo UI"/>
                <a:cs typeface="Meiryo UI"/>
              </a:rPr>
              <a:t>ラウザ</a:t>
            </a:r>
            <a:r>
              <a:rPr dirty="0" sz="1700" spc="25">
                <a:latin typeface="Meiryo UI"/>
                <a:cs typeface="Meiryo UI"/>
              </a:rPr>
              <a:t>ベー</a:t>
            </a:r>
            <a:r>
              <a:rPr dirty="0" sz="1700" spc="15">
                <a:latin typeface="Meiryo UI"/>
                <a:cs typeface="Meiryo UI"/>
              </a:rPr>
              <a:t>ス</a:t>
            </a:r>
            <a:r>
              <a:rPr dirty="0" sz="1700" spc="25">
                <a:latin typeface="Meiryo UI"/>
                <a:cs typeface="Meiryo UI"/>
              </a:rPr>
              <a:t>での活用が大前提</a:t>
            </a:r>
            <a:endParaRPr sz="1700">
              <a:latin typeface="Meiryo UI"/>
              <a:cs typeface="Meiryo UI"/>
            </a:endParaRPr>
          </a:p>
          <a:p>
            <a:pPr marL="736600">
              <a:lnSpc>
                <a:spcPts val="1945"/>
              </a:lnSpc>
            </a:pPr>
            <a:r>
              <a:rPr dirty="0" sz="1700" spc="25">
                <a:latin typeface="Meiryo UI"/>
                <a:cs typeface="Meiryo UI"/>
              </a:rPr>
              <a:t>米国の３００</a:t>
            </a:r>
            <a:r>
              <a:rPr dirty="0" sz="1700" spc="15">
                <a:latin typeface="Meiryo UI"/>
                <a:cs typeface="Meiryo UI"/>
              </a:rPr>
              <a:t>ド</a:t>
            </a:r>
            <a:r>
              <a:rPr dirty="0" sz="1700" spc="25">
                <a:latin typeface="Meiryo UI"/>
                <a:cs typeface="Meiryo UI"/>
              </a:rPr>
              <a:t>ル</a:t>
            </a:r>
            <a:r>
              <a:rPr dirty="0" sz="1700" spc="15">
                <a:latin typeface="Meiryo UI"/>
                <a:cs typeface="Meiryo UI"/>
              </a:rPr>
              <a:t>パ</a:t>
            </a:r>
            <a:r>
              <a:rPr dirty="0" sz="1700" spc="25">
                <a:latin typeface="Meiryo UI"/>
                <a:cs typeface="Meiryo UI"/>
              </a:rPr>
              <a:t>ソ</a:t>
            </a:r>
            <a:r>
              <a:rPr dirty="0" sz="1700" spc="20">
                <a:latin typeface="Meiryo UI"/>
                <a:cs typeface="Meiryo UI"/>
              </a:rPr>
              <a:t>コ</a:t>
            </a:r>
            <a:r>
              <a:rPr dirty="0" sz="1700" spc="10">
                <a:latin typeface="Meiryo UI"/>
                <a:cs typeface="Meiryo UI"/>
              </a:rPr>
              <a:t>ン</a:t>
            </a:r>
            <a:r>
              <a:rPr dirty="0" sz="1700" spc="25">
                <a:latin typeface="Meiryo UI"/>
                <a:cs typeface="Meiryo UI"/>
              </a:rPr>
              <a:t>を念頭</a:t>
            </a:r>
            <a:r>
              <a:rPr dirty="0" sz="1700" spc="15">
                <a:latin typeface="Meiryo UI"/>
                <a:cs typeface="Meiryo UI"/>
              </a:rPr>
              <a:t>に、</a:t>
            </a:r>
            <a:r>
              <a:rPr dirty="0" sz="1700" spc="25">
                <a:latin typeface="Meiryo UI"/>
                <a:cs typeface="Meiryo UI"/>
              </a:rPr>
              <a:t>大量調達実現を含め</a:t>
            </a:r>
            <a:r>
              <a:rPr dirty="0" sz="1700" spc="15">
                <a:latin typeface="Meiryo UI"/>
                <a:cs typeface="Meiryo UI"/>
              </a:rPr>
              <a:t>て、</a:t>
            </a:r>
            <a:r>
              <a:rPr dirty="0" sz="1700" spc="25">
                <a:latin typeface="Meiryo UI"/>
                <a:cs typeface="Meiryo UI"/>
              </a:rPr>
              <a:t>５万円程度の価格帯</a:t>
            </a:r>
            <a:endParaRPr sz="1700">
              <a:latin typeface="Meiryo UI"/>
              <a:cs typeface="Meiryo UI"/>
            </a:endParaRPr>
          </a:p>
          <a:p>
            <a:pPr marL="736600" marR="684530">
              <a:lnSpc>
                <a:spcPts val="1939"/>
              </a:lnSpc>
              <a:spcBef>
                <a:spcPts val="100"/>
              </a:spcBef>
            </a:pPr>
            <a:r>
              <a:rPr dirty="0" sz="1700" spc="25">
                <a:latin typeface="Meiryo UI"/>
                <a:cs typeface="Meiryo UI"/>
              </a:rPr>
              <a:t>デ</a:t>
            </a:r>
            <a:r>
              <a:rPr dirty="0" sz="1700" spc="20">
                <a:latin typeface="Meiryo UI"/>
                <a:cs typeface="Meiryo UI"/>
              </a:rPr>
              <a:t>ジタ</a:t>
            </a:r>
            <a:r>
              <a:rPr dirty="0" sz="1700" spc="25">
                <a:latin typeface="Meiryo UI"/>
                <a:cs typeface="Meiryo UI"/>
              </a:rPr>
              <a:t>ル教科書</a:t>
            </a:r>
            <a:r>
              <a:rPr dirty="0" sz="1700" spc="-40">
                <a:latin typeface="Meiryo UI"/>
                <a:cs typeface="Meiryo UI"/>
              </a:rPr>
              <a:t>・</a:t>
            </a:r>
            <a:r>
              <a:rPr dirty="0" sz="1700" spc="25">
                <a:latin typeface="Meiryo UI"/>
                <a:cs typeface="Meiryo UI"/>
              </a:rPr>
              <a:t>教材等の操作性向上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資</a:t>
            </a:r>
            <a:r>
              <a:rPr dirty="0" sz="1700" spc="15">
                <a:latin typeface="Meiryo UI"/>
                <a:cs typeface="Meiryo UI"/>
              </a:rPr>
              <a:t>す</a:t>
            </a:r>
            <a:r>
              <a:rPr dirty="0" sz="1700" spc="20">
                <a:latin typeface="Meiryo UI"/>
                <a:cs typeface="Meiryo UI"/>
              </a:rPr>
              <a:t>るタ</a:t>
            </a:r>
            <a:r>
              <a:rPr dirty="0" sz="1700" spc="10">
                <a:latin typeface="Meiryo UI"/>
                <a:cs typeface="Meiryo UI"/>
              </a:rPr>
              <a:t>ッ</a:t>
            </a:r>
            <a:r>
              <a:rPr dirty="0" sz="1700" spc="15">
                <a:latin typeface="Meiryo UI"/>
                <a:cs typeface="Meiryo UI"/>
              </a:rPr>
              <a:t>チパ</a:t>
            </a:r>
            <a:r>
              <a:rPr dirty="0" sz="1700" spc="25">
                <a:latin typeface="Meiryo UI"/>
                <a:cs typeface="Meiryo UI"/>
              </a:rPr>
              <a:t>ネル</a:t>
            </a:r>
            <a:r>
              <a:rPr dirty="0" sz="1700" spc="-40">
                <a:latin typeface="Meiryo UI"/>
                <a:cs typeface="Meiryo UI"/>
              </a:rPr>
              <a:t>・</a:t>
            </a:r>
            <a:r>
              <a:rPr dirty="0" sz="1700" spc="10">
                <a:latin typeface="Meiryo UI"/>
                <a:cs typeface="Meiryo UI"/>
              </a:rPr>
              <a:t>ハ</a:t>
            </a:r>
            <a:r>
              <a:rPr dirty="0" sz="1700" spc="35">
                <a:latin typeface="Meiryo UI"/>
                <a:cs typeface="Meiryo UI"/>
              </a:rPr>
              <a:t>ー</a:t>
            </a:r>
            <a:r>
              <a:rPr dirty="0" sz="1700" spc="15">
                <a:latin typeface="Meiryo UI"/>
                <a:cs typeface="Meiryo UI"/>
              </a:rPr>
              <a:t>ド</a:t>
            </a:r>
            <a:r>
              <a:rPr dirty="0" sz="1700" spc="20">
                <a:latin typeface="Meiryo UI"/>
                <a:cs typeface="Meiryo UI"/>
              </a:rPr>
              <a:t>ウ</a:t>
            </a:r>
            <a:r>
              <a:rPr dirty="0" sz="1700" spc="10">
                <a:latin typeface="Meiryo UI"/>
                <a:cs typeface="Meiryo UI"/>
              </a:rPr>
              <a:t>ェ</a:t>
            </a:r>
            <a:r>
              <a:rPr dirty="0" sz="1700" spc="35">
                <a:latin typeface="Meiryo UI"/>
                <a:cs typeface="Meiryo UI"/>
              </a:rPr>
              <a:t>ア</a:t>
            </a:r>
            <a:r>
              <a:rPr dirty="0" sz="1700" spc="25">
                <a:latin typeface="Meiryo UI"/>
                <a:cs typeface="Meiryo UI"/>
              </a:rPr>
              <a:t>キーボー</a:t>
            </a:r>
            <a:r>
              <a:rPr dirty="0" sz="1700" spc="15">
                <a:latin typeface="Meiryo UI"/>
                <a:cs typeface="Meiryo UI"/>
              </a:rPr>
              <a:t>ド、QR</a:t>
            </a:r>
            <a:r>
              <a:rPr dirty="0" sz="1700" spc="20">
                <a:latin typeface="Meiryo UI"/>
                <a:cs typeface="Meiryo UI"/>
              </a:rPr>
              <a:t>コ</a:t>
            </a:r>
            <a:r>
              <a:rPr dirty="0" sz="1700" spc="35">
                <a:latin typeface="Meiryo UI"/>
                <a:cs typeface="Meiryo UI"/>
              </a:rPr>
              <a:t>ー</a:t>
            </a:r>
            <a:r>
              <a:rPr dirty="0" sz="1700" spc="15">
                <a:latin typeface="Meiryo UI"/>
                <a:cs typeface="Meiryo UI"/>
              </a:rPr>
              <a:t>ド</a:t>
            </a:r>
            <a:r>
              <a:rPr dirty="0" sz="1700" spc="25">
                <a:latin typeface="Meiryo UI"/>
                <a:cs typeface="Meiryo UI"/>
              </a:rPr>
              <a:t>読</a:t>
            </a:r>
            <a:r>
              <a:rPr dirty="0" sz="1700" spc="20">
                <a:latin typeface="Meiryo UI"/>
                <a:cs typeface="Meiryo UI"/>
              </a:rPr>
              <a:t>み</a:t>
            </a:r>
            <a:r>
              <a:rPr dirty="0" sz="1700" spc="25">
                <a:latin typeface="Meiryo UI"/>
                <a:cs typeface="Meiryo UI"/>
              </a:rPr>
              <a:t>込</a:t>
            </a:r>
            <a:r>
              <a:rPr dirty="0" sz="1700" spc="20">
                <a:latin typeface="Meiryo UI"/>
                <a:cs typeface="Meiryo UI"/>
              </a:rPr>
              <a:t>み </a:t>
            </a:r>
            <a:r>
              <a:rPr dirty="0" sz="1700" spc="25">
                <a:latin typeface="Meiryo UI"/>
                <a:cs typeface="Meiryo UI"/>
              </a:rPr>
              <a:t>を想定</a:t>
            </a:r>
            <a:r>
              <a:rPr dirty="0" sz="1700" spc="15">
                <a:latin typeface="Meiryo UI"/>
                <a:cs typeface="Meiryo UI"/>
              </a:rPr>
              <a:t>したイ</a:t>
            </a:r>
            <a:r>
              <a:rPr dirty="0" sz="1700" spc="10">
                <a:latin typeface="Meiryo UI"/>
                <a:cs typeface="Meiryo UI"/>
              </a:rPr>
              <a:t>ン</a:t>
            </a:r>
            <a:r>
              <a:rPr dirty="0" sz="1700" spc="20">
                <a:latin typeface="Meiryo UI"/>
                <a:cs typeface="Meiryo UI"/>
              </a:rPr>
              <a:t>カメラ</a:t>
            </a:r>
            <a:r>
              <a:rPr dirty="0" sz="1700" spc="10">
                <a:latin typeface="Meiryo UI"/>
                <a:cs typeface="Meiryo UI"/>
              </a:rPr>
              <a:t>/</a:t>
            </a:r>
            <a:r>
              <a:rPr dirty="0" sz="1700" spc="25">
                <a:latin typeface="Meiryo UI"/>
                <a:cs typeface="Meiryo UI"/>
              </a:rPr>
              <a:t>ア</a:t>
            </a:r>
            <a:r>
              <a:rPr dirty="0" sz="1700" spc="20">
                <a:latin typeface="Meiryo UI"/>
                <a:cs typeface="Meiryo UI"/>
              </a:rPr>
              <a:t>ウ</a:t>
            </a:r>
            <a:r>
              <a:rPr dirty="0" sz="1700" spc="15">
                <a:latin typeface="Meiryo UI"/>
                <a:cs typeface="Meiryo UI"/>
              </a:rPr>
              <a:t>ト</a:t>
            </a:r>
            <a:r>
              <a:rPr dirty="0" sz="1700" spc="20">
                <a:latin typeface="Meiryo UI"/>
                <a:cs typeface="Meiryo UI"/>
              </a:rPr>
              <a:t>カメラ</a:t>
            </a:r>
            <a:r>
              <a:rPr dirty="0" sz="1700" spc="25">
                <a:latin typeface="Meiryo UI"/>
                <a:cs typeface="Meiryo UI"/>
              </a:rPr>
              <a:t>を共通仕</a:t>
            </a:r>
            <a:r>
              <a:rPr dirty="0" sz="1700" spc="35">
                <a:latin typeface="Meiryo UI"/>
                <a:cs typeface="Meiryo UI"/>
              </a:rPr>
              <a:t>様</a:t>
            </a:r>
            <a:r>
              <a:rPr dirty="0" sz="1700" spc="20">
                <a:latin typeface="Meiryo UI"/>
                <a:cs typeface="Meiryo UI"/>
              </a:rPr>
              <a:t>に</a:t>
            </a:r>
            <a:endParaRPr sz="1700">
              <a:latin typeface="Meiryo UI"/>
              <a:cs typeface="Meiryo UI"/>
            </a:endParaRPr>
          </a:p>
          <a:p>
            <a:pPr marL="736600">
              <a:lnSpc>
                <a:spcPts val="1900"/>
              </a:lnSpc>
            </a:pPr>
            <a:r>
              <a:rPr dirty="0" sz="1700" spc="10">
                <a:latin typeface="Meiryo UI"/>
                <a:cs typeface="Meiryo UI"/>
              </a:rPr>
              <a:t>Wi-Fi</a:t>
            </a:r>
            <a:r>
              <a:rPr dirty="0" sz="1700" spc="25">
                <a:latin typeface="Meiryo UI"/>
                <a:cs typeface="Meiryo UI"/>
              </a:rPr>
              <a:t>を補完</a:t>
            </a:r>
            <a:r>
              <a:rPr dirty="0" sz="1700" spc="15">
                <a:latin typeface="Meiryo UI"/>
                <a:cs typeface="Meiryo UI"/>
              </a:rPr>
              <a:t>す</a:t>
            </a:r>
            <a:r>
              <a:rPr dirty="0" sz="1700" spc="20">
                <a:latin typeface="Meiryo UI"/>
                <a:cs typeface="Meiryo UI"/>
              </a:rPr>
              <a:t>る</a:t>
            </a:r>
            <a:r>
              <a:rPr dirty="0" sz="1700" spc="25">
                <a:latin typeface="Meiryo UI"/>
                <a:cs typeface="Meiryo UI"/>
              </a:rPr>
              <a:t>ＬＴＥ</a:t>
            </a:r>
            <a:r>
              <a:rPr dirty="0" sz="1700" spc="20">
                <a:latin typeface="Meiryo UI"/>
                <a:cs typeface="Meiryo UI"/>
              </a:rPr>
              <a:t>も</a:t>
            </a:r>
            <a:r>
              <a:rPr dirty="0" sz="1700" spc="25">
                <a:latin typeface="Meiryo UI"/>
                <a:cs typeface="Meiryo UI"/>
              </a:rPr>
              <a:t>選択肢の１</a:t>
            </a:r>
            <a:r>
              <a:rPr dirty="0" sz="1700" spc="20">
                <a:latin typeface="Meiryo UI"/>
                <a:cs typeface="Meiryo UI"/>
              </a:rPr>
              <a:t>つ</a:t>
            </a:r>
            <a:endParaRPr sz="1700">
              <a:latin typeface="Meiryo UI"/>
              <a:cs typeface="Meiryo UI"/>
            </a:endParaRPr>
          </a:p>
          <a:p>
            <a:pPr marL="657225">
              <a:lnSpc>
                <a:spcPct val="100000"/>
              </a:lnSpc>
              <a:spcBef>
                <a:spcPts val="1360"/>
              </a:spcBef>
            </a:pPr>
            <a:r>
              <a:rPr dirty="0" sz="1700" spc="25" b="1">
                <a:latin typeface="Meiryo UI"/>
                <a:cs typeface="Meiryo UI"/>
              </a:rPr>
              <a:t>校内ＬＡＮ整備</a:t>
            </a:r>
            <a:r>
              <a:rPr dirty="0" sz="1700" spc="20" b="1">
                <a:latin typeface="Meiryo UI"/>
                <a:cs typeface="Meiryo UI"/>
              </a:rPr>
              <a:t>の</a:t>
            </a:r>
            <a:r>
              <a:rPr dirty="0" sz="1700" spc="25" b="1">
                <a:latin typeface="Meiryo UI"/>
                <a:cs typeface="Meiryo UI"/>
              </a:rPr>
              <a:t>標準仕様</a:t>
            </a:r>
            <a:endParaRPr sz="1700">
              <a:latin typeface="Meiryo UI"/>
              <a:cs typeface="Meiryo UI"/>
            </a:endParaRPr>
          </a:p>
          <a:p>
            <a:pPr marL="736600" marR="3730625" indent="-408940">
              <a:lnSpc>
                <a:spcPct val="132900"/>
              </a:lnSpc>
              <a:spcBef>
                <a:spcPts val="335"/>
              </a:spcBef>
            </a:pPr>
            <a:r>
              <a:rPr dirty="0" sz="1700" spc="10">
                <a:latin typeface="Meiryo UI"/>
                <a:cs typeface="Meiryo UI"/>
              </a:rPr>
              <a:t>「</a:t>
            </a:r>
            <a:r>
              <a:rPr dirty="0" sz="1700" spc="25">
                <a:latin typeface="Meiryo UI"/>
                <a:cs typeface="Meiryo UI"/>
              </a:rPr>
              <a:t>ＧＩＧＡ</a:t>
            </a:r>
            <a:r>
              <a:rPr dirty="0" sz="1700" spc="15">
                <a:latin typeface="Meiryo UI"/>
                <a:cs typeface="Meiryo UI"/>
              </a:rPr>
              <a:t>ス</a:t>
            </a:r>
            <a:r>
              <a:rPr dirty="0" sz="1700" spc="20">
                <a:latin typeface="Meiryo UI"/>
                <a:cs typeface="Meiryo UI"/>
              </a:rPr>
              <a:t>ク</a:t>
            </a:r>
            <a:r>
              <a:rPr dirty="0" sz="1700" spc="25">
                <a:latin typeface="Meiryo UI"/>
                <a:cs typeface="Meiryo UI"/>
              </a:rPr>
              <a:t>ール構想</a:t>
            </a:r>
            <a:r>
              <a:rPr dirty="0" sz="1700" spc="10">
                <a:latin typeface="Meiryo UI"/>
                <a:cs typeface="Meiryo UI"/>
              </a:rPr>
              <a:t>」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基づ</a:t>
            </a:r>
            <a:r>
              <a:rPr dirty="0" sz="1700" spc="15">
                <a:latin typeface="Meiryo UI"/>
                <a:cs typeface="Meiryo UI"/>
              </a:rPr>
              <a:t>く、</a:t>
            </a:r>
            <a:r>
              <a:rPr dirty="0" sz="1700" spc="25">
                <a:latin typeface="Meiryo UI"/>
                <a:cs typeface="Meiryo UI"/>
              </a:rPr>
              <a:t>校内ＬＡＮ整備の標準仕様を提示 工事が必要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15">
                <a:latin typeface="Meiryo UI"/>
                <a:cs typeface="Meiryo UI"/>
              </a:rPr>
              <a:t>な</a:t>
            </a:r>
            <a:r>
              <a:rPr dirty="0" sz="1700" spc="20">
                <a:latin typeface="Meiryo UI"/>
                <a:cs typeface="Meiryo UI"/>
              </a:rPr>
              <a:t>る</a:t>
            </a:r>
            <a:r>
              <a:rPr dirty="0" sz="1700" spc="15">
                <a:latin typeface="Meiryo UI"/>
                <a:cs typeface="Meiryo UI"/>
              </a:rPr>
              <a:t>ケ</a:t>
            </a:r>
            <a:r>
              <a:rPr dirty="0" sz="1700" spc="25">
                <a:latin typeface="Meiryo UI"/>
                <a:cs typeface="Meiryo UI"/>
              </a:rPr>
              <a:t>ーブル</a:t>
            </a:r>
            <a:r>
              <a:rPr dirty="0" sz="1700" spc="15">
                <a:latin typeface="Meiryo UI"/>
                <a:cs typeface="Meiryo UI"/>
              </a:rPr>
              <a:t>は</a:t>
            </a:r>
            <a:r>
              <a:rPr dirty="0" sz="1700" spc="20">
                <a:latin typeface="Meiryo UI"/>
                <a:cs typeface="Meiryo UI"/>
              </a:rPr>
              <a:t>カ</a:t>
            </a:r>
            <a:r>
              <a:rPr dirty="0" sz="1700" spc="15">
                <a:latin typeface="Meiryo UI"/>
                <a:cs typeface="Meiryo UI"/>
              </a:rPr>
              <a:t>テ</a:t>
            </a:r>
            <a:r>
              <a:rPr dirty="0" sz="1700" spc="20">
                <a:latin typeface="Meiryo UI"/>
                <a:cs typeface="Meiryo UI"/>
              </a:rPr>
              <a:t>ゴ</a:t>
            </a:r>
            <a:r>
              <a:rPr dirty="0" sz="1700" spc="10">
                <a:latin typeface="Meiryo UI"/>
                <a:cs typeface="Meiryo UI"/>
              </a:rPr>
              <a:t>リ</a:t>
            </a:r>
            <a:r>
              <a:rPr dirty="0" sz="1700" spc="25">
                <a:latin typeface="Meiryo UI"/>
                <a:cs typeface="Meiryo UI"/>
              </a:rPr>
              <a:t>ー６Ａ以上対応</a:t>
            </a:r>
            <a:endParaRPr sz="1700">
              <a:latin typeface="Meiryo UI"/>
              <a:cs typeface="Meiryo UI"/>
            </a:endParaRPr>
          </a:p>
          <a:p>
            <a:pPr marL="736600" marR="1598930">
              <a:lnSpc>
                <a:spcPts val="1939"/>
              </a:lnSpc>
              <a:spcBef>
                <a:spcPts val="50"/>
              </a:spcBef>
            </a:pPr>
            <a:r>
              <a:rPr dirty="0" sz="1700" spc="10">
                <a:latin typeface="Meiryo UI"/>
                <a:cs typeface="Meiryo UI"/>
              </a:rPr>
              <a:t>ハ</a:t>
            </a:r>
            <a:r>
              <a:rPr dirty="0" sz="1700" spc="25">
                <a:latin typeface="Meiryo UI"/>
                <a:cs typeface="Meiryo UI"/>
              </a:rPr>
              <a:t>ブ</a:t>
            </a:r>
            <a:r>
              <a:rPr dirty="0" sz="1700" spc="15">
                <a:latin typeface="Meiryo UI"/>
                <a:cs typeface="Meiryo UI"/>
              </a:rPr>
              <a:t>や</a:t>
            </a:r>
            <a:r>
              <a:rPr dirty="0" sz="1700" spc="25">
                <a:latin typeface="Meiryo UI"/>
                <a:cs typeface="Meiryo UI"/>
              </a:rPr>
              <a:t>ルー</a:t>
            </a:r>
            <a:r>
              <a:rPr dirty="0" sz="1700" spc="20">
                <a:latin typeface="Meiryo UI"/>
                <a:cs typeface="Meiryo UI"/>
              </a:rPr>
              <a:t>タ</a:t>
            </a:r>
            <a:r>
              <a:rPr dirty="0" sz="1700" spc="15">
                <a:latin typeface="Meiryo UI"/>
                <a:cs typeface="Meiryo UI"/>
              </a:rPr>
              <a:t>、スイ</a:t>
            </a:r>
            <a:r>
              <a:rPr dirty="0" sz="1700" spc="10">
                <a:latin typeface="Meiryo UI"/>
                <a:cs typeface="Meiryo UI"/>
              </a:rPr>
              <a:t>ッ</a:t>
            </a:r>
            <a:r>
              <a:rPr dirty="0" sz="1700" spc="15">
                <a:latin typeface="Meiryo UI"/>
                <a:cs typeface="Meiryo UI"/>
              </a:rPr>
              <a:t>チ</a:t>
            </a:r>
            <a:r>
              <a:rPr dirty="0" sz="1700" spc="25">
                <a:latin typeface="Meiryo UI"/>
                <a:cs typeface="Meiryo UI"/>
              </a:rPr>
              <a:t>類</a:t>
            </a:r>
            <a:r>
              <a:rPr dirty="0" sz="1700" spc="15">
                <a:latin typeface="Meiryo UI"/>
                <a:cs typeface="Meiryo UI"/>
              </a:rPr>
              <a:t>は、</a:t>
            </a:r>
            <a:r>
              <a:rPr dirty="0" sz="1700" spc="25">
                <a:latin typeface="Meiryo UI"/>
                <a:cs typeface="Meiryo UI"/>
              </a:rPr>
              <a:t>将来の市場展開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応</a:t>
            </a:r>
            <a:r>
              <a:rPr dirty="0" sz="1700" spc="30">
                <a:latin typeface="Meiryo UI"/>
                <a:cs typeface="Meiryo UI"/>
              </a:rPr>
              <a:t>じ</a:t>
            </a:r>
            <a:r>
              <a:rPr dirty="0" sz="1700" spc="15">
                <a:latin typeface="Meiryo UI"/>
                <a:cs typeface="Meiryo UI"/>
              </a:rPr>
              <a:t>た</a:t>
            </a:r>
            <a:r>
              <a:rPr dirty="0" sz="1700" spc="25">
                <a:latin typeface="Meiryo UI"/>
                <a:cs typeface="Meiryo UI"/>
              </a:rPr>
              <a:t>容</a:t>
            </a:r>
            <a:r>
              <a:rPr dirty="0" sz="1700" spc="35">
                <a:latin typeface="Meiryo UI"/>
                <a:cs typeface="Meiryo UI"/>
              </a:rPr>
              <a:t>易</a:t>
            </a:r>
            <a:r>
              <a:rPr dirty="0" sz="1700" spc="15">
                <a:latin typeface="Meiryo UI"/>
                <a:cs typeface="Meiryo UI"/>
              </a:rPr>
              <a:t>な</a:t>
            </a:r>
            <a:r>
              <a:rPr dirty="0" sz="1700" spc="25">
                <a:latin typeface="Meiryo UI"/>
                <a:cs typeface="Meiryo UI"/>
              </a:rPr>
              <a:t>更新を可能</a:t>
            </a:r>
            <a:r>
              <a:rPr dirty="0" sz="1700" spc="30">
                <a:latin typeface="Meiryo UI"/>
                <a:cs typeface="Meiryo UI"/>
              </a:rPr>
              <a:t>と</a:t>
            </a:r>
            <a:r>
              <a:rPr dirty="0" sz="1700" spc="15">
                <a:latin typeface="Meiryo UI"/>
                <a:cs typeface="Meiryo UI"/>
              </a:rPr>
              <a:t>す</a:t>
            </a:r>
            <a:r>
              <a:rPr dirty="0" sz="1700" spc="20">
                <a:latin typeface="Meiryo UI"/>
                <a:cs typeface="Meiryo UI"/>
              </a:rPr>
              <a:t>ること</a:t>
            </a:r>
            <a:r>
              <a:rPr dirty="0" sz="1700" spc="25">
                <a:latin typeface="Meiryo UI"/>
                <a:cs typeface="Meiryo UI"/>
              </a:rPr>
              <a:t>を念</a:t>
            </a:r>
            <a:r>
              <a:rPr dirty="0" sz="1700" spc="35">
                <a:latin typeface="Meiryo UI"/>
                <a:cs typeface="Meiryo UI"/>
              </a:rPr>
              <a:t>頭</a:t>
            </a:r>
            <a:r>
              <a:rPr dirty="0" sz="1700" spc="15">
                <a:latin typeface="Meiryo UI"/>
                <a:cs typeface="Meiryo UI"/>
              </a:rPr>
              <a:t>に、 １Gbps</a:t>
            </a:r>
            <a:r>
              <a:rPr dirty="0" sz="1700" spc="25">
                <a:latin typeface="Meiryo UI"/>
                <a:cs typeface="Meiryo UI"/>
              </a:rPr>
              <a:t>の普及モデ</a:t>
            </a:r>
            <a:r>
              <a:rPr dirty="0" sz="1700" spc="20">
                <a:latin typeface="Meiryo UI"/>
                <a:cs typeface="Meiryo UI"/>
              </a:rPr>
              <a:t>ル</a:t>
            </a:r>
            <a:endParaRPr sz="1700">
              <a:latin typeface="Meiryo UI"/>
              <a:cs typeface="Meiryo UI"/>
            </a:endParaRPr>
          </a:p>
          <a:p>
            <a:pPr marL="736600" marR="2383790">
              <a:lnSpc>
                <a:spcPts val="1939"/>
              </a:lnSpc>
              <a:spcBef>
                <a:spcPts val="10"/>
              </a:spcBef>
            </a:pPr>
            <a:r>
              <a:rPr dirty="0" sz="1700" spc="20">
                <a:latin typeface="Meiryo UI"/>
                <a:cs typeface="Meiryo UI"/>
              </a:rPr>
              <a:t>クラウ</a:t>
            </a:r>
            <a:r>
              <a:rPr dirty="0" sz="1700" spc="15">
                <a:latin typeface="Meiryo UI"/>
                <a:cs typeface="Meiryo UI"/>
              </a:rPr>
              <a:t>ド</a:t>
            </a:r>
            <a:r>
              <a:rPr dirty="0" sz="1700" spc="25">
                <a:latin typeface="Meiryo UI"/>
                <a:cs typeface="Meiryo UI"/>
              </a:rPr>
              <a:t>活用</a:t>
            </a:r>
            <a:r>
              <a:rPr dirty="0" sz="1700" spc="15">
                <a:latin typeface="Meiryo UI"/>
                <a:cs typeface="Meiryo UI"/>
              </a:rPr>
              <a:t>は</a:t>
            </a:r>
            <a:r>
              <a:rPr dirty="0" sz="1700" spc="20">
                <a:latin typeface="Meiryo UI"/>
                <a:cs typeface="Meiryo UI"/>
              </a:rPr>
              <a:t>もと</a:t>
            </a:r>
            <a:r>
              <a:rPr dirty="0" sz="1700" spc="25">
                <a:latin typeface="Meiryo UI"/>
                <a:cs typeface="Meiryo UI"/>
              </a:rPr>
              <a:t>よ</a:t>
            </a:r>
            <a:r>
              <a:rPr dirty="0" sz="1700" spc="20">
                <a:latin typeface="Meiryo UI"/>
                <a:cs typeface="Meiryo UI"/>
              </a:rPr>
              <a:t>り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大容量の動画視聴</a:t>
            </a:r>
            <a:r>
              <a:rPr dirty="0" sz="1700" spc="15">
                <a:latin typeface="Meiryo UI"/>
                <a:cs typeface="Meiryo UI"/>
              </a:rPr>
              <a:t>やオ</a:t>
            </a:r>
            <a:r>
              <a:rPr dirty="0" sz="1700" spc="10">
                <a:latin typeface="Meiryo UI"/>
                <a:cs typeface="Meiryo UI"/>
              </a:rPr>
              <a:t>ン</a:t>
            </a:r>
            <a:r>
              <a:rPr dirty="0" sz="1700" spc="20">
                <a:latin typeface="Meiryo UI"/>
                <a:cs typeface="Meiryo UI"/>
              </a:rPr>
              <a:t>ラ</a:t>
            </a:r>
            <a:r>
              <a:rPr dirty="0" sz="1700" spc="15">
                <a:latin typeface="Meiryo UI"/>
                <a:cs typeface="Meiryo UI"/>
              </a:rPr>
              <a:t>イ</a:t>
            </a:r>
            <a:r>
              <a:rPr dirty="0" sz="1700" spc="25">
                <a:latin typeface="Meiryo UI"/>
                <a:cs typeface="Meiryo UI"/>
              </a:rPr>
              <a:t>ン</a:t>
            </a:r>
            <a:r>
              <a:rPr dirty="0" sz="1700" spc="15">
                <a:latin typeface="Meiryo UI"/>
                <a:cs typeface="Meiryo UI"/>
              </a:rPr>
              <a:t>テスト</a:t>
            </a:r>
            <a:r>
              <a:rPr dirty="0" sz="1700" spc="35">
                <a:latin typeface="Meiryo UI"/>
                <a:cs typeface="Meiryo UI"/>
              </a:rPr>
              <a:t>を</a:t>
            </a:r>
            <a:r>
              <a:rPr dirty="0" sz="1700" spc="15">
                <a:latin typeface="Meiryo UI"/>
                <a:cs typeface="Meiryo UI"/>
              </a:rPr>
              <a:t>スト</a:t>
            </a:r>
            <a:r>
              <a:rPr dirty="0" sz="1700" spc="25">
                <a:latin typeface="Meiryo UI"/>
                <a:cs typeface="Meiryo UI"/>
              </a:rPr>
              <a:t>レス</a:t>
            </a:r>
            <a:r>
              <a:rPr dirty="0" sz="1700" spc="15">
                <a:latin typeface="Meiryo UI"/>
                <a:cs typeface="Meiryo UI"/>
              </a:rPr>
              <a:t>なく</a:t>
            </a:r>
            <a:r>
              <a:rPr dirty="0" sz="1700" spc="35">
                <a:latin typeface="Meiryo UI"/>
                <a:cs typeface="Meiryo UI"/>
              </a:rPr>
              <a:t>行</a:t>
            </a:r>
            <a:r>
              <a:rPr dirty="0" sz="1700" spc="15">
                <a:latin typeface="Meiryo UI"/>
                <a:cs typeface="Meiryo UI"/>
              </a:rPr>
              <a:t>え</a:t>
            </a:r>
            <a:r>
              <a:rPr dirty="0" sz="1700" spc="20">
                <a:latin typeface="Meiryo UI"/>
                <a:cs typeface="Meiryo UI"/>
              </a:rPr>
              <a:t>るこ</a:t>
            </a:r>
            <a:r>
              <a:rPr dirty="0" sz="1700" spc="15">
                <a:latin typeface="Meiryo UI"/>
                <a:cs typeface="Meiryo UI"/>
              </a:rPr>
              <a:t>と </a:t>
            </a:r>
            <a:r>
              <a:rPr dirty="0" sz="1700" spc="25">
                <a:latin typeface="Meiryo UI"/>
                <a:cs typeface="Meiryo UI"/>
              </a:rPr>
              <a:t>校内ＬＡＮ整備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25">
                <a:latin typeface="Meiryo UI"/>
                <a:cs typeface="Meiryo UI"/>
              </a:rPr>
              <a:t>同時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行</a:t>
            </a:r>
            <a:r>
              <a:rPr dirty="0" sz="1700" spc="15">
                <a:latin typeface="Meiryo UI"/>
                <a:cs typeface="Meiryo UI"/>
              </a:rPr>
              <a:t>わ</a:t>
            </a:r>
            <a:r>
              <a:rPr dirty="0" sz="1700" spc="20">
                <a:latin typeface="Meiryo UI"/>
                <a:cs typeface="Meiryo UI"/>
              </a:rPr>
              <a:t>れるクラウ</a:t>
            </a:r>
            <a:r>
              <a:rPr dirty="0" sz="1700" spc="15">
                <a:latin typeface="Meiryo UI"/>
                <a:cs typeface="Meiryo UI"/>
              </a:rPr>
              <a:t>ド</a:t>
            </a:r>
            <a:r>
              <a:rPr dirty="0" sz="1700" spc="25">
                <a:latin typeface="Meiryo UI"/>
                <a:cs typeface="Meiryo UI"/>
              </a:rPr>
              <a:t>環境等構築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電源キ</a:t>
            </a:r>
            <a:r>
              <a:rPr dirty="0" sz="1700" spc="10">
                <a:latin typeface="Meiryo UI"/>
                <a:cs typeface="Meiryo UI"/>
              </a:rPr>
              <a:t>ャ</a:t>
            </a:r>
            <a:r>
              <a:rPr dirty="0" sz="1700" spc="15">
                <a:latin typeface="Meiryo UI"/>
                <a:cs typeface="Meiryo UI"/>
              </a:rPr>
              <a:t>ビ</a:t>
            </a:r>
            <a:r>
              <a:rPr dirty="0" sz="1700" spc="25">
                <a:latin typeface="Meiryo UI"/>
                <a:cs typeface="Meiryo UI"/>
              </a:rPr>
              <a:t>ネ</a:t>
            </a:r>
            <a:r>
              <a:rPr dirty="0" sz="1700" spc="10">
                <a:latin typeface="Meiryo UI"/>
                <a:cs typeface="Meiryo UI"/>
              </a:rPr>
              <a:t>ッ</a:t>
            </a:r>
            <a:r>
              <a:rPr dirty="0" sz="1700" spc="15">
                <a:latin typeface="Meiryo UI"/>
                <a:cs typeface="Meiryo UI"/>
              </a:rPr>
              <a:t>ト</a:t>
            </a:r>
            <a:r>
              <a:rPr dirty="0" sz="1700" spc="25">
                <a:latin typeface="Meiryo UI"/>
                <a:cs typeface="Meiryo UI"/>
              </a:rPr>
              <a:t>の整備</a:t>
            </a:r>
            <a:endParaRPr sz="17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dirty="0" sz="1700" spc="25" b="1">
                <a:latin typeface="Meiryo UI"/>
                <a:cs typeface="Meiryo UI"/>
              </a:rPr>
              <a:t>都道府県</a:t>
            </a:r>
            <a:r>
              <a:rPr dirty="0" sz="1700" spc="15" b="1">
                <a:latin typeface="Meiryo UI"/>
                <a:cs typeface="Meiryo UI"/>
              </a:rPr>
              <a:t>レ</a:t>
            </a:r>
            <a:r>
              <a:rPr dirty="0" sz="1700" spc="20" b="1">
                <a:latin typeface="Meiryo UI"/>
                <a:cs typeface="Meiryo UI"/>
              </a:rPr>
              <a:t>ベルで</a:t>
            </a:r>
            <a:r>
              <a:rPr dirty="0" sz="1700" spc="20" b="1">
                <a:latin typeface="Meiryo UI"/>
                <a:cs typeface="Meiryo UI"/>
              </a:rPr>
              <a:t>の</a:t>
            </a:r>
            <a:r>
              <a:rPr dirty="0" sz="1700" spc="25" b="1">
                <a:latin typeface="Meiryo UI"/>
                <a:cs typeface="Meiryo UI"/>
              </a:rPr>
              <a:t>共同調達</a:t>
            </a:r>
            <a:r>
              <a:rPr dirty="0" sz="1700" spc="20" b="1">
                <a:latin typeface="Meiryo UI"/>
                <a:cs typeface="Meiryo UI"/>
              </a:rPr>
              <a:t>の</a:t>
            </a:r>
            <a:r>
              <a:rPr dirty="0" sz="1700" spc="25" b="1">
                <a:latin typeface="Meiryo UI"/>
                <a:cs typeface="Meiryo UI"/>
              </a:rPr>
              <a:t>枠組</a:t>
            </a:r>
            <a:r>
              <a:rPr dirty="0" sz="1700" spc="15" b="1">
                <a:latin typeface="Meiryo UI"/>
                <a:cs typeface="Meiryo UI"/>
              </a:rPr>
              <a:t>み</a:t>
            </a:r>
            <a:r>
              <a:rPr dirty="0" sz="1700" spc="25" b="1">
                <a:latin typeface="Meiryo UI"/>
                <a:cs typeface="Meiryo UI"/>
              </a:rPr>
              <a:t>構築</a:t>
            </a:r>
            <a:endParaRPr sz="1700">
              <a:latin typeface="Meiryo UI"/>
              <a:cs typeface="Meiryo UI"/>
            </a:endParaRPr>
          </a:p>
          <a:p>
            <a:pPr marL="736600" marR="1480820" indent="-381000">
              <a:lnSpc>
                <a:spcPct val="131200"/>
              </a:lnSpc>
              <a:spcBef>
                <a:spcPts val="790"/>
              </a:spcBef>
            </a:pPr>
            <a:r>
              <a:rPr dirty="0" sz="1700" spc="25">
                <a:latin typeface="Meiryo UI"/>
                <a:cs typeface="Meiryo UI"/>
              </a:rPr>
              <a:t>標準仕様</a:t>
            </a:r>
            <a:r>
              <a:rPr dirty="0" sz="1700" spc="15">
                <a:latin typeface="Meiryo UI"/>
                <a:cs typeface="Meiryo UI"/>
              </a:rPr>
              <a:t>な</a:t>
            </a:r>
            <a:r>
              <a:rPr dirty="0" sz="1700" spc="20">
                <a:latin typeface="Meiryo UI"/>
                <a:cs typeface="Meiryo UI"/>
              </a:rPr>
              <a:t>ど</a:t>
            </a:r>
            <a:r>
              <a:rPr dirty="0" sz="1700" spc="25">
                <a:latin typeface="Meiryo UI"/>
                <a:cs typeface="Meiryo UI"/>
              </a:rPr>
              <a:t>活用</a:t>
            </a:r>
            <a:r>
              <a:rPr dirty="0" sz="1700" spc="15">
                <a:latin typeface="Meiryo UI"/>
                <a:cs typeface="Meiryo UI"/>
              </a:rPr>
              <a:t>しつつ、</a:t>
            </a:r>
            <a:r>
              <a:rPr dirty="0" sz="1700" spc="25">
                <a:latin typeface="Meiryo UI"/>
                <a:cs typeface="Meiryo UI"/>
              </a:rPr>
              <a:t>以下のよ</a:t>
            </a:r>
            <a:r>
              <a:rPr dirty="0" sz="1700" spc="10">
                <a:latin typeface="Meiryo UI"/>
                <a:cs typeface="Meiryo UI"/>
              </a:rPr>
              <a:t>う</a:t>
            </a:r>
            <a:r>
              <a:rPr dirty="0" sz="1700" spc="15">
                <a:latin typeface="Meiryo UI"/>
                <a:cs typeface="Meiryo UI"/>
              </a:rPr>
              <a:t>な</a:t>
            </a:r>
            <a:r>
              <a:rPr dirty="0" sz="1700" spc="20">
                <a:latin typeface="Meiryo UI"/>
                <a:cs typeface="Meiryo UI"/>
              </a:rPr>
              <a:t>メ</a:t>
            </a:r>
            <a:r>
              <a:rPr dirty="0" sz="1700" spc="10">
                <a:latin typeface="Meiryo UI"/>
                <a:cs typeface="Meiryo UI"/>
              </a:rPr>
              <a:t>リッ</a:t>
            </a:r>
            <a:r>
              <a:rPr dirty="0" sz="1700" spc="15">
                <a:latin typeface="Meiryo UI"/>
                <a:cs typeface="Meiryo UI"/>
              </a:rPr>
              <a:t>ト</a:t>
            </a:r>
            <a:r>
              <a:rPr dirty="0" sz="1700" spc="25">
                <a:latin typeface="Meiryo UI"/>
                <a:cs typeface="Meiryo UI"/>
              </a:rPr>
              <a:t>を生</a:t>
            </a:r>
            <a:r>
              <a:rPr dirty="0" sz="1700" spc="35">
                <a:latin typeface="Meiryo UI"/>
                <a:cs typeface="Meiryo UI"/>
              </a:rPr>
              <a:t>か</a:t>
            </a:r>
            <a:r>
              <a:rPr dirty="0" sz="1700" spc="15">
                <a:latin typeface="Meiryo UI"/>
                <a:cs typeface="Meiryo UI"/>
              </a:rPr>
              <a:t>すた</a:t>
            </a:r>
            <a:r>
              <a:rPr dirty="0" sz="1700" spc="25">
                <a:latin typeface="Meiryo UI"/>
                <a:cs typeface="Meiryo UI"/>
              </a:rPr>
              <a:t>め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都道府県レベ</a:t>
            </a:r>
            <a:r>
              <a:rPr dirty="0" sz="1700" spc="35">
                <a:latin typeface="Meiryo UI"/>
                <a:cs typeface="Meiryo UI"/>
              </a:rPr>
              <a:t>ル</a:t>
            </a:r>
            <a:r>
              <a:rPr dirty="0" sz="1700" spc="25">
                <a:latin typeface="Meiryo UI"/>
                <a:cs typeface="Meiryo UI"/>
              </a:rPr>
              <a:t>での共同調達を推進 枠組</a:t>
            </a:r>
            <a:r>
              <a:rPr dirty="0" sz="1700" spc="20">
                <a:latin typeface="Meiryo UI"/>
                <a:cs typeface="Meiryo UI"/>
              </a:rPr>
              <a:t>み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参入</a:t>
            </a:r>
            <a:r>
              <a:rPr dirty="0" sz="1700" spc="15">
                <a:latin typeface="Meiryo UI"/>
                <a:cs typeface="Meiryo UI"/>
              </a:rPr>
              <a:t>す</a:t>
            </a:r>
            <a:r>
              <a:rPr dirty="0" sz="1700" spc="20">
                <a:latin typeface="Meiryo UI"/>
                <a:cs typeface="Meiryo UI"/>
              </a:rPr>
              <a:t>ること</a:t>
            </a:r>
            <a:r>
              <a:rPr dirty="0" sz="1700" spc="25">
                <a:latin typeface="Meiryo UI"/>
                <a:cs typeface="Meiryo UI"/>
              </a:rPr>
              <a:t>で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知見の少</a:t>
            </a:r>
            <a:r>
              <a:rPr dirty="0" sz="1700" spc="15">
                <a:latin typeface="Meiryo UI"/>
                <a:cs typeface="Meiryo UI"/>
              </a:rPr>
              <a:t>な</a:t>
            </a:r>
            <a:r>
              <a:rPr dirty="0" sz="1700" spc="25">
                <a:latin typeface="Meiryo UI"/>
                <a:cs typeface="Meiryo UI"/>
              </a:rPr>
              <a:t>い自治体で</a:t>
            </a:r>
            <a:r>
              <a:rPr dirty="0" sz="1700" spc="20">
                <a:latin typeface="Meiryo UI"/>
                <a:cs typeface="Meiryo UI"/>
              </a:rPr>
              <a:t>も</a:t>
            </a:r>
            <a:r>
              <a:rPr dirty="0" sz="1700" spc="25">
                <a:latin typeface="Meiryo UI"/>
                <a:cs typeface="Meiryo UI"/>
              </a:rPr>
              <a:t>容易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整備が可能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15">
                <a:latin typeface="Meiryo UI"/>
                <a:cs typeface="Meiryo UI"/>
              </a:rPr>
              <a:t>な</a:t>
            </a:r>
            <a:r>
              <a:rPr dirty="0" sz="1700" spc="20">
                <a:latin typeface="Meiryo UI"/>
                <a:cs typeface="Meiryo UI"/>
              </a:rPr>
              <a:t>る</a:t>
            </a:r>
            <a:endParaRPr sz="1700">
              <a:latin typeface="Meiryo UI"/>
              <a:cs typeface="Meiryo UI"/>
            </a:endParaRPr>
          </a:p>
          <a:p>
            <a:pPr marL="736600">
              <a:lnSpc>
                <a:spcPts val="1895"/>
              </a:lnSpc>
            </a:pPr>
            <a:r>
              <a:rPr dirty="0" sz="1700" spc="25">
                <a:latin typeface="Meiryo UI"/>
                <a:cs typeface="Meiryo UI"/>
              </a:rPr>
              <a:t>大量調達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15">
                <a:latin typeface="Meiryo UI"/>
                <a:cs typeface="Meiryo UI"/>
              </a:rPr>
              <a:t>な</a:t>
            </a:r>
            <a:r>
              <a:rPr dirty="0" sz="1700" spc="20">
                <a:latin typeface="Meiryo UI"/>
                <a:cs typeface="Meiryo UI"/>
              </a:rPr>
              <a:t>り</a:t>
            </a:r>
            <a:r>
              <a:rPr dirty="0" sz="1700" spc="25">
                <a:latin typeface="Meiryo UI"/>
                <a:cs typeface="Meiryo UI"/>
              </a:rPr>
              <a:t>、産業界</a:t>
            </a:r>
            <a:r>
              <a:rPr dirty="0" sz="1700" spc="25">
                <a:latin typeface="Meiryo UI"/>
                <a:cs typeface="Meiryo UI"/>
              </a:rPr>
              <a:t>との</a:t>
            </a:r>
            <a:r>
              <a:rPr dirty="0" sz="1700" spc="25">
                <a:latin typeface="Meiryo UI"/>
                <a:cs typeface="Meiryo UI"/>
              </a:rPr>
              <a:t>交渉力</a:t>
            </a:r>
            <a:r>
              <a:rPr dirty="0" sz="1700" spc="25">
                <a:latin typeface="Meiryo UI"/>
                <a:cs typeface="Meiryo UI"/>
              </a:rPr>
              <a:t>が</a:t>
            </a:r>
            <a:r>
              <a:rPr dirty="0" sz="1700" spc="25">
                <a:latin typeface="Meiryo UI"/>
                <a:cs typeface="Meiryo UI"/>
              </a:rPr>
              <a:t>大</a:t>
            </a:r>
            <a:r>
              <a:rPr dirty="0" sz="1700" spc="20">
                <a:latin typeface="Meiryo UI"/>
                <a:cs typeface="Meiryo UI"/>
              </a:rPr>
              <a:t>きく</a:t>
            </a:r>
            <a:r>
              <a:rPr dirty="0" sz="1700" spc="25">
                <a:latin typeface="Meiryo UI"/>
                <a:cs typeface="Meiryo UI"/>
              </a:rPr>
              <a:t>高</a:t>
            </a:r>
            <a:r>
              <a:rPr dirty="0" sz="1700" spc="25">
                <a:latin typeface="Meiryo UI"/>
                <a:cs typeface="Meiryo UI"/>
              </a:rPr>
              <a:t>ま</a:t>
            </a:r>
            <a:r>
              <a:rPr dirty="0" sz="1700" spc="20">
                <a:latin typeface="Meiryo UI"/>
                <a:cs typeface="Meiryo UI"/>
              </a:rPr>
              <a:t>る</a:t>
            </a:r>
            <a:endParaRPr sz="1700">
              <a:latin typeface="Meiryo UI"/>
              <a:cs typeface="Meiryo UI"/>
            </a:endParaRPr>
          </a:p>
          <a:p>
            <a:pPr marL="736600">
              <a:lnSpc>
                <a:spcPts val="1989"/>
              </a:lnSpc>
            </a:pPr>
            <a:r>
              <a:rPr dirty="0" sz="1700" spc="25">
                <a:latin typeface="Meiryo UI"/>
                <a:cs typeface="Meiryo UI"/>
              </a:rPr>
              <a:t>都道府県内で枠組</a:t>
            </a:r>
            <a:r>
              <a:rPr dirty="0" sz="1700" spc="20">
                <a:latin typeface="Meiryo UI"/>
                <a:cs typeface="Meiryo UI"/>
              </a:rPr>
              <a:t>み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参加</a:t>
            </a:r>
            <a:r>
              <a:rPr dirty="0" sz="1700" spc="15">
                <a:latin typeface="Meiryo UI"/>
                <a:cs typeface="Meiryo UI"/>
              </a:rPr>
              <a:t>した</a:t>
            </a:r>
            <a:r>
              <a:rPr dirty="0" sz="1700" spc="25">
                <a:latin typeface="Meiryo UI"/>
                <a:cs typeface="Meiryo UI"/>
              </a:rPr>
              <a:t>市区町村</a:t>
            </a:r>
            <a:r>
              <a:rPr dirty="0" sz="1700" spc="15">
                <a:latin typeface="Meiryo UI"/>
                <a:cs typeface="Meiryo UI"/>
              </a:rPr>
              <a:t>な</a:t>
            </a:r>
            <a:r>
              <a:rPr dirty="0" sz="1700" spc="20">
                <a:latin typeface="Meiryo UI"/>
                <a:cs typeface="Meiryo UI"/>
              </a:rPr>
              <a:t>ら</a:t>
            </a:r>
            <a:r>
              <a:rPr dirty="0" sz="1700" spc="25">
                <a:latin typeface="Meiryo UI"/>
                <a:cs typeface="Meiryo UI"/>
              </a:rPr>
              <a:t>教員の異動</a:t>
            </a:r>
            <a:r>
              <a:rPr dirty="0" sz="1700" spc="15">
                <a:latin typeface="Meiryo UI"/>
                <a:cs typeface="Meiryo UI"/>
              </a:rPr>
              <a:t>や</a:t>
            </a:r>
            <a:r>
              <a:rPr dirty="0" sz="1700" spc="25">
                <a:latin typeface="Meiryo UI"/>
                <a:cs typeface="Meiryo UI"/>
              </a:rPr>
              <a:t>児童生徒の転校で</a:t>
            </a:r>
            <a:r>
              <a:rPr dirty="0" sz="1700" spc="20">
                <a:latin typeface="Meiryo UI"/>
                <a:cs typeface="Meiryo UI"/>
              </a:rPr>
              <a:t>も</a:t>
            </a:r>
            <a:r>
              <a:rPr dirty="0" sz="1700" spc="25">
                <a:latin typeface="Meiryo UI"/>
                <a:cs typeface="Meiryo UI"/>
              </a:rPr>
              <a:t>円滑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利活用が継続で</a:t>
            </a:r>
            <a:r>
              <a:rPr dirty="0" sz="1700" spc="35">
                <a:latin typeface="Meiryo UI"/>
                <a:cs typeface="Meiryo UI"/>
              </a:rPr>
              <a:t>き</a:t>
            </a:r>
            <a:r>
              <a:rPr dirty="0" sz="1700" spc="20">
                <a:latin typeface="Meiryo UI"/>
                <a:cs typeface="Meiryo UI"/>
              </a:rPr>
              <a:t>る</a:t>
            </a:r>
            <a:endParaRPr sz="1700">
              <a:latin typeface="Meiryo UI"/>
              <a:cs typeface="Meiryo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09935" y="7183632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50580" y="96012"/>
            <a:ext cx="2171700" cy="419100"/>
            <a:chOff x="8450580" y="96012"/>
            <a:chExt cx="2171700" cy="419100"/>
          </a:xfrm>
        </p:grpSpPr>
        <p:sp>
          <p:nvSpPr>
            <p:cNvPr id="24" name="object 24"/>
            <p:cNvSpPr/>
            <p:nvPr/>
          </p:nvSpPr>
          <p:spPr>
            <a:xfrm>
              <a:off x="8450580" y="96012"/>
              <a:ext cx="2171700" cy="419100"/>
            </a:xfrm>
            <a:custGeom>
              <a:avLst/>
              <a:gdLst/>
              <a:ahLst/>
              <a:cxnLst/>
              <a:rect l="l" t="t" r="r" b="b"/>
              <a:pathLst>
                <a:path w="2171700" h="419100">
                  <a:moveTo>
                    <a:pt x="2170176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414527"/>
                  </a:lnTo>
                  <a:lnTo>
                    <a:pt x="4572" y="414527"/>
                  </a:lnTo>
                  <a:lnTo>
                    <a:pt x="4572" y="6096"/>
                  </a:lnTo>
                  <a:lnTo>
                    <a:pt x="2171700" y="6096"/>
                  </a:lnTo>
                  <a:lnTo>
                    <a:pt x="2171700" y="3048"/>
                  </a:lnTo>
                  <a:lnTo>
                    <a:pt x="2170176" y="0"/>
                  </a:lnTo>
                  <a:close/>
                </a:path>
                <a:path w="2171700" h="419100">
                  <a:moveTo>
                    <a:pt x="2171700" y="414533"/>
                  </a:moveTo>
                  <a:lnTo>
                    <a:pt x="0" y="414533"/>
                  </a:lnTo>
                  <a:lnTo>
                    <a:pt x="0" y="417575"/>
                  </a:lnTo>
                  <a:lnTo>
                    <a:pt x="1524" y="419100"/>
                  </a:lnTo>
                  <a:lnTo>
                    <a:pt x="2170176" y="419100"/>
                  </a:lnTo>
                  <a:lnTo>
                    <a:pt x="2171700" y="417575"/>
                  </a:lnTo>
                  <a:lnTo>
                    <a:pt x="2171700" y="414533"/>
                  </a:lnTo>
                  <a:close/>
                </a:path>
              </a:pathLst>
            </a:custGeom>
            <a:solidFill>
              <a:srgbClr val="3193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455152" y="102108"/>
              <a:ext cx="2162810" cy="408940"/>
            </a:xfrm>
            <a:custGeom>
              <a:avLst/>
              <a:gdLst/>
              <a:ahLst/>
              <a:cxnLst/>
              <a:rect l="l" t="t" r="r" b="b"/>
              <a:pathLst>
                <a:path w="2162809" h="408940">
                  <a:moveTo>
                    <a:pt x="2162555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2162555" y="408431"/>
                  </a:lnTo>
                  <a:lnTo>
                    <a:pt x="2162555" y="0"/>
                  </a:lnTo>
                  <a:close/>
                </a:path>
              </a:pathLst>
            </a:custGeom>
            <a:solidFill>
              <a:srgbClr val="DBE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450580" y="96012"/>
              <a:ext cx="2171700" cy="419100"/>
            </a:xfrm>
            <a:custGeom>
              <a:avLst/>
              <a:gdLst/>
              <a:ahLst/>
              <a:cxnLst/>
              <a:rect l="l" t="t" r="r" b="b"/>
              <a:pathLst>
                <a:path w="2171700" h="419100">
                  <a:moveTo>
                    <a:pt x="2170176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417575"/>
                  </a:lnTo>
                  <a:lnTo>
                    <a:pt x="1524" y="419100"/>
                  </a:lnTo>
                  <a:lnTo>
                    <a:pt x="2170176" y="419100"/>
                  </a:lnTo>
                  <a:lnTo>
                    <a:pt x="2171700" y="417575"/>
                  </a:lnTo>
                  <a:lnTo>
                    <a:pt x="2171700" y="414527"/>
                  </a:lnTo>
                  <a:lnTo>
                    <a:pt x="10668" y="414527"/>
                  </a:lnTo>
                  <a:lnTo>
                    <a:pt x="4572" y="409955"/>
                  </a:lnTo>
                  <a:lnTo>
                    <a:pt x="10668" y="409955"/>
                  </a:lnTo>
                  <a:lnTo>
                    <a:pt x="10668" y="10668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2171700" y="6096"/>
                  </a:lnTo>
                  <a:lnTo>
                    <a:pt x="2171700" y="3048"/>
                  </a:lnTo>
                  <a:lnTo>
                    <a:pt x="2170176" y="0"/>
                  </a:lnTo>
                  <a:close/>
                </a:path>
                <a:path w="2171700" h="419100">
                  <a:moveTo>
                    <a:pt x="10668" y="409955"/>
                  </a:moveTo>
                  <a:lnTo>
                    <a:pt x="4572" y="409955"/>
                  </a:lnTo>
                  <a:lnTo>
                    <a:pt x="10668" y="414527"/>
                  </a:lnTo>
                  <a:lnTo>
                    <a:pt x="10668" y="409955"/>
                  </a:lnTo>
                  <a:close/>
                </a:path>
                <a:path w="2171700" h="419100">
                  <a:moveTo>
                    <a:pt x="2161031" y="409955"/>
                  </a:moveTo>
                  <a:lnTo>
                    <a:pt x="10668" y="409955"/>
                  </a:lnTo>
                  <a:lnTo>
                    <a:pt x="10668" y="414527"/>
                  </a:lnTo>
                  <a:lnTo>
                    <a:pt x="2161031" y="414527"/>
                  </a:lnTo>
                  <a:lnTo>
                    <a:pt x="2161031" y="409955"/>
                  </a:lnTo>
                  <a:close/>
                </a:path>
                <a:path w="2171700" h="419100">
                  <a:moveTo>
                    <a:pt x="2161031" y="6096"/>
                  </a:moveTo>
                  <a:lnTo>
                    <a:pt x="2161031" y="414527"/>
                  </a:lnTo>
                  <a:lnTo>
                    <a:pt x="2167128" y="409955"/>
                  </a:lnTo>
                  <a:lnTo>
                    <a:pt x="2171700" y="409955"/>
                  </a:lnTo>
                  <a:lnTo>
                    <a:pt x="2171700" y="10668"/>
                  </a:lnTo>
                  <a:lnTo>
                    <a:pt x="2167128" y="10668"/>
                  </a:lnTo>
                  <a:lnTo>
                    <a:pt x="2161031" y="6096"/>
                  </a:lnTo>
                  <a:close/>
                </a:path>
                <a:path w="2171700" h="419100">
                  <a:moveTo>
                    <a:pt x="2171700" y="409955"/>
                  </a:moveTo>
                  <a:lnTo>
                    <a:pt x="2167128" y="409955"/>
                  </a:lnTo>
                  <a:lnTo>
                    <a:pt x="2161031" y="414527"/>
                  </a:lnTo>
                  <a:lnTo>
                    <a:pt x="2171700" y="414527"/>
                  </a:lnTo>
                  <a:lnTo>
                    <a:pt x="2171700" y="409955"/>
                  </a:lnTo>
                  <a:close/>
                </a:path>
                <a:path w="2171700" h="419100">
                  <a:moveTo>
                    <a:pt x="10668" y="6096"/>
                  </a:moveTo>
                  <a:lnTo>
                    <a:pt x="4572" y="10668"/>
                  </a:lnTo>
                  <a:lnTo>
                    <a:pt x="10668" y="10668"/>
                  </a:lnTo>
                  <a:lnTo>
                    <a:pt x="10668" y="6096"/>
                  </a:lnTo>
                  <a:close/>
                </a:path>
                <a:path w="2171700" h="419100">
                  <a:moveTo>
                    <a:pt x="2161031" y="6096"/>
                  </a:moveTo>
                  <a:lnTo>
                    <a:pt x="10668" y="6096"/>
                  </a:lnTo>
                  <a:lnTo>
                    <a:pt x="10668" y="10668"/>
                  </a:lnTo>
                  <a:lnTo>
                    <a:pt x="2161031" y="10668"/>
                  </a:lnTo>
                  <a:lnTo>
                    <a:pt x="2161031" y="6096"/>
                  </a:lnTo>
                  <a:close/>
                </a:path>
                <a:path w="2171700" h="419100">
                  <a:moveTo>
                    <a:pt x="2171700" y="6096"/>
                  </a:moveTo>
                  <a:lnTo>
                    <a:pt x="2161031" y="6096"/>
                  </a:lnTo>
                  <a:lnTo>
                    <a:pt x="2167128" y="10668"/>
                  </a:lnTo>
                  <a:lnTo>
                    <a:pt x="2171700" y="10668"/>
                  </a:lnTo>
                  <a:lnTo>
                    <a:pt x="2171700" y="6096"/>
                  </a:lnTo>
                  <a:close/>
                </a:path>
              </a:pathLst>
            </a:custGeom>
            <a:solidFill>
              <a:srgbClr val="3193F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8590280" y="100076"/>
            <a:ext cx="1894205" cy="4089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90525" marR="5080" indent="-378460">
              <a:lnSpc>
                <a:spcPts val="1460"/>
              </a:lnSpc>
              <a:spcBef>
                <a:spcPts val="225"/>
              </a:spcBef>
            </a:pPr>
            <a:r>
              <a:rPr dirty="0" sz="1300" spc="-5">
                <a:latin typeface="MS UI Gothic"/>
                <a:cs typeface="MS UI Gothic"/>
              </a:rPr>
              <a:t>１．環境整備</a:t>
            </a:r>
            <a:r>
              <a:rPr dirty="0" sz="1300" spc="229">
                <a:latin typeface="MS UI Gothic"/>
                <a:cs typeface="MS UI Gothic"/>
              </a:rPr>
              <a:t>の</a:t>
            </a:r>
            <a:r>
              <a:rPr dirty="0" sz="1300" spc="-5">
                <a:latin typeface="MS UI Gothic"/>
                <a:cs typeface="MS UI Gothic"/>
              </a:rPr>
              <a:t>標準仕様書 </a:t>
            </a:r>
            <a:r>
              <a:rPr dirty="0" sz="1300" spc="-5">
                <a:latin typeface="MS UI Gothic"/>
                <a:cs typeface="MS UI Gothic"/>
              </a:rPr>
              <a:t>例示</a:t>
            </a:r>
            <a:r>
              <a:rPr dirty="0" sz="1300" spc="170">
                <a:latin typeface="MS UI Gothic"/>
                <a:cs typeface="MS UI Gothic"/>
              </a:rPr>
              <a:t>と</a:t>
            </a:r>
            <a:r>
              <a:rPr dirty="0" sz="1300" spc="-5">
                <a:latin typeface="MS UI Gothic"/>
                <a:cs typeface="MS UI Gothic"/>
              </a:rPr>
              <a:t>調達改革</a:t>
            </a:r>
            <a:endParaRPr sz="13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0692003" cy="4876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9323" y="157988"/>
            <a:ext cx="2721610" cy="3219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学習者用端末の標準仕様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7576" y="5526683"/>
            <a:ext cx="1663064" cy="244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10" b="1">
                <a:latin typeface="Meiryo UI"/>
                <a:cs typeface="Meiryo UI"/>
              </a:rPr>
              <a:t>●</a:t>
            </a:r>
            <a:r>
              <a:rPr dirty="0" sz="1500" spc="405" b="1">
                <a:latin typeface="Meiryo UI"/>
                <a:cs typeface="Meiryo UI"/>
              </a:rPr>
              <a:t> </a:t>
            </a:r>
            <a:r>
              <a:rPr dirty="0" sz="1500" spc="10" b="1">
                <a:latin typeface="Meiryo UI"/>
                <a:cs typeface="Meiryo UI"/>
              </a:rPr>
              <a:t>３ＯＳ共通仕様</a:t>
            </a:r>
            <a:endParaRPr sz="150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695" y="5756807"/>
            <a:ext cx="3373120" cy="9359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R="241935">
              <a:lnSpc>
                <a:spcPct val="101299"/>
              </a:lnSpc>
              <a:spcBef>
                <a:spcPts val="80"/>
              </a:spcBef>
            </a:pPr>
            <a:r>
              <a:rPr dirty="0" sz="1500" spc="10">
                <a:latin typeface="Meiryo UI"/>
                <a:cs typeface="Meiryo UI"/>
              </a:rPr>
              <a:t>無線</a:t>
            </a:r>
            <a:r>
              <a:rPr dirty="0" sz="1500" spc="459">
                <a:latin typeface="Meiryo UI"/>
                <a:cs typeface="Meiryo UI"/>
              </a:rPr>
              <a:t> </a:t>
            </a:r>
            <a:r>
              <a:rPr dirty="0" sz="1500" spc="5">
                <a:latin typeface="Meiryo UI"/>
                <a:cs typeface="Meiryo UI"/>
              </a:rPr>
              <a:t>IEEE</a:t>
            </a:r>
            <a:r>
              <a:rPr dirty="0" sz="1500" spc="-15">
                <a:latin typeface="Meiryo UI"/>
                <a:cs typeface="Meiryo UI"/>
              </a:rPr>
              <a:t> </a:t>
            </a:r>
            <a:r>
              <a:rPr dirty="0" sz="1500" spc="25">
                <a:latin typeface="Meiryo UI"/>
                <a:cs typeface="Meiryo UI"/>
              </a:rPr>
              <a:t>802.11a/b/g/n/ac</a:t>
            </a:r>
            <a:r>
              <a:rPr dirty="0" sz="1500" spc="10">
                <a:latin typeface="Meiryo UI"/>
                <a:cs typeface="Meiryo UI"/>
              </a:rPr>
              <a:t>以上 </a:t>
            </a:r>
            <a:r>
              <a:rPr dirty="0" sz="1500" spc="-40">
                <a:latin typeface="Meiryo UI"/>
                <a:cs typeface="Meiryo UI"/>
              </a:rPr>
              <a:t>LTE</a:t>
            </a:r>
            <a:r>
              <a:rPr dirty="0" sz="1500" spc="10">
                <a:latin typeface="Meiryo UI"/>
                <a:cs typeface="Meiryo UI"/>
              </a:rPr>
              <a:t>通信対応</a:t>
            </a:r>
            <a:r>
              <a:rPr dirty="0" sz="1500" spc="5">
                <a:latin typeface="Meiryo UI"/>
                <a:cs typeface="Meiryo UI"/>
              </a:rPr>
              <a:t>も</a:t>
            </a:r>
            <a:r>
              <a:rPr dirty="0" sz="1500" spc="10">
                <a:latin typeface="Meiryo UI"/>
                <a:cs typeface="Meiryo UI"/>
              </a:rPr>
              <a:t>可</a:t>
            </a:r>
            <a:endParaRPr sz="1500">
              <a:latin typeface="Meiryo UI"/>
              <a:cs typeface="Meiryo UI"/>
            </a:endParaRPr>
          </a:p>
          <a:p>
            <a:pPr>
              <a:lnSpc>
                <a:spcPct val="100699"/>
              </a:lnSpc>
            </a:pPr>
            <a:r>
              <a:rPr dirty="0" sz="1500" spc="5">
                <a:latin typeface="Meiryo UI"/>
                <a:cs typeface="Meiryo UI"/>
              </a:rPr>
              <a:t>Bluetooth</a:t>
            </a:r>
            <a:r>
              <a:rPr dirty="0" sz="1500" spc="10">
                <a:latin typeface="Meiryo UI"/>
                <a:cs typeface="Meiryo UI"/>
              </a:rPr>
              <a:t>接続</a:t>
            </a:r>
            <a:r>
              <a:rPr dirty="0" sz="1500" spc="5">
                <a:latin typeface="Meiryo UI"/>
                <a:cs typeface="Meiryo UI"/>
              </a:rPr>
              <a:t>で</a:t>
            </a:r>
            <a:r>
              <a:rPr dirty="0" sz="1500" spc="10">
                <a:latin typeface="Meiryo UI"/>
                <a:cs typeface="Meiryo UI"/>
              </a:rPr>
              <a:t>な</a:t>
            </a:r>
            <a:r>
              <a:rPr dirty="0" sz="1500" spc="-10">
                <a:latin typeface="Meiryo UI"/>
                <a:cs typeface="Meiryo UI"/>
              </a:rPr>
              <a:t>い</a:t>
            </a:r>
            <a:r>
              <a:rPr dirty="0" sz="1500" spc="5">
                <a:latin typeface="Meiryo UI"/>
                <a:cs typeface="Meiryo UI"/>
              </a:rPr>
              <a:t>ハー</a:t>
            </a:r>
            <a:r>
              <a:rPr dirty="0" sz="1500">
                <a:latin typeface="Meiryo UI"/>
                <a:cs typeface="Meiryo UI"/>
              </a:rPr>
              <a:t>ド</a:t>
            </a:r>
            <a:r>
              <a:rPr dirty="0" sz="1500" spc="-5">
                <a:latin typeface="Meiryo UI"/>
                <a:cs typeface="Meiryo UI"/>
              </a:rPr>
              <a:t>ウ</a:t>
            </a:r>
            <a:r>
              <a:rPr dirty="0" sz="1500">
                <a:latin typeface="Meiryo UI"/>
                <a:cs typeface="Meiryo UI"/>
              </a:rPr>
              <a:t>ェ</a:t>
            </a:r>
            <a:r>
              <a:rPr dirty="0" sz="1500" spc="5">
                <a:latin typeface="Meiryo UI"/>
                <a:cs typeface="Meiryo UI"/>
              </a:rPr>
              <a:t>アキ</a:t>
            </a:r>
            <a:r>
              <a:rPr dirty="0" sz="1500" spc="-10">
                <a:latin typeface="Meiryo UI"/>
                <a:cs typeface="Meiryo UI"/>
              </a:rPr>
              <a:t>ーボ</a:t>
            </a:r>
            <a:r>
              <a:rPr dirty="0" sz="1500" spc="5">
                <a:latin typeface="Meiryo UI"/>
                <a:cs typeface="Meiryo UI"/>
              </a:rPr>
              <a:t>ード </a:t>
            </a:r>
            <a:r>
              <a:rPr dirty="0" sz="1500" spc="10">
                <a:latin typeface="Meiryo UI"/>
                <a:cs typeface="Meiryo UI"/>
              </a:rPr>
              <a:t>音声接続端子：</a:t>
            </a:r>
            <a:r>
              <a:rPr dirty="0" sz="1500" spc="5">
                <a:latin typeface="Meiryo UI"/>
                <a:cs typeface="Meiryo UI"/>
              </a:rPr>
              <a:t>マ</a:t>
            </a:r>
            <a:r>
              <a:rPr dirty="0" sz="1500">
                <a:latin typeface="Meiryo UI"/>
                <a:cs typeface="Meiryo UI"/>
              </a:rPr>
              <a:t>イク</a:t>
            </a:r>
            <a:r>
              <a:rPr dirty="0" sz="1500" spc="-45">
                <a:latin typeface="Meiryo UI"/>
                <a:cs typeface="Meiryo UI"/>
              </a:rPr>
              <a:t>•</a:t>
            </a:r>
            <a:r>
              <a:rPr dirty="0" sz="1500" spc="5">
                <a:latin typeface="Meiryo UI"/>
                <a:cs typeface="Meiryo UI"/>
              </a:rPr>
              <a:t>ヘッ</a:t>
            </a:r>
            <a:r>
              <a:rPr dirty="0" sz="1500">
                <a:latin typeface="Meiryo UI"/>
                <a:cs typeface="Meiryo UI"/>
              </a:rPr>
              <a:t>ドフォン</a:t>
            </a:r>
            <a:r>
              <a:rPr dirty="0" sz="1500" spc="10">
                <a:latin typeface="Meiryo UI"/>
                <a:cs typeface="Meiryo UI"/>
              </a:rPr>
              <a:t>端子</a:t>
            </a:r>
            <a:endParaRPr sz="1500">
              <a:latin typeface="Meiryo UI"/>
              <a:cs typeface="Meiryo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2816" y="5821679"/>
            <a:ext cx="120650" cy="830580"/>
            <a:chOff x="432816" y="5821679"/>
            <a:chExt cx="120650" cy="8305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816" y="5821679"/>
              <a:ext cx="120396" cy="1386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816" y="6053327"/>
              <a:ext cx="120396" cy="1386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816" y="6283451"/>
              <a:ext cx="120396" cy="1386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816" y="6513581"/>
              <a:ext cx="120396" cy="13868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66115" y="3450335"/>
            <a:ext cx="10363200" cy="3609340"/>
            <a:chOff x="166115" y="3450335"/>
            <a:chExt cx="10363200" cy="360934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115" y="3450335"/>
              <a:ext cx="10363200" cy="36088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1380" y="5821679"/>
              <a:ext cx="120396" cy="1386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1380" y="6053327"/>
              <a:ext cx="120396" cy="1386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1380" y="6283451"/>
              <a:ext cx="120396" cy="13868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203440" y="5525515"/>
            <a:ext cx="3046730" cy="9480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10"/>
              </a:spcBef>
              <a:buChar char="●"/>
              <a:tabLst>
                <a:tab pos="331470" algn="l"/>
              </a:tabLst>
            </a:pPr>
            <a:r>
              <a:rPr dirty="0" sz="1500" spc="10" b="1">
                <a:latin typeface="Meiryo UI"/>
                <a:cs typeface="Meiryo UI"/>
              </a:rPr>
              <a:t>保証</a:t>
            </a:r>
            <a:endParaRPr sz="1500">
              <a:latin typeface="Meiryo UI"/>
              <a:cs typeface="Meiryo UI"/>
            </a:endParaRPr>
          </a:p>
          <a:p>
            <a:pPr marL="210185">
              <a:lnSpc>
                <a:spcPct val="100000"/>
              </a:lnSpc>
              <a:spcBef>
                <a:spcPts val="15"/>
              </a:spcBef>
            </a:pPr>
            <a:r>
              <a:rPr dirty="0" sz="1500" spc="10">
                <a:latin typeface="Meiryo UI"/>
                <a:cs typeface="Meiryo UI"/>
              </a:rPr>
              <a:t>原則</a:t>
            </a:r>
            <a:r>
              <a:rPr dirty="0" sz="1500">
                <a:latin typeface="Meiryo UI"/>
                <a:cs typeface="Meiryo UI"/>
              </a:rPr>
              <a:t>1</a:t>
            </a:r>
            <a:r>
              <a:rPr dirty="0" sz="1500" spc="10">
                <a:latin typeface="Meiryo UI"/>
                <a:cs typeface="Meiryo UI"/>
              </a:rPr>
              <a:t>年</a:t>
            </a:r>
            <a:endParaRPr sz="1500">
              <a:latin typeface="Meiryo UI"/>
              <a:cs typeface="Meiryo UI"/>
            </a:endParaRPr>
          </a:p>
          <a:p>
            <a:pPr marL="210185" marR="5080">
              <a:lnSpc>
                <a:spcPct val="100699"/>
              </a:lnSpc>
              <a:spcBef>
                <a:spcPts val="10"/>
              </a:spcBef>
            </a:pPr>
            <a:r>
              <a:rPr dirty="0" sz="1500" spc="5">
                <a:latin typeface="Meiryo UI"/>
                <a:cs typeface="Meiryo UI"/>
              </a:rPr>
              <a:t>セ</a:t>
            </a:r>
            <a:r>
              <a:rPr dirty="0" sz="1500">
                <a:latin typeface="Meiryo UI"/>
                <a:cs typeface="Meiryo UI"/>
              </a:rPr>
              <a:t>ンド</a:t>
            </a:r>
            <a:r>
              <a:rPr dirty="0" sz="1500" spc="5">
                <a:latin typeface="Meiryo UI"/>
                <a:cs typeface="Meiryo UI"/>
              </a:rPr>
              <a:t>バッ</a:t>
            </a:r>
            <a:r>
              <a:rPr dirty="0" sz="1500">
                <a:latin typeface="Meiryo UI"/>
                <a:cs typeface="Meiryo UI"/>
              </a:rPr>
              <a:t>ク</a:t>
            </a:r>
            <a:r>
              <a:rPr dirty="0" sz="1500" spc="10">
                <a:latin typeface="Meiryo UI"/>
                <a:cs typeface="Meiryo UI"/>
              </a:rPr>
              <a:t>方式</a:t>
            </a:r>
            <a:r>
              <a:rPr dirty="0" sz="1500">
                <a:latin typeface="Meiryo UI"/>
                <a:cs typeface="Meiryo UI"/>
              </a:rPr>
              <a:t>(2</a:t>
            </a:r>
            <a:r>
              <a:rPr dirty="0" sz="1500" spc="10">
                <a:latin typeface="Meiryo UI"/>
                <a:cs typeface="Meiryo UI"/>
              </a:rPr>
              <a:t>週間程度で返却) </a:t>
            </a:r>
            <a:r>
              <a:rPr dirty="0" sz="1500" spc="10">
                <a:latin typeface="Meiryo UI"/>
                <a:cs typeface="Meiryo UI"/>
              </a:rPr>
              <a:t>端末不調時</a:t>
            </a:r>
            <a:r>
              <a:rPr dirty="0" sz="1500" spc="5">
                <a:latin typeface="Meiryo UI"/>
                <a:cs typeface="Meiryo UI"/>
              </a:rPr>
              <a:t>の</a:t>
            </a:r>
            <a:r>
              <a:rPr dirty="0" sz="1500" spc="10">
                <a:latin typeface="Meiryo UI"/>
                <a:cs typeface="Meiryo UI"/>
              </a:rPr>
              <a:t>予備</a:t>
            </a:r>
            <a:r>
              <a:rPr dirty="0" sz="1500" spc="5">
                <a:latin typeface="Meiryo UI"/>
                <a:cs typeface="Meiryo UI"/>
              </a:rPr>
              <a:t>を</a:t>
            </a:r>
            <a:r>
              <a:rPr dirty="0" sz="1500" spc="10">
                <a:latin typeface="Meiryo UI"/>
                <a:cs typeface="Meiryo UI"/>
              </a:rPr>
              <a:t>常備</a:t>
            </a:r>
            <a:endParaRPr sz="1500">
              <a:latin typeface="Meiryo UI"/>
              <a:cs typeface="Meiryo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8200" y="147675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1"/>
                </a:lnTo>
                <a:lnTo>
                  <a:pt x="126491" y="126491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8200" y="172364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1"/>
                </a:lnTo>
                <a:lnTo>
                  <a:pt x="126491" y="126491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38200" y="1970532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1"/>
                </a:lnTo>
                <a:lnTo>
                  <a:pt x="126491" y="126491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8200" y="221742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1"/>
                </a:lnTo>
                <a:lnTo>
                  <a:pt x="126491" y="126491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38200" y="271119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1"/>
                </a:lnTo>
                <a:lnTo>
                  <a:pt x="126491" y="126491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08151" y="752348"/>
            <a:ext cx="9662795" cy="2592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0">
                <a:latin typeface="Meiryo UI"/>
                <a:cs typeface="Meiryo UI"/>
              </a:rPr>
              <a:t>「</a:t>
            </a:r>
            <a:r>
              <a:rPr dirty="0" sz="1700" spc="25">
                <a:latin typeface="Meiryo UI"/>
                <a:cs typeface="Meiryo UI"/>
              </a:rPr>
              <a:t>新時代の学</a:t>
            </a:r>
            <a:r>
              <a:rPr dirty="0" sz="1700" spc="20">
                <a:latin typeface="Meiryo UI"/>
                <a:cs typeface="Meiryo UI"/>
              </a:rPr>
              <a:t>び</a:t>
            </a:r>
            <a:r>
              <a:rPr dirty="0" sz="1700" spc="25">
                <a:latin typeface="Meiryo UI"/>
                <a:cs typeface="Meiryo UI"/>
              </a:rPr>
              <a:t>を支</a:t>
            </a:r>
            <a:r>
              <a:rPr dirty="0" sz="1700" spc="15">
                <a:latin typeface="Meiryo UI"/>
                <a:cs typeface="Meiryo UI"/>
              </a:rPr>
              <a:t>え</a:t>
            </a:r>
            <a:r>
              <a:rPr dirty="0" sz="1700" spc="20">
                <a:latin typeface="Meiryo UI"/>
                <a:cs typeface="Meiryo UI"/>
              </a:rPr>
              <a:t>る</a:t>
            </a:r>
            <a:r>
              <a:rPr dirty="0" sz="1700" spc="25">
                <a:latin typeface="Meiryo UI"/>
                <a:cs typeface="Meiryo UI"/>
              </a:rPr>
              <a:t>先端技術活用推進方策</a:t>
            </a:r>
            <a:r>
              <a:rPr dirty="0" sz="1700" spc="10">
                <a:latin typeface="Meiryo UI"/>
                <a:cs typeface="Meiryo UI"/>
              </a:rPr>
              <a:t>」</a:t>
            </a:r>
            <a:r>
              <a:rPr dirty="0" sz="1700" spc="25">
                <a:latin typeface="Meiryo UI"/>
                <a:cs typeface="Meiryo UI"/>
              </a:rPr>
              <a:t>の考</a:t>
            </a:r>
            <a:r>
              <a:rPr dirty="0" sz="1700" spc="15">
                <a:latin typeface="Meiryo UI"/>
                <a:cs typeface="Meiryo UI"/>
              </a:rPr>
              <a:t>え</a:t>
            </a:r>
            <a:r>
              <a:rPr dirty="0" sz="1700" spc="25">
                <a:latin typeface="Meiryo UI"/>
                <a:cs typeface="Meiryo UI"/>
              </a:rPr>
              <a:t>方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基づき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学習者用端末の標準仕様を提示</a:t>
            </a:r>
            <a:endParaRPr sz="17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700" spc="25">
                <a:latin typeface="Meiryo UI"/>
                <a:cs typeface="Meiryo UI"/>
              </a:rPr>
              <a:t>本来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調達</a:t>
            </a:r>
            <a:r>
              <a:rPr dirty="0" sz="1700" spc="15">
                <a:latin typeface="Meiryo UI"/>
                <a:cs typeface="Meiryo UI"/>
              </a:rPr>
              <a:t>は</a:t>
            </a:r>
            <a:r>
              <a:rPr dirty="0" sz="1700" spc="25">
                <a:latin typeface="Meiryo UI"/>
                <a:cs typeface="Meiryo UI"/>
              </a:rPr>
              <a:t>学校の活用方法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応</a:t>
            </a:r>
            <a:r>
              <a:rPr dirty="0" sz="1700" spc="15">
                <a:latin typeface="Meiryo UI"/>
                <a:cs typeface="Meiryo UI"/>
              </a:rPr>
              <a:t>じて</a:t>
            </a:r>
            <a:r>
              <a:rPr dirty="0" sz="1700" spc="25">
                <a:latin typeface="Meiryo UI"/>
                <a:cs typeface="Meiryo UI"/>
              </a:rPr>
              <a:t>柔軟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行</a:t>
            </a:r>
            <a:r>
              <a:rPr dirty="0" sz="1700" spc="15">
                <a:latin typeface="Meiryo UI"/>
                <a:cs typeface="Meiryo UI"/>
              </a:rPr>
              <a:t>わ</a:t>
            </a:r>
            <a:r>
              <a:rPr dirty="0" sz="1700" spc="20">
                <a:latin typeface="Meiryo UI"/>
                <a:cs typeface="Meiryo UI"/>
              </a:rPr>
              <a:t>れる</a:t>
            </a:r>
            <a:r>
              <a:rPr dirty="0" sz="1700" spc="25">
                <a:latin typeface="Meiryo UI"/>
                <a:cs typeface="Meiryo UI"/>
              </a:rPr>
              <a:t>べき</a:t>
            </a:r>
            <a:r>
              <a:rPr dirty="0" sz="1700" spc="20">
                <a:latin typeface="Meiryo UI"/>
                <a:cs typeface="Meiryo UI"/>
              </a:rPr>
              <a:t>も</a:t>
            </a:r>
            <a:r>
              <a:rPr dirty="0" sz="1700" spc="25">
                <a:latin typeface="Meiryo UI"/>
                <a:cs typeface="Meiryo UI"/>
              </a:rPr>
              <a:t>の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25">
                <a:latin typeface="Meiryo UI"/>
                <a:cs typeface="Meiryo UI"/>
              </a:rPr>
              <a:t>の前提で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簡</a:t>
            </a:r>
            <a:r>
              <a:rPr dirty="0" sz="1700" spc="35">
                <a:latin typeface="Meiryo UI"/>
                <a:cs typeface="Meiryo UI"/>
              </a:rPr>
              <a:t>便</a:t>
            </a:r>
            <a:r>
              <a:rPr dirty="0" sz="1700" spc="15">
                <a:latin typeface="Meiryo UI"/>
                <a:cs typeface="Meiryo UI"/>
              </a:rPr>
              <a:t>な</a:t>
            </a:r>
            <a:r>
              <a:rPr dirty="0" sz="1700" spc="25">
                <a:latin typeface="Meiryo UI"/>
                <a:cs typeface="Meiryo UI"/>
              </a:rPr>
              <a:t>調達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向</a:t>
            </a:r>
            <a:r>
              <a:rPr dirty="0" sz="1700" spc="35">
                <a:latin typeface="Meiryo UI"/>
                <a:cs typeface="Meiryo UI"/>
              </a:rPr>
              <a:t>け</a:t>
            </a:r>
            <a:r>
              <a:rPr dirty="0" sz="1700" spc="15">
                <a:latin typeface="Meiryo UI"/>
                <a:cs typeface="Meiryo UI"/>
              </a:rPr>
              <a:t>た</a:t>
            </a:r>
            <a:r>
              <a:rPr dirty="0" sz="1700" spc="25">
                <a:latin typeface="Meiryo UI"/>
                <a:cs typeface="Meiryo UI"/>
              </a:rPr>
              <a:t>モデル例</a:t>
            </a:r>
            <a:r>
              <a:rPr dirty="0" sz="1700" spc="30">
                <a:latin typeface="Meiryo UI"/>
                <a:cs typeface="Meiryo UI"/>
              </a:rPr>
              <a:t>と</a:t>
            </a:r>
            <a:r>
              <a:rPr dirty="0" sz="1700" spc="15">
                <a:latin typeface="Meiryo UI"/>
                <a:cs typeface="Meiryo UI"/>
              </a:rPr>
              <a:t>す</a:t>
            </a:r>
            <a:r>
              <a:rPr dirty="0" sz="1700" spc="20">
                <a:latin typeface="Meiryo UI"/>
                <a:cs typeface="Meiryo UI"/>
              </a:rPr>
              <a:t>る</a:t>
            </a:r>
            <a:endParaRPr sz="1700">
              <a:latin typeface="Meiryo UI"/>
              <a:cs typeface="Meiryo UI"/>
            </a:endParaRPr>
          </a:p>
          <a:p>
            <a:pPr marL="421005">
              <a:lnSpc>
                <a:spcPts val="1989"/>
              </a:lnSpc>
              <a:spcBef>
                <a:spcPts val="880"/>
              </a:spcBef>
            </a:pPr>
            <a:r>
              <a:rPr dirty="0" sz="1700" spc="25">
                <a:latin typeface="Meiryo UI"/>
                <a:cs typeface="Meiryo UI"/>
              </a:rPr>
              <a:t>３ＯＳ</a:t>
            </a:r>
            <a:r>
              <a:rPr dirty="0" sz="1700" spc="20">
                <a:latin typeface="Meiryo UI"/>
                <a:cs typeface="Meiryo UI"/>
              </a:rPr>
              <a:t>ごと</a:t>
            </a:r>
            <a:r>
              <a:rPr dirty="0" sz="1700" spc="25">
                <a:latin typeface="Meiryo UI"/>
                <a:cs typeface="Meiryo UI"/>
              </a:rPr>
              <a:t>の標準仕様を提示</a:t>
            </a:r>
            <a:endParaRPr sz="1700">
              <a:latin typeface="Meiryo UI"/>
              <a:cs typeface="Meiryo UI"/>
            </a:endParaRPr>
          </a:p>
          <a:p>
            <a:pPr marL="421005">
              <a:lnSpc>
                <a:spcPts val="1945"/>
              </a:lnSpc>
            </a:pPr>
            <a:r>
              <a:rPr dirty="0" sz="1700" spc="25">
                <a:latin typeface="Meiryo UI"/>
                <a:cs typeface="Meiryo UI"/>
              </a:rPr>
              <a:t>十分</a:t>
            </a:r>
            <a:r>
              <a:rPr dirty="0" sz="1700" spc="15">
                <a:latin typeface="Meiryo UI"/>
                <a:cs typeface="Meiryo UI"/>
              </a:rPr>
              <a:t>な</a:t>
            </a:r>
            <a:r>
              <a:rPr dirty="0" sz="1700" spc="25">
                <a:latin typeface="Meiryo UI"/>
                <a:cs typeface="Meiryo UI"/>
              </a:rPr>
              <a:t>通信ネ</a:t>
            </a:r>
            <a:r>
              <a:rPr dirty="0" sz="1700" spc="10">
                <a:latin typeface="Meiryo UI"/>
                <a:cs typeface="Meiryo UI"/>
              </a:rPr>
              <a:t>ッ</a:t>
            </a:r>
            <a:r>
              <a:rPr dirty="0" sz="1700" spc="15">
                <a:latin typeface="Meiryo UI"/>
                <a:cs typeface="Meiryo UI"/>
              </a:rPr>
              <a:t>ト</a:t>
            </a:r>
            <a:r>
              <a:rPr dirty="0" sz="1700" spc="25">
                <a:latin typeface="Meiryo UI"/>
                <a:cs typeface="Meiryo UI"/>
              </a:rPr>
              <a:t>ワー</a:t>
            </a:r>
            <a:r>
              <a:rPr dirty="0" sz="1700" spc="20">
                <a:latin typeface="Meiryo UI"/>
                <a:cs typeface="Meiryo UI"/>
              </a:rPr>
              <a:t>クとクラウ</a:t>
            </a:r>
            <a:r>
              <a:rPr dirty="0" sz="1700" spc="15">
                <a:latin typeface="Meiryo UI"/>
                <a:cs typeface="Meiryo UI"/>
              </a:rPr>
              <a:t>ド</a:t>
            </a:r>
            <a:r>
              <a:rPr dirty="0" sz="1700" spc="25">
                <a:latin typeface="Meiryo UI"/>
                <a:cs typeface="Meiryo UI"/>
              </a:rPr>
              <a:t>活用の下でのブ</a:t>
            </a:r>
            <a:r>
              <a:rPr dirty="0" sz="1700" spc="20">
                <a:latin typeface="Meiryo UI"/>
                <a:cs typeface="Meiryo UI"/>
              </a:rPr>
              <a:t>ラウザ</a:t>
            </a:r>
            <a:r>
              <a:rPr dirty="0" sz="1700" spc="25">
                <a:latin typeface="Meiryo UI"/>
                <a:cs typeface="Meiryo UI"/>
              </a:rPr>
              <a:t>ベー</a:t>
            </a:r>
            <a:r>
              <a:rPr dirty="0" sz="1700" spc="15">
                <a:latin typeface="Meiryo UI"/>
                <a:cs typeface="Meiryo UI"/>
              </a:rPr>
              <a:t>ス</a:t>
            </a:r>
            <a:r>
              <a:rPr dirty="0" sz="1700" spc="25">
                <a:latin typeface="Meiryo UI"/>
                <a:cs typeface="Meiryo UI"/>
              </a:rPr>
              <a:t>での活用が大前提</a:t>
            </a:r>
            <a:endParaRPr sz="1700">
              <a:latin typeface="Meiryo UI"/>
              <a:cs typeface="Meiryo UI"/>
            </a:endParaRPr>
          </a:p>
          <a:p>
            <a:pPr marL="421005">
              <a:lnSpc>
                <a:spcPts val="1945"/>
              </a:lnSpc>
            </a:pPr>
            <a:r>
              <a:rPr dirty="0" sz="1700" spc="25">
                <a:latin typeface="Meiryo UI"/>
                <a:cs typeface="Meiryo UI"/>
              </a:rPr>
              <a:t>米国の３００</a:t>
            </a:r>
            <a:r>
              <a:rPr dirty="0" sz="1700" spc="15">
                <a:latin typeface="Meiryo UI"/>
                <a:cs typeface="Meiryo UI"/>
              </a:rPr>
              <a:t>ド</a:t>
            </a:r>
            <a:r>
              <a:rPr dirty="0" sz="1700" spc="25">
                <a:latin typeface="Meiryo UI"/>
                <a:cs typeface="Meiryo UI"/>
              </a:rPr>
              <a:t>ル</a:t>
            </a:r>
            <a:r>
              <a:rPr dirty="0" sz="1700" spc="15">
                <a:latin typeface="Meiryo UI"/>
                <a:cs typeface="Meiryo UI"/>
              </a:rPr>
              <a:t>パ</a:t>
            </a:r>
            <a:r>
              <a:rPr dirty="0" sz="1700" spc="25">
                <a:latin typeface="Meiryo UI"/>
                <a:cs typeface="Meiryo UI"/>
              </a:rPr>
              <a:t>ソ</a:t>
            </a:r>
            <a:r>
              <a:rPr dirty="0" sz="1700" spc="20">
                <a:latin typeface="Meiryo UI"/>
                <a:cs typeface="Meiryo UI"/>
              </a:rPr>
              <a:t>コ</a:t>
            </a:r>
            <a:r>
              <a:rPr dirty="0" sz="1700" spc="10">
                <a:latin typeface="Meiryo UI"/>
                <a:cs typeface="Meiryo UI"/>
              </a:rPr>
              <a:t>ン</a:t>
            </a:r>
            <a:r>
              <a:rPr dirty="0" sz="1700" spc="25">
                <a:latin typeface="Meiryo UI"/>
                <a:cs typeface="Meiryo UI"/>
              </a:rPr>
              <a:t>を念頭</a:t>
            </a:r>
            <a:r>
              <a:rPr dirty="0" sz="1700" spc="15">
                <a:latin typeface="Meiryo UI"/>
                <a:cs typeface="Meiryo UI"/>
              </a:rPr>
              <a:t>に、</a:t>
            </a:r>
            <a:r>
              <a:rPr dirty="0" sz="1700" spc="25">
                <a:latin typeface="Meiryo UI"/>
                <a:cs typeface="Meiryo UI"/>
              </a:rPr>
              <a:t>大量調達実現を含め</a:t>
            </a:r>
            <a:r>
              <a:rPr dirty="0" sz="1700" spc="15">
                <a:latin typeface="Meiryo UI"/>
                <a:cs typeface="Meiryo UI"/>
              </a:rPr>
              <a:t>て、</a:t>
            </a:r>
            <a:r>
              <a:rPr dirty="0" sz="1700" spc="25">
                <a:latin typeface="Meiryo UI"/>
                <a:cs typeface="Meiryo UI"/>
              </a:rPr>
              <a:t>５万円程度の価格帯</a:t>
            </a:r>
            <a:endParaRPr sz="1700">
              <a:latin typeface="Meiryo UI"/>
              <a:cs typeface="Meiryo UI"/>
            </a:endParaRPr>
          </a:p>
          <a:p>
            <a:pPr marL="421005" marR="186055">
              <a:lnSpc>
                <a:spcPts val="1939"/>
              </a:lnSpc>
              <a:spcBef>
                <a:spcPts val="100"/>
              </a:spcBef>
            </a:pPr>
            <a:r>
              <a:rPr dirty="0" sz="1700" spc="25">
                <a:latin typeface="Meiryo UI"/>
                <a:cs typeface="Meiryo UI"/>
              </a:rPr>
              <a:t>デ</a:t>
            </a:r>
            <a:r>
              <a:rPr dirty="0" sz="1700" spc="20">
                <a:latin typeface="Meiryo UI"/>
                <a:cs typeface="Meiryo UI"/>
              </a:rPr>
              <a:t>ジタ</a:t>
            </a:r>
            <a:r>
              <a:rPr dirty="0" sz="1700" spc="25">
                <a:latin typeface="Meiryo UI"/>
                <a:cs typeface="Meiryo UI"/>
              </a:rPr>
              <a:t>ル教科書</a:t>
            </a:r>
            <a:r>
              <a:rPr dirty="0" sz="1700" spc="-40">
                <a:latin typeface="Meiryo UI"/>
                <a:cs typeface="Meiryo UI"/>
              </a:rPr>
              <a:t>・</a:t>
            </a:r>
            <a:r>
              <a:rPr dirty="0" sz="1700" spc="25">
                <a:latin typeface="Meiryo UI"/>
                <a:cs typeface="Meiryo UI"/>
              </a:rPr>
              <a:t>教材等の操作性向上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資</a:t>
            </a:r>
            <a:r>
              <a:rPr dirty="0" sz="1700" spc="15">
                <a:latin typeface="Meiryo UI"/>
                <a:cs typeface="Meiryo UI"/>
              </a:rPr>
              <a:t>す</a:t>
            </a:r>
            <a:r>
              <a:rPr dirty="0" sz="1700" spc="20">
                <a:latin typeface="Meiryo UI"/>
                <a:cs typeface="Meiryo UI"/>
              </a:rPr>
              <a:t>るタ</a:t>
            </a:r>
            <a:r>
              <a:rPr dirty="0" sz="1700" spc="10">
                <a:latin typeface="Meiryo UI"/>
                <a:cs typeface="Meiryo UI"/>
              </a:rPr>
              <a:t>ッ</a:t>
            </a:r>
            <a:r>
              <a:rPr dirty="0" sz="1700" spc="15">
                <a:latin typeface="Meiryo UI"/>
                <a:cs typeface="Meiryo UI"/>
              </a:rPr>
              <a:t>チパ</a:t>
            </a:r>
            <a:r>
              <a:rPr dirty="0" sz="1700" spc="25">
                <a:latin typeface="Meiryo UI"/>
                <a:cs typeface="Meiryo UI"/>
              </a:rPr>
              <a:t>ネル</a:t>
            </a:r>
            <a:r>
              <a:rPr dirty="0" sz="1700" spc="-40">
                <a:latin typeface="Meiryo UI"/>
                <a:cs typeface="Meiryo UI"/>
              </a:rPr>
              <a:t>・</a:t>
            </a:r>
            <a:r>
              <a:rPr dirty="0" sz="1700" spc="10">
                <a:latin typeface="Meiryo UI"/>
                <a:cs typeface="Meiryo UI"/>
              </a:rPr>
              <a:t>ハ</a:t>
            </a:r>
            <a:r>
              <a:rPr dirty="0" sz="1700" spc="35">
                <a:latin typeface="Meiryo UI"/>
                <a:cs typeface="Meiryo UI"/>
              </a:rPr>
              <a:t>ー</a:t>
            </a:r>
            <a:r>
              <a:rPr dirty="0" sz="1700" spc="15">
                <a:latin typeface="Meiryo UI"/>
                <a:cs typeface="Meiryo UI"/>
              </a:rPr>
              <a:t>ド</a:t>
            </a:r>
            <a:r>
              <a:rPr dirty="0" sz="1700" spc="20">
                <a:latin typeface="Meiryo UI"/>
                <a:cs typeface="Meiryo UI"/>
              </a:rPr>
              <a:t>ウ</a:t>
            </a:r>
            <a:r>
              <a:rPr dirty="0" sz="1700" spc="10">
                <a:latin typeface="Meiryo UI"/>
                <a:cs typeface="Meiryo UI"/>
              </a:rPr>
              <a:t>ェ</a:t>
            </a:r>
            <a:r>
              <a:rPr dirty="0" sz="1700" spc="35">
                <a:latin typeface="Meiryo UI"/>
                <a:cs typeface="Meiryo UI"/>
              </a:rPr>
              <a:t>ア</a:t>
            </a:r>
            <a:r>
              <a:rPr dirty="0" sz="1700" spc="25">
                <a:latin typeface="Meiryo UI"/>
                <a:cs typeface="Meiryo UI"/>
              </a:rPr>
              <a:t>キーボー</a:t>
            </a:r>
            <a:r>
              <a:rPr dirty="0" sz="1700" spc="15">
                <a:latin typeface="Meiryo UI"/>
                <a:cs typeface="Meiryo UI"/>
              </a:rPr>
              <a:t>ド、QR</a:t>
            </a:r>
            <a:r>
              <a:rPr dirty="0" sz="1700" spc="20">
                <a:latin typeface="Meiryo UI"/>
                <a:cs typeface="Meiryo UI"/>
              </a:rPr>
              <a:t>コ</a:t>
            </a:r>
            <a:r>
              <a:rPr dirty="0" sz="1700" spc="35">
                <a:latin typeface="Meiryo UI"/>
                <a:cs typeface="Meiryo UI"/>
              </a:rPr>
              <a:t>ー</a:t>
            </a:r>
            <a:r>
              <a:rPr dirty="0" sz="1700" spc="15">
                <a:latin typeface="Meiryo UI"/>
                <a:cs typeface="Meiryo UI"/>
              </a:rPr>
              <a:t>ド</a:t>
            </a:r>
            <a:r>
              <a:rPr dirty="0" sz="1700" spc="25">
                <a:latin typeface="Meiryo UI"/>
                <a:cs typeface="Meiryo UI"/>
              </a:rPr>
              <a:t>読</a:t>
            </a:r>
            <a:r>
              <a:rPr dirty="0" sz="1700" spc="20">
                <a:latin typeface="Meiryo UI"/>
                <a:cs typeface="Meiryo UI"/>
              </a:rPr>
              <a:t>み</a:t>
            </a:r>
            <a:r>
              <a:rPr dirty="0" sz="1700" spc="25">
                <a:latin typeface="Meiryo UI"/>
                <a:cs typeface="Meiryo UI"/>
              </a:rPr>
              <a:t>込</a:t>
            </a:r>
            <a:r>
              <a:rPr dirty="0" sz="1700" spc="20">
                <a:latin typeface="Meiryo UI"/>
                <a:cs typeface="Meiryo UI"/>
              </a:rPr>
              <a:t>みを </a:t>
            </a:r>
            <a:r>
              <a:rPr dirty="0" sz="1700" spc="25">
                <a:latin typeface="Meiryo UI"/>
                <a:cs typeface="Meiryo UI"/>
              </a:rPr>
              <a:t>想定</a:t>
            </a:r>
            <a:r>
              <a:rPr dirty="0" sz="1700" spc="15">
                <a:latin typeface="Meiryo UI"/>
                <a:cs typeface="Meiryo UI"/>
              </a:rPr>
              <a:t>したイ</a:t>
            </a:r>
            <a:r>
              <a:rPr dirty="0" sz="1700" spc="10">
                <a:latin typeface="Meiryo UI"/>
                <a:cs typeface="Meiryo UI"/>
              </a:rPr>
              <a:t>ン</a:t>
            </a:r>
            <a:r>
              <a:rPr dirty="0" sz="1700" spc="20">
                <a:latin typeface="Meiryo UI"/>
                <a:cs typeface="Meiryo UI"/>
              </a:rPr>
              <a:t>カメラ</a:t>
            </a:r>
            <a:r>
              <a:rPr dirty="0" sz="1700" spc="10">
                <a:latin typeface="Meiryo UI"/>
                <a:cs typeface="Meiryo UI"/>
              </a:rPr>
              <a:t>/</a:t>
            </a:r>
            <a:r>
              <a:rPr dirty="0" sz="1700" spc="25">
                <a:latin typeface="Meiryo UI"/>
                <a:cs typeface="Meiryo UI"/>
              </a:rPr>
              <a:t>ア</a:t>
            </a:r>
            <a:r>
              <a:rPr dirty="0" sz="1700" spc="20">
                <a:latin typeface="Meiryo UI"/>
                <a:cs typeface="Meiryo UI"/>
              </a:rPr>
              <a:t>ウ</a:t>
            </a:r>
            <a:r>
              <a:rPr dirty="0" sz="1700" spc="15">
                <a:latin typeface="Meiryo UI"/>
                <a:cs typeface="Meiryo UI"/>
              </a:rPr>
              <a:t>ト</a:t>
            </a:r>
            <a:r>
              <a:rPr dirty="0" sz="1700" spc="20">
                <a:latin typeface="Meiryo UI"/>
                <a:cs typeface="Meiryo UI"/>
              </a:rPr>
              <a:t>カメラ</a:t>
            </a:r>
            <a:r>
              <a:rPr dirty="0" sz="1700" spc="25">
                <a:latin typeface="Meiryo UI"/>
                <a:cs typeface="Meiryo UI"/>
              </a:rPr>
              <a:t>を共通仕</a:t>
            </a:r>
            <a:r>
              <a:rPr dirty="0" sz="1700" spc="35">
                <a:latin typeface="Meiryo UI"/>
                <a:cs typeface="Meiryo UI"/>
              </a:rPr>
              <a:t>様</a:t>
            </a:r>
            <a:r>
              <a:rPr dirty="0" sz="1700" spc="20">
                <a:latin typeface="Meiryo UI"/>
                <a:cs typeface="Meiryo UI"/>
              </a:rPr>
              <a:t>に</a:t>
            </a:r>
            <a:endParaRPr sz="1700">
              <a:latin typeface="Meiryo UI"/>
              <a:cs typeface="Meiryo UI"/>
            </a:endParaRPr>
          </a:p>
          <a:p>
            <a:pPr marL="421005">
              <a:lnSpc>
                <a:spcPts val="1900"/>
              </a:lnSpc>
            </a:pPr>
            <a:r>
              <a:rPr dirty="0" sz="1700" spc="10">
                <a:latin typeface="Meiryo UI"/>
                <a:cs typeface="Meiryo UI"/>
              </a:rPr>
              <a:t>Wi-Fi</a:t>
            </a:r>
            <a:r>
              <a:rPr dirty="0" sz="1700" spc="25">
                <a:latin typeface="Meiryo UI"/>
                <a:cs typeface="Meiryo UI"/>
              </a:rPr>
              <a:t>を補完</a:t>
            </a:r>
            <a:r>
              <a:rPr dirty="0" sz="1700" spc="15">
                <a:latin typeface="Meiryo UI"/>
                <a:cs typeface="Meiryo UI"/>
              </a:rPr>
              <a:t>す</a:t>
            </a:r>
            <a:r>
              <a:rPr dirty="0" sz="1700" spc="20">
                <a:latin typeface="Meiryo UI"/>
                <a:cs typeface="Meiryo UI"/>
              </a:rPr>
              <a:t>る</a:t>
            </a:r>
            <a:r>
              <a:rPr dirty="0" sz="1700" spc="25">
                <a:latin typeface="Meiryo UI"/>
                <a:cs typeface="Meiryo UI"/>
              </a:rPr>
              <a:t>ＬＴＥ</a:t>
            </a:r>
            <a:r>
              <a:rPr dirty="0" sz="1700" spc="20">
                <a:latin typeface="Meiryo UI"/>
                <a:cs typeface="Meiryo UI"/>
              </a:rPr>
              <a:t>も</a:t>
            </a:r>
            <a:r>
              <a:rPr dirty="0" sz="1700" spc="25">
                <a:latin typeface="Meiryo UI"/>
                <a:cs typeface="Meiryo UI"/>
              </a:rPr>
              <a:t>選択肢の１</a:t>
            </a:r>
            <a:r>
              <a:rPr dirty="0" sz="1700" spc="20">
                <a:latin typeface="Meiryo UI"/>
                <a:cs typeface="Meiryo UI"/>
              </a:rPr>
              <a:t>つ</a:t>
            </a:r>
            <a:endParaRPr sz="1700">
              <a:latin typeface="Meiryo UI"/>
              <a:cs typeface="Meiryo UI"/>
            </a:endParaRPr>
          </a:p>
          <a:p>
            <a:pPr marL="105410">
              <a:lnSpc>
                <a:spcPct val="100000"/>
              </a:lnSpc>
              <a:spcBef>
                <a:spcPts val="1090"/>
              </a:spcBef>
            </a:pPr>
            <a:r>
              <a:rPr dirty="0" sz="1950" spc="240">
                <a:solidFill>
                  <a:srgbClr val="FF0000"/>
                </a:solidFill>
                <a:latin typeface="MS UI Gothic"/>
                <a:cs typeface="MS UI Gothic"/>
              </a:rPr>
              <a:t>あ</a:t>
            </a:r>
            <a:r>
              <a:rPr dirty="0" sz="1950" spc="165">
                <a:solidFill>
                  <a:srgbClr val="FF0000"/>
                </a:solidFill>
                <a:latin typeface="MS UI Gothic"/>
                <a:cs typeface="MS UI Gothic"/>
              </a:rPr>
              <a:t>く</a:t>
            </a:r>
            <a:r>
              <a:rPr dirty="0" sz="1950" spc="254">
                <a:solidFill>
                  <a:srgbClr val="FF0000"/>
                </a:solidFill>
                <a:latin typeface="MS UI Gothic"/>
                <a:cs typeface="MS UI Gothic"/>
              </a:rPr>
              <a:t>ま</a:t>
            </a:r>
            <a:r>
              <a:rPr dirty="0" sz="1950" spc="155">
                <a:solidFill>
                  <a:srgbClr val="FF0000"/>
                </a:solidFill>
                <a:latin typeface="MS UI Gothic"/>
                <a:cs typeface="MS UI Gothic"/>
              </a:rPr>
              <a:t>で</a:t>
            </a:r>
            <a:r>
              <a:rPr dirty="0" sz="1950" spc="280">
                <a:solidFill>
                  <a:srgbClr val="FF0000"/>
                </a:solidFill>
                <a:latin typeface="MS UI Gothic"/>
                <a:cs typeface="MS UI Gothic"/>
              </a:rPr>
              <a:t>モ</a:t>
            </a:r>
            <a:r>
              <a:rPr dirty="0" sz="1950" spc="275">
                <a:solidFill>
                  <a:srgbClr val="FF0000"/>
                </a:solidFill>
                <a:latin typeface="MS UI Gothic"/>
                <a:cs typeface="MS UI Gothic"/>
              </a:rPr>
              <a:t>デ</a:t>
            </a:r>
            <a:r>
              <a:rPr dirty="0" sz="1950" spc="350">
                <a:solidFill>
                  <a:srgbClr val="FF0000"/>
                </a:solidFill>
                <a:latin typeface="MS UI Gothic"/>
                <a:cs typeface="MS UI Gothic"/>
              </a:rPr>
              <a:t>ル</a:t>
            </a:r>
            <a:r>
              <a:rPr dirty="0" sz="1950" spc="155">
                <a:solidFill>
                  <a:srgbClr val="FF0000"/>
                </a:solidFill>
                <a:latin typeface="MS UI Gothic"/>
                <a:cs typeface="MS UI Gothic"/>
              </a:rPr>
              <a:t>で</a:t>
            </a:r>
            <a:r>
              <a:rPr dirty="0" sz="1950" spc="240">
                <a:solidFill>
                  <a:srgbClr val="FF0000"/>
                </a:solidFill>
                <a:latin typeface="MS UI Gothic"/>
                <a:cs typeface="MS UI Gothic"/>
              </a:rPr>
              <a:t>あ</a:t>
            </a:r>
            <a:r>
              <a:rPr dirty="0" sz="1950" spc="220">
                <a:solidFill>
                  <a:srgbClr val="FF0000"/>
                </a:solidFill>
                <a:latin typeface="MS UI Gothic"/>
                <a:cs typeface="MS UI Gothic"/>
              </a:rPr>
              <a:t>り</a:t>
            </a:r>
            <a:r>
              <a:rPr dirty="0" sz="1950">
                <a:solidFill>
                  <a:srgbClr val="FF0000"/>
                </a:solidFill>
                <a:latin typeface="MS UI Gothic"/>
                <a:cs typeface="MS UI Gothic"/>
              </a:rPr>
              <a:t>、</a:t>
            </a:r>
            <a:r>
              <a:rPr dirty="0" sz="1950" spc="-10">
                <a:solidFill>
                  <a:srgbClr val="FF0000"/>
                </a:solidFill>
                <a:latin typeface="MS UI Gothic"/>
                <a:cs typeface="MS UI Gothic"/>
              </a:rPr>
              <a:t>各自治体</a:t>
            </a:r>
            <a:r>
              <a:rPr dirty="0" sz="1950" spc="320">
                <a:solidFill>
                  <a:srgbClr val="FF0000"/>
                </a:solidFill>
                <a:latin typeface="MS UI Gothic"/>
                <a:cs typeface="MS UI Gothic"/>
              </a:rPr>
              <a:t>が</a:t>
            </a:r>
            <a:r>
              <a:rPr dirty="0" sz="1950" spc="-10">
                <a:solidFill>
                  <a:srgbClr val="FF0000"/>
                </a:solidFill>
                <a:latin typeface="MS UI Gothic"/>
                <a:cs typeface="MS UI Gothic"/>
              </a:rPr>
              <a:t>各学校</a:t>
            </a:r>
            <a:r>
              <a:rPr dirty="0" sz="1950" spc="155">
                <a:solidFill>
                  <a:srgbClr val="FF0000"/>
                </a:solidFill>
                <a:latin typeface="MS UI Gothic"/>
                <a:cs typeface="MS UI Gothic"/>
              </a:rPr>
              <a:t>で</a:t>
            </a:r>
            <a:r>
              <a:rPr dirty="0" sz="1950" spc="35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1950" spc="-10">
                <a:solidFill>
                  <a:srgbClr val="FF0000"/>
                </a:solidFill>
                <a:latin typeface="MS UI Gothic"/>
                <a:cs typeface="MS UI Gothic"/>
              </a:rPr>
              <a:t>活用</a:t>
            </a:r>
            <a:r>
              <a:rPr dirty="0" sz="1950" spc="195">
                <a:solidFill>
                  <a:srgbClr val="FF0000"/>
                </a:solidFill>
                <a:latin typeface="MS UI Gothic"/>
                <a:cs typeface="MS UI Gothic"/>
              </a:rPr>
              <a:t>を</a:t>
            </a:r>
            <a:r>
              <a:rPr dirty="0" sz="1950" spc="-10">
                <a:solidFill>
                  <a:srgbClr val="FF0000"/>
                </a:solidFill>
                <a:latin typeface="MS UI Gothic"/>
                <a:cs typeface="MS UI Gothic"/>
              </a:rPr>
              <a:t>想定</a:t>
            </a:r>
            <a:r>
              <a:rPr dirty="0" sz="1950" spc="70">
                <a:solidFill>
                  <a:srgbClr val="FF0000"/>
                </a:solidFill>
                <a:latin typeface="MS UI Gothic"/>
                <a:cs typeface="MS UI Gothic"/>
              </a:rPr>
              <a:t>し</a:t>
            </a:r>
            <a:r>
              <a:rPr dirty="0" sz="1950" spc="215">
                <a:solidFill>
                  <a:srgbClr val="FF0000"/>
                </a:solidFill>
                <a:latin typeface="MS UI Gothic"/>
                <a:cs typeface="MS UI Gothic"/>
              </a:rPr>
              <a:t>て</a:t>
            </a:r>
            <a:r>
              <a:rPr dirty="0" sz="1950" spc="-10">
                <a:solidFill>
                  <a:srgbClr val="FF0000"/>
                </a:solidFill>
                <a:latin typeface="MS UI Gothic"/>
                <a:cs typeface="MS UI Gothic"/>
              </a:rPr>
              <a:t>仕様書</a:t>
            </a:r>
            <a:r>
              <a:rPr dirty="0" sz="1950" spc="195">
                <a:solidFill>
                  <a:srgbClr val="FF0000"/>
                </a:solidFill>
                <a:latin typeface="MS UI Gothic"/>
                <a:cs typeface="MS UI Gothic"/>
              </a:rPr>
              <a:t>を</a:t>
            </a:r>
            <a:r>
              <a:rPr dirty="0" sz="1950" spc="-10">
                <a:solidFill>
                  <a:srgbClr val="FF0000"/>
                </a:solidFill>
                <a:latin typeface="MS UI Gothic"/>
                <a:cs typeface="MS UI Gothic"/>
              </a:rPr>
              <a:t>作成</a:t>
            </a:r>
            <a:endParaRPr sz="1950">
              <a:latin typeface="MS UI Gothic"/>
              <a:cs typeface="MS UI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2816" y="3986784"/>
            <a:ext cx="120650" cy="1290955"/>
            <a:chOff x="432816" y="3986784"/>
            <a:chExt cx="120650" cy="129095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16" y="3986784"/>
              <a:ext cx="120396" cy="1386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16" y="4218432"/>
              <a:ext cx="120396" cy="13868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16" y="4678680"/>
              <a:ext cx="120396" cy="1386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16" y="4908804"/>
              <a:ext cx="120396" cy="13868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16" y="5138928"/>
              <a:ext cx="120396" cy="13868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04875" y="3690620"/>
            <a:ext cx="3122295" cy="163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0185" marR="5080" indent="-198120">
              <a:lnSpc>
                <a:spcPct val="100800"/>
              </a:lnSpc>
              <a:spcBef>
                <a:spcPts val="95"/>
              </a:spcBef>
              <a:buChar char="●"/>
              <a:tabLst>
                <a:tab pos="331470" algn="l"/>
              </a:tabLst>
            </a:pPr>
            <a:r>
              <a:rPr dirty="0" sz="1500" spc="5" b="1">
                <a:latin typeface="Meiryo UI"/>
                <a:cs typeface="Meiryo UI"/>
              </a:rPr>
              <a:t>Microsoft</a:t>
            </a:r>
            <a:r>
              <a:rPr dirty="0" sz="1500" spc="35" b="1">
                <a:latin typeface="Meiryo UI"/>
                <a:cs typeface="Meiryo UI"/>
              </a:rPr>
              <a:t> </a:t>
            </a:r>
            <a:r>
              <a:rPr dirty="0" sz="1500" spc="5" b="1">
                <a:latin typeface="Meiryo UI"/>
                <a:cs typeface="Meiryo UI"/>
              </a:rPr>
              <a:t>Windows </a:t>
            </a:r>
            <a:r>
              <a:rPr dirty="0" sz="1500" spc="10" b="1">
                <a:latin typeface="Meiryo UI"/>
                <a:cs typeface="Meiryo UI"/>
              </a:rPr>
              <a:t> </a:t>
            </a:r>
            <a:r>
              <a:rPr dirty="0" sz="1500" spc="5">
                <a:latin typeface="Meiryo UI"/>
                <a:cs typeface="Meiryo UI"/>
              </a:rPr>
              <a:t>OS：Microsoft Windows 10 </a:t>
            </a:r>
            <a:r>
              <a:rPr dirty="0" sz="1500">
                <a:latin typeface="Meiryo UI"/>
                <a:cs typeface="Meiryo UI"/>
              </a:rPr>
              <a:t>Pro </a:t>
            </a:r>
            <a:r>
              <a:rPr dirty="0" sz="1500" spc="-500">
                <a:latin typeface="Meiryo UI"/>
                <a:cs typeface="Meiryo UI"/>
              </a:rPr>
              <a:t> </a:t>
            </a:r>
            <a:r>
              <a:rPr dirty="0" sz="1500" spc="5">
                <a:latin typeface="Meiryo UI"/>
                <a:cs typeface="Meiryo UI"/>
              </a:rPr>
              <a:t>CPU:</a:t>
            </a:r>
            <a:r>
              <a:rPr dirty="0" sz="1500" spc="-10">
                <a:latin typeface="Meiryo UI"/>
                <a:cs typeface="Meiryo UI"/>
              </a:rPr>
              <a:t> </a:t>
            </a:r>
            <a:r>
              <a:rPr dirty="0" sz="1500" spc="5">
                <a:latin typeface="Meiryo UI"/>
                <a:cs typeface="Meiryo UI"/>
              </a:rPr>
              <a:t>Intel</a:t>
            </a:r>
            <a:r>
              <a:rPr dirty="0" sz="1500" spc="-30">
                <a:latin typeface="Meiryo UI"/>
                <a:cs typeface="Meiryo UI"/>
              </a:rPr>
              <a:t> </a:t>
            </a:r>
            <a:r>
              <a:rPr dirty="0" sz="1500" spc="5">
                <a:latin typeface="Meiryo UI"/>
                <a:cs typeface="Meiryo UI"/>
              </a:rPr>
              <a:t>Celeron</a:t>
            </a:r>
            <a:r>
              <a:rPr dirty="0" sz="1500" spc="-30">
                <a:latin typeface="Meiryo UI"/>
                <a:cs typeface="Meiryo UI"/>
              </a:rPr>
              <a:t> </a:t>
            </a:r>
            <a:r>
              <a:rPr dirty="0" sz="1500" spc="10">
                <a:latin typeface="Meiryo UI"/>
                <a:cs typeface="Meiryo UI"/>
              </a:rPr>
              <a:t>同等以上 </a:t>
            </a:r>
            <a:r>
              <a:rPr dirty="0" sz="1500">
                <a:latin typeface="Meiryo UI"/>
                <a:cs typeface="Meiryo UI"/>
              </a:rPr>
              <a:t>2016</a:t>
            </a:r>
            <a:r>
              <a:rPr dirty="0" sz="1500" spc="10">
                <a:latin typeface="Meiryo UI"/>
                <a:cs typeface="Meiryo UI"/>
              </a:rPr>
              <a:t>年</a:t>
            </a:r>
            <a:r>
              <a:rPr dirty="0" sz="1500">
                <a:latin typeface="Meiryo UI"/>
                <a:cs typeface="Meiryo UI"/>
              </a:rPr>
              <a:t>8</a:t>
            </a:r>
            <a:r>
              <a:rPr dirty="0" sz="1500" spc="10">
                <a:latin typeface="Meiryo UI"/>
                <a:cs typeface="Meiryo UI"/>
              </a:rPr>
              <a:t>月以降</a:t>
            </a:r>
            <a:r>
              <a:rPr dirty="0" sz="1500" spc="5">
                <a:latin typeface="Meiryo UI"/>
                <a:cs typeface="Meiryo UI"/>
              </a:rPr>
              <a:t>に</a:t>
            </a:r>
            <a:r>
              <a:rPr dirty="0" sz="1500" spc="10">
                <a:latin typeface="Meiryo UI"/>
                <a:cs typeface="Meiryo UI"/>
              </a:rPr>
              <a:t>製品化</a:t>
            </a:r>
            <a:r>
              <a:rPr dirty="0" sz="1500">
                <a:latin typeface="Meiryo UI"/>
                <a:cs typeface="Meiryo UI"/>
              </a:rPr>
              <a:t>さ</a:t>
            </a:r>
            <a:r>
              <a:rPr dirty="0" sz="1500" spc="10">
                <a:latin typeface="Meiryo UI"/>
                <a:cs typeface="Meiryo UI"/>
              </a:rPr>
              <a:t>れ</a:t>
            </a:r>
            <a:r>
              <a:rPr dirty="0" sz="1500" spc="5">
                <a:latin typeface="Meiryo UI"/>
                <a:cs typeface="Meiryo UI"/>
              </a:rPr>
              <a:t>たもの </a:t>
            </a:r>
            <a:r>
              <a:rPr dirty="0" sz="1500" spc="-5">
                <a:latin typeface="Meiryo UI"/>
                <a:cs typeface="Meiryo UI"/>
              </a:rPr>
              <a:t>ス</a:t>
            </a:r>
            <a:r>
              <a:rPr dirty="0" sz="1500">
                <a:latin typeface="Meiryo UI"/>
                <a:cs typeface="Meiryo UI"/>
              </a:rPr>
              <a:t>ト</a:t>
            </a:r>
            <a:r>
              <a:rPr dirty="0" sz="1500" spc="5">
                <a:latin typeface="Meiryo UI"/>
                <a:cs typeface="Meiryo UI"/>
              </a:rPr>
              <a:t>レー</a:t>
            </a:r>
            <a:r>
              <a:rPr dirty="0" sz="1500" spc="10">
                <a:latin typeface="Meiryo UI"/>
                <a:cs typeface="Meiryo UI"/>
              </a:rPr>
              <a:t>ジ</a:t>
            </a:r>
            <a:r>
              <a:rPr dirty="0" sz="1500">
                <a:latin typeface="Meiryo UI"/>
                <a:cs typeface="Meiryo UI"/>
              </a:rPr>
              <a:t>:64GB</a:t>
            </a:r>
            <a:endParaRPr sz="1500">
              <a:latin typeface="Meiryo UI"/>
              <a:cs typeface="Meiryo UI"/>
            </a:endParaRPr>
          </a:p>
          <a:p>
            <a:pPr marL="210185">
              <a:lnSpc>
                <a:spcPct val="100000"/>
              </a:lnSpc>
              <a:spcBef>
                <a:spcPts val="15"/>
              </a:spcBef>
            </a:pPr>
            <a:r>
              <a:rPr dirty="0" sz="1500">
                <a:latin typeface="Meiryo UI"/>
                <a:cs typeface="Meiryo UI"/>
              </a:rPr>
              <a:t>メ</a:t>
            </a:r>
            <a:r>
              <a:rPr dirty="0" sz="1500" spc="5">
                <a:latin typeface="Meiryo UI"/>
                <a:cs typeface="Meiryo UI"/>
              </a:rPr>
              <a:t>モリ</a:t>
            </a:r>
            <a:r>
              <a:rPr dirty="0" sz="1500">
                <a:latin typeface="Meiryo UI"/>
                <a:cs typeface="Meiryo UI"/>
              </a:rPr>
              <a:t>:4GB</a:t>
            </a:r>
            <a:endParaRPr sz="1500">
              <a:latin typeface="Meiryo UI"/>
              <a:cs typeface="Meiryo UI"/>
            </a:endParaRPr>
          </a:p>
          <a:p>
            <a:pPr marL="210185">
              <a:lnSpc>
                <a:spcPct val="100000"/>
              </a:lnSpc>
              <a:spcBef>
                <a:spcPts val="10"/>
              </a:spcBef>
            </a:pPr>
            <a:r>
              <a:rPr dirty="0" sz="1500" spc="10">
                <a:latin typeface="Meiryo UI"/>
                <a:cs typeface="Meiryo UI"/>
              </a:rPr>
              <a:t>画面：</a:t>
            </a:r>
            <a:r>
              <a:rPr dirty="0" sz="1500">
                <a:latin typeface="Meiryo UI"/>
                <a:cs typeface="Meiryo UI"/>
              </a:rPr>
              <a:t>9</a:t>
            </a:r>
            <a:r>
              <a:rPr dirty="0" sz="1500" spc="10">
                <a:latin typeface="Meiryo UI"/>
                <a:cs typeface="Meiryo UI"/>
              </a:rPr>
              <a:t>～</a:t>
            </a:r>
            <a:r>
              <a:rPr dirty="0" sz="1500">
                <a:latin typeface="Meiryo UI"/>
                <a:cs typeface="Meiryo UI"/>
              </a:rPr>
              <a:t>14イン</a:t>
            </a:r>
            <a:r>
              <a:rPr dirty="0" sz="1500" spc="5">
                <a:latin typeface="Meiryo UI"/>
                <a:cs typeface="Meiryo UI"/>
              </a:rPr>
              <a:t>チ</a:t>
            </a:r>
            <a:endParaRPr sz="1500">
              <a:latin typeface="Meiryo UI"/>
              <a:cs typeface="Meiryo U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97096" y="3986784"/>
            <a:ext cx="120650" cy="1290955"/>
            <a:chOff x="4197096" y="3986784"/>
            <a:chExt cx="120650" cy="129095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7096" y="3986784"/>
              <a:ext cx="120395" cy="1386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7096" y="4218432"/>
              <a:ext cx="120395" cy="13868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7096" y="4678680"/>
              <a:ext cx="120395" cy="1386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7096" y="4908804"/>
              <a:ext cx="120395" cy="13868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7096" y="5138928"/>
              <a:ext cx="120395" cy="13868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4169155" y="3690620"/>
            <a:ext cx="3070225" cy="1638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0820" marR="283210" indent="-198120">
              <a:lnSpc>
                <a:spcPct val="101000"/>
              </a:lnSpc>
              <a:spcBef>
                <a:spcPts val="90"/>
              </a:spcBef>
              <a:buChar char="●"/>
              <a:tabLst>
                <a:tab pos="331470" algn="l"/>
              </a:tabLst>
            </a:pPr>
            <a:r>
              <a:rPr dirty="0" sz="1500" spc="5" b="1">
                <a:latin typeface="Meiryo UI"/>
                <a:cs typeface="Meiryo UI"/>
              </a:rPr>
              <a:t>Google Chrome OS </a:t>
            </a:r>
            <a:r>
              <a:rPr dirty="0" sz="1500" spc="10" b="1">
                <a:latin typeface="Meiryo UI"/>
                <a:cs typeface="Meiryo UI"/>
              </a:rPr>
              <a:t> </a:t>
            </a:r>
            <a:r>
              <a:rPr dirty="0" sz="1500" spc="5">
                <a:latin typeface="Meiryo UI"/>
                <a:cs typeface="Meiryo UI"/>
              </a:rPr>
              <a:t>OS：Google Chrome OS </a:t>
            </a:r>
            <a:r>
              <a:rPr dirty="0" sz="1500" spc="10">
                <a:latin typeface="Meiryo UI"/>
                <a:cs typeface="Meiryo UI"/>
              </a:rPr>
              <a:t> </a:t>
            </a:r>
            <a:r>
              <a:rPr dirty="0" sz="1500" spc="5">
                <a:latin typeface="Meiryo UI"/>
                <a:cs typeface="Meiryo UI"/>
              </a:rPr>
              <a:t>CPU:</a:t>
            </a:r>
            <a:r>
              <a:rPr dirty="0" sz="1500" spc="-30">
                <a:latin typeface="Meiryo UI"/>
                <a:cs typeface="Meiryo UI"/>
              </a:rPr>
              <a:t> </a:t>
            </a:r>
            <a:r>
              <a:rPr dirty="0" sz="1500" spc="5">
                <a:latin typeface="Meiryo UI"/>
                <a:cs typeface="Meiryo UI"/>
              </a:rPr>
              <a:t>Intel</a:t>
            </a:r>
            <a:r>
              <a:rPr dirty="0" sz="1500" spc="-45">
                <a:latin typeface="Meiryo UI"/>
                <a:cs typeface="Meiryo UI"/>
              </a:rPr>
              <a:t> </a:t>
            </a:r>
            <a:r>
              <a:rPr dirty="0" sz="1500" spc="5">
                <a:latin typeface="Meiryo UI"/>
                <a:cs typeface="Meiryo UI"/>
              </a:rPr>
              <a:t>Celeron</a:t>
            </a:r>
            <a:r>
              <a:rPr dirty="0" sz="1500" spc="-45">
                <a:latin typeface="Meiryo UI"/>
                <a:cs typeface="Meiryo UI"/>
              </a:rPr>
              <a:t> </a:t>
            </a:r>
            <a:r>
              <a:rPr dirty="0" sz="1500" spc="10">
                <a:latin typeface="Meiryo UI"/>
                <a:cs typeface="Meiryo UI"/>
              </a:rPr>
              <a:t>同等以上</a:t>
            </a:r>
            <a:endParaRPr sz="1500">
              <a:latin typeface="Meiryo UI"/>
              <a:cs typeface="Meiryo UI"/>
            </a:endParaRPr>
          </a:p>
          <a:p>
            <a:pPr marL="210820" marR="5080">
              <a:lnSpc>
                <a:spcPct val="100699"/>
              </a:lnSpc>
            </a:pPr>
            <a:r>
              <a:rPr dirty="0" sz="1500">
                <a:latin typeface="Meiryo UI"/>
                <a:cs typeface="Meiryo UI"/>
              </a:rPr>
              <a:t>2016</a:t>
            </a:r>
            <a:r>
              <a:rPr dirty="0" sz="1500" spc="10">
                <a:latin typeface="Meiryo UI"/>
                <a:cs typeface="Meiryo UI"/>
              </a:rPr>
              <a:t>年</a:t>
            </a:r>
            <a:r>
              <a:rPr dirty="0" sz="1500">
                <a:latin typeface="Meiryo UI"/>
                <a:cs typeface="Meiryo UI"/>
              </a:rPr>
              <a:t>8</a:t>
            </a:r>
            <a:r>
              <a:rPr dirty="0" sz="1500" spc="10">
                <a:latin typeface="Meiryo UI"/>
                <a:cs typeface="Meiryo UI"/>
              </a:rPr>
              <a:t>月以降に製品化</a:t>
            </a:r>
            <a:r>
              <a:rPr dirty="0" sz="1500">
                <a:latin typeface="Meiryo UI"/>
                <a:cs typeface="Meiryo UI"/>
              </a:rPr>
              <a:t>さ</a:t>
            </a:r>
            <a:r>
              <a:rPr dirty="0" sz="1500" spc="5">
                <a:latin typeface="Meiryo UI"/>
                <a:cs typeface="Meiryo UI"/>
              </a:rPr>
              <a:t>れたもの </a:t>
            </a:r>
            <a:r>
              <a:rPr dirty="0" sz="1500" spc="-5">
                <a:latin typeface="Meiryo UI"/>
                <a:cs typeface="Meiryo UI"/>
              </a:rPr>
              <a:t>ス</a:t>
            </a:r>
            <a:r>
              <a:rPr dirty="0" sz="1500">
                <a:latin typeface="Meiryo UI"/>
                <a:cs typeface="Meiryo UI"/>
              </a:rPr>
              <a:t>ト</a:t>
            </a:r>
            <a:r>
              <a:rPr dirty="0" sz="1500" spc="5">
                <a:latin typeface="Meiryo UI"/>
                <a:cs typeface="Meiryo UI"/>
              </a:rPr>
              <a:t>レー</a:t>
            </a:r>
            <a:r>
              <a:rPr dirty="0" sz="1500" spc="10">
                <a:latin typeface="Meiryo UI"/>
                <a:cs typeface="Meiryo UI"/>
              </a:rPr>
              <a:t>ジ</a:t>
            </a:r>
            <a:r>
              <a:rPr dirty="0" sz="1500">
                <a:latin typeface="Meiryo UI"/>
                <a:cs typeface="Meiryo UI"/>
              </a:rPr>
              <a:t>:32GB</a:t>
            </a:r>
            <a:endParaRPr sz="1500">
              <a:latin typeface="Meiryo UI"/>
              <a:cs typeface="Meiryo UI"/>
            </a:endParaRPr>
          </a:p>
          <a:p>
            <a:pPr marL="210820">
              <a:lnSpc>
                <a:spcPct val="100000"/>
              </a:lnSpc>
              <a:spcBef>
                <a:spcPts val="15"/>
              </a:spcBef>
            </a:pPr>
            <a:r>
              <a:rPr dirty="0" sz="1500">
                <a:latin typeface="Meiryo UI"/>
                <a:cs typeface="Meiryo UI"/>
              </a:rPr>
              <a:t>メ</a:t>
            </a:r>
            <a:r>
              <a:rPr dirty="0" sz="1500" spc="5">
                <a:latin typeface="Meiryo UI"/>
                <a:cs typeface="Meiryo UI"/>
              </a:rPr>
              <a:t>モリ</a:t>
            </a:r>
            <a:r>
              <a:rPr dirty="0" sz="1500">
                <a:latin typeface="Meiryo UI"/>
                <a:cs typeface="Meiryo UI"/>
              </a:rPr>
              <a:t>:4GB</a:t>
            </a:r>
            <a:endParaRPr sz="1500">
              <a:latin typeface="Meiryo UI"/>
              <a:cs typeface="Meiryo UI"/>
            </a:endParaRPr>
          </a:p>
          <a:p>
            <a:pPr marL="210820">
              <a:lnSpc>
                <a:spcPct val="100000"/>
              </a:lnSpc>
              <a:spcBef>
                <a:spcPts val="10"/>
              </a:spcBef>
            </a:pPr>
            <a:r>
              <a:rPr dirty="0" sz="1500" spc="10">
                <a:latin typeface="Meiryo UI"/>
                <a:cs typeface="Meiryo UI"/>
              </a:rPr>
              <a:t>画面：</a:t>
            </a:r>
            <a:r>
              <a:rPr dirty="0" sz="1500">
                <a:latin typeface="Meiryo UI"/>
                <a:cs typeface="Meiryo UI"/>
              </a:rPr>
              <a:t>9</a:t>
            </a:r>
            <a:r>
              <a:rPr dirty="0" sz="1500" spc="10">
                <a:latin typeface="Meiryo UI"/>
                <a:cs typeface="Meiryo UI"/>
              </a:rPr>
              <a:t>～</a:t>
            </a:r>
            <a:r>
              <a:rPr dirty="0" sz="1500">
                <a:latin typeface="Meiryo UI"/>
                <a:cs typeface="Meiryo UI"/>
              </a:rPr>
              <a:t>14イン</a:t>
            </a:r>
            <a:r>
              <a:rPr dirty="0" sz="1500" spc="5">
                <a:latin typeface="Meiryo UI"/>
                <a:cs typeface="Meiryo UI"/>
              </a:rPr>
              <a:t>チ</a:t>
            </a:r>
            <a:endParaRPr sz="1500">
              <a:latin typeface="Meiryo UI"/>
              <a:cs typeface="Meiryo U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950707" y="3986784"/>
            <a:ext cx="120650" cy="600710"/>
            <a:chOff x="7950707" y="3986784"/>
            <a:chExt cx="120650" cy="600710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0707" y="3986784"/>
              <a:ext cx="120396" cy="13868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0707" y="4218432"/>
              <a:ext cx="120396" cy="13868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0707" y="4448556"/>
              <a:ext cx="120396" cy="13868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922768" y="3690620"/>
            <a:ext cx="2272030" cy="9480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10"/>
              </a:spcBef>
              <a:buChar char="●"/>
              <a:tabLst>
                <a:tab pos="331470" algn="l"/>
              </a:tabLst>
            </a:pPr>
            <a:r>
              <a:rPr dirty="0" sz="1500" b="1">
                <a:latin typeface="Meiryo UI"/>
                <a:cs typeface="Meiryo UI"/>
              </a:rPr>
              <a:t>iPadOS</a:t>
            </a:r>
            <a:endParaRPr sz="1500">
              <a:latin typeface="Meiryo UI"/>
              <a:cs typeface="Meiryo UI"/>
            </a:endParaRPr>
          </a:p>
          <a:p>
            <a:pPr marL="210820">
              <a:lnSpc>
                <a:spcPct val="100000"/>
              </a:lnSpc>
              <a:spcBef>
                <a:spcPts val="10"/>
              </a:spcBef>
            </a:pPr>
            <a:r>
              <a:rPr dirty="0" sz="1500">
                <a:latin typeface="Meiryo UI"/>
                <a:cs typeface="Meiryo UI"/>
              </a:rPr>
              <a:t>OS：iPadOS</a:t>
            </a:r>
            <a:endParaRPr sz="1500">
              <a:latin typeface="Meiryo UI"/>
              <a:cs typeface="Meiryo UI"/>
            </a:endParaRPr>
          </a:p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dirty="0" sz="1500" spc="-5">
                <a:latin typeface="Meiryo UI"/>
                <a:cs typeface="Meiryo UI"/>
              </a:rPr>
              <a:t>ス</a:t>
            </a:r>
            <a:r>
              <a:rPr dirty="0" sz="1500">
                <a:latin typeface="Meiryo UI"/>
                <a:cs typeface="Meiryo UI"/>
              </a:rPr>
              <a:t>ト</a:t>
            </a:r>
            <a:r>
              <a:rPr dirty="0" sz="1500" spc="5">
                <a:latin typeface="Meiryo UI"/>
                <a:cs typeface="Meiryo UI"/>
              </a:rPr>
              <a:t>レー</a:t>
            </a:r>
            <a:r>
              <a:rPr dirty="0" sz="1500" spc="10">
                <a:latin typeface="Meiryo UI"/>
                <a:cs typeface="Meiryo UI"/>
              </a:rPr>
              <a:t>ジ</a:t>
            </a:r>
            <a:r>
              <a:rPr dirty="0" sz="1500">
                <a:latin typeface="Meiryo UI"/>
                <a:cs typeface="Meiryo UI"/>
              </a:rPr>
              <a:t>:32GB</a:t>
            </a:r>
            <a:endParaRPr sz="1500">
              <a:latin typeface="Meiryo UI"/>
              <a:cs typeface="Meiryo UI"/>
            </a:endParaRPr>
          </a:p>
          <a:p>
            <a:pPr marL="210820">
              <a:lnSpc>
                <a:spcPct val="100000"/>
              </a:lnSpc>
              <a:spcBef>
                <a:spcPts val="15"/>
              </a:spcBef>
            </a:pPr>
            <a:r>
              <a:rPr dirty="0" sz="1500" spc="10">
                <a:latin typeface="Meiryo UI"/>
                <a:cs typeface="Meiryo UI"/>
              </a:rPr>
              <a:t>画面：</a:t>
            </a:r>
            <a:r>
              <a:rPr dirty="0" sz="1500">
                <a:latin typeface="Meiryo UI"/>
                <a:cs typeface="Meiryo UI"/>
              </a:rPr>
              <a:t>10</a:t>
            </a:r>
            <a:r>
              <a:rPr dirty="0" sz="1500">
                <a:latin typeface="Meiryo UI"/>
                <a:cs typeface="Meiryo UI"/>
              </a:rPr>
              <a:t>.</a:t>
            </a:r>
            <a:r>
              <a:rPr dirty="0" sz="1500">
                <a:latin typeface="Meiryo UI"/>
                <a:cs typeface="Meiryo UI"/>
              </a:rPr>
              <a:t>2</a:t>
            </a:r>
            <a:r>
              <a:rPr dirty="0" sz="1500" spc="10">
                <a:latin typeface="Meiryo UI"/>
                <a:cs typeface="Meiryo UI"/>
              </a:rPr>
              <a:t>～</a:t>
            </a:r>
            <a:r>
              <a:rPr dirty="0" sz="1500">
                <a:latin typeface="Meiryo UI"/>
                <a:cs typeface="Meiryo UI"/>
              </a:rPr>
              <a:t>12</a:t>
            </a:r>
            <a:r>
              <a:rPr dirty="0" sz="1500">
                <a:latin typeface="Meiryo UI"/>
                <a:cs typeface="Meiryo UI"/>
              </a:rPr>
              <a:t>.</a:t>
            </a:r>
            <a:r>
              <a:rPr dirty="0" sz="1500">
                <a:latin typeface="Meiryo UI"/>
                <a:cs typeface="Meiryo UI"/>
              </a:rPr>
              <a:t>9イン</a:t>
            </a:r>
            <a:r>
              <a:rPr dirty="0" sz="1500" spc="5">
                <a:latin typeface="Meiryo UI"/>
                <a:cs typeface="Meiryo UI"/>
              </a:rPr>
              <a:t>チ</a:t>
            </a:r>
            <a:endParaRPr sz="1500">
              <a:latin typeface="Meiryo UI"/>
              <a:cs typeface="Meiryo U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97096" y="5795772"/>
            <a:ext cx="120650" cy="1061085"/>
            <a:chOff x="4197096" y="5795772"/>
            <a:chExt cx="120650" cy="1061085"/>
          </a:xfrm>
        </p:grpSpPr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97096" y="5795772"/>
              <a:ext cx="120395" cy="13868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97096" y="6025896"/>
              <a:ext cx="120395" cy="13868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97096" y="6257544"/>
              <a:ext cx="120395" cy="13868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97096" y="6487673"/>
              <a:ext cx="120395" cy="13868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97096" y="6717797"/>
              <a:ext cx="120395" cy="138684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4367276" y="5729732"/>
            <a:ext cx="2096770" cy="1177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dirty="0" sz="1500" spc="10">
                <a:latin typeface="Meiryo UI"/>
                <a:cs typeface="Meiryo UI"/>
              </a:rPr>
              <a:t>外部接続端子：１つ以上 </a:t>
            </a:r>
            <a:r>
              <a:rPr dirty="0" sz="1500" spc="10">
                <a:latin typeface="Meiryo UI"/>
                <a:cs typeface="Meiryo UI"/>
              </a:rPr>
              <a:t>バ</a:t>
            </a:r>
            <a:r>
              <a:rPr dirty="0" sz="1500" spc="5">
                <a:latin typeface="Meiryo UI"/>
                <a:cs typeface="Meiryo UI"/>
              </a:rPr>
              <a:t>ッ</a:t>
            </a:r>
            <a:r>
              <a:rPr dirty="0" sz="1500" spc="-5">
                <a:latin typeface="Meiryo UI"/>
                <a:cs typeface="Meiryo UI"/>
              </a:rPr>
              <a:t>テ</a:t>
            </a:r>
            <a:r>
              <a:rPr dirty="0" sz="1500" spc="5">
                <a:latin typeface="Meiryo UI"/>
                <a:cs typeface="Meiryo UI"/>
              </a:rPr>
              <a:t>リ：8</a:t>
            </a:r>
            <a:r>
              <a:rPr dirty="0" sz="1500" spc="10">
                <a:latin typeface="Meiryo UI"/>
                <a:cs typeface="Meiryo UI"/>
              </a:rPr>
              <a:t>時間以上</a:t>
            </a:r>
            <a:endParaRPr sz="1500">
              <a:latin typeface="Meiryo UI"/>
              <a:cs typeface="Meiryo UI"/>
            </a:endParaRPr>
          </a:p>
          <a:p>
            <a:pPr marL="12700" marR="589915">
              <a:lnSpc>
                <a:spcPct val="100699"/>
              </a:lnSpc>
              <a:spcBef>
                <a:spcPts val="10"/>
              </a:spcBef>
            </a:pPr>
            <a:r>
              <a:rPr dirty="0" sz="1500" spc="10">
                <a:latin typeface="Meiryo UI"/>
                <a:cs typeface="Meiryo UI"/>
              </a:rPr>
              <a:t>重量：</a:t>
            </a:r>
            <a:r>
              <a:rPr dirty="0" sz="1500">
                <a:latin typeface="Meiryo UI"/>
                <a:cs typeface="Meiryo UI"/>
              </a:rPr>
              <a:t>1</a:t>
            </a:r>
            <a:r>
              <a:rPr dirty="0" sz="1500">
                <a:latin typeface="Meiryo UI"/>
                <a:cs typeface="Meiryo UI"/>
              </a:rPr>
              <a:t>.</a:t>
            </a:r>
            <a:r>
              <a:rPr dirty="0" sz="1500">
                <a:latin typeface="Meiryo UI"/>
                <a:cs typeface="Meiryo UI"/>
              </a:rPr>
              <a:t>5</a:t>
            </a:r>
            <a:r>
              <a:rPr dirty="0" sz="1500" spc="-5">
                <a:latin typeface="Meiryo UI"/>
                <a:cs typeface="Meiryo UI"/>
              </a:rPr>
              <a:t>kg</a:t>
            </a:r>
            <a:r>
              <a:rPr dirty="0" sz="1500" spc="5">
                <a:latin typeface="Meiryo UI"/>
                <a:cs typeface="Meiryo UI"/>
              </a:rPr>
              <a:t>未満 </a:t>
            </a:r>
            <a:r>
              <a:rPr dirty="0" sz="1500">
                <a:latin typeface="Meiryo UI"/>
                <a:cs typeface="Meiryo UI"/>
              </a:rPr>
              <a:t>タ</a:t>
            </a:r>
            <a:r>
              <a:rPr dirty="0" sz="1500" spc="5">
                <a:latin typeface="Meiryo UI"/>
                <a:cs typeface="Meiryo UI"/>
              </a:rPr>
              <a:t>ッチ</a:t>
            </a:r>
            <a:r>
              <a:rPr dirty="0" sz="1500" spc="10">
                <a:latin typeface="Meiryo UI"/>
                <a:cs typeface="Meiryo UI"/>
              </a:rPr>
              <a:t>パ</a:t>
            </a:r>
            <a:r>
              <a:rPr dirty="0" sz="1500" spc="5">
                <a:latin typeface="Meiryo UI"/>
                <a:cs typeface="Meiryo UI"/>
              </a:rPr>
              <a:t>ネル</a:t>
            </a:r>
            <a:r>
              <a:rPr dirty="0" sz="1500" spc="10">
                <a:latin typeface="Meiryo UI"/>
                <a:cs typeface="Meiryo UI"/>
              </a:rPr>
              <a:t>対応</a:t>
            </a:r>
            <a:endParaRPr sz="15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500">
                <a:latin typeface="Meiryo UI"/>
                <a:cs typeface="Meiryo UI"/>
              </a:rPr>
              <a:t>インカメラ</a:t>
            </a:r>
            <a:r>
              <a:rPr dirty="0" sz="1500" spc="5">
                <a:latin typeface="Meiryo UI"/>
                <a:cs typeface="Meiryo UI"/>
              </a:rPr>
              <a:t>/ア</a:t>
            </a:r>
            <a:r>
              <a:rPr dirty="0" sz="1500" spc="10">
                <a:latin typeface="Meiryo UI"/>
                <a:cs typeface="Meiryo UI"/>
              </a:rPr>
              <a:t>ウ</a:t>
            </a:r>
            <a:r>
              <a:rPr dirty="0" sz="1500">
                <a:latin typeface="Meiryo UI"/>
                <a:cs typeface="Meiryo UI"/>
              </a:rPr>
              <a:t>トカメ</a:t>
            </a:r>
            <a:r>
              <a:rPr dirty="0" sz="1500" spc="5">
                <a:latin typeface="Meiryo UI"/>
                <a:cs typeface="Meiryo UI"/>
              </a:rPr>
              <a:t>ラ</a:t>
            </a:r>
            <a:endParaRPr sz="1500">
              <a:latin typeface="Meiryo UI"/>
              <a:cs typeface="Meiryo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409935" y="7183632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528304" y="96012"/>
            <a:ext cx="2094230" cy="419100"/>
            <a:chOff x="8528304" y="96012"/>
            <a:chExt cx="2094230" cy="419100"/>
          </a:xfrm>
        </p:grpSpPr>
        <p:sp>
          <p:nvSpPr>
            <p:cNvPr id="51" name="object 51"/>
            <p:cNvSpPr/>
            <p:nvPr/>
          </p:nvSpPr>
          <p:spPr>
            <a:xfrm>
              <a:off x="8528304" y="96012"/>
              <a:ext cx="2094230" cy="419100"/>
            </a:xfrm>
            <a:custGeom>
              <a:avLst/>
              <a:gdLst/>
              <a:ahLst/>
              <a:cxnLst/>
              <a:rect l="l" t="t" r="r" b="b"/>
              <a:pathLst>
                <a:path w="2094229" h="419100">
                  <a:moveTo>
                    <a:pt x="2092452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414527"/>
                  </a:lnTo>
                  <a:lnTo>
                    <a:pt x="2093976" y="6096"/>
                  </a:lnTo>
                  <a:lnTo>
                    <a:pt x="2093976" y="3048"/>
                  </a:lnTo>
                  <a:lnTo>
                    <a:pt x="2092452" y="0"/>
                  </a:lnTo>
                  <a:close/>
                </a:path>
                <a:path w="2094229" h="419100">
                  <a:moveTo>
                    <a:pt x="2093976" y="414533"/>
                  </a:moveTo>
                  <a:lnTo>
                    <a:pt x="0" y="414533"/>
                  </a:lnTo>
                  <a:lnTo>
                    <a:pt x="0" y="417575"/>
                  </a:lnTo>
                  <a:lnTo>
                    <a:pt x="1524" y="419100"/>
                  </a:lnTo>
                  <a:lnTo>
                    <a:pt x="2092452" y="419100"/>
                  </a:lnTo>
                  <a:lnTo>
                    <a:pt x="2093976" y="417575"/>
                  </a:lnTo>
                  <a:lnTo>
                    <a:pt x="2093976" y="414533"/>
                  </a:lnTo>
                  <a:close/>
                </a:path>
              </a:pathLst>
            </a:custGeom>
            <a:solidFill>
              <a:srgbClr val="3193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532876" y="102108"/>
              <a:ext cx="2085339" cy="408940"/>
            </a:xfrm>
            <a:custGeom>
              <a:avLst/>
              <a:gdLst/>
              <a:ahLst/>
              <a:cxnLst/>
              <a:rect l="l" t="t" r="r" b="b"/>
              <a:pathLst>
                <a:path w="2085340" h="408940">
                  <a:moveTo>
                    <a:pt x="2084831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2084831" y="408431"/>
                  </a:lnTo>
                  <a:lnTo>
                    <a:pt x="2084831" y="0"/>
                  </a:lnTo>
                  <a:close/>
                </a:path>
              </a:pathLst>
            </a:custGeom>
            <a:solidFill>
              <a:srgbClr val="DBE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528304" y="96012"/>
              <a:ext cx="2094230" cy="419100"/>
            </a:xfrm>
            <a:custGeom>
              <a:avLst/>
              <a:gdLst/>
              <a:ahLst/>
              <a:cxnLst/>
              <a:rect l="l" t="t" r="r" b="b"/>
              <a:pathLst>
                <a:path w="2094229" h="419100">
                  <a:moveTo>
                    <a:pt x="2092452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417575"/>
                  </a:lnTo>
                  <a:lnTo>
                    <a:pt x="1524" y="419100"/>
                  </a:lnTo>
                  <a:lnTo>
                    <a:pt x="2092452" y="419100"/>
                  </a:lnTo>
                  <a:lnTo>
                    <a:pt x="2093976" y="417575"/>
                  </a:lnTo>
                  <a:lnTo>
                    <a:pt x="2093976" y="414527"/>
                  </a:lnTo>
                  <a:lnTo>
                    <a:pt x="10668" y="414527"/>
                  </a:lnTo>
                  <a:lnTo>
                    <a:pt x="4572" y="409955"/>
                  </a:lnTo>
                  <a:lnTo>
                    <a:pt x="10668" y="409955"/>
                  </a:lnTo>
                  <a:lnTo>
                    <a:pt x="10668" y="10668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2093976" y="6096"/>
                  </a:lnTo>
                  <a:lnTo>
                    <a:pt x="2093976" y="3048"/>
                  </a:lnTo>
                  <a:lnTo>
                    <a:pt x="2092452" y="0"/>
                  </a:lnTo>
                  <a:close/>
                </a:path>
                <a:path w="2094229" h="419100">
                  <a:moveTo>
                    <a:pt x="10668" y="409955"/>
                  </a:moveTo>
                  <a:lnTo>
                    <a:pt x="4572" y="409955"/>
                  </a:lnTo>
                  <a:lnTo>
                    <a:pt x="10668" y="414527"/>
                  </a:lnTo>
                  <a:lnTo>
                    <a:pt x="10668" y="409955"/>
                  </a:lnTo>
                  <a:close/>
                </a:path>
                <a:path w="2094229" h="419100">
                  <a:moveTo>
                    <a:pt x="2083307" y="409955"/>
                  </a:moveTo>
                  <a:lnTo>
                    <a:pt x="10668" y="409955"/>
                  </a:lnTo>
                  <a:lnTo>
                    <a:pt x="10668" y="414527"/>
                  </a:lnTo>
                  <a:lnTo>
                    <a:pt x="2083307" y="414527"/>
                  </a:lnTo>
                  <a:lnTo>
                    <a:pt x="2083307" y="409955"/>
                  </a:lnTo>
                  <a:close/>
                </a:path>
                <a:path w="2094229" h="419100">
                  <a:moveTo>
                    <a:pt x="2083307" y="6096"/>
                  </a:moveTo>
                  <a:lnTo>
                    <a:pt x="2083307" y="414527"/>
                  </a:lnTo>
                  <a:lnTo>
                    <a:pt x="2089403" y="409955"/>
                  </a:lnTo>
                  <a:lnTo>
                    <a:pt x="2093976" y="409955"/>
                  </a:lnTo>
                  <a:lnTo>
                    <a:pt x="2093976" y="10668"/>
                  </a:lnTo>
                  <a:lnTo>
                    <a:pt x="2089403" y="10668"/>
                  </a:lnTo>
                  <a:lnTo>
                    <a:pt x="2083307" y="6096"/>
                  </a:lnTo>
                  <a:close/>
                </a:path>
                <a:path w="2094229" h="419100">
                  <a:moveTo>
                    <a:pt x="2093976" y="409955"/>
                  </a:moveTo>
                  <a:lnTo>
                    <a:pt x="2089403" y="409955"/>
                  </a:lnTo>
                  <a:lnTo>
                    <a:pt x="2083307" y="414527"/>
                  </a:lnTo>
                  <a:lnTo>
                    <a:pt x="2093976" y="414527"/>
                  </a:lnTo>
                  <a:lnTo>
                    <a:pt x="2093976" y="409955"/>
                  </a:lnTo>
                  <a:close/>
                </a:path>
                <a:path w="2094229" h="419100">
                  <a:moveTo>
                    <a:pt x="10668" y="6096"/>
                  </a:moveTo>
                  <a:lnTo>
                    <a:pt x="4572" y="10668"/>
                  </a:lnTo>
                  <a:lnTo>
                    <a:pt x="10668" y="10668"/>
                  </a:lnTo>
                  <a:lnTo>
                    <a:pt x="10668" y="6096"/>
                  </a:lnTo>
                  <a:close/>
                </a:path>
                <a:path w="2094229" h="419100">
                  <a:moveTo>
                    <a:pt x="2083307" y="6096"/>
                  </a:moveTo>
                  <a:lnTo>
                    <a:pt x="10668" y="6096"/>
                  </a:lnTo>
                  <a:lnTo>
                    <a:pt x="10668" y="10668"/>
                  </a:lnTo>
                  <a:lnTo>
                    <a:pt x="2083307" y="10668"/>
                  </a:lnTo>
                  <a:lnTo>
                    <a:pt x="2083307" y="6096"/>
                  </a:lnTo>
                  <a:close/>
                </a:path>
                <a:path w="2094229" h="419100">
                  <a:moveTo>
                    <a:pt x="2093976" y="6096"/>
                  </a:moveTo>
                  <a:lnTo>
                    <a:pt x="2083307" y="6096"/>
                  </a:lnTo>
                  <a:lnTo>
                    <a:pt x="2089403" y="10668"/>
                  </a:lnTo>
                  <a:lnTo>
                    <a:pt x="2093976" y="10668"/>
                  </a:lnTo>
                  <a:lnTo>
                    <a:pt x="2093976" y="6096"/>
                  </a:lnTo>
                  <a:close/>
                </a:path>
              </a:pathLst>
            </a:custGeom>
            <a:solidFill>
              <a:srgbClr val="3193F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629904" y="100076"/>
            <a:ext cx="1894205" cy="4089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90525" marR="5080" indent="-378460">
              <a:lnSpc>
                <a:spcPts val="1460"/>
              </a:lnSpc>
              <a:spcBef>
                <a:spcPts val="225"/>
              </a:spcBef>
            </a:pPr>
            <a:r>
              <a:rPr dirty="0" sz="1300" spc="-5">
                <a:latin typeface="MS UI Gothic"/>
                <a:cs typeface="MS UI Gothic"/>
              </a:rPr>
              <a:t>１．環境整備</a:t>
            </a:r>
            <a:r>
              <a:rPr dirty="0" sz="1300" spc="229">
                <a:latin typeface="MS UI Gothic"/>
                <a:cs typeface="MS UI Gothic"/>
              </a:rPr>
              <a:t>の</a:t>
            </a:r>
            <a:r>
              <a:rPr dirty="0" sz="1300" spc="-5">
                <a:latin typeface="MS UI Gothic"/>
                <a:cs typeface="MS UI Gothic"/>
              </a:rPr>
              <a:t>標準仕様書 </a:t>
            </a:r>
            <a:r>
              <a:rPr dirty="0" sz="1300" spc="-5">
                <a:latin typeface="MS UI Gothic"/>
                <a:cs typeface="MS UI Gothic"/>
              </a:rPr>
              <a:t>例示</a:t>
            </a:r>
            <a:r>
              <a:rPr dirty="0" sz="1300" spc="170">
                <a:latin typeface="MS UI Gothic"/>
                <a:cs typeface="MS UI Gothic"/>
              </a:rPr>
              <a:t>と</a:t>
            </a:r>
            <a:r>
              <a:rPr dirty="0" sz="1300" spc="-5">
                <a:latin typeface="MS UI Gothic"/>
                <a:cs typeface="MS UI Gothic"/>
              </a:rPr>
              <a:t>調達改革</a:t>
            </a:r>
            <a:endParaRPr sz="13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76" y="658063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67232" y="6460647"/>
            <a:ext cx="4959350" cy="51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</a:pPr>
            <a:r>
              <a:rPr dirty="0" sz="1300" spc="-5">
                <a:latin typeface="Meiryo UI"/>
                <a:cs typeface="Meiryo UI"/>
              </a:rPr>
              <a:t>枠組みに参入</a:t>
            </a:r>
            <a:r>
              <a:rPr dirty="0" sz="1300">
                <a:latin typeface="Meiryo UI"/>
                <a:cs typeface="Meiryo UI"/>
              </a:rPr>
              <a:t>す</a:t>
            </a:r>
            <a:r>
              <a:rPr dirty="0" sz="1300" spc="-10">
                <a:latin typeface="Meiryo UI"/>
                <a:cs typeface="Meiryo UI"/>
              </a:rPr>
              <a:t>る</a:t>
            </a:r>
            <a:r>
              <a:rPr dirty="0" sz="1300" spc="-5">
                <a:latin typeface="Meiryo UI"/>
                <a:cs typeface="Meiryo UI"/>
              </a:rPr>
              <a:t>こと</a:t>
            </a:r>
            <a:r>
              <a:rPr dirty="0" sz="1300" spc="-10">
                <a:latin typeface="Meiryo UI"/>
                <a:cs typeface="Meiryo UI"/>
              </a:rPr>
              <a:t>で</a:t>
            </a:r>
            <a:r>
              <a:rPr dirty="0" sz="1300" spc="-5">
                <a:latin typeface="Meiryo UI"/>
                <a:cs typeface="Meiryo UI"/>
              </a:rPr>
              <a:t>、知見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少</a:t>
            </a:r>
            <a:r>
              <a:rPr dirty="0" sz="1300" spc="-10">
                <a:latin typeface="Meiryo UI"/>
                <a:cs typeface="Meiryo UI"/>
              </a:rPr>
              <a:t>ない</a:t>
            </a:r>
            <a:r>
              <a:rPr dirty="0" sz="1300" spc="-5">
                <a:latin typeface="Meiryo UI"/>
                <a:cs typeface="Meiryo UI"/>
              </a:rPr>
              <a:t>自治体</a:t>
            </a:r>
            <a:r>
              <a:rPr dirty="0" sz="1300" spc="-20">
                <a:latin typeface="Meiryo UI"/>
                <a:cs typeface="Meiryo UI"/>
              </a:rPr>
              <a:t>で</a:t>
            </a:r>
            <a:r>
              <a:rPr dirty="0" sz="1300" spc="-10">
                <a:latin typeface="Meiryo UI"/>
                <a:cs typeface="Meiryo UI"/>
              </a:rPr>
              <a:t>も</a:t>
            </a:r>
            <a:r>
              <a:rPr dirty="0" sz="1300" spc="-5">
                <a:latin typeface="Meiryo UI"/>
                <a:cs typeface="Meiryo UI"/>
              </a:rPr>
              <a:t>容易に整備</a:t>
            </a:r>
            <a:r>
              <a:rPr dirty="0" sz="1300" spc="-10">
                <a:latin typeface="Meiryo UI"/>
                <a:cs typeface="Meiryo UI"/>
              </a:rPr>
              <a:t>が</a:t>
            </a:r>
            <a:r>
              <a:rPr dirty="0" sz="1300" spc="-5">
                <a:latin typeface="Meiryo UI"/>
                <a:cs typeface="Meiryo UI"/>
              </a:rPr>
              <a:t>可能</a:t>
            </a:r>
            <a:r>
              <a:rPr dirty="0" sz="1300" spc="-20">
                <a:latin typeface="Meiryo UI"/>
                <a:cs typeface="Meiryo UI"/>
              </a:rPr>
              <a:t>と</a:t>
            </a:r>
            <a:r>
              <a:rPr dirty="0" sz="1300" spc="-10">
                <a:latin typeface="Meiryo UI"/>
                <a:cs typeface="Meiryo UI"/>
              </a:rPr>
              <a:t>な</a:t>
            </a:r>
            <a:r>
              <a:rPr dirty="0" sz="1300" spc="-5">
                <a:latin typeface="Meiryo UI"/>
                <a:cs typeface="Meiryo UI"/>
              </a:rPr>
              <a:t>る </a:t>
            </a:r>
            <a:r>
              <a:rPr dirty="0" sz="1300" spc="-5">
                <a:latin typeface="Meiryo UI"/>
                <a:cs typeface="Meiryo UI"/>
              </a:rPr>
              <a:t>同</a:t>
            </a:r>
            <a:r>
              <a:rPr dirty="0" sz="1300" spc="-10">
                <a:latin typeface="Meiryo UI"/>
                <a:cs typeface="Meiryo UI"/>
              </a:rPr>
              <a:t>じ</a:t>
            </a:r>
            <a:r>
              <a:rPr dirty="0" sz="1300" spc="-5">
                <a:latin typeface="Meiryo UI"/>
                <a:cs typeface="Meiryo UI"/>
              </a:rPr>
              <a:t>ス</a:t>
            </a:r>
            <a:r>
              <a:rPr dirty="0" sz="1300" spc="-10">
                <a:latin typeface="Meiryo UI"/>
                <a:cs typeface="Meiryo UI"/>
              </a:rPr>
              <a:t>ペ</a:t>
            </a:r>
            <a:r>
              <a:rPr dirty="0" sz="1300" spc="-15">
                <a:latin typeface="Meiryo UI"/>
                <a:cs typeface="Meiryo UI"/>
              </a:rPr>
              <a:t>ッ</a:t>
            </a:r>
            <a:r>
              <a:rPr dirty="0" sz="1300" spc="-5">
                <a:latin typeface="Meiryo UI"/>
                <a:cs typeface="Meiryo UI"/>
              </a:rPr>
              <a:t>ク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大量調達と</a:t>
            </a:r>
            <a:r>
              <a:rPr dirty="0" sz="1300" spc="-10">
                <a:latin typeface="Meiryo UI"/>
                <a:cs typeface="Meiryo UI"/>
              </a:rPr>
              <a:t>なる</a:t>
            </a:r>
            <a:r>
              <a:rPr dirty="0" sz="1300" spc="-5">
                <a:latin typeface="Meiryo UI"/>
                <a:cs typeface="Meiryo UI"/>
              </a:rPr>
              <a:t>こと</a:t>
            </a:r>
            <a:r>
              <a:rPr dirty="0" sz="1300" spc="-10">
                <a:latin typeface="Meiryo UI"/>
                <a:cs typeface="Meiryo UI"/>
              </a:rPr>
              <a:t>で</a:t>
            </a:r>
            <a:r>
              <a:rPr dirty="0" sz="1300" spc="-5">
                <a:latin typeface="Meiryo UI"/>
                <a:cs typeface="Meiryo UI"/>
              </a:rPr>
              <a:t>、産業界と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交渉力</a:t>
            </a:r>
            <a:r>
              <a:rPr dirty="0" sz="1300" spc="-10">
                <a:latin typeface="Meiryo UI"/>
                <a:cs typeface="Meiryo UI"/>
              </a:rPr>
              <a:t>が</a:t>
            </a:r>
            <a:r>
              <a:rPr dirty="0" sz="1300" spc="-5">
                <a:latin typeface="Meiryo UI"/>
                <a:cs typeface="Meiryo UI"/>
              </a:rPr>
              <a:t>大</a:t>
            </a:r>
            <a:r>
              <a:rPr dirty="0" sz="1300" spc="-15">
                <a:latin typeface="Meiryo UI"/>
                <a:cs typeface="Meiryo UI"/>
              </a:rPr>
              <a:t>きく</a:t>
            </a:r>
            <a:r>
              <a:rPr dirty="0" sz="1300" spc="-5">
                <a:latin typeface="Meiryo UI"/>
                <a:cs typeface="Meiryo UI"/>
              </a:rPr>
              <a:t>高</a:t>
            </a:r>
            <a:r>
              <a:rPr dirty="0" sz="1300" spc="-15">
                <a:latin typeface="Meiryo UI"/>
                <a:cs typeface="Meiryo UI"/>
              </a:rPr>
              <a:t>ま</a:t>
            </a:r>
            <a:r>
              <a:rPr dirty="0" sz="1300" spc="-5">
                <a:latin typeface="Meiryo UI"/>
                <a:cs typeface="Meiryo UI"/>
              </a:rPr>
              <a:t>る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682752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487" y="0"/>
                </a:moveTo>
                <a:lnTo>
                  <a:pt x="0" y="0"/>
                </a:lnTo>
                <a:lnTo>
                  <a:pt x="0" y="94488"/>
                </a:lnTo>
                <a:lnTo>
                  <a:pt x="94487" y="94488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4276" y="707441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67232" y="6954423"/>
            <a:ext cx="7187565" cy="51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</a:pPr>
            <a:r>
              <a:rPr dirty="0" sz="1300" spc="-5">
                <a:latin typeface="Meiryo UI"/>
                <a:cs typeface="Meiryo UI"/>
              </a:rPr>
              <a:t>都道府県内</a:t>
            </a:r>
            <a:r>
              <a:rPr dirty="0" sz="1300" spc="-10">
                <a:latin typeface="Meiryo UI"/>
                <a:cs typeface="Meiryo UI"/>
              </a:rPr>
              <a:t>で</a:t>
            </a:r>
            <a:r>
              <a:rPr dirty="0" sz="1300" spc="-5">
                <a:latin typeface="Meiryo UI"/>
                <a:cs typeface="Meiryo UI"/>
              </a:rPr>
              <a:t>枠組みに参加</a:t>
            </a:r>
            <a:r>
              <a:rPr dirty="0" sz="1300" spc="-10">
                <a:latin typeface="Meiryo UI"/>
                <a:cs typeface="Meiryo UI"/>
              </a:rPr>
              <a:t>し</a:t>
            </a:r>
            <a:r>
              <a:rPr dirty="0" sz="1300" spc="-5">
                <a:latin typeface="Meiryo UI"/>
                <a:cs typeface="Meiryo UI"/>
              </a:rPr>
              <a:t>た市区町村</a:t>
            </a:r>
            <a:r>
              <a:rPr dirty="0" sz="1300" spc="-10">
                <a:latin typeface="Meiryo UI"/>
                <a:cs typeface="Meiryo UI"/>
              </a:rPr>
              <a:t>な</a:t>
            </a:r>
            <a:r>
              <a:rPr dirty="0" sz="1300" spc="-5">
                <a:latin typeface="Meiryo UI"/>
                <a:cs typeface="Meiryo UI"/>
              </a:rPr>
              <a:t>ら教員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異動</a:t>
            </a:r>
            <a:r>
              <a:rPr dirty="0" sz="1300" spc="-15">
                <a:latin typeface="Meiryo UI"/>
                <a:cs typeface="Meiryo UI"/>
              </a:rPr>
              <a:t>や</a:t>
            </a:r>
            <a:r>
              <a:rPr dirty="0" sz="1300" spc="-5">
                <a:latin typeface="Meiryo UI"/>
                <a:cs typeface="Meiryo UI"/>
              </a:rPr>
              <a:t>児童生徒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転校</a:t>
            </a:r>
            <a:r>
              <a:rPr dirty="0" sz="1300" spc="-10">
                <a:latin typeface="Meiryo UI"/>
                <a:cs typeface="Meiryo UI"/>
              </a:rPr>
              <a:t>でも</a:t>
            </a:r>
            <a:r>
              <a:rPr dirty="0" sz="1300" spc="-5">
                <a:latin typeface="Meiryo UI"/>
                <a:cs typeface="Meiryo UI"/>
              </a:rPr>
              <a:t>円滑</a:t>
            </a:r>
            <a:r>
              <a:rPr dirty="0" sz="1300" spc="-15">
                <a:latin typeface="Meiryo UI"/>
                <a:cs typeface="Meiryo UI"/>
              </a:rPr>
              <a:t>に</a:t>
            </a:r>
            <a:r>
              <a:rPr dirty="0" sz="1300" spc="-5">
                <a:latin typeface="Meiryo UI"/>
                <a:cs typeface="Meiryo UI"/>
              </a:rPr>
              <a:t>利活用</a:t>
            </a:r>
            <a:r>
              <a:rPr dirty="0" sz="1300" spc="-10">
                <a:latin typeface="Meiryo UI"/>
                <a:cs typeface="Meiryo UI"/>
              </a:rPr>
              <a:t>が</a:t>
            </a:r>
            <a:r>
              <a:rPr dirty="0" sz="1300" spc="-5">
                <a:latin typeface="Meiryo UI"/>
                <a:cs typeface="Meiryo UI"/>
              </a:rPr>
              <a:t>継続</a:t>
            </a:r>
            <a:r>
              <a:rPr dirty="0" sz="1300" spc="-10">
                <a:latin typeface="Meiryo UI"/>
                <a:cs typeface="Meiryo UI"/>
              </a:rPr>
              <a:t>で</a:t>
            </a:r>
            <a:r>
              <a:rPr dirty="0" sz="1300" spc="-15">
                <a:latin typeface="Meiryo UI"/>
                <a:cs typeface="Meiryo UI"/>
              </a:rPr>
              <a:t>き</a:t>
            </a:r>
            <a:r>
              <a:rPr dirty="0" sz="1300" spc="-5">
                <a:latin typeface="Meiryo UI"/>
                <a:cs typeface="Meiryo UI"/>
              </a:rPr>
              <a:t>る </a:t>
            </a:r>
            <a:r>
              <a:rPr dirty="0" sz="1300" spc="-5">
                <a:latin typeface="Meiryo UI"/>
                <a:cs typeface="Meiryo UI"/>
              </a:rPr>
              <a:t>都道府県に</a:t>
            </a:r>
            <a:r>
              <a:rPr dirty="0" sz="1300" spc="-15">
                <a:latin typeface="Meiryo UI"/>
                <a:cs typeface="Meiryo UI"/>
              </a:rPr>
              <a:t>よ</a:t>
            </a:r>
            <a:r>
              <a:rPr dirty="0" sz="1300" spc="-10">
                <a:latin typeface="Meiryo UI"/>
                <a:cs typeface="Meiryo UI"/>
              </a:rPr>
              <a:t>る</a:t>
            </a:r>
            <a:r>
              <a:rPr dirty="0" sz="1300" spc="-5">
                <a:latin typeface="Meiryo UI"/>
                <a:cs typeface="Meiryo UI"/>
              </a:rPr>
              <a:t>教員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ＩＣＴ利活用推進に向</a:t>
            </a:r>
            <a:r>
              <a:rPr dirty="0" sz="1300" spc="-10">
                <a:latin typeface="Meiryo UI"/>
                <a:cs typeface="Meiryo UI"/>
              </a:rPr>
              <a:t>け</a:t>
            </a:r>
            <a:r>
              <a:rPr dirty="0" sz="1300" spc="-5">
                <a:latin typeface="Meiryo UI"/>
                <a:cs typeface="Meiryo UI"/>
              </a:rPr>
              <a:t>た研修</a:t>
            </a:r>
            <a:r>
              <a:rPr dirty="0" sz="1300" spc="-10">
                <a:latin typeface="Meiryo UI"/>
                <a:cs typeface="Meiryo UI"/>
              </a:rPr>
              <a:t>な</a:t>
            </a:r>
            <a:r>
              <a:rPr dirty="0" sz="1300" spc="-5">
                <a:latin typeface="Meiryo UI"/>
                <a:cs typeface="Meiryo UI"/>
              </a:rPr>
              <a:t>ど</a:t>
            </a:r>
            <a:r>
              <a:rPr dirty="0" sz="1300" spc="-10">
                <a:latin typeface="Meiryo UI"/>
                <a:cs typeface="Meiryo UI"/>
              </a:rPr>
              <a:t>が</a:t>
            </a:r>
            <a:r>
              <a:rPr dirty="0" sz="1300" spc="-5">
                <a:latin typeface="Meiryo UI"/>
                <a:cs typeface="Meiryo UI"/>
              </a:rPr>
              <a:t>統一的に実施</a:t>
            </a:r>
            <a:r>
              <a:rPr dirty="0" sz="1300" spc="-20">
                <a:latin typeface="Meiryo UI"/>
                <a:cs typeface="Meiryo UI"/>
              </a:rPr>
              <a:t>で</a:t>
            </a:r>
            <a:r>
              <a:rPr dirty="0" sz="1300" spc="-15">
                <a:latin typeface="Meiryo UI"/>
                <a:cs typeface="Meiryo UI"/>
              </a:rPr>
              <a:t>き</a:t>
            </a:r>
            <a:r>
              <a:rPr dirty="0" sz="1300" spc="-5">
                <a:latin typeface="Meiryo UI"/>
                <a:cs typeface="Meiryo UI"/>
              </a:rPr>
              <a:t>る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4276" y="732130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487" y="0"/>
                </a:moveTo>
                <a:lnTo>
                  <a:pt x="0" y="0"/>
                </a:lnTo>
                <a:lnTo>
                  <a:pt x="0" y="94488"/>
                </a:lnTo>
                <a:lnTo>
                  <a:pt x="94487" y="94488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409935" y="7183632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79598" y="1837182"/>
            <a:ext cx="4785360" cy="1748789"/>
            <a:chOff x="2879598" y="1837182"/>
            <a:chExt cx="4785360" cy="1748789"/>
          </a:xfrm>
        </p:grpSpPr>
        <p:sp>
          <p:nvSpPr>
            <p:cNvPr id="10" name="object 10"/>
            <p:cNvSpPr/>
            <p:nvPr/>
          </p:nvSpPr>
          <p:spPr>
            <a:xfrm>
              <a:off x="6463283" y="2638044"/>
              <a:ext cx="463550" cy="948055"/>
            </a:xfrm>
            <a:custGeom>
              <a:avLst/>
              <a:gdLst/>
              <a:ahLst/>
              <a:cxnLst/>
              <a:rect l="l" t="t" r="r" b="b"/>
              <a:pathLst>
                <a:path w="463550" h="948054">
                  <a:moveTo>
                    <a:pt x="143256" y="0"/>
                  </a:moveTo>
                  <a:lnTo>
                    <a:pt x="0" y="57912"/>
                  </a:lnTo>
                  <a:lnTo>
                    <a:pt x="246887" y="815339"/>
                  </a:lnTo>
                  <a:lnTo>
                    <a:pt x="175260" y="845819"/>
                  </a:lnTo>
                  <a:lnTo>
                    <a:pt x="371856" y="947927"/>
                  </a:lnTo>
                  <a:lnTo>
                    <a:pt x="463295" y="728471"/>
                  </a:lnTo>
                  <a:lnTo>
                    <a:pt x="391667" y="757427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93C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91028" y="1848612"/>
              <a:ext cx="4762500" cy="733425"/>
            </a:xfrm>
            <a:custGeom>
              <a:avLst/>
              <a:gdLst/>
              <a:ahLst/>
              <a:cxnLst/>
              <a:rect l="l" t="t" r="r" b="b"/>
              <a:pathLst>
                <a:path w="4762500" h="733425">
                  <a:moveTo>
                    <a:pt x="0" y="365760"/>
                  </a:moveTo>
                  <a:lnTo>
                    <a:pt x="19291" y="319163"/>
                  </a:lnTo>
                  <a:lnTo>
                    <a:pt x="58171" y="285324"/>
                  </a:lnTo>
                  <a:lnTo>
                    <a:pt x="95160" y="263379"/>
                  </a:lnTo>
                  <a:lnTo>
                    <a:pt x="140657" y="241981"/>
                  </a:lnTo>
                  <a:lnTo>
                    <a:pt x="194366" y="221175"/>
                  </a:lnTo>
                  <a:lnTo>
                    <a:pt x="255990" y="201007"/>
                  </a:lnTo>
                  <a:lnTo>
                    <a:pt x="325232" y="181525"/>
                  </a:lnTo>
                  <a:lnTo>
                    <a:pt x="362618" y="172055"/>
                  </a:lnTo>
                  <a:lnTo>
                    <a:pt x="401797" y="162773"/>
                  </a:lnTo>
                  <a:lnTo>
                    <a:pt x="442732" y="153686"/>
                  </a:lnTo>
                  <a:lnTo>
                    <a:pt x="485386" y="144800"/>
                  </a:lnTo>
                  <a:lnTo>
                    <a:pt x="529722" y="136119"/>
                  </a:lnTo>
                  <a:lnTo>
                    <a:pt x="575704" y="127650"/>
                  </a:lnTo>
                  <a:lnTo>
                    <a:pt x="623293" y="119398"/>
                  </a:lnTo>
                  <a:lnTo>
                    <a:pt x="672453" y="111370"/>
                  </a:lnTo>
                  <a:lnTo>
                    <a:pt x="723147" y="103571"/>
                  </a:lnTo>
                  <a:lnTo>
                    <a:pt x="775337" y="96007"/>
                  </a:lnTo>
                  <a:lnTo>
                    <a:pt x="828987" y="88683"/>
                  </a:lnTo>
                  <a:lnTo>
                    <a:pt x="884060" y="81607"/>
                  </a:lnTo>
                  <a:lnTo>
                    <a:pt x="940518" y="74782"/>
                  </a:lnTo>
                  <a:lnTo>
                    <a:pt x="998324" y="68215"/>
                  </a:lnTo>
                  <a:lnTo>
                    <a:pt x="1057442" y="61913"/>
                  </a:lnTo>
                  <a:lnTo>
                    <a:pt x="1117834" y="55880"/>
                  </a:lnTo>
                  <a:lnTo>
                    <a:pt x="1179463" y="50122"/>
                  </a:lnTo>
                  <a:lnTo>
                    <a:pt x="1242291" y="44646"/>
                  </a:lnTo>
                  <a:lnTo>
                    <a:pt x="1306283" y="39457"/>
                  </a:lnTo>
                  <a:lnTo>
                    <a:pt x="1371401" y="34560"/>
                  </a:lnTo>
                  <a:lnTo>
                    <a:pt x="1437607" y="29962"/>
                  </a:lnTo>
                  <a:lnTo>
                    <a:pt x="1504865" y="25669"/>
                  </a:lnTo>
                  <a:lnTo>
                    <a:pt x="1573137" y="21686"/>
                  </a:lnTo>
                  <a:lnTo>
                    <a:pt x="1642387" y="18019"/>
                  </a:lnTo>
                  <a:lnTo>
                    <a:pt x="1712577" y="14673"/>
                  </a:lnTo>
                  <a:lnTo>
                    <a:pt x="1783671" y="11655"/>
                  </a:lnTo>
                  <a:lnTo>
                    <a:pt x="1855631" y="8971"/>
                  </a:lnTo>
                  <a:lnTo>
                    <a:pt x="1928419" y="6625"/>
                  </a:lnTo>
                  <a:lnTo>
                    <a:pt x="2002000" y="4625"/>
                  </a:lnTo>
                  <a:lnTo>
                    <a:pt x="2076336" y="2975"/>
                  </a:lnTo>
                  <a:lnTo>
                    <a:pt x="2151390" y="1682"/>
                  </a:lnTo>
                  <a:lnTo>
                    <a:pt x="2227124" y="751"/>
                  </a:lnTo>
                  <a:lnTo>
                    <a:pt x="2303503" y="188"/>
                  </a:lnTo>
                  <a:lnTo>
                    <a:pt x="2380488" y="0"/>
                  </a:lnTo>
                  <a:lnTo>
                    <a:pt x="2457560" y="188"/>
                  </a:lnTo>
                  <a:lnTo>
                    <a:pt x="2534023" y="751"/>
                  </a:lnTo>
                  <a:lnTo>
                    <a:pt x="2609838" y="1682"/>
                  </a:lnTo>
                  <a:lnTo>
                    <a:pt x="2684970" y="2975"/>
                  </a:lnTo>
                  <a:lnTo>
                    <a:pt x="2759380" y="4625"/>
                  </a:lnTo>
                  <a:lnTo>
                    <a:pt x="2833033" y="6625"/>
                  </a:lnTo>
                  <a:lnTo>
                    <a:pt x="2905890" y="8971"/>
                  </a:lnTo>
                  <a:lnTo>
                    <a:pt x="2977915" y="11655"/>
                  </a:lnTo>
                  <a:lnTo>
                    <a:pt x="3049071" y="14673"/>
                  </a:lnTo>
                  <a:lnTo>
                    <a:pt x="3119320" y="18019"/>
                  </a:lnTo>
                  <a:lnTo>
                    <a:pt x="3188627" y="21686"/>
                  </a:lnTo>
                  <a:lnTo>
                    <a:pt x="3256953" y="25669"/>
                  </a:lnTo>
                  <a:lnTo>
                    <a:pt x="3324262" y="29962"/>
                  </a:lnTo>
                  <a:lnTo>
                    <a:pt x="3390516" y="34560"/>
                  </a:lnTo>
                  <a:lnTo>
                    <a:pt x="3455680" y="39457"/>
                  </a:lnTo>
                  <a:lnTo>
                    <a:pt x="3519715" y="44646"/>
                  </a:lnTo>
                  <a:lnTo>
                    <a:pt x="3582585" y="50122"/>
                  </a:lnTo>
                  <a:lnTo>
                    <a:pt x="3644252" y="55880"/>
                  </a:lnTo>
                  <a:lnTo>
                    <a:pt x="3704680" y="61913"/>
                  </a:lnTo>
                  <a:lnTo>
                    <a:pt x="3763832" y="68215"/>
                  </a:lnTo>
                  <a:lnTo>
                    <a:pt x="3821671" y="74782"/>
                  </a:lnTo>
                  <a:lnTo>
                    <a:pt x="3878159" y="81607"/>
                  </a:lnTo>
                  <a:lnTo>
                    <a:pt x="3933259" y="88683"/>
                  </a:lnTo>
                  <a:lnTo>
                    <a:pt x="3986935" y="96007"/>
                  </a:lnTo>
                  <a:lnTo>
                    <a:pt x="4039150" y="103571"/>
                  </a:lnTo>
                  <a:lnTo>
                    <a:pt x="4089867" y="111370"/>
                  </a:lnTo>
                  <a:lnTo>
                    <a:pt x="4139047" y="119398"/>
                  </a:lnTo>
                  <a:lnTo>
                    <a:pt x="4186656" y="127650"/>
                  </a:lnTo>
                  <a:lnTo>
                    <a:pt x="4232654" y="136119"/>
                  </a:lnTo>
                  <a:lnTo>
                    <a:pt x="4277007" y="144800"/>
                  </a:lnTo>
                  <a:lnTo>
                    <a:pt x="4319675" y="153686"/>
                  </a:lnTo>
                  <a:lnTo>
                    <a:pt x="4360624" y="162773"/>
                  </a:lnTo>
                  <a:lnTo>
                    <a:pt x="4399814" y="172055"/>
                  </a:lnTo>
                  <a:lnTo>
                    <a:pt x="4437210" y="181525"/>
                  </a:lnTo>
                  <a:lnTo>
                    <a:pt x="4506470" y="201007"/>
                  </a:lnTo>
                  <a:lnTo>
                    <a:pt x="4568108" y="221175"/>
                  </a:lnTo>
                  <a:lnTo>
                    <a:pt x="4621827" y="241981"/>
                  </a:lnTo>
                  <a:lnTo>
                    <a:pt x="4667331" y="263379"/>
                  </a:lnTo>
                  <a:lnTo>
                    <a:pt x="4704324" y="285324"/>
                  </a:lnTo>
                  <a:lnTo>
                    <a:pt x="4743207" y="319163"/>
                  </a:lnTo>
                  <a:lnTo>
                    <a:pt x="4761275" y="353969"/>
                  </a:lnTo>
                  <a:lnTo>
                    <a:pt x="4762500" y="365760"/>
                  </a:lnTo>
                  <a:lnTo>
                    <a:pt x="4761275" y="377638"/>
                  </a:lnTo>
                  <a:lnTo>
                    <a:pt x="4743207" y="412688"/>
                  </a:lnTo>
                  <a:lnTo>
                    <a:pt x="4704324" y="446741"/>
                  </a:lnTo>
                  <a:lnTo>
                    <a:pt x="4667331" y="468812"/>
                  </a:lnTo>
                  <a:lnTo>
                    <a:pt x="4621827" y="490327"/>
                  </a:lnTo>
                  <a:lnTo>
                    <a:pt x="4568108" y="511238"/>
                  </a:lnTo>
                  <a:lnTo>
                    <a:pt x="4506470" y="531500"/>
                  </a:lnTo>
                  <a:lnTo>
                    <a:pt x="4437210" y="551067"/>
                  </a:lnTo>
                  <a:lnTo>
                    <a:pt x="4399814" y="560575"/>
                  </a:lnTo>
                  <a:lnTo>
                    <a:pt x="4360624" y="569893"/>
                  </a:lnTo>
                  <a:lnTo>
                    <a:pt x="4319675" y="579014"/>
                  </a:lnTo>
                  <a:lnTo>
                    <a:pt x="4277007" y="587933"/>
                  </a:lnTo>
                  <a:lnTo>
                    <a:pt x="4232654" y="596644"/>
                  </a:lnTo>
                  <a:lnTo>
                    <a:pt x="4186656" y="605141"/>
                  </a:lnTo>
                  <a:lnTo>
                    <a:pt x="4139047" y="613419"/>
                  </a:lnTo>
                  <a:lnTo>
                    <a:pt x="4089867" y="621471"/>
                  </a:lnTo>
                  <a:lnTo>
                    <a:pt x="4039150" y="629293"/>
                  </a:lnTo>
                  <a:lnTo>
                    <a:pt x="3986935" y="636877"/>
                  </a:lnTo>
                  <a:lnTo>
                    <a:pt x="3933259" y="644220"/>
                  </a:lnTo>
                  <a:lnTo>
                    <a:pt x="3878159" y="651314"/>
                  </a:lnTo>
                  <a:lnTo>
                    <a:pt x="3821671" y="658155"/>
                  </a:lnTo>
                  <a:lnTo>
                    <a:pt x="3763832" y="664736"/>
                  </a:lnTo>
                  <a:lnTo>
                    <a:pt x="3704680" y="671051"/>
                  </a:lnTo>
                  <a:lnTo>
                    <a:pt x="3644252" y="677096"/>
                  </a:lnTo>
                  <a:lnTo>
                    <a:pt x="3582585" y="682864"/>
                  </a:lnTo>
                  <a:lnTo>
                    <a:pt x="3519715" y="688350"/>
                  </a:lnTo>
                  <a:lnTo>
                    <a:pt x="3455680" y="693548"/>
                  </a:lnTo>
                  <a:lnTo>
                    <a:pt x="3390516" y="698451"/>
                  </a:lnTo>
                  <a:lnTo>
                    <a:pt x="3324262" y="703055"/>
                  </a:lnTo>
                  <a:lnTo>
                    <a:pt x="3256953" y="707354"/>
                  </a:lnTo>
                  <a:lnTo>
                    <a:pt x="3188627" y="711342"/>
                  </a:lnTo>
                  <a:lnTo>
                    <a:pt x="3119320" y="715013"/>
                  </a:lnTo>
                  <a:lnTo>
                    <a:pt x="3049071" y="718362"/>
                  </a:lnTo>
                  <a:lnTo>
                    <a:pt x="2977915" y="721382"/>
                  </a:lnTo>
                  <a:lnTo>
                    <a:pt x="2905890" y="724068"/>
                  </a:lnTo>
                  <a:lnTo>
                    <a:pt x="2833033" y="726415"/>
                  </a:lnTo>
                  <a:lnTo>
                    <a:pt x="2759380" y="728417"/>
                  </a:lnTo>
                  <a:lnTo>
                    <a:pt x="2684970" y="730067"/>
                  </a:lnTo>
                  <a:lnTo>
                    <a:pt x="2609838" y="731361"/>
                  </a:lnTo>
                  <a:lnTo>
                    <a:pt x="2534023" y="732292"/>
                  </a:lnTo>
                  <a:lnTo>
                    <a:pt x="2457560" y="732855"/>
                  </a:lnTo>
                  <a:lnTo>
                    <a:pt x="2380488" y="733044"/>
                  </a:lnTo>
                  <a:lnTo>
                    <a:pt x="2303503" y="732855"/>
                  </a:lnTo>
                  <a:lnTo>
                    <a:pt x="2227124" y="732292"/>
                  </a:lnTo>
                  <a:lnTo>
                    <a:pt x="2151390" y="731361"/>
                  </a:lnTo>
                  <a:lnTo>
                    <a:pt x="2076336" y="730067"/>
                  </a:lnTo>
                  <a:lnTo>
                    <a:pt x="2002000" y="728417"/>
                  </a:lnTo>
                  <a:lnTo>
                    <a:pt x="1928419" y="726415"/>
                  </a:lnTo>
                  <a:lnTo>
                    <a:pt x="1855631" y="724068"/>
                  </a:lnTo>
                  <a:lnTo>
                    <a:pt x="1783671" y="721382"/>
                  </a:lnTo>
                  <a:lnTo>
                    <a:pt x="1712577" y="718362"/>
                  </a:lnTo>
                  <a:lnTo>
                    <a:pt x="1642387" y="715013"/>
                  </a:lnTo>
                  <a:lnTo>
                    <a:pt x="1573137" y="711342"/>
                  </a:lnTo>
                  <a:lnTo>
                    <a:pt x="1504865" y="707354"/>
                  </a:lnTo>
                  <a:lnTo>
                    <a:pt x="1437607" y="703055"/>
                  </a:lnTo>
                  <a:lnTo>
                    <a:pt x="1371401" y="698451"/>
                  </a:lnTo>
                  <a:lnTo>
                    <a:pt x="1306283" y="693548"/>
                  </a:lnTo>
                  <a:lnTo>
                    <a:pt x="1242291" y="688350"/>
                  </a:lnTo>
                  <a:lnTo>
                    <a:pt x="1179463" y="682864"/>
                  </a:lnTo>
                  <a:lnTo>
                    <a:pt x="1117834" y="677096"/>
                  </a:lnTo>
                  <a:lnTo>
                    <a:pt x="1057442" y="671051"/>
                  </a:lnTo>
                  <a:lnTo>
                    <a:pt x="998324" y="664736"/>
                  </a:lnTo>
                  <a:lnTo>
                    <a:pt x="940518" y="658155"/>
                  </a:lnTo>
                  <a:lnTo>
                    <a:pt x="884060" y="651314"/>
                  </a:lnTo>
                  <a:lnTo>
                    <a:pt x="828987" y="644220"/>
                  </a:lnTo>
                  <a:lnTo>
                    <a:pt x="775337" y="636877"/>
                  </a:lnTo>
                  <a:lnTo>
                    <a:pt x="723147" y="629293"/>
                  </a:lnTo>
                  <a:lnTo>
                    <a:pt x="672453" y="621471"/>
                  </a:lnTo>
                  <a:lnTo>
                    <a:pt x="623293" y="613419"/>
                  </a:lnTo>
                  <a:lnTo>
                    <a:pt x="575704" y="605141"/>
                  </a:lnTo>
                  <a:lnTo>
                    <a:pt x="529722" y="596644"/>
                  </a:lnTo>
                  <a:lnTo>
                    <a:pt x="485386" y="587933"/>
                  </a:lnTo>
                  <a:lnTo>
                    <a:pt x="442732" y="579014"/>
                  </a:lnTo>
                  <a:lnTo>
                    <a:pt x="401797" y="569893"/>
                  </a:lnTo>
                  <a:lnTo>
                    <a:pt x="362618" y="560575"/>
                  </a:lnTo>
                  <a:lnTo>
                    <a:pt x="325232" y="551067"/>
                  </a:lnTo>
                  <a:lnTo>
                    <a:pt x="255990" y="531500"/>
                  </a:lnTo>
                  <a:lnTo>
                    <a:pt x="194366" y="511238"/>
                  </a:lnTo>
                  <a:lnTo>
                    <a:pt x="140657" y="490327"/>
                  </a:lnTo>
                  <a:lnTo>
                    <a:pt x="95160" y="468812"/>
                  </a:lnTo>
                  <a:lnTo>
                    <a:pt x="58171" y="446741"/>
                  </a:lnTo>
                  <a:lnTo>
                    <a:pt x="19291" y="412688"/>
                  </a:lnTo>
                  <a:lnTo>
                    <a:pt x="1224" y="377638"/>
                  </a:lnTo>
                  <a:lnTo>
                    <a:pt x="0" y="36576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891027" y="556259"/>
            <a:ext cx="4762500" cy="585470"/>
          </a:xfrm>
          <a:prstGeom prst="rect">
            <a:avLst/>
          </a:prstGeom>
          <a:ln w="22859">
            <a:solidFill>
              <a:srgbClr val="000000"/>
            </a:solidFill>
          </a:ln>
        </p:spPr>
        <p:txBody>
          <a:bodyPr wrap="square" lIns="0" tIns="161290" rIns="0" bIns="0" rtlCol="0" vert="horz">
            <a:spAutoFit/>
          </a:bodyPr>
          <a:lstStyle/>
          <a:p>
            <a:pPr algn="ctr" marR="3810">
              <a:lnSpc>
                <a:spcPct val="100000"/>
              </a:lnSpc>
              <a:spcBef>
                <a:spcPts val="1270"/>
              </a:spcBef>
            </a:pPr>
            <a:r>
              <a:rPr dirty="0" sz="1550" spc="-105">
                <a:latin typeface="MS Gothic"/>
                <a:cs typeface="MS Gothic"/>
              </a:rPr>
              <a:t>国（</a:t>
            </a:r>
            <a:r>
              <a:rPr dirty="0" sz="1550" spc="-90">
                <a:latin typeface="MS Gothic"/>
                <a:cs typeface="MS Gothic"/>
              </a:rPr>
              <a:t>文</a:t>
            </a:r>
            <a:r>
              <a:rPr dirty="0" sz="1550" spc="-45">
                <a:latin typeface="MS Gothic"/>
                <a:cs typeface="MS Gothic"/>
              </a:rPr>
              <a:t>部</a:t>
            </a:r>
            <a:r>
              <a:rPr dirty="0" sz="1550" spc="-105">
                <a:latin typeface="MS Gothic"/>
                <a:cs typeface="MS Gothic"/>
              </a:rPr>
              <a:t>科</a:t>
            </a:r>
            <a:r>
              <a:rPr dirty="0" sz="1550" spc="-90">
                <a:latin typeface="MS Gothic"/>
                <a:cs typeface="MS Gothic"/>
              </a:rPr>
              <a:t>学</a:t>
            </a:r>
            <a:r>
              <a:rPr dirty="0" sz="1550" spc="-45">
                <a:latin typeface="MS Gothic"/>
                <a:cs typeface="MS Gothic"/>
              </a:rPr>
              <a:t>省</a:t>
            </a:r>
            <a:r>
              <a:rPr dirty="0" sz="1550" spc="-155">
                <a:latin typeface="MS Gothic"/>
                <a:cs typeface="MS Gothic"/>
              </a:rPr>
              <a:t>）</a:t>
            </a:r>
            <a:endParaRPr sz="1550">
              <a:latin typeface="MS Gothic"/>
              <a:cs typeface="MS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80076" y="1194816"/>
            <a:ext cx="288290" cy="576580"/>
          </a:xfrm>
          <a:custGeom>
            <a:avLst/>
            <a:gdLst/>
            <a:ahLst/>
            <a:cxnLst/>
            <a:rect l="l" t="t" r="r" b="b"/>
            <a:pathLst>
              <a:path w="288289" h="576580">
                <a:moveTo>
                  <a:pt x="216408" y="0"/>
                </a:moveTo>
                <a:lnTo>
                  <a:pt x="71627" y="0"/>
                </a:lnTo>
                <a:lnTo>
                  <a:pt x="71627" y="414528"/>
                </a:lnTo>
                <a:lnTo>
                  <a:pt x="0" y="414528"/>
                </a:lnTo>
                <a:lnTo>
                  <a:pt x="143256" y="576072"/>
                </a:lnTo>
                <a:lnTo>
                  <a:pt x="288036" y="414528"/>
                </a:lnTo>
                <a:lnTo>
                  <a:pt x="216408" y="414528"/>
                </a:lnTo>
                <a:lnTo>
                  <a:pt x="216408" y="0"/>
                </a:lnTo>
                <a:close/>
              </a:path>
            </a:pathLst>
          </a:custGeom>
          <a:solidFill>
            <a:srgbClr val="93C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050028" y="1288204"/>
            <a:ext cx="66992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70">
                <a:latin typeface="MS UI Gothic"/>
                <a:cs typeface="MS UI Gothic"/>
              </a:rPr>
              <a:t>補助金</a:t>
            </a:r>
            <a:r>
              <a:rPr dirty="0" sz="1350" spc="-130">
                <a:latin typeface="MS UI Gothic"/>
                <a:cs typeface="MS UI Gothic"/>
              </a:rPr>
              <a:t>①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0071" y="1959984"/>
            <a:ext cx="1268730" cy="5022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150">
                <a:latin typeface="MS UI Gothic"/>
                <a:cs typeface="MS UI Gothic"/>
              </a:rPr>
              <a:t>補</a:t>
            </a:r>
            <a:r>
              <a:rPr dirty="0" sz="1550" spc="-165">
                <a:latin typeface="MS UI Gothic"/>
                <a:cs typeface="MS UI Gothic"/>
              </a:rPr>
              <a:t>助金</a:t>
            </a:r>
            <a:r>
              <a:rPr dirty="0" sz="1550" spc="-150">
                <a:latin typeface="MS UI Gothic"/>
                <a:cs typeface="MS UI Gothic"/>
              </a:rPr>
              <a:t>執</a:t>
            </a:r>
            <a:r>
              <a:rPr dirty="0" sz="1550" spc="-165">
                <a:latin typeface="MS UI Gothic"/>
                <a:cs typeface="MS UI Gothic"/>
              </a:rPr>
              <a:t>行</a:t>
            </a:r>
            <a:r>
              <a:rPr dirty="0" sz="1550" spc="-150">
                <a:latin typeface="MS UI Gothic"/>
                <a:cs typeface="MS UI Gothic"/>
              </a:rPr>
              <a:t>団</a:t>
            </a:r>
            <a:r>
              <a:rPr dirty="0" sz="1550" spc="-155">
                <a:latin typeface="MS UI Gothic"/>
                <a:cs typeface="MS UI Gothic"/>
              </a:rPr>
              <a:t>体</a:t>
            </a:r>
            <a:endParaRPr sz="1550">
              <a:latin typeface="MS UI Gothic"/>
              <a:cs typeface="MS UI Gothic"/>
            </a:endParaRPr>
          </a:p>
          <a:p>
            <a:pPr marL="100965">
              <a:lnSpc>
                <a:spcPct val="100000"/>
              </a:lnSpc>
              <a:spcBef>
                <a:spcPts val="25"/>
              </a:spcBef>
            </a:pPr>
            <a:r>
              <a:rPr dirty="0" sz="1550" spc="-75">
                <a:latin typeface="MS UI Gothic"/>
                <a:cs typeface="MS UI Gothic"/>
              </a:rPr>
              <a:t>（</a:t>
            </a:r>
            <a:r>
              <a:rPr dirty="0" sz="1550" spc="-165">
                <a:latin typeface="MS UI Gothic"/>
                <a:cs typeface="MS UI Gothic"/>
              </a:rPr>
              <a:t>補助</a:t>
            </a:r>
            <a:r>
              <a:rPr dirty="0" sz="1550" spc="-150">
                <a:latin typeface="MS UI Gothic"/>
                <a:cs typeface="MS UI Gothic"/>
              </a:rPr>
              <a:t>事</a:t>
            </a:r>
            <a:r>
              <a:rPr dirty="0" sz="1550" spc="-165">
                <a:latin typeface="MS UI Gothic"/>
                <a:cs typeface="MS UI Gothic"/>
              </a:rPr>
              <a:t>業</a:t>
            </a:r>
            <a:r>
              <a:rPr dirty="0" sz="1550" spc="-150">
                <a:latin typeface="MS UI Gothic"/>
                <a:cs typeface="MS UI Gothic"/>
              </a:rPr>
              <a:t>者</a:t>
            </a:r>
            <a:r>
              <a:rPr dirty="0" sz="1550" spc="-80">
                <a:latin typeface="MS UI Gothic"/>
                <a:cs typeface="MS UI Gothic"/>
              </a:rPr>
              <a:t>）</a:t>
            </a:r>
            <a:endParaRPr sz="1550">
              <a:latin typeface="MS UI Gothic"/>
              <a:cs typeface="MS UI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1827" y="4811267"/>
            <a:ext cx="1397635" cy="791210"/>
          </a:xfrm>
          <a:custGeom>
            <a:avLst/>
            <a:gdLst/>
            <a:ahLst/>
            <a:cxnLst/>
            <a:rect l="l" t="t" r="r" b="b"/>
            <a:pathLst>
              <a:path w="1397635" h="791210">
                <a:moveTo>
                  <a:pt x="0" y="132588"/>
                </a:moveTo>
                <a:lnTo>
                  <a:pt x="9120" y="81010"/>
                </a:lnTo>
                <a:lnTo>
                  <a:pt x="34099" y="38862"/>
                </a:lnTo>
                <a:lnTo>
                  <a:pt x="71366" y="10429"/>
                </a:lnTo>
                <a:lnTo>
                  <a:pt x="117348" y="0"/>
                </a:lnTo>
                <a:lnTo>
                  <a:pt x="1278636" y="0"/>
                </a:lnTo>
                <a:lnTo>
                  <a:pt x="1324856" y="10429"/>
                </a:lnTo>
                <a:lnTo>
                  <a:pt x="1362646" y="38862"/>
                </a:lnTo>
                <a:lnTo>
                  <a:pt x="1388149" y="81010"/>
                </a:lnTo>
                <a:lnTo>
                  <a:pt x="1397508" y="132588"/>
                </a:lnTo>
                <a:lnTo>
                  <a:pt x="1397508" y="658368"/>
                </a:lnTo>
                <a:lnTo>
                  <a:pt x="1388149" y="709945"/>
                </a:lnTo>
                <a:lnTo>
                  <a:pt x="1362646" y="752094"/>
                </a:lnTo>
                <a:lnTo>
                  <a:pt x="1324856" y="780526"/>
                </a:lnTo>
                <a:lnTo>
                  <a:pt x="1278636" y="790956"/>
                </a:lnTo>
                <a:lnTo>
                  <a:pt x="117348" y="790956"/>
                </a:lnTo>
                <a:lnTo>
                  <a:pt x="71366" y="780526"/>
                </a:lnTo>
                <a:lnTo>
                  <a:pt x="34099" y="752094"/>
                </a:lnTo>
                <a:lnTo>
                  <a:pt x="9120" y="709945"/>
                </a:lnTo>
                <a:lnTo>
                  <a:pt x="0" y="658368"/>
                </a:lnTo>
                <a:lnTo>
                  <a:pt x="0" y="132588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64283" y="5064372"/>
            <a:ext cx="120269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140">
                <a:latin typeface="MS UI Gothic"/>
                <a:cs typeface="MS UI Gothic"/>
              </a:rPr>
              <a:t>リ</a:t>
            </a:r>
            <a:r>
              <a:rPr dirty="0" sz="1550" spc="60">
                <a:latin typeface="MS UI Gothic"/>
                <a:cs typeface="MS UI Gothic"/>
              </a:rPr>
              <a:t>ー</a:t>
            </a:r>
            <a:r>
              <a:rPr dirty="0" sz="1550" spc="90">
                <a:latin typeface="MS UI Gothic"/>
                <a:cs typeface="MS UI Gothic"/>
              </a:rPr>
              <a:t>ス</a:t>
            </a:r>
            <a:r>
              <a:rPr dirty="0" sz="1550" spc="-150">
                <a:latin typeface="MS UI Gothic"/>
                <a:cs typeface="MS UI Gothic"/>
              </a:rPr>
              <a:t>事</a:t>
            </a:r>
            <a:r>
              <a:rPr dirty="0" sz="1550" spc="-165">
                <a:latin typeface="MS UI Gothic"/>
                <a:cs typeface="MS UI Gothic"/>
              </a:rPr>
              <a:t>業</a:t>
            </a:r>
            <a:r>
              <a:rPr dirty="0" sz="1550" spc="-150">
                <a:latin typeface="MS UI Gothic"/>
                <a:cs typeface="MS UI Gothic"/>
              </a:rPr>
              <a:t>者</a:t>
            </a:r>
            <a:r>
              <a:rPr dirty="0" sz="1550" spc="-155">
                <a:latin typeface="MS UI Gothic"/>
                <a:cs typeface="MS UI Gothic"/>
              </a:rPr>
              <a:t>等</a:t>
            </a:r>
            <a:endParaRPr sz="1550">
              <a:latin typeface="MS UI Gothic"/>
              <a:cs typeface="MS UI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04132" y="4811267"/>
            <a:ext cx="1397635" cy="791210"/>
          </a:xfrm>
          <a:custGeom>
            <a:avLst/>
            <a:gdLst/>
            <a:ahLst/>
            <a:cxnLst/>
            <a:rect l="l" t="t" r="r" b="b"/>
            <a:pathLst>
              <a:path w="1397635" h="791210">
                <a:moveTo>
                  <a:pt x="0" y="132588"/>
                </a:moveTo>
                <a:lnTo>
                  <a:pt x="9334" y="81010"/>
                </a:lnTo>
                <a:lnTo>
                  <a:pt x="34671" y="38862"/>
                </a:lnTo>
                <a:lnTo>
                  <a:pt x="72009" y="10429"/>
                </a:lnTo>
                <a:lnTo>
                  <a:pt x="117347" y="0"/>
                </a:lnTo>
                <a:lnTo>
                  <a:pt x="1278635" y="0"/>
                </a:lnTo>
                <a:lnTo>
                  <a:pt x="1324856" y="10429"/>
                </a:lnTo>
                <a:lnTo>
                  <a:pt x="1362646" y="38862"/>
                </a:lnTo>
                <a:lnTo>
                  <a:pt x="1388149" y="81010"/>
                </a:lnTo>
                <a:lnTo>
                  <a:pt x="1397507" y="132588"/>
                </a:lnTo>
                <a:lnTo>
                  <a:pt x="1397507" y="658368"/>
                </a:lnTo>
                <a:lnTo>
                  <a:pt x="1388149" y="709945"/>
                </a:lnTo>
                <a:lnTo>
                  <a:pt x="1362646" y="752094"/>
                </a:lnTo>
                <a:lnTo>
                  <a:pt x="1324856" y="780526"/>
                </a:lnTo>
                <a:lnTo>
                  <a:pt x="1278635" y="790956"/>
                </a:lnTo>
                <a:lnTo>
                  <a:pt x="117347" y="790956"/>
                </a:lnTo>
                <a:lnTo>
                  <a:pt x="72008" y="780526"/>
                </a:lnTo>
                <a:lnTo>
                  <a:pt x="34670" y="752094"/>
                </a:lnTo>
                <a:lnTo>
                  <a:pt x="9334" y="709945"/>
                </a:lnTo>
                <a:lnTo>
                  <a:pt x="0" y="658368"/>
                </a:lnTo>
                <a:lnTo>
                  <a:pt x="0" y="132588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32808" y="5064372"/>
            <a:ext cx="73533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165">
                <a:latin typeface="MS UI Gothic"/>
                <a:cs typeface="MS UI Gothic"/>
              </a:rPr>
              <a:t>市</a:t>
            </a:r>
            <a:r>
              <a:rPr dirty="0" sz="1550" spc="-150">
                <a:latin typeface="MS UI Gothic"/>
                <a:cs typeface="MS UI Gothic"/>
              </a:rPr>
              <a:t>区</a:t>
            </a:r>
            <a:r>
              <a:rPr dirty="0" sz="1550" spc="-165">
                <a:latin typeface="MS UI Gothic"/>
                <a:cs typeface="MS UI Gothic"/>
              </a:rPr>
              <a:t>町</a:t>
            </a:r>
            <a:r>
              <a:rPr dirty="0" sz="1550" spc="-155">
                <a:latin typeface="MS UI Gothic"/>
                <a:cs typeface="MS UI Gothic"/>
              </a:rPr>
              <a:t>村</a:t>
            </a:r>
            <a:endParaRPr sz="1550">
              <a:latin typeface="MS UI Gothic"/>
              <a:cs typeface="MS UI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84604" y="2636520"/>
            <a:ext cx="1545590" cy="2039620"/>
            <a:chOff x="1784604" y="2636520"/>
            <a:chExt cx="1545590" cy="2039620"/>
          </a:xfrm>
        </p:grpSpPr>
        <p:sp>
          <p:nvSpPr>
            <p:cNvPr id="21" name="object 21"/>
            <p:cNvSpPr/>
            <p:nvPr/>
          </p:nvSpPr>
          <p:spPr>
            <a:xfrm>
              <a:off x="2321052" y="2644140"/>
              <a:ext cx="1009015" cy="2032000"/>
            </a:xfrm>
            <a:custGeom>
              <a:avLst/>
              <a:gdLst/>
              <a:ahLst/>
              <a:cxnLst/>
              <a:rect l="l" t="t" r="r" b="b"/>
              <a:pathLst>
                <a:path w="1009014" h="2032000">
                  <a:moveTo>
                    <a:pt x="932688" y="0"/>
                  </a:moveTo>
                  <a:lnTo>
                    <a:pt x="716280" y="83820"/>
                  </a:lnTo>
                  <a:lnTo>
                    <a:pt x="789432" y="123444"/>
                  </a:lnTo>
                  <a:lnTo>
                    <a:pt x="0" y="1953768"/>
                  </a:lnTo>
                  <a:lnTo>
                    <a:pt x="146304" y="2031492"/>
                  </a:lnTo>
                  <a:lnTo>
                    <a:pt x="935736" y="201168"/>
                  </a:lnTo>
                  <a:lnTo>
                    <a:pt x="1008888" y="240792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84604" y="2636520"/>
              <a:ext cx="1007744" cy="2037714"/>
            </a:xfrm>
            <a:custGeom>
              <a:avLst/>
              <a:gdLst/>
              <a:ahLst/>
              <a:cxnLst/>
              <a:rect l="l" t="t" r="r" b="b"/>
              <a:pathLst>
                <a:path w="1007744" h="2037714">
                  <a:moveTo>
                    <a:pt x="868679" y="0"/>
                  </a:moveTo>
                  <a:lnTo>
                    <a:pt x="70103" y="1847088"/>
                  </a:lnTo>
                  <a:lnTo>
                    <a:pt x="0" y="1810511"/>
                  </a:lnTo>
                  <a:lnTo>
                    <a:pt x="71627" y="2037588"/>
                  </a:lnTo>
                  <a:lnTo>
                    <a:pt x="277368" y="1958339"/>
                  </a:lnTo>
                  <a:lnTo>
                    <a:pt x="207263" y="1920239"/>
                  </a:lnTo>
                  <a:lnTo>
                    <a:pt x="1007363" y="73151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93CD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907539" y="3440092"/>
            <a:ext cx="66865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70">
                <a:latin typeface="MS UI Gothic"/>
                <a:cs typeface="MS UI Gothic"/>
              </a:rPr>
              <a:t>補</a:t>
            </a:r>
            <a:r>
              <a:rPr dirty="0" sz="1350" spc="-85">
                <a:latin typeface="MS UI Gothic"/>
                <a:cs typeface="MS UI Gothic"/>
              </a:rPr>
              <a:t>助</a:t>
            </a:r>
            <a:r>
              <a:rPr dirty="0" sz="1350" spc="-70">
                <a:latin typeface="MS UI Gothic"/>
                <a:cs typeface="MS UI Gothic"/>
              </a:rPr>
              <a:t>金</a:t>
            </a:r>
            <a:r>
              <a:rPr dirty="0" sz="1350" spc="-130">
                <a:latin typeface="MS UI Gothic"/>
                <a:cs typeface="MS UI Gothic"/>
              </a:rPr>
              <a:t>⑤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92059" y="1424746"/>
            <a:ext cx="1252855" cy="7372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1600" indent="-89535">
              <a:lnSpc>
                <a:spcPct val="100000"/>
              </a:lnSpc>
              <a:spcBef>
                <a:spcPts val="125"/>
              </a:spcBef>
              <a:buSzPct val="86666"/>
              <a:buChar char="○"/>
              <a:tabLst>
                <a:tab pos="102235" algn="l"/>
              </a:tabLst>
            </a:pP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主</a:t>
            </a:r>
            <a:r>
              <a:rPr dirty="0" sz="750" spc="50">
                <a:solidFill>
                  <a:srgbClr val="FF0000"/>
                </a:solidFill>
                <a:latin typeface="MS UI Gothic"/>
                <a:cs typeface="MS UI Gothic"/>
              </a:rPr>
              <a:t>な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役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割</a:t>
            </a:r>
            <a:endParaRPr sz="750">
              <a:latin typeface="MS UI Gothic"/>
              <a:cs typeface="MS UI Gothic"/>
            </a:endParaRPr>
          </a:p>
          <a:p>
            <a:pPr marL="71755">
              <a:lnSpc>
                <a:spcPct val="100000"/>
              </a:lnSpc>
              <a:spcBef>
                <a:spcPts val="75"/>
              </a:spcBef>
            </a:pPr>
            <a:r>
              <a:rPr dirty="0" sz="750" spc="-45">
                <a:solidFill>
                  <a:srgbClr val="FF0000"/>
                </a:solidFill>
                <a:latin typeface="MS UI Gothic"/>
                <a:cs typeface="MS UI Gothic"/>
              </a:rPr>
              <a:t>・補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助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要領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作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成</a:t>
            </a:r>
            <a:r>
              <a:rPr dirty="0" sz="750" spc="-35">
                <a:solidFill>
                  <a:srgbClr val="FF0000"/>
                </a:solidFill>
                <a:latin typeface="MS UI Gothic"/>
                <a:cs typeface="MS UI Gothic"/>
              </a:rPr>
              <a:t>、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事業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周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知</a:t>
            </a:r>
            <a:endParaRPr sz="750">
              <a:latin typeface="MS UI Gothic"/>
              <a:cs typeface="MS UI Gothic"/>
            </a:endParaRPr>
          </a:p>
          <a:p>
            <a:pPr marL="71755">
              <a:lnSpc>
                <a:spcPct val="100000"/>
              </a:lnSpc>
              <a:spcBef>
                <a:spcPts val="10"/>
              </a:spcBef>
            </a:pPr>
            <a:r>
              <a:rPr dirty="0" sz="750" spc="-45">
                <a:solidFill>
                  <a:srgbClr val="FF0000"/>
                </a:solidFill>
                <a:latin typeface="MS UI Gothic"/>
                <a:cs typeface="MS UI Gothic"/>
              </a:rPr>
              <a:t>・申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請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受付</a:t>
            </a:r>
            <a:r>
              <a:rPr dirty="0" sz="750" spc="-35">
                <a:solidFill>
                  <a:srgbClr val="FF0000"/>
                </a:solidFill>
                <a:latin typeface="MS UI Gothic"/>
                <a:cs typeface="MS UI Gothic"/>
              </a:rPr>
              <a:t>、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補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助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要件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確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認</a:t>
            </a:r>
            <a:endParaRPr sz="750">
              <a:latin typeface="MS UI Gothic"/>
              <a:cs typeface="MS UI Gothic"/>
            </a:endParaRPr>
          </a:p>
          <a:p>
            <a:pPr marL="71755">
              <a:lnSpc>
                <a:spcPct val="100000"/>
              </a:lnSpc>
              <a:spcBef>
                <a:spcPts val="70"/>
              </a:spcBef>
            </a:pPr>
            <a:r>
              <a:rPr dirty="0" sz="750" spc="-45">
                <a:solidFill>
                  <a:srgbClr val="FF0000"/>
                </a:solidFill>
                <a:latin typeface="MS UI Gothic"/>
                <a:cs typeface="MS UI Gothic"/>
              </a:rPr>
              <a:t>・補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助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金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交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付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決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定</a:t>
            </a:r>
            <a:endParaRPr sz="750">
              <a:latin typeface="MS UI Gothic"/>
              <a:cs typeface="MS UI Gothic"/>
            </a:endParaRPr>
          </a:p>
          <a:p>
            <a:pPr marL="71755">
              <a:lnSpc>
                <a:spcPct val="100000"/>
              </a:lnSpc>
            </a:pPr>
            <a:r>
              <a:rPr dirty="0" sz="750" spc="-45">
                <a:solidFill>
                  <a:srgbClr val="FF0000"/>
                </a:solidFill>
                <a:latin typeface="MS UI Gothic"/>
                <a:cs typeface="MS UI Gothic"/>
              </a:rPr>
              <a:t>・補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助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金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確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定</a:t>
            </a:r>
            <a:r>
              <a:rPr dirty="0" sz="750" spc="-45">
                <a:solidFill>
                  <a:srgbClr val="FF0000"/>
                </a:solidFill>
                <a:latin typeface="MS UI Gothic"/>
                <a:cs typeface="MS UI Gothic"/>
              </a:rPr>
              <a:t>、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支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払</a:t>
            </a:r>
            <a:r>
              <a:rPr dirty="0" sz="750" spc="45">
                <a:solidFill>
                  <a:srgbClr val="FF0000"/>
                </a:solidFill>
                <a:latin typeface="MS UI Gothic"/>
                <a:cs typeface="MS UI Gothic"/>
              </a:rPr>
              <a:t>い</a:t>
            </a:r>
            <a:endParaRPr sz="750">
              <a:latin typeface="MS UI Gothic"/>
              <a:cs typeface="MS UI Gothic"/>
            </a:endParaRPr>
          </a:p>
          <a:p>
            <a:pPr marL="71755">
              <a:lnSpc>
                <a:spcPct val="100000"/>
              </a:lnSpc>
              <a:spcBef>
                <a:spcPts val="15"/>
              </a:spcBef>
            </a:pPr>
            <a:r>
              <a:rPr dirty="0" sz="750" spc="-45">
                <a:solidFill>
                  <a:srgbClr val="FF0000"/>
                </a:solidFill>
                <a:latin typeface="MS UI Gothic"/>
                <a:cs typeface="MS UI Gothic"/>
              </a:rPr>
              <a:t>・事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務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費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執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行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42844" y="3593591"/>
            <a:ext cx="2092960" cy="387350"/>
          </a:xfrm>
          <a:custGeom>
            <a:avLst/>
            <a:gdLst/>
            <a:ahLst/>
            <a:cxnLst/>
            <a:rect l="l" t="t" r="r" b="b"/>
            <a:pathLst>
              <a:path w="2092960" h="387350">
                <a:moveTo>
                  <a:pt x="0" y="193547"/>
                </a:moveTo>
                <a:lnTo>
                  <a:pt x="23088" y="152963"/>
                </a:lnTo>
                <a:lnTo>
                  <a:pt x="62669" y="127471"/>
                </a:lnTo>
                <a:lnTo>
                  <a:pt x="119959" y="103540"/>
                </a:lnTo>
                <a:lnTo>
                  <a:pt x="193551" y="81433"/>
                </a:lnTo>
                <a:lnTo>
                  <a:pt x="236021" y="71147"/>
                </a:lnTo>
                <a:lnTo>
                  <a:pt x="282039" y="61415"/>
                </a:lnTo>
                <a:lnTo>
                  <a:pt x="331429" y="52273"/>
                </a:lnTo>
                <a:lnTo>
                  <a:pt x="384016" y="43752"/>
                </a:lnTo>
                <a:lnTo>
                  <a:pt x="439622" y="35885"/>
                </a:lnTo>
                <a:lnTo>
                  <a:pt x="498074" y="28706"/>
                </a:lnTo>
                <a:lnTo>
                  <a:pt x="559194" y="22248"/>
                </a:lnTo>
                <a:lnTo>
                  <a:pt x="622807" y="16544"/>
                </a:lnTo>
                <a:lnTo>
                  <a:pt x="688737" y="11626"/>
                </a:lnTo>
                <a:lnTo>
                  <a:pt x="756808" y="7529"/>
                </a:lnTo>
                <a:lnTo>
                  <a:pt x="826845" y="4284"/>
                </a:lnTo>
                <a:lnTo>
                  <a:pt x="898671" y="1926"/>
                </a:lnTo>
                <a:lnTo>
                  <a:pt x="972110" y="487"/>
                </a:lnTo>
                <a:lnTo>
                  <a:pt x="1046988" y="0"/>
                </a:lnTo>
                <a:lnTo>
                  <a:pt x="1121674" y="487"/>
                </a:lnTo>
                <a:lnTo>
                  <a:pt x="1194940" y="1926"/>
                </a:lnTo>
                <a:lnTo>
                  <a:pt x="1266608" y="4284"/>
                </a:lnTo>
                <a:lnTo>
                  <a:pt x="1336502" y="7529"/>
                </a:lnTo>
                <a:lnTo>
                  <a:pt x="1404444" y="11626"/>
                </a:lnTo>
                <a:lnTo>
                  <a:pt x="1470259" y="16544"/>
                </a:lnTo>
                <a:lnTo>
                  <a:pt x="1533770" y="22248"/>
                </a:lnTo>
                <a:lnTo>
                  <a:pt x="1594800" y="28706"/>
                </a:lnTo>
                <a:lnTo>
                  <a:pt x="1653172" y="35885"/>
                </a:lnTo>
                <a:lnTo>
                  <a:pt x="1708711" y="43752"/>
                </a:lnTo>
                <a:lnTo>
                  <a:pt x="1761238" y="52273"/>
                </a:lnTo>
                <a:lnTo>
                  <a:pt x="1810579" y="61415"/>
                </a:lnTo>
                <a:lnTo>
                  <a:pt x="1856555" y="71147"/>
                </a:lnTo>
                <a:lnTo>
                  <a:pt x="1898991" y="81433"/>
                </a:lnTo>
                <a:lnTo>
                  <a:pt x="1937710" y="92242"/>
                </a:lnTo>
                <a:lnTo>
                  <a:pt x="2003290" y="115294"/>
                </a:lnTo>
                <a:lnTo>
                  <a:pt x="2051882" y="140039"/>
                </a:lnTo>
                <a:lnTo>
                  <a:pt x="2082074" y="166211"/>
                </a:lnTo>
                <a:lnTo>
                  <a:pt x="2092452" y="193547"/>
                </a:lnTo>
                <a:lnTo>
                  <a:pt x="2089828" y="207344"/>
                </a:lnTo>
                <a:lnTo>
                  <a:pt x="2051882" y="247056"/>
                </a:lnTo>
                <a:lnTo>
                  <a:pt x="2003290" y="271801"/>
                </a:lnTo>
                <a:lnTo>
                  <a:pt x="1937710" y="294853"/>
                </a:lnTo>
                <a:lnTo>
                  <a:pt x="1898991" y="305662"/>
                </a:lnTo>
                <a:lnTo>
                  <a:pt x="1856555" y="315948"/>
                </a:lnTo>
                <a:lnTo>
                  <a:pt x="1810579" y="325680"/>
                </a:lnTo>
                <a:lnTo>
                  <a:pt x="1761238" y="334822"/>
                </a:lnTo>
                <a:lnTo>
                  <a:pt x="1708711" y="343343"/>
                </a:lnTo>
                <a:lnTo>
                  <a:pt x="1653172" y="351210"/>
                </a:lnTo>
                <a:lnTo>
                  <a:pt x="1594800" y="358389"/>
                </a:lnTo>
                <a:lnTo>
                  <a:pt x="1533770" y="364847"/>
                </a:lnTo>
                <a:lnTo>
                  <a:pt x="1470259" y="370551"/>
                </a:lnTo>
                <a:lnTo>
                  <a:pt x="1404444" y="375469"/>
                </a:lnTo>
                <a:lnTo>
                  <a:pt x="1336502" y="379566"/>
                </a:lnTo>
                <a:lnTo>
                  <a:pt x="1266608" y="382811"/>
                </a:lnTo>
                <a:lnTo>
                  <a:pt x="1194940" y="385169"/>
                </a:lnTo>
                <a:lnTo>
                  <a:pt x="1121674" y="386608"/>
                </a:lnTo>
                <a:lnTo>
                  <a:pt x="1046988" y="387095"/>
                </a:lnTo>
                <a:lnTo>
                  <a:pt x="972110" y="386608"/>
                </a:lnTo>
                <a:lnTo>
                  <a:pt x="898671" y="385169"/>
                </a:lnTo>
                <a:lnTo>
                  <a:pt x="826845" y="382811"/>
                </a:lnTo>
                <a:lnTo>
                  <a:pt x="756808" y="379566"/>
                </a:lnTo>
                <a:lnTo>
                  <a:pt x="688737" y="375469"/>
                </a:lnTo>
                <a:lnTo>
                  <a:pt x="622807" y="370551"/>
                </a:lnTo>
                <a:lnTo>
                  <a:pt x="559194" y="364847"/>
                </a:lnTo>
                <a:lnTo>
                  <a:pt x="498074" y="358389"/>
                </a:lnTo>
                <a:lnTo>
                  <a:pt x="439622" y="351210"/>
                </a:lnTo>
                <a:lnTo>
                  <a:pt x="384016" y="343343"/>
                </a:lnTo>
                <a:lnTo>
                  <a:pt x="331429" y="334822"/>
                </a:lnTo>
                <a:lnTo>
                  <a:pt x="282039" y="325680"/>
                </a:lnTo>
                <a:lnTo>
                  <a:pt x="236021" y="315948"/>
                </a:lnTo>
                <a:lnTo>
                  <a:pt x="193551" y="305662"/>
                </a:lnTo>
                <a:lnTo>
                  <a:pt x="154805" y="294853"/>
                </a:lnTo>
                <a:lnTo>
                  <a:pt x="89188" y="271801"/>
                </a:lnTo>
                <a:lnTo>
                  <a:pt x="40577" y="247056"/>
                </a:lnTo>
                <a:lnTo>
                  <a:pt x="10378" y="220884"/>
                </a:lnTo>
                <a:lnTo>
                  <a:pt x="0" y="193547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306571" y="3647052"/>
            <a:ext cx="135699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165">
                <a:latin typeface="MS UI Gothic"/>
                <a:cs typeface="MS UI Gothic"/>
              </a:rPr>
              <a:t>都</a:t>
            </a:r>
            <a:r>
              <a:rPr dirty="0" sz="1550" spc="-150">
                <a:latin typeface="MS UI Gothic"/>
                <a:cs typeface="MS UI Gothic"/>
              </a:rPr>
              <a:t>道</a:t>
            </a:r>
            <a:r>
              <a:rPr dirty="0" sz="1550" spc="-165">
                <a:latin typeface="MS UI Gothic"/>
                <a:cs typeface="MS UI Gothic"/>
              </a:rPr>
              <a:t>府県</a:t>
            </a:r>
            <a:r>
              <a:rPr dirty="0" sz="1550" spc="-75">
                <a:latin typeface="MS UI Gothic"/>
                <a:cs typeface="MS UI Gothic"/>
              </a:rPr>
              <a:t>・</a:t>
            </a:r>
            <a:r>
              <a:rPr dirty="0" sz="1550" spc="-165">
                <a:latin typeface="MS UI Gothic"/>
                <a:cs typeface="MS UI Gothic"/>
              </a:rPr>
              <a:t>政</a:t>
            </a:r>
            <a:r>
              <a:rPr dirty="0" sz="1550" spc="-150">
                <a:latin typeface="MS UI Gothic"/>
                <a:cs typeface="MS UI Gothic"/>
              </a:rPr>
              <a:t>令</a:t>
            </a:r>
            <a:r>
              <a:rPr dirty="0" sz="1550" spc="-155">
                <a:latin typeface="MS UI Gothic"/>
                <a:cs typeface="MS UI Gothic"/>
              </a:rPr>
              <a:t>市</a:t>
            </a:r>
            <a:endParaRPr sz="1550">
              <a:latin typeface="MS UI Gothic"/>
              <a:cs typeface="MS UI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60647" y="2627376"/>
            <a:ext cx="439420" cy="901065"/>
          </a:xfrm>
          <a:custGeom>
            <a:avLst/>
            <a:gdLst/>
            <a:ahLst/>
            <a:cxnLst/>
            <a:rect l="l" t="t" r="r" b="b"/>
            <a:pathLst>
              <a:path w="439420" h="901064">
                <a:moveTo>
                  <a:pt x="85343" y="0"/>
                </a:moveTo>
                <a:lnTo>
                  <a:pt x="0" y="204216"/>
                </a:lnTo>
                <a:lnTo>
                  <a:pt x="67055" y="176784"/>
                </a:lnTo>
                <a:lnTo>
                  <a:pt x="304800" y="900684"/>
                </a:lnTo>
                <a:lnTo>
                  <a:pt x="438912" y="845820"/>
                </a:lnTo>
                <a:lnTo>
                  <a:pt x="202691" y="121920"/>
                </a:lnTo>
                <a:lnTo>
                  <a:pt x="269748" y="94487"/>
                </a:lnTo>
                <a:lnTo>
                  <a:pt x="85343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841751" y="2961556"/>
            <a:ext cx="123126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130">
                <a:latin typeface="MS UI Gothic"/>
                <a:cs typeface="MS UI Gothic"/>
              </a:rPr>
              <a:t>共</a:t>
            </a:r>
            <a:r>
              <a:rPr dirty="0" sz="1350" spc="105">
                <a:latin typeface="MS UI Gothic"/>
                <a:cs typeface="MS UI Gothic"/>
              </a:rPr>
              <a:t> </a:t>
            </a:r>
            <a:r>
              <a:rPr dirty="0" sz="1350" spc="-130">
                <a:latin typeface="MS UI Gothic"/>
                <a:cs typeface="MS UI Gothic"/>
              </a:rPr>
              <a:t>同</a:t>
            </a:r>
            <a:r>
              <a:rPr dirty="0" sz="1350" spc="-120">
                <a:latin typeface="MS UI Gothic"/>
                <a:cs typeface="MS UI Gothic"/>
              </a:rPr>
              <a:t> </a:t>
            </a:r>
            <a:r>
              <a:rPr dirty="0" sz="1350" spc="-130">
                <a:latin typeface="MS UI Gothic"/>
                <a:cs typeface="MS UI Gothic"/>
              </a:rPr>
              <a:t>申</a:t>
            </a:r>
            <a:r>
              <a:rPr dirty="0" sz="1350" spc="95">
                <a:latin typeface="MS UI Gothic"/>
                <a:cs typeface="MS UI Gothic"/>
              </a:rPr>
              <a:t> </a:t>
            </a:r>
            <a:r>
              <a:rPr dirty="0" sz="1350" spc="-130">
                <a:latin typeface="MS UI Gothic"/>
                <a:cs typeface="MS UI Gothic"/>
              </a:rPr>
              <a:t>請</a:t>
            </a:r>
            <a:r>
              <a:rPr dirty="0" sz="1350" spc="-120">
                <a:latin typeface="MS UI Gothic"/>
                <a:cs typeface="MS UI Gothic"/>
              </a:rPr>
              <a:t> </a:t>
            </a:r>
            <a:r>
              <a:rPr dirty="0" sz="1350" spc="-130">
                <a:latin typeface="MS UI Gothic"/>
                <a:cs typeface="MS UI Gothic"/>
              </a:rPr>
              <a:t>④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88255" y="3914047"/>
            <a:ext cx="1379855" cy="4546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94615" indent="-82550">
              <a:lnSpc>
                <a:spcPct val="100000"/>
              </a:lnSpc>
              <a:spcBef>
                <a:spcPts val="110"/>
              </a:spcBef>
              <a:buSzPct val="85714"/>
              <a:buChar char="○"/>
              <a:tabLst>
                <a:tab pos="95250" algn="l"/>
              </a:tabLst>
            </a:pP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主</a:t>
            </a:r>
            <a:r>
              <a:rPr dirty="0" sz="700" spc="-30">
                <a:solidFill>
                  <a:srgbClr val="FF0000"/>
                </a:solidFill>
                <a:latin typeface="MS UI Gothic"/>
                <a:cs typeface="MS UI Gothic"/>
              </a:rPr>
              <a:t>な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役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割</a:t>
            </a:r>
            <a:endParaRPr sz="700">
              <a:latin typeface="MS UI Gothic"/>
              <a:cs typeface="MS UI Gothic"/>
            </a:endParaRPr>
          </a:p>
          <a:p>
            <a:pPr marL="64135" marR="5080">
              <a:lnSpc>
                <a:spcPct val="100000"/>
              </a:lnSpc>
            </a:pPr>
            <a:r>
              <a:rPr dirty="0" sz="700" spc="-15">
                <a:solidFill>
                  <a:srgbClr val="FF0000"/>
                </a:solidFill>
                <a:latin typeface="MS UI Gothic"/>
                <a:cs typeface="MS UI Gothic"/>
              </a:rPr>
              <a:t>１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．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申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請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書類</a:t>
            </a:r>
            <a:r>
              <a:rPr dirty="0" sz="700" spc="7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25">
                <a:solidFill>
                  <a:srgbClr val="FF0000"/>
                </a:solidFill>
                <a:latin typeface="MS UI Gothic"/>
                <a:cs typeface="MS UI Gothic"/>
              </a:rPr>
              <a:t>と</a:t>
            </a:r>
            <a:r>
              <a:rPr dirty="0" sz="700" spc="10">
                <a:solidFill>
                  <a:srgbClr val="FF0000"/>
                </a:solidFill>
                <a:latin typeface="MS UI Gothic"/>
                <a:cs typeface="MS UI Gothic"/>
              </a:rPr>
              <a:t>り</a:t>
            </a:r>
            <a:r>
              <a:rPr dirty="0" sz="700" spc="55">
                <a:solidFill>
                  <a:srgbClr val="FF0000"/>
                </a:solidFill>
                <a:latin typeface="MS UI Gothic"/>
                <a:cs typeface="MS UI Gothic"/>
              </a:rPr>
              <a:t>ま</a:t>
            </a:r>
            <a:r>
              <a:rPr dirty="0" sz="700" spc="25">
                <a:solidFill>
                  <a:srgbClr val="FF0000"/>
                </a:solidFill>
                <a:latin typeface="MS UI Gothic"/>
                <a:cs typeface="MS UI Gothic"/>
              </a:rPr>
              <a:t>と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め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、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内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容</a:t>
            </a:r>
            <a:r>
              <a:rPr dirty="0" sz="70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精</a:t>
            </a:r>
            <a:r>
              <a:rPr dirty="0" sz="700" spc="-35">
                <a:solidFill>
                  <a:srgbClr val="FF0000"/>
                </a:solidFill>
                <a:latin typeface="MS UI Gothic"/>
                <a:cs typeface="MS UI Gothic"/>
              </a:rPr>
              <a:t>査  </a:t>
            </a:r>
            <a:r>
              <a:rPr dirty="0" sz="700" spc="-40">
                <a:solidFill>
                  <a:srgbClr val="FF0000"/>
                </a:solidFill>
                <a:latin typeface="MS UI Gothic"/>
                <a:cs typeface="MS UI Gothic"/>
              </a:rPr>
              <a:t>２．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共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同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調達</a:t>
            </a:r>
            <a:r>
              <a:rPr dirty="0" sz="700" spc="7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方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針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作成</a:t>
            </a:r>
            <a:r>
              <a:rPr dirty="0" sz="700" spc="-114">
                <a:solidFill>
                  <a:srgbClr val="FF0000"/>
                </a:solidFill>
                <a:latin typeface="MS UI Gothic"/>
                <a:cs typeface="MS UI Gothic"/>
              </a:rPr>
              <a:t>及</a:t>
            </a:r>
            <a:r>
              <a:rPr dirty="0" sz="700" spc="50">
                <a:solidFill>
                  <a:srgbClr val="FF0000"/>
                </a:solidFill>
                <a:latin typeface="MS UI Gothic"/>
                <a:cs typeface="MS UI Gothic"/>
              </a:rPr>
              <a:t>び</a:t>
            </a:r>
            <a:r>
              <a:rPr dirty="0" sz="700" spc="-114">
                <a:solidFill>
                  <a:srgbClr val="FF0000"/>
                </a:solidFill>
                <a:latin typeface="MS UI Gothic"/>
                <a:cs typeface="MS UI Gothic"/>
              </a:rPr>
              <a:t>調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整</a:t>
            </a:r>
            <a:endParaRPr sz="700">
              <a:latin typeface="MS UI Gothic"/>
              <a:cs typeface="MS UI Gothic"/>
            </a:endParaRPr>
          </a:p>
          <a:p>
            <a:pPr marL="64135">
              <a:lnSpc>
                <a:spcPct val="100000"/>
              </a:lnSpc>
            </a:pPr>
            <a:r>
              <a:rPr dirty="0" sz="700" spc="-40">
                <a:solidFill>
                  <a:srgbClr val="FF0000"/>
                </a:solidFill>
                <a:latin typeface="MS UI Gothic"/>
                <a:cs typeface="MS UI Gothic"/>
              </a:rPr>
              <a:t>３．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端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末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種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類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及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び</a:t>
            </a:r>
            <a:r>
              <a:rPr dirty="0" sz="700" spc="40">
                <a:solidFill>
                  <a:srgbClr val="FF0000"/>
                </a:solidFill>
                <a:latin typeface="MS UI Gothic"/>
                <a:cs typeface="MS UI Gothic"/>
              </a:rPr>
              <a:t>リ</a:t>
            </a:r>
            <a:r>
              <a:rPr dirty="0" sz="700" spc="10">
                <a:solidFill>
                  <a:srgbClr val="FF0000"/>
                </a:solidFill>
                <a:latin typeface="MS UI Gothic"/>
                <a:cs typeface="MS UI Gothic"/>
              </a:rPr>
              <a:t>ー</a:t>
            </a:r>
            <a:r>
              <a:rPr dirty="0" sz="700" spc="35">
                <a:solidFill>
                  <a:srgbClr val="FF0000"/>
                </a:solidFill>
                <a:latin typeface="MS UI Gothic"/>
                <a:cs typeface="MS UI Gothic"/>
              </a:rPr>
              <a:t>ス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会</a:t>
            </a:r>
            <a:r>
              <a:rPr dirty="0" sz="700" spc="-125">
                <a:solidFill>
                  <a:srgbClr val="FF0000"/>
                </a:solidFill>
                <a:latin typeface="MS UI Gothic"/>
                <a:cs typeface="MS UI Gothic"/>
              </a:rPr>
              <a:t>社</a:t>
            </a:r>
            <a:r>
              <a:rPr dirty="0" sz="700" spc="7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選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定</a:t>
            </a:r>
            <a:endParaRPr sz="70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40071" y="4333147"/>
            <a:ext cx="1053465" cy="1346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40">
                <a:solidFill>
                  <a:srgbClr val="FF0000"/>
                </a:solidFill>
                <a:latin typeface="MS UI Gothic"/>
                <a:cs typeface="MS UI Gothic"/>
              </a:rPr>
              <a:t>４．</a:t>
            </a:r>
            <a:r>
              <a:rPr dirty="0" sz="700" spc="55">
                <a:solidFill>
                  <a:srgbClr val="FF0000"/>
                </a:solidFill>
                <a:latin typeface="MS UI Gothic"/>
                <a:cs typeface="MS UI Gothic"/>
              </a:rPr>
              <a:t>リ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ー</a:t>
            </a:r>
            <a:r>
              <a:rPr dirty="0" sz="700" spc="50">
                <a:solidFill>
                  <a:srgbClr val="FF0000"/>
                </a:solidFill>
                <a:latin typeface="MS UI Gothic"/>
                <a:cs typeface="MS UI Gothic"/>
              </a:rPr>
              <a:t>ス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事業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者</a:t>
            </a:r>
            <a:r>
              <a:rPr dirty="0" sz="700" spc="25">
                <a:solidFill>
                  <a:srgbClr val="FF0000"/>
                </a:solidFill>
                <a:latin typeface="MS UI Gothic"/>
                <a:cs typeface="MS UI Gothic"/>
              </a:rPr>
              <a:t>と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共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同</a:t>
            </a:r>
            <a:r>
              <a:rPr dirty="0" sz="700" spc="-125">
                <a:solidFill>
                  <a:srgbClr val="FF0000"/>
                </a:solidFill>
                <a:latin typeface="MS UI Gothic"/>
                <a:cs typeface="MS UI Gothic"/>
              </a:rPr>
              <a:t>申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請</a:t>
            </a:r>
            <a:endParaRPr sz="70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40071" y="4546507"/>
            <a:ext cx="1452880" cy="1346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40">
                <a:solidFill>
                  <a:srgbClr val="FF0000"/>
                </a:solidFill>
                <a:latin typeface="MS UI Gothic"/>
                <a:cs typeface="MS UI Gothic"/>
              </a:rPr>
              <a:t>６．ＩＣＴ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活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用</a:t>
            </a:r>
            <a:r>
              <a:rPr dirty="0" sz="700" spc="35">
                <a:solidFill>
                  <a:srgbClr val="FF0000"/>
                </a:solidFill>
                <a:latin typeface="MS UI Gothic"/>
                <a:cs typeface="MS UI Gothic"/>
              </a:rPr>
              <a:t>に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かか</a:t>
            </a:r>
            <a:r>
              <a:rPr dirty="0" sz="700" spc="50">
                <a:solidFill>
                  <a:srgbClr val="FF0000"/>
                </a:solidFill>
                <a:latin typeface="MS UI Gothic"/>
                <a:cs typeface="MS UI Gothic"/>
              </a:rPr>
              <a:t>る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教</a:t>
            </a:r>
            <a:r>
              <a:rPr dirty="0" sz="700" spc="-114">
                <a:solidFill>
                  <a:srgbClr val="FF0000"/>
                </a:solidFill>
                <a:latin typeface="MS UI Gothic"/>
                <a:cs typeface="MS UI Gothic"/>
              </a:rPr>
              <a:t>員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研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修</a:t>
            </a:r>
            <a:r>
              <a:rPr dirty="0" sz="700" spc="-125">
                <a:solidFill>
                  <a:srgbClr val="FF0000"/>
                </a:solidFill>
                <a:latin typeface="MS UI Gothic"/>
                <a:cs typeface="MS UI Gothic"/>
              </a:rPr>
              <a:t>計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画</a:t>
            </a:r>
            <a:r>
              <a:rPr dirty="0" sz="700" spc="7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-125">
                <a:solidFill>
                  <a:srgbClr val="FF0000"/>
                </a:solidFill>
                <a:latin typeface="MS UI Gothic"/>
                <a:cs typeface="MS UI Gothic"/>
              </a:rPr>
              <a:t>策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定</a:t>
            </a:r>
            <a:endParaRPr sz="700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04848" y="5667562"/>
            <a:ext cx="1164590" cy="3816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25"/>
              </a:spcBef>
              <a:buSzPct val="86666"/>
              <a:buChar char="○"/>
              <a:tabLst>
                <a:tab pos="102870" algn="l"/>
              </a:tabLst>
            </a:pP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主</a:t>
            </a:r>
            <a:r>
              <a:rPr dirty="0" sz="750" spc="50">
                <a:solidFill>
                  <a:srgbClr val="FF0000"/>
                </a:solidFill>
                <a:latin typeface="MS UI Gothic"/>
                <a:cs typeface="MS UI Gothic"/>
              </a:rPr>
              <a:t>な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役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割</a:t>
            </a:r>
            <a:endParaRPr sz="750">
              <a:latin typeface="MS UI Gothic"/>
              <a:cs typeface="MS UI Gothic"/>
            </a:endParaRPr>
          </a:p>
          <a:p>
            <a:pPr marL="71755">
              <a:lnSpc>
                <a:spcPct val="100000"/>
              </a:lnSpc>
              <a:spcBef>
                <a:spcPts val="75"/>
              </a:spcBef>
            </a:pPr>
            <a:r>
              <a:rPr dirty="0" sz="750" spc="-45">
                <a:solidFill>
                  <a:srgbClr val="FF0000"/>
                </a:solidFill>
                <a:latin typeface="MS UI Gothic"/>
                <a:cs typeface="MS UI Gothic"/>
              </a:rPr>
              <a:t>・代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表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申請者</a:t>
            </a:r>
            <a:r>
              <a:rPr dirty="0" sz="750" spc="110">
                <a:solidFill>
                  <a:srgbClr val="FF0000"/>
                </a:solidFill>
                <a:latin typeface="MS UI Gothic"/>
                <a:cs typeface="MS UI Gothic"/>
              </a:rPr>
              <a:t>と</a:t>
            </a:r>
            <a:r>
              <a:rPr dirty="0" sz="750" spc="30">
                <a:solidFill>
                  <a:srgbClr val="FF0000"/>
                </a:solidFill>
                <a:latin typeface="MS UI Gothic"/>
                <a:cs typeface="MS UI Gothic"/>
              </a:rPr>
              <a:t>し</a:t>
            </a:r>
            <a:r>
              <a:rPr dirty="0" sz="750" spc="114">
                <a:solidFill>
                  <a:srgbClr val="FF0000"/>
                </a:solidFill>
                <a:latin typeface="MS UI Gothic"/>
                <a:cs typeface="MS UI Gothic"/>
              </a:rPr>
              <a:t>て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事業申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請</a:t>
            </a:r>
            <a:endParaRPr sz="750">
              <a:latin typeface="MS UI Gothic"/>
              <a:cs typeface="MS UI Gothic"/>
            </a:endParaRPr>
          </a:p>
          <a:p>
            <a:pPr marL="71755">
              <a:lnSpc>
                <a:spcPct val="100000"/>
              </a:lnSpc>
            </a:pPr>
            <a:r>
              <a:rPr dirty="0" sz="750" spc="-45">
                <a:solidFill>
                  <a:srgbClr val="FF0000"/>
                </a:solidFill>
                <a:latin typeface="MS UI Gothic"/>
                <a:cs typeface="MS UI Gothic"/>
              </a:rPr>
              <a:t>・市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区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町村</a:t>
            </a:r>
            <a:r>
              <a:rPr dirty="0" sz="750" spc="110">
                <a:solidFill>
                  <a:srgbClr val="FF0000"/>
                </a:solidFill>
                <a:latin typeface="MS UI Gothic"/>
                <a:cs typeface="MS UI Gothic"/>
              </a:rPr>
              <a:t>と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130">
                <a:solidFill>
                  <a:srgbClr val="FF0000"/>
                </a:solidFill>
                <a:latin typeface="MS UI Gothic"/>
                <a:cs typeface="MS UI Gothic"/>
              </a:rPr>
              <a:t>リ</a:t>
            </a:r>
            <a:r>
              <a:rPr dirty="0" sz="750" spc="90">
                <a:solidFill>
                  <a:srgbClr val="FF0000"/>
                </a:solidFill>
                <a:latin typeface="MS UI Gothic"/>
                <a:cs typeface="MS UI Gothic"/>
              </a:rPr>
              <a:t>ー</a:t>
            </a:r>
            <a:r>
              <a:rPr dirty="0" sz="750" spc="60">
                <a:solidFill>
                  <a:srgbClr val="FF0000"/>
                </a:solidFill>
                <a:latin typeface="MS UI Gothic"/>
                <a:cs typeface="MS UI Gothic"/>
              </a:rPr>
              <a:t>ス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契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約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43247" y="5667562"/>
            <a:ext cx="1863725" cy="859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1600" indent="-89535">
              <a:lnSpc>
                <a:spcPct val="100000"/>
              </a:lnSpc>
              <a:spcBef>
                <a:spcPts val="125"/>
              </a:spcBef>
              <a:buSzPct val="86666"/>
              <a:buChar char="○"/>
              <a:tabLst>
                <a:tab pos="102235" algn="l"/>
              </a:tabLst>
            </a:pP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主</a:t>
            </a:r>
            <a:r>
              <a:rPr dirty="0" sz="750" spc="50">
                <a:solidFill>
                  <a:srgbClr val="FF0000"/>
                </a:solidFill>
                <a:latin typeface="MS UI Gothic"/>
                <a:cs typeface="MS UI Gothic"/>
              </a:rPr>
              <a:t>な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役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割</a:t>
            </a:r>
            <a:endParaRPr sz="750">
              <a:latin typeface="MS UI Gothic"/>
              <a:cs typeface="MS UI Gothic"/>
            </a:endParaRPr>
          </a:p>
          <a:p>
            <a:pPr marL="71755">
              <a:lnSpc>
                <a:spcPct val="100000"/>
              </a:lnSpc>
              <a:spcBef>
                <a:spcPts val="75"/>
              </a:spcBef>
            </a:pP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・補助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メ</a:t>
            </a:r>
            <a:r>
              <a:rPr dirty="0" sz="750" spc="135">
                <a:solidFill>
                  <a:srgbClr val="FF0000"/>
                </a:solidFill>
                <a:latin typeface="MS UI Gothic"/>
                <a:cs typeface="MS UI Gothic"/>
              </a:rPr>
              <a:t>ニ</a:t>
            </a:r>
            <a:r>
              <a:rPr dirty="0" sz="750" spc="90">
                <a:solidFill>
                  <a:srgbClr val="FF0000"/>
                </a:solidFill>
                <a:latin typeface="MS UI Gothic"/>
                <a:cs typeface="MS UI Gothic"/>
              </a:rPr>
              <a:t>ュ</a:t>
            </a:r>
            <a:r>
              <a:rPr dirty="0" sz="750" spc="75">
                <a:solidFill>
                  <a:srgbClr val="FF0000"/>
                </a:solidFill>
                <a:latin typeface="MS UI Gothic"/>
                <a:cs typeface="MS UI Gothic"/>
              </a:rPr>
              <a:t>ー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選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択</a:t>
            </a:r>
            <a:endParaRPr sz="750">
              <a:latin typeface="MS UI Gothic"/>
              <a:cs typeface="MS UI Gothic"/>
            </a:endParaRPr>
          </a:p>
          <a:p>
            <a:pPr marL="71755">
              <a:lnSpc>
                <a:spcPct val="100000"/>
              </a:lnSpc>
            </a:pP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・端末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種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類</a:t>
            </a:r>
            <a:r>
              <a:rPr dirty="0" sz="750" spc="-35">
                <a:solidFill>
                  <a:srgbClr val="FF0000"/>
                </a:solidFill>
                <a:latin typeface="MS UI Gothic"/>
                <a:cs typeface="MS UI Gothic"/>
              </a:rPr>
              <a:t>、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必要台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数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等</a:t>
            </a:r>
            <a:r>
              <a:rPr dirty="0" sz="750" spc="100">
                <a:solidFill>
                  <a:srgbClr val="FF0000"/>
                </a:solidFill>
                <a:latin typeface="MS UI Gothic"/>
                <a:cs typeface="MS UI Gothic"/>
              </a:rPr>
              <a:t>に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関</a:t>
            </a:r>
            <a:r>
              <a:rPr dirty="0" sz="750" spc="55">
                <a:solidFill>
                  <a:srgbClr val="FF0000"/>
                </a:solidFill>
                <a:latin typeface="MS UI Gothic"/>
                <a:cs typeface="MS UI Gothic"/>
              </a:rPr>
              <a:t>す</a:t>
            </a:r>
            <a:r>
              <a:rPr dirty="0" sz="750" spc="10">
                <a:solidFill>
                  <a:srgbClr val="FF0000"/>
                </a:solidFill>
                <a:latin typeface="MS UI Gothic"/>
                <a:cs typeface="MS UI Gothic"/>
              </a:rPr>
              <a:t>る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必要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書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類</a:t>
            </a:r>
            <a:endParaRPr sz="750">
              <a:latin typeface="MS UI Gothic"/>
              <a:cs typeface="MS UI Gothic"/>
            </a:endParaRPr>
          </a:p>
          <a:p>
            <a:pPr marL="71755">
              <a:lnSpc>
                <a:spcPct val="100000"/>
              </a:lnSpc>
              <a:spcBef>
                <a:spcPts val="70"/>
              </a:spcBef>
            </a:pP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・校内</a:t>
            </a:r>
            <a:r>
              <a:rPr dirty="0" sz="750" spc="-35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750" spc="-3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750" spc="-2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整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備</a:t>
            </a:r>
            <a:r>
              <a:rPr dirty="0" sz="750" spc="100">
                <a:solidFill>
                  <a:srgbClr val="FF0000"/>
                </a:solidFill>
                <a:latin typeface="MS UI Gothic"/>
                <a:cs typeface="MS UI Gothic"/>
              </a:rPr>
              <a:t>に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関</a:t>
            </a:r>
            <a:r>
              <a:rPr dirty="0" sz="750" spc="55">
                <a:solidFill>
                  <a:srgbClr val="FF0000"/>
                </a:solidFill>
                <a:latin typeface="MS UI Gothic"/>
                <a:cs typeface="MS UI Gothic"/>
              </a:rPr>
              <a:t>す</a:t>
            </a:r>
            <a:r>
              <a:rPr dirty="0" sz="750" spc="10">
                <a:solidFill>
                  <a:srgbClr val="FF0000"/>
                </a:solidFill>
                <a:latin typeface="MS UI Gothic"/>
                <a:cs typeface="MS UI Gothic"/>
              </a:rPr>
              <a:t>る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必要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書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類</a:t>
            </a:r>
            <a:endParaRPr sz="750">
              <a:latin typeface="MS UI Gothic"/>
              <a:cs typeface="MS UI Gothic"/>
            </a:endParaRPr>
          </a:p>
          <a:p>
            <a:pPr marL="129539" marR="5080" indent="-58419">
              <a:lnSpc>
                <a:spcPct val="100000"/>
              </a:lnSpc>
              <a:spcBef>
                <a:spcPts val="10"/>
              </a:spcBef>
            </a:pPr>
            <a:r>
              <a:rPr dirty="0" sz="750" spc="-35">
                <a:solidFill>
                  <a:srgbClr val="FF0000"/>
                </a:solidFill>
                <a:latin typeface="MS UI Gothic"/>
                <a:cs typeface="MS UI Gothic"/>
              </a:rPr>
              <a:t>・</a:t>
            </a:r>
            <a:r>
              <a:rPr dirty="0" sz="750" spc="55">
                <a:solidFill>
                  <a:srgbClr val="FF0000"/>
                </a:solidFill>
                <a:latin typeface="MS UI Gothic"/>
                <a:cs typeface="MS UI Gothic"/>
              </a:rPr>
              <a:t>ラ</a:t>
            </a:r>
            <a:r>
              <a:rPr dirty="0" sz="750" spc="20">
                <a:solidFill>
                  <a:srgbClr val="FF0000"/>
                </a:solidFill>
                <a:latin typeface="MS UI Gothic"/>
                <a:cs typeface="MS UI Gothic"/>
              </a:rPr>
              <a:t>ン</a:t>
            </a:r>
            <a:r>
              <a:rPr dirty="0" sz="750" spc="135">
                <a:solidFill>
                  <a:srgbClr val="FF0000"/>
                </a:solidFill>
                <a:latin typeface="MS UI Gothic"/>
                <a:cs typeface="MS UI Gothic"/>
              </a:rPr>
              <a:t>ニ</a:t>
            </a:r>
            <a:r>
              <a:rPr dirty="0" sz="750" spc="10">
                <a:solidFill>
                  <a:srgbClr val="FF0000"/>
                </a:solidFill>
                <a:latin typeface="MS UI Gothic"/>
                <a:cs typeface="MS UI Gothic"/>
              </a:rPr>
              <a:t>ン</a:t>
            </a:r>
            <a:r>
              <a:rPr dirty="0" sz="750" spc="130">
                <a:solidFill>
                  <a:srgbClr val="FF0000"/>
                </a:solidFill>
                <a:latin typeface="MS UI Gothic"/>
                <a:cs typeface="MS UI Gothic"/>
              </a:rPr>
              <a:t>グ</a:t>
            </a:r>
            <a:r>
              <a:rPr dirty="0" sz="750" spc="50">
                <a:solidFill>
                  <a:srgbClr val="FF0000"/>
                </a:solidFill>
                <a:latin typeface="MS UI Gothic"/>
                <a:cs typeface="MS UI Gothic"/>
              </a:rPr>
              <a:t>コ</a:t>
            </a:r>
            <a:r>
              <a:rPr dirty="0" sz="750" spc="120">
                <a:solidFill>
                  <a:srgbClr val="FF0000"/>
                </a:solidFill>
                <a:latin typeface="MS UI Gothic"/>
                <a:cs typeface="MS UI Gothic"/>
              </a:rPr>
              <a:t>ス</a:t>
            </a:r>
            <a:r>
              <a:rPr dirty="0" sz="750" spc="-70">
                <a:solidFill>
                  <a:srgbClr val="FF0000"/>
                </a:solidFill>
                <a:latin typeface="MS UI Gothic"/>
                <a:cs typeface="MS UI Gothic"/>
              </a:rPr>
              <a:t>ト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見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通</a:t>
            </a:r>
            <a:r>
              <a:rPr dirty="0" sz="750" spc="-20">
                <a:solidFill>
                  <a:srgbClr val="FF0000"/>
                </a:solidFill>
                <a:latin typeface="MS UI Gothic"/>
                <a:cs typeface="MS UI Gothic"/>
              </a:rPr>
              <a:t>し</a:t>
            </a:r>
            <a:r>
              <a:rPr dirty="0" sz="750" spc="5">
                <a:solidFill>
                  <a:srgbClr val="FF0000"/>
                </a:solidFill>
                <a:latin typeface="MS UI Gothic"/>
                <a:cs typeface="MS UI Gothic"/>
              </a:rPr>
              <a:t>を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含</a:t>
            </a:r>
            <a:r>
              <a:rPr dirty="0" sz="750" spc="90">
                <a:solidFill>
                  <a:srgbClr val="FF0000"/>
                </a:solidFill>
                <a:latin typeface="MS UI Gothic"/>
                <a:cs typeface="MS UI Gothic"/>
              </a:rPr>
              <a:t>む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整備計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画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及</a:t>
            </a:r>
            <a:r>
              <a:rPr dirty="0" sz="750" spc="45">
                <a:solidFill>
                  <a:srgbClr val="FF0000"/>
                </a:solidFill>
                <a:latin typeface="MS UI Gothic"/>
                <a:cs typeface="MS UI Gothic"/>
              </a:rPr>
              <a:t>び 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有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効活用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計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画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策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定</a:t>
            </a:r>
            <a:endParaRPr sz="750">
              <a:latin typeface="MS UI Gothic"/>
              <a:cs typeface="MS UI Gothic"/>
            </a:endParaRPr>
          </a:p>
          <a:p>
            <a:pPr marL="71755">
              <a:lnSpc>
                <a:spcPct val="100000"/>
              </a:lnSpc>
              <a:spcBef>
                <a:spcPts val="75"/>
              </a:spcBef>
            </a:pPr>
            <a:r>
              <a:rPr dirty="0" sz="750" spc="-35">
                <a:solidFill>
                  <a:srgbClr val="FF0000"/>
                </a:solidFill>
                <a:latin typeface="MS UI Gothic"/>
                <a:cs typeface="MS UI Gothic"/>
              </a:rPr>
              <a:t>・</a:t>
            </a:r>
            <a:r>
              <a:rPr dirty="0" sz="750" spc="130">
                <a:solidFill>
                  <a:srgbClr val="FF0000"/>
                </a:solidFill>
                <a:latin typeface="MS UI Gothic"/>
                <a:cs typeface="MS UI Gothic"/>
              </a:rPr>
              <a:t>リ</a:t>
            </a:r>
            <a:r>
              <a:rPr dirty="0" sz="750" spc="75">
                <a:solidFill>
                  <a:srgbClr val="FF0000"/>
                </a:solidFill>
                <a:latin typeface="MS UI Gothic"/>
                <a:cs typeface="MS UI Gothic"/>
              </a:rPr>
              <a:t>ー</a:t>
            </a:r>
            <a:r>
              <a:rPr dirty="0" sz="750" spc="130">
                <a:solidFill>
                  <a:srgbClr val="FF0000"/>
                </a:solidFill>
                <a:latin typeface="MS UI Gothic"/>
                <a:cs typeface="MS UI Gothic"/>
              </a:rPr>
              <a:t>ス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契約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締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結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95244" y="5021579"/>
            <a:ext cx="982980" cy="337185"/>
          </a:xfrm>
          <a:custGeom>
            <a:avLst/>
            <a:gdLst/>
            <a:ahLst/>
            <a:cxnLst/>
            <a:rect l="l" t="t" r="r" b="b"/>
            <a:pathLst>
              <a:path w="982979" h="337185">
                <a:moveTo>
                  <a:pt x="830580" y="0"/>
                </a:moveTo>
                <a:lnTo>
                  <a:pt x="830580" y="83819"/>
                </a:lnTo>
                <a:lnTo>
                  <a:pt x="150875" y="83819"/>
                </a:lnTo>
                <a:lnTo>
                  <a:pt x="150875" y="0"/>
                </a:lnTo>
                <a:lnTo>
                  <a:pt x="0" y="169163"/>
                </a:lnTo>
                <a:lnTo>
                  <a:pt x="150875" y="336803"/>
                </a:lnTo>
                <a:lnTo>
                  <a:pt x="150875" y="252983"/>
                </a:lnTo>
                <a:lnTo>
                  <a:pt x="830580" y="252983"/>
                </a:lnTo>
                <a:lnTo>
                  <a:pt x="830580" y="336803"/>
                </a:lnTo>
                <a:lnTo>
                  <a:pt x="982980" y="169163"/>
                </a:lnTo>
                <a:lnTo>
                  <a:pt x="830580" y="0"/>
                </a:lnTo>
                <a:close/>
              </a:path>
            </a:pathLst>
          </a:custGeom>
          <a:solidFill>
            <a:srgbClr val="91C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180079" y="5084180"/>
            <a:ext cx="822960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110">
                <a:latin typeface="MS UI Gothic"/>
                <a:cs typeface="MS UI Gothic"/>
              </a:rPr>
              <a:t>リ</a:t>
            </a:r>
            <a:r>
              <a:rPr dirty="0" sz="1200" spc="60">
                <a:latin typeface="MS UI Gothic"/>
                <a:cs typeface="MS UI Gothic"/>
              </a:rPr>
              <a:t>ー</a:t>
            </a:r>
            <a:r>
              <a:rPr dirty="0" sz="1200" spc="120">
                <a:latin typeface="MS UI Gothic"/>
                <a:cs typeface="MS UI Gothic"/>
              </a:rPr>
              <a:t>ス</a:t>
            </a:r>
            <a:r>
              <a:rPr dirty="0" sz="1200" spc="-40">
                <a:latin typeface="MS UI Gothic"/>
                <a:cs typeface="MS UI Gothic"/>
              </a:rPr>
              <a:t>契</a:t>
            </a:r>
            <a:r>
              <a:rPr dirty="0" sz="1200" spc="-100">
                <a:latin typeface="MS UI Gothic"/>
                <a:cs typeface="MS UI Gothic"/>
              </a:rPr>
              <a:t>約</a:t>
            </a:r>
            <a:r>
              <a:rPr dirty="0" sz="1200" spc="-95">
                <a:latin typeface="MS UI Gothic"/>
                <a:cs typeface="MS UI Gothic"/>
              </a:rPr>
              <a:t>②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62044" y="4035552"/>
            <a:ext cx="370840" cy="701040"/>
          </a:xfrm>
          <a:custGeom>
            <a:avLst/>
            <a:gdLst/>
            <a:ahLst/>
            <a:cxnLst/>
            <a:rect l="l" t="t" r="r" b="b"/>
            <a:pathLst>
              <a:path w="370839" h="701039">
                <a:moveTo>
                  <a:pt x="86867" y="0"/>
                </a:moveTo>
                <a:lnTo>
                  <a:pt x="0" y="202692"/>
                </a:lnTo>
                <a:lnTo>
                  <a:pt x="67055" y="176784"/>
                </a:lnTo>
                <a:lnTo>
                  <a:pt x="234695" y="701040"/>
                </a:lnTo>
                <a:lnTo>
                  <a:pt x="370331" y="647700"/>
                </a:lnTo>
                <a:lnTo>
                  <a:pt x="202691" y="123444"/>
                </a:lnTo>
                <a:lnTo>
                  <a:pt x="269747" y="96012"/>
                </a:lnTo>
                <a:lnTo>
                  <a:pt x="86867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192015" y="4362112"/>
            <a:ext cx="139763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130">
                <a:latin typeface="MS UI Gothic"/>
                <a:cs typeface="MS UI Gothic"/>
              </a:rPr>
              <a:t>請</a:t>
            </a:r>
            <a:r>
              <a:rPr dirty="0" sz="1350" spc="-130">
                <a:latin typeface="MS UI Gothic"/>
                <a:cs typeface="MS UI Gothic"/>
              </a:rPr>
              <a:t> </a:t>
            </a:r>
            <a:r>
              <a:rPr dirty="0" sz="1350" spc="50">
                <a:latin typeface="MS UI Gothic"/>
                <a:cs typeface="MS UI Gothic"/>
              </a:rPr>
              <a:t> </a:t>
            </a:r>
            <a:r>
              <a:rPr dirty="0" sz="1350" spc="-130">
                <a:latin typeface="MS UI Gothic"/>
                <a:cs typeface="MS UI Gothic"/>
              </a:rPr>
              <a:t>③</a:t>
            </a:r>
            <a:r>
              <a:rPr dirty="0" sz="1350" spc="-210">
                <a:latin typeface="MS UI Gothic"/>
                <a:cs typeface="MS UI Gothic"/>
              </a:rPr>
              <a:t> </a:t>
            </a:r>
            <a:r>
              <a:rPr dirty="0" baseline="3968" sz="1050" spc="-22">
                <a:solidFill>
                  <a:srgbClr val="FF0000"/>
                </a:solidFill>
                <a:latin typeface="MS UI Gothic"/>
                <a:cs typeface="MS UI Gothic"/>
              </a:rPr>
              <a:t>５</a:t>
            </a:r>
            <a:r>
              <a:rPr dirty="0" baseline="3968" sz="1050" spc="-89">
                <a:solidFill>
                  <a:srgbClr val="FF0000"/>
                </a:solidFill>
                <a:latin typeface="MS UI Gothic"/>
                <a:cs typeface="MS UI Gothic"/>
              </a:rPr>
              <a:t>．</a:t>
            </a:r>
            <a:r>
              <a:rPr dirty="0" baseline="3968" sz="1050" spc="-97">
                <a:solidFill>
                  <a:srgbClr val="FF0000"/>
                </a:solidFill>
                <a:latin typeface="MS UI Gothic"/>
                <a:cs typeface="MS UI Gothic"/>
              </a:rPr>
              <a:t>都</a:t>
            </a:r>
            <a:r>
              <a:rPr dirty="0" baseline="3968" sz="1050" spc="-82">
                <a:solidFill>
                  <a:srgbClr val="FF0000"/>
                </a:solidFill>
                <a:latin typeface="MS UI Gothic"/>
                <a:cs typeface="MS UI Gothic"/>
              </a:rPr>
              <a:t>道</a:t>
            </a:r>
            <a:r>
              <a:rPr dirty="0" baseline="3968" sz="1050" spc="-97">
                <a:solidFill>
                  <a:srgbClr val="FF0000"/>
                </a:solidFill>
                <a:latin typeface="MS UI Gothic"/>
                <a:cs typeface="MS UI Gothic"/>
              </a:rPr>
              <a:t>府県</a:t>
            </a:r>
            <a:r>
              <a:rPr dirty="0" baseline="3968" sz="1050" spc="-82">
                <a:solidFill>
                  <a:srgbClr val="FF0000"/>
                </a:solidFill>
                <a:latin typeface="MS UI Gothic"/>
                <a:cs typeface="MS UI Gothic"/>
              </a:rPr>
              <a:t>事</a:t>
            </a:r>
            <a:r>
              <a:rPr dirty="0" baseline="3968" sz="1050" spc="-97">
                <a:solidFill>
                  <a:srgbClr val="FF0000"/>
                </a:solidFill>
                <a:latin typeface="MS UI Gothic"/>
                <a:cs typeface="MS UI Gothic"/>
              </a:rPr>
              <a:t>務</a:t>
            </a:r>
            <a:r>
              <a:rPr dirty="0" baseline="3968" sz="1050" spc="-82">
                <a:solidFill>
                  <a:srgbClr val="FF0000"/>
                </a:solidFill>
                <a:latin typeface="MS UI Gothic"/>
                <a:cs typeface="MS UI Gothic"/>
              </a:rPr>
              <a:t>費</a:t>
            </a:r>
            <a:r>
              <a:rPr dirty="0" baseline="3968" sz="1050" spc="89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baseline="3968" sz="1050" spc="-97">
                <a:solidFill>
                  <a:srgbClr val="FF0000"/>
                </a:solidFill>
                <a:latin typeface="MS UI Gothic"/>
                <a:cs typeface="MS UI Gothic"/>
              </a:rPr>
              <a:t>申</a:t>
            </a:r>
            <a:r>
              <a:rPr dirty="0" baseline="3968" sz="1050" spc="-89">
                <a:solidFill>
                  <a:srgbClr val="FF0000"/>
                </a:solidFill>
                <a:latin typeface="MS UI Gothic"/>
                <a:cs typeface="MS UI Gothic"/>
              </a:rPr>
              <a:t>請</a:t>
            </a:r>
            <a:endParaRPr baseline="3968" sz="1050">
              <a:latin typeface="MS UI Gothic"/>
              <a:cs typeface="MS UI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47331" y="4811267"/>
            <a:ext cx="1397635" cy="791210"/>
          </a:xfrm>
          <a:custGeom>
            <a:avLst/>
            <a:gdLst/>
            <a:ahLst/>
            <a:cxnLst/>
            <a:rect l="l" t="t" r="r" b="b"/>
            <a:pathLst>
              <a:path w="1397634" h="791210">
                <a:moveTo>
                  <a:pt x="0" y="132588"/>
                </a:moveTo>
                <a:lnTo>
                  <a:pt x="9358" y="81010"/>
                </a:lnTo>
                <a:lnTo>
                  <a:pt x="34861" y="38862"/>
                </a:lnTo>
                <a:lnTo>
                  <a:pt x="72651" y="10429"/>
                </a:lnTo>
                <a:lnTo>
                  <a:pt x="118872" y="0"/>
                </a:lnTo>
                <a:lnTo>
                  <a:pt x="1278636" y="0"/>
                </a:lnTo>
                <a:lnTo>
                  <a:pt x="1324856" y="10429"/>
                </a:lnTo>
                <a:lnTo>
                  <a:pt x="1362646" y="38862"/>
                </a:lnTo>
                <a:lnTo>
                  <a:pt x="1388149" y="81010"/>
                </a:lnTo>
                <a:lnTo>
                  <a:pt x="1397508" y="132588"/>
                </a:lnTo>
                <a:lnTo>
                  <a:pt x="1397508" y="658368"/>
                </a:lnTo>
                <a:lnTo>
                  <a:pt x="1388149" y="709945"/>
                </a:lnTo>
                <a:lnTo>
                  <a:pt x="1362646" y="752094"/>
                </a:lnTo>
                <a:lnTo>
                  <a:pt x="1324856" y="780526"/>
                </a:lnTo>
                <a:lnTo>
                  <a:pt x="1278636" y="790956"/>
                </a:lnTo>
                <a:lnTo>
                  <a:pt x="118872" y="790956"/>
                </a:lnTo>
                <a:lnTo>
                  <a:pt x="72651" y="780526"/>
                </a:lnTo>
                <a:lnTo>
                  <a:pt x="34861" y="752094"/>
                </a:lnTo>
                <a:lnTo>
                  <a:pt x="9358" y="709945"/>
                </a:lnTo>
                <a:lnTo>
                  <a:pt x="0" y="658368"/>
                </a:lnTo>
                <a:lnTo>
                  <a:pt x="0" y="132588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179056" y="5064372"/>
            <a:ext cx="73533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165">
                <a:latin typeface="MS UI Gothic"/>
                <a:cs typeface="MS UI Gothic"/>
              </a:rPr>
              <a:t>市</a:t>
            </a:r>
            <a:r>
              <a:rPr dirty="0" sz="1550" spc="-150">
                <a:latin typeface="MS UI Gothic"/>
                <a:cs typeface="MS UI Gothic"/>
              </a:rPr>
              <a:t>区</a:t>
            </a:r>
            <a:r>
              <a:rPr dirty="0" sz="1550" spc="-165">
                <a:latin typeface="MS UI Gothic"/>
                <a:cs typeface="MS UI Gothic"/>
              </a:rPr>
              <a:t>町</a:t>
            </a:r>
            <a:r>
              <a:rPr dirty="0" sz="1550" spc="-155">
                <a:latin typeface="MS UI Gothic"/>
                <a:cs typeface="MS UI Gothic"/>
              </a:rPr>
              <a:t>村</a:t>
            </a:r>
            <a:endParaRPr sz="1550">
              <a:latin typeface="MS UI Gothic"/>
              <a:cs typeface="MS UI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00571" y="2638044"/>
            <a:ext cx="855344" cy="2143125"/>
          </a:xfrm>
          <a:custGeom>
            <a:avLst/>
            <a:gdLst/>
            <a:ahLst/>
            <a:cxnLst/>
            <a:rect l="l" t="t" r="r" b="b"/>
            <a:pathLst>
              <a:path w="855345" h="2143125">
                <a:moveTo>
                  <a:pt x="144779" y="0"/>
                </a:moveTo>
                <a:lnTo>
                  <a:pt x="0" y="57912"/>
                </a:lnTo>
                <a:lnTo>
                  <a:pt x="638555" y="2011679"/>
                </a:lnTo>
                <a:lnTo>
                  <a:pt x="566927" y="2040635"/>
                </a:lnTo>
                <a:lnTo>
                  <a:pt x="763524" y="2142743"/>
                </a:lnTo>
                <a:lnTo>
                  <a:pt x="854963" y="1923287"/>
                </a:lnTo>
                <a:lnTo>
                  <a:pt x="783335" y="1953767"/>
                </a:lnTo>
                <a:lnTo>
                  <a:pt x="144779" y="0"/>
                </a:lnTo>
                <a:close/>
              </a:path>
            </a:pathLst>
          </a:custGeom>
          <a:solidFill>
            <a:srgbClr val="93C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153403" y="3002704"/>
            <a:ext cx="66865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70">
                <a:latin typeface="MS UI Gothic"/>
                <a:cs typeface="MS UI Gothic"/>
              </a:rPr>
              <a:t>補</a:t>
            </a:r>
            <a:r>
              <a:rPr dirty="0" sz="1350" spc="-85">
                <a:latin typeface="MS UI Gothic"/>
                <a:cs typeface="MS UI Gothic"/>
              </a:rPr>
              <a:t>助</a:t>
            </a:r>
            <a:r>
              <a:rPr dirty="0" sz="1350" spc="-70">
                <a:latin typeface="MS UI Gothic"/>
                <a:cs typeface="MS UI Gothic"/>
              </a:rPr>
              <a:t>金</a:t>
            </a:r>
            <a:r>
              <a:rPr dirty="0" sz="1350" spc="-130">
                <a:latin typeface="MS UI Gothic"/>
                <a:cs typeface="MS UI Gothic"/>
              </a:rPr>
              <a:t>④</a:t>
            </a:r>
            <a:endParaRPr sz="1350">
              <a:latin typeface="MS UI Gothic"/>
              <a:cs typeface="MS UI Goth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665214" y="3582161"/>
            <a:ext cx="2115820" cy="410209"/>
            <a:chOff x="6665214" y="3582161"/>
            <a:chExt cx="2115820" cy="410209"/>
          </a:xfrm>
        </p:grpSpPr>
        <p:sp>
          <p:nvSpPr>
            <p:cNvPr id="43" name="object 43"/>
            <p:cNvSpPr/>
            <p:nvPr/>
          </p:nvSpPr>
          <p:spPr>
            <a:xfrm>
              <a:off x="6676644" y="3593591"/>
              <a:ext cx="2092960" cy="387350"/>
            </a:xfrm>
            <a:custGeom>
              <a:avLst/>
              <a:gdLst/>
              <a:ahLst/>
              <a:cxnLst/>
              <a:rect l="l" t="t" r="r" b="b"/>
              <a:pathLst>
                <a:path w="2092959" h="387350">
                  <a:moveTo>
                    <a:pt x="1046987" y="0"/>
                  </a:moveTo>
                  <a:lnTo>
                    <a:pt x="972292" y="487"/>
                  </a:lnTo>
                  <a:lnTo>
                    <a:pt x="899002" y="1926"/>
                  </a:lnTo>
                  <a:lnTo>
                    <a:pt x="827296" y="4284"/>
                  </a:lnTo>
                  <a:lnTo>
                    <a:pt x="757351" y="7529"/>
                  </a:lnTo>
                  <a:lnTo>
                    <a:pt x="689346" y="11626"/>
                  </a:lnTo>
                  <a:lnTo>
                    <a:pt x="623459" y="16544"/>
                  </a:lnTo>
                  <a:lnTo>
                    <a:pt x="559868" y="22248"/>
                  </a:lnTo>
                  <a:lnTo>
                    <a:pt x="498750" y="28706"/>
                  </a:lnTo>
                  <a:lnTo>
                    <a:pt x="440285" y="35885"/>
                  </a:lnTo>
                  <a:lnTo>
                    <a:pt x="384651" y="43752"/>
                  </a:lnTo>
                  <a:lnTo>
                    <a:pt x="332024" y="52273"/>
                  </a:lnTo>
                  <a:lnTo>
                    <a:pt x="282585" y="61415"/>
                  </a:lnTo>
                  <a:lnTo>
                    <a:pt x="236509" y="71147"/>
                  </a:lnTo>
                  <a:lnTo>
                    <a:pt x="193977" y="81433"/>
                  </a:lnTo>
                  <a:lnTo>
                    <a:pt x="155166" y="92242"/>
                  </a:lnTo>
                  <a:lnTo>
                    <a:pt x="89418" y="115294"/>
                  </a:lnTo>
                  <a:lnTo>
                    <a:pt x="40691" y="140039"/>
                  </a:lnTo>
                  <a:lnTo>
                    <a:pt x="10410" y="166211"/>
                  </a:lnTo>
                  <a:lnTo>
                    <a:pt x="0" y="193547"/>
                  </a:lnTo>
                  <a:lnTo>
                    <a:pt x="2632" y="207344"/>
                  </a:lnTo>
                  <a:lnTo>
                    <a:pt x="40691" y="247056"/>
                  </a:lnTo>
                  <a:lnTo>
                    <a:pt x="89418" y="271801"/>
                  </a:lnTo>
                  <a:lnTo>
                    <a:pt x="155166" y="294853"/>
                  </a:lnTo>
                  <a:lnTo>
                    <a:pt x="193977" y="305662"/>
                  </a:lnTo>
                  <a:lnTo>
                    <a:pt x="236509" y="315948"/>
                  </a:lnTo>
                  <a:lnTo>
                    <a:pt x="282585" y="325680"/>
                  </a:lnTo>
                  <a:lnTo>
                    <a:pt x="332024" y="334822"/>
                  </a:lnTo>
                  <a:lnTo>
                    <a:pt x="384651" y="343343"/>
                  </a:lnTo>
                  <a:lnTo>
                    <a:pt x="440285" y="351210"/>
                  </a:lnTo>
                  <a:lnTo>
                    <a:pt x="498750" y="358389"/>
                  </a:lnTo>
                  <a:lnTo>
                    <a:pt x="559868" y="364847"/>
                  </a:lnTo>
                  <a:lnTo>
                    <a:pt x="623459" y="370551"/>
                  </a:lnTo>
                  <a:lnTo>
                    <a:pt x="689346" y="375469"/>
                  </a:lnTo>
                  <a:lnTo>
                    <a:pt x="757351" y="379566"/>
                  </a:lnTo>
                  <a:lnTo>
                    <a:pt x="827296" y="382811"/>
                  </a:lnTo>
                  <a:lnTo>
                    <a:pt x="899002" y="385169"/>
                  </a:lnTo>
                  <a:lnTo>
                    <a:pt x="972292" y="386608"/>
                  </a:lnTo>
                  <a:lnTo>
                    <a:pt x="1046987" y="387095"/>
                  </a:lnTo>
                  <a:lnTo>
                    <a:pt x="1121674" y="386608"/>
                  </a:lnTo>
                  <a:lnTo>
                    <a:pt x="1194940" y="385169"/>
                  </a:lnTo>
                  <a:lnTo>
                    <a:pt x="1266608" y="382811"/>
                  </a:lnTo>
                  <a:lnTo>
                    <a:pt x="1336502" y="379566"/>
                  </a:lnTo>
                  <a:lnTo>
                    <a:pt x="1404444" y="375469"/>
                  </a:lnTo>
                  <a:lnTo>
                    <a:pt x="1470259" y="370551"/>
                  </a:lnTo>
                  <a:lnTo>
                    <a:pt x="1533770" y="364847"/>
                  </a:lnTo>
                  <a:lnTo>
                    <a:pt x="1594800" y="358389"/>
                  </a:lnTo>
                  <a:lnTo>
                    <a:pt x="1653172" y="351210"/>
                  </a:lnTo>
                  <a:lnTo>
                    <a:pt x="1708711" y="343343"/>
                  </a:lnTo>
                  <a:lnTo>
                    <a:pt x="1761238" y="334822"/>
                  </a:lnTo>
                  <a:lnTo>
                    <a:pt x="1810579" y="325680"/>
                  </a:lnTo>
                  <a:lnTo>
                    <a:pt x="1856555" y="315948"/>
                  </a:lnTo>
                  <a:lnTo>
                    <a:pt x="1898991" y="305662"/>
                  </a:lnTo>
                  <a:lnTo>
                    <a:pt x="1937710" y="294853"/>
                  </a:lnTo>
                  <a:lnTo>
                    <a:pt x="2003290" y="271801"/>
                  </a:lnTo>
                  <a:lnTo>
                    <a:pt x="2051882" y="247056"/>
                  </a:lnTo>
                  <a:lnTo>
                    <a:pt x="2082074" y="220884"/>
                  </a:lnTo>
                  <a:lnTo>
                    <a:pt x="2092452" y="193547"/>
                  </a:lnTo>
                  <a:lnTo>
                    <a:pt x="2089828" y="179751"/>
                  </a:lnTo>
                  <a:lnTo>
                    <a:pt x="2051882" y="140039"/>
                  </a:lnTo>
                  <a:lnTo>
                    <a:pt x="2003290" y="115294"/>
                  </a:lnTo>
                  <a:lnTo>
                    <a:pt x="1937710" y="92242"/>
                  </a:lnTo>
                  <a:lnTo>
                    <a:pt x="1898991" y="81433"/>
                  </a:lnTo>
                  <a:lnTo>
                    <a:pt x="1856555" y="71147"/>
                  </a:lnTo>
                  <a:lnTo>
                    <a:pt x="1810579" y="61415"/>
                  </a:lnTo>
                  <a:lnTo>
                    <a:pt x="1761238" y="52273"/>
                  </a:lnTo>
                  <a:lnTo>
                    <a:pt x="1708711" y="43752"/>
                  </a:lnTo>
                  <a:lnTo>
                    <a:pt x="1653172" y="35885"/>
                  </a:lnTo>
                  <a:lnTo>
                    <a:pt x="1594800" y="28706"/>
                  </a:lnTo>
                  <a:lnTo>
                    <a:pt x="1533770" y="22248"/>
                  </a:lnTo>
                  <a:lnTo>
                    <a:pt x="1470259" y="16544"/>
                  </a:lnTo>
                  <a:lnTo>
                    <a:pt x="1404444" y="11626"/>
                  </a:lnTo>
                  <a:lnTo>
                    <a:pt x="1336502" y="7529"/>
                  </a:lnTo>
                  <a:lnTo>
                    <a:pt x="1266608" y="4284"/>
                  </a:lnTo>
                  <a:lnTo>
                    <a:pt x="1194940" y="1926"/>
                  </a:lnTo>
                  <a:lnTo>
                    <a:pt x="1121674" y="487"/>
                  </a:lnTo>
                  <a:lnTo>
                    <a:pt x="1046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676644" y="3593591"/>
              <a:ext cx="2092960" cy="387350"/>
            </a:xfrm>
            <a:custGeom>
              <a:avLst/>
              <a:gdLst/>
              <a:ahLst/>
              <a:cxnLst/>
              <a:rect l="l" t="t" r="r" b="b"/>
              <a:pathLst>
                <a:path w="2092959" h="387350">
                  <a:moveTo>
                    <a:pt x="0" y="193547"/>
                  </a:moveTo>
                  <a:lnTo>
                    <a:pt x="23156" y="152963"/>
                  </a:lnTo>
                  <a:lnTo>
                    <a:pt x="62838" y="127471"/>
                  </a:lnTo>
                  <a:lnTo>
                    <a:pt x="120253" y="103540"/>
                  </a:lnTo>
                  <a:lnTo>
                    <a:pt x="193977" y="81433"/>
                  </a:lnTo>
                  <a:lnTo>
                    <a:pt x="236509" y="71147"/>
                  </a:lnTo>
                  <a:lnTo>
                    <a:pt x="282585" y="61415"/>
                  </a:lnTo>
                  <a:lnTo>
                    <a:pt x="332024" y="52273"/>
                  </a:lnTo>
                  <a:lnTo>
                    <a:pt x="384651" y="43752"/>
                  </a:lnTo>
                  <a:lnTo>
                    <a:pt x="440285" y="35885"/>
                  </a:lnTo>
                  <a:lnTo>
                    <a:pt x="498750" y="28706"/>
                  </a:lnTo>
                  <a:lnTo>
                    <a:pt x="559868" y="22248"/>
                  </a:lnTo>
                  <a:lnTo>
                    <a:pt x="623459" y="16544"/>
                  </a:lnTo>
                  <a:lnTo>
                    <a:pt x="689346" y="11626"/>
                  </a:lnTo>
                  <a:lnTo>
                    <a:pt x="757351" y="7529"/>
                  </a:lnTo>
                  <a:lnTo>
                    <a:pt x="827296" y="4284"/>
                  </a:lnTo>
                  <a:lnTo>
                    <a:pt x="899002" y="1926"/>
                  </a:lnTo>
                  <a:lnTo>
                    <a:pt x="972292" y="487"/>
                  </a:lnTo>
                  <a:lnTo>
                    <a:pt x="1046987" y="0"/>
                  </a:lnTo>
                  <a:lnTo>
                    <a:pt x="1121674" y="487"/>
                  </a:lnTo>
                  <a:lnTo>
                    <a:pt x="1194940" y="1926"/>
                  </a:lnTo>
                  <a:lnTo>
                    <a:pt x="1266608" y="4284"/>
                  </a:lnTo>
                  <a:lnTo>
                    <a:pt x="1336502" y="7529"/>
                  </a:lnTo>
                  <a:lnTo>
                    <a:pt x="1404444" y="11626"/>
                  </a:lnTo>
                  <a:lnTo>
                    <a:pt x="1470259" y="16544"/>
                  </a:lnTo>
                  <a:lnTo>
                    <a:pt x="1533770" y="22248"/>
                  </a:lnTo>
                  <a:lnTo>
                    <a:pt x="1594800" y="28706"/>
                  </a:lnTo>
                  <a:lnTo>
                    <a:pt x="1653172" y="35885"/>
                  </a:lnTo>
                  <a:lnTo>
                    <a:pt x="1708711" y="43752"/>
                  </a:lnTo>
                  <a:lnTo>
                    <a:pt x="1761238" y="52273"/>
                  </a:lnTo>
                  <a:lnTo>
                    <a:pt x="1810579" y="61415"/>
                  </a:lnTo>
                  <a:lnTo>
                    <a:pt x="1856555" y="71147"/>
                  </a:lnTo>
                  <a:lnTo>
                    <a:pt x="1898991" y="81433"/>
                  </a:lnTo>
                  <a:lnTo>
                    <a:pt x="1937710" y="92242"/>
                  </a:lnTo>
                  <a:lnTo>
                    <a:pt x="2003290" y="115294"/>
                  </a:lnTo>
                  <a:lnTo>
                    <a:pt x="2051882" y="140039"/>
                  </a:lnTo>
                  <a:lnTo>
                    <a:pt x="2082074" y="166211"/>
                  </a:lnTo>
                  <a:lnTo>
                    <a:pt x="2092452" y="193547"/>
                  </a:lnTo>
                  <a:lnTo>
                    <a:pt x="2089828" y="207344"/>
                  </a:lnTo>
                  <a:lnTo>
                    <a:pt x="2051882" y="247056"/>
                  </a:lnTo>
                  <a:lnTo>
                    <a:pt x="2003290" y="271801"/>
                  </a:lnTo>
                  <a:lnTo>
                    <a:pt x="1937710" y="294853"/>
                  </a:lnTo>
                  <a:lnTo>
                    <a:pt x="1898991" y="305662"/>
                  </a:lnTo>
                  <a:lnTo>
                    <a:pt x="1856555" y="315948"/>
                  </a:lnTo>
                  <a:lnTo>
                    <a:pt x="1810579" y="325680"/>
                  </a:lnTo>
                  <a:lnTo>
                    <a:pt x="1761238" y="334822"/>
                  </a:lnTo>
                  <a:lnTo>
                    <a:pt x="1708711" y="343343"/>
                  </a:lnTo>
                  <a:lnTo>
                    <a:pt x="1653172" y="351210"/>
                  </a:lnTo>
                  <a:lnTo>
                    <a:pt x="1594800" y="358389"/>
                  </a:lnTo>
                  <a:lnTo>
                    <a:pt x="1533770" y="364847"/>
                  </a:lnTo>
                  <a:lnTo>
                    <a:pt x="1470259" y="370551"/>
                  </a:lnTo>
                  <a:lnTo>
                    <a:pt x="1404444" y="375469"/>
                  </a:lnTo>
                  <a:lnTo>
                    <a:pt x="1336502" y="379566"/>
                  </a:lnTo>
                  <a:lnTo>
                    <a:pt x="1266608" y="382811"/>
                  </a:lnTo>
                  <a:lnTo>
                    <a:pt x="1194940" y="385169"/>
                  </a:lnTo>
                  <a:lnTo>
                    <a:pt x="1121674" y="386608"/>
                  </a:lnTo>
                  <a:lnTo>
                    <a:pt x="1046987" y="387095"/>
                  </a:lnTo>
                  <a:lnTo>
                    <a:pt x="972292" y="386608"/>
                  </a:lnTo>
                  <a:lnTo>
                    <a:pt x="899002" y="385169"/>
                  </a:lnTo>
                  <a:lnTo>
                    <a:pt x="827296" y="382811"/>
                  </a:lnTo>
                  <a:lnTo>
                    <a:pt x="757351" y="379566"/>
                  </a:lnTo>
                  <a:lnTo>
                    <a:pt x="689346" y="375469"/>
                  </a:lnTo>
                  <a:lnTo>
                    <a:pt x="623459" y="370551"/>
                  </a:lnTo>
                  <a:lnTo>
                    <a:pt x="559868" y="364847"/>
                  </a:lnTo>
                  <a:lnTo>
                    <a:pt x="498750" y="358389"/>
                  </a:lnTo>
                  <a:lnTo>
                    <a:pt x="440285" y="351210"/>
                  </a:lnTo>
                  <a:lnTo>
                    <a:pt x="384651" y="343343"/>
                  </a:lnTo>
                  <a:lnTo>
                    <a:pt x="332024" y="334822"/>
                  </a:lnTo>
                  <a:lnTo>
                    <a:pt x="282585" y="325680"/>
                  </a:lnTo>
                  <a:lnTo>
                    <a:pt x="236509" y="315948"/>
                  </a:lnTo>
                  <a:lnTo>
                    <a:pt x="193977" y="305662"/>
                  </a:lnTo>
                  <a:lnTo>
                    <a:pt x="155166" y="294853"/>
                  </a:lnTo>
                  <a:lnTo>
                    <a:pt x="89418" y="271801"/>
                  </a:lnTo>
                  <a:lnTo>
                    <a:pt x="40691" y="247056"/>
                  </a:lnTo>
                  <a:lnTo>
                    <a:pt x="10410" y="220884"/>
                  </a:lnTo>
                  <a:lnTo>
                    <a:pt x="0" y="19354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7044943" y="3647052"/>
            <a:ext cx="135699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150">
                <a:latin typeface="MS UI Gothic"/>
                <a:cs typeface="MS UI Gothic"/>
              </a:rPr>
              <a:t>都</a:t>
            </a:r>
            <a:r>
              <a:rPr dirty="0" sz="1550" spc="-165">
                <a:latin typeface="MS UI Gothic"/>
                <a:cs typeface="MS UI Gothic"/>
              </a:rPr>
              <a:t>道</a:t>
            </a:r>
            <a:r>
              <a:rPr dirty="0" sz="1550" spc="-150">
                <a:latin typeface="MS UI Gothic"/>
                <a:cs typeface="MS UI Gothic"/>
              </a:rPr>
              <a:t>府</a:t>
            </a:r>
            <a:r>
              <a:rPr dirty="0" sz="1550" spc="-165">
                <a:latin typeface="MS UI Gothic"/>
                <a:cs typeface="MS UI Gothic"/>
              </a:rPr>
              <a:t>県</a:t>
            </a:r>
            <a:r>
              <a:rPr dirty="0" sz="1550" spc="-85">
                <a:latin typeface="MS UI Gothic"/>
                <a:cs typeface="MS UI Gothic"/>
              </a:rPr>
              <a:t>・</a:t>
            </a:r>
            <a:r>
              <a:rPr dirty="0" sz="1550" spc="-150">
                <a:latin typeface="MS UI Gothic"/>
                <a:cs typeface="MS UI Gothic"/>
              </a:rPr>
              <a:t>政</a:t>
            </a:r>
            <a:r>
              <a:rPr dirty="0" sz="1550" spc="-165">
                <a:latin typeface="MS UI Gothic"/>
                <a:cs typeface="MS UI Gothic"/>
              </a:rPr>
              <a:t>令</a:t>
            </a:r>
            <a:r>
              <a:rPr dirty="0" sz="1550" spc="-155">
                <a:latin typeface="MS UI Gothic"/>
                <a:cs typeface="MS UI Gothic"/>
              </a:rPr>
              <a:t>市</a:t>
            </a:r>
            <a:endParaRPr sz="1550">
              <a:latin typeface="MS UI Gothic"/>
              <a:cs typeface="MS UI Goth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91528" y="2627375"/>
            <a:ext cx="870585" cy="2109470"/>
          </a:xfrm>
          <a:custGeom>
            <a:avLst/>
            <a:gdLst/>
            <a:ahLst/>
            <a:cxnLst/>
            <a:rect l="l" t="t" r="r" b="b"/>
            <a:pathLst>
              <a:path w="870584" h="2109470">
                <a:moveTo>
                  <a:pt x="438912" y="845820"/>
                </a:moveTo>
                <a:lnTo>
                  <a:pt x="201168" y="121920"/>
                </a:lnTo>
                <a:lnTo>
                  <a:pt x="268224" y="94488"/>
                </a:lnTo>
                <a:lnTo>
                  <a:pt x="85344" y="0"/>
                </a:lnTo>
                <a:lnTo>
                  <a:pt x="0" y="204216"/>
                </a:lnTo>
                <a:lnTo>
                  <a:pt x="67056" y="176784"/>
                </a:lnTo>
                <a:lnTo>
                  <a:pt x="303276" y="900684"/>
                </a:lnTo>
                <a:lnTo>
                  <a:pt x="438912" y="845820"/>
                </a:lnTo>
                <a:close/>
              </a:path>
              <a:path w="870584" h="2109470">
                <a:moveTo>
                  <a:pt x="870204" y="2055876"/>
                </a:moveTo>
                <a:lnTo>
                  <a:pt x="711708" y="1560576"/>
                </a:lnTo>
                <a:lnTo>
                  <a:pt x="780288" y="1534668"/>
                </a:lnTo>
                <a:lnTo>
                  <a:pt x="597408" y="1437132"/>
                </a:lnTo>
                <a:lnTo>
                  <a:pt x="510540" y="1641348"/>
                </a:lnTo>
                <a:lnTo>
                  <a:pt x="577596" y="1613928"/>
                </a:lnTo>
                <a:lnTo>
                  <a:pt x="736092" y="2109216"/>
                </a:lnTo>
                <a:lnTo>
                  <a:pt x="870204" y="2055876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852919" y="5667562"/>
            <a:ext cx="1863725" cy="7353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1600" indent="-89535">
              <a:lnSpc>
                <a:spcPct val="100000"/>
              </a:lnSpc>
              <a:spcBef>
                <a:spcPts val="125"/>
              </a:spcBef>
              <a:buSzPct val="86666"/>
              <a:buChar char="○"/>
              <a:tabLst>
                <a:tab pos="102235" algn="l"/>
              </a:tabLst>
            </a:pP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主</a:t>
            </a:r>
            <a:r>
              <a:rPr dirty="0" sz="750" spc="50">
                <a:solidFill>
                  <a:srgbClr val="FF0000"/>
                </a:solidFill>
                <a:latin typeface="MS UI Gothic"/>
                <a:cs typeface="MS UI Gothic"/>
              </a:rPr>
              <a:t>な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役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割</a:t>
            </a:r>
            <a:endParaRPr sz="750">
              <a:latin typeface="MS UI Gothic"/>
              <a:cs typeface="MS UI Gothic"/>
            </a:endParaRPr>
          </a:p>
          <a:p>
            <a:pPr marL="70485">
              <a:lnSpc>
                <a:spcPct val="100000"/>
              </a:lnSpc>
              <a:spcBef>
                <a:spcPts val="75"/>
              </a:spcBef>
            </a:pPr>
            <a:r>
              <a:rPr dirty="0" sz="750" spc="-20">
                <a:solidFill>
                  <a:srgbClr val="FF0000"/>
                </a:solidFill>
                <a:latin typeface="MS UI Gothic"/>
                <a:cs typeface="MS UI Gothic"/>
              </a:rPr>
              <a:t>・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補助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メ</a:t>
            </a:r>
            <a:r>
              <a:rPr dirty="0" sz="750" spc="135">
                <a:solidFill>
                  <a:srgbClr val="FF0000"/>
                </a:solidFill>
                <a:latin typeface="MS UI Gothic"/>
                <a:cs typeface="MS UI Gothic"/>
              </a:rPr>
              <a:t>ニ</a:t>
            </a:r>
            <a:r>
              <a:rPr dirty="0" sz="750" spc="90">
                <a:solidFill>
                  <a:srgbClr val="FF0000"/>
                </a:solidFill>
                <a:latin typeface="MS UI Gothic"/>
                <a:cs typeface="MS UI Gothic"/>
              </a:rPr>
              <a:t>ュ</a:t>
            </a:r>
            <a:r>
              <a:rPr dirty="0" sz="750" spc="75">
                <a:solidFill>
                  <a:srgbClr val="FF0000"/>
                </a:solidFill>
                <a:latin typeface="MS UI Gothic"/>
                <a:cs typeface="MS UI Gothic"/>
              </a:rPr>
              <a:t>ー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選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択</a:t>
            </a:r>
            <a:endParaRPr sz="750">
              <a:latin typeface="MS UI Gothic"/>
              <a:cs typeface="MS UI Gothic"/>
            </a:endParaRPr>
          </a:p>
          <a:p>
            <a:pPr marL="70485">
              <a:lnSpc>
                <a:spcPct val="100000"/>
              </a:lnSpc>
            </a:pPr>
            <a:r>
              <a:rPr dirty="0" sz="750" spc="-20">
                <a:solidFill>
                  <a:srgbClr val="FF0000"/>
                </a:solidFill>
                <a:latin typeface="MS UI Gothic"/>
                <a:cs typeface="MS UI Gothic"/>
              </a:rPr>
              <a:t>・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端末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種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類</a:t>
            </a:r>
            <a:r>
              <a:rPr dirty="0" sz="750" spc="-35">
                <a:solidFill>
                  <a:srgbClr val="FF0000"/>
                </a:solidFill>
                <a:latin typeface="MS UI Gothic"/>
                <a:cs typeface="MS UI Gothic"/>
              </a:rPr>
              <a:t>、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必要台数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等</a:t>
            </a:r>
            <a:r>
              <a:rPr dirty="0" sz="750" spc="100">
                <a:solidFill>
                  <a:srgbClr val="FF0000"/>
                </a:solidFill>
                <a:latin typeface="MS UI Gothic"/>
                <a:cs typeface="MS UI Gothic"/>
              </a:rPr>
              <a:t>に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関</a:t>
            </a:r>
            <a:r>
              <a:rPr dirty="0" sz="750" spc="55">
                <a:solidFill>
                  <a:srgbClr val="FF0000"/>
                </a:solidFill>
                <a:latin typeface="MS UI Gothic"/>
                <a:cs typeface="MS UI Gothic"/>
              </a:rPr>
              <a:t>す</a:t>
            </a:r>
            <a:r>
              <a:rPr dirty="0" sz="750" spc="10">
                <a:solidFill>
                  <a:srgbClr val="FF0000"/>
                </a:solidFill>
                <a:latin typeface="MS UI Gothic"/>
                <a:cs typeface="MS UI Gothic"/>
              </a:rPr>
              <a:t>る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必要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書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類</a:t>
            </a:r>
            <a:endParaRPr sz="750">
              <a:latin typeface="MS UI Gothic"/>
              <a:cs typeface="MS UI Gothic"/>
            </a:endParaRPr>
          </a:p>
          <a:p>
            <a:pPr marL="70485">
              <a:lnSpc>
                <a:spcPct val="100000"/>
              </a:lnSpc>
              <a:spcBef>
                <a:spcPts val="70"/>
              </a:spcBef>
            </a:pPr>
            <a:r>
              <a:rPr dirty="0" sz="750" spc="-20">
                <a:solidFill>
                  <a:srgbClr val="FF0000"/>
                </a:solidFill>
                <a:latin typeface="MS UI Gothic"/>
                <a:cs typeface="MS UI Gothic"/>
              </a:rPr>
              <a:t>・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校内</a:t>
            </a:r>
            <a:r>
              <a:rPr dirty="0" sz="750" spc="-30">
                <a:solidFill>
                  <a:srgbClr val="FF0000"/>
                </a:solidFill>
                <a:latin typeface="Calibri"/>
                <a:cs typeface="Calibri"/>
              </a:rPr>
              <a:t>LAN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整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備</a:t>
            </a:r>
            <a:r>
              <a:rPr dirty="0" sz="750" spc="100">
                <a:solidFill>
                  <a:srgbClr val="FF0000"/>
                </a:solidFill>
                <a:latin typeface="MS UI Gothic"/>
                <a:cs typeface="MS UI Gothic"/>
              </a:rPr>
              <a:t>に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関</a:t>
            </a:r>
            <a:r>
              <a:rPr dirty="0" sz="750" spc="55">
                <a:solidFill>
                  <a:srgbClr val="FF0000"/>
                </a:solidFill>
                <a:latin typeface="MS UI Gothic"/>
                <a:cs typeface="MS UI Gothic"/>
              </a:rPr>
              <a:t>す</a:t>
            </a:r>
            <a:r>
              <a:rPr dirty="0" sz="750" spc="10">
                <a:solidFill>
                  <a:srgbClr val="FF0000"/>
                </a:solidFill>
                <a:latin typeface="MS UI Gothic"/>
                <a:cs typeface="MS UI Gothic"/>
              </a:rPr>
              <a:t>る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必要書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類</a:t>
            </a:r>
            <a:endParaRPr sz="750">
              <a:latin typeface="MS UI Gothic"/>
              <a:cs typeface="MS UI Gothic"/>
            </a:endParaRPr>
          </a:p>
          <a:p>
            <a:pPr marL="129539" marR="5080" indent="-59690">
              <a:lnSpc>
                <a:spcPct val="100000"/>
              </a:lnSpc>
              <a:spcBef>
                <a:spcPts val="10"/>
              </a:spcBef>
            </a:pPr>
            <a:r>
              <a:rPr dirty="0" sz="750" spc="-20">
                <a:solidFill>
                  <a:srgbClr val="FF0000"/>
                </a:solidFill>
                <a:latin typeface="MS UI Gothic"/>
                <a:cs typeface="MS UI Gothic"/>
              </a:rPr>
              <a:t>・</a:t>
            </a:r>
            <a:r>
              <a:rPr dirty="0" sz="750" spc="55">
                <a:solidFill>
                  <a:srgbClr val="FF0000"/>
                </a:solidFill>
                <a:latin typeface="MS UI Gothic"/>
                <a:cs typeface="MS UI Gothic"/>
              </a:rPr>
              <a:t>ラ</a:t>
            </a:r>
            <a:r>
              <a:rPr dirty="0" sz="750" spc="20">
                <a:solidFill>
                  <a:srgbClr val="FF0000"/>
                </a:solidFill>
                <a:latin typeface="MS UI Gothic"/>
                <a:cs typeface="MS UI Gothic"/>
              </a:rPr>
              <a:t>ン</a:t>
            </a:r>
            <a:r>
              <a:rPr dirty="0" sz="750" spc="135">
                <a:solidFill>
                  <a:srgbClr val="FF0000"/>
                </a:solidFill>
                <a:latin typeface="MS UI Gothic"/>
                <a:cs typeface="MS UI Gothic"/>
              </a:rPr>
              <a:t>ニ</a:t>
            </a:r>
            <a:r>
              <a:rPr dirty="0" sz="750" spc="10">
                <a:solidFill>
                  <a:srgbClr val="FF0000"/>
                </a:solidFill>
                <a:latin typeface="MS UI Gothic"/>
                <a:cs typeface="MS UI Gothic"/>
              </a:rPr>
              <a:t>ン</a:t>
            </a:r>
            <a:r>
              <a:rPr dirty="0" sz="750" spc="130">
                <a:solidFill>
                  <a:srgbClr val="FF0000"/>
                </a:solidFill>
                <a:latin typeface="MS UI Gothic"/>
                <a:cs typeface="MS UI Gothic"/>
              </a:rPr>
              <a:t>グ</a:t>
            </a:r>
            <a:r>
              <a:rPr dirty="0" sz="750" spc="50">
                <a:solidFill>
                  <a:srgbClr val="FF0000"/>
                </a:solidFill>
                <a:latin typeface="MS UI Gothic"/>
                <a:cs typeface="MS UI Gothic"/>
              </a:rPr>
              <a:t>コ</a:t>
            </a:r>
            <a:r>
              <a:rPr dirty="0" sz="750" spc="120">
                <a:solidFill>
                  <a:srgbClr val="FF0000"/>
                </a:solidFill>
                <a:latin typeface="MS UI Gothic"/>
                <a:cs typeface="MS UI Gothic"/>
              </a:rPr>
              <a:t>ス</a:t>
            </a:r>
            <a:r>
              <a:rPr dirty="0" sz="750" spc="-70">
                <a:solidFill>
                  <a:srgbClr val="FF0000"/>
                </a:solidFill>
                <a:latin typeface="MS UI Gothic"/>
                <a:cs typeface="MS UI Gothic"/>
              </a:rPr>
              <a:t>ト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見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通</a:t>
            </a:r>
            <a:r>
              <a:rPr dirty="0" sz="750" spc="-20">
                <a:solidFill>
                  <a:srgbClr val="FF0000"/>
                </a:solidFill>
                <a:latin typeface="MS UI Gothic"/>
                <a:cs typeface="MS UI Gothic"/>
              </a:rPr>
              <a:t>し</a:t>
            </a:r>
            <a:r>
              <a:rPr dirty="0" sz="750" spc="5">
                <a:solidFill>
                  <a:srgbClr val="FF0000"/>
                </a:solidFill>
                <a:latin typeface="MS UI Gothic"/>
                <a:cs typeface="MS UI Gothic"/>
              </a:rPr>
              <a:t>を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含</a:t>
            </a:r>
            <a:r>
              <a:rPr dirty="0" sz="750" spc="90">
                <a:solidFill>
                  <a:srgbClr val="FF0000"/>
                </a:solidFill>
                <a:latin typeface="MS UI Gothic"/>
                <a:cs typeface="MS UI Gothic"/>
              </a:rPr>
              <a:t>む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整備計画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及</a:t>
            </a:r>
            <a:r>
              <a:rPr dirty="0" sz="750" spc="45">
                <a:solidFill>
                  <a:srgbClr val="FF0000"/>
                </a:solidFill>
                <a:latin typeface="MS UI Gothic"/>
                <a:cs typeface="MS UI Gothic"/>
              </a:rPr>
              <a:t>び 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有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効活用計</a:t>
            </a:r>
            <a:r>
              <a:rPr dirty="0" sz="750" spc="-50">
                <a:solidFill>
                  <a:srgbClr val="FF0000"/>
                </a:solidFill>
                <a:latin typeface="MS UI Gothic"/>
                <a:cs typeface="MS UI Gothic"/>
              </a:rPr>
              <a:t>画</a:t>
            </a:r>
            <a:r>
              <a:rPr dirty="0" sz="750" spc="8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50" spc="-60">
                <a:solidFill>
                  <a:srgbClr val="FF0000"/>
                </a:solidFill>
                <a:latin typeface="MS UI Gothic"/>
                <a:cs typeface="MS UI Gothic"/>
              </a:rPr>
              <a:t>策</a:t>
            </a:r>
            <a:r>
              <a:rPr dirty="0" sz="750" spc="-55">
                <a:solidFill>
                  <a:srgbClr val="FF0000"/>
                </a:solidFill>
                <a:latin typeface="MS UI Gothic"/>
                <a:cs typeface="MS UI Gothic"/>
              </a:rPr>
              <a:t>定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05547" y="4362112"/>
            <a:ext cx="70548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130">
                <a:latin typeface="MS UI Gothic"/>
                <a:cs typeface="MS UI Gothic"/>
              </a:rPr>
              <a:t>申</a:t>
            </a:r>
            <a:r>
              <a:rPr dirty="0" sz="1350" spc="80">
                <a:latin typeface="MS UI Gothic"/>
                <a:cs typeface="MS UI Gothic"/>
              </a:rPr>
              <a:t> </a:t>
            </a:r>
            <a:r>
              <a:rPr dirty="0" sz="1350" spc="-130">
                <a:latin typeface="MS UI Gothic"/>
                <a:cs typeface="MS UI Gothic"/>
              </a:rPr>
              <a:t>請</a:t>
            </a:r>
            <a:r>
              <a:rPr dirty="0" sz="1350" spc="130">
                <a:latin typeface="MS UI Gothic"/>
                <a:cs typeface="MS UI Gothic"/>
              </a:rPr>
              <a:t> </a:t>
            </a:r>
            <a:r>
              <a:rPr dirty="0" sz="1350" spc="-130">
                <a:latin typeface="MS UI Gothic"/>
                <a:cs typeface="MS UI Gothic"/>
              </a:rPr>
              <a:t>②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82316" y="1581730"/>
            <a:ext cx="1346200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65">
                <a:latin typeface="MS UI Gothic"/>
                <a:cs typeface="MS UI Gothic"/>
              </a:rPr>
              <a:t>（</a:t>
            </a:r>
            <a:r>
              <a:rPr dirty="0" sz="1750" spc="135">
                <a:latin typeface="MS UI Gothic"/>
                <a:cs typeface="MS UI Gothic"/>
              </a:rPr>
              <a:t>リ</a:t>
            </a:r>
            <a:r>
              <a:rPr dirty="0" sz="1750" spc="80">
                <a:latin typeface="MS UI Gothic"/>
                <a:cs typeface="MS UI Gothic"/>
              </a:rPr>
              <a:t>ー</a:t>
            </a:r>
            <a:r>
              <a:rPr dirty="0" sz="1750" spc="60">
                <a:latin typeface="MS UI Gothic"/>
                <a:cs typeface="MS UI Gothic"/>
              </a:rPr>
              <a:t>ス</a:t>
            </a:r>
            <a:r>
              <a:rPr dirty="0" sz="1750" spc="135">
                <a:latin typeface="MS UI Gothic"/>
                <a:cs typeface="MS UI Gothic"/>
              </a:rPr>
              <a:t>の</a:t>
            </a:r>
            <a:r>
              <a:rPr dirty="0" sz="1750" spc="-185">
                <a:latin typeface="MS UI Gothic"/>
                <a:cs typeface="MS UI Gothic"/>
              </a:rPr>
              <a:t>場合</a:t>
            </a:r>
            <a:r>
              <a:rPr dirty="0" sz="1750" spc="-90">
                <a:latin typeface="MS UI Gothic"/>
                <a:cs typeface="MS UI Gothic"/>
              </a:rPr>
              <a:t>）</a:t>
            </a:r>
            <a:endParaRPr sz="1750">
              <a:latin typeface="MS UI Gothic"/>
              <a:cs typeface="MS UI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63132" y="1548202"/>
            <a:ext cx="122745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65">
                <a:latin typeface="MS UI Gothic"/>
                <a:cs typeface="MS UI Gothic"/>
              </a:rPr>
              <a:t>（</a:t>
            </a:r>
            <a:r>
              <a:rPr dirty="0" sz="1750" spc="-185">
                <a:latin typeface="MS UI Gothic"/>
                <a:cs typeface="MS UI Gothic"/>
              </a:rPr>
              <a:t>購入</a:t>
            </a:r>
            <a:r>
              <a:rPr dirty="0" sz="1750" spc="135">
                <a:latin typeface="MS UI Gothic"/>
                <a:cs typeface="MS UI Gothic"/>
              </a:rPr>
              <a:t>の</a:t>
            </a:r>
            <a:r>
              <a:rPr dirty="0" sz="1750" spc="-185">
                <a:latin typeface="MS UI Gothic"/>
                <a:cs typeface="MS UI Gothic"/>
              </a:rPr>
              <a:t>場合</a:t>
            </a:r>
            <a:r>
              <a:rPr dirty="0" sz="1750" spc="-90">
                <a:latin typeface="MS UI Gothic"/>
                <a:cs typeface="MS UI Gothic"/>
              </a:rPr>
              <a:t>）</a:t>
            </a:r>
            <a:endParaRPr sz="1750">
              <a:latin typeface="MS UI Gothic"/>
              <a:cs typeface="MS UI Gothic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344923" y="2667000"/>
            <a:ext cx="347980" cy="494030"/>
            <a:chOff x="4344923" y="2667000"/>
            <a:chExt cx="347980" cy="494030"/>
          </a:xfrm>
        </p:grpSpPr>
        <p:sp>
          <p:nvSpPr>
            <p:cNvPr id="52" name="object 52"/>
            <p:cNvSpPr/>
            <p:nvPr/>
          </p:nvSpPr>
          <p:spPr>
            <a:xfrm>
              <a:off x="4498847" y="2667000"/>
              <a:ext cx="193675" cy="494030"/>
            </a:xfrm>
            <a:custGeom>
              <a:avLst/>
              <a:gdLst/>
              <a:ahLst/>
              <a:cxnLst/>
              <a:rect l="l" t="t" r="r" b="b"/>
              <a:pathLst>
                <a:path w="193675" h="494030">
                  <a:moveTo>
                    <a:pt x="97536" y="0"/>
                  </a:moveTo>
                  <a:lnTo>
                    <a:pt x="0" y="108204"/>
                  </a:lnTo>
                  <a:lnTo>
                    <a:pt x="48767" y="108204"/>
                  </a:lnTo>
                  <a:lnTo>
                    <a:pt x="48767" y="493775"/>
                  </a:lnTo>
                  <a:lnTo>
                    <a:pt x="144779" y="493775"/>
                  </a:lnTo>
                  <a:lnTo>
                    <a:pt x="144779" y="108204"/>
                  </a:lnTo>
                  <a:lnTo>
                    <a:pt x="193548" y="108204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344923" y="2667000"/>
              <a:ext cx="200025" cy="494030"/>
            </a:xfrm>
            <a:custGeom>
              <a:avLst/>
              <a:gdLst/>
              <a:ahLst/>
              <a:cxnLst/>
              <a:rect l="l" t="t" r="r" b="b"/>
              <a:pathLst>
                <a:path w="200025" h="494030">
                  <a:moveTo>
                    <a:pt x="149351" y="0"/>
                  </a:moveTo>
                  <a:lnTo>
                    <a:pt x="48767" y="0"/>
                  </a:lnTo>
                  <a:lnTo>
                    <a:pt x="48767" y="382524"/>
                  </a:lnTo>
                  <a:lnTo>
                    <a:pt x="0" y="382524"/>
                  </a:lnTo>
                  <a:lnTo>
                    <a:pt x="99060" y="493775"/>
                  </a:lnTo>
                  <a:lnTo>
                    <a:pt x="199643" y="382524"/>
                  </a:lnTo>
                  <a:lnTo>
                    <a:pt x="149351" y="382524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93CD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4370323" y="3165763"/>
            <a:ext cx="414020" cy="3492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55">
                <a:latin typeface="MS UI Gothic"/>
                <a:cs typeface="MS UI Gothic"/>
              </a:rPr>
              <a:t>事</a:t>
            </a:r>
            <a:r>
              <a:rPr dirty="0" sz="700" spc="-65">
                <a:latin typeface="MS UI Gothic"/>
                <a:cs typeface="MS UI Gothic"/>
              </a:rPr>
              <a:t>務</a:t>
            </a:r>
            <a:r>
              <a:rPr dirty="0" sz="700" spc="-60">
                <a:latin typeface="MS UI Gothic"/>
                <a:cs typeface="MS UI Gothic"/>
              </a:rPr>
              <a:t>費</a:t>
            </a:r>
            <a:endParaRPr sz="700">
              <a:latin typeface="MS UI Gothic"/>
              <a:cs typeface="MS UI Gothic"/>
            </a:endParaRPr>
          </a:p>
          <a:p>
            <a:pPr marL="12700" marR="5080">
              <a:lnSpc>
                <a:spcPts val="850"/>
              </a:lnSpc>
              <a:spcBef>
                <a:spcPts val="20"/>
              </a:spcBef>
            </a:pPr>
            <a:r>
              <a:rPr dirty="0" sz="700" spc="-5">
                <a:latin typeface="MS UI Gothic"/>
                <a:cs typeface="MS UI Gothic"/>
              </a:rPr>
              <a:t>（</a:t>
            </a:r>
            <a:r>
              <a:rPr dirty="0" sz="700" spc="-55">
                <a:latin typeface="MS UI Gothic"/>
                <a:cs typeface="MS UI Gothic"/>
              </a:rPr>
              <a:t>市</a:t>
            </a:r>
            <a:r>
              <a:rPr dirty="0" sz="700" spc="-65">
                <a:latin typeface="MS UI Gothic"/>
                <a:cs typeface="MS UI Gothic"/>
              </a:rPr>
              <a:t>区</a:t>
            </a:r>
            <a:r>
              <a:rPr dirty="0" sz="700" spc="-55">
                <a:latin typeface="MS UI Gothic"/>
                <a:cs typeface="MS UI Gothic"/>
              </a:rPr>
              <a:t>町</a:t>
            </a:r>
            <a:r>
              <a:rPr dirty="0" sz="700" spc="-60">
                <a:latin typeface="MS UI Gothic"/>
                <a:cs typeface="MS UI Gothic"/>
              </a:rPr>
              <a:t>村 </a:t>
            </a:r>
            <a:r>
              <a:rPr dirty="0" sz="700" spc="-55">
                <a:latin typeface="MS UI Gothic"/>
                <a:cs typeface="MS UI Gothic"/>
              </a:rPr>
              <a:t>取</a:t>
            </a:r>
            <a:r>
              <a:rPr dirty="0" sz="700" spc="25">
                <a:latin typeface="MS UI Gothic"/>
                <a:cs typeface="MS UI Gothic"/>
              </a:rPr>
              <a:t>り</a:t>
            </a:r>
            <a:r>
              <a:rPr dirty="0" sz="700" spc="45">
                <a:latin typeface="MS UI Gothic"/>
                <a:cs typeface="MS UI Gothic"/>
              </a:rPr>
              <a:t>ま</a:t>
            </a:r>
            <a:r>
              <a:rPr dirty="0" sz="700" spc="25">
                <a:latin typeface="MS UI Gothic"/>
                <a:cs typeface="MS UI Gothic"/>
              </a:rPr>
              <a:t>と</a:t>
            </a:r>
            <a:r>
              <a:rPr dirty="0" sz="700">
                <a:latin typeface="MS UI Gothic"/>
                <a:cs typeface="MS UI Gothic"/>
              </a:rPr>
              <a:t>め</a:t>
            </a:r>
            <a:r>
              <a:rPr dirty="0" sz="700" spc="-30">
                <a:latin typeface="MS UI Gothic"/>
                <a:cs typeface="MS UI Gothic"/>
              </a:rPr>
              <a:t>）</a:t>
            </a:r>
            <a:endParaRPr sz="700">
              <a:latin typeface="MS UI Gothic"/>
              <a:cs typeface="MS UI Gothic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795016" y="3974591"/>
            <a:ext cx="5779135" cy="753110"/>
            <a:chOff x="2795016" y="3974591"/>
            <a:chExt cx="5779135" cy="753110"/>
          </a:xfrm>
        </p:grpSpPr>
        <p:sp>
          <p:nvSpPr>
            <p:cNvPr id="56" name="object 56"/>
            <p:cNvSpPr/>
            <p:nvPr/>
          </p:nvSpPr>
          <p:spPr>
            <a:xfrm>
              <a:off x="2795016" y="3974591"/>
              <a:ext cx="471170" cy="753110"/>
            </a:xfrm>
            <a:custGeom>
              <a:avLst/>
              <a:gdLst/>
              <a:ahLst/>
              <a:cxnLst/>
              <a:rect l="l" t="t" r="r" b="b"/>
              <a:pathLst>
                <a:path w="471170" h="753110">
                  <a:moveTo>
                    <a:pt x="400811" y="0"/>
                  </a:moveTo>
                  <a:lnTo>
                    <a:pt x="198119" y="76200"/>
                  </a:lnTo>
                  <a:lnTo>
                    <a:pt x="266700" y="112775"/>
                  </a:lnTo>
                  <a:lnTo>
                    <a:pt x="68579" y="565403"/>
                  </a:lnTo>
                  <a:lnTo>
                    <a:pt x="0" y="527303"/>
                  </a:lnTo>
                  <a:lnTo>
                    <a:pt x="70103" y="752855"/>
                  </a:lnTo>
                  <a:lnTo>
                    <a:pt x="271271" y="675131"/>
                  </a:lnTo>
                  <a:lnTo>
                    <a:pt x="204215" y="638555"/>
                  </a:lnTo>
                  <a:lnTo>
                    <a:pt x="402335" y="187451"/>
                  </a:lnTo>
                  <a:lnTo>
                    <a:pt x="470916" y="224027"/>
                  </a:lnTo>
                  <a:lnTo>
                    <a:pt x="400811" y="0"/>
                  </a:lnTo>
                  <a:close/>
                </a:path>
              </a:pathLst>
            </a:custGeom>
            <a:solidFill>
              <a:srgbClr val="91C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539227" y="4000499"/>
              <a:ext cx="1035050" cy="230504"/>
            </a:xfrm>
            <a:custGeom>
              <a:avLst/>
              <a:gdLst/>
              <a:ahLst/>
              <a:cxnLst/>
              <a:rect l="l" t="t" r="r" b="b"/>
              <a:pathLst>
                <a:path w="1035050" h="230504">
                  <a:moveTo>
                    <a:pt x="94488" y="160020"/>
                  </a:moveTo>
                  <a:lnTo>
                    <a:pt x="88392" y="182880"/>
                  </a:lnTo>
                  <a:lnTo>
                    <a:pt x="94488" y="184404"/>
                  </a:lnTo>
                  <a:lnTo>
                    <a:pt x="108203" y="188975"/>
                  </a:lnTo>
                  <a:lnTo>
                    <a:pt x="111251" y="190500"/>
                  </a:lnTo>
                  <a:lnTo>
                    <a:pt x="115824" y="166115"/>
                  </a:lnTo>
                  <a:lnTo>
                    <a:pt x="114300" y="164592"/>
                  </a:lnTo>
                  <a:lnTo>
                    <a:pt x="99060" y="161544"/>
                  </a:lnTo>
                  <a:lnTo>
                    <a:pt x="94488" y="160020"/>
                  </a:lnTo>
                  <a:close/>
                </a:path>
                <a:path w="1035050" h="230504">
                  <a:moveTo>
                    <a:pt x="54864" y="144780"/>
                  </a:moveTo>
                  <a:lnTo>
                    <a:pt x="45720" y="166115"/>
                  </a:lnTo>
                  <a:lnTo>
                    <a:pt x="45720" y="167639"/>
                  </a:lnTo>
                  <a:lnTo>
                    <a:pt x="56388" y="172212"/>
                  </a:lnTo>
                  <a:lnTo>
                    <a:pt x="67055" y="175260"/>
                  </a:lnTo>
                  <a:lnTo>
                    <a:pt x="74675" y="152400"/>
                  </a:lnTo>
                  <a:lnTo>
                    <a:pt x="64007" y="147827"/>
                  </a:lnTo>
                  <a:lnTo>
                    <a:pt x="54864" y="144780"/>
                  </a:lnTo>
                  <a:close/>
                </a:path>
                <a:path w="1035050" h="230504">
                  <a:moveTo>
                    <a:pt x="22860" y="120396"/>
                  </a:moveTo>
                  <a:lnTo>
                    <a:pt x="4572" y="134112"/>
                  </a:lnTo>
                  <a:lnTo>
                    <a:pt x="7620" y="138684"/>
                  </a:lnTo>
                  <a:lnTo>
                    <a:pt x="7620" y="140208"/>
                  </a:lnTo>
                  <a:lnTo>
                    <a:pt x="19812" y="152400"/>
                  </a:lnTo>
                  <a:lnTo>
                    <a:pt x="24383" y="153924"/>
                  </a:lnTo>
                  <a:lnTo>
                    <a:pt x="36575" y="134112"/>
                  </a:lnTo>
                  <a:lnTo>
                    <a:pt x="32003" y="131063"/>
                  </a:lnTo>
                  <a:lnTo>
                    <a:pt x="27431" y="126492"/>
                  </a:lnTo>
                  <a:lnTo>
                    <a:pt x="24383" y="121920"/>
                  </a:lnTo>
                  <a:lnTo>
                    <a:pt x="22860" y="120396"/>
                  </a:lnTo>
                  <a:close/>
                </a:path>
                <a:path w="1035050" h="230504">
                  <a:moveTo>
                    <a:pt x="9144" y="89915"/>
                  </a:moveTo>
                  <a:lnTo>
                    <a:pt x="7620" y="91439"/>
                  </a:lnTo>
                  <a:lnTo>
                    <a:pt x="7620" y="92963"/>
                  </a:lnTo>
                  <a:lnTo>
                    <a:pt x="4572" y="97536"/>
                  </a:lnTo>
                  <a:lnTo>
                    <a:pt x="3048" y="99060"/>
                  </a:lnTo>
                  <a:lnTo>
                    <a:pt x="3048" y="100584"/>
                  </a:lnTo>
                  <a:lnTo>
                    <a:pt x="1524" y="105156"/>
                  </a:lnTo>
                  <a:lnTo>
                    <a:pt x="0" y="106680"/>
                  </a:lnTo>
                  <a:lnTo>
                    <a:pt x="0" y="121920"/>
                  </a:lnTo>
                  <a:lnTo>
                    <a:pt x="22860" y="118872"/>
                  </a:lnTo>
                  <a:lnTo>
                    <a:pt x="22352" y="117348"/>
                  </a:lnTo>
                  <a:lnTo>
                    <a:pt x="21336" y="117348"/>
                  </a:lnTo>
                  <a:lnTo>
                    <a:pt x="21336" y="114300"/>
                  </a:lnTo>
                  <a:lnTo>
                    <a:pt x="22860" y="109727"/>
                  </a:lnTo>
                  <a:lnTo>
                    <a:pt x="24384" y="109727"/>
                  </a:lnTo>
                  <a:lnTo>
                    <a:pt x="25146" y="108204"/>
                  </a:lnTo>
                  <a:lnTo>
                    <a:pt x="24383" y="108204"/>
                  </a:lnTo>
                  <a:lnTo>
                    <a:pt x="25907" y="106680"/>
                  </a:lnTo>
                  <a:lnTo>
                    <a:pt x="9144" y="89915"/>
                  </a:lnTo>
                  <a:close/>
                </a:path>
                <a:path w="1035050" h="230504">
                  <a:moveTo>
                    <a:pt x="21336" y="114300"/>
                  </a:moveTo>
                  <a:lnTo>
                    <a:pt x="21336" y="117348"/>
                  </a:lnTo>
                  <a:lnTo>
                    <a:pt x="21771" y="115606"/>
                  </a:lnTo>
                  <a:lnTo>
                    <a:pt x="21336" y="114300"/>
                  </a:lnTo>
                  <a:close/>
                </a:path>
                <a:path w="1035050" h="230504">
                  <a:moveTo>
                    <a:pt x="21771" y="115606"/>
                  </a:moveTo>
                  <a:lnTo>
                    <a:pt x="21336" y="117348"/>
                  </a:lnTo>
                  <a:lnTo>
                    <a:pt x="22352" y="117348"/>
                  </a:lnTo>
                  <a:lnTo>
                    <a:pt x="21771" y="115606"/>
                  </a:lnTo>
                  <a:close/>
                </a:path>
                <a:path w="1035050" h="230504">
                  <a:moveTo>
                    <a:pt x="22860" y="111251"/>
                  </a:moveTo>
                  <a:lnTo>
                    <a:pt x="21336" y="114300"/>
                  </a:lnTo>
                  <a:lnTo>
                    <a:pt x="21771" y="115606"/>
                  </a:lnTo>
                  <a:lnTo>
                    <a:pt x="22860" y="111251"/>
                  </a:lnTo>
                  <a:close/>
                </a:path>
                <a:path w="1035050" h="230504">
                  <a:moveTo>
                    <a:pt x="24384" y="109727"/>
                  </a:moveTo>
                  <a:lnTo>
                    <a:pt x="22860" y="109727"/>
                  </a:lnTo>
                  <a:lnTo>
                    <a:pt x="22860" y="112775"/>
                  </a:lnTo>
                  <a:lnTo>
                    <a:pt x="24384" y="109727"/>
                  </a:lnTo>
                  <a:close/>
                </a:path>
                <a:path w="1035050" h="230504">
                  <a:moveTo>
                    <a:pt x="25907" y="106680"/>
                  </a:moveTo>
                  <a:lnTo>
                    <a:pt x="24383" y="108204"/>
                  </a:lnTo>
                  <a:lnTo>
                    <a:pt x="25146" y="108204"/>
                  </a:lnTo>
                  <a:lnTo>
                    <a:pt x="25907" y="106680"/>
                  </a:lnTo>
                  <a:close/>
                </a:path>
                <a:path w="1035050" h="230504">
                  <a:moveTo>
                    <a:pt x="51816" y="62484"/>
                  </a:moveTo>
                  <a:lnTo>
                    <a:pt x="45720" y="64008"/>
                  </a:lnTo>
                  <a:lnTo>
                    <a:pt x="36575" y="70104"/>
                  </a:lnTo>
                  <a:lnTo>
                    <a:pt x="30479" y="73151"/>
                  </a:lnTo>
                  <a:lnTo>
                    <a:pt x="41148" y="94487"/>
                  </a:lnTo>
                  <a:lnTo>
                    <a:pt x="47244" y="91439"/>
                  </a:lnTo>
                  <a:lnTo>
                    <a:pt x="54864" y="86868"/>
                  </a:lnTo>
                  <a:lnTo>
                    <a:pt x="59436" y="85344"/>
                  </a:lnTo>
                  <a:lnTo>
                    <a:pt x="51816" y="62484"/>
                  </a:lnTo>
                  <a:close/>
                </a:path>
                <a:path w="1035050" h="230504">
                  <a:moveTo>
                    <a:pt x="94488" y="45720"/>
                  </a:moveTo>
                  <a:lnTo>
                    <a:pt x="80772" y="50292"/>
                  </a:lnTo>
                  <a:lnTo>
                    <a:pt x="73151" y="53339"/>
                  </a:lnTo>
                  <a:lnTo>
                    <a:pt x="79248" y="76200"/>
                  </a:lnTo>
                  <a:lnTo>
                    <a:pt x="86868" y="74675"/>
                  </a:lnTo>
                  <a:lnTo>
                    <a:pt x="100583" y="70104"/>
                  </a:lnTo>
                  <a:lnTo>
                    <a:pt x="94488" y="45720"/>
                  </a:lnTo>
                  <a:close/>
                </a:path>
                <a:path w="1035050" h="230504">
                  <a:moveTo>
                    <a:pt x="138683" y="35051"/>
                  </a:moveTo>
                  <a:lnTo>
                    <a:pt x="123444" y="38100"/>
                  </a:lnTo>
                  <a:lnTo>
                    <a:pt x="117348" y="39624"/>
                  </a:lnTo>
                  <a:lnTo>
                    <a:pt x="121920" y="64008"/>
                  </a:lnTo>
                  <a:lnTo>
                    <a:pt x="128016" y="62484"/>
                  </a:lnTo>
                  <a:lnTo>
                    <a:pt x="143255" y="59436"/>
                  </a:lnTo>
                  <a:lnTo>
                    <a:pt x="138683" y="35051"/>
                  </a:lnTo>
                  <a:close/>
                </a:path>
                <a:path w="1035050" h="230504">
                  <a:moveTo>
                    <a:pt x="182879" y="25908"/>
                  </a:moveTo>
                  <a:lnTo>
                    <a:pt x="160020" y="30480"/>
                  </a:lnTo>
                  <a:lnTo>
                    <a:pt x="164592" y="54863"/>
                  </a:lnTo>
                  <a:lnTo>
                    <a:pt x="178307" y="51815"/>
                  </a:lnTo>
                  <a:lnTo>
                    <a:pt x="185927" y="50292"/>
                  </a:lnTo>
                  <a:lnTo>
                    <a:pt x="182879" y="25908"/>
                  </a:lnTo>
                  <a:close/>
                </a:path>
                <a:path w="1035050" h="230504">
                  <a:moveTo>
                    <a:pt x="227075" y="18287"/>
                  </a:moveTo>
                  <a:lnTo>
                    <a:pt x="204216" y="22860"/>
                  </a:lnTo>
                  <a:lnTo>
                    <a:pt x="207264" y="47244"/>
                  </a:lnTo>
                  <a:lnTo>
                    <a:pt x="230124" y="42672"/>
                  </a:lnTo>
                  <a:lnTo>
                    <a:pt x="227075" y="18287"/>
                  </a:lnTo>
                  <a:close/>
                </a:path>
                <a:path w="1035050" h="230504">
                  <a:moveTo>
                    <a:pt x="271272" y="13715"/>
                  </a:moveTo>
                  <a:lnTo>
                    <a:pt x="252983" y="15239"/>
                  </a:lnTo>
                  <a:lnTo>
                    <a:pt x="248412" y="15239"/>
                  </a:lnTo>
                  <a:lnTo>
                    <a:pt x="251460" y="39624"/>
                  </a:lnTo>
                  <a:lnTo>
                    <a:pt x="256031" y="39624"/>
                  </a:lnTo>
                  <a:lnTo>
                    <a:pt x="274320" y="38100"/>
                  </a:lnTo>
                  <a:lnTo>
                    <a:pt x="271272" y="13715"/>
                  </a:lnTo>
                  <a:close/>
                </a:path>
                <a:path w="1035050" h="230504">
                  <a:moveTo>
                    <a:pt x="315468" y="9144"/>
                  </a:moveTo>
                  <a:lnTo>
                    <a:pt x="297179" y="10668"/>
                  </a:lnTo>
                  <a:lnTo>
                    <a:pt x="294131" y="10668"/>
                  </a:lnTo>
                  <a:lnTo>
                    <a:pt x="295655" y="35051"/>
                  </a:lnTo>
                  <a:lnTo>
                    <a:pt x="298703" y="35051"/>
                  </a:lnTo>
                  <a:lnTo>
                    <a:pt x="316992" y="33527"/>
                  </a:lnTo>
                  <a:lnTo>
                    <a:pt x="315468" y="9144"/>
                  </a:lnTo>
                  <a:close/>
                </a:path>
                <a:path w="1035050" h="230504">
                  <a:moveTo>
                    <a:pt x="359664" y="6096"/>
                  </a:moveTo>
                  <a:lnTo>
                    <a:pt x="338327" y="7620"/>
                  </a:lnTo>
                  <a:lnTo>
                    <a:pt x="339851" y="32004"/>
                  </a:lnTo>
                  <a:lnTo>
                    <a:pt x="361188" y="30480"/>
                  </a:lnTo>
                  <a:lnTo>
                    <a:pt x="359664" y="6096"/>
                  </a:lnTo>
                  <a:close/>
                </a:path>
                <a:path w="1035050" h="230504">
                  <a:moveTo>
                    <a:pt x="405383" y="3048"/>
                  </a:moveTo>
                  <a:lnTo>
                    <a:pt x="382524" y="4572"/>
                  </a:lnTo>
                  <a:lnTo>
                    <a:pt x="384048" y="28956"/>
                  </a:lnTo>
                  <a:lnTo>
                    <a:pt x="405383" y="27432"/>
                  </a:lnTo>
                  <a:lnTo>
                    <a:pt x="405383" y="3048"/>
                  </a:lnTo>
                  <a:close/>
                </a:path>
                <a:path w="1035050" h="230504">
                  <a:moveTo>
                    <a:pt x="449579" y="1524"/>
                  </a:moveTo>
                  <a:lnTo>
                    <a:pt x="426720" y="1524"/>
                  </a:lnTo>
                  <a:lnTo>
                    <a:pt x="428244" y="27432"/>
                  </a:lnTo>
                  <a:lnTo>
                    <a:pt x="449579" y="25908"/>
                  </a:lnTo>
                  <a:lnTo>
                    <a:pt x="449579" y="1524"/>
                  </a:lnTo>
                  <a:close/>
                </a:path>
                <a:path w="1035050" h="230504">
                  <a:moveTo>
                    <a:pt x="493775" y="0"/>
                  </a:moveTo>
                  <a:lnTo>
                    <a:pt x="470916" y="1524"/>
                  </a:lnTo>
                  <a:lnTo>
                    <a:pt x="472440" y="25908"/>
                  </a:lnTo>
                  <a:lnTo>
                    <a:pt x="493775" y="25908"/>
                  </a:lnTo>
                  <a:lnTo>
                    <a:pt x="493775" y="0"/>
                  </a:lnTo>
                  <a:close/>
                </a:path>
                <a:path w="1035050" h="230504">
                  <a:moveTo>
                    <a:pt x="537972" y="0"/>
                  </a:moveTo>
                  <a:lnTo>
                    <a:pt x="516636" y="0"/>
                  </a:lnTo>
                  <a:lnTo>
                    <a:pt x="516636" y="24384"/>
                  </a:lnTo>
                  <a:lnTo>
                    <a:pt x="537972" y="25908"/>
                  </a:lnTo>
                  <a:lnTo>
                    <a:pt x="537972" y="0"/>
                  </a:lnTo>
                  <a:close/>
                </a:path>
                <a:path w="1035050" h="230504">
                  <a:moveTo>
                    <a:pt x="583692" y="1524"/>
                  </a:moveTo>
                  <a:lnTo>
                    <a:pt x="560831" y="1524"/>
                  </a:lnTo>
                  <a:lnTo>
                    <a:pt x="560831" y="25908"/>
                  </a:lnTo>
                  <a:lnTo>
                    <a:pt x="582168" y="25908"/>
                  </a:lnTo>
                  <a:lnTo>
                    <a:pt x="583692" y="1524"/>
                  </a:lnTo>
                  <a:close/>
                </a:path>
                <a:path w="1035050" h="230504">
                  <a:moveTo>
                    <a:pt x="605027" y="1524"/>
                  </a:moveTo>
                  <a:lnTo>
                    <a:pt x="605027" y="27432"/>
                  </a:lnTo>
                  <a:lnTo>
                    <a:pt x="626364" y="27432"/>
                  </a:lnTo>
                  <a:lnTo>
                    <a:pt x="627888" y="3048"/>
                  </a:lnTo>
                  <a:lnTo>
                    <a:pt x="618744" y="3048"/>
                  </a:lnTo>
                  <a:lnTo>
                    <a:pt x="605027" y="1524"/>
                  </a:lnTo>
                  <a:close/>
                </a:path>
                <a:path w="1035050" h="230504">
                  <a:moveTo>
                    <a:pt x="667512" y="4572"/>
                  </a:moveTo>
                  <a:lnTo>
                    <a:pt x="649224" y="4572"/>
                  </a:lnTo>
                  <a:lnTo>
                    <a:pt x="649224" y="28956"/>
                  </a:lnTo>
                  <a:lnTo>
                    <a:pt x="667512" y="28956"/>
                  </a:lnTo>
                  <a:lnTo>
                    <a:pt x="670560" y="30480"/>
                  </a:lnTo>
                  <a:lnTo>
                    <a:pt x="672083" y="6096"/>
                  </a:lnTo>
                  <a:lnTo>
                    <a:pt x="667512" y="4572"/>
                  </a:lnTo>
                  <a:close/>
                </a:path>
                <a:path w="1035050" h="230504">
                  <a:moveTo>
                    <a:pt x="694944" y="7620"/>
                  </a:moveTo>
                  <a:lnTo>
                    <a:pt x="693420" y="32004"/>
                  </a:lnTo>
                  <a:lnTo>
                    <a:pt x="713231" y="33527"/>
                  </a:lnTo>
                  <a:lnTo>
                    <a:pt x="714755" y="33527"/>
                  </a:lnTo>
                  <a:lnTo>
                    <a:pt x="716279" y="9144"/>
                  </a:lnTo>
                  <a:lnTo>
                    <a:pt x="714755" y="9144"/>
                  </a:lnTo>
                  <a:lnTo>
                    <a:pt x="694944" y="7620"/>
                  </a:lnTo>
                  <a:close/>
                </a:path>
                <a:path w="1035050" h="230504">
                  <a:moveTo>
                    <a:pt x="739140" y="10668"/>
                  </a:moveTo>
                  <a:lnTo>
                    <a:pt x="736092" y="35051"/>
                  </a:lnTo>
                  <a:lnTo>
                    <a:pt x="757427" y="38100"/>
                  </a:lnTo>
                  <a:lnTo>
                    <a:pt x="758951" y="38100"/>
                  </a:lnTo>
                  <a:lnTo>
                    <a:pt x="760476" y="13715"/>
                  </a:lnTo>
                  <a:lnTo>
                    <a:pt x="758951" y="12192"/>
                  </a:lnTo>
                  <a:lnTo>
                    <a:pt x="739140" y="10668"/>
                  </a:lnTo>
                  <a:close/>
                </a:path>
                <a:path w="1035050" h="230504">
                  <a:moveTo>
                    <a:pt x="783336" y="15239"/>
                  </a:moveTo>
                  <a:lnTo>
                    <a:pt x="780288" y="39624"/>
                  </a:lnTo>
                  <a:lnTo>
                    <a:pt x="798576" y="42672"/>
                  </a:lnTo>
                  <a:lnTo>
                    <a:pt x="803148" y="42672"/>
                  </a:lnTo>
                  <a:lnTo>
                    <a:pt x="804672" y="18287"/>
                  </a:lnTo>
                  <a:lnTo>
                    <a:pt x="801624" y="18287"/>
                  </a:lnTo>
                  <a:lnTo>
                    <a:pt x="783336" y="15239"/>
                  </a:lnTo>
                  <a:close/>
                </a:path>
                <a:path w="1035050" h="230504">
                  <a:moveTo>
                    <a:pt x="827531" y="21336"/>
                  </a:moveTo>
                  <a:lnTo>
                    <a:pt x="824483" y="45720"/>
                  </a:lnTo>
                  <a:lnTo>
                    <a:pt x="838200" y="48768"/>
                  </a:lnTo>
                  <a:lnTo>
                    <a:pt x="845820" y="50292"/>
                  </a:lnTo>
                  <a:lnTo>
                    <a:pt x="848868" y="25908"/>
                  </a:lnTo>
                  <a:lnTo>
                    <a:pt x="841248" y="24384"/>
                  </a:lnTo>
                  <a:lnTo>
                    <a:pt x="827531" y="21336"/>
                  </a:lnTo>
                  <a:close/>
                </a:path>
                <a:path w="1035050" h="230504">
                  <a:moveTo>
                    <a:pt x="871727" y="28956"/>
                  </a:moveTo>
                  <a:lnTo>
                    <a:pt x="867155" y="53339"/>
                  </a:lnTo>
                  <a:lnTo>
                    <a:pt x="873251" y="54863"/>
                  </a:lnTo>
                  <a:lnTo>
                    <a:pt x="890016" y="57912"/>
                  </a:lnTo>
                  <a:lnTo>
                    <a:pt x="893064" y="33527"/>
                  </a:lnTo>
                  <a:lnTo>
                    <a:pt x="877824" y="30480"/>
                  </a:lnTo>
                  <a:lnTo>
                    <a:pt x="871727" y="28956"/>
                  </a:lnTo>
                  <a:close/>
                </a:path>
                <a:path w="1035050" h="230504">
                  <a:moveTo>
                    <a:pt x="915924" y="39624"/>
                  </a:moveTo>
                  <a:lnTo>
                    <a:pt x="911351" y="64008"/>
                  </a:lnTo>
                  <a:lnTo>
                    <a:pt x="920496" y="65532"/>
                  </a:lnTo>
                  <a:lnTo>
                    <a:pt x="932688" y="70104"/>
                  </a:lnTo>
                  <a:lnTo>
                    <a:pt x="937260" y="45720"/>
                  </a:lnTo>
                  <a:lnTo>
                    <a:pt x="925068" y="42672"/>
                  </a:lnTo>
                  <a:lnTo>
                    <a:pt x="915924" y="39624"/>
                  </a:lnTo>
                  <a:close/>
                </a:path>
                <a:path w="1035050" h="230504">
                  <a:moveTo>
                    <a:pt x="960120" y="51815"/>
                  </a:moveTo>
                  <a:lnTo>
                    <a:pt x="952500" y="76200"/>
                  </a:lnTo>
                  <a:lnTo>
                    <a:pt x="958596" y="77724"/>
                  </a:lnTo>
                  <a:lnTo>
                    <a:pt x="969264" y="82296"/>
                  </a:lnTo>
                  <a:lnTo>
                    <a:pt x="972312" y="83820"/>
                  </a:lnTo>
                  <a:lnTo>
                    <a:pt x="981455" y="60960"/>
                  </a:lnTo>
                  <a:lnTo>
                    <a:pt x="976883" y="59436"/>
                  </a:lnTo>
                  <a:lnTo>
                    <a:pt x="966216" y="54863"/>
                  </a:lnTo>
                  <a:lnTo>
                    <a:pt x="960120" y="51815"/>
                  </a:lnTo>
                  <a:close/>
                </a:path>
                <a:path w="1035050" h="230504">
                  <a:moveTo>
                    <a:pt x="1002792" y="71627"/>
                  </a:moveTo>
                  <a:lnTo>
                    <a:pt x="992124" y="92963"/>
                  </a:lnTo>
                  <a:lnTo>
                    <a:pt x="995172" y="96012"/>
                  </a:lnTo>
                  <a:lnTo>
                    <a:pt x="1001268" y="100584"/>
                  </a:lnTo>
                  <a:lnTo>
                    <a:pt x="1005840" y="105156"/>
                  </a:lnTo>
                  <a:lnTo>
                    <a:pt x="1007364" y="105156"/>
                  </a:lnTo>
                  <a:lnTo>
                    <a:pt x="1022603" y="88392"/>
                  </a:lnTo>
                  <a:lnTo>
                    <a:pt x="1013460" y="79248"/>
                  </a:lnTo>
                  <a:lnTo>
                    <a:pt x="1005840" y="74675"/>
                  </a:lnTo>
                  <a:lnTo>
                    <a:pt x="1002792" y="71627"/>
                  </a:lnTo>
                  <a:close/>
                </a:path>
                <a:path w="1035050" h="230504">
                  <a:moveTo>
                    <a:pt x="1010412" y="121920"/>
                  </a:moveTo>
                  <a:lnTo>
                    <a:pt x="1005840" y="128015"/>
                  </a:lnTo>
                  <a:lnTo>
                    <a:pt x="1004316" y="129539"/>
                  </a:lnTo>
                  <a:lnTo>
                    <a:pt x="1018031" y="147827"/>
                  </a:lnTo>
                  <a:lnTo>
                    <a:pt x="1027176" y="138684"/>
                  </a:lnTo>
                  <a:lnTo>
                    <a:pt x="1030224" y="132587"/>
                  </a:lnTo>
                  <a:lnTo>
                    <a:pt x="1031748" y="131063"/>
                  </a:lnTo>
                  <a:lnTo>
                    <a:pt x="1033272" y="124968"/>
                  </a:lnTo>
                  <a:lnTo>
                    <a:pt x="1008888" y="124968"/>
                  </a:lnTo>
                  <a:lnTo>
                    <a:pt x="1010412" y="121920"/>
                  </a:lnTo>
                  <a:close/>
                </a:path>
                <a:path w="1035050" h="230504">
                  <a:moveTo>
                    <a:pt x="1011936" y="117348"/>
                  </a:moveTo>
                  <a:lnTo>
                    <a:pt x="1011936" y="118872"/>
                  </a:lnTo>
                  <a:lnTo>
                    <a:pt x="1008888" y="124968"/>
                  </a:lnTo>
                  <a:lnTo>
                    <a:pt x="1033272" y="124968"/>
                  </a:lnTo>
                  <a:lnTo>
                    <a:pt x="1033272" y="121920"/>
                  </a:lnTo>
                  <a:lnTo>
                    <a:pt x="1034796" y="120396"/>
                  </a:lnTo>
                  <a:lnTo>
                    <a:pt x="1011936" y="117348"/>
                  </a:lnTo>
                  <a:close/>
                </a:path>
                <a:path w="1035050" h="230504">
                  <a:moveTo>
                    <a:pt x="1011936" y="115824"/>
                  </a:moveTo>
                  <a:lnTo>
                    <a:pt x="1010412" y="121920"/>
                  </a:lnTo>
                  <a:lnTo>
                    <a:pt x="1011936" y="118872"/>
                  </a:lnTo>
                  <a:lnTo>
                    <a:pt x="1011936" y="115824"/>
                  </a:lnTo>
                  <a:close/>
                </a:path>
                <a:path w="1035050" h="230504">
                  <a:moveTo>
                    <a:pt x="987551" y="140208"/>
                  </a:moveTo>
                  <a:lnTo>
                    <a:pt x="969264" y="149351"/>
                  </a:lnTo>
                  <a:lnTo>
                    <a:pt x="967740" y="149351"/>
                  </a:lnTo>
                  <a:lnTo>
                    <a:pt x="975360" y="172212"/>
                  </a:lnTo>
                  <a:lnTo>
                    <a:pt x="978407" y="172212"/>
                  </a:lnTo>
                  <a:lnTo>
                    <a:pt x="989076" y="167639"/>
                  </a:lnTo>
                  <a:lnTo>
                    <a:pt x="996696" y="163068"/>
                  </a:lnTo>
                  <a:lnTo>
                    <a:pt x="987551" y="140208"/>
                  </a:lnTo>
                  <a:close/>
                </a:path>
                <a:path w="1035050" h="230504">
                  <a:moveTo>
                    <a:pt x="946403" y="156972"/>
                  </a:moveTo>
                  <a:lnTo>
                    <a:pt x="934212" y="161544"/>
                  </a:lnTo>
                  <a:lnTo>
                    <a:pt x="926592" y="163068"/>
                  </a:lnTo>
                  <a:lnTo>
                    <a:pt x="931164" y="187451"/>
                  </a:lnTo>
                  <a:lnTo>
                    <a:pt x="940307" y="184404"/>
                  </a:lnTo>
                  <a:lnTo>
                    <a:pt x="954024" y="181356"/>
                  </a:lnTo>
                  <a:lnTo>
                    <a:pt x="946403" y="156972"/>
                  </a:lnTo>
                  <a:close/>
                </a:path>
                <a:path w="1035050" h="230504">
                  <a:moveTo>
                    <a:pt x="905255" y="169163"/>
                  </a:moveTo>
                  <a:lnTo>
                    <a:pt x="890016" y="172212"/>
                  </a:lnTo>
                  <a:lnTo>
                    <a:pt x="883920" y="173736"/>
                  </a:lnTo>
                  <a:lnTo>
                    <a:pt x="888492" y="198120"/>
                  </a:lnTo>
                  <a:lnTo>
                    <a:pt x="894588" y="196596"/>
                  </a:lnTo>
                  <a:lnTo>
                    <a:pt x="909827" y="193548"/>
                  </a:lnTo>
                  <a:lnTo>
                    <a:pt x="905255" y="169163"/>
                  </a:lnTo>
                  <a:close/>
                </a:path>
                <a:path w="1035050" h="230504">
                  <a:moveTo>
                    <a:pt x="862583" y="178308"/>
                  </a:moveTo>
                  <a:lnTo>
                    <a:pt x="856488" y="179832"/>
                  </a:lnTo>
                  <a:lnTo>
                    <a:pt x="839724" y="182880"/>
                  </a:lnTo>
                  <a:lnTo>
                    <a:pt x="844296" y="207263"/>
                  </a:lnTo>
                  <a:lnTo>
                    <a:pt x="859536" y="204215"/>
                  </a:lnTo>
                  <a:lnTo>
                    <a:pt x="865631" y="202692"/>
                  </a:lnTo>
                  <a:lnTo>
                    <a:pt x="862583" y="178308"/>
                  </a:lnTo>
                  <a:close/>
                </a:path>
                <a:path w="1035050" h="230504">
                  <a:moveTo>
                    <a:pt x="818388" y="185927"/>
                  </a:moveTo>
                  <a:lnTo>
                    <a:pt x="798576" y="188975"/>
                  </a:lnTo>
                  <a:lnTo>
                    <a:pt x="797051" y="188975"/>
                  </a:lnTo>
                  <a:lnTo>
                    <a:pt x="800100" y="213360"/>
                  </a:lnTo>
                  <a:lnTo>
                    <a:pt x="801624" y="213360"/>
                  </a:lnTo>
                  <a:lnTo>
                    <a:pt x="821436" y="210312"/>
                  </a:lnTo>
                  <a:lnTo>
                    <a:pt x="818388" y="185927"/>
                  </a:lnTo>
                  <a:close/>
                </a:path>
                <a:path w="1035050" h="230504">
                  <a:moveTo>
                    <a:pt x="774192" y="192024"/>
                  </a:moveTo>
                  <a:lnTo>
                    <a:pt x="757427" y="193548"/>
                  </a:lnTo>
                  <a:lnTo>
                    <a:pt x="752855" y="193548"/>
                  </a:lnTo>
                  <a:lnTo>
                    <a:pt x="754379" y="219456"/>
                  </a:lnTo>
                  <a:lnTo>
                    <a:pt x="758951" y="217932"/>
                  </a:lnTo>
                  <a:lnTo>
                    <a:pt x="777240" y="216408"/>
                  </a:lnTo>
                  <a:lnTo>
                    <a:pt x="774192" y="192024"/>
                  </a:lnTo>
                  <a:close/>
                </a:path>
                <a:path w="1035050" h="230504">
                  <a:moveTo>
                    <a:pt x="731520" y="196596"/>
                  </a:moveTo>
                  <a:lnTo>
                    <a:pt x="713231" y="198120"/>
                  </a:lnTo>
                  <a:lnTo>
                    <a:pt x="708660" y="198120"/>
                  </a:lnTo>
                  <a:lnTo>
                    <a:pt x="710183" y="222504"/>
                  </a:lnTo>
                  <a:lnTo>
                    <a:pt x="714755" y="222504"/>
                  </a:lnTo>
                  <a:lnTo>
                    <a:pt x="733044" y="220980"/>
                  </a:lnTo>
                  <a:lnTo>
                    <a:pt x="731520" y="196596"/>
                  </a:lnTo>
                  <a:close/>
                </a:path>
                <a:path w="1035050" h="230504">
                  <a:moveTo>
                    <a:pt x="687324" y="199644"/>
                  </a:moveTo>
                  <a:lnTo>
                    <a:pt x="667512" y="201168"/>
                  </a:lnTo>
                  <a:lnTo>
                    <a:pt x="664464" y="201168"/>
                  </a:lnTo>
                  <a:lnTo>
                    <a:pt x="665988" y="225551"/>
                  </a:lnTo>
                  <a:lnTo>
                    <a:pt x="669036" y="225551"/>
                  </a:lnTo>
                  <a:lnTo>
                    <a:pt x="688848" y="224027"/>
                  </a:lnTo>
                  <a:lnTo>
                    <a:pt x="687324" y="199644"/>
                  </a:lnTo>
                  <a:close/>
                </a:path>
                <a:path w="1035050" h="230504">
                  <a:moveTo>
                    <a:pt x="643127" y="202692"/>
                  </a:moveTo>
                  <a:lnTo>
                    <a:pt x="620268" y="204215"/>
                  </a:lnTo>
                  <a:lnTo>
                    <a:pt x="621792" y="228600"/>
                  </a:lnTo>
                  <a:lnTo>
                    <a:pt x="644651" y="227075"/>
                  </a:lnTo>
                  <a:lnTo>
                    <a:pt x="643127" y="202692"/>
                  </a:lnTo>
                  <a:close/>
                </a:path>
                <a:path w="1035050" h="230504">
                  <a:moveTo>
                    <a:pt x="598931" y="204215"/>
                  </a:moveTo>
                  <a:lnTo>
                    <a:pt x="576072" y="205739"/>
                  </a:lnTo>
                  <a:lnTo>
                    <a:pt x="577596" y="230124"/>
                  </a:lnTo>
                  <a:lnTo>
                    <a:pt x="598931" y="228600"/>
                  </a:lnTo>
                  <a:lnTo>
                    <a:pt x="598931" y="204215"/>
                  </a:lnTo>
                  <a:close/>
                </a:path>
                <a:path w="1035050" h="230504">
                  <a:moveTo>
                    <a:pt x="554736" y="205739"/>
                  </a:moveTo>
                  <a:lnTo>
                    <a:pt x="531876" y="205739"/>
                  </a:lnTo>
                  <a:lnTo>
                    <a:pt x="531876" y="230124"/>
                  </a:lnTo>
                  <a:lnTo>
                    <a:pt x="554736" y="230124"/>
                  </a:lnTo>
                  <a:lnTo>
                    <a:pt x="554736" y="205739"/>
                  </a:lnTo>
                  <a:close/>
                </a:path>
                <a:path w="1035050" h="230504">
                  <a:moveTo>
                    <a:pt x="510540" y="205739"/>
                  </a:moveTo>
                  <a:lnTo>
                    <a:pt x="487679" y="205739"/>
                  </a:lnTo>
                  <a:lnTo>
                    <a:pt x="487679" y="230124"/>
                  </a:lnTo>
                  <a:lnTo>
                    <a:pt x="510540" y="230124"/>
                  </a:lnTo>
                  <a:lnTo>
                    <a:pt x="510540" y="205739"/>
                  </a:lnTo>
                  <a:close/>
                </a:path>
                <a:path w="1035050" h="230504">
                  <a:moveTo>
                    <a:pt x="443483" y="204215"/>
                  </a:moveTo>
                  <a:lnTo>
                    <a:pt x="443483" y="230124"/>
                  </a:lnTo>
                  <a:lnTo>
                    <a:pt x="466344" y="230124"/>
                  </a:lnTo>
                  <a:lnTo>
                    <a:pt x="466344" y="205739"/>
                  </a:lnTo>
                  <a:lnTo>
                    <a:pt x="464820" y="205739"/>
                  </a:lnTo>
                  <a:lnTo>
                    <a:pt x="443483" y="204215"/>
                  </a:lnTo>
                  <a:close/>
                </a:path>
                <a:path w="1035050" h="230504">
                  <a:moveTo>
                    <a:pt x="399288" y="202692"/>
                  </a:moveTo>
                  <a:lnTo>
                    <a:pt x="399288" y="228600"/>
                  </a:lnTo>
                  <a:lnTo>
                    <a:pt x="420624" y="228600"/>
                  </a:lnTo>
                  <a:lnTo>
                    <a:pt x="422148" y="204215"/>
                  </a:lnTo>
                  <a:lnTo>
                    <a:pt x="414527" y="204215"/>
                  </a:lnTo>
                  <a:lnTo>
                    <a:pt x="399288" y="202692"/>
                  </a:lnTo>
                  <a:close/>
                </a:path>
                <a:path w="1035050" h="230504">
                  <a:moveTo>
                    <a:pt x="367283" y="201168"/>
                  </a:moveTo>
                  <a:lnTo>
                    <a:pt x="356616" y="201168"/>
                  </a:lnTo>
                  <a:lnTo>
                    <a:pt x="355092" y="225551"/>
                  </a:lnTo>
                  <a:lnTo>
                    <a:pt x="365760" y="225551"/>
                  </a:lnTo>
                  <a:lnTo>
                    <a:pt x="376427" y="227075"/>
                  </a:lnTo>
                  <a:lnTo>
                    <a:pt x="377951" y="202692"/>
                  </a:lnTo>
                  <a:lnTo>
                    <a:pt x="367283" y="201168"/>
                  </a:lnTo>
                  <a:close/>
                </a:path>
                <a:path w="1035050" h="230504">
                  <a:moveTo>
                    <a:pt x="312420" y="196596"/>
                  </a:moveTo>
                  <a:lnTo>
                    <a:pt x="309372" y="222504"/>
                  </a:lnTo>
                  <a:lnTo>
                    <a:pt x="318516" y="222504"/>
                  </a:lnTo>
                  <a:lnTo>
                    <a:pt x="332231" y="224027"/>
                  </a:lnTo>
                  <a:lnTo>
                    <a:pt x="333755" y="199644"/>
                  </a:lnTo>
                  <a:lnTo>
                    <a:pt x="320040" y="198120"/>
                  </a:lnTo>
                  <a:lnTo>
                    <a:pt x="312420" y="196596"/>
                  </a:lnTo>
                  <a:close/>
                </a:path>
                <a:path w="1035050" h="230504">
                  <a:moveTo>
                    <a:pt x="268224" y="192024"/>
                  </a:moveTo>
                  <a:lnTo>
                    <a:pt x="265175" y="217932"/>
                  </a:lnTo>
                  <a:lnTo>
                    <a:pt x="274320" y="217932"/>
                  </a:lnTo>
                  <a:lnTo>
                    <a:pt x="288036" y="219456"/>
                  </a:lnTo>
                  <a:lnTo>
                    <a:pt x="289560" y="195072"/>
                  </a:lnTo>
                  <a:lnTo>
                    <a:pt x="277368" y="193548"/>
                  </a:lnTo>
                  <a:lnTo>
                    <a:pt x="268224" y="192024"/>
                  </a:lnTo>
                  <a:close/>
                </a:path>
                <a:path w="1035050" h="230504">
                  <a:moveTo>
                    <a:pt x="224027" y="187451"/>
                  </a:moveTo>
                  <a:lnTo>
                    <a:pt x="220979" y="211836"/>
                  </a:lnTo>
                  <a:lnTo>
                    <a:pt x="233172" y="213360"/>
                  </a:lnTo>
                  <a:lnTo>
                    <a:pt x="243840" y="214884"/>
                  </a:lnTo>
                  <a:lnTo>
                    <a:pt x="245364" y="190500"/>
                  </a:lnTo>
                  <a:lnTo>
                    <a:pt x="224027" y="187451"/>
                  </a:lnTo>
                  <a:close/>
                </a:path>
                <a:path w="1035050" h="230504">
                  <a:moveTo>
                    <a:pt x="179831" y="179832"/>
                  </a:moveTo>
                  <a:lnTo>
                    <a:pt x="176783" y="204215"/>
                  </a:lnTo>
                  <a:lnTo>
                    <a:pt x="193548" y="207263"/>
                  </a:lnTo>
                  <a:lnTo>
                    <a:pt x="199644" y="208787"/>
                  </a:lnTo>
                  <a:lnTo>
                    <a:pt x="202692" y="184404"/>
                  </a:lnTo>
                  <a:lnTo>
                    <a:pt x="196596" y="182880"/>
                  </a:lnTo>
                  <a:lnTo>
                    <a:pt x="179831" y="179832"/>
                  </a:lnTo>
                  <a:close/>
                </a:path>
                <a:path w="1035050" h="230504">
                  <a:moveTo>
                    <a:pt x="137160" y="170687"/>
                  </a:moveTo>
                  <a:lnTo>
                    <a:pt x="132588" y="195072"/>
                  </a:lnTo>
                  <a:lnTo>
                    <a:pt x="155448" y="199644"/>
                  </a:lnTo>
                  <a:lnTo>
                    <a:pt x="158496" y="175260"/>
                  </a:lnTo>
                  <a:lnTo>
                    <a:pt x="144779" y="172212"/>
                  </a:lnTo>
                  <a:lnTo>
                    <a:pt x="137160" y="1706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7803895" y="4034749"/>
            <a:ext cx="50736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0">
                <a:latin typeface="MS UI Gothic"/>
                <a:cs typeface="MS UI Gothic"/>
              </a:rPr>
              <a:t>事務組</a:t>
            </a:r>
            <a:r>
              <a:rPr dirty="0" sz="850" spc="-85">
                <a:latin typeface="MS UI Gothic"/>
                <a:cs typeface="MS UI Gothic"/>
              </a:rPr>
              <a:t>合</a:t>
            </a:r>
            <a:r>
              <a:rPr dirty="0" sz="850" spc="-95">
                <a:latin typeface="MS UI Gothic"/>
                <a:cs typeface="MS UI Gothic"/>
              </a:rPr>
              <a:t>等</a:t>
            </a:r>
            <a:endParaRPr sz="850">
              <a:latin typeface="MS UI Gothic"/>
              <a:cs typeface="MS UI Gothic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204972" y="2667000"/>
            <a:ext cx="4658995" cy="1590040"/>
            <a:chOff x="3204972" y="2667000"/>
            <a:chExt cx="4658995" cy="1590040"/>
          </a:xfrm>
        </p:grpSpPr>
        <p:sp>
          <p:nvSpPr>
            <p:cNvPr id="60" name="object 60"/>
            <p:cNvSpPr/>
            <p:nvPr/>
          </p:nvSpPr>
          <p:spPr>
            <a:xfrm>
              <a:off x="3204972" y="4024883"/>
              <a:ext cx="1035050" cy="231775"/>
            </a:xfrm>
            <a:custGeom>
              <a:avLst/>
              <a:gdLst/>
              <a:ahLst/>
              <a:cxnLst/>
              <a:rect l="l" t="t" r="r" b="b"/>
              <a:pathLst>
                <a:path w="1035050" h="231775">
                  <a:moveTo>
                    <a:pt x="138683" y="170687"/>
                  </a:moveTo>
                  <a:lnTo>
                    <a:pt x="134112" y="195072"/>
                  </a:lnTo>
                  <a:lnTo>
                    <a:pt x="141731" y="196596"/>
                  </a:lnTo>
                  <a:lnTo>
                    <a:pt x="155448" y="199643"/>
                  </a:lnTo>
                  <a:lnTo>
                    <a:pt x="160019" y="176784"/>
                  </a:lnTo>
                  <a:lnTo>
                    <a:pt x="144779" y="172212"/>
                  </a:lnTo>
                  <a:lnTo>
                    <a:pt x="138683" y="170687"/>
                  </a:lnTo>
                  <a:close/>
                </a:path>
                <a:path w="1035050" h="231775">
                  <a:moveTo>
                    <a:pt x="96012" y="160020"/>
                  </a:moveTo>
                  <a:lnTo>
                    <a:pt x="89915" y="182879"/>
                  </a:lnTo>
                  <a:lnTo>
                    <a:pt x="96012" y="185927"/>
                  </a:lnTo>
                  <a:lnTo>
                    <a:pt x="109727" y="188975"/>
                  </a:lnTo>
                  <a:lnTo>
                    <a:pt x="111251" y="190500"/>
                  </a:lnTo>
                  <a:lnTo>
                    <a:pt x="117348" y="166115"/>
                  </a:lnTo>
                  <a:lnTo>
                    <a:pt x="114300" y="166115"/>
                  </a:lnTo>
                  <a:lnTo>
                    <a:pt x="96012" y="160020"/>
                  </a:lnTo>
                  <a:close/>
                </a:path>
                <a:path w="1035050" h="231775">
                  <a:moveTo>
                    <a:pt x="54863" y="144779"/>
                  </a:moveTo>
                  <a:lnTo>
                    <a:pt x="45719" y="167639"/>
                  </a:lnTo>
                  <a:lnTo>
                    <a:pt x="47243" y="167639"/>
                  </a:lnTo>
                  <a:lnTo>
                    <a:pt x="68579" y="176784"/>
                  </a:lnTo>
                  <a:lnTo>
                    <a:pt x="76200" y="152400"/>
                  </a:lnTo>
                  <a:lnTo>
                    <a:pt x="65531" y="149351"/>
                  </a:lnTo>
                  <a:lnTo>
                    <a:pt x="54863" y="144779"/>
                  </a:lnTo>
                  <a:close/>
                </a:path>
                <a:path w="1035050" h="231775">
                  <a:moveTo>
                    <a:pt x="24383" y="120396"/>
                  </a:moveTo>
                  <a:lnTo>
                    <a:pt x="6095" y="135636"/>
                  </a:lnTo>
                  <a:lnTo>
                    <a:pt x="9143" y="138684"/>
                  </a:lnTo>
                  <a:lnTo>
                    <a:pt x="9143" y="140208"/>
                  </a:lnTo>
                  <a:lnTo>
                    <a:pt x="21335" y="152400"/>
                  </a:lnTo>
                  <a:lnTo>
                    <a:pt x="25907" y="155448"/>
                  </a:lnTo>
                  <a:lnTo>
                    <a:pt x="38100" y="134112"/>
                  </a:lnTo>
                  <a:lnTo>
                    <a:pt x="33527" y="131063"/>
                  </a:lnTo>
                  <a:lnTo>
                    <a:pt x="27431" y="124967"/>
                  </a:lnTo>
                  <a:lnTo>
                    <a:pt x="25907" y="124967"/>
                  </a:lnTo>
                  <a:lnTo>
                    <a:pt x="24383" y="120396"/>
                  </a:lnTo>
                  <a:close/>
                </a:path>
                <a:path w="1035050" h="231775">
                  <a:moveTo>
                    <a:pt x="25907" y="123443"/>
                  </a:moveTo>
                  <a:lnTo>
                    <a:pt x="25907" y="124967"/>
                  </a:lnTo>
                  <a:lnTo>
                    <a:pt x="27431" y="124967"/>
                  </a:lnTo>
                  <a:lnTo>
                    <a:pt x="25907" y="123443"/>
                  </a:lnTo>
                  <a:close/>
                </a:path>
                <a:path w="1035050" h="231775">
                  <a:moveTo>
                    <a:pt x="10667" y="89915"/>
                  </a:moveTo>
                  <a:lnTo>
                    <a:pt x="9143" y="91439"/>
                  </a:lnTo>
                  <a:lnTo>
                    <a:pt x="9143" y="92963"/>
                  </a:lnTo>
                  <a:lnTo>
                    <a:pt x="4571" y="99060"/>
                  </a:lnTo>
                  <a:lnTo>
                    <a:pt x="4571" y="100584"/>
                  </a:lnTo>
                  <a:lnTo>
                    <a:pt x="1523" y="105155"/>
                  </a:lnTo>
                  <a:lnTo>
                    <a:pt x="1523" y="108203"/>
                  </a:lnTo>
                  <a:lnTo>
                    <a:pt x="0" y="114300"/>
                  </a:lnTo>
                  <a:lnTo>
                    <a:pt x="0" y="117348"/>
                  </a:lnTo>
                  <a:lnTo>
                    <a:pt x="1523" y="123443"/>
                  </a:lnTo>
                  <a:lnTo>
                    <a:pt x="22859" y="118872"/>
                  </a:lnTo>
                  <a:lnTo>
                    <a:pt x="22859" y="112775"/>
                  </a:lnTo>
                  <a:lnTo>
                    <a:pt x="25907" y="106679"/>
                  </a:lnTo>
                  <a:lnTo>
                    <a:pt x="27431" y="106679"/>
                  </a:lnTo>
                  <a:lnTo>
                    <a:pt x="10667" y="89915"/>
                  </a:lnTo>
                  <a:close/>
                </a:path>
                <a:path w="1035050" h="231775">
                  <a:moveTo>
                    <a:pt x="24383" y="109727"/>
                  </a:moveTo>
                  <a:lnTo>
                    <a:pt x="22859" y="112775"/>
                  </a:lnTo>
                  <a:lnTo>
                    <a:pt x="22859" y="115824"/>
                  </a:lnTo>
                  <a:lnTo>
                    <a:pt x="24383" y="109727"/>
                  </a:lnTo>
                  <a:close/>
                </a:path>
                <a:path w="1035050" h="231775">
                  <a:moveTo>
                    <a:pt x="27431" y="106679"/>
                  </a:moveTo>
                  <a:lnTo>
                    <a:pt x="25907" y="106679"/>
                  </a:lnTo>
                  <a:lnTo>
                    <a:pt x="25907" y="108203"/>
                  </a:lnTo>
                  <a:lnTo>
                    <a:pt x="27431" y="106679"/>
                  </a:lnTo>
                  <a:close/>
                </a:path>
                <a:path w="1035050" h="231775">
                  <a:moveTo>
                    <a:pt x="51815" y="62484"/>
                  </a:moveTo>
                  <a:lnTo>
                    <a:pt x="47243" y="64008"/>
                  </a:lnTo>
                  <a:lnTo>
                    <a:pt x="36575" y="70103"/>
                  </a:lnTo>
                  <a:lnTo>
                    <a:pt x="32003" y="73151"/>
                  </a:lnTo>
                  <a:lnTo>
                    <a:pt x="41147" y="94487"/>
                  </a:lnTo>
                  <a:lnTo>
                    <a:pt x="56387" y="86867"/>
                  </a:lnTo>
                  <a:lnTo>
                    <a:pt x="60960" y="85343"/>
                  </a:lnTo>
                  <a:lnTo>
                    <a:pt x="51815" y="62484"/>
                  </a:lnTo>
                  <a:close/>
                </a:path>
                <a:path w="1035050" h="231775">
                  <a:moveTo>
                    <a:pt x="96012" y="45720"/>
                  </a:moveTo>
                  <a:lnTo>
                    <a:pt x="94487" y="45720"/>
                  </a:lnTo>
                  <a:lnTo>
                    <a:pt x="82295" y="50291"/>
                  </a:lnTo>
                  <a:lnTo>
                    <a:pt x="74675" y="53339"/>
                  </a:lnTo>
                  <a:lnTo>
                    <a:pt x="80772" y="76200"/>
                  </a:lnTo>
                  <a:lnTo>
                    <a:pt x="88391" y="74675"/>
                  </a:lnTo>
                  <a:lnTo>
                    <a:pt x="100583" y="70103"/>
                  </a:lnTo>
                  <a:lnTo>
                    <a:pt x="102107" y="70103"/>
                  </a:lnTo>
                  <a:lnTo>
                    <a:pt x="96012" y="45720"/>
                  </a:lnTo>
                  <a:close/>
                </a:path>
                <a:path w="1035050" h="231775">
                  <a:moveTo>
                    <a:pt x="140207" y="35051"/>
                  </a:moveTo>
                  <a:lnTo>
                    <a:pt x="117348" y="39624"/>
                  </a:lnTo>
                  <a:lnTo>
                    <a:pt x="123443" y="64008"/>
                  </a:lnTo>
                  <a:lnTo>
                    <a:pt x="129539" y="62484"/>
                  </a:lnTo>
                  <a:lnTo>
                    <a:pt x="144779" y="59436"/>
                  </a:lnTo>
                  <a:lnTo>
                    <a:pt x="140207" y="35051"/>
                  </a:lnTo>
                  <a:close/>
                </a:path>
                <a:path w="1035050" h="231775">
                  <a:moveTo>
                    <a:pt x="184403" y="25908"/>
                  </a:moveTo>
                  <a:lnTo>
                    <a:pt x="175260" y="27431"/>
                  </a:lnTo>
                  <a:lnTo>
                    <a:pt x="161543" y="30479"/>
                  </a:lnTo>
                  <a:lnTo>
                    <a:pt x="166115" y="54863"/>
                  </a:lnTo>
                  <a:lnTo>
                    <a:pt x="179831" y="51815"/>
                  </a:lnTo>
                  <a:lnTo>
                    <a:pt x="187451" y="50291"/>
                  </a:lnTo>
                  <a:lnTo>
                    <a:pt x="184403" y="25908"/>
                  </a:lnTo>
                  <a:close/>
                </a:path>
                <a:path w="1035050" h="231775">
                  <a:moveTo>
                    <a:pt x="228600" y="19812"/>
                  </a:moveTo>
                  <a:lnTo>
                    <a:pt x="213360" y="21336"/>
                  </a:lnTo>
                  <a:lnTo>
                    <a:pt x="205739" y="22860"/>
                  </a:lnTo>
                  <a:lnTo>
                    <a:pt x="208787" y="47243"/>
                  </a:lnTo>
                  <a:lnTo>
                    <a:pt x="216407" y="45720"/>
                  </a:lnTo>
                  <a:lnTo>
                    <a:pt x="231648" y="44196"/>
                  </a:lnTo>
                  <a:lnTo>
                    <a:pt x="228600" y="19812"/>
                  </a:lnTo>
                  <a:close/>
                </a:path>
                <a:path w="1035050" h="231775">
                  <a:moveTo>
                    <a:pt x="272795" y="13715"/>
                  </a:moveTo>
                  <a:lnTo>
                    <a:pt x="254507" y="15239"/>
                  </a:lnTo>
                  <a:lnTo>
                    <a:pt x="249936" y="16763"/>
                  </a:lnTo>
                  <a:lnTo>
                    <a:pt x="252983" y="41148"/>
                  </a:lnTo>
                  <a:lnTo>
                    <a:pt x="257555" y="39624"/>
                  </a:lnTo>
                  <a:lnTo>
                    <a:pt x="274319" y="38100"/>
                  </a:lnTo>
                  <a:lnTo>
                    <a:pt x="272795" y="13715"/>
                  </a:lnTo>
                  <a:close/>
                </a:path>
                <a:path w="1035050" h="231775">
                  <a:moveTo>
                    <a:pt x="316991" y="9143"/>
                  </a:moveTo>
                  <a:lnTo>
                    <a:pt x="297179" y="10667"/>
                  </a:lnTo>
                  <a:lnTo>
                    <a:pt x="294131" y="10667"/>
                  </a:lnTo>
                  <a:lnTo>
                    <a:pt x="297179" y="35051"/>
                  </a:lnTo>
                  <a:lnTo>
                    <a:pt x="300227" y="35051"/>
                  </a:lnTo>
                  <a:lnTo>
                    <a:pt x="318515" y="33527"/>
                  </a:lnTo>
                  <a:lnTo>
                    <a:pt x="316991" y="9143"/>
                  </a:lnTo>
                  <a:close/>
                </a:path>
                <a:path w="1035050" h="231775">
                  <a:moveTo>
                    <a:pt x="361188" y="6096"/>
                  </a:moveTo>
                  <a:lnTo>
                    <a:pt x="339851" y="7620"/>
                  </a:lnTo>
                  <a:lnTo>
                    <a:pt x="341375" y="32003"/>
                  </a:lnTo>
                  <a:lnTo>
                    <a:pt x="362712" y="30479"/>
                  </a:lnTo>
                  <a:lnTo>
                    <a:pt x="361188" y="6096"/>
                  </a:lnTo>
                  <a:close/>
                </a:path>
                <a:path w="1035050" h="231775">
                  <a:moveTo>
                    <a:pt x="405383" y="3048"/>
                  </a:moveTo>
                  <a:lnTo>
                    <a:pt x="384048" y="4572"/>
                  </a:lnTo>
                  <a:lnTo>
                    <a:pt x="384048" y="28955"/>
                  </a:lnTo>
                  <a:lnTo>
                    <a:pt x="406907" y="27431"/>
                  </a:lnTo>
                  <a:lnTo>
                    <a:pt x="405383" y="3048"/>
                  </a:lnTo>
                  <a:close/>
                </a:path>
                <a:path w="1035050" h="231775">
                  <a:moveTo>
                    <a:pt x="451103" y="1524"/>
                  </a:moveTo>
                  <a:lnTo>
                    <a:pt x="428243" y="3048"/>
                  </a:lnTo>
                  <a:lnTo>
                    <a:pt x="428243" y="27431"/>
                  </a:lnTo>
                  <a:lnTo>
                    <a:pt x="451103" y="25908"/>
                  </a:lnTo>
                  <a:lnTo>
                    <a:pt x="451103" y="1524"/>
                  </a:lnTo>
                  <a:close/>
                </a:path>
                <a:path w="1035050" h="231775">
                  <a:moveTo>
                    <a:pt x="495300" y="1524"/>
                  </a:moveTo>
                  <a:lnTo>
                    <a:pt x="472439" y="1524"/>
                  </a:lnTo>
                  <a:lnTo>
                    <a:pt x="472439" y="25908"/>
                  </a:lnTo>
                  <a:lnTo>
                    <a:pt x="495300" y="25908"/>
                  </a:lnTo>
                  <a:lnTo>
                    <a:pt x="495300" y="1524"/>
                  </a:lnTo>
                  <a:close/>
                </a:path>
                <a:path w="1035050" h="231775">
                  <a:moveTo>
                    <a:pt x="518160" y="0"/>
                  </a:moveTo>
                  <a:lnTo>
                    <a:pt x="516636" y="0"/>
                  </a:lnTo>
                  <a:lnTo>
                    <a:pt x="516636" y="25908"/>
                  </a:lnTo>
                  <a:lnTo>
                    <a:pt x="539495" y="25908"/>
                  </a:lnTo>
                  <a:lnTo>
                    <a:pt x="539495" y="1524"/>
                  </a:lnTo>
                  <a:lnTo>
                    <a:pt x="518160" y="0"/>
                  </a:lnTo>
                  <a:close/>
                </a:path>
                <a:path w="1035050" h="231775">
                  <a:moveTo>
                    <a:pt x="583691" y="1524"/>
                  </a:moveTo>
                  <a:lnTo>
                    <a:pt x="562355" y="1524"/>
                  </a:lnTo>
                  <a:lnTo>
                    <a:pt x="560831" y="25908"/>
                  </a:lnTo>
                  <a:lnTo>
                    <a:pt x="583691" y="25908"/>
                  </a:lnTo>
                  <a:lnTo>
                    <a:pt x="583691" y="1524"/>
                  </a:lnTo>
                  <a:close/>
                </a:path>
                <a:path w="1035050" h="231775">
                  <a:moveTo>
                    <a:pt x="629412" y="3048"/>
                  </a:moveTo>
                  <a:lnTo>
                    <a:pt x="606551" y="3048"/>
                  </a:lnTo>
                  <a:lnTo>
                    <a:pt x="605027" y="27431"/>
                  </a:lnTo>
                  <a:lnTo>
                    <a:pt x="627888" y="27431"/>
                  </a:lnTo>
                  <a:lnTo>
                    <a:pt x="629412" y="3048"/>
                  </a:lnTo>
                  <a:close/>
                </a:path>
                <a:path w="1035050" h="231775">
                  <a:moveTo>
                    <a:pt x="650748" y="4572"/>
                  </a:moveTo>
                  <a:lnTo>
                    <a:pt x="649224" y="28955"/>
                  </a:lnTo>
                  <a:lnTo>
                    <a:pt x="667512" y="30479"/>
                  </a:lnTo>
                  <a:lnTo>
                    <a:pt x="672083" y="30479"/>
                  </a:lnTo>
                  <a:lnTo>
                    <a:pt x="673607" y="6096"/>
                  </a:lnTo>
                  <a:lnTo>
                    <a:pt x="669036" y="6096"/>
                  </a:lnTo>
                  <a:lnTo>
                    <a:pt x="650748" y="4572"/>
                  </a:lnTo>
                  <a:close/>
                </a:path>
                <a:path w="1035050" h="231775">
                  <a:moveTo>
                    <a:pt x="694943" y="7620"/>
                  </a:moveTo>
                  <a:lnTo>
                    <a:pt x="693419" y="32003"/>
                  </a:lnTo>
                  <a:lnTo>
                    <a:pt x="714755" y="33527"/>
                  </a:lnTo>
                  <a:lnTo>
                    <a:pt x="716279" y="33527"/>
                  </a:lnTo>
                  <a:lnTo>
                    <a:pt x="717803" y="9143"/>
                  </a:lnTo>
                  <a:lnTo>
                    <a:pt x="716279" y="9143"/>
                  </a:lnTo>
                  <a:lnTo>
                    <a:pt x="694943" y="7620"/>
                  </a:lnTo>
                  <a:close/>
                </a:path>
                <a:path w="1035050" h="231775">
                  <a:moveTo>
                    <a:pt x="739139" y="10667"/>
                  </a:moveTo>
                  <a:lnTo>
                    <a:pt x="737615" y="35051"/>
                  </a:lnTo>
                  <a:lnTo>
                    <a:pt x="758951" y="38100"/>
                  </a:lnTo>
                  <a:lnTo>
                    <a:pt x="760476" y="38100"/>
                  </a:lnTo>
                  <a:lnTo>
                    <a:pt x="762000" y="13715"/>
                  </a:lnTo>
                  <a:lnTo>
                    <a:pt x="760476" y="13715"/>
                  </a:lnTo>
                  <a:lnTo>
                    <a:pt x="739139" y="10667"/>
                  </a:lnTo>
                  <a:close/>
                </a:path>
                <a:path w="1035050" h="231775">
                  <a:moveTo>
                    <a:pt x="784860" y="15239"/>
                  </a:moveTo>
                  <a:lnTo>
                    <a:pt x="781812" y="41148"/>
                  </a:lnTo>
                  <a:lnTo>
                    <a:pt x="800100" y="42672"/>
                  </a:lnTo>
                  <a:lnTo>
                    <a:pt x="803148" y="42672"/>
                  </a:lnTo>
                  <a:lnTo>
                    <a:pt x="806195" y="18287"/>
                  </a:lnTo>
                  <a:lnTo>
                    <a:pt x="803148" y="18287"/>
                  </a:lnTo>
                  <a:lnTo>
                    <a:pt x="784860" y="15239"/>
                  </a:lnTo>
                  <a:close/>
                </a:path>
                <a:path w="1035050" h="231775">
                  <a:moveTo>
                    <a:pt x="829055" y="22860"/>
                  </a:moveTo>
                  <a:lnTo>
                    <a:pt x="826007" y="47243"/>
                  </a:lnTo>
                  <a:lnTo>
                    <a:pt x="838200" y="48767"/>
                  </a:lnTo>
                  <a:lnTo>
                    <a:pt x="847343" y="50291"/>
                  </a:lnTo>
                  <a:lnTo>
                    <a:pt x="850391" y="25908"/>
                  </a:lnTo>
                  <a:lnTo>
                    <a:pt x="841248" y="24384"/>
                  </a:lnTo>
                  <a:lnTo>
                    <a:pt x="829055" y="22860"/>
                  </a:lnTo>
                  <a:close/>
                </a:path>
                <a:path w="1035050" h="231775">
                  <a:moveTo>
                    <a:pt x="877824" y="30479"/>
                  </a:moveTo>
                  <a:lnTo>
                    <a:pt x="873251" y="30479"/>
                  </a:lnTo>
                  <a:lnTo>
                    <a:pt x="868679" y="54863"/>
                  </a:lnTo>
                  <a:lnTo>
                    <a:pt x="874776" y="54863"/>
                  </a:lnTo>
                  <a:lnTo>
                    <a:pt x="890015" y="59436"/>
                  </a:lnTo>
                  <a:lnTo>
                    <a:pt x="894588" y="35051"/>
                  </a:lnTo>
                  <a:lnTo>
                    <a:pt x="877824" y="30479"/>
                  </a:lnTo>
                  <a:close/>
                </a:path>
                <a:path w="1035050" h="231775">
                  <a:moveTo>
                    <a:pt x="917448" y="39624"/>
                  </a:moveTo>
                  <a:lnTo>
                    <a:pt x="911351" y="64008"/>
                  </a:lnTo>
                  <a:lnTo>
                    <a:pt x="932688" y="70103"/>
                  </a:lnTo>
                  <a:lnTo>
                    <a:pt x="938783" y="45720"/>
                  </a:lnTo>
                  <a:lnTo>
                    <a:pt x="926591" y="42672"/>
                  </a:lnTo>
                  <a:lnTo>
                    <a:pt x="917448" y="39624"/>
                  </a:lnTo>
                  <a:close/>
                </a:path>
                <a:path w="1035050" h="231775">
                  <a:moveTo>
                    <a:pt x="960119" y="53339"/>
                  </a:moveTo>
                  <a:lnTo>
                    <a:pt x="954024" y="76200"/>
                  </a:lnTo>
                  <a:lnTo>
                    <a:pt x="960119" y="79248"/>
                  </a:lnTo>
                  <a:lnTo>
                    <a:pt x="970788" y="82296"/>
                  </a:lnTo>
                  <a:lnTo>
                    <a:pt x="973836" y="83820"/>
                  </a:lnTo>
                  <a:lnTo>
                    <a:pt x="982979" y="60960"/>
                  </a:lnTo>
                  <a:lnTo>
                    <a:pt x="978407" y="59436"/>
                  </a:lnTo>
                  <a:lnTo>
                    <a:pt x="966215" y="54863"/>
                  </a:lnTo>
                  <a:lnTo>
                    <a:pt x="960119" y="53339"/>
                  </a:lnTo>
                  <a:close/>
                </a:path>
                <a:path w="1035050" h="231775">
                  <a:moveTo>
                    <a:pt x="1002791" y="71627"/>
                  </a:moveTo>
                  <a:lnTo>
                    <a:pt x="993648" y="94487"/>
                  </a:lnTo>
                  <a:lnTo>
                    <a:pt x="996695" y="96012"/>
                  </a:lnTo>
                  <a:lnTo>
                    <a:pt x="1002791" y="100584"/>
                  </a:lnTo>
                  <a:lnTo>
                    <a:pt x="1007363" y="105155"/>
                  </a:lnTo>
                  <a:lnTo>
                    <a:pt x="1008888" y="105155"/>
                  </a:lnTo>
                  <a:lnTo>
                    <a:pt x="1024127" y="88391"/>
                  </a:lnTo>
                  <a:lnTo>
                    <a:pt x="1014983" y="79248"/>
                  </a:lnTo>
                  <a:lnTo>
                    <a:pt x="1007363" y="74675"/>
                  </a:lnTo>
                  <a:lnTo>
                    <a:pt x="1002791" y="71627"/>
                  </a:lnTo>
                  <a:close/>
                </a:path>
                <a:path w="1035050" h="231775">
                  <a:moveTo>
                    <a:pt x="1010412" y="123443"/>
                  </a:moveTo>
                  <a:lnTo>
                    <a:pt x="1004315" y="129539"/>
                  </a:lnTo>
                  <a:lnTo>
                    <a:pt x="1018031" y="147827"/>
                  </a:lnTo>
                  <a:lnTo>
                    <a:pt x="1022603" y="144779"/>
                  </a:lnTo>
                  <a:lnTo>
                    <a:pt x="1027176" y="140208"/>
                  </a:lnTo>
                  <a:lnTo>
                    <a:pt x="1027176" y="138684"/>
                  </a:lnTo>
                  <a:lnTo>
                    <a:pt x="1031748" y="134112"/>
                  </a:lnTo>
                  <a:lnTo>
                    <a:pt x="1031748" y="131063"/>
                  </a:lnTo>
                  <a:lnTo>
                    <a:pt x="1034795" y="126491"/>
                  </a:lnTo>
                  <a:lnTo>
                    <a:pt x="1034795" y="124967"/>
                  </a:lnTo>
                  <a:lnTo>
                    <a:pt x="1010412" y="124967"/>
                  </a:lnTo>
                  <a:lnTo>
                    <a:pt x="1010412" y="123443"/>
                  </a:lnTo>
                  <a:close/>
                </a:path>
                <a:path w="1035050" h="231775">
                  <a:moveTo>
                    <a:pt x="1013460" y="117348"/>
                  </a:moveTo>
                  <a:lnTo>
                    <a:pt x="1013460" y="118872"/>
                  </a:lnTo>
                  <a:lnTo>
                    <a:pt x="1010412" y="124967"/>
                  </a:lnTo>
                  <a:lnTo>
                    <a:pt x="1034795" y="124967"/>
                  </a:lnTo>
                  <a:lnTo>
                    <a:pt x="1034795" y="120396"/>
                  </a:lnTo>
                  <a:lnTo>
                    <a:pt x="1013460" y="117348"/>
                  </a:lnTo>
                  <a:close/>
                </a:path>
                <a:path w="1035050" h="231775">
                  <a:moveTo>
                    <a:pt x="1013460" y="115824"/>
                  </a:moveTo>
                  <a:lnTo>
                    <a:pt x="1011936" y="121920"/>
                  </a:lnTo>
                  <a:lnTo>
                    <a:pt x="1013460" y="118872"/>
                  </a:lnTo>
                  <a:lnTo>
                    <a:pt x="1013460" y="115824"/>
                  </a:lnTo>
                  <a:close/>
                </a:path>
                <a:path w="1035050" h="231775">
                  <a:moveTo>
                    <a:pt x="987551" y="140208"/>
                  </a:moveTo>
                  <a:lnTo>
                    <a:pt x="979931" y="144779"/>
                  </a:lnTo>
                  <a:lnTo>
                    <a:pt x="970788" y="149351"/>
                  </a:lnTo>
                  <a:lnTo>
                    <a:pt x="969263" y="149351"/>
                  </a:lnTo>
                  <a:lnTo>
                    <a:pt x="976883" y="172212"/>
                  </a:lnTo>
                  <a:lnTo>
                    <a:pt x="978407" y="172212"/>
                  </a:lnTo>
                  <a:lnTo>
                    <a:pt x="989076" y="167639"/>
                  </a:lnTo>
                  <a:lnTo>
                    <a:pt x="998219" y="163067"/>
                  </a:lnTo>
                  <a:lnTo>
                    <a:pt x="987551" y="140208"/>
                  </a:lnTo>
                  <a:close/>
                </a:path>
                <a:path w="1035050" h="231775">
                  <a:moveTo>
                    <a:pt x="947927" y="156972"/>
                  </a:moveTo>
                  <a:lnTo>
                    <a:pt x="935736" y="161543"/>
                  </a:lnTo>
                  <a:lnTo>
                    <a:pt x="926591" y="163067"/>
                  </a:lnTo>
                  <a:lnTo>
                    <a:pt x="932688" y="187451"/>
                  </a:lnTo>
                  <a:lnTo>
                    <a:pt x="941831" y="185927"/>
                  </a:lnTo>
                  <a:lnTo>
                    <a:pt x="954024" y="181355"/>
                  </a:lnTo>
                  <a:lnTo>
                    <a:pt x="955548" y="181355"/>
                  </a:lnTo>
                  <a:lnTo>
                    <a:pt x="947927" y="156972"/>
                  </a:lnTo>
                  <a:close/>
                </a:path>
                <a:path w="1035050" h="231775">
                  <a:moveTo>
                    <a:pt x="906779" y="169163"/>
                  </a:moveTo>
                  <a:lnTo>
                    <a:pt x="883919" y="173736"/>
                  </a:lnTo>
                  <a:lnTo>
                    <a:pt x="888491" y="198120"/>
                  </a:lnTo>
                  <a:lnTo>
                    <a:pt x="911351" y="193548"/>
                  </a:lnTo>
                  <a:lnTo>
                    <a:pt x="906779" y="169163"/>
                  </a:lnTo>
                  <a:close/>
                </a:path>
                <a:path w="1035050" h="231775">
                  <a:moveTo>
                    <a:pt x="862583" y="178308"/>
                  </a:moveTo>
                  <a:lnTo>
                    <a:pt x="856488" y="179831"/>
                  </a:lnTo>
                  <a:lnTo>
                    <a:pt x="841248" y="182879"/>
                  </a:lnTo>
                  <a:lnTo>
                    <a:pt x="844295" y="207263"/>
                  </a:lnTo>
                  <a:lnTo>
                    <a:pt x="861060" y="204215"/>
                  </a:lnTo>
                  <a:lnTo>
                    <a:pt x="867155" y="202691"/>
                  </a:lnTo>
                  <a:lnTo>
                    <a:pt x="862583" y="178308"/>
                  </a:lnTo>
                  <a:close/>
                </a:path>
                <a:path w="1035050" h="231775">
                  <a:moveTo>
                    <a:pt x="819912" y="185927"/>
                  </a:moveTo>
                  <a:lnTo>
                    <a:pt x="800100" y="188975"/>
                  </a:lnTo>
                  <a:lnTo>
                    <a:pt x="797051" y="188975"/>
                  </a:lnTo>
                  <a:lnTo>
                    <a:pt x="800100" y="213360"/>
                  </a:lnTo>
                  <a:lnTo>
                    <a:pt x="803148" y="213360"/>
                  </a:lnTo>
                  <a:lnTo>
                    <a:pt x="822960" y="210312"/>
                  </a:lnTo>
                  <a:lnTo>
                    <a:pt x="819912" y="185927"/>
                  </a:lnTo>
                  <a:close/>
                </a:path>
                <a:path w="1035050" h="231775">
                  <a:moveTo>
                    <a:pt x="775715" y="192024"/>
                  </a:moveTo>
                  <a:lnTo>
                    <a:pt x="758951" y="193548"/>
                  </a:lnTo>
                  <a:lnTo>
                    <a:pt x="754379" y="195072"/>
                  </a:lnTo>
                  <a:lnTo>
                    <a:pt x="755903" y="219455"/>
                  </a:lnTo>
                  <a:lnTo>
                    <a:pt x="760476" y="217931"/>
                  </a:lnTo>
                  <a:lnTo>
                    <a:pt x="778763" y="216408"/>
                  </a:lnTo>
                  <a:lnTo>
                    <a:pt x="775715" y="192024"/>
                  </a:lnTo>
                  <a:close/>
                </a:path>
                <a:path w="1035050" h="231775">
                  <a:moveTo>
                    <a:pt x="731519" y="196596"/>
                  </a:moveTo>
                  <a:lnTo>
                    <a:pt x="714755" y="198120"/>
                  </a:lnTo>
                  <a:lnTo>
                    <a:pt x="710183" y="198120"/>
                  </a:lnTo>
                  <a:lnTo>
                    <a:pt x="711707" y="224027"/>
                  </a:lnTo>
                  <a:lnTo>
                    <a:pt x="716279" y="222503"/>
                  </a:lnTo>
                  <a:lnTo>
                    <a:pt x="734567" y="220979"/>
                  </a:lnTo>
                  <a:lnTo>
                    <a:pt x="731519" y="196596"/>
                  </a:lnTo>
                  <a:close/>
                </a:path>
                <a:path w="1035050" h="231775">
                  <a:moveTo>
                    <a:pt x="687324" y="199643"/>
                  </a:moveTo>
                  <a:lnTo>
                    <a:pt x="667512" y="201167"/>
                  </a:lnTo>
                  <a:lnTo>
                    <a:pt x="665988" y="201167"/>
                  </a:lnTo>
                  <a:lnTo>
                    <a:pt x="667512" y="227075"/>
                  </a:lnTo>
                  <a:lnTo>
                    <a:pt x="669036" y="227075"/>
                  </a:lnTo>
                  <a:lnTo>
                    <a:pt x="688848" y="225551"/>
                  </a:lnTo>
                  <a:lnTo>
                    <a:pt x="687324" y="199643"/>
                  </a:lnTo>
                  <a:close/>
                </a:path>
                <a:path w="1035050" h="231775">
                  <a:moveTo>
                    <a:pt x="643127" y="202691"/>
                  </a:moveTo>
                  <a:lnTo>
                    <a:pt x="621791" y="204215"/>
                  </a:lnTo>
                  <a:lnTo>
                    <a:pt x="623315" y="228600"/>
                  </a:lnTo>
                  <a:lnTo>
                    <a:pt x="644651" y="227075"/>
                  </a:lnTo>
                  <a:lnTo>
                    <a:pt x="643127" y="202691"/>
                  </a:lnTo>
                  <a:close/>
                </a:path>
                <a:path w="1035050" h="231775">
                  <a:moveTo>
                    <a:pt x="600455" y="204215"/>
                  </a:moveTo>
                  <a:lnTo>
                    <a:pt x="577595" y="205739"/>
                  </a:lnTo>
                  <a:lnTo>
                    <a:pt x="577595" y="230124"/>
                  </a:lnTo>
                  <a:lnTo>
                    <a:pt x="600455" y="230124"/>
                  </a:lnTo>
                  <a:lnTo>
                    <a:pt x="600455" y="204215"/>
                  </a:lnTo>
                  <a:close/>
                </a:path>
                <a:path w="1035050" h="231775">
                  <a:moveTo>
                    <a:pt x="556260" y="205739"/>
                  </a:moveTo>
                  <a:lnTo>
                    <a:pt x="533400" y="205739"/>
                  </a:lnTo>
                  <a:lnTo>
                    <a:pt x="533400" y="231648"/>
                  </a:lnTo>
                  <a:lnTo>
                    <a:pt x="556260" y="230124"/>
                  </a:lnTo>
                  <a:lnTo>
                    <a:pt x="556260" y="205739"/>
                  </a:lnTo>
                  <a:close/>
                </a:path>
                <a:path w="1035050" h="231775">
                  <a:moveTo>
                    <a:pt x="512063" y="205739"/>
                  </a:moveTo>
                  <a:lnTo>
                    <a:pt x="489203" y="205739"/>
                  </a:lnTo>
                  <a:lnTo>
                    <a:pt x="489203" y="230124"/>
                  </a:lnTo>
                  <a:lnTo>
                    <a:pt x="510539" y="231648"/>
                  </a:lnTo>
                  <a:lnTo>
                    <a:pt x="512063" y="205739"/>
                  </a:lnTo>
                  <a:close/>
                </a:path>
                <a:path w="1035050" h="231775">
                  <a:moveTo>
                    <a:pt x="466343" y="205739"/>
                  </a:moveTo>
                  <a:lnTo>
                    <a:pt x="445007" y="205739"/>
                  </a:lnTo>
                  <a:lnTo>
                    <a:pt x="445007" y="230124"/>
                  </a:lnTo>
                  <a:lnTo>
                    <a:pt x="466343" y="230124"/>
                  </a:lnTo>
                  <a:lnTo>
                    <a:pt x="466343" y="205739"/>
                  </a:lnTo>
                  <a:close/>
                </a:path>
                <a:path w="1035050" h="231775">
                  <a:moveTo>
                    <a:pt x="422148" y="204215"/>
                  </a:moveTo>
                  <a:lnTo>
                    <a:pt x="400812" y="204215"/>
                  </a:lnTo>
                  <a:lnTo>
                    <a:pt x="399288" y="228600"/>
                  </a:lnTo>
                  <a:lnTo>
                    <a:pt x="422148" y="228600"/>
                  </a:lnTo>
                  <a:lnTo>
                    <a:pt x="422148" y="204215"/>
                  </a:lnTo>
                  <a:close/>
                </a:path>
                <a:path w="1035050" h="231775">
                  <a:moveTo>
                    <a:pt x="368807" y="201167"/>
                  </a:moveTo>
                  <a:lnTo>
                    <a:pt x="356615" y="201167"/>
                  </a:lnTo>
                  <a:lnTo>
                    <a:pt x="355091" y="225551"/>
                  </a:lnTo>
                  <a:lnTo>
                    <a:pt x="367283" y="227075"/>
                  </a:lnTo>
                  <a:lnTo>
                    <a:pt x="377951" y="227075"/>
                  </a:lnTo>
                  <a:lnTo>
                    <a:pt x="379475" y="202691"/>
                  </a:lnTo>
                  <a:lnTo>
                    <a:pt x="368807" y="201167"/>
                  </a:lnTo>
                  <a:close/>
                </a:path>
                <a:path w="1035050" h="231775">
                  <a:moveTo>
                    <a:pt x="321563" y="198120"/>
                  </a:moveTo>
                  <a:lnTo>
                    <a:pt x="312419" y="198120"/>
                  </a:lnTo>
                  <a:lnTo>
                    <a:pt x="310895" y="222503"/>
                  </a:lnTo>
                  <a:lnTo>
                    <a:pt x="320039" y="222503"/>
                  </a:lnTo>
                  <a:lnTo>
                    <a:pt x="333755" y="224027"/>
                  </a:lnTo>
                  <a:lnTo>
                    <a:pt x="335279" y="199643"/>
                  </a:lnTo>
                  <a:lnTo>
                    <a:pt x="321563" y="198120"/>
                  </a:lnTo>
                  <a:close/>
                </a:path>
                <a:path w="1035050" h="231775">
                  <a:moveTo>
                    <a:pt x="277367" y="193548"/>
                  </a:moveTo>
                  <a:lnTo>
                    <a:pt x="268224" y="193548"/>
                  </a:lnTo>
                  <a:lnTo>
                    <a:pt x="266700" y="217931"/>
                  </a:lnTo>
                  <a:lnTo>
                    <a:pt x="275843" y="217931"/>
                  </a:lnTo>
                  <a:lnTo>
                    <a:pt x="288036" y="219455"/>
                  </a:lnTo>
                  <a:lnTo>
                    <a:pt x="291083" y="195072"/>
                  </a:lnTo>
                  <a:lnTo>
                    <a:pt x="277367" y="193548"/>
                  </a:lnTo>
                  <a:close/>
                </a:path>
                <a:path w="1035050" h="231775">
                  <a:moveTo>
                    <a:pt x="225551" y="187451"/>
                  </a:moveTo>
                  <a:lnTo>
                    <a:pt x="222503" y="211836"/>
                  </a:lnTo>
                  <a:lnTo>
                    <a:pt x="243839" y="214884"/>
                  </a:lnTo>
                  <a:lnTo>
                    <a:pt x="246887" y="190500"/>
                  </a:lnTo>
                  <a:lnTo>
                    <a:pt x="225551" y="187451"/>
                  </a:lnTo>
                  <a:close/>
                </a:path>
                <a:path w="1035050" h="231775">
                  <a:moveTo>
                    <a:pt x="181355" y="179831"/>
                  </a:moveTo>
                  <a:lnTo>
                    <a:pt x="178307" y="204215"/>
                  </a:lnTo>
                  <a:lnTo>
                    <a:pt x="195072" y="207263"/>
                  </a:lnTo>
                  <a:lnTo>
                    <a:pt x="199643" y="208787"/>
                  </a:lnTo>
                  <a:lnTo>
                    <a:pt x="202691" y="184403"/>
                  </a:lnTo>
                  <a:lnTo>
                    <a:pt x="198119" y="182879"/>
                  </a:lnTo>
                  <a:lnTo>
                    <a:pt x="181355" y="179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671816" y="2667000"/>
              <a:ext cx="192405" cy="494030"/>
            </a:xfrm>
            <a:custGeom>
              <a:avLst/>
              <a:gdLst/>
              <a:ahLst/>
              <a:cxnLst/>
              <a:rect l="l" t="t" r="r" b="b"/>
              <a:pathLst>
                <a:path w="192404" h="494030">
                  <a:moveTo>
                    <a:pt x="96011" y="0"/>
                  </a:moveTo>
                  <a:lnTo>
                    <a:pt x="0" y="108204"/>
                  </a:lnTo>
                  <a:lnTo>
                    <a:pt x="47243" y="108204"/>
                  </a:lnTo>
                  <a:lnTo>
                    <a:pt x="47243" y="493775"/>
                  </a:lnTo>
                  <a:lnTo>
                    <a:pt x="144779" y="493775"/>
                  </a:lnTo>
                  <a:lnTo>
                    <a:pt x="144779" y="108204"/>
                  </a:lnTo>
                  <a:lnTo>
                    <a:pt x="192024" y="108204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516368" y="2667000"/>
              <a:ext cx="200025" cy="494030"/>
            </a:xfrm>
            <a:custGeom>
              <a:avLst/>
              <a:gdLst/>
              <a:ahLst/>
              <a:cxnLst/>
              <a:rect l="l" t="t" r="r" b="b"/>
              <a:pathLst>
                <a:path w="200025" h="494030">
                  <a:moveTo>
                    <a:pt x="149351" y="0"/>
                  </a:moveTo>
                  <a:lnTo>
                    <a:pt x="50291" y="0"/>
                  </a:lnTo>
                  <a:lnTo>
                    <a:pt x="50291" y="382524"/>
                  </a:lnTo>
                  <a:lnTo>
                    <a:pt x="0" y="382524"/>
                  </a:lnTo>
                  <a:lnTo>
                    <a:pt x="100583" y="493775"/>
                  </a:lnTo>
                  <a:lnTo>
                    <a:pt x="199643" y="382524"/>
                  </a:lnTo>
                  <a:lnTo>
                    <a:pt x="149351" y="382524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93CD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8411971" y="4206349"/>
            <a:ext cx="758190" cy="6584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79375" marR="13335" indent="-67310">
              <a:lnSpc>
                <a:spcPts val="650"/>
              </a:lnSpc>
              <a:spcBef>
                <a:spcPts val="160"/>
              </a:spcBef>
              <a:buSzPct val="81818"/>
              <a:buChar char="○"/>
              <a:tabLst>
                <a:tab pos="80010" algn="l"/>
              </a:tabLst>
            </a:pP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既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存</a:t>
            </a:r>
            <a:r>
              <a:rPr dirty="0" sz="550" spc="75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事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務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組合</a:t>
            </a:r>
            <a:r>
              <a:rPr dirty="0" sz="550" spc="35">
                <a:solidFill>
                  <a:srgbClr val="FF0000"/>
                </a:solidFill>
                <a:latin typeface="MS UI Gothic"/>
                <a:cs typeface="MS UI Gothic"/>
              </a:rPr>
              <a:t>を</a:t>
            </a:r>
            <a:r>
              <a:rPr dirty="0" sz="550" spc="-20">
                <a:solidFill>
                  <a:srgbClr val="FF0000"/>
                </a:solidFill>
                <a:latin typeface="MS UI Gothic"/>
                <a:cs typeface="MS UI Gothic"/>
              </a:rPr>
              <a:t>活用 </a:t>
            </a:r>
            <a:r>
              <a:rPr dirty="0" sz="550" spc="-5">
                <a:solidFill>
                  <a:srgbClr val="FF0000"/>
                </a:solidFill>
                <a:latin typeface="MS UI Gothic"/>
                <a:cs typeface="MS UI Gothic"/>
              </a:rPr>
              <a:t>す</a:t>
            </a:r>
            <a:r>
              <a:rPr dirty="0" sz="550" spc="30">
                <a:solidFill>
                  <a:srgbClr val="FF0000"/>
                </a:solidFill>
                <a:latin typeface="MS UI Gothic"/>
                <a:cs typeface="MS UI Gothic"/>
              </a:rPr>
              <a:t>る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場合</a:t>
            </a:r>
            <a:endParaRPr sz="550">
              <a:latin typeface="MS UI Gothic"/>
              <a:cs typeface="MS UI Gothic"/>
            </a:endParaRPr>
          </a:p>
          <a:p>
            <a:pPr marL="79375" marR="57150" indent="-22860">
              <a:lnSpc>
                <a:spcPct val="109100"/>
              </a:lnSpc>
              <a:spcBef>
                <a:spcPts val="40"/>
              </a:spcBef>
            </a:pPr>
            <a:r>
              <a:rPr dirty="0" sz="550" spc="-35">
                <a:solidFill>
                  <a:srgbClr val="FF0000"/>
                </a:solidFill>
                <a:latin typeface="MS UI Gothic"/>
                <a:cs typeface="MS UI Gothic"/>
              </a:rPr>
              <a:t>１</a:t>
            </a:r>
            <a:r>
              <a:rPr dirty="0" sz="550" spc="-10">
                <a:solidFill>
                  <a:srgbClr val="FF0000"/>
                </a:solidFill>
                <a:latin typeface="MS UI Gothic"/>
                <a:cs typeface="MS UI Gothic"/>
              </a:rPr>
              <a:t>．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申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請書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類</a:t>
            </a:r>
            <a:r>
              <a:rPr dirty="0" sz="550" spc="75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550" spc="60">
                <a:solidFill>
                  <a:srgbClr val="FF0000"/>
                </a:solidFill>
                <a:latin typeface="MS UI Gothic"/>
                <a:cs typeface="MS UI Gothic"/>
              </a:rPr>
              <a:t>と</a:t>
            </a:r>
            <a:r>
              <a:rPr dirty="0" sz="550" spc="60">
                <a:solidFill>
                  <a:srgbClr val="FF0000"/>
                </a:solidFill>
                <a:latin typeface="MS UI Gothic"/>
                <a:cs typeface="MS UI Gothic"/>
              </a:rPr>
              <a:t>り</a:t>
            </a:r>
            <a:r>
              <a:rPr dirty="0" sz="550" spc="50">
                <a:solidFill>
                  <a:srgbClr val="FF0000"/>
                </a:solidFill>
                <a:latin typeface="MS UI Gothic"/>
                <a:cs typeface="MS UI Gothic"/>
              </a:rPr>
              <a:t>ま</a:t>
            </a:r>
            <a:r>
              <a:rPr dirty="0" sz="550" spc="40">
                <a:solidFill>
                  <a:srgbClr val="FF0000"/>
                </a:solidFill>
                <a:latin typeface="MS UI Gothic"/>
                <a:cs typeface="MS UI Gothic"/>
              </a:rPr>
              <a:t>と </a:t>
            </a:r>
            <a:r>
              <a:rPr dirty="0" sz="550" spc="10">
                <a:solidFill>
                  <a:srgbClr val="FF0000"/>
                </a:solidFill>
                <a:latin typeface="MS UI Gothic"/>
                <a:cs typeface="MS UI Gothic"/>
              </a:rPr>
              <a:t>め</a:t>
            </a:r>
            <a:r>
              <a:rPr dirty="0" sz="550" spc="-20">
                <a:solidFill>
                  <a:srgbClr val="FF0000"/>
                </a:solidFill>
                <a:latin typeface="MS UI Gothic"/>
                <a:cs typeface="MS UI Gothic"/>
              </a:rPr>
              <a:t>、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内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容</a:t>
            </a:r>
            <a:r>
              <a:rPr dirty="0" sz="550" spc="75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精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査</a:t>
            </a:r>
            <a:endParaRPr sz="550">
              <a:latin typeface="MS UI Gothic"/>
              <a:cs typeface="MS UI Gothic"/>
            </a:endParaRPr>
          </a:p>
          <a:p>
            <a:pPr marL="79375" marR="5080" indent="-22860">
              <a:lnSpc>
                <a:spcPct val="107300"/>
              </a:lnSpc>
            </a:pPr>
            <a:r>
              <a:rPr dirty="0" sz="550" spc="-35">
                <a:solidFill>
                  <a:srgbClr val="FF0000"/>
                </a:solidFill>
                <a:latin typeface="MS UI Gothic"/>
                <a:cs typeface="MS UI Gothic"/>
              </a:rPr>
              <a:t>２</a:t>
            </a:r>
            <a:r>
              <a:rPr dirty="0" sz="550" spc="-10">
                <a:solidFill>
                  <a:srgbClr val="FF0000"/>
                </a:solidFill>
                <a:latin typeface="MS UI Gothic"/>
                <a:cs typeface="MS UI Gothic"/>
              </a:rPr>
              <a:t>．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共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同調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達</a:t>
            </a:r>
            <a:r>
              <a:rPr dirty="0" sz="550" spc="75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方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針</a:t>
            </a:r>
            <a:r>
              <a:rPr dirty="0" sz="550" spc="-20">
                <a:solidFill>
                  <a:srgbClr val="FF0000"/>
                </a:solidFill>
                <a:latin typeface="MS UI Gothic"/>
                <a:cs typeface="MS UI Gothic"/>
              </a:rPr>
              <a:t>作成 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及</a:t>
            </a:r>
            <a:r>
              <a:rPr dirty="0" sz="550" spc="-5">
                <a:solidFill>
                  <a:srgbClr val="FF0000"/>
                </a:solidFill>
                <a:latin typeface="MS UI Gothic"/>
                <a:cs typeface="MS UI Gothic"/>
              </a:rPr>
              <a:t>び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調整</a:t>
            </a:r>
            <a:endParaRPr sz="550">
              <a:latin typeface="MS UI Gothic"/>
              <a:cs typeface="MS UI Gothic"/>
            </a:endParaRPr>
          </a:p>
          <a:p>
            <a:pPr marL="56515">
              <a:lnSpc>
                <a:spcPct val="100000"/>
              </a:lnSpc>
              <a:spcBef>
                <a:spcPts val="60"/>
              </a:spcBef>
            </a:pPr>
            <a:r>
              <a:rPr dirty="0" sz="550" spc="-20">
                <a:solidFill>
                  <a:srgbClr val="FF0000"/>
                </a:solidFill>
                <a:latin typeface="MS UI Gothic"/>
                <a:cs typeface="MS UI Gothic"/>
              </a:rPr>
              <a:t>３．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端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末</a:t>
            </a:r>
            <a:r>
              <a:rPr dirty="0" sz="550" spc="75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種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類</a:t>
            </a:r>
            <a:r>
              <a:rPr dirty="0" sz="550" spc="75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選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定</a:t>
            </a:r>
            <a:endParaRPr sz="550">
              <a:latin typeface="MS UI Gothic"/>
              <a:cs typeface="MS UI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17868" y="2998132"/>
            <a:ext cx="648970" cy="624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10"/>
              </a:spcBef>
            </a:pPr>
            <a:r>
              <a:rPr dirty="0" sz="1350" spc="-70">
                <a:latin typeface="MS UI Gothic"/>
                <a:cs typeface="MS UI Gothic"/>
              </a:rPr>
              <a:t>申</a:t>
            </a:r>
            <a:r>
              <a:rPr dirty="0" sz="1350" spc="-85">
                <a:latin typeface="MS UI Gothic"/>
                <a:cs typeface="MS UI Gothic"/>
              </a:rPr>
              <a:t>請</a:t>
            </a:r>
            <a:r>
              <a:rPr dirty="0" sz="1350" spc="-130">
                <a:latin typeface="MS UI Gothic"/>
                <a:cs typeface="MS UI Gothic"/>
              </a:rPr>
              <a:t>③</a:t>
            </a:r>
            <a:endParaRPr sz="13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700" spc="-65">
                <a:latin typeface="MS UI Gothic"/>
                <a:cs typeface="MS UI Gothic"/>
              </a:rPr>
              <a:t>事業</a:t>
            </a:r>
            <a:r>
              <a:rPr dirty="0" sz="700" spc="-60">
                <a:latin typeface="MS UI Gothic"/>
                <a:cs typeface="MS UI Gothic"/>
              </a:rPr>
              <a:t>費</a:t>
            </a:r>
            <a:endParaRPr sz="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MS UI Gothic"/>
                <a:cs typeface="MS UI Gothic"/>
              </a:rPr>
              <a:t>（</a:t>
            </a:r>
            <a:r>
              <a:rPr dirty="0" sz="700" spc="-65">
                <a:latin typeface="MS UI Gothic"/>
                <a:cs typeface="MS UI Gothic"/>
              </a:rPr>
              <a:t>都</a:t>
            </a:r>
            <a:r>
              <a:rPr dirty="0" sz="700" spc="-55">
                <a:latin typeface="MS UI Gothic"/>
                <a:cs typeface="MS UI Gothic"/>
              </a:rPr>
              <a:t>道</a:t>
            </a:r>
            <a:r>
              <a:rPr dirty="0" sz="700" spc="-65">
                <a:latin typeface="MS UI Gothic"/>
                <a:cs typeface="MS UI Gothic"/>
              </a:rPr>
              <a:t>府</a:t>
            </a:r>
            <a:r>
              <a:rPr dirty="0" sz="700" spc="-60">
                <a:latin typeface="MS UI Gothic"/>
                <a:cs typeface="MS UI Gothic"/>
              </a:rPr>
              <a:t>県</a:t>
            </a:r>
            <a:endParaRPr sz="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</a:pPr>
            <a:r>
              <a:rPr dirty="0" sz="700" spc="-5">
                <a:latin typeface="MS UI Gothic"/>
                <a:cs typeface="MS UI Gothic"/>
              </a:rPr>
              <a:t>・</a:t>
            </a:r>
            <a:r>
              <a:rPr dirty="0" sz="700" spc="-65">
                <a:latin typeface="MS UI Gothic"/>
                <a:cs typeface="MS UI Gothic"/>
              </a:rPr>
              <a:t>政</a:t>
            </a:r>
            <a:r>
              <a:rPr dirty="0" sz="700" spc="-55">
                <a:latin typeface="MS UI Gothic"/>
                <a:cs typeface="MS UI Gothic"/>
              </a:rPr>
              <a:t>令</a:t>
            </a:r>
            <a:r>
              <a:rPr dirty="0" sz="700" spc="-65">
                <a:latin typeface="MS UI Gothic"/>
                <a:cs typeface="MS UI Gothic"/>
              </a:rPr>
              <a:t>市</a:t>
            </a:r>
            <a:r>
              <a:rPr dirty="0" sz="700" spc="-30">
                <a:latin typeface="MS UI Gothic"/>
                <a:cs typeface="MS UI Gothic"/>
              </a:rPr>
              <a:t>）</a:t>
            </a:r>
            <a:endParaRPr sz="700">
              <a:latin typeface="MS UI Gothic"/>
              <a:cs typeface="MS UI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90564" y="4555651"/>
            <a:ext cx="436880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65">
                <a:latin typeface="MS UI Gothic"/>
                <a:cs typeface="MS UI Gothic"/>
              </a:rPr>
              <a:t>事</a:t>
            </a:r>
            <a:r>
              <a:rPr dirty="0" sz="700" spc="-55">
                <a:latin typeface="MS UI Gothic"/>
                <a:cs typeface="MS UI Gothic"/>
              </a:rPr>
              <a:t>業</a:t>
            </a:r>
            <a:r>
              <a:rPr dirty="0" sz="700" spc="-60">
                <a:latin typeface="MS UI Gothic"/>
                <a:cs typeface="MS UI Gothic"/>
              </a:rPr>
              <a:t>費</a:t>
            </a:r>
            <a:endParaRPr sz="7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</a:pPr>
            <a:r>
              <a:rPr dirty="0" sz="700" spc="-5">
                <a:latin typeface="MS UI Gothic"/>
                <a:cs typeface="MS UI Gothic"/>
              </a:rPr>
              <a:t>（</a:t>
            </a:r>
            <a:r>
              <a:rPr dirty="0" sz="700" spc="-55">
                <a:latin typeface="MS UI Gothic"/>
                <a:cs typeface="MS UI Gothic"/>
              </a:rPr>
              <a:t>市</a:t>
            </a:r>
            <a:r>
              <a:rPr dirty="0" sz="700" spc="-65">
                <a:latin typeface="MS UI Gothic"/>
                <a:cs typeface="MS UI Gothic"/>
              </a:rPr>
              <a:t>区町</a:t>
            </a:r>
            <a:r>
              <a:rPr dirty="0" sz="700" spc="-55">
                <a:latin typeface="MS UI Gothic"/>
                <a:cs typeface="MS UI Gothic"/>
              </a:rPr>
              <a:t>村</a:t>
            </a:r>
            <a:r>
              <a:rPr dirty="0" sz="700" spc="-30">
                <a:latin typeface="MS UI Gothic"/>
                <a:cs typeface="MS UI Gothic"/>
              </a:rPr>
              <a:t>）</a:t>
            </a:r>
            <a:endParaRPr sz="700">
              <a:latin typeface="MS UI Gothic"/>
              <a:cs typeface="MS UI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544816" y="3165763"/>
            <a:ext cx="268605" cy="1346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65">
                <a:latin typeface="MS UI Gothic"/>
                <a:cs typeface="MS UI Gothic"/>
              </a:rPr>
              <a:t>事務</a:t>
            </a:r>
            <a:r>
              <a:rPr dirty="0" sz="700" spc="-60">
                <a:latin typeface="MS UI Gothic"/>
                <a:cs typeface="MS UI Gothic"/>
              </a:rPr>
              <a:t>費</a:t>
            </a:r>
            <a:endParaRPr sz="700">
              <a:latin typeface="MS UI Gothic"/>
              <a:cs typeface="MS UI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877047" y="2781715"/>
            <a:ext cx="1377950" cy="4546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94615" indent="-82550">
              <a:lnSpc>
                <a:spcPct val="100000"/>
              </a:lnSpc>
              <a:spcBef>
                <a:spcPts val="110"/>
              </a:spcBef>
              <a:buSzPct val="85714"/>
              <a:buChar char="○"/>
              <a:tabLst>
                <a:tab pos="95250" algn="l"/>
              </a:tabLst>
            </a:pP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主</a:t>
            </a:r>
            <a:r>
              <a:rPr dirty="0" sz="700" spc="-15">
                <a:solidFill>
                  <a:srgbClr val="FF0000"/>
                </a:solidFill>
                <a:latin typeface="MS UI Gothic"/>
                <a:cs typeface="MS UI Gothic"/>
              </a:rPr>
              <a:t>な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役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割</a:t>
            </a:r>
            <a:endParaRPr sz="700">
              <a:latin typeface="MS UI Gothic"/>
              <a:cs typeface="MS UI Gothic"/>
            </a:endParaRPr>
          </a:p>
          <a:p>
            <a:pPr marL="64135" marR="5080">
              <a:lnSpc>
                <a:spcPct val="100000"/>
              </a:lnSpc>
            </a:pPr>
            <a:r>
              <a:rPr dirty="0" sz="700" spc="-30">
                <a:solidFill>
                  <a:srgbClr val="FF0000"/>
                </a:solidFill>
                <a:latin typeface="MS UI Gothic"/>
                <a:cs typeface="MS UI Gothic"/>
              </a:rPr>
              <a:t>１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．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申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請書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類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25">
                <a:solidFill>
                  <a:srgbClr val="FF0000"/>
                </a:solidFill>
                <a:latin typeface="MS UI Gothic"/>
                <a:cs typeface="MS UI Gothic"/>
              </a:rPr>
              <a:t>と</a:t>
            </a:r>
            <a:r>
              <a:rPr dirty="0" sz="700" spc="25">
                <a:solidFill>
                  <a:srgbClr val="FF0000"/>
                </a:solidFill>
                <a:latin typeface="MS UI Gothic"/>
                <a:cs typeface="MS UI Gothic"/>
              </a:rPr>
              <a:t>り</a:t>
            </a:r>
            <a:r>
              <a:rPr dirty="0" sz="700" spc="45">
                <a:solidFill>
                  <a:srgbClr val="FF0000"/>
                </a:solidFill>
                <a:latin typeface="MS UI Gothic"/>
                <a:cs typeface="MS UI Gothic"/>
              </a:rPr>
              <a:t>ま</a:t>
            </a:r>
            <a:r>
              <a:rPr dirty="0" sz="700" spc="25">
                <a:solidFill>
                  <a:srgbClr val="FF0000"/>
                </a:solidFill>
                <a:latin typeface="MS UI Gothic"/>
                <a:cs typeface="MS UI Gothic"/>
              </a:rPr>
              <a:t>と</a:t>
            </a:r>
            <a:r>
              <a:rPr dirty="0" sz="700" spc="75">
                <a:solidFill>
                  <a:srgbClr val="FF0000"/>
                </a:solidFill>
                <a:latin typeface="MS UI Gothic"/>
                <a:cs typeface="MS UI Gothic"/>
              </a:rPr>
              <a:t>め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、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内容</a:t>
            </a:r>
            <a:r>
              <a:rPr dirty="0" sz="700" spc="1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精</a:t>
            </a:r>
            <a:r>
              <a:rPr dirty="0" sz="700" spc="-35">
                <a:solidFill>
                  <a:srgbClr val="FF0000"/>
                </a:solidFill>
                <a:latin typeface="MS UI Gothic"/>
                <a:cs typeface="MS UI Gothic"/>
              </a:rPr>
              <a:t>査  </a:t>
            </a:r>
            <a:r>
              <a:rPr dirty="0" sz="700" spc="-45">
                <a:solidFill>
                  <a:srgbClr val="FF0000"/>
                </a:solidFill>
                <a:latin typeface="MS UI Gothic"/>
                <a:cs typeface="MS UI Gothic"/>
              </a:rPr>
              <a:t>２．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共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同調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達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方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針作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成</a:t>
            </a:r>
            <a:r>
              <a:rPr dirty="0" sz="700" spc="-125">
                <a:solidFill>
                  <a:srgbClr val="FF0000"/>
                </a:solidFill>
                <a:latin typeface="MS UI Gothic"/>
                <a:cs typeface="MS UI Gothic"/>
              </a:rPr>
              <a:t>及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び</a:t>
            </a:r>
            <a:r>
              <a:rPr dirty="0" sz="700" spc="-125">
                <a:solidFill>
                  <a:srgbClr val="FF0000"/>
                </a:solidFill>
                <a:latin typeface="MS UI Gothic"/>
                <a:cs typeface="MS UI Gothic"/>
              </a:rPr>
              <a:t>調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整</a:t>
            </a:r>
            <a:endParaRPr sz="700">
              <a:latin typeface="MS UI Gothic"/>
              <a:cs typeface="MS UI Gothic"/>
            </a:endParaRPr>
          </a:p>
          <a:p>
            <a:pPr marL="64135">
              <a:lnSpc>
                <a:spcPct val="100000"/>
              </a:lnSpc>
            </a:pPr>
            <a:r>
              <a:rPr dirty="0" sz="700" spc="-45">
                <a:solidFill>
                  <a:srgbClr val="FF0000"/>
                </a:solidFill>
                <a:latin typeface="MS UI Gothic"/>
                <a:cs typeface="MS UI Gothic"/>
              </a:rPr>
              <a:t>３．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端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末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種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類</a:t>
            </a:r>
            <a:r>
              <a:rPr dirty="0" sz="700" spc="7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選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定</a:t>
            </a:r>
            <a:endParaRPr sz="700">
              <a:latin typeface="MS UI Gothic"/>
              <a:cs typeface="MS UI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928864" y="3200815"/>
            <a:ext cx="867410" cy="1346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-30">
                <a:solidFill>
                  <a:srgbClr val="FF0000"/>
                </a:solidFill>
                <a:latin typeface="MS UI Gothic"/>
                <a:cs typeface="MS UI Gothic"/>
              </a:rPr>
              <a:t>４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．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市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町村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事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業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費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申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請</a:t>
            </a:r>
            <a:endParaRPr sz="700">
              <a:latin typeface="MS UI Gothic"/>
              <a:cs typeface="MS UI Gothic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519416" y="3307495"/>
            <a:ext cx="1887855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23809" sz="1050" spc="-7">
                <a:latin typeface="MS UI Gothic"/>
                <a:cs typeface="MS UI Gothic"/>
              </a:rPr>
              <a:t>（</a:t>
            </a:r>
            <a:r>
              <a:rPr dirty="0" baseline="23809" sz="1050" spc="-97">
                <a:latin typeface="MS UI Gothic"/>
                <a:cs typeface="MS UI Gothic"/>
              </a:rPr>
              <a:t>市</a:t>
            </a:r>
            <a:r>
              <a:rPr dirty="0" baseline="23809" sz="1050" spc="-82">
                <a:latin typeface="MS UI Gothic"/>
                <a:cs typeface="MS UI Gothic"/>
              </a:rPr>
              <a:t>区</a:t>
            </a:r>
            <a:r>
              <a:rPr dirty="0" baseline="23809" sz="1050" spc="-97">
                <a:latin typeface="MS UI Gothic"/>
                <a:cs typeface="MS UI Gothic"/>
              </a:rPr>
              <a:t>町</a:t>
            </a:r>
            <a:r>
              <a:rPr dirty="0" baseline="23809" sz="1050" spc="82">
                <a:latin typeface="MS UI Gothic"/>
                <a:cs typeface="MS UI Gothic"/>
              </a:rPr>
              <a:t>村</a:t>
            </a:r>
            <a:r>
              <a:rPr dirty="0" sz="700" spc="-45">
                <a:solidFill>
                  <a:srgbClr val="FF0000"/>
                </a:solidFill>
                <a:latin typeface="MS UI Gothic"/>
                <a:cs typeface="MS UI Gothic"/>
              </a:rPr>
              <a:t>５．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都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道府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県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事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務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費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申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請</a:t>
            </a:r>
            <a:endParaRPr sz="700">
              <a:latin typeface="MS UI Gothic"/>
              <a:cs typeface="MS UI Gothic"/>
            </a:endParaRPr>
          </a:p>
          <a:p>
            <a:pPr marL="38100">
              <a:lnSpc>
                <a:spcPct val="100000"/>
              </a:lnSpc>
            </a:pPr>
            <a:r>
              <a:rPr dirty="0" baseline="19841" sz="1050" spc="-97">
                <a:latin typeface="MS UI Gothic"/>
                <a:cs typeface="MS UI Gothic"/>
              </a:rPr>
              <a:t>取</a:t>
            </a:r>
            <a:r>
              <a:rPr dirty="0" baseline="19841" sz="1050" spc="37">
                <a:latin typeface="MS UI Gothic"/>
                <a:cs typeface="MS UI Gothic"/>
              </a:rPr>
              <a:t>り</a:t>
            </a:r>
            <a:r>
              <a:rPr dirty="0" baseline="19841" sz="1050" spc="67">
                <a:latin typeface="MS UI Gothic"/>
                <a:cs typeface="MS UI Gothic"/>
              </a:rPr>
              <a:t>ま</a:t>
            </a:r>
            <a:r>
              <a:rPr dirty="0" baseline="19841" sz="1050" spc="37">
                <a:latin typeface="MS UI Gothic"/>
                <a:cs typeface="MS UI Gothic"/>
              </a:rPr>
              <a:t>と</a:t>
            </a:r>
            <a:r>
              <a:rPr dirty="0" baseline="19841" sz="1050" spc="22">
                <a:latin typeface="MS UI Gothic"/>
                <a:cs typeface="MS UI Gothic"/>
              </a:rPr>
              <a:t>め</a:t>
            </a:r>
            <a:r>
              <a:rPr dirty="0" baseline="19841" sz="1050" spc="-67">
                <a:latin typeface="MS UI Gothic"/>
                <a:cs typeface="MS UI Gothic"/>
              </a:rPr>
              <a:t>）</a:t>
            </a:r>
            <a:r>
              <a:rPr dirty="0" sz="700" spc="-45">
                <a:solidFill>
                  <a:srgbClr val="FF0000"/>
                </a:solidFill>
                <a:latin typeface="MS UI Gothic"/>
                <a:cs typeface="MS UI Gothic"/>
              </a:rPr>
              <a:t>６．ＩＣＴ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活用</a:t>
            </a:r>
            <a:r>
              <a:rPr dirty="0" sz="700" spc="35">
                <a:solidFill>
                  <a:srgbClr val="FF0000"/>
                </a:solidFill>
                <a:latin typeface="MS UI Gothic"/>
                <a:cs typeface="MS UI Gothic"/>
              </a:rPr>
              <a:t>に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か</a:t>
            </a:r>
            <a:r>
              <a:rPr dirty="0" sz="700" spc="70">
                <a:solidFill>
                  <a:srgbClr val="FF0000"/>
                </a:solidFill>
                <a:latin typeface="MS UI Gothic"/>
                <a:cs typeface="MS UI Gothic"/>
              </a:rPr>
              <a:t>か</a:t>
            </a:r>
            <a:r>
              <a:rPr dirty="0" sz="700" spc="35">
                <a:solidFill>
                  <a:srgbClr val="FF0000"/>
                </a:solidFill>
                <a:latin typeface="MS UI Gothic"/>
                <a:cs typeface="MS UI Gothic"/>
              </a:rPr>
              <a:t>る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教</a:t>
            </a:r>
            <a:r>
              <a:rPr dirty="0" sz="700" spc="-125">
                <a:solidFill>
                  <a:srgbClr val="FF0000"/>
                </a:solidFill>
                <a:latin typeface="MS UI Gothic"/>
                <a:cs typeface="MS UI Gothic"/>
              </a:rPr>
              <a:t>員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研</a:t>
            </a:r>
            <a:r>
              <a:rPr dirty="0" sz="700" spc="-65">
                <a:solidFill>
                  <a:srgbClr val="FF0000"/>
                </a:solidFill>
                <a:latin typeface="MS UI Gothic"/>
                <a:cs typeface="MS UI Gothic"/>
              </a:rPr>
              <a:t>修</a:t>
            </a:r>
            <a:r>
              <a:rPr dirty="0" sz="700" spc="-125">
                <a:solidFill>
                  <a:srgbClr val="FF0000"/>
                </a:solidFill>
                <a:latin typeface="MS UI Gothic"/>
                <a:cs typeface="MS UI Gothic"/>
              </a:rPr>
              <a:t>計</a:t>
            </a:r>
            <a:r>
              <a:rPr dirty="0" sz="700" spc="-55">
                <a:solidFill>
                  <a:srgbClr val="FF0000"/>
                </a:solidFill>
                <a:latin typeface="MS UI Gothic"/>
                <a:cs typeface="MS UI Gothic"/>
              </a:rPr>
              <a:t>画</a:t>
            </a:r>
            <a:r>
              <a:rPr dirty="0" sz="700" spc="60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700" spc="-114">
                <a:solidFill>
                  <a:srgbClr val="FF0000"/>
                </a:solidFill>
                <a:latin typeface="MS UI Gothic"/>
                <a:cs typeface="MS UI Gothic"/>
              </a:rPr>
              <a:t>策</a:t>
            </a:r>
            <a:r>
              <a:rPr dirty="0" sz="700" spc="-60">
                <a:solidFill>
                  <a:srgbClr val="FF0000"/>
                </a:solidFill>
                <a:latin typeface="MS UI Gothic"/>
                <a:cs typeface="MS UI Gothic"/>
              </a:rPr>
              <a:t>定</a:t>
            </a:r>
            <a:endParaRPr sz="700">
              <a:latin typeface="MS UI Gothic"/>
              <a:cs typeface="MS UI Gothic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83127" y="4063705"/>
            <a:ext cx="790575" cy="385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7180">
              <a:lnSpc>
                <a:spcPct val="100000"/>
              </a:lnSpc>
              <a:spcBef>
                <a:spcPts val="90"/>
              </a:spcBef>
            </a:pPr>
            <a:r>
              <a:rPr dirty="0" sz="850" spc="-100">
                <a:latin typeface="MS UI Gothic"/>
                <a:cs typeface="MS UI Gothic"/>
              </a:rPr>
              <a:t>事務組合</a:t>
            </a:r>
            <a:r>
              <a:rPr dirty="0" sz="850" spc="-95">
                <a:latin typeface="MS UI Gothic"/>
                <a:cs typeface="MS UI Gothic"/>
              </a:rPr>
              <a:t>等</a:t>
            </a:r>
            <a:endParaRPr sz="850">
              <a:latin typeface="MS UI Gothic"/>
              <a:cs typeface="MS UI Gothic"/>
            </a:endParaRPr>
          </a:p>
          <a:p>
            <a:pPr marL="79375" marR="45085" indent="-67310">
              <a:lnSpc>
                <a:spcPts val="650"/>
              </a:lnSpc>
              <a:spcBef>
                <a:spcPts val="535"/>
              </a:spcBef>
              <a:buSzPct val="81818"/>
              <a:buChar char="○"/>
              <a:tabLst>
                <a:tab pos="80010" algn="l"/>
              </a:tabLst>
            </a:pP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既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存</a:t>
            </a:r>
            <a:r>
              <a:rPr dirty="0" sz="550" spc="75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事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務組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合</a:t>
            </a:r>
            <a:r>
              <a:rPr dirty="0" sz="550" spc="45">
                <a:solidFill>
                  <a:srgbClr val="FF0000"/>
                </a:solidFill>
                <a:latin typeface="MS UI Gothic"/>
                <a:cs typeface="MS UI Gothic"/>
              </a:rPr>
              <a:t>を</a:t>
            </a:r>
            <a:r>
              <a:rPr dirty="0" sz="550" spc="-20">
                <a:solidFill>
                  <a:srgbClr val="FF0000"/>
                </a:solidFill>
                <a:latin typeface="MS UI Gothic"/>
                <a:cs typeface="MS UI Gothic"/>
              </a:rPr>
              <a:t>活用 </a:t>
            </a:r>
            <a:r>
              <a:rPr dirty="0" sz="550" spc="-5">
                <a:solidFill>
                  <a:srgbClr val="FF0000"/>
                </a:solidFill>
                <a:latin typeface="MS UI Gothic"/>
                <a:cs typeface="MS UI Gothic"/>
              </a:rPr>
              <a:t>す</a:t>
            </a:r>
            <a:r>
              <a:rPr dirty="0" sz="550" spc="30">
                <a:solidFill>
                  <a:srgbClr val="FF0000"/>
                </a:solidFill>
                <a:latin typeface="MS UI Gothic"/>
                <a:cs typeface="MS UI Gothic"/>
              </a:rPr>
              <a:t>る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場合</a:t>
            </a:r>
            <a:endParaRPr sz="550">
              <a:latin typeface="MS UI Gothic"/>
              <a:cs typeface="MS UI Gothic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201923" y="4334679"/>
            <a:ext cx="93726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550" spc="-25">
                <a:solidFill>
                  <a:srgbClr val="FF0000"/>
                </a:solidFill>
                <a:latin typeface="MS UI Gothic"/>
                <a:cs typeface="MS UI Gothic"/>
              </a:rPr>
              <a:t>１．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申請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書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類</a:t>
            </a:r>
            <a:r>
              <a:rPr dirty="0" sz="550" spc="75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550" spc="60">
                <a:solidFill>
                  <a:srgbClr val="FF0000"/>
                </a:solidFill>
                <a:latin typeface="MS UI Gothic"/>
                <a:cs typeface="MS UI Gothic"/>
              </a:rPr>
              <a:t>とり</a:t>
            </a:r>
            <a:r>
              <a:rPr dirty="0" sz="550" spc="50">
                <a:solidFill>
                  <a:srgbClr val="FF0000"/>
                </a:solidFill>
                <a:latin typeface="MS UI Gothic"/>
                <a:cs typeface="MS UI Gothic"/>
              </a:rPr>
              <a:t>ま</a:t>
            </a:r>
            <a:r>
              <a:rPr dirty="0" sz="550" spc="55">
                <a:solidFill>
                  <a:srgbClr val="FF0000"/>
                </a:solidFill>
                <a:latin typeface="MS UI Gothic"/>
                <a:cs typeface="MS UI Gothic"/>
              </a:rPr>
              <a:t>と</a:t>
            </a:r>
            <a:r>
              <a:rPr dirty="0" sz="550" spc="10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-8230" sz="2025" spc="-195">
                <a:latin typeface="MS UI Gothic"/>
                <a:cs typeface="MS UI Gothic"/>
              </a:rPr>
              <a:t>申</a:t>
            </a:r>
            <a:endParaRPr baseline="-8230" sz="2025">
              <a:latin typeface="MS UI Gothic"/>
              <a:cs typeface="MS UI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227323" y="4523340"/>
            <a:ext cx="714375" cy="3873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30"/>
              </a:spcBef>
            </a:pPr>
            <a:r>
              <a:rPr dirty="0" sz="550" spc="10">
                <a:solidFill>
                  <a:srgbClr val="FF0000"/>
                </a:solidFill>
                <a:latin typeface="MS UI Gothic"/>
                <a:cs typeface="MS UI Gothic"/>
              </a:rPr>
              <a:t>め</a:t>
            </a:r>
            <a:r>
              <a:rPr dirty="0" sz="550" spc="-20">
                <a:solidFill>
                  <a:srgbClr val="FF0000"/>
                </a:solidFill>
                <a:latin typeface="MS UI Gothic"/>
                <a:cs typeface="MS UI Gothic"/>
              </a:rPr>
              <a:t>、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内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容</a:t>
            </a:r>
            <a:r>
              <a:rPr dirty="0" sz="550" spc="75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精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査</a:t>
            </a:r>
            <a:endParaRPr sz="550">
              <a:latin typeface="MS UI Gothic"/>
              <a:cs typeface="MS UI Gothic"/>
            </a:endParaRPr>
          </a:p>
          <a:p>
            <a:pPr marL="35560" marR="5080" indent="-22860">
              <a:lnSpc>
                <a:spcPct val="107300"/>
              </a:lnSpc>
              <a:spcBef>
                <a:spcPts val="15"/>
              </a:spcBef>
            </a:pPr>
            <a:r>
              <a:rPr dirty="0" sz="550" spc="-35">
                <a:solidFill>
                  <a:srgbClr val="FF0000"/>
                </a:solidFill>
                <a:latin typeface="MS UI Gothic"/>
                <a:cs typeface="MS UI Gothic"/>
              </a:rPr>
              <a:t>２</a:t>
            </a:r>
            <a:r>
              <a:rPr dirty="0" sz="550" spc="-25">
                <a:solidFill>
                  <a:srgbClr val="FF0000"/>
                </a:solidFill>
                <a:latin typeface="MS UI Gothic"/>
                <a:cs typeface="MS UI Gothic"/>
              </a:rPr>
              <a:t>．共同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調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達</a:t>
            </a:r>
            <a:r>
              <a:rPr dirty="0" sz="550" spc="75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方</a:t>
            </a:r>
            <a:r>
              <a:rPr dirty="0" sz="550" spc="-25">
                <a:solidFill>
                  <a:srgbClr val="FF0000"/>
                </a:solidFill>
                <a:latin typeface="MS UI Gothic"/>
                <a:cs typeface="MS UI Gothic"/>
              </a:rPr>
              <a:t>針作成 </a:t>
            </a:r>
            <a:r>
              <a:rPr dirty="0" sz="550" spc="-40">
                <a:solidFill>
                  <a:srgbClr val="FF0000"/>
                </a:solidFill>
                <a:latin typeface="MS UI Gothic"/>
                <a:cs typeface="MS UI Gothic"/>
              </a:rPr>
              <a:t>及</a:t>
            </a:r>
            <a:r>
              <a:rPr dirty="0" sz="550" spc="5">
                <a:solidFill>
                  <a:srgbClr val="FF0000"/>
                </a:solidFill>
                <a:latin typeface="MS UI Gothic"/>
                <a:cs typeface="MS UI Gothic"/>
              </a:rPr>
              <a:t>び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調整</a:t>
            </a:r>
            <a:endParaRPr sz="5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550" spc="-25">
                <a:solidFill>
                  <a:srgbClr val="FF0000"/>
                </a:solidFill>
                <a:latin typeface="MS UI Gothic"/>
                <a:cs typeface="MS UI Gothic"/>
              </a:rPr>
              <a:t>３．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端末</a:t>
            </a:r>
            <a:r>
              <a:rPr dirty="0" sz="550" spc="65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種類</a:t>
            </a:r>
            <a:r>
              <a:rPr dirty="0" sz="550" spc="65">
                <a:solidFill>
                  <a:srgbClr val="FF0000"/>
                </a:solidFill>
                <a:latin typeface="MS UI Gothic"/>
                <a:cs typeface="MS UI Gothic"/>
              </a:rPr>
              <a:t>の</a:t>
            </a:r>
            <a:r>
              <a:rPr dirty="0" sz="550" spc="-30">
                <a:solidFill>
                  <a:srgbClr val="FF0000"/>
                </a:solidFill>
                <a:latin typeface="MS UI Gothic"/>
                <a:cs typeface="MS UI Gothic"/>
              </a:rPr>
              <a:t>選定</a:t>
            </a:r>
            <a:endParaRPr sz="550">
              <a:latin typeface="MS UI Gothic"/>
              <a:cs typeface="MS UI Gothic"/>
            </a:endParaRPr>
          </a:p>
        </p:txBody>
      </p:sp>
      <p:pic>
        <p:nvPicPr>
          <p:cNvPr id="73" name="object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0692003" cy="487679"/>
          </a:xfrm>
          <a:prstGeom prst="rect">
            <a:avLst/>
          </a:prstGeom>
        </p:spPr>
      </p:pic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976375" y="157988"/>
            <a:ext cx="7018020" cy="3219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端末整備の</a:t>
            </a:r>
            <a:r>
              <a:rPr dirty="0" spc="-10"/>
              <a:t>ス</a:t>
            </a:r>
            <a:r>
              <a:rPr dirty="0" spc="-15"/>
              <a:t>キ</a:t>
            </a:r>
            <a:r>
              <a:rPr dirty="0" spc="-10"/>
              <a:t>ームのイ</a:t>
            </a:r>
            <a:r>
              <a:rPr dirty="0" spc="-10"/>
              <a:t>メ</a:t>
            </a:r>
            <a:r>
              <a:rPr dirty="0" spc="-10"/>
              <a:t>ー</a:t>
            </a:r>
            <a:r>
              <a:rPr dirty="0" spc="-20"/>
              <a:t>ジ</a:t>
            </a:r>
            <a:r>
              <a:rPr dirty="0" sz="1700" spc="25"/>
              <a:t>（都道府県</a:t>
            </a:r>
            <a:r>
              <a:rPr dirty="0" sz="1700" spc="15"/>
              <a:t>レ</a:t>
            </a:r>
            <a:r>
              <a:rPr dirty="0" sz="1700" spc="25"/>
              <a:t>ベルで共同調達</a:t>
            </a:r>
            <a:r>
              <a:rPr dirty="0" sz="1700" spc="15"/>
              <a:t>をす</a:t>
            </a:r>
            <a:r>
              <a:rPr dirty="0" sz="1700" spc="25"/>
              <a:t>る場合）</a:t>
            </a:r>
            <a:endParaRPr sz="1700"/>
          </a:p>
        </p:txBody>
      </p:sp>
      <p:grpSp>
        <p:nvGrpSpPr>
          <p:cNvPr id="75" name="object 75"/>
          <p:cNvGrpSpPr/>
          <p:nvPr/>
        </p:nvGrpSpPr>
        <p:grpSpPr>
          <a:xfrm>
            <a:off x="8528304" y="96012"/>
            <a:ext cx="2094230" cy="419100"/>
            <a:chOff x="8528304" y="96012"/>
            <a:chExt cx="2094230" cy="419100"/>
          </a:xfrm>
        </p:grpSpPr>
        <p:sp>
          <p:nvSpPr>
            <p:cNvPr id="76" name="object 76"/>
            <p:cNvSpPr/>
            <p:nvPr/>
          </p:nvSpPr>
          <p:spPr>
            <a:xfrm>
              <a:off x="8528304" y="96012"/>
              <a:ext cx="2094230" cy="419100"/>
            </a:xfrm>
            <a:custGeom>
              <a:avLst/>
              <a:gdLst/>
              <a:ahLst/>
              <a:cxnLst/>
              <a:rect l="l" t="t" r="r" b="b"/>
              <a:pathLst>
                <a:path w="2094229" h="419100">
                  <a:moveTo>
                    <a:pt x="2092452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414527"/>
                  </a:lnTo>
                  <a:lnTo>
                    <a:pt x="2093976" y="6096"/>
                  </a:lnTo>
                  <a:lnTo>
                    <a:pt x="2093976" y="3048"/>
                  </a:lnTo>
                  <a:lnTo>
                    <a:pt x="2092452" y="0"/>
                  </a:lnTo>
                  <a:close/>
                </a:path>
                <a:path w="2094229" h="419100">
                  <a:moveTo>
                    <a:pt x="2093976" y="414533"/>
                  </a:moveTo>
                  <a:lnTo>
                    <a:pt x="0" y="414533"/>
                  </a:lnTo>
                  <a:lnTo>
                    <a:pt x="0" y="417575"/>
                  </a:lnTo>
                  <a:lnTo>
                    <a:pt x="1524" y="419100"/>
                  </a:lnTo>
                  <a:lnTo>
                    <a:pt x="2092452" y="419100"/>
                  </a:lnTo>
                  <a:lnTo>
                    <a:pt x="2093976" y="417575"/>
                  </a:lnTo>
                  <a:lnTo>
                    <a:pt x="2093976" y="41453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532876" y="102108"/>
              <a:ext cx="2085339" cy="408940"/>
            </a:xfrm>
            <a:custGeom>
              <a:avLst/>
              <a:gdLst/>
              <a:ahLst/>
              <a:cxnLst/>
              <a:rect l="l" t="t" r="r" b="b"/>
              <a:pathLst>
                <a:path w="2085340" h="408940">
                  <a:moveTo>
                    <a:pt x="2084831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2084831" y="408431"/>
                  </a:lnTo>
                  <a:lnTo>
                    <a:pt x="2084831" y="0"/>
                  </a:lnTo>
                  <a:close/>
                </a:path>
              </a:pathLst>
            </a:custGeom>
            <a:solidFill>
              <a:srgbClr val="DBE6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528304" y="96012"/>
              <a:ext cx="2094230" cy="419100"/>
            </a:xfrm>
            <a:custGeom>
              <a:avLst/>
              <a:gdLst/>
              <a:ahLst/>
              <a:cxnLst/>
              <a:rect l="l" t="t" r="r" b="b"/>
              <a:pathLst>
                <a:path w="2094229" h="419100">
                  <a:moveTo>
                    <a:pt x="2092452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417575"/>
                  </a:lnTo>
                  <a:lnTo>
                    <a:pt x="1524" y="419100"/>
                  </a:lnTo>
                  <a:lnTo>
                    <a:pt x="2092452" y="419100"/>
                  </a:lnTo>
                  <a:lnTo>
                    <a:pt x="2093976" y="417575"/>
                  </a:lnTo>
                  <a:lnTo>
                    <a:pt x="2093976" y="414527"/>
                  </a:lnTo>
                  <a:lnTo>
                    <a:pt x="10668" y="414527"/>
                  </a:lnTo>
                  <a:lnTo>
                    <a:pt x="4572" y="409955"/>
                  </a:lnTo>
                  <a:lnTo>
                    <a:pt x="10668" y="409955"/>
                  </a:lnTo>
                  <a:lnTo>
                    <a:pt x="10668" y="10668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2093976" y="6096"/>
                  </a:lnTo>
                  <a:lnTo>
                    <a:pt x="2093976" y="3048"/>
                  </a:lnTo>
                  <a:lnTo>
                    <a:pt x="2092452" y="0"/>
                  </a:lnTo>
                  <a:close/>
                </a:path>
                <a:path w="2094229" h="419100">
                  <a:moveTo>
                    <a:pt x="10668" y="409955"/>
                  </a:moveTo>
                  <a:lnTo>
                    <a:pt x="4572" y="409955"/>
                  </a:lnTo>
                  <a:lnTo>
                    <a:pt x="10668" y="414527"/>
                  </a:lnTo>
                  <a:lnTo>
                    <a:pt x="10668" y="409955"/>
                  </a:lnTo>
                  <a:close/>
                </a:path>
                <a:path w="2094229" h="419100">
                  <a:moveTo>
                    <a:pt x="2083307" y="409955"/>
                  </a:moveTo>
                  <a:lnTo>
                    <a:pt x="10668" y="409955"/>
                  </a:lnTo>
                  <a:lnTo>
                    <a:pt x="10668" y="414527"/>
                  </a:lnTo>
                  <a:lnTo>
                    <a:pt x="2083307" y="414527"/>
                  </a:lnTo>
                  <a:lnTo>
                    <a:pt x="2083307" y="409955"/>
                  </a:lnTo>
                  <a:close/>
                </a:path>
                <a:path w="2094229" h="419100">
                  <a:moveTo>
                    <a:pt x="2083307" y="6096"/>
                  </a:moveTo>
                  <a:lnTo>
                    <a:pt x="2083307" y="414527"/>
                  </a:lnTo>
                  <a:lnTo>
                    <a:pt x="2089403" y="409955"/>
                  </a:lnTo>
                  <a:lnTo>
                    <a:pt x="2093976" y="409955"/>
                  </a:lnTo>
                  <a:lnTo>
                    <a:pt x="2093976" y="10668"/>
                  </a:lnTo>
                  <a:lnTo>
                    <a:pt x="2089403" y="10668"/>
                  </a:lnTo>
                  <a:lnTo>
                    <a:pt x="2083307" y="6096"/>
                  </a:lnTo>
                  <a:close/>
                </a:path>
                <a:path w="2094229" h="419100">
                  <a:moveTo>
                    <a:pt x="2093976" y="409955"/>
                  </a:moveTo>
                  <a:lnTo>
                    <a:pt x="2089403" y="409955"/>
                  </a:lnTo>
                  <a:lnTo>
                    <a:pt x="2083307" y="414527"/>
                  </a:lnTo>
                  <a:lnTo>
                    <a:pt x="2093976" y="414527"/>
                  </a:lnTo>
                  <a:lnTo>
                    <a:pt x="2093976" y="409955"/>
                  </a:lnTo>
                  <a:close/>
                </a:path>
                <a:path w="2094229" h="419100">
                  <a:moveTo>
                    <a:pt x="10668" y="6096"/>
                  </a:moveTo>
                  <a:lnTo>
                    <a:pt x="4572" y="10668"/>
                  </a:lnTo>
                  <a:lnTo>
                    <a:pt x="10668" y="10668"/>
                  </a:lnTo>
                  <a:lnTo>
                    <a:pt x="10668" y="6096"/>
                  </a:lnTo>
                  <a:close/>
                </a:path>
                <a:path w="2094229" h="419100">
                  <a:moveTo>
                    <a:pt x="2083307" y="6096"/>
                  </a:moveTo>
                  <a:lnTo>
                    <a:pt x="10668" y="6096"/>
                  </a:lnTo>
                  <a:lnTo>
                    <a:pt x="10668" y="10668"/>
                  </a:lnTo>
                  <a:lnTo>
                    <a:pt x="2083307" y="10668"/>
                  </a:lnTo>
                  <a:lnTo>
                    <a:pt x="2083307" y="6096"/>
                  </a:lnTo>
                  <a:close/>
                </a:path>
                <a:path w="2094229" h="419100">
                  <a:moveTo>
                    <a:pt x="2093976" y="6096"/>
                  </a:moveTo>
                  <a:lnTo>
                    <a:pt x="2083307" y="6096"/>
                  </a:lnTo>
                  <a:lnTo>
                    <a:pt x="2089403" y="10668"/>
                  </a:lnTo>
                  <a:lnTo>
                    <a:pt x="2093976" y="10668"/>
                  </a:lnTo>
                  <a:lnTo>
                    <a:pt x="2093976" y="6096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8629904" y="100076"/>
            <a:ext cx="1894205" cy="4089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90525" marR="5080" indent="-378460">
              <a:lnSpc>
                <a:spcPts val="1460"/>
              </a:lnSpc>
              <a:spcBef>
                <a:spcPts val="225"/>
              </a:spcBef>
            </a:pPr>
            <a:r>
              <a:rPr dirty="0" sz="1300" spc="-5">
                <a:latin typeface="MS UI Gothic"/>
                <a:cs typeface="MS UI Gothic"/>
              </a:rPr>
              <a:t>１．環境整備</a:t>
            </a:r>
            <a:r>
              <a:rPr dirty="0" sz="1300" spc="229">
                <a:latin typeface="MS UI Gothic"/>
                <a:cs typeface="MS UI Gothic"/>
              </a:rPr>
              <a:t>の</a:t>
            </a:r>
            <a:r>
              <a:rPr dirty="0" sz="1300" spc="-5">
                <a:latin typeface="MS UI Gothic"/>
                <a:cs typeface="MS UI Gothic"/>
              </a:rPr>
              <a:t>標準仕様書 </a:t>
            </a:r>
            <a:r>
              <a:rPr dirty="0" sz="1300" spc="-5">
                <a:latin typeface="MS UI Gothic"/>
                <a:cs typeface="MS UI Gothic"/>
              </a:rPr>
              <a:t>例示</a:t>
            </a:r>
            <a:r>
              <a:rPr dirty="0" sz="1300" spc="170">
                <a:latin typeface="MS UI Gothic"/>
                <a:cs typeface="MS UI Gothic"/>
              </a:rPr>
              <a:t>と</a:t>
            </a:r>
            <a:r>
              <a:rPr dirty="0" sz="1300" spc="-5">
                <a:latin typeface="MS UI Gothic"/>
                <a:cs typeface="MS UI Gothic"/>
              </a:rPr>
              <a:t>調達改革</a:t>
            </a:r>
            <a:endParaRPr sz="13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1855" y="4834128"/>
            <a:ext cx="146685" cy="469900"/>
          </a:xfrm>
          <a:custGeom>
            <a:avLst/>
            <a:gdLst/>
            <a:ahLst/>
            <a:cxnLst/>
            <a:rect l="l" t="t" r="r" b="b"/>
            <a:pathLst>
              <a:path w="146685" h="469900">
                <a:moveTo>
                  <a:pt x="30480" y="0"/>
                </a:moveTo>
                <a:lnTo>
                  <a:pt x="0" y="6095"/>
                </a:lnTo>
                <a:lnTo>
                  <a:pt x="115824" y="469391"/>
                </a:lnTo>
                <a:lnTo>
                  <a:pt x="146304" y="46177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65164" y="182880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47244" y="0"/>
                </a:moveTo>
                <a:lnTo>
                  <a:pt x="0" y="0"/>
                </a:lnTo>
                <a:lnTo>
                  <a:pt x="0" y="48768"/>
                </a:lnTo>
                <a:lnTo>
                  <a:pt x="47244" y="48768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65164" y="192481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4"/>
                </a:lnTo>
                <a:lnTo>
                  <a:pt x="47244" y="47244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65164" y="202082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4"/>
                </a:lnTo>
                <a:lnTo>
                  <a:pt x="47244" y="47244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65164" y="211683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4"/>
                </a:lnTo>
                <a:lnTo>
                  <a:pt x="47244" y="47244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65164" y="221284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4"/>
                </a:lnTo>
                <a:lnTo>
                  <a:pt x="47244" y="47244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5164" y="230886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4"/>
                </a:lnTo>
                <a:lnTo>
                  <a:pt x="47244" y="47244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65164" y="240487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65164" y="250088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65164" y="259689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65164" y="269290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5164" y="278892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65164" y="28849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65164" y="298094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65164" y="307695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65164" y="3171444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47244" y="0"/>
                </a:moveTo>
                <a:lnTo>
                  <a:pt x="0" y="0"/>
                </a:lnTo>
                <a:lnTo>
                  <a:pt x="0" y="48767"/>
                </a:lnTo>
                <a:lnTo>
                  <a:pt x="47244" y="48767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65164" y="3267455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47244" y="0"/>
                </a:moveTo>
                <a:lnTo>
                  <a:pt x="0" y="0"/>
                </a:lnTo>
                <a:lnTo>
                  <a:pt x="0" y="48767"/>
                </a:lnTo>
                <a:lnTo>
                  <a:pt x="47244" y="48767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65164" y="3363467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47244" y="0"/>
                </a:moveTo>
                <a:lnTo>
                  <a:pt x="0" y="0"/>
                </a:lnTo>
                <a:lnTo>
                  <a:pt x="0" y="48767"/>
                </a:lnTo>
                <a:lnTo>
                  <a:pt x="47244" y="48767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65164" y="3459479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47244" y="0"/>
                </a:moveTo>
                <a:lnTo>
                  <a:pt x="0" y="0"/>
                </a:lnTo>
                <a:lnTo>
                  <a:pt x="0" y="48767"/>
                </a:lnTo>
                <a:lnTo>
                  <a:pt x="47244" y="48767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65164" y="3555491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47244" y="0"/>
                </a:moveTo>
                <a:lnTo>
                  <a:pt x="0" y="0"/>
                </a:lnTo>
                <a:lnTo>
                  <a:pt x="0" y="48767"/>
                </a:lnTo>
                <a:lnTo>
                  <a:pt x="47244" y="48767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65164" y="3651503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47244" y="0"/>
                </a:moveTo>
                <a:lnTo>
                  <a:pt x="0" y="0"/>
                </a:lnTo>
                <a:lnTo>
                  <a:pt x="0" y="48767"/>
                </a:lnTo>
                <a:lnTo>
                  <a:pt x="47244" y="48767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65164" y="3747515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47244" y="0"/>
                </a:moveTo>
                <a:lnTo>
                  <a:pt x="0" y="0"/>
                </a:lnTo>
                <a:lnTo>
                  <a:pt x="0" y="48768"/>
                </a:lnTo>
                <a:lnTo>
                  <a:pt x="47244" y="48768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65164" y="3843528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47244" y="0"/>
                </a:moveTo>
                <a:lnTo>
                  <a:pt x="0" y="0"/>
                </a:lnTo>
                <a:lnTo>
                  <a:pt x="0" y="48768"/>
                </a:lnTo>
                <a:lnTo>
                  <a:pt x="47244" y="48768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65164" y="393954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47244" y="0"/>
                </a:moveTo>
                <a:lnTo>
                  <a:pt x="0" y="0"/>
                </a:lnTo>
                <a:lnTo>
                  <a:pt x="0" y="48768"/>
                </a:lnTo>
                <a:lnTo>
                  <a:pt x="47244" y="48768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65164" y="4035552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47244" y="0"/>
                </a:moveTo>
                <a:lnTo>
                  <a:pt x="0" y="0"/>
                </a:lnTo>
                <a:lnTo>
                  <a:pt x="0" y="48768"/>
                </a:lnTo>
                <a:lnTo>
                  <a:pt x="47244" y="48768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65164" y="4131564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47244" y="0"/>
                </a:moveTo>
                <a:lnTo>
                  <a:pt x="0" y="0"/>
                </a:lnTo>
                <a:lnTo>
                  <a:pt x="0" y="48768"/>
                </a:lnTo>
                <a:lnTo>
                  <a:pt x="47244" y="48768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65164" y="4227576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47244" y="0"/>
                </a:moveTo>
                <a:lnTo>
                  <a:pt x="0" y="0"/>
                </a:lnTo>
                <a:lnTo>
                  <a:pt x="0" y="48768"/>
                </a:lnTo>
                <a:lnTo>
                  <a:pt x="47244" y="48768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65164" y="432358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65164" y="44196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65164" y="451561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65164" y="461162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65164" y="470763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65164" y="480364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65164" y="489965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65164" y="499567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65164" y="50916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65164" y="518769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65164" y="528370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65164" y="537972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65164" y="54757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3"/>
                </a:lnTo>
                <a:lnTo>
                  <a:pt x="47244" y="47243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65164" y="557174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4"/>
                </a:lnTo>
                <a:lnTo>
                  <a:pt x="47244" y="47244"/>
                </a:lnTo>
                <a:lnTo>
                  <a:pt x="47244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/>
          <p:cNvGrpSpPr/>
          <p:nvPr/>
        </p:nvGrpSpPr>
        <p:grpSpPr>
          <a:xfrm>
            <a:off x="6265164" y="1808988"/>
            <a:ext cx="4304030" cy="3982720"/>
            <a:chOff x="6265164" y="1808988"/>
            <a:chExt cx="4304030" cy="3982720"/>
          </a:xfrm>
        </p:grpSpPr>
        <p:sp>
          <p:nvSpPr>
            <p:cNvPr id="44" name="object 44"/>
            <p:cNvSpPr/>
            <p:nvPr/>
          </p:nvSpPr>
          <p:spPr>
            <a:xfrm>
              <a:off x="6265164" y="5666232"/>
              <a:ext cx="47625" cy="48895"/>
            </a:xfrm>
            <a:custGeom>
              <a:avLst/>
              <a:gdLst/>
              <a:ahLst/>
              <a:cxnLst/>
              <a:rect l="l" t="t" r="r" b="b"/>
              <a:pathLst>
                <a:path w="47625" h="48895">
                  <a:moveTo>
                    <a:pt x="47244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47244" y="48767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1260" y="1808988"/>
              <a:ext cx="3430524" cy="398221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827520" y="5285232"/>
              <a:ext cx="2498090" cy="67310"/>
            </a:xfrm>
            <a:custGeom>
              <a:avLst/>
              <a:gdLst/>
              <a:ahLst/>
              <a:cxnLst/>
              <a:rect l="l" t="t" r="r" b="b"/>
              <a:pathLst>
                <a:path w="2498090" h="67310">
                  <a:moveTo>
                    <a:pt x="469392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469392" y="54864"/>
                  </a:lnTo>
                  <a:lnTo>
                    <a:pt x="469392" y="0"/>
                  </a:lnTo>
                  <a:close/>
                </a:path>
                <a:path w="2498090" h="67310">
                  <a:moveTo>
                    <a:pt x="1379220" y="12192"/>
                  </a:moveTo>
                  <a:lnTo>
                    <a:pt x="909828" y="12192"/>
                  </a:lnTo>
                  <a:lnTo>
                    <a:pt x="909828" y="67056"/>
                  </a:lnTo>
                  <a:lnTo>
                    <a:pt x="1379220" y="67056"/>
                  </a:lnTo>
                  <a:lnTo>
                    <a:pt x="1379220" y="12192"/>
                  </a:lnTo>
                  <a:close/>
                </a:path>
                <a:path w="2498090" h="67310">
                  <a:moveTo>
                    <a:pt x="2497836" y="12192"/>
                  </a:moveTo>
                  <a:lnTo>
                    <a:pt x="2026920" y="12192"/>
                  </a:lnTo>
                  <a:lnTo>
                    <a:pt x="2026920" y="67056"/>
                  </a:lnTo>
                  <a:lnTo>
                    <a:pt x="2497836" y="67056"/>
                  </a:lnTo>
                  <a:lnTo>
                    <a:pt x="2497836" y="12192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309360" y="1923288"/>
              <a:ext cx="4259580" cy="3808729"/>
            </a:xfrm>
            <a:custGeom>
              <a:avLst/>
              <a:gdLst/>
              <a:ahLst/>
              <a:cxnLst/>
              <a:rect l="l" t="t" r="r" b="b"/>
              <a:pathLst>
                <a:path w="4259580" h="3808729">
                  <a:moveTo>
                    <a:pt x="4253484" y="0"/>
                  </a:moveTo>
                  <a:lnTo>
                    <a:pt x="7619" y="0"/>
                  </a:lnTo>
                  <a:lnTo>
                    <a:pt x="0" y="7620"/>
                  </a:lnTo>
                  <a:lnTo>
                    <a:pt x="0" y="3802379"/>
                  </a:lnTo>
                  <a:lnTo>
                    <a:pt x="7619" y="3808476"/>
                  </a:lnTo>
                  <a:lnTo>
                    <a:pt x="4253484" y="3808476"/>
                  </a:lnTo>
                  <a:lnTo>
                    <a:pt x="4259580" y="3802379"/>
                  </a:lnTo>
                  <a:lnTo>
                    <a:pt x="4259580" y="3793236"/>
                  </a:lnTo>
                  <a:lnTo>
                    <a:pt x="30479" y="3793236"/>
                  </a:lnTo>
                  <a:lnTo>
                    <a:pt x="15239" y="3777996"/>
                  </a:lnTo>
                  <a:lnTo>
                    <a:pt x="30479" y="3777996"/>
                  </a:lnTo>
                  <a:lnTo>
                    <a:pt x="30479" y="32004"/>
                  </a:lnTo>
                  <a:lnTo>
                    <a:pt x="15239" y="32004"/>
                  </a:lnTo>
                  <a:lnTo>
                    <a:pt x="30479" y="15239"/>
                  </a:lnTo>
                  <a:lnTo>
                    <a:pt x="4259580" y="15239"/>
                  </a:lnTo>
                  <a:lnTo>
                    <a:pt x="4259580" y="7620"/>
                  </a:lnTo>
                  <a:lnTo>
                    <a:pt x="4253484" y="0"/>
                  </a:lnTo>
                  <a:close/>
                </a:path>
                <a:path w="4259580" h="3808729">
                  <a:moveTo>
                    <a:pt x="30479" y="3777996"/>
                  </a:moveTo>
                  <a:lnTo>
                    <a:pt x="15239" y="3777996"/>
                  </a:lnTo>
                  <a:lnTo>
                    <a:pt x="30479" y="3793236"/>
                  </a:lnTo>
                  <a:lnTo>
                    <a:pt x="30479" y="3777996"/>
                  </a:lnTo>
                  <a:close/>
                </a:path>
                <a:path w="4259580" h="3808729">
                  <a:moveTo>
                    <a:pt x="4229099" y="3777996"/>
                  </a:moveTo>
                  <a:lnTo>
                    <a:pt x="30479" y="3777996"/>
                  </a:lnTo>
                  <a:lnTo>
                    <a:pt x="30479" y="3793236"/>
                  </a:lnTo>
                  <a:lnTo>
                    <a:pt x="4229099" y="3793236"/>
                  </a:lnTo>
                  <a:lnTo>
                    <a:pt x="4229099" y="3777996"/>
                  </a:lnTo>
                  <a:close/>
                </a:path>
                <a:path w="4259580" h="3808729">
                  <a:moveTo>
                    <a:pt x="4229099" y="15239"/>
                  </a:moveTo>
                  <a:lnTo>
                    <a:pt x="4229099" y="3793236"/>
                  </a:lnTo>
                  <a:lnTo>
                    <a:pt x="4244340" y="3777996"/>
                  </a:lnTo>
                  <a:lnTo>
                    <a:pt x="4259580" y="3777996"/>
                  </a:lnTo>
                  <a:lnTo>
                    <a:pt x="4259580" y="32004"/>
                  </a:lnTo>
                  <a:lnTo>
                    <a:pt x="4244340" y="32004"/>
                  </a:lnTo>
                  <a:lnTo>
                    <a:pt x="4229099" y="15239"/>
                  </a:lnTo>
                  <a:close/>
                </a:path>
                <a:path w="4259580" h="3808729">
                  <a:moveTo>
                    <a:pt x="4259580" y="3777996"/>
                  </a:moveTo>
                  <a:lnTo>
                    <a:pt x="4244340" y="3777996"/>
                  </a:lnTo>
                  <a:lnTo>
                    <a:pt x="4229099" y="3793236"/>
                  </a:lnTo>
                  <a:lnTo>
                    <a:pt x="4259580" y="3793236"/>
                  </a:lnTo>
                  <a:lnTo>
                    <a:pt x="4259580" y="3777996"/>
                  </a:lnTo>
                  <a:close/>
                </a:path>
                <a:path w="4259580" h="3808729">
                  <a:moveTo>
                    <a:pt x="30479" y="15239"/>
                  </a:moveTo>
                  <a:lnTo>
                    <a:pt x="15239" y="32004"/>
                  </a:lnTo>
                  <a:lnTo>
                    <a:pt x="30479" y="32004"/>
                  </a:lnTo>
                  <a:lnTo>
                    <a:pt x="30479" y="15239"/>
                  </a:lnTo>
                  <a:close/>
                </a:path>
                <a:path w="4259580" h="3808729">
                  <a:moveTo>
                    <a:pt x="4229099" y="15239"/>
                  </a:moveTo>
                  <a:lnTo>
                    <a:pt x="30479" y="15239"/>
                  </a:lnTo>
                  <a:lnTo>
                    <a:pt x="30479" y="32004"/>
                  </a:lnTo>
                  <a:lnTo>
                    <a:pt x="4229099" y="32004"/>
                  </a:lnTo>
                  <a:lnTo>
                    <a:pt x="4229099" y="15239"/>
                  </a:lnTo>
                  <a:close/>
                </a:path>
                <a:path w="4259580" h="3808729">
                  <a:moveTo>
                    <a:pt x="4259580" y="15239"/>
                  </a:moveTo>
                  <a:lnTo>
                    <a:pt x="4229099" y="15239"/>
                  </a:lnTo>
                  <a:lnTo>
                    <a:pt x="4244340" y="32004"/>
                  </a:lnTo>
                  <a:lnTo>
                    <a:pt x="4259580" y="32004"/>
                  </a:lnTo>
                  <a:lnTo>
                    <a:pt x="4259580" y="1523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0164" y="5183123"/>
              <a:ext cx="678179" cy="33832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6365240" y="4679696"/>
            <a:ext cx="35306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5">
                <a:latin typeface="Meiryo UI"/>
                <a:cs typeface="Meiryo UI"/>
              </a:rPr>
              <a:t>1F</a:t>
            </a:r>
            <a:endParaRPr sz="2150">
              <a:latin typeface="Meiryo UI"/>
              <a:cs typeface="Meiryo U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150095" y="4494276"/>
            <a:ext cx="1323340" cy="1190625"/>
            <a:chOff x="9150095" y="4494276"/>
            <a:chExt cx="1323340" cy="1190625"/>
          </a:xfrm>
        </p:grpSpPr>
        <p:sp>
          <p:nvSpPr>
            <p:cNvPr id="51" name="object 51"/>
            <p:cNvSpPr/>
            <p:nvPr/>
          </p:nvSpPr>
          <p:spPr>
            <a:xfrm>
              <a:off x="9154667" y="4498848"/>
              <a:ext cx="1313815" cy="1181100"/>
            </a:xfrm>
            <a:custGeom>
              <a:avLst/>
              <a:gdLst/>
              <a:ahLst/>
              <a:cxnLst/>
              <a:rect l="l" t="t" r="r" b="b"/>
              <a:pathLst>
                <a:path w="1313815" h="1181100">
                  <a:moveTo>
                    <a:pt x="1313687" y="0"/>
                  </a:moveTo>
                  <a:lnTo>
                    <a:pt x="0" y="0"/>
                  </a:lnTo>
                  <a:lnTo>
                    <a:pt x="0" y="1181100"/>
                  </a:lnTo>
                  <a:lnTo>
                    <a:pt x="1313687" y="1181100"/>
                  </a:lnTo>
                  <a:lnTo>
                    <a:pt x="1313687" y="0"/>
                  </a:lnTo>
                  <a:close/>
                </a:path>
              </a:pathLst>
            </a:custGeom>
            <a:solidFill>
              <a:srgbClr val="D6E4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150095" y="4494276"/>
              <a:ext cx="1323340" cy="1190625"/>
            </a:xfrm>
            <a:custGeom>
              <a:avLst/>
              <a:gdLst/>
              <a:ahLst/>
              <a:cxnLst/>
              <a:rect l="l" t="t" r="r" b="b"/>
              <a:pathLst>
                <a:path w="1323340" h="1190625">
                  <a:moveTo>
                    <a:pt x="1321307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1188719"/>
                  </a:lnTo>
                  <a:lnTo>
                    <a:pt x="1524" y="1190243"/>
                  </a:lnTo>
                  <a:lnTo>
                    <a:pt x="1321307" y="1190243"/>
                  </a:lnTo>
                  <a:lnTo>
                    <a:pt x="1322831" y="1188719"/>
                  </a:lnTo>
                  <a:lnTo>
                    <a:pt x="1322831" y="1185671"/>
                  </a:lnTo>
                  <a:lnTo>
                    <a:pt x="10668" y="1185671"/>
                  </a:lnTo>
                  <a:lnTo>
                    <a:pt x="4572" y="1181099"/>
                  </a:lnTo>
                  <a:lnTo>
                    <a:pt x="10668" y="1181099"/>
                  </a:lnTo>
                  <a:lnTo>
                    <a:pt x="10668" y="9143"/>
                  </a:lnTo>
                  <a:lnTo>
                    <a:pt x="4572" y="9143"/>
                  </a:lnTo>
                  <a:lnTo>
                    <a:pt x="10668" y="4571"/>
                  </a:lnTo>
                  <a:lnTo>
                    <a:pt x="1322831" y="4571"/>
                  </a:lnTo>
                  <a:lnTo>
                    <a:pt x="1322831" y="1523"/>
                  </a:lnTo>
                  <a:lnTo>
                    <a:pt x="1321307" y="0"/>
                  </a:lnTo>
                  <a:close/>
                </a:path>
                <a:path w="1323340" h="1190625">
                  <a:moveTo>
                    <a:pt x="10668" y="1181099"/>
                  </a:moveTo>
                  <a:lnTo>
                    <a:pt x="4572" y="1181099"/>
                  </a:lnTo>
                  <a:lnTo>
                    <a:pt x="10668" y="1185671"/>
                  </a:lnTo>
                  <a:lnTo>
                    <a:pt x="10668" y="1181099"/>
                  </a:lnTo>
                  <a:close/>
                </a:path>
                <a:path w="1323340" h="1190625">
                  <a:moveTo>
                    <a:pt x="1313687" y="1181099"/>
                  </a:moveTo>
                  <a:lnTo>
                    <a:pt x="10668" y="1181099"/>
                  </a:lnTo>
                  <a:lnTo>
                    <a:pt x="10668" y="1185671"/>
                  </a:lnTo>
                  <a:lnTo>
                    <a:pt x="1313687" y="1185671"/>
                  </a:lnTo>
                  <a:lnTo>
                    <a:pt x="1313687" y="1181099"/>
                  </a:lnTo>
                  <a:close/>
                </a:path>
                <a:path w="1323340" h="1190625">
                  <a:moveTo>
                    <a:pt x="1313687" y="4571"/>
                  </a:moveTo>
                  <a:lnTo>
                    <a:pt x="1313687" y="1185671"/>
                  </a:lnTo>
                  <a:lnTo>
                    <a:pt x="1318259" y="1181099"/>
                  </a:lnTo>
                  <a:lnTo>
                    <a:pt x="1322831" y="1181099"/>
                  </a:lnTo>
                  <a:lnTo>
                    <a:pt x="1322831" y="9143"/>
                  </a:lnTo>
                  <a:lnTo>
                    <a:pt x="1318259" y="9143"/>
                  </a:lnTo>
                  <a:lnTo>
                    <a:pt x="1313687" y="4571"/>
                  </a:lnTo>
                  <a:close/>
                </a:path>
                <a:path w="1323340" h="1190625">
                  <a:moveTo>
                    <a:pt x="1322831" y="1181099"/>
                  </a:moveTo>
                  <a:lnTo>
                    <a:pt x="1318259" y="1181099"/>
                  </a:lnTo>
                  <a:lnTo>
                    <a:pt x="1313687" y="1185671"/>
                  </a:lnTo>
                  <a:lnTo>
                    <a:pt x="1322831" y="1185671"/>
                  </a:lnTo>
                  <a:lnTo>
                    <a:pt x="1322831" y="1181099"/>
                  </a:lnTo>
                  <a:close/>
                </a:path>
                <a:path w="1323340" h="1190625">
                  <a:moveTo>
                    <a:pt x="10668" y="4571"/>
                  </a:moveTo>
                  <a:lnTo>
                    <a:pt x="4572" y="9143"/>
                  </a:lnTo>
                  <a:lnTo>
                    <a:pt x="10668" y="9143"/>
                  </a:lnTo>
                  <a:lnTo>
                    <a:pt x="10668" y="4571"/>
                  </a:lnTo>
                  <a:close/>
                </a:path>
                <a:path w="1323340" h="1190625">
                  <a:moveTo>
                    <a:pt x="1313687" y="4571"/>
                  </a:moveTo>
                  <a:lnTo>
                    <a:pt x="10668" y="4571"/>
                  </a:lnTo>
                  <a:lnTo>
                    <a:pt x="10668" y="9143"/>
                  </a:lnTo>
                  <a:lnTo>
                    <a:pt x="1313687" y="9143"/>
                  </a:lnTo>
                  <a:lnTo>
                    <a:pt x="1313687" y="4571"/>
                  </a:lnTo>
                  <a:close/>
                </a:path>
                <a:path w="1323340" h="1190625">
                  <a:moveTo>
                    <a:pt x="1322831" y="4571"/>
                  </a:moveTo>
                  <a:lnTo>
                    <a:pt x="1313687" y="4571"/>
                  </a:lnTo>
                  <a:lnTo>
                    <a:pt x="1318259" y="9143"/>
                  </a:lnTo>
                  <a:lnTo>
                    <a:pt x="1322831" y="9143"/>
                  </a:lnTo>
                  <a:lnTo>
                    <a:pt x="1322831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957307" y="4505959"/>
            <a:ext cx="45529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5">
                <a:latin typeface="Meiryo UI"/>
                <a:cs typeface="Meiryo UI"/>
              </a:rPr>
              <a:t>職員室</a:t>
            </a:r>
            <a:endParaRPr sz="1100">
              <a:latin typeface="Meiryo UI"/>
              <a:cs typeface="Meiryo UI"/>
            </a:endParaRPr>
          </a:p>
        </p:txBody>
      </p:sp>
      <p:pic>
        <p:nvPicPr>
          <p:cNvPr id="54" name="object 5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50195" y="5353811"/>
            <a:ext cx="432816" cy="304800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8253476" y="5548376"/>
            <a:ext cx="7429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Meiryo UI"/>
                <a:cs typeface="Meiryo UI"/>
              </a:rPr>
              <a:t>フ</a:t>
            </a:r>
            <a:r>
              <a:rPr dirty="0" sz="1100" spc="20">
                <a:latin typeface="Meiryo UI"/>
                <a:cs typeface="Meiryo UI"/>
              </a:rPr>
              <a:t>ロアスイ</a:t>
            </a:r>
            <a:r>
              <a:rPr dirty="0" sz="1100" spc="10">
                <a:latin typeface="Meiryo UI"/>
                <a:cs typeface="Meiryo UI"/>
              </a:rPr>
              <a:t>ッ</a:t>
            </a:r>
            <a:r>
              <a:rPr dirty="0" sz="1100" spc="20">
                <a:latin typeface="Meiryo UI"/>
                <a:cs typeface="Meiryo UI"/>
              </a:rPr>
              <a:t>チ</a:t>
            </a:r>
            <a:endParaRPr sz="1100">
              <a:latin typeface="Meiryo UI"/>
              <a:cs typeface="Meiryo UI"/>
            </a:endParaRPr>
          </a:p>
        </p:txBody>
      </p:sp>
      <p:pic>
        <p:nvPicPr>
          <p:cNvPr id="56" name="object 5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79307" y="3208020"/>
            <a:ext cx="2301240" cy="1217676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6311900" y="3705859"/>
            <a:ext cx="4059554" cy="7404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10"/>
              </a:spcBef>
            </a:pPr>
            <a:r>
              <a:rPr dirty="0" sz="2150" spc="5">
                <a:latin typeface="Meiryo UI"/>
                <a:cs typeface="Meiryo UI"/>
              </a:rPr>
              <a:t>2F</a:t>
            </a:r>
            <a:endParaRPr sz="215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  <a:tabLst>
                <a:tab pos="1778635" algn="l"/>
                <a:tab pos="4046220" algn="l"/>
              </a:tabLst>
            </a:pPr>
            <a:r>
              <a:rPr dirty="0" u="sng" sz="11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フロアスイ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チ	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179307" y="1949195"/>
            <a:ext cx="2301240" cy="1217930"/>
            <a:chOff x="8179307" y="1949195"/>
            <a:chExt cx="2301240" cy="1217930"/>
          </a:xfrm>
        </p:grpSpPr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9307" y="2699003"/>
              <a:ext cx="676656" cy="34137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936735" y="2584703"/>
              <a:ext cx="1537970" cy="577850"/>
            </a:xfrm>
            <a:custGeom>
              <a:avLst/>
              <a:gdLst/>
              <a:ahLst/>
              <a:cxnLst/>
              <a:rect l="l" t="t" r="r" b="b"/>
              <a:pathLst>
                <a:path w="1537970" h="577850">
                  <a:moveTo>
                    <a:pt x="1537716" y="0"/>
                  </a:moveTo>
                  <a:lnTo>
                    <a:pt x="0" y="0"/>
                  </a:lnTo>
                  <a:lnTo>
                    <a:pt x="0" y="577596"/>
                  </a:lnTo>
                  <a:lnTo>
                    <a:pt x="1537716" y="577596"/>
                  </a:lnTo>
                  <a:lnTo>
                    <a:pt x="1537716" y="0"/>
                  </a:lnTo>
                  <a:close/>
                </a:path>
              </a:pathLst>
            </a:custGeom>
            <a:solidFill>
              <a:srgbClr val="D6E4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932163" y="2580131"/>
              <a:ext cx="1548765" cy="586740"/>
            </a:xfrm>
            <a:custGeom>
              <a:avLst/>
              <a:gdLst/>
              <a:ahLst/>
              <a:cxnLst/>
              <a:rect l="l" t="t" r="r" b="b"/>
              <a:pathLst>
                <a:path w="1548765" h="586739">
                  <a:moveTo>
                    <a:pt x="1545335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585215"/>
                  </a:lnTo>
                  <a:lnTo>
                    <a:pt x="1524" y="586739"/>
                  </a:lnTo>
                  <a:lnTo>
                    <a:pt x="1545335" y="586739"/>
                  </a:lnTo>
                  <a:lnTo>
                    <a:pt x="1548383" y="585215"/>
                  </a:lnTo>
                  <a:lnTo>
                    <a:pt x="1548383" y="582167"/>
                  </a:lnTo>
                  <a:lnTo>
                    <a:pt x="9143" y="582167"/>
                  </a:lnTo>
                  <a:lnTo>
                    <a:pt x="4571" y="576072"/>
                  </a:lnTo>
                  <a:lnTo>
                    <a:pt x="9143" y="576072"/>
                  </a:lnTo>
                  <a:lnTo>
                    <a:pt x="9143" y="9143"/>
                  </a:lnTo>
                  <a:lnTo>
                    <a:pt x="4571" y="9143"/>
                  </a:lnTo>
                  <a:lnTo>
                    <a:pt x="9143" y="4572"/>
                  </a:lnTo>
                  <a:lnTo>
                    <a:pt x="1548383" y="4572"/>
                  </a:lnTo>
                  <a:lnTo>
                    <a:pt x="1548383" y="1524"/>
                  </a:lnTo>
                  <a:lnTo>
                    <a:pt x="1545335" y="0"/>
                  </a:lnTo>
                  <a:close/>
                </a:path>
                <a:path w="1548765" h="586739">
                  <a:moveTo>
                    <a:pt x="9143" y="576072"/>
                  </a:moveTo>
                  <a:lnTo>
                    <a:pt x="4571" y="576072"/>
                  </a:lnTo>
                  <a:lnTo>
                    <a:pt x="9143" y="582167"/>
                  </a:lnTo>
                  <a:lnTo>
                    <a:pt x="9143" y="576072"/>
                  </a:lnTo>
                  <a:close/>
                </a:path>
                <a:path w="1548765" h="586739">
                  <a:moveTo>
                    <a:pt x="1537715" y="576072"/>
                  </a:moveTo>
                  <a:lnTo>
                    <a:pt x="9143" y="576072"/>
                  </a:lnTo>
                  <a:lnTo>
                    <a:pt x="9143" y="582167"/>
                  </a:lnTo>
                  <a:lnTo>
                    <a:pt x="1537715" y="582167"/>
                  </a:lnTo>
                  <a:lnTo>
                    <a:pt x="1537715" y="576072"/>
                  </a:lnTo>
                  <a:close/>
                </a:path>
                <a:path w="1548765" h="586739">
                  <a:moveTo>
                    <a:pt x="1537715" y="4572"/>
                  </a:moveTo>
                  <a:lnTo>
                    <a:pt x="1537715" y="582167"/>
                  </a:lnTo>
                  <a:lnTo>
                    <a:pt x="1542287" y="576072"/>
                  </a:lnTo>
                  <a:lnTo>
                    <a:pt x="1548383" y="576072"/>
                  </a:lnTo>
                  <a:lnTo>
                    <a:pt x="1548383" y="9143"/>
                  </a:lnTo>
                  <a:lnTo>
                    <a:pt x="1542287" y="9143"/>
                  </a:lnTo>
                  <a:lnTo>
                    <a:pt x="1537715" y="4572"/>
                  </a:lnTo>
                  <a:close/>
                </a:path>
                <a:path w="1548765" h="586739">
                  <a:moveTo>
                    <a:pt x="1548383" y="576072"/>
                  </a:moveTo>
                  <a:lnTo>
                    <a:pt x="1542287" y="576072"/>
                  </a:lnTo>
                  <a:lnTo>
                    <a:pt x="1537715" y="582167"/>
                  </a:lnTo>
                  <a:lnTo>
                    <a:pt x="1548383" y="582167"/>
                  </a:lnTo>
                  <a:lnTo>
                    <a:pt x="1548383" y="576072"/>
                  </a:lnTo>
                  <a:close/>
                </a:path>
                <a:path w="1548765" h="586739">
                  <a:moveTo>
                    <a:pt x="9143" y="4572"/>
                  </a:moveTo>
                  <a:lnTo>
                    <a:pt x="4571" y="9143"/>
                  </a:lnTo>
                  <a:lnTo>
                    <a:pt x="9143" y="9143"/>
                  </a:lnTo>
                  <a:lnTo>
                    <a:pt x="9143" y="4572"/>
                  </a:lnTo>
                  <a:close/>
                </a:path>
                <a:path w="1548765" h="586739">
                  <a:moveTo>
                    <a:pt x="1537715" y="4572"/>
                  </a:moveTo>
                  <a:lnTo>
                    <a:pt x="9143" y="4572"/>
                  </a:lnTo>
                  <a:lnTo>
                    <a:pt x="9143" y="9143"/>
                  </a:lnTo>
                  <a:lnTo>
                    <a:pt x="1537715" y="9143"/>
                  </a:lnTo>
                  <a:lnTo>
                    <a:pt x="1537715" y="4572"/>
                  </a:lnTo>
                  <a:close/>
                </a:path>
                <a:path w="1548765" h="586739">
                  <a:moveTo>
                    <a:pt x="1548383" y="4572"/>
                  </a:moveTo>
                  <a:lnTo>
                    <a:pt x="1537715" y="4572"/>
                  </a:lnTo>
                  <a:lnTo>
                    <a:pt x="1542287" y="9143"/>
                  </a:lnTo>
                  <a:lnTo>
                    <a:pt x="1548383" y="9143"/>
                  </a:lnTo>
                  <a:lnTo>
                    <a:pt x="1548383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936735" y="1953767"/>
              <a:ext cx="1531620" cy="577850"/>
            </a:xfrm>
            <a:custGeom>
              <a:avLst/>
              <a:gdLst/>
              <a:ahLst/>
              <a:cxnLst/>
              <a:rect l="l" t="t" r="r" b="b"/>
              <a:pathLst>
                <a:path w="1531620" h="577850">
                  <a:moveTo>
                    <a:pt x="1531620" y="0"/>
                  </a:moveTo>
                  <a:lnTo>
                    <a:pt x="0" y="0"/>
                  </a:lnTo>
                  <a:lnTo>
                    <a:pt x="0" y="577596"/>
                  </a:lnTo>
                  <a:lnTo>
                    <a:pt x="1531620" y="577596"/>
                  </a:lnTo>
                  <a:lnTo>
                    <a:pt x="1531620" y="0"/>
                  </a:lnTo>
                  <a:close/>
                </a:path>
              </a:pathLst>
            </a:custGeom>
            <a:solidFill>
              <a:srgbClr val="D6E4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932163" y="1949195"/>
              <a:ext cx="1541145" cy="586740"/>
            </a:xfrm>
            <a:custGeom>
              <a:avLst/>
              <a:gdLst/>
              <a:ahLst/>
              <a:cxnLst/>
              <a:rect l="l" t="t" r="r" b="b"/>
              <a:pathLst>
                <a:path w="1541145" h="586739">
                  <a:moveTo>
                    <a:pt x="1539239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585215"/>
                  </a:lnTo>
                  <a:lnTo>
                    <a:pt x="1524" y="586739"/>
                  </a:lnTo>
                  <a:lnTo>
                    <a:pt x="1539239" y="586739"/>
                  </a:lnTo>
                  <a:lnTo>
                    <a:pt x="1540763" y="585215"/>
                  </a:lnTo>
                  <a:lnTo>
                    <a:pt x="1540763" y="582167"/>
                  </a:lnTo>
                  <a:lnTo>
                    <a:pt x="9143" y="582167"/>
                  </a:lnTo>
                  <a:lnTo>
                    <a:pt x="4571" y="577596"/>
                  </a:lnTo>
                  <a:lnTo>
                    <a:pt x="9143" y="577596"/>
                  </a:lnTo>
                  <a:lnTo>
                    <a:pt x="9143" y="10667"/>
                  </a:lnTo>
                  <a:lnTo>
                    <a:pt x="4571" y="10667"/>
                  </a:lnTo>
                  <a:lnTo>
                    <a:pt x="9143" y="4572"/>
                  </a:lnTo>
                  <a:lnTo>
                    <a:pt x="1540763" y="4572"/>
                  </a:lnTo>
                  <a:lnTo>
                    <a:pt x="1540763" y="3048"/>
                  </a:lnTo>
                  <a:lnTo>
                    <a:pt x="1539239" y="0"/>
                  </a:lnTo>
                  <a:close/>
                </a:path>
                <a:path w="1541145" h="586739">
                  <a:moveTo>
                    <a:pt x="9143" y="577596"/>
                  </a:moveTo>
                  <a:lnTo>
                    <a:pt x="4571" y="577596"/>
                  </a:lnTo>
                  <a:lnTo>
                    <a:pt x="9143" y="582167"/>
                  </a:lnTo>
                  <a:lnTo>
                    <a:pt x="9143" y="577596"/>
                  </a:lnTo>
                  <a:close/>
                </a:path>
                <a:path w="1541145" h="586739">
                  <a:moveTo>
                    <a:pt x="1531619" y="577596"/>
                  </a:moveTo>
                  <a:lnTo>
                    <a:pt x="9143" y="577596"/>
                  </a:lnTo>
                  <a:lnTo>
                    <a:pt x="9143" y="582167"/>
                  </a:lnTo>
                  <a:lnTo>
                    <a:pt x="1531619" y="582167"/>
                  </a:lnTo>
                  <a:lnTo>
                    <a:pt x="1531619" y="577596"/>
                  </a:lnTo>
                  <a:close/>
                </a:path>
                <a:path w="1541145" h="586739">
                  <a:moveTo>
                    <a:pt x="1531619" y="4572"/>
                  </a:moveTo>
                  <a:lnTo>
                    <a:pt x="1531619" y="582167"/>
                  </a:lnTo>
                  <a:lnTo>
                    <a:pt x="1536191" y="577596"/>
                  </a:lnTo>
                  <a:lnTo>
                    <a:pt x="1540763" y="577596"/>
                  </a:lnTo>
                  <a:lnTo>
                    <a:pt x="1540763" y="10667"/>
                  </a:lnTo>
                  <a:lnTo>
                    <a:pt x="1536191" y="10667"/>
                  </a:lnTo>
                  <a:lnTo>
                    <a:pt x="1531619" y="4572"/>
                  </a:lnTo>
                  <a:close/>
                </a:path>
                <a:path w="1541145" h="586739">
                  <a:moveTo>
                    <a:pt x="1540763" y="577596"/>
                  </a:moveTo>
                  <a:lnTo>
                    <a:pt x="1536191" y="577596"/>
                  </a:lnTo>
                  <a:lnTo>
                    <a:pt x="1531619" y="582167"/>
                  </a:lnTo>
                  <a:lnTo>
                    <a:pt x="1540763" y="582167"/>
                  </a:lnTo>
                  <a:lnTo>
                    <a:pt x="1540763" y="577596"/>
                  </a:lnTo>
                  <a:close/>
                </a:path>
                <a:path w="1541145" h="586739">
                  <a:moveTo>
                    <a:pt x="9143" y="4572"/>
                  </a:moveTo>
                  <a:lnTo>
                    <a:pt x="4571" y="10667"/>
                  </a:lnTo>
                  <a:lnTo>
                    <a:pt x="9143" y="10667"/>
                  </a:lnTo>
                  <a:lnTo>
                    <a:pt x="9143" y="4572"/>
                  </a:lnTo>
                  <a:close/>
                </a:path>
                <a:path w="1541145" h="586739">
                  <a:moveTo>
                    <a:pt x="1531619" y="4572"/>
                  </a:moveTo>
                  <a:lnTo>
                    <a:pt x="9143" y="4572"/>
                  </a:lnTo>
                  <a:lnTo>
                    <a:pt x="9143" y="10667"/>
                  </a:lnTo>
                  <a:lnTo>
                    <a:pt x="1531619" y="10667"/>
                  </a:lnTo>
                  <a:lnTo>
                    <a:pt x="1531619" y="4572"/>
                  </a:lnTo>
                  <a:close/>
                </a:path>
                <a:path w="1541145" h="586739">
                  <a:moveTo>
                    <a:pt x="1540763" y="4572"/>
                  </a:moveTo>
                  <a:lnTo>
                    <a:pt x="1531619" y="4572"/>
                  </a:lnTo>
                  <a:lnTo>
                    <a:pt x="1536191" y="10667"/>
                  </a:lnTo>
                  <a:lnTo>
                    <a:pt x="1540763" y="10667"/>
                  </a:lnTo>
                  <a:lnTo>
                    <a:pt x="1540763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8963" y="2194559"/>
              <a:ext cx="434340" cy="32613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8490203" y="2215895"/>
              <a:ext cx="447040" cy="483234"/>
            </a:xfrm>
            <a:custGeom>
              <a:avLst/>
              <a:gdLst/>
              <a:ahLst/>
              <a:cxnLst/>
              <a:rect l="l" t="t" r="r" b="b"/>
              <a:pathLst>
                <a:path w="447040" h="483235">
                  <a:moveTo>
                    <a:pt x="446531" y="0"/>
                  </a:moveTo>
                  <a:lnTo>
                    <a:pt x="27431" y="0"/>
                  </a:lnTo>
                  <a:lnTo>
                    <a:pt x="16716" y="2143"/>
                  </a:lnTo>
                  <a:lnTo>
                    <a:pt x="8000" y="8000"/>
                  </a:lnTo>
                  <a:lnTo>
                    <a:pt x="2143" y="16716"/>
                  </a:lnTo>
                  <a:lnTo>
                    <a:pt x="0" y="27431"/>
                  </a:lnTo>
                  <a:lnTo>
                    <a:pt x="0" y="483108"/>
                  </a:lnTo>
                  <a:lnTo>
                    <a:pt x="54864" y="483108"/>
                  </a:lnTo>
                  <a:lnTo>
                    <a:pt x="54864" y="54863"/>
                  </a:lnTo>
                  <a:lnTo>
                    <a:pt x="27431" y="54863"/>
                  </a:lnTo>
                  <a:lnTo>
                    <a:pt x="54864" y="27431"/>
                  </a:lnTo>
                  <a:lnTo>
                    <a:pt x="446531" y="27431"/>
                  </a:lnTo>
                  <a:lnTo>
                    <a:pt x="446531" y="0"/>
                  </a:lnTo>
                  <a:close/>
                </a:path>
                <a:path w="447040" h="483235">
                  <a:moveTo>
                    <a:pt x="54864" y="27431"/>
                  </a:moveTo>
                  <a:lnTo>
                    <a:pt x="27431" y="54863"/>
                  </a:lnTo>
                  <a:lnTo>
                    <a:pt x="54864" y="54863"/>
                  </a:lnTo>
                  <a:lnTo>
                    <a:pt x="54864" y="27431"/>
                  </a:lnTo>
                  <a:close/>
                </a:path>
                <a:path w="447040" h="483235">
                  <a:moveTo>
                    <a:pt x="446531" y="27431"/>
                  </a:moveTo>
                  <a:lnTo>
                    <a:pt x="54864" y="27431"/>
                  </a:lnTo>
                  <a:lnTo>
                    <a:pt x="54864" y="54863"/>
                  </a:lnTo>
                  <a:lnTo>
                    <a:pt x="446531" y="54863"/>
                  </a:lnTo>
                  <a:lnTo>
                    <a:pt x="446531" y="27431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6311900" y="2907283"/>
            <a:ext cx="4059554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78635" algn="l"/>
                <a:tab pos="4046220" algn="l"/>
              </a:tabLst>
            </a:pPr>
            <a:r>
              <a:rPr dirty="0" u="sng" baseline="3875" sz="3225" spc="-1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875" sz="3225" spc="7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3F	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フロアスイ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チ	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13932" y="5418360"/>
            <a:ext cx="620395" cy="182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100" spc="20">
                <a:latin typeface="Meiryo UI"/>
                <a:cs typeface="Meiryo UI"/>
              </a:rPr>
              <a:t>拠点ルータ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214107" y="5533135"/>
            <a:ext cx="72009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Meiryo UI"/>
                <a:cs typeface="Meiryo UI"/>
              </a:rPr>
              <a:t>基幹スイ</a:t>
            </a:r>
            <a:r>
              <a:rPr dirty="0" sz="1100" spc="10">
                <a:latin typeface="Meiryo UI"/>
                <a:cs typeface="Meiryo UI"/>
              </a:rPr>
              <a:t>ッ</a:t>
            </a:r>
            <a:r>
              <a:rPr dirty="0" sz="1100" spc="20">
                <a:latin typeface="Meiryo UI"/>
                <a:cs typeface="Meiryo UI"/>
              </a:rPr>
              <a:t>チ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7244" y="2842260"/>
            <a:ext cx="9109075" cy="4175760"/>
            <a:chOff x="47244" y="2842260"/>
            <a:chExt cx="9109075" cy="4175760"/>
          </a:xfrm>
        </p:grpSpPr>
        <p:sp>
          <p:nvSpPr>
            <p:cNvPr id="70" name="object 70"/>
            <p:cNvSpPr/>
            <p:nvPr/>
          </p:nvSpPr>
          <p:spPr>
            <a:xfrm>
              <a:off x="7597140" y="2842259"/>
              <a:ext cx="1341120" cy="2341245"/>
            </a:xfrm>
            <a:custGeom>
              <a:avLst/>
              <a:gdLst/>
              <a:ahLst/>
              <a:cxnLst/>
              <a:rect l="l" t="t" r="r" b="b"/>
              <a:pathLst>
                <a:path w="1341120" h="2341245">
                  <a:moveTo>
                    <a:pt x="601980" y="1210056"/>
                  </a:moveTo>
                  <a:lnTo>
                    <a:pt x="599833" y="1199349"/>
                  </a:lnTo>
                  <a:lnTo>
                    <a:pt x="593979" y="1190625"/>
                  </a:lnTo>
                  <a:lnTo>
                    <a:pt x="585254" y="1184770"/>
                  </a:lnTo>
                  <a:lnTo>
                    <a:pt x="574548" y="1182624"/>
                  </a:lnTo>
                  <a:lnTo>
                    <a:pt x="54864" y="1182624"/>
                  </a:lnTo>
                  <a:lnTo>
                    <a:pt x="54864" y="54864"/>
                  </a:lnTo>
                  <a:lnTo>
                    <a:pt x="582168" y="54864"/>
                  </a:lnTo>
                  <a:lnTo>
                    <a:pt x="582168" y="27432"/>
                  </a:lnTo>
                  <a:lnTo>
                    <a:pt x="582168" y="0"/>
                  </a:lnTo>
                  <a:lnTo>
                    <a:pt x="27432" y="0"/>
                  </a:lnTo>
                  <a:lnTo>
                    <a:pt x="16713" y="2146"/>
                  </a:lnTo>
                  <a:lnTo>
                    <a:pt x="8001" y="8001"/>
                  </a:lnTo>
                  <a:lnTo>
                    <a:pt x="2133" y="16725"/>
                  </a:lnTo>
                  <a:lnTo>
                    <a:pt x="0" y="27432"/>
                  </a:lnTo>
                  <a:lnTo>
                    <a:pt x="0" y="1210056"/>
                  </a:lnTo>
                  <a:lnTo>
                    <a:pt x="0" y="2340864"/>
                  </a:lnTo>
                  <a:lnTo>
                    <a:pt x="54864" y="2340864"/>
                  </a:lnTo>
                  <a:lnTo>
                    <a:pt x="54864" y="1237488"/>
                  </a:lnTo>
                  <a:lnTo>
                    <a:pt x="574548" y="1237488"/>
                  </a:lnTo>
                  <a:lnTo>
                    <a:pt x="551688" y="1214628"/>
                  </a:lnTo>
                  <a:lnTo>
                    <a:pt x="601980" y="1214628"/>
                  </a:lnTo>
                  <a:lnTo>
                    <a:pt x="601980" y="1210056"/>
                  </a:lnTo>
                  <a:close/>
                </a:path>
                <a:path w="1341120" h="2341245">
                  <a:moveTo>
                    <a:pt x="1339596" y="1263396"/>
                  </a:moveTo>
                  <a:lnTo>
                    <a:pt x="1283208" y="1263396"/>
                  </a:lnTo>
                  <a:lnTo>
                    <a:pt x="1283208" y="1318260"/>
                  </a:lnTo>
                  <a:lnTo>
                    <a:pt x="1339596" y="1318260"/>
                  </a:lnTo>
                  <a:lnTo>
                    <a:pt x="1339596" y="1263396"/>
                  </a:lnTo>
                  <a:close/>
                </a:path>
                <a:path w="1341120" h="2341245">
                  <a:moveTo>
                    <a:pt x="1341120" y="3048"/>
                  </a:moveTo>
                  <a:lnTo>
                    <a:pt x="1260348" y="0"/>
                  </a:lnTo>
                  <a:lnTo>
                    <a:pt x="1257300" y="54864"/>
                  </a:lnTo>
                  <a:lnTo>
                    <a:pt x="1338072" y="57912"/>
                  </a:lnTo>
                  <a:lnTo>
                    <a:pt x="1341120" y="3048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854439" y="5341620"/>
              <a:ext cx="302260" cy="62865"/>
            </a:xfrm>
            <a:custGeom>
              <a:avLst/>
              <a:gdLst/>
              <a:ahLst/>
              <a:cxnLst/>
              <a:rect l="l" t="t" r="r" b="b"/>
              <a:pathLst>
                <a:path w="302259" h="62864">
                  <a:moveTo>
                    <a:pt x="300227" y="0"/>
                  </a:moveTo>
                  <a:lnTo>
                    <a:pt x="0" y="7619"/>
                  </a:lnTo>
                  <a:lnTo>
                    <a:pt x="1524" y="62483"/>
                  </a:lnTo>
                  <a:lnTo>
                    <a:pt x="301751" y="54863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42760" y="5183124"/>
              <a:ext cx="1336548" cy="33832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4035" y="5113020"/>
              <a:ext cx="656843" cy="46329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5446776" y="5329427"/>
              <a:ext cx="946785" cy="234950"/>
            </a:xfrm>
            <a:custGeom>
              <a:avLst/>
              <a:gdLst/>
              <a:ahLst/>
              <a:cxnLst/>
              <a:rect l="l" t="t" r="r" b="b"/>
              <a:pathLst>
                <a:path w="946785" h="234950">
                  <a:moveTo>
                    <a:pt x="940308" y="0"/>
                  </a:moveTo>
                  <a:lnTo>
                    <a:pt x="0" y="205739"/>
                  </a:lnTo>
                  <a:lnTo>
                    <a:pt x="6096" y="234695"/>
                  </a:lnTo>
                  <a:lnTo>
                    <a:pt x="946403" y="30479"/>
                  </a:lnTo>
                  <a:lnTo>
                    <a:pt x="94030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3464" y="5038344"/>
              <a:ext cx="1360932" cy="101955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7244" y="3977640"/>
              <a:ext cx="3526790" cy="3040380"/>
            </a:xfrm>
            <a:custGeom>
              <a:avLst/>
              <a:gdLst/>
              <a:ahLst/>
              <a:cxnLst/>
              <a:rect l="l" t="t" r="r" b="b"/>
              <a:pathLst>
                <a:path w="3526790" h="3040379">
                  <a:moveTo>
                    <a:pt x="3520440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3032765"/>
                  </a:lnTo>
                  <a:lnTo>
                    <a:pt x="6096" y="3040385"/>
                  </a:lnTo>
                  <a:lnTo>
                    <a:pt x="3520440" y="3040385"/>
                  </a:lnTo>
                  <a:lnTo>
                    <a:pt x="3526535" y="3032765"/>
                  </a:lnTo>
                  <a:lnTo>
                    <a:pt x="3526535" y="3025145"/>
                  </a:lnTo>
                  <a:lnTo>
                    <a:pt x="30480" y="3025145"/>
                  </a:lnTo>
                  <a:lnTo>
                    <a:pt x="15240" y="3009905"/>
                  </a:lnTo>
                  <a:lnTo>
                    <a:pt x="30480" y="3009905"/>
                  </a:lnTo>
                  <a:lnTo>
                    <a:pt x="30480" y="30480"/>
                  </a:lnTo>
                  <a:lnTo>
                    <a:pt x="15240" y="30480"/>
                  </a:lnTo>
                  <a:lnTo>
                    <a:pt x="30480" y="15240"/>
                  </a:lnTo>
                  <a:lnTo>
                    <a:pt x="3526535" y="15240"/>
                  </a:lnTo>
                  <a:lnTo>
                    <a:pt x="3526535" y="6096"/>
                  </a:lnTo>
                  <a:lnTo>
                    <a:pt x="3520440" y="0"/>
                  </a:lnTo>
                  <a:close/>
                </a:path>
                <a:path w="3526790" h="3040379">
                  <a:moveTo>
                    <a:pt x="30480" y="3009905"/>
                  </a:moveTo>
                  <a:lnTo>
                    <a:pt x="15240" y="3009905"/>
                  </a:lnTo>
                  <a:lnTo>
                    <a:pt x="30480" y="3025145"/>
                  </a:lnTo>
                  <a:lnTo>
                    <a:pt x="30480" y="3009905"/>
                  </a:lnTo>
                  <a:close/>
                </a:path>
                <a:path w="3526790" h="3040379">
                  <a:moveTo>
                    <a:pt x="3496055" y="3009905"/>
                  </a:moveTo>
                  <a:lnTo>
                    <a:pt x="30480" y="3009905"/>
                  </a:lnTo>
                  <a:lnTo>
                    <a:pt x="30480" y="3025145"/>
                  </a:lnTo>
                  <a:lnTo>
                    <a:pt x="3496055" y="3025145"/>
                  </a:lnTo>
                  <a:lnTo>
                    <a:pt x="3496055" y="3009905"/>
                  </a:lnTo>
                  <a:close/>
                </a:path>
                <a:path w="3526790" h="3040379">
                  <a:moveTo>
                    <a:pt x="3496055" y="15240"/>
                  </a:moveTo>
                  <a:lnTo>
                    <a:pt x="3496055" y="3025145"/>
                  </a:lnTo>
                  <a:lnTo>
                    <a:pt x="3511295" y="3009905"/>
                  </a:lnTo>
                  <a:lnTo>
                    <a:pt x="3526535" y="3009905"/>
                  </a:lnTo>
                  <a:lnTo>
                    <a:pt x="3526535" y="30480"/>
                  </a:lnTo>
                  <a:lnTo>
                    <a:pt x="3511295" y="30480"/>
                  </a:lnTo>
                  <a:lnTo>
                    <a:pt x="3496055" y="15240"/>
                  </a:lnTo>
                  <a:close/>
                </a:path>
                <a:path w="3526790" h="3040379">
                  <a:moveTo>
                    <a:pt x="3526535" y="3009905"/>
                  </a:moveTo>
                  <a:lnTo>
                    <a:pt x="3511295" y="3009905"/>
                  </a:lnTo>
                  <a:lnTo>
                    <a:pt x="3496055" y="3025145"/>
                  </a:lnTo>
                  <a:lnTo>
                    <a:pt x="3526535" y="3025145"/>
                  </a:lnTo>
                  <a:lnTo>
                    <a:pt x="3526535" y="3009905"/>
                  </a:lnTo>
                  <a:close/>
                </a:path>
                <a:path w="3526790" h="3040379">
                  <a:moveTo>
                    <a:pt x="30480" y="15240"/>
                  </a:moveTo>
                  <a:lnTo>
                    <a:pt x="15240" y="30480"/>
                  </a:lnTo>
                  <a:lnTo>
                    <a:pt x="30480" y="30480"/>
                  </a:lnTo>
                  <a:lnTo>
                    <a:pt x="30480" y="15240"/>
                  </a:lnTo>
                  <a:close/>
                </a:path>
                <a:path w="3526790" h="3040379">
                  <a:moveTo>
                    <a:pt x="3496055" y="15240"/>
                  </a:moveTo>
                  <a:lnTo>
                    <a:pt x="30480" y="15240"/>
                  </a:lnTo>
                  <a:lnTo>
                    <a:pt x="30480" y="30480"/>
                  </a:lnTo>
                  <a:lnTo>
                    <a:pt x="3496055" y="30480"/>
                  </a:lnTo>
                  <a:lnTo>
                    <a:pt x="3496055" y="15240"/>
                  </a:lnTo>
                  <a:close/>
                </a:path>
                <a:path w="3526790" h="3040379">
                  <a:moveTo>
                    <a:pt x="3526535" y="15240"/>
                  </a:moveTo>
                  <a:lnTo>
                    <a:pt x="3496055" y="15240"/>
                  </a:lnTo>
                  <a:lnTo>
                    <a:pt x="3511295" y="30480"/>
                  </a:lnTo>
                  <a:lnTo>
                    <a:pt x="3526535" y="30480"/>
                  </a:lnTo>
                  <a:lnTo>
                    <a:pt x="3526535" y="1524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2493264" y="6602513"/>
            <a:ext cx="774700" cy="182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100" spc="20">
                <a:latin typeface="Meiryo UI"/>
                <a:cs typeface="Meiryo UI"/>
              </a:rPr>
              <a:t>セ</a:t>
            </a:r>
            <a:r>
              <a:rPr dirty="0" sz="1100" spc="15">
                <a:latin typeface="Meiryo UI"/>
                <a:cs typeface="Meiryo UI"/>
              </a:rPr>
              <a:t>ン</a:t>
            </a:r>
            <a:r>
              <a:rPr dirty="0" sz="1100" spc="20">
                <a:latin typeface="Meiryo UI"/>
                <a:cs typeface="Meiryo UI"/>
              </a:rPr>
              <a:t>タールータ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413507" y="5313679"/>
            <a:ext cx="54737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5">
                <a:latin typeface="Meiryo UI"/>
                <a:cs typeface="Meiryo UI"/>
              </a:rPr>
              <a:t>集約SW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580635" y="5437123"/>
            <a:ext cx="39243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V</a:t>
            </a:r>
            <a:r>
              <a:rPr dirty="0" sz="1300" spc="-10" b="1">
                <a:solidFill>
                  <a:srgbClr val="FFFFFF"/>
                </a:solidFill>
                <a:latin typeface="Meiryo UI"/>
                <a:cs typeface="Meiryo UI"/>
              </a:rPr>
              <a:t>P</a:t>
            </a: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N</a:t>
            </a:r>
            <a:endParaRPr sz="1300">
              <a:latin typeface="Meiryo UI"/>
              <a:cs typeface="Meiryo U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38684" y="3700272"/>
            <a:ext cx="2447925" cy="1384300"/>
            <a:chOff x="138684" y="3700272"/>
            <a:chExt cx="2447925" cy="1384300"/>
          </a:xfrm>
        </p:grpSpPr>
        <p:sp>
          <p:nvSpPr>
            <p:cNvPr id="81" name="object 81"/>
            <p:cNvSpPr/>
            <p:nvPr/>
          </p:nvSpPr>
          <p:spPr>
            <a:xfrm>
              <a:off x="2555748" y="4521708"/>
              <a:ext cx="30480" cy="562610"/>
            </a:xfrm>
            <a:custGeom>
              <a:avLst/>
              <a:gdLst/>
              <a:ahLst/>
              <a:cxnLst/>
              <a:rect l="l" t="t" r="r" b="b"/>
              <a:pathLst>
                <a:path w="30480" h="562610">
                  <a:moveTo>
                    <a:pt x="30480" y="0"/>
                  </a:moveTo>
                  <a:lnTo>
                    <a:pt x="0" y="0"/>
                  </a:lnTo>
                  <a:lnTo>
                    <a:pt x="0" y="562356"/>
                  </a:lnTo>
                  <a:lnTo>
                    <a:pt x="30480" y="562356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95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38684" y="3700272"/>
              <a:ext cx="1788160" cy="373380"/>
            </a:xfrm>
            <a:custGeom>
              <a:avLst/>
              <a:gdLst/>
              <a:ahLst/>
              <a:cxnLst/>
              <a:rect l="l" t="t" r="r" b="b"/>
              <a:pathLst>
                <a:path w="1788160" h="373379">
                  <a:moveTo>
                    <a:pt x="1787652" y="0"/>
                  </a:moveTo>
                  <a:lnTo>
                    <a:pt x="0" y="0"/>
                  </a:lnTo>
                  <a:lnTo>
                    <a:pt x="0" y="373379"/>
                  </a:lnTo>
                  <a:lnTo>
                    <a:pt x="1787652" y="373379"/>
                  </a:lnTo>
                  <a:lnTo>
                    <a:pt x="1787652" y="0"/>
                  </a:lnTo>
                  <a:close/>
                </a:path>
              </a:pathLst>
            </a:custGeom>
            <a:solidFill>
              <a:srgbClr val="9389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246379" y="3698239"/>
            <a:ext cx="1383665" cy="387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90"/>
              </a:spcBef>
              <a:tabLst>
                <a:tab pos="917575" algn="l"/>
              </a:tabLst>
            </a:pPr>
            <a:r>
              <a:rPr dirty="0" sz="1150" spc="35">
                <a:solidFill>
                  <a:srgbClr val="FFFFFF"/>
                </a:solidFill>
                <a:latin typeface="MS PMincho"/>
                <a:cs typeface="MS PMincho"/>
              </a:rPr>
              <a:t>教育</a:t>
            </a:r>
            <a:r>
              <a:rPr dirty="0" sz="1150" spc="114">
                <a:solidFill>
                  <a:srgbClr val="FFFFFF"/>
                </a:solidFill>
                <a:latin typeface="MS PMincho"/>
                <a:cs typeface="MS PMincho"/>
              </a:rPr>
              <a:t>セ</a:t>
            </a:r>
            <a:r>
              <a:rPr dirty="0" sz="1150" spc="195">
                <a:solidFill>
                  <a:srgbClr val="FFFFFF"/>
                </a:solidFill>
                <a:latin typeface="MS PMincho"/>
                <a:cs typeface="MS PMincho"/>
              </a:rPr>
              <a:t>ン</a:t>
            </a:r>
            <a:r>
              <a:rPr dirty="0" sz="1150" spc="285">
                <a:solidFill>
                  <a:srgbClr val="FFFFFF"/>
                </a:solidFill>
                <a:latin typeface="MS PMincho"/>
                <a:cs typeface="MS PMincho"/>
              </a:rPr>
              <a:t>タ</a:t>
            </a:r>
            <a:r>
              <a:rPr dirty="0" sz="1150" spc="285">
                <a:solidFill>
                  <a:srgbClr val="FFFFFF"/>
                </a:solidFill>
                <a:latin typeface="MS PMincho"/>
                <a:cs typeface="MS PMincho"/>
              </a:rPr>
              <a:t>	</a:t>
            </a:r>
            <a:r>
              <a:rPr dirty="0" sz="1150" spc="240">
                <a:solidFill>
                  <a:srgbClr val="FFFFFF"/>
                </a:solidFill>
                <a:latin typeface="MS PMincho"/>
                <a:cs typeface="MS PMincho"/>
              </a:rPr>
              <a:t>ま</a:t>
            </a:r>
            <a:r>
              <a:rPr dirty="0" sz="1150" spc="145">
                <a:solidFill>
                  <a:srgbClr val="FFFFFF"/>
                </a:solidFill>
                <a:latin typeface="MS PMincho"/>
                <a:cs typeface="MS PMincho"/>
              </a:rPr>
              <a:t>た</a:t>
            </a:r>
            <a:r>
              <a:rPr dirty="0" sz="1150" spc="45">
                <a:solidFill>
                  <a:srgbClr val="FFFFFF"/>
                </a:solidFill>
                <a:latin typeface="MS PMincho"/>
                <a:cs typeface="MS PMincho"/>
              </a:rPr>
              <a:t>は </a:t>
            </a:r>
            <a:r>
              <a:rPr dirty="0" sz="1150" spc="35">
                <a:solidFill>
                  <a:srgbClr val="FFFFFF"/>
                </a:solidFill>
                <a:latin typeface="MS PMincho"/>
                <a:cs typeface="MS PMincho"/>
              </a:rPr>
              <a:t>デー</a:t>
            </a:r>
            <a:r>
              <a:rPr dirty="0" sz="1150" spc="285">
                <a:solidFill>
                  <a:srgbClr val="FFFFFF"/>
                </a:solidFill>
                <a:latin typeface="MS PMincho"/>
                <a:cs typeface="MS PMincho"/>
              </a:rPr>
              <a:t>タ</a:t>
            </a:r>
            <a:r>
              <a:rPr dirty="0" sz="1150" spc="114">
                <a:solidFill>
                  <a:srgbClr val="FFFFFF"/>
                </a:solidFill>
                <a:latin typeface="MS PMincho"/>
                <a:cs typeface="MS PMincho"/>
              </a:rPr>
              <a:t>セ</a:t>
            </a:r>
            <a:r>
              <a:rPr dirty="0" sz="1150" spc="195">
                <a:solidFill>
                  <a:srgbClr val="FFFFFF"/>
                </a:solidFill>
                <a:latin typeface="MS PMincho"/>
                <a:cs typeface="MS PMincho"/>
              </a:rPr>
              <a:t>ン</a:t>
            </a:r>
            <a:r>
              <a:rPr dirty="0" sz="1150" spc="285">
                <a:solidFill>
                  <a:srgbClr val="FFFFFF"/>
                </a:solidFill>
                <a:latin typeface="MS PMincho"/>
                <a:cs typeface="MS PMincho"/>
              </a:rPr>
              <a:t>タ</a:t>
            </a:r>
            <a:endParaRPr sz="1150">
              <a:latin typeface="MS PMincho"/>
              <a:cs typeface="MS PMincho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158484" y="1845564"/>
            <a:ext cx="832485" cy="927100"/>
            <a:chOff x="6158484" y="1845564"/>
            <a:chExt cx="832485" cy="927100"/>
          </a:xfrm>
        </p:grpSpPr>
        <p:sp>
          <p:nvSpPr>
            <p:cNvPr id="85" name="object 85"/>
            <p:cNvSpPr/>
            <p:nvPr/>
          </p:nvSpPr>
          <p:spPr>
            <a:xfrm>
              <a:off x="6176772" y="1862328"/>
              <a:ext cx="795655" cy="727075"/>
            </a:xfrm>
            <a:custGeom>
              <a:avLst/>
              <a:gdLst/>
              <a:ahLst/>
              <a:cxnLst/>
              <a:rect l="l" t="t" r="r" b="b"/>
              <a:pathLst>
                <a:path w="795654" h="727075">
                  <a:moveTo>
                    <a:pt x="397763" y="0"/>
                  </a:moveTo>
                  <a:lnTo>
                    <a:pt x="347913" y="2837"/>
                  </a:lnTo>
                  <a:lnTo>
                    <a:pt x="299897" y="11123"/>
                  </a:lnTo>
                  <a:lnTo>
                    <a:pt x="254092" y="24516"/>
                  </a:lnTo>
                  <a:lnTo>
                    <a:pt x="210871" y="42674"/>
                  </a:lnTo>
                  <a:lnTo>
                    <a:pt x="170610" y="65257"/>
                  </a:lnTo>
                  <a:lnTo>
                    <a:pt x="133682" y="91922"/>
                  </a:lnTo>
                  <a:lnTo>
                    <a:pt x="100463" y="122329"/>
                  </a:lnTo>
                  <a:lnTo>
                    <a:pt x="71326" y="156137"/>
                  </a:lnTo>
                  <a:lnTo>
                    <a:pt x="46648" y="193004"/>
                  </a:lnTo>
                  <a:lnTo>
                    <a:pt x="26801" y="232588"/>
                  </a:lnTo>
                  <a:lnTo>
                    <a:pt x="12161" y="274549"/>
                  </a:lnTo>
                  <a:lnTo>
                    <a:pt x="3102" y="318545"/>
                  </a:lnTo>
                  <a:lnTo>
                    <a:pt x="0" y="364236"/>
                  </a:lnTo>
                  <a:lnTo>
                    <a:pt x="3102" y="409600"/>
                  </a:lnTo>
                  <a:lnTo>
                    <a:pt x="12161" y="453321"/>
                  </a:lnTo>
                  <a:lnTo>
                    <a:pt x="26801" y="495053"/>
                  </a:lnTo>
                  <a:lnTo>
                    <a:pt x="46648" y="534449"/>
                  </a:lnTo>
                  <a:lnTo>
                    <a:pt x="71326" y="571165"/>
                  </a:lnTo>
                  <a:lnTo>
                    <a:pt x="100463" y="604855"/>
                  </a:lnTo>
                  <a:lnTo>
                    <a:pt x="133682" y="635175"/>
                  </a:lnTo>
                  <a:lnTo>
                    <a:pt x="170610" y="661777"/>
                  </a:lnTo>
                  <a:lnTo>
                    <a:pt x="210871" y="684317"/>
                  </a:lnTo>
                  <a:lnTo>
                    <a:pt x="254092" y="702450"/>
                  </a:lnTo>
                  <a:lnTo>
                    <a:pt x="299897" y="715829"/>
                  </a:lnTo>
                  <a:lnTo>
                    <a:pt x="347913" y="724110"/>
                  </a:lnTo>
                  <a:lnTo>
                    <a:pt x="397763" y="726948"/>
                  </a:lnTo>
                  <a:lnTo>
                    <a:pt x="447614" y="724110"/>
                  </a:lnTo>
                  <a:lnTo>
                    <a:pt x="495630" y="715829"/>
                  </a:lnTo>
                  <a:lnTo>
                    <a:pt x="541435" y="702450"/>
                  </a:lnTo>
                  <a:lnTo>
                    <a:pt x="584656" y="684317"/>
                  </a:lnTo>
                  <a:lnTo>
                    <a:pt x="624917" y="661777"/>
                  </a:lnTo>
                  <a:lnTo>
                    <a:pt x="661845" y="635175"/>
                  </a:lnTo>
                  <a:lnTo>
                    <a:pt x="695064" y="604855"/>
                  </a:lnTo>
                  <a:lnTo>
                    <a:pt x="724201" y="571165"/>
                  </a:lnTo>
                  <a:lnTo>
                    <a:pt x="748879" y="534449"/>
                  </a:lnTo>
                  <a:lnTo>
                    <a:pt x="768726" y="495053"/>
                  </a:lnTo>
                  <a:lnTo>
                    <a:pt x="783366" y="453321"/>
                  </a:lnTo>
                  <a:lnTo>
                    <a:pt x="792425" y="409600"/>
                  </a:lnTo>
                  <a:lnTo>
                    <a:pt x="795527" y="364236"/>
                  </a:lnTo>
                  <a:lnTo>
                    <a:pt x="792425" y="318545"/>
                  </a:lnTo>
                  <a:lnTo>
                    <a:pt x="783366" y="274549"/>
                  </a:lnTo>
                  <a:lnTo>
                    <a:pt x="768726" y="232588"/>
                  </a:lnTo>
                  <a:lnTo>
                    <a:pt x="748879" y="193004"/>
                  </a:lnTo>
                  <a:lnTo>
                    <a:pt x="724201" y="156137"/>
                  </a:lnTo>
                  <a:lnTo>
                    <a:pt x="695064" y="122329"/>
                  </a:lnTo>
                  <a:lnTo>
                    <a:pt x="661845" y="91922"/>
                  </a:lnTo>
                  <a:lnTo>
                    <a:pt x="624917" y="65257"/>
                  </a:lnTo>
                  <a:lnTo>
                    <a:pt x="584656" y="42674"/>
                  </a:lnTo>
                  <a:lnTo>
                    <a:pt x="541435" y="24516"/>
                  </a:lnTo>
                  <a:lnTo>
                    <a:pt x="495630" y="11123"/>
                  </a:lnTo>
                  <a:lnTo>
                    <a:pt x="447614" y="2837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158484" y="1845564"/>
              <a:ext cx="832485" cy="760730"/>
            </a:xfrm>
            <a:custGeom>
              <a:avLst/>
              <a:gdLst/>
              <a:ahLst/>
              <a:cxnLst/>
              <a:rect l="l" t="t" r="r" b="b"/>
              <a:pathLst>
                <a:path w="832484" h="760730">
                  <a:moveTo>
                    <a:pt x="437388" y="0"/>
                  </a:moveTo>
                  <a:lnTo>
                    <a:pt x="394715" y="0"/>
                  </a:lnTo>
                  <a:lnTo>
                    <a:pt x="373380" y="1524"/>
                  </a:lnTo>
                  <a:lnTo>
                    <a:pt x="332231" y="7620"/>
                  </a:lnTo>
                  <a:lnTo>
                    <a:pt x="292607" y="16763"/>
                  </a:lnTo>
                  <a:lnTo>
                    <a:pt x="217931" y="45720"/>
                  </a:lnTo>
                  <a:lnTo>
                    <a:pt x="167639" y="76200"/>
                  </a:lnTo>
                  <a:lnTo>
                    <a:pt x="121919" y="111251"/>
                  </a:lnTo>
                  <a:lnTo>
                    <a:pt x="83819" y="152400"/>
                  </a:lnTo>
                  <a:lnTo>
                    <a:pt x="50291" y="199644"/>
                  </a:lnTo>
                  <a:lnTo>
                    <a:pt x="33527" y="233172"/>
                  </a:lnTo>
                  <a:lnTo>
                    <a:pt x="25907" y="249936"/>
                  </a:lnTo>
                  <a:lnTo>
                    <a:pt x="19812" y="268224"/>
                  </a:lnTo>
                  <a:lnTo>
                    <a:pt x="13715" y="284988"/>
                  </a:lnTo>
                  <a:lnTo>
                    <a:pt x="9143" y="304800"/>
                  </a:lnTo>
                  <a:lnTo>
                    <a:pt x="4571" y="323088"/>
                  </a:lnTo>
                  <a:lnTo>
                    <a:pt x="3048" y="341375"/>
                  </a:lnTo>
                  <a:lnTo>
                    <a:pt x="0" y="381000"/>
                  </a:lnTo>
                  <a:lnTo>
                    <a:pt x="3048" y="420624"/>
                  </a:lnTo>
                  <a:lnTo>
                    <a:pt x="9143" y="458724"/>
                  </a:lnTo>
                  <a:lnTo>
                    <a:pt x="19812" y="495300"/>
                  </a:lnTo>
                  <a:lnTo>
                    <a:pt x="42671" y="547116"/>
                  </a:lnTo>
                  <a:lnTo>
                    <a:pt x="51815" y="562356"/>
                  </a:lnTo>
                  <a:lnTo>
                    <a:pt x="60960" y="579120"/>
                  </a:lnTo>
                  <a:lnTo>
                    <a:pt x="96012" y="623316"/>
                  </a:lnTo>
                  <a:lnTo>
                    <a:pt x="123443" y="650748"/>
                  </a:lnTo>
                  <a:lnTo>
                    <a:pt x="167639" y="685800"/>
                  </a:lnTo>
                  <a:lnTo>
                    <a:pt x="201167" y="707136"/>
                  </a:lnTo>
                  <a:lnTo>
                    <a:pt x="236219" y="723900"/>
                  </a:lnTo>
                  <a:lnTo>
                    <a:pt x="274319" y="737616"/>
                  </a:lnTo>
                  <a:lnTo>
                    <a:pt x="292607" y="743712"/>
                  </a:lnTo>
                  <a:lnTo>
                    <a:pt x="312419" y="749808"/>
                  </a:lnTo>
                  <a:lnTo>
                    <a:pt x="332231" y="752856"/>
                  </a:lnTo>
                  <a:lnTo>
                    <a:pt x="353567" y="757428"/>
                  </a:lnTo>
                  <a:lnTo>
                    <a:pt x="394715" y="760476"/>
                  </a:lnTo>
                  <a:lnTo>
                    <a:pt x="437388" y="760476"/>
                  </a:lnTo>
                  <a:lnTo>
                    <a:pt x="480060" y="755904"/>
                  </a:lnTo>
                  <a:lnTo>
                    <a:pt x="519684" y="749808"/>
                  </a:lnTo>
                  <a:lnTo>
                    <a:pt x="559308" y="737616"/>
                  </a:lnTo>
                  <a:lnTo>
                    <a:pt x="588568" y="726948"/>
                  </a:lnTo>
                  <a:lnTo>
                    <a:pt x="396239" y="726948"/>
                  </a:lnTo>
                  <a:lnTo>
                    <a:pt x="376427" y="725424"/>
                  </a:lnTo>
                  <a:lnTo>
                    <a:pt x="320039" y="716280"/>
                  </a:lnTo>
                  <a:lnTo>
                    <a:pt x="283463" y="705612"/>
                  </a:lnTo>
                  <a:lnTo>
                    <a:pt x="233171" y="684276"/>
                  </a:lnTo>
                  <a:lnTo>
                    <a:pt x="187451" y="656844"/>
                  </a:lnTo>
                  <a:lnTo>
                    <a:pt x="172212" y="647700"/>
                  </a:lnTo>
                  <a:lnTo>
                    <a:pt x="158495" y="635508"/>
                  </a:lnTo>
                  <a:lnTo>
                    <a:pt x="144779" y="624840"/>
                  </a:lnTo>
                  <a:lnTo>
                    <a:pt x="120395" y="600456"/>
                  </a:lnTo>
                  <a:lnTo>
                    <a:pt x="99060" y="573024"/>
                  </a:lnTo>
                  <a:lnTo>
                    <a:pt x="89915" y="559308"/>
                  </a:lnTo>
                  <a:lnTo>
                    <a:pt x="80771" y="544068"/>
                  </a:lnTo>
                  <a:lnTo>
                    <a:pt x="71627" y="530351"/>
                  </a:lnTo>
                  <a:lnTo>
                    <a:pt x="64007" y="515112"/>
                  </a:lnTo>
                  <a:lnTo>
                    <a:pt x="57912" y="498348"/>
                  </a:lnTo>
                  <a:lnTo>
                    <a:pt x="51815" y="483108"/>
                  </a:lnTo>
                  <a:lnTo>
                    <a:pt x="42671" y="449580"/>
                  </a:lnTo>
                  <a:lnTo>
                    <a:pt x="36575" y="416051"/>
                  </a:lnTo>
                  <a:lnTo>
                    <a:pt x="35178" y="399288"/>
                  </a:lnTo>
                  <a:lnTo>
                    <a:pt x="35178" y="361188"/>
                  </a:lnTo>
                  <a:lnTo>
                    <a:pt x="36575" y="344424"/>
                  </a:lnTo>
                  <a:lnTo>
                    <a:pt x="42671" y="310896"/>
                  </a:lnTo>
                  <a:lnTo>
                    <a:pt x="51815" y="277368"/>
                  </a:lnTo>
                  <a:lnTo>
                    <a:pt x="57912" y="262128"/>
                  </a:lnTo>
                  <a:lnTo>
                    <a:pt x="64007" y="245363"/>
                  </a:lnTo>
                  <a:lnTo>
                    <a:pt x="71627" y="230124"/>
                  </a:lnTo>
                  <a:lnTo>
                    <a:pt x="80771" y="216408"/>
                  </a:lnTo>
                  <a:lnTo>
                    <a:pt x="89915" y="201168"/>
                  </a:lnTo>
                  <a:lnTo>
                    <a:pt x="121919" y="160020"/>
                  </a:lnTo>
                  <a:lnTo>
                    <a:pt x="187451" y="103632"/>
                  </a:lnTo>
                  <a:lnTo>
                    <a:pt x="217931" y="85344"/>
                  </a:lnTo>
                  <a:lnTo>
                    <a:pt x="234695" y="76200"/>
                  </a:lnTo>
                  <a:lnTo>
                    <a:pt x="249936" y="68580"/>
                  </a:lnTo>
                  <a:lnTo>
                    <a:pt x="266700" y="62484"/>
                  </a:lnTo>
                  <a:lnTo>
                    <a:pt x="284988" y="54863"/>
                  </a:lnTo>
                  <a:lnTo>
                    <a:pt x="339851" y="41148"/>
                  </a:lnTo>
                  <a:lnTo>
                    <a:pt x="396239" y="35051"/>
                  </a:lnTo>
                  <a:lnTo>
                    <a:pt x="591312" y="35051"/>
                  </a:lnTo>
                  <a:lnTo>
                    <a:pt x="577595" y="30480"/>
                  </a:lnTo>
                  <a:lnTo>
                    <a:pt x="539495" y="16763"/>
                  </a:lnTo>
                  <a:lnTo>
                    <a:pt x="498347" y="7620"/>
                  </a:lnTo>
                  <a:lnTo>
                    <a:pt x="458723" y="1524"/>
                  </a:lnTo>
                  <a:lnTo>
                    <a:pt x="437388" y="0"/>
                  </a:lnTo>
                  <a:close/>
                </a:path>
                <a:path w="832484" h="760730">
                  <a:moveTo>
                    <a:pt x="591312" y="35051"/>
                  </a:moveTo>
                  <a:lnTo>
                    <a:pt x="435863" y="35051"/>
                  </a:lnTo>
                  <a:lnTo>
                    <a:pt x="473963" y="38100"/>
                  </a:lnTo>
                  <a:lnTo>
                    <a:pt x="493775" y="41148"/>
                  </a:lnTo>
                  <a:lnTo>
                    <a:pt x="548639" y="56387"/>
                  </a:lnTo>
                  <a:lnTo>
                    <a:pt x="598932" y="76200"/>
                  </a:lnTo>
                  <a:lnTo>
                    <a:pt x="644651" y="103632"/>
                  </a:lnTo>
                  <a:lnTo>
                    <a:pt x="685799" y="137160"/>
                  </a:lnTo>
                  <a:lnTo>
                    <a:pt x="699515" y="149351"/>
                  </a:lnTo>
                  <a:lnTo>
                    <a:pt x="710184" y="161544"/>
                  </a:lnTo>
                  <a:lnTo>
                    <a:pt x="722375" y="173736"/>
                  </a:lnTo>
                  <a:lnTo>
                    <a:pt x="733043" y="187451"/>
                  </a:lnTo>
                  <a:lnTo>
                    <a:pt x="742188" y="202692"/>
                  </a:lnTo>
                  <a:lnTo>
                    <a:pt x="751332" y="216408"/>
                  </a:lnTo>
                  <a:lnTo>
                    <a:pt x="760475" y="231648"/>
                  </a:lnTo>
                  <a:lnTo>
                    <a:pt x="768095" y="246887"/>
                  </a:lnTo>
                  <a:lnTo>
                    <a:pt x="774191" y="262128"/>
                  </a:lnTo>
                  <a:lnTo>
                    <a:pt x="780288" y="278892"/>
                  </a:lnTo>
                  <a:lnTo>
                    <a:pt x="784860" y="295656"/>
                  </a:lnTo>
                  <a:lnTo>
                    <a:pt x="789432" y="310896"/>
                  </a:lnTo>
                  <a:lnTo>
                    <a:pt x="792480" y="329184"/>
                  </a:lnTo>
                  <a:lnTo>
                    <a:pt x="795527" y="345948"/>
                  </a:lnTo>
                  <a:lnTo>
                    <a:pt x="797051" y="362712"/>
                  </a:lnTo>
                  <a:lnTo>
                    <a:pt x="797051" y="399288"/>
                  </a:lnTo>
                  <a:lnTo>
                    <a:pt x="795527" y="416051"/>
                  </a:lnTo>
                  <a:lnTo>
                    <a:pt x="784860" y="467868"/>
                  </a:lnTo>
                  <a:lnTo>
                    <a:pt x="751332" y="545592"/>
                  </a:lnTo>
                  <a:lnTo>
                    <a:pt x="742188" y="559308"/>
                  </a:lnTo>
                  <a:lnTo>
                    <a:pt x="733043" y="574548"/>
                  </a:lnTo>
                  <a:lnTo>
                    <a:pt x="685799" y="624840"/>
                  </a:lnTo>
                  <a:lnTo>
                    <a:pt x="644651" y="658368"/>
                  </a:lnTo>
                  <a:lnTo>
                    <a:pt x="597408" y="684276"/>
                  </a:lnTo>
                  <a:lnTo>
                    <a:pt x="582167" y="691896"/>
                  </a:lnTo>
                  <a:lnTo>
                    <a:pt x="528827" y="711708"/>
                  </a:lnTo>
                  <a:lnTo>
                    <a:pt x="473963" y="722376"/>
                  </a:lnTo>
                  <a:lnTo>
                    <a:pt x="435863" y="726948"/>
                  </a:lnTo>
                  <a:lnTo>
                    <a:pt x="588568" y="726948"/>
                  </a:lnTo>
                  <a:lnTo>
                    <a:pt x="647699" y="696468"/>
                  </a:lnTo>
                  <a:lnTo>
                    <a:pt x="679704" y="675132"/>
                  </a:lnTo>
                  <a:lnTo>
                    <a:pt x="710184" y="649224"/>
                  </a:lnTo>
                  <a:lnTo>
                    <a:pt x="723899" y="637032"/>
                  </a:lnTo>
                  <a:lnTo>
                    <a:pt x="760475" y="592836"/>
                  </a:lnTo>
                  <a:lnTo>
                    <a:pt x="790956" y="545592"/>
                  </a:lnTo>
                  <a:lnTo>
                    <a:pt x="818388" y="475488"/>
                  </a:lnTo>
                  <a:lnTo>
                    <a:pt x="829056" y="419100"/>
                  </a:lnTo>
                  <a:lnTo>
                    <a:pt x="832104" y="379475"/>
                  </a:lnTo>
                  <a:lnTo>
                    <a:pt x="830580" y="361188"/>
                  </a:lnTo>
                  <a:lnTo>
                    <a:pt x="829056" y="341375"/>
                  </a:lnTo>
                  <a:lnTo>
                    <a:pt x="822960" y="303275"/>
                  </a:lnTo>
                  <a:lnTo>
                    <a:pt x="806195" y="248412"/>
                  </a:lnTo>
                  <a:lnTo>
                    <a:pt x="780288" y="198120"/>
                  </a:lnTo>
                  <a:lnTo>
                    <a:pt x="736091" y="137160"/>
                  </a:lnTo>
                  <a:lnTo>
                    <a:pt x="708660" y="111251"/>
                  </a:lnTo>
                  <a:lnTo>
                    <a:pt x="694943" y="97536"/>
                  </a:lnTo>
                  <a:lnTo>
                    <a:pt x="679704" y="86868"/>
                  </a:lnTo>
                  <a:lnTo>
                    <a:pt x="662939" y="74675"/>
                  </a:lnTo>
                  <a:lnTo>
                    <a:pt x="647699" y="64008"/>
                  </a:lnTo>
                  <a:lnTo>
                    <a:pt x="630936" y="54863"/>
                  </a:lnTo>
                  <a:lnTo>
                    <a:pt x="612647" y="45720"/>
                  </a:lnTo>
                  <a:lnTo>
                    <a:pt x="595884" y="36575"/>
                  </a:lnTo>
                  <a:lnTo>
                    <a:pt x="591312" y="3505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39840" y="2033016"/>
              <a:ext cx="524256" cy="423672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324600" y="2523744"/>
              <a:ext cx="632460" cy="248920"/>
            </a:xfrm>
            <a:custGeom>
              <a:avLst/>
              <a:gdLst/>
              <a:ahLst/>
              <a:cxnLst/>
              <a:rect l="l" t="t" r="r" b="b"/>
              <a:pathLst>
                <a:path w="632459" h="248919">
                  <a:moveTo>
                    <a:pt x="632459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632459" y="248412"/>
                  </a:lnTo>
                  <a:lnTo>
                    <a:pt x="632459" y="0"/>
                  </a:lnTo>
                  <a:close/>
                </a:path>
              </a:pathLst>
            </a:custGeom>
            <a:solidFill>
              <a:srgbClr val="9389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6432296" y="2526284"/>
            <a:ext cx="40957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0">
                <a:solidFill>
                  <a:srgbClr val="FFFFFF"/>
                </a:solidFill>
                <a:latin typeface="MS PMincho"/>
                <a:cs typeface="MS PMincho"/>
              </a:rPr>
              <a:t>学校</a:t>
            </a:r>
            <a:endParaRPr sz="1500">
              <a:latin typeface="MS PMincho"/>
              <a:cs typeface="MS PMincho"/>
            </a:endParaRPr>
          </a:p>
        </p:txBody>
      </p:sp>
      <p:pic>
        <p:nvPicPr>
          <p:cNvPr id="90" name="object 9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444" y="4174235"/>
            <a:ext cx="1818132" cy="1246632"/>
          </a:xfrm>
          <a:prstGeom prst="rect">
            <a:avLst/>
          </a:prstGeom>
        </p:spPr>
      </p:pic>
      <p:sp>
        <p:nvSpPr>
          <p:cNvPr id="91" name="object 91"/>
          <p:cNvSpPr txBox="1"/>
          <p:nvPr/>
        </p:nvSpPr>
        <p:spPr>
          <a:xfrm>
            <a:off x="188468" y="4164584"/>
            <a:ext cx="1682114" cy="4546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 b="1">
                <a:solidFill>
                  <a:srgbClr val="FFFFFF"/>
                </a:solidFill>
                <a:latin typeface="Meiryo UI"/>
                <a:cs typeface="Meiryo UI"/>
              </a:rPr>
              <a:t>サーバ</a:t>
            </a:r>
            <a:r>
              <a:rPr dirty="0" sz="1500" spc="10" b="1">
                <a:solidFill>
                  <a:srgbClr val="FFFFFF"/>
                </a:solidFill>
                <a:latin typeface="Meiryo UI"/>
                <a:cs typeface="Meiryo UI"/>
              </a:rPr>
              <a:t>機器</a:t>
            </a:r>
            <a:endParaRPr sz="15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（</a:t>
            </a:r>
            <a:r>
              <a:rPr dirty="0" sz="1300" spc="-10" b="1">
                <a:solidFill>
                  <a:srgbClr val="FFFFFF"/>
                </a:solidFill>
                <a:latin typeface="Meiryo UI"/>
                <a:cs typeface="Meiryo UI"/>
              </a:rPr>
              <a:t>プ</a:t>
            </a:r>
            <a:r>
              <a:rPr dirty="0" sz="1300" spc="-15" b="1">
                <a:solidFill>
                  <a:srgbClr val="FFFFFF"/>
                </a:solidFill>
                <a:latin typeface="Meiryo UI"/>
                <a:cs typeface="Meiryo UI"/>
              </a:rPr>
              <a:t>ラ</a:t>
            </a: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イ</a:t>
            </a:r>
            <a:r>
              <a:rPr dirty="0" sz="1300" spc="-10" b="1">
                <a:solidFill>
                  <a:srgbClr val="FFFFFF"/>
                </a:solidFill>
                <a:latin typeface="Meiryo UI"/>
                <a:cs typeface="Meiryo UI"/>
              </a:rPr>
              <a:t>ベートク</a:t>
            </a:r>
            <a:r>
              <a:rPr dirty="0" sz="1300" spc="-15" b="1">
                <a:solidFill>
                  <a:srgbClr val="FFFFFF"/>
                </a:solidFill>
                <a:latin typeface="Meiryo UI"/>
                <a:cs typeface="Meiryo UI"/>
              </a:rPr>
              <a:t>ラ</a:t>
            </a: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ウ</a:t>
            </a:r>
            <a:r>
              <a:rPr dirty="0" sz="1300" spc="-10" b="1">
                <a:solidFill>
                  <a:srgbClr val="FFFFFF"/>
                </a:solidFill>
                <a:latin typeface="Meiryo UI"/>
                <a:cs typeface="Meiryo UI"/>
              </a:rPr>
              <a:t>ド</a:t>
            </a:r>
            <a:r>
              <a:rPr dirty="0" sz="1300" spc="-5" b="1">
                <a:solidFill>
                  <a:srgbClr val="FFFFFF"/>
                </a:solidFill>
                <a:latin typeface="Meiryo UI"/>
                <a:cs typeface="Meiryo UI"/>
              </a:rPr>
              <a:t>）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82015" y="5059171"/>
            <a:ext cx="32448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 b="1">
                <a:latin typeface="Meiryo UI"/>
                <a:cs typeface="Meiryo UI"/>
              </a:rPr>
              <a:t>・・・・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926335" y="2164079"/>
            <a:ext cx="8555990" cy="4563110"/>
            <a:chOff x="1926335" y="2164079"/>
            <a:chExt cx="8555990" cy="4563110"/>
          </a:xfrm>
        </p:grpSpPr>
        <p:sp>
          <p:nvSpPr>
            <p:cNvPr id="94" name="object 94"/>
            <p:cNvSpPr/>
            <p:nvPr/>
          </p:nvSpPr>
          <p:spPr>
            <a:xfrm>
              <a:off x="9988295" y="2164079"/>
              <a:ext cx="486409" cy="382905"/>
            </a:xfrm>
            <a:custGeom>
              <a:avLst/>
              <a:gdLst/>
              <a:ahLst/>
              <a:cxnLst/>
              <a:rect l="l" t="t" r="r" b="b"/>
              <a:pathLst>
                <a:path w="486409" h="382905">
                  <a:moveTo>
                    <a:pt x="32003" y="256031"/>
                  </a:moveTo>
                  <a:lnTo>
                    <a:pt x="0" y="256031"/>
                  </a:lnTo>
                  <a:lnTo>
                    <a:pt x="0" y="347471"/>
                  </a:lnTo>
                  <a:lnTo>
                    <a:pt x="32003" y="347471"/>
                  </a:lnTo>
                  <a:lnTo>
                    <a:pt x="32003" y="256031"/>
                  </a:lnTo>
                  <a:close/>
                </a:path>
                <a:path w="486409" h="382905">
                  <a:moveTo>
                    <a:pt x="32003" y="132587"/>
                  </a:moveTo>
                  <a:lnTo>
                    <a:pt x="0" y="132587"/>
                  </a:lnTo>
                  <a:lnTo>
                    <a:pt x="0" y="225551"/>
                  </a:lnTo>
                  <a:lnTo>
                    <a:pt x="32003" y="225551"/>
                  </a:lnTo>
                  <a:lnTo>
                    <a:pt x="32003" y="132587"/>
                  </a:lnTo>
                  <a:close/>
                </a:path>
                <a:path w="486409" h="382905">
                  <a:moveTo>
                    <a:pt x="25907" y="1524"/>
                  </a:moveTo>
                  <a:lnTo>
                    <a:pt x="22859" y="3047"/>
                  </a:lnTo>
                  <a:lnTo>
                    <a:pt x="19811" y="3047"/>
                  </a:lnTo>
                  <a:lnTo>
                    <a:pt x="16763" y="6095"/>
                  </a:lnTo>
                  <a:lnTo>
                    <a:pt x="15239" y="6095"/>
                  </a:lnTo>
                  <a:lnTo>
                    <a:pt x="15239" y="7619"/>
                  </a:lnTo>
                  <a:lnTo>
                    <a:pt x="12192" y="9143"/>
                  </a:lnTo>
                  <a:lnTo>
                    <a:pt x="6096" y="15239"/>
                  </a:lnTo>
                  <a:lnTo>
                    <a:pt x="6096" y="16763"/>
                  </a:lnTo>
                  <a:lnTo>
                    <a:pt x="4572" y="19812"/>
                  </a:lnTo>
                  <a:lnTo>
                    <a:pt x="3048" y="21335"/>
                  </a:lnTo>
                  <a:lnTo>
                    <a:pt x="3048" y="22859"/>
                  </a:lnTo>
                  <a:lnTo>
                    <a:pt x="1524" y="25907"/>
                  </a:lnTo>
                  <a:lnTo>
                    <a:pt x="1524" y="28955"/>
                  </a:lnTo>
                  <a:lnTo>
                    <a:pt x="0" y="35051"/>
                  </a:lnTo>
                  <a:lnTo>
                    <a:pt x="0" y="102107"/>
                  </a:lnTo>
                  <a:lnTo>
                    <a:pt x="32003" y="102107"/>
                  </a:lnTo>
                  <a:lnTo>
                    <a:pt x="32003" y="35051"/>
                  </a:lnTo>
                  <a:lnTo>
                    <a:pt x="30479" y="35051"/>
                  </a:lnTo>
                  <a:lnTo>
                    <a:pt x="32003" y="32003"/>
                  </a:lnTo>
                  <a:lnTo>
                    <a:pt x="33527" y="30479"/>
                  </a:lnTo>
                  <a:lnTo>
                    <a:pt x="35051" y="30479"/>
                  </a:lnTo>
                  <a:lnTo>
                    <a:pt x="25907" y="1524"/>
                  </a:lnTo>
                  <a:close/>
                </a:path>
                <a:path w="486409" h="382905">
                  <a:moveTo>
                    <a:pt x="32003" y="32003"/>
                  </a:moveTo>
                  <a:lnTo>
                    <a:pt x="30479" y="35051"/>
                  </a:lnTo>
                  <a:lnTo>
                    <a:pt x="32003" y="33527"/>
                  </a:lnTo>
                  <a:lnTo>
                    <a:pt x="32003" y="32003"/>
                  </a:lnTo>
                  <a:close/>
                </a:path>
                <a:path w="486409" h="382905">
                  <a:moveTo>
                    <a:pt x="32003" y="33527"/>
                  </a:moveTo>
                  <a:lnTo>
                    <a:pt x="30479" y="35051"/>
                  </a:lnTo>
                  <a:lnTo>
                    <a:pt x="32003" y="35051"/>
                  </a:lnTo>
                  <a:lnTo>
                    <a:pt x="32003" y="33527"/>
                  </a:lnTo>
                  <a:close/>
                </a:path>
                <a:path w="486409" h="382905">
                  <a:moveTo>
                    <a:pt x="33020" y="31495"/>
                  </a:moveTo>
                  <a:lnTo>
                    <a:pt x="32003" y="32003"/>
                  </a:lnTo>
                  <a:lnTo>
                    <a:pt x="32003" y="33527"/>
                  </a:lnTo>
                  <a:lnTo>
                    <a:pt x="33020" y="31495"/>
                  </a:lnTo>
                  <a:close/>
                </a:path>
                <a:path w="486409" h="382905">
                  <a:moveTo>
                    <a:pt x="33527" y="30479"/>
                  </a:moveTo>
                  <a:lnTo>
                    <a:pt x="32003" y="32003"/>
                  </a:lnTo>
                  <a:lnTo>
                    <a:pt x="33020" y="31495"/>
                  </a:lnTo>
                  <a:lnTo>
                    <a:pt x="33527" y="30479"/>
                  </a:lnTo>
                  <a:close/>
                </a:path>
                <a:path w="486409" h="382905">
                  <a:moveTo>
                    <a:pt x="35051" y="30479"/>
                  </a:moveTo>
                  <a:lnTo>
                    <a:pt x="33527" y="30479"/>
                  </a:lnTo>
                  <a:lnTo>
                    <a:pt x="33020" y="31495"/>
                  </a:lnTo>
                  <a:lnTo>
                    <a:pt x="35051" y="30479"/>
                  </a:lnTo>
                  <a:close/>
                </a:path>
                <a:path w="486409" h="382905">
                  <a:moveTo>
                    <a:pt x="153924" y="0"/>
                  </a:moveTo>
                  <a:lnTo>
                    <a:pt x="62483" y="0"/>
                  </a:lnTo>
                  <a:lnTo>
                    <a:pt x="62483" y="30479"/>
                  </a:lnTo>
                  <a:lnTo>
                    <a:pt x="153924" y="30479"/>
                  </a:lnTo>
                  <a:lnTo>
                    <a:pt x="153924" y="0"/>
                  </a:lnTo>
                  <a:close/>
                </a:path>
                <a:path w="486409" h="382905">
                  <a:moveTo>
                    <a:pt x="277368" y="0"/>
                  </a:moveTo>
                  <a:lnTo>
                    <a:pt x="185927" y="0"/>
                  </a:lnTo>
                  <a:lnTo>
                    <a:pt x="185927" y="30479"/>
                  </a:lnTo>
                  <a:lnTo>
                    <a:pt x="277368" y="30479"/>
                  </a:lnTo>
                  <a:lnTo>
                    <a:pt x="277368" y="0"/>
                  </a:lnTo>
                  <a:close/>
                </a:path>
                <a:path w="486409" h="382905">
                  <a:moveTo>
                    <a:pt x="400811" y="0"/>
                  </a:moveTo>
                  <a:lnTo>
                    <a:pt x="307848" y="0"/>
                  </a:lnTo>
                  <a:lnTo>
                    <a:pt x="307848" y="30479"/>
                  </a:lnTo>
                  <a:lnTo>
                    <a:pt x="400811" y="30479"/>
                  </a:lnTo>
                  <a:lnTo>
                    <a:pt x="400811" y="0"/>
                  </a:lnTo>
                  <a:close/>
                </a:path>
                <a:path w="486409" h="382905">
                  <a:moveTo>
                    <a:pt x="458724" y="0"/>
                  </a:moveTo>
                  <a:lnTo>
                    <a:pt x="431292" y="0"/>
                  </a:lnTo>
                  <a:lnTo>
                    <a:pt x="431292" y="30479"/>
                  </a:lnTo>
                  <a:lnTo>
                    <a:pt x="454151" y="30479"/>
                  </a:lnTo>
                  <a:lnTo>
                    <a:pt x="454659" y="31495"/>
                  </a:lnTo>
                  <a:lnTo>
                    <a:pt x="455675" y="32003"/>
                  </a:lnTo>
                  <a:lnTo>
                    <a:pt x="455675" y="77724"/>
                  </a:lnTo>
                  <a:lnTo>
                    <a:pt x="486155" y="77724"/>
                  </a:lnTo>
                  <a:lnTo>
                    <a:pt x="486155" y="25907"/>
                  </a:lnTo>
                  <a:lnTo>
                    <a:pt x="484631" y="22859"/>
                  </a:lnTo>
                  <a:lnTo>
                    <a:pt x="484631" y="21335"/>
                  </a:lnTo>
                  <a:lnTo>
                    <a:pt x="483107" y="19812"/>
                  </a:lnTo>
                  <a:lnTo>
                    <a:pt x="481583" y="16763"/>
                  </a:lnTo>
                  <a:lnTo>
                    <a:pt x="480059" y="15239"/>
                  </a:lnTo>
                  <a:lnTo>
                    <a:pt x="480059" y="13715"/>
                  </a:lnTo>
                  <a:lnTo>
                    <a:pt x="475487" y="9143"/>
                  </a:lnTo>
                  <a:lnTo>
                    <a:pt x="472439" y="7619"/>
                  </a:lnTo>
                  <a:lnTo>
                    <a:pt x="472439" y="6095"/>
                  </a:lnTo>
                  <a:lnTo>
                    <a:pt x="470915" y="6095"/>
                  </a:lnTo>
                  <a:lnTo>
                    <a:pt x="467868" y="3047"/>
                  </a:lnTo>
                  <a:lnTo>
                    <a:pt x="464820" y="3047"/>
                  </a:lnTo>
                  <a:lnTo>
                    <a:pt x="460248" y="1524"/>
                  </a:lnTo>
                  <a:lnTo>
                    <a:pt x="458724" y="0"/>
                  </a:lnTo>
                  <a:close/>
                </a:path>
                <a:path w="486409" h="382905">
                  <a:moveTo>
                    <a:pt x="454914" y="32765"/>
                  </a:moveTo>
                  <a:lnTo>
                    <a:pt x="455675" y="35051"/>
                  </a:lnTo>
                  <a:lnTo>
                    <a:pt x="455675" y="33527"/>
                  </a:lnTo>
                  <a:lnTo>
                    <a:pt x="454914" y="32765"/>
                  </a:lnTo>
                  <a:close/>
                </a:path>
                <a:path w="486409" h="382905">
                  <a:moveTo>
                    <a:pt x="454456" y="31394"/>
                  </a:moveTo>
                  <a:lnTo>
                    <a:pt x="454914" y="32765"/>
                  </a:lnTo>
                  <a:lnTo>
                    <a:pt x="455675" y="33527"/>
                  </a:lnTo>
                  <a:lnTo>
                    <a:pt x="454659" y="31495"/>
                  </a:lnTo>
                  <a:lnTo>
                    <a:pt x="454456" y="31394"/>
                  </a:lnTo>
                  <a:close/>
                </a:path>
                <a:path w="486409" h="382905">
                  <a:moveTo>
                    <a:pt x="454659" y="31495"/>
                  </a:moveTo>
                  <a:lnTo>
                    <a:pt x="455675" y="33527"/>
                  </a:lnTo>
                  <a:lnTo>
                    <a:pt x="455675" y="32003"/>
                  </a:lnTo>
                  <a:lnTo>
                    <a:pt x="454659" y="31495"/>
                  </a:lnTo>
                  <a:close/>
                </a:path>
                <a:path w="486409" h="382905">
                  <a:moveTo>
                    <a:pt x="452627" y="30479"/>
                  </a:moveTo>
                  <a:lnTo>
                    <a:pt x="454914" y="32765"/>
                  </a:lnTo>
                  <a:lnTo>
                    <a:pt x="454456" y="31394"/>
                  </a:lnTo>
                  <a:lnTo>
                    <a:pt x="452627" y="30479"/>
                  </a:lnTo>
                  <a:close/>
                </a:path>
                <a:path w="486409" h="382905">
                  <a:moveTo>
                    <a:pt x="454151" y="30479"/>
                  </a:moveTo>
                  <a:lnTo>
                    <a:pt x="454456" y="31394"/>
                  </a:lnTo>
                  <a:lnTo>
                    <a:pt x="454659" y="31495"/>
                  </a:lnTo>
                  <a:lnTo>
                    <a:pt x="454151" y="30479"/>
                  </a:lnTo>
                  <a:close/>
                </a:path>
                <a:path w="486409" h="382905">
                  <a:moveTo>
                    <a:pt x="454151" y="30479"/>
                  </a:moveTo>
                  <a:lnTo>
                    <a:pt x="452627" y="30479"/>
                  </a:lnTo>
                  <a:lnTo>
                    <a:pt x="454456" y="31394"/>
                  </a:lnTo>
                  <a:lnTo>
                    <a:pt x="454151" y="30479"/>
                  </a:lnTo>
                  <a:close/>
                </a:path>
                <a:path w="486409" h="382905">
                  <a:moveTo>
                    <a:pt x="486155" y="108203"/>
                  </a:moveTo>
                  <a:lnTo>
                    <a:pt x="455675" y="108203"/>
                  </a:lnTo>
                  <a:lnTo>
                    <a:pt x="455675" y="201167"/>
                  </a:lnTo>
                  <a:lnTo>
                    <a:pt x="486155" y="201167"/>
                  </a:lnTo>
                  <a:lnTo>
                    <a:pt x="486155" y="108203"/>
                  </a:lnTo>
                  <a:close/>
                </a:path>
                <a:path w="486409" h="382905">
                  <a:moveTo>
                    <a:pt x="486155" y="231647"/>
                  </a:moveTo>
                  <a:lnTo>
                    <a:pt x="455675" y="231647"/>
                  </a:lnTo>
                  <a:lnTo>
                    <a:pt x="455675" y="323088"/>
                  </a:lnTo>
                  <a:lnTo>
                    <a:pt x="486155" y="323088"/>
                  </a:lnTo>
                  <a:lnTo>
                    <a:pt x="486155" y="231647"/>
                  </a:lnTo>
                  <a:close/>
                </a:path>
                <a:path w="486409" h="382905">
                  <a:moveTo>
                    <a:pt x="455675" y="348995"/>
                  </a:moveTo>
                  <a:lnTo>
                    <a:pt x="455675" y="350519"/>
                  </a:lnTo>
                  <a:lnTo>
                    <a:pt x="454151" y="352043"/>
                  </a:lnTo>
                  <a:lnTo>
                    <a:pt x="384048" y="352043"/>
                  </a:lnTo>
                  <a:lnTo>
                    <a:pt x="384048" y="382524"/>
                  </a:lnTo>
                  <a:lnTo>
                    <a:pt x="460248" y="382524"/>
                  </a:lnTo>
                  <a:lnTo>
                    <a:pt x="460248" y="381000"/>
                  </a:lnTo>
                  <a:lnTo>
                    <a:pt x="464820" y="381000"/>
                  </a:lnTo>
                  <a:lnTo>
                    <a:pt x="466344" y="379475"/>
                  </a:lnTo>
                  <a:lnTo>
                    <a:pt x="469392" y="377951"/>
                  </a:lnTo>
                  <a:lnTo>
                    <a:pt x="470915" y="377951"/>
                  </a:lnTo>
                  <a:lnTo>
                    <a:pt x="475487" y="373379"/>
                  </a:lnTo>
                  <a:lnTo>
                    <a:pt x="477011" y="373379"/>
                  </a:lnTo>
                  <a:lnTo>
                    <a:pt x="477011" y="371855"/>
                  </a:lnTo>
                  <a:lnTo>
                    <a:pt x="480059" y="368807"/>
                  </a:lnTo>
                  <a:lnTo>
                    <a:pt x="480059" y="367283"/>
                  </a:lnTo>
                  <a:lnTo>
                    <a:pt x="481583" y="367283"/>
                  </a:lnTo>
                  <a:lnTo>
                    <a:pt x="481583" y="365759"/>
                  </a:lnTo>
                  <a:lnTo>
                    <a:pt x="483107" y="362712"/>
                  </a:lnTo>
                  <a:lnTo>
                    <a:pt x="484631" y="361188"/>
                  </a:lnTo>
                  <a:lnTo>
                    <a:pt x="484631" y="359663"/>
                  </a:lnTo>
                  <a:lnTo>
                    <a:pt x="455675" y="348995"/>
                  </a:lnTo>
                  <a:close/>
                </a:path>
                <a:path w="486409" h="382905">
                  <a:moveTo>
                    <a:pt x="454151" y="350519"/>
                  </a:moveTo>
                  <a:lnTo>
                    <a:pt x="451103" y="352043"/>
                  </a:lnTo>
                  <a:lnTo>
                    <a:pt x="452627" y="352043"/>
                  </a:lnTo>
                  <a:lnTo>
                    <a:pt x="454151" y="350519"/>
                  </a:lnTo>
                  <a:close/>
                </a:path>
                <a:path w="486409" h="382905">
                  <a:moveTo>
                    <a:pt x="454659" y="351027"/>
                  </a:moveTo>
                  <a:lnTo>
                    <a:pt x="452627" y="352043"/>
                  </a:lnTo>
                  <a:lnTo>
                    <a:pt x="454151" y="352043"/>
                  </a:lnTo>
                  <a:lnTo>
                    <a:pt x="454659" y="351027"/>
                  </a:lnTo>
                  <a:close/>
                </a:path>
                <a:path w="486409" h="382905">
                  <a:moveTo>
                    <a:pt x="455675" y="350519"/>
                  </a:moveTo>
                  <a:lnTo>
                    <a:pt x="454659" y="351027"/>
                  </a:lnTo>
                  <a:lnTo>
                    <a:pt x="454151" y="352043"/>
                  </a:lnTo>
                  <a:lnTo>
                    <a:pt x="455675" y="350519"/>
                  </a:lnTo>
                  <a:close/>
                </a:path>
                <a:path w="486409" h="382905">
                  <a:moveTo>
                    <a:pt x="455675" y="348995"/>
                  </a:moveTo>
                  <a:lnTo>
                    <a:pt x="454659" y="351027"/>
                  </a:lnTo>
                  <a:lnTo>
                    <a:pt x="455675" y="350519"/>
                  </a:lnTo>
                  <a:lnTo>
                    <a:pt x="455675" y="348995"/>
                  </a:lnTo>
                  <a:close/>
                </a:path>
                <a:path w="486409" h="382905">
                  <a:moveTo>
                    <a:pt x="352044" y="352043"/>
                  </a:moveTo>
                  <a:lnTo>
                    <a:pt x="260603" y="352043"/>
                  </a:lnTo>
                  <a:lnTo>
                    <a:pt x="260603" y="382524"/>
                  </a:lnTo>
                  <a:lnTo>
                    <a:pt x="352044" y="382524"/>
                  </a:lnTo>
                  <a:lnTo>
                    <a:pt x="352044" y="352043"/>
                  </a:lnTo>
                  <a:close/>
                </a:path>
                <a:path w="486409" h="382905">
                  <a:moveTo>
                    <a:pt x="228600" y="352043"/>
                  </a:moveTo>
                  <a:lnTo>
                    <a:pt x="137159" y="352043"/>
                  </a:lnTo>
                  <a:lnTo>
                    <a:pt x="137159" y="382524"/>
                  </a:lnTo>
                  <a:lnTo>
                    <a:pt x="228600" y="382524"/>
                  </a:lnTo>
                  <a:lnTo>
                    <a:pt x="228600" y="352043"/>
                  </a:lnTo>
                  <a:close/>
                </a:path>
                <a:path w="486409" h="382905">
                  <a:moveTo>
                    <a:pt x="30479" y="348995"/>
                  </a:moveTo>
                  <a:lnTo>
                    <a:pt x="4572" y="364235"/>
                  </a:lnTo>
                  <a:lnTo>
                    <a:pt x="6096" y="365759"/>
                  </a:lnTo>
                  <a:lnTo>
                    <a:pt x="6096" y="367283"/>
                  </a:lnTo>
                  <a:lnTo>
                    <a:pt x="7620" y="368807"/>
                  </a:lnTo>
                  <a:lnTo>
                    <a:pt x="9144" y="371855"/>
                  </a:lnTo>
                  <a:lnTo>
                    <a:pt x="10668" y="371855"/>
                  </a:lnTo>
                  <a:lnTo>
                    <a:pt x="10668" y="373379"/>
                  </a:lnTo>
                  <a:lnTo>
                    <a:pt x="12192" y="373379"/>
                  </a:lnTo>
                  <a:lnTo>
                    <a:pt x="16763" y="377951"/>
                  </a:lnTo>
                  <a:lnTo>
                    <a:pt x="21335" y="379475"/>
                  </a:lnTo>
                  <a:lnTo>
                    <a:pt x="22859" y="381000"/>
                  </a:lnTo>
                  <a:lnTo>
                    <a:pt x="25907" y="381000"/>
                  </a:lnTo>
                  <a:lnTo>
                    <a:pt x="27431" y="382524"/>
                  </a:lnTo>
                  <a:lnTo>
                    <a:pt x="105155" y="382524"/>
                  </a:lnTo>
                  <a:lnTo>
                    <a:pt x="105155" y="352043"/>
                  </a:lnTo>
                  <a:lnTo>
                    <a:pt x="33527" y="352043"/>
                  </a:lnTo>
                  <a:lnTo>
                    <a:pt x="30479" y="348995"/>
                  </a:lnTo>
                  <a:close/>
                </a:path>
                <a:path w="486409" h="382905">
                  <a:moveTo>
                    <a:pt x="32003" y="350519"/>
                  </a:moveTo>
                  <a:lnTo>
                    <a:pt x="33527" y="352043"/>
                  </a:lnTo>
                  <a:lnTo>
                    <a:pt x="33020" y="351027"/>
                  </a:lnTo>
                  <a:lnTo>
                    <a:pt x="32003" y="350519"/>
                  </a:lnTo>
                  <a:close/>
                </a:path>
                <a:path w="486409" h="382905">
                  <a:moveTo>
                    <a:pt x="33020" y="351027"/>
                  </a:moveTo>
                  <a:lnTo>
                    <a:pt x="33527" y="352043"/>
                  </a:lnTo>
                  <a:lnTo>
                    <a:pt x="35051" y="352043"/>
                  </a:lnTo>
                  <a:lnTo>
                    <a:pt x="33020" y="351027"/>
                  </a:lnTo>
                  <a:close/>
                </a:path>
                <a:path w="486409" h="382905">
                  <a:moveTo>
                    <a:pt x="32918" y="350824"/>
                  </a:moveTo>
                  <a:lnTo>
                    <a:pt x="33020" y="351027"/>
                  </a:lnTo>
                  <a:lnTo>
                    <a:pt x="35051" y="352043"/>
                  </a:lnTo>
                  <a:lnTo>
                    <a:pt x="36575" y="352043"/>
                  </a:lnTo>
                  <a:lnTo>
                    <a:pt x="32918" y="350824"/>
                  </a:lnTo>
                  <a:close/>
                </a:path>
                <a:path w="486409" h="382905">
                  <a:moveTo>
                    <a:pt x="32003" y="350519"/>
                  </a:moveTo>
                  <a:lnTo>
                    <a:pt x="33020" y="351027"/>
                  </a:lnTo>
                  <a:lnTo>
                    <a:pt x="32918" y="350824"/>
                  </a:lnTo>
                  <a:lnTo>
                    <a:pt x="32003" y="350519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9660635" y="5311139"/>
              <a:ext cx="807720" cy="382905"/>
            </a:xfrm>
            <a:custGeom>
              <a:avLst/>
              <a:gdLst/>
              <a:ahLst/>
              <a:cxnLst/>
              <a:rect l="l" t="t" r="r" b="b"/>
              <a:pathLst>
                <a:path w="807720" h="382904">
                  <a:moveTo>
                    <a:pt x="30480" y="347472"/>
                  </a:moveTo>
                  <a:lnTo>
                    <a:pt x="0" y="350520"/>
                  </a:lnTo>
                  <a:lnTo>
                    <a:pt x="0" y="356616"/>
                  </a:lnTo>
                  <a:lnTo>
                    <a:pt x="1524" y="359664"/>
                  </a:lnTo>
                  <a:lnTo>
                    <a:pt x="30480" y="350520"/>
                  </a:lnTo>
                  <a:lnTo>
                    <a:pt x="30480" y="347472"/>
                  </a:lnTo>
                  <a:close/>
                </a:path>
                <a:path w="807720" h="382904">
                  <a:moveTo>
                    <a:pt x="30480" y="256032"/>
                  </a:moveTo>
                  <a:lnTo>
                    <a:pt x="0" y="256032"/>
                  </a:lnTo>
                  <a:lnTo>
                    <a:pt x="0" y="348996"/>
                  </a:lnTo>
                  <a:lnTo>
                    <a:pt x="15240" y="348996"/>
                  </a:lnTo>
                  <a:lnTo>
                    <a:pt x="30480" y="347472"/>
                  </a:lnTo>
                  <a:lnTo>
                    <a:pt x="30480" y="256032"/>
                  </a:lnTo>
                  <a:close/>
                </a:path>
                <a:path w="807720" h="382904">
                  <a:moveTo>
                    <a:pt x="30480" y="132588"/>
                  </a:moveTo>
                  <a:lnTo>
                    <a:pt x="0" y="132588"/>
                  </a:lnTo>
                  <a:lnTo>
                    <a:pt x="0" y="225552"/>
                  </a:lnTo>
                  <a:lnTo>
                    <a:pt x="30480" y="225552"/>
                  </a:lnTo>
                  <a:lnTo>
                    <a:pt x="30480" y="132588"/>
                  </a:lnTo>
                  <a:close/>
                </a:path>
                <a:path w="807720" h="382904">
                  <a:moveTo>
                    <a:pt x="24384" y="1524"/>
                  </a:moveTo>
                  <a:lnTo>
                    <a:pt x="21336" y="1524"/>
                  </a:lnTo>
                  <a:lnTo>
                    <a:pt x="19812" y="3048"/>
                  </a:lnTo>
                  <a:lnTo>
                    <a:pt x="15240" y="4572"/>
                  </a:lnTo>
                  <a:lnTo>
                    <a:pt x="10668" y="9144"/>
                  </a:lnTo>
                  <a:lnTo>
                    <a:pt x="9144" y="9144"/>
                  </a:lnTo>
                  <a:lnTo>
                    <a:pt x="9144" y="10668"/>
                  </a:lnTo>
                  <a:lnTo>
                    <a:pt x="7620" y="10668"/>
                  </a:lnTo>
                  <a:lnTo>
                    <a:pt x="6096" y="13716"/>
                  </a:lnTo>
                  <a:lnTo>
                    <a:pt x="4572" y="15240"/>
                  </a:lnTo>
                  <a:lnTo>
                    <a:pt x="4572" y="16764"/>
                  </a:lnTo>
                  <a:lnTo>
                    <a:pt x="3048" y="19812"/>
                  </a:lnTo>
                  <a:lnTo>
                    <a:pt x="1524" y="19812"/>
                  </a:lnTo>
                  <a:lnTo>
                    <a:pt x="1524" y="21336"/>
                  </a:lnTo>
                  <a:lnTo>
                    <a:pt x="0" y="25908"/>
                  </a:lnTo>
                  <a:lnTo>
                    <a:pt x="0" y="102108"/>
                  </a:lnTo>
                  <a:lnTo>
                    <a:pt x="30480" y="102108"/>
                  </a:lnTo>
                  <a:lnTo>
                    <a:pt x="30480" y="32004"/>
                  </a:lnTo>
                  <a:lnTo>
                    <a:pt x="32004" y="30480"/>
                  </a:lnTo>
                  <a:lnTo>
                    <a:pt x="33528" y="30480"/>
                  </a:lnTo>
                  <a:lnTo>
                    <a:pt x="24384" y="1524"/>
                  </a:lnTo>
                  <a:close/>
                </a:path>
                <a:path w="807720" h="382904">
                  <a:moveTo>
                    <a:pt x="31496" y="31496"/>
                  </a:moveTo>
                  <a:lnTo>
                    <a:pt x="30480" y="32004"/>
                  </a:lnTo>
                  <a:lnTo>
                    <a:pt x="30480" y="33528"/>
                  </a:lnTo>
                  <a:lnTo>
                    <a:pt x="31496" y="31496"/>
                  </a:lnTo>
                  <a:close/>
                </a:path>
                <a:path w="807720" h="382904">
                  <a:moveTo>
                    <a:pt x="32004" y="30480"/>
                  </a:moveTo>
                  <a:lnTo>
                    <a:pt x="30480" y="32004"/>
                  </a:lnTo>
                  <a:lnTo>
                    <a:pt x="31496" y="31496"/>
                  </a:lnTo>
                  <a:lnTo>
                    <a:pt x="32004" y="30480"/>
                  </a:lnTo>
                  <a:close/>
                </a:path>
                <a:path w="807720" h="382904">
                  <a:moveTo>
                    <a:pt x="33528" y="30480"/>
                  </a:moveTo>
                  <a:lnTo>
                    <a:pt x="32004" y="30480"/>
                  </a:lnTo>
                  <a:lnTo>
                    <a:pt x="31496" y="31496"/>
                  </a:lnTo>
                  <a:lnTo>
                    <a:pt x="33528" y="30480"/>
                  </a:lnTo>
                  <a:close/>
                </a:path>
                <a:path w="807720" h="382904">
                  <a:moveTo>
                    <a:pt x="152400" y="0"/>
                  </a:moveTo>
                  <a:lnTo>
                    <a:pt x="59436" y="0"/>
                  </a:lnTo>
                  <a:lnTo>
                    <a:pt x="59436" y="30480"/>
                  </a:lnTo>
                  <a:lnTo>
                    <a:pt x="152400" y="30480"/>
                  </a:lnTo>
                  <a:lnTo>
                    <a:pt x="152400" y="0"/>
                  </a:lnTo>
                  <a:close/>
                </a:path>
                <a:path w="807720" h="382904">
                  <a:moveTo>
                    <a:pt x="275844" y="0"/>
                  </a:moveTo>
                  <a:lnTo>
                    <a:pt x="182880" y="0"/>
                  </a:lnTo>
                  <a:lnTo>
                    <a:pt x="182880" y="30480"/>
                  </a:lnTo>
                  <a:lnTo>
                    <a:pt x="275844" y="30480"/>
                  </a:lnTo>
                  <a:lnTo>
                    <a:pt x="275844" y="0"/>
                  </a:lnTo>
                  <a:close/>
                </a:path>
                <a:path w="807720" h="382904">
                  <a:moveTo>
                    <a:pt x="399288" y="0"/>
                  </a:moveTo>
                  <a:lnTo>
                    <a:pt x="306324" y="0"/>
                  </a:lnTo>
                  <a:lnTo>
                    <a:pt x="306324" y="30480"/>
                  </a:lnTo>
                  <a:lnTo>
                    <a:pt x="399288" y="30480"/>
                  </a:lnTo>
                  <a:lnTo>
                    <a:pt x="399288" y="0"/>
                  </a:lnTo>
                  <a:close/>
                </a:path>
                <a:path w="807720" h="382904">
                  <a:moveTo>
                    <a:pt x="522732" y="0"/>
                  </a:moveTo>
                  <a:lnTo>
                    <a:pt x="429768" y="0"/>
                  </a:lnTo>
                  <a:lnTo>
                    <a:pt x="429768" y="30480"/>
                  </a:lnTo>
                  <a:lnTo>
                    <a:pt x="522732" y="30480"/>
                  </a:lnTo>
                  <a:lnTo>
                    <a:pt x="522732" y="0"/>
                  </a:lnTo>
                  <a:close/>
                </a:path>
                <a:path w="807720" h="382904">
                  <a:moveTo>
                    <a:pt x="646176" y="0"/>
                  </a:moveTo>
                  <a:lnTo>
                    <a:pt x="553212" y="0"/>
                  </a:lnTo>
                  <a:lnTo>
                    <a:pt x="553212" y="30480"/>
                  </a:lnTo>
                  <a:lnTo>
                    <a:pt x="646176" y="30480"/>
                  </a:lnTo>
                  <a:lnTo>
                    <a:pt x="646176" y="0"/>
                  </a:lnTo>
                  <a:close/>
                </a:path>
                <a:path w="807720" h="382904">
                  <a:moveTo>
                    <a:pt x="769620" y="0"/>
                  </a:moveTo>
                  <a:lnTo>
                    <a:pt x="676656" y="0"/>
                  </a:lnTo>
                  <a:lnTo>
                    <a:pt x="676656" y="30480"/>
                  </a:lnTo>
                  <a:lnTo>
                    <a:pt x="769620" y="30480"/>
                  </a:lnTo>
                  <a:lnTo>
                    <a:pt x="769620" y="0"/>
                  </a:lnTo>
                  <a:close/>
                </a:path>
                <a:path w="807720" h="382904">
                  <a:moveTo>
                    <a:pt x="807720" y="28956"/>
                  </a:moveTo>
                  <a:lnTo>
                    <a:pt x="777240" y="32004"/>
                  </a:lnTo>
                  <a:lnTo>
                    <a:pt x="777240" y="123444"/>
                  </a:lnTo>
                  <a:lnTo>
                    <a:pt x="807720" y="123444"/>
                  </a:lnTo>
                  <a:lnTo>
                    <a:pt x="807720" y="28956"/>
                  </a:lnTo>
                  <a:close/>
                </a:path>
                <a:path w="807720" h="382904">
                  <a:moveTo>
                    <a:pt x="807720" y="153924"/>
                  </a:moveTo>
                  <a:lnTo>
                    <a:pt x="777240" y="153924"/>
                  </a:lnTo>
                  <a:lnTo>
                    <a:pt x="777240" y="246888"/>
                  </a:lnTo>
                  <a:lnTo>
                    <a:pt x="807720" y="246888"/>
                  </a:lnTo>
                  <a:lnTo>
                    <a:pt x="807720" y="153924"/>
                  </a:lnTo>
                  <a:close/>
                </a:path>
                <a:path w="807720" h="382904">
                  <a:moveTo>
                    <a:pt x="807720" y="350520"/>
                  </a:moveTo>
                  <a:lnTo>
                    <a:pt x="777240" y="350520"/>
                  </a:lnTo>
                  <a:lnTo>
                    <a:pt x="776224" y="351028"/>
                  </a:lnTo>
                  <a:lnTo>
                    <a:pt x="775716" y="352044"/>
                  </a:lnTo>
                  <a:lnTo>
                    <a:pt x="774192" y="352044"/>
                  </a:lnTo>
                  <a:lnTo>
                    <a:pt x="787908" y="379476"/>
                  </a:lnTo>
                  <a:lnTo>
                    <a:pt x="790956" y="377952"/>
                  </a:lnTo>
                  <a:lnTo>
                    <a:pt x="792480" y="377952"/>
                  </a:lnTo>
                  <a:lnTo>
                    <a:pt x="792480" y="376428"/>
                  </a:lnTo>
                  <a:lnTo>
                    <a:pt x="794004" y="376428"/>
                  </a:lnTo>
                  <a:lnTo>
                    <a:pt x="798576" y="371856"/>
                  </a:lnTo>
                  <a:lnTo>
                    <a:pt x="800100" y="368808"/>
                  </a:lnTo>
                  <a:lnTo>
                    <a:pt x="801624" y="368808"/>
                  </a:lnTo>
                  <a:lnTo>
                    <a:pt x="801624" y="367284"/>
                  </a:lnTo>
                  <a:lnTo>
                    <a:pt x="803148" y="365760"/>
                  </a:lnTo>
                  <a:lnTo>
                    <a:pt x="804672" y="362712"/>
                  </a:lnTo>
                  <a:lnTo>
                    <a:pt x="804672" y="361188"/>
                  </a:lnTo>
                  <a:lnTo>
                    <a:pt x="806196" y="356616"/>
                  </a:lnTo>
                  <a:lnTo>
                    <a:pt x="806196" y="355092"/>
                  </a:lnTo>
                  <a:lnTo>
                    <a:pt x="807720" y="355092"/>
                  </a:lnTo>
                  <a:lnTo>
                    <a:pt x="807720" y="352044"/>
                  </a:lnTo>
                  <a:lnTo>
                    <a:pt x="775716" y="352044"/>
                  </a:lnTo>
                  <a:lnTo>
                    <a:pt x="776224" y="351028"/>
                  </a:lnTo>
                  <a:lnTo>
                    <a:pt x="807720" y="351028"/>
                  </a:lnTo>
                  <a:lnTo>
                    <a:pt x="807720" y="350520"/>
                  </a:lnTo>
                  <a:close/>
                </a:path>
                <a:path w="807720" h="382904">
                  <a:moveTo>
                    <a:pt x="777240" y="348996"/>
                  </a:moveTo>
                  <a:lnTo>
                    <a:pt x="774192" y="352044"/>
                  </a:lnTo>
                  <a:lnTo>
                    <a:pt x="776224" y="351028"/>
                  </a:lnTo>
                  <a:lnTo>
                    <a:pt x="777240" y="348996"/>
                  </a:lnTo>
                  <a:close/>
                </a:path>
                <a:path w="807720" h="382904">
                  <a:moveTo>
                    <a:pt x="807720" y="277368"/>
                  </a:moveTo>
                  <a:lnTo>
                    <a:pt x="777240" y="277368"/>
                  </a:lnTo>
                  <a:lnTo>
                    <a:pt x="777240" y="348996"/>
                  </a:lnTo>
                  <a:lnTo>
                    <a:pt x="776224" y="351028"/>
                  </a:lnTo>
                  <a:lnTo>
                    <a:pt x="777240" y="350520"/>
                  </a:lnTo>
                  <a:lnTo>
                    <a:pt x="807720" y="350520"/>
                  </a:lnTo>
                  <a:lnTo>
                    <a:pt x="807720" y="277368"/>
                  </a:lnTo>
                  <a:close/>
                </a:path>
                <a:path w="807720" h="382904">
                  <a:moveTo>
                    <a:pt x="749808" y="352044"/>
                  </a:moveTo>
                  <a:lnTo>
                    <a:pt x="658368" y="352044"/>
                  </a:lnTo>
                  <a:lnTo>
                    <a:pt x="658368" y="382524"/>
                  </a:lnTo>
                  <a:lnTo>
                    <a:pt x="749808" y="382524"/>
                  </a:lnTo>
                  <a:lnTo>
                    <a:pt x="749808" y="352044"/>
                  </a:lnTo>
                  <a:close/>
                </a:path>
                <a:path w="807720" h="382904">
                  <a:moveTo>
                    <a:pt x="626364" y="352044"/>
                  </a:moveTo>
                  <a:lnTo>
                    <a:pt x="534924" y="352044"/>
                  </a:lnTo>
                  <a:lnTo>
                    <a:pt x="534924" y="382524"/>
                  </a:lnTo>
                  <a:lnTo>
                    <a:pt x="626364" y="382524"/>
                  </a:lnTo>
                  <a:lnTo>
                    <a:pt x="626364" y="352044"/>
                  </a:lnTo>
                  <a:close/>
                </a:path>
                <a:path w="807720" h="382904">
                  <a:moveTo>
                    <a:pt x="504444" y="352044"/>
                  </a:moveTo>
                  <a:lnTo>
                    <a:pt x="411480" y="352044"/>
                  </a:lnTo>
                  <a:lnTo>
                    <a:pt x="411480" y="382524"/>
                  </a:lnTo>
                  <a:lnTo>
                    <a:pt x="504444" y="382524"/>
                  </a:lnTo>
                  <a:lnTo>
                    <a:pt x="504444" y="352044"/>
                  </a:lnTo>
                  <a:close/>
                </a:path>
                <a:path w="807720" h="382904">
                  <a:moveTo>
                    <a:pt x="381000" y="352044"/>
                  </a:moveTo>
                  <a:lnTo>
                    <a:pt x="288036" y="352044"/>
                  </a:lnTo>
                  <a:lnTo>
                    <a:pt x="288036" y="382524"/>
                  </a:lnTo>
                  <a:lnTo>
                    <a:pt x="381000" y="382524"/>
                  </a:lnTo>
                  <a:lnTo>
                    <a:pt x="381000" y="352044"/>
                  </a:lnTo>
                  <a:close/>
                </a:path>
                <a:path w="807720" h="382904">
                  <a:moveTo>
                    <a:pt x="257556" y="352044"/>
                  </a:moveTo>
                  <a:lnTo>
                    <a:pt x="164592" y="352044"/>
                  </a:lnTo>
                  <a:lnTo>
                    <a:pt x="164592" y="382524"/>
                  </a:lnTo>
                  <a:lnTo>
                    <a:pt x="257556" y="382524"/>
                  </a:lnTo>
                  <a:lnTo>
                    <a:pt x="257556" y="352044"/>
                  </a:lnTo>
                  <a:close/>
                </a:path>
                <a:path w="807720" h="382904">
                  <a:moveTo>
                    <a:pt x="134112" y="352044"/>
                  </a:moveTo>
                  <a:lnTo>
                    <a:pt x="41148" y="352044"/>
                  </a:lnTo>
                  <a:lnTo>
                    <a:pt x="41148" y="382524"/>
                  </a:lnTo>
                  <a:lnTo>
                    <a:pt x="134112" y="382524"/>
                  </a:lnTo>
                  <a:lnTo>
                    <a:pt x="134112" y="352044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30740" y="5157215"/>
              <a:ext cx="696467" cy="14782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08819" y="4648200"/>
              <a:ext cx="829055" cy="53340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9642347" y="4683251"/>
              <a:ext cx="762000" cy="466725"/>
            </a:xfrm>
            <a:custGeom>
              <a:avLst/>
              <a:gdLst/>
              <a:ahLst/>
              <a:cxnLst/>
              <a:rect l="l" t="t" r="r" b="b"/>
              <a:pathLst>
                <a:path w="762000" h="466725">
                  <a:moveTo>
                    <a:pt x="707135" y="0"/>
                  </a:moveTo>
                  <a:lnTo>
                    <a:pt x="54863" y="0"/>
                  </a:lnTo>
                  <a:lnTo>
                    <a:pt x="33432" y="4286"/>
                  </a:lnTo>
                  <a:lnTo>
                    <a:pt x="16001" y="16001"/>
                  </a:lnTo>
                  <a:lnTo>
                    <a:pt x="4286" y="33432"/>
                  </a:lnTo>
                  <a:lnTo>
                    <a:pt x="0" y="54863"/>
                  </a:lnTo>
                  <a:lnTo>
                    <a:pt x="0" y="411479"/>
                  </a:lnTo>
                  <a:lnTo>
                    <a:pt x="54863" y="411479"/>
                  </a:lnTo>
                  <a:lnTo>
                    <a:pt x="54863" y="54863"/>
                  </a:lnTo>
                  <a:lnTo>
                    <a:pt x="762000" y="54863"/>
                  </a:lnTo>
                  <a:lnTo>
                    <a:pt x="757713" y="33432"/>
                  </a:lnTo>
                  <a:lnTo>
                    <a:pt x="745998" y="16001"/>
                  </a:lnTo>
                  <a:lnTo>
                    <a:pt x="728567" y="4286"/>
                  </a:lnTo>
                  <a:lnTo>
                    <a:pt x="707135" y="0"/>
                  </a:lnTo>
                  <a:close/>
                </a:path>
                <a:path w="762000" h="466725">
                  <a:moveTo>
                    <a:pt x="761998" y="411485"/>
                  </a:moveTo>
                  <a:lnTo>
                    <a:pt x="1" y="411485"/>
                  </a:lnTo>
                  <a:lnTo>
                    <a:pt x="4286" y="432268"/>
                  </a:lnTo>
                  <a:lnTo>
                    <a:pt x="16001" y="449770"/>
                  </a:lnTo>
                  <a:lnTo>
                    <a:pt x="33432" y="461843"/>
                  </a:lnTo>
                  <a:lnTo>
                    <a:pt x="54863" y="466343"/>
                  </a:lnTo>
                  <a:lnTo>
                    <a:pt x="707135" y="466343"/>
                  </a:lnTo>
                  <a:lnTo>
                    <a:pt x="728567" y="461843"/>
                  </a:lnTo>
                  <a:lnTo>
                    <a:pt x="745998" y="449770"/>
                  </a:lnTo>
                  <a:lnTo>
                    <a:pt x="757713" y="432268"/>
                  </a:lnTo>
                  <a:lnTo>
                    <a:pt x="761998" y="411485"/>
                  </a:lnTo>
                  <a:close/>
                </a:path>
              </a:pathLst>
            </a:custGeom>
            <a:solidFill>
              <a:srgbClr val="EDEB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08819" y="4648200"/>
              <a:ext cx="829055" cy="533400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9697211" y="4738115"/>
              <a:ext cx="652780" cy="356870"/>
            </a:xfrm>
            <a:custGeom>
              <a:avLst/>
              <a:gdLst/>
              <a:ahLst/>
              <a:cxnLst/>
              <a:rect l="l" t="t" r="r" b="b"/>
              <a:pathLst>
                <a:path w="652779" h="356870">
                  <a:moveTo>
                    <a:pt x="652272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652272" y="356616"/>
                  </a:lnTo>
                  <a:lnTo>
                    <a:pt x="652272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9642347" y="4683251"/>
              <a:ext cx="762000" cy="466725"/>
            </a:xfrm>
            <a:custGeom>
              <a:avLst/>
              <a:gdLst/>
              <a:ahLst/>
              <a:cxnLst/>
              <a:rect l="l" t="t" r="r" b="b"/>
              <a:pathLst>
                <a:path w="762000" h="466725">
                  <a:moveTo>
                    <a:pt x="707135" y="0"/>
                  </a:moveTo>
                  <a:lnTo>
                    <a:pt x="54863" y="0"/>
                  </a:lnTo>
                  <a:lnTo>
                    <a:pt x="33432" y="4286"/>
                  </a:lnTo>
                  <a:lnTo>
                    <a:pt x="16001" y="16001"/>
                  </a:lnTo>
                  <a:lnTo>
                    <a:pt x="4286" y="33432"/>
                  </a:lnTo>
                  <a:lnTo>
                    <a:pt x="0" y="54863"/>
                  </a:lnTo>
                  <a:lnTo>
                    <a:pt x="0" y="411479"/>
                  </a:lnTo>
                  <a:lnTo>
                    <a:pt x="4286" y="432268"/>
                  </a:lnTo>
                  <a:lnTo>
                    <a:pt x="16001" y="449770"/>
                  </a:lnTo>
                  <a:lnTo>
                    <a:pt x="33432" y="461843"/>
                  </a:lnTo>
                  <a:lnTo>
                    <a:pt x="54863" y="466343"/>
                  </a:lnTo>
                  <a:lnTo>
                    <a:pt x="707135" y="466343"/>
                  </a:lnTo>
                  <a:lnTo>
                    <a:pt x="728567" y="461843"/>
                  </a:lnTo>
                  <a:lnTo>
                    <a:pt x="745998" y="449770"/>
                  </a:lnTo>
                  <a:lnTo>
                    <a:pt x="757713" y="432268"/>
                  </a:lnTo>
                  <a:lnTo>
                    <a:pt x="762000" y="411479"/>
                  </a:lnTo>
                  <a:lnTo>
                    <a:pt x="109727" y="411479"/>
                  </a:lnTo>
                  <a:lnTo>
                    <a:pt x="54863" y="356615"/>
                  </a:lnTo>
                  <a:lnTo>
                    <a:pt x="109727" y="356615"/>
                  </a:lnTo>
                  <a:lnTo>
                    <a:pt x="109727" y="109727"/>
                  </a:lnTo>
                  <a:lnTo>
                    <a:pt x="54863" y="109727"/>
                  </a:lnTo>
                  <a:lnTo>
                    <a:pt x="109727" y="54863"/>
                  </a:lnTo>
                  <a:lnTo>
                    <a:pt x="762000" y="54863"/>
                  </a:lnTo>
                  <a:lnTo>
                    <a:pt x="757713" y="33432"/>
                  </a:lnTo>
                  <a:lnTo>
                    <a:pt x="745998" y="16001"/>
                  </a:lnTo>
                  <a:lnTo>
                    <a:pt x="728567" y="4286"/>
                  </a:lnTo>
                  <a:lnTo>
                    <a:pt x="707135" y="0"/>
                  </a:lnTo>
                  <a:close/>
                </a:path>
                <a:path w="762000" h="466725">
                  <a:moveTo>
                    <a:pt x="109727" y="356615"/>
                  </a:moveTo>
                  <a:lnTo>
                    <a:pt x="54863" y="356615"/>
                  </a:lnTo>
                  <a:lnTo>
                    <a:pt x="109727" y="411479"/>
                  </a:lnTo>
                  <a:lnTo>
                    <a:pt x="109727" y="356615"/>
                  </a:lnTo>
                  <a:close/>
                </a:path>
                <a:path w="762000" h="466725">
                  <a:moveTo>
                    <a:pt x="652272" y="356615"/>
                  </a:moveTo>
                  <a:lnTo>
                    <a:pt x="109727" y="356615"/>
                  </a:lnTo>
                  <a:lnTo>
                    <a:pt x="109727" y="411479"/>
                  </a:lnTo>
                  <a:lnTo>
                    <a:pt x="652272" y="411479"/>
                  </a:lnTo>
                  <a:lnTo>
                    <a:pt x="652272" y="356615"/>
                  </a:lnTo>
                  <a:close/>
                </a:path>
                <a:path w="762000" h="466725">
                  <a:moveTo>
                    <a:pt x="652272" y="54863"/>
                  </a:moveTo>
                  <a:lnTo>
                    <a:pt x="652272" y="411479"/>
                  </a:lnTo>
                  <a:lnTo>
                    <a:pt x="707135" y="356615"/>
                  </a:lnTo>
                  <a:lnTo>
                    <a:pt x="762000" y="356615"/>
                  </a:lnTo>
                  <a:lnTo>
                    <a:pt x="762000" y="109727"/>
                  </a:lnTo>
                  <a:lnTo>
                    <a:pt x="707135" y="109727"/>
                  </a:lnTo>
                  <a:lnTo>
                    <a:pt x="652272" y="54863"/>
                  </a:lnTo>
                  <a:close/>
                </a:path>
                <a:path w="762000" h="466725">
                  <a:moveTo>
                    <a:pt x="762000" y="356615"/>
                  </a:moveTo>
                  <a:lnTo>
                    <a:pt x="707135" y="356615"/>
                  </a:lnTo>
                  <a:lnTo>
                    <a:pt x="652272" y="411479"/>
                  </a:lnTo>
                  <a:lnTo>
                    <a:pt x="762000" y="411479"/>
                  </a:lnTo>
                  <a:lnTo>
                    <a:pt x="762000" y="356615"/>
                  </a:lnTo>
                  <a:close/>
                </a:path>
                <a:path w="762000" h="466725">
                  <a:moveTo>
                    <a:pt x="109727" y="54863"/>
                  </a:moveTo>
                  <a:lnTo>
                    <a:pt x="54863" y="109727"/>
                  </a:lnTo>
                  <a:lnTo>
                    <a:pt x="109727" y="109727"/>
                  </a:lnTo>
                  <a:lnTo>
                    <a:pt x="109727" y="54863"/>
                  </a:lnTo>
                  <a:close/>
                </a:path>
                <a:path w="762000" h="466725">
                  <a:moveTo>
                    <a:pt x="652272" y="54863"/>
                  </a:moveTo>
                  <a:lnTo>
                    <a:pt x="109727" y="54863"/>
                  </a:lnTo>
                  <a:lnTo>
                    <a:pt x="109727" y="109727"/>
                  </a:lnTo>
                  <a:lnTo>
                    <a:pt x="652272" y="109727"/>
                  </a:lnTo>
                  <a:lnTo>
                    <a:pt x="652272" y="54863"/>
                  </a:lnTo>
                  <a:close/>
                </a:path>
                <a:path w="762000" h="466725">
                  <a:moveTo>
                    <a:pt x="762000" y="54863"/>
                  </a:moveTo>
                  <a:lnTo>
                    <a:pt x="652272" y="54863"/>
                  </a:lnTo>
                  <a:lnTo>
                    <a:pt x="707135" y="109727"/>
                  </a:lnTo>
                  <a:lnTo>
                    <a:pt x="762000" y="109727"/>
                  </a:lnTo>
                  <a:lnTo>
                    <a:pt x="762000" y="54863"/>
                  </a:lnTo>
                  <a:close/>
                </a:path>
              </a:pathLst>
            </a:custGeom>
            <a:solidFill>
              <a:srgbClr val="EDEB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98379" y="4762500"/>
              <a:ext cx="422148" cy="257556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9887711" y="4753355"/>
              <a:ext cx="443865" cy="277495"/>
            </a:xfrm>
            <a:custGeom>
              <a:avLst/>
              <a:gdLst/>
              <a:ahLst/>
              <a:cxnLst/>
              <a:rect l="l" t="t" r="r" b="b"/>
              <a:pathLst>
                <a:path w="443865" h="277495">
                  <a:moveTo>
                    <a:pt x="443484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443484" y="277367"/>
                  </a:lnTo>
                  <a:lnTo>
                    <a:pt x="443484" y="272795"/>
                  </a:lnTo>
                  <a:lnTo>
                    <a:pt x="10668" y="272795"/>
                  </a:lnTo>
                  <a:lnTo>
                    <a:pt x="4572" y="266699"/>
                  </a:lnTo>
                  <a:lnTo>
                    <a:pt x="10668" y="266699"/>
                  </a:lnTo>
                  <a:lnTo>
                    <a:pt x="10668" y="9143"/>
                  </a:lnTo>
                  <a:lnTo>
                    <a:pt x="4572" y="9143"/>
                  </a:lnTo>
                  <a:lnTo>
                    <a:pt x="10668" y="4571"/>
                  </a:lnTo>
                  <a:lnTo>
                    <a:pt x="443484" y="4571"/>
                  </a:lnTo>
                  <a:lnTo>
                    <a:pt x="443484" y="0"/>
                  </a:lnTo>
                  <a:close/>
                </a:path>
                <a:path w="443865" h="277495">
                  <a:moveTo>
                    <a:pt x="10668" y="266699"/>
                  </a:moveTo>
                  <a:lnTo>
                    <a:pt x="4572" y="266699"/>
                  </a:lnTo>
                  <a:lnTo>
                    <a:pt x="10668" y="272795"/>
                  </a:lnTo>
                  <a:lnTo>
                    <a:pt x="10668" y="266699"/>
                  </a:lnTo>
                  <a:close/>
                </a:path>
                <a:path w="443865" h="277495">
                  <a:moveTo>
                    <a:pt x="432816" y="266699"/>
                  </a:moveTo>
                  <a:lnTo>
                    <a:pt x="10668" y="266699"/>
                  </a:lnTo>
                  <a:lnTo>
                    <a:pt x="10668" y="272795"/>
                  </a:lnTo>
                  <a:lnTo>
                    <a:pt x="432816" y="272795"/>
                  </a:lnTo>
                  <a:lnTo>
                    <a:pt x="432816" y="266699"/>
                  </a:lnTo>
                  <a:close/>
                </a:path>
                <a:path w="443865" h="277495">
                  <a:moveTo>
                    <a:pt x="432816" y="4571"/>
                  </a:moveTo>
                  <a:lnTo>
                    <a:pt x="432816" y="272795"/>
                  </a:lnTo>
                  <a:lnTo>
                    <a:pt x="438912" y="266699"/>
                  </a:lnTo>
                  <a:lnTo>
                    <a:pt x="443484" y="266699"/>
                  </a:lnTo>
                  <a:lnTo>
                    <a:pt x="443484" y="9143"/>
                  </a:lnTo>
                  <a:lnTo>
                    <a:pt x="438912" y="9143"/>
                  </a:lnTo>
                  <a:lnTo>
                    <a:pt x="432816" y="4571"/>
                  </a:lnTo>
                  <a:close/>
                </a:path>
                <a:path w="443865" h="277495">
                  <a:moveTo>
                    <a:pt x="443484" y="266699"/>
                  </a:moveTo>
                  <a:lnTo>
                    <a:pt x="438912" y="266699"/>
                  </a:lnTo>
                  <a:lnTo>
                    <a:pt x="432816" y="272795"/>
                  </a:lnTo>
                  <a:lnTo>
                    <a:pt x="443484" y="272795"/>
                  </a:lnTo>
                  <a:lnTo>
                    <a:pt x="443484" y="266699"/>
                  </a:lnTo>
                  <a:close/>
                </a:path>
                <a:path w="443865" h="277495">
                  <a:moveTo>
                    <a:pt x="10668" y="4571"/>
                  </a:moveTo>
                  <a:lnTo>
                    <a:pt x="4572" y="9143"/>
                  </a:lnTo>
                  <a:lnTo>
                    <a:pt x="10668" y="9143"/>
                  </a:lnTo>
                  <a:lnTo>
                    <a:pt x="10668" y="4571"/>
                  </a:lnTo>
                  <a:close/>
                </a:path>
                <a:path w="443865" h="277495">
                  <a:moveTo>
                    <a:pt x="432816" y="4571"/>
                  </a:moveTo>
                  <a:lnTo>
                    <a:pt x="10668" y="4571"/>
                  </a:lnTo>
                  <a:lnTo>
                    <a:pt x="10668" y="9143"/>
                  </a:lnTo>
                  <a:lnTo>
                    <a:pt x="432816" y="9143"/>
                  </a:lnTo>
                  <a:lnTo>
                    <a:pt x="432816" y="4571"/>
                  </a:lnTo>
                  <a:close/>
                </a:path>
                <a:path w="443865" h="277495">
                  <a:moveTo>
                    <a:pt x="443484" y="4571"/>
                  </a:moveTo>
                  <a:lnTo>
                    <a:pt x="432816" y="4571"/>
                  </a:lnTo>
                  <a:lnTo>
                    <a:pt x="438912" y="9143"/>
                  </a:lnTo>
                  <a:lnTo>
                    <a:pt x="443484" y="9143"/>
                  </a:lnTo>
                  <a:lnTo>
                    <a:pt x="443484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9709404" y="5059679"/>
              <a:ext cx="628015" cy="27940"/>
            </a:xfrm>
            <a:custGeom>
              <a:avLst/>
              <a:gdLst/>
              <a:ahLst/>
              <a:cxnLst/>
              <a:rect l="l" t="t" r="r" b="b"/>
              <a:pathLst>
                <a:path w="628015" h="27939">
                  <a:moveTo>
                    <a:pt x="627888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627888" y="27431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9695688" y="5045963"/>
              <a:ext cx="655320" cy="55244"/>
            </a:xfrm>
            <a:custGeom>
              <a:avLst/>
              <a:gdLst/>
              <a:ahLst/>
              <a:cxnLst/>
              <a:rect l="l" t="t" r="r" b="b"/>
              <a:pathLst>
                <a:path w="655320" h="55245">
                  <a:moveTo>
                    <a:pt x="649223" y="0"/>
                  </a:moveTo>
                  <a:lnTo>
                    <a:pt x="6095" y="0"/>
                  </a:lnTo>
                  <a:lnTo>
                    <a:pt x="0" y="6096"/>
                  </a:lnTo>
                  <a:lnTo>
                    <a:pt x="0" y="48768"/>
                  </a:lnTo>
                  <a:lnTo>
                    <a:pt x="6095" y="54864"/>
                  </a:lnTo>
                  <a:lnTo>
                    <a:pt x="649223" y="54864"/>
                  </a:lnTo>
                  <a:lnTo>
                    <a:pt x="655319" y="48768"/>
                  </a:lnTo>
                  <a:lnTo>
                    <a:pt x="655319" y="41148"/>
                  </a:lnTo>
                  <a:lnTo>
                    <a:pt x="27431" y="41148"/>
                  </a:lnTo>
                  <a:lnTo>
                    <a:pt x="13715" y="27432"/>
                  </a:lnTo>
                  <a:lnTo>
                    <a:pt x="27431" y="13716"/>
                  </a:lnTo>
                  <a:lnTo>
                    <a:pt x="655319" y="13716"/>
                  </a:lnTo>
                  <a:lnTo>
                    <a:pt x="655319" y="6096"/>
                  </a:lnTo>
                  <a:lnTo>
                    <a:pt x="649223" y="0"/>
                  </a:lnTo>
                  <a:close/>
                </a:path>
                <a:path w="655320" h="55245">
                  <a:moveTo>
                    <a:pt x="27431" y="13716"/>
                  </a:moveTo>
                  <a:lnTo>
                    <a:pt x="13715" y="27432"/>
                  </a:lnTo>
                  <a:lnTo>
                    <a:pt x="27431" y="41148"/>
                  </a:lnTo>
                  <a:lnTo>
                    <a:pt x="27431" y="13716"/>
                  </a:lnTo>
                  <a:close/>
                </a:path>
                <a:path w="655320" h="55245">
                  <a:moveTo>
                    <a:pt x="627887" y="13716"/>
                  </a:moveTo>
                  <a:lnTo>
                    <a:pt x="27431" y="13716"/>
                  </a:lnTo>
                  <a:lnTo>
                    <a:pt x="27431" y="41148"/>
                  </a:lnTo>
                  <a:lnTo>
                    <a:pt x="627887" y="41148"/>
                  </a:lnTo>
                  <a:lnTo>
                    <a:pt x="627887" y="13716"/>
                  </a:lnTo>
                  <a:close/>
                </a:path>
                <a:path w="655320" h="55245">
                  <a:moveTo>
                    <a:pt x="627887" y="13716"/>
                  </a:moveTo>
                  <a:lnTo>
                    <a:pt x="627887" y="41148"/>
                  </a:lnTo>
                  <a:lnTo>
                    <a:pt x="641603" y="27432"/>
                  </a:lnTo>
                  <a:lnTo>
                    <a:pt x="627887" y="13716"/>
                  </a:lnTo>
                  <a:close/>
                </a:path>
                <a:path w="655320" h="55245">
                  <a:moveTo>
                    <a:pt x="655319" y="13716"/>
                  </a:moveTo>
                  <a:lnTo>
                    <a:pt x="627887" y="13716"/>
                  </a:lnTo>
                  <a:lnTo>
                    <a:pt x="641603" y="27432"/>
                  </a:lnTo>
                  <a:lnTo>
                    <a:pt x="627887" y="41148"/>
                  </a:lnTo>
                  <a:lnTo>
                    <a:pt x="655319" y="41148"/>
                  </a:lnTo>
                  <a:lnTo>
                    <a:pt x="655319" y="13716"/>
                  </a:lnTo>
                  <a:close/>
                </a:path>
              </a:pathLst>
            </a:custGeom>
            <a:solidFill>
              <a:srgbClr val="EDEB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97211" y="5045963"/>
              <a:ext cx="173736" cy="97535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9660635" y="4690872"/>
              <a:ext cx="821690" cy="591820"/>
            </a:xfrm>
            <a:custGeom>
              <a:avLst/>
              <a:gdLst/>
              <a:ahLst/>
              <a:cxnLst/>
              <a:rect l="l" t="t" r="r" b="b"/>
              <a:pathLst>
                <a:path w="821690" h="591820">
                  <a:moveTo>
                    <a:pt x="30480" y="544068"/>
                  </a:moveTo>
                  <a:lnTo>
                    <a:pt x="0" y="547115"/>
                  </a:lnTo>
                  <a:lnTo>
                    <a:pt x="0" y="556259"/>
                  </a:lnTo>
                  <a:lnTo>
                    <a:pt x="1524" y="560832"/>
                  </a:lnTo>
                  <a:lnTo>
                    <a:pt x="3048" y="562356"/>
                  </a:lnTo>
                  <a:lnTo>
                    <a:pt x="3048" y="563880"/>
                  </a:lnTo>
                  <a:lnTo>
                    <a:pt x="6096" y="569976"/>
                  </a:lnTo>
                  <a:lnTo>
                    <a:pt x="7620" y="569976"/>
                  </a:lnTo>
                  <a:lnTo>
                    <a:pt x="7620" y="571500"/>
                  </a:lnTo>
                  <a:lnTo>
                    <a:pt x="12192" y="576071"/>
                  </a:lnTo>
                  <a:lnTo>
                    <a:pt x="12192" y="577595"/>
                  </a:lnTo>
                  <a:lnTo>
                    <a:pt x="13716" y="577595"/>
                  </a:lnTo>
                  <a:lnTo>
                    <a:pt x="13716" y="579119"/>
                  </a:lnTo>
                  <a:lnTo>
                    <a:pt x="18288" y="582168"/>
                  </a:lnTo>
                  <a:lnTo>
                    <a:pt x="19812" y="583692"/>
                  </a:lnTo>
                  <a:lnTo>
                    <a:pt x="21336" y="583692"/>
                  </a:lnTo>
                  <a:lnTo>
                    <a:pt x="25908" y="586739"/>
                  </a:lnTo>
                  <a:lnTo>
                    <a:pt x="27432" y="586739"/>
                  </a:lnTo>
                  <a:lnTo>
                    <a:pt x="27432" y="588263"/>
                  </a:lnTo>
                  <a:lnTo>
                    <a:pt x="28956" y="588263"/>
                  </a:lnTo>
                  <a:lnTo>
                    <a:pt x="35052" y="589788"/>
                  </a:lnTo>
                  <a:lnTo>
                    <a:pt x="38100" y="589788"/>
                  </a:lnTo>
                  <a:lnTo>
                    <a:pt x="45720" y="591312"/>
                  </a:lnTo>
                  <a:lnTo>
                    <a:pt x="56388" y="591312"/>
                  </a:lnTo>
                  <a:lnTo>
                    <a:pt x="56388" y="560832"/>
                  </a:lnTo>
                  <a:lnTo>
                    <a:pt x="44196" y="560832"/>
                  </a:lnTo>
                  <a:lnTo>
                    <a:pt x="38100" y="559307"/>
                  </a:lnTo>
                  <a:lnTo>
                    <a:pt x="41148" y="559307"/>
                  </a:lnTo>
                  <a:lnTo>
                    <a:pt x="35052" y="556259"/>
                  </a:lnTo>
                  <a:lnTo>
                    <a:pt x="33528" y="554736"/>
                  </a:lnTo>
                  <a:lnTo>
                    <a:pt x="32512" y="553212"/>
                  </a:lnTo>
                  <a:lnTo>
                    <a:pt x="32004" y="553212"/>
                  </a:lnTo>
                  <a:lnTo>
                    <a:pt x="30480" y="550163"/>
                  </a:lnTo>
                  <a:lnTo>
                    <a:pt x="30480" y="544068"/>
                  </a:lnTo>
                  <a:close/>
                </a:path>
                <a:path w="821690" h="591820">
                  <a:moveTo>
                    <a:pt x="41148" y="559307"/>
                  </a:moveTo>
                  <a:lnTo>
                    <a:pt x="44196" y="560832"/>
                  </a:lnTo>
                  <a:lnTo>
                    <a:pt x="45720" y="560832"/>
                  </a:lnTo>
                  <a:lnTo>
                    <a:pt x="41148" y="559307"/>
                  </a:lnTo>
                  <a:close/>
                </a:path>
                <a:path w="821690" h="591820">
                  <a:moveTo>
                    <a:pt x="34442" y="555345"/>
                  </a:moveTo>
                  <a:lnTo>
                    <a:pt x="35052" y="556259"/>
                  </a:lnTo>
                  <a:lnTo>
                    <a:pt x="38100" y="557783"/>
                  </a:lnTo>
                  <a:lnTo>
                    <a:pt x="34442" y="555345"/>
                  </a:lnTo>
                  <a:close/>
                </a:path>
                <a:path w="821690" h="591820">
                  <a:moveTo>
                    <a:pt x="33528" y="554736"/>
                  </a:moveTo>
                  <a:lnTo>
                    <a:pt x="35052" y="556259"/>
                  </a:lnTo>
                  <a:lnTo>
                    <a:pt x="34442" y="555345"/>
                  </a:lnTo>
                  <a:lnTo>
                    <a:pt x="33528" y="554736"/>
                  </a:lnTo>
                  <a:close/>
                </a:path>
                <a:path w="821690" h="591820">
                  <a:moveTo>
                    <a:pt x="32004" y="551688"/>
                  </a:moveTo>
                  <a:lnTo>
                    <a:pt x="33528" y="554736"/>
                  </a:lnTo>
                  <a:lnTo>
                    <a:pt x="34442" y="555345"/>
                  </a:lnTo>
                  <a:lnTo>
                    <a:pt x="32004" y="551688"/>
                  </a:lnTo>
                  <a:close/>
                </a:path>
                <a:path w="821690" h="591820">
                  <a:moveTo>
                    <a:pt x="30480" y="550163"/>
                  </a:moveTo>
                  <a:lnTo>
                    <a:pt x="32004" y="553212"/>
                  </a:lnTo>
                  <a:lnTo>
                    <a:pt x="31699" y="551992"/>
                  </a:lnTo>
                  <a:lnTo>
                    <a:pt x="30480" y="550163"/>
                  </a:lnTo>
                  <a:close/>
                </a:path>
                <a:path w="821690" h="591820">
                  <a:moveTo>
                    <a:pt x="31699" y="551992"/>
                  </a:moveTo>
                  <a:lnTo>
                    <a:pt x="32004" y="553212"/>
                  </a:lnTo>
                  <a:lnTo>
                    <a:pt x="32512" y="553212"/>
                  </a:lnTo>
                  <a:lnTo>
                    <a:pt x="31699" y="551992"/>
                  </a:lnTo>
                  <a:close/>
                </a:path>
                <a:path w="821690" h="591820">
                  <a:moveTo>
                    <a:pt x="30480" y="547115"/>
                  </a:moveTo>
                  <a:lnTo>
                    <a:pt x="30480" y="550163"/>
                  </a:lnTo>
                  <a:lnTo>
                    <a:pt x="31699" y="551992"/>
                  </a:lnTo>
                  <a:lnTo>
                    <a:pt x="30480" y="547115"/>
                  </a:lnTo>
                  <a:close/>
                </a:path>
                <a:path w="821690" h="591820">
                  <a:moveTo>
                    <a:pt x="30480" y="452627"/>
                  </a:moveTo>
                  <a:lnTo>
                    <a:pt x="0" y="452627"/>
                  </a:lnTo>
                  <a:lnTo>
                    <a:pt x="0" y="545592"/>
                  </a:lnTo>
                  <a:lnTo>
                    <a:pt x="15239" y="545592"/>
                  </a:lnTo>
                  <a:lnTo>
                    <a:pt x="30480" y="544068"/>
                  </a:lnTo>
                  <a:lnTo>
                    <a:pt x="30480" y="452627"/>
                  </a:lnTo>
                  <a:close/>
                </a:path>
                <a:path w="821690" h="591820">
                  <a:moveTo>
                    <a:pt x="30480" y="329183"/>
                  </a:moveTo>
                  <a:lnTo>
                    <a:pt x="0" y="329183"/>
                  </a:lnTo>
                  <a:lnTo>
                    <a:pt x="0" y="422148"/>
                  </a:lnTo>
                  <a:lnTo>
                    <a:pt x="30480" y="422148"/>
                  </a:lnTo>
                  <a:lnTo>
                    <a:pt x="30480" y="329183"/>
                  </a:lnTo>
                  <a:close/>
                </a:path>
                <a:path w="821690" h="591820">
                  <a:moveTo>
                    <a:pt x="30480" y="205739"/>
                  </a:moveTo>
                  <a:lnTo>
                    <a:pt x="0" y="205739"/>
                  </a:lnTo>
                  <a:lnTo>
                    <a:pt x="0" y="298704"/>
                  </a:lnTo>
                  <a:lnTo>
                    <a:pt x="30480" y="298704"/>
                  </a:lnTo>
                  <a:lnTo>
                    <a:pt x="30480" y="205739"/>
                  </a:lnTo>
                  <a:close/>
                </a:path>
                <a:path w="821690" h="591820">
                  <a:moveTo>
                    <a:pt x="30480" y="82295"/>
                  </a:moveTo>
                  <a:lnTo>
                    <a:pt x="0" y="82295"/>
                  </a:lnTo>
                  <a:lnTo>
                    <a:pt x="0" y="175259"/>
                  </a:lnTo>
                  <a:lnTo>
                    <a:pt x="30480" y="175259"/>
                  </a:lnTo>
                  <a:lnTo>
                    <a:pt x="30480" y="82295"/>
                  </a:lnTo>
                  <a:close/>
                </a:path>
                <a:path w="821690" h="591820">
                  <a:moveTo>
                    <a:pt x="83820" y="0"/>
                  </a:moveTo>
                  <a:lnTo>
                    <a:pt x="44196" y="0"/>
                  </a:lnTo>
                  <a:lnTo>
                    <a:pt x="38100" y="1524"/>
                  </a:lnTo>
                  <a:lnTo>
                    <a:pt x="35052" y="1524"/>
                  </a:lnTo>
                  <a:lnTo>
                    <a:pt x="28956" y="3048"/>
                  </a:lnTo>
                  <a:lnTo>
                    <a:pt x="27432" y="3048"/>
                  </a:lnTo>
                  <a:lnTo>
                    <a:pt x="27432" y="4571"/>
                  </a:lnTo>
                  <a:lnTo>
                    <a:pt x="25908" y="4571"/>
                  </a:lnTo>
                  <a:lnTo>
                    <a:pt x="21336" y="7619"/>
                  </a:lnTo>
                  <a:lnTo>
                    <a:pt x="19812" y="7619"/>
                  </a:lnTo>
                  <a:lnTo>
                    <a:pt x="18288" y="9143"/>
                  </a:lnTo>
                  <a:lnTo>
                    <a:pt x="13716" y="12192"/>
                  </a:lnTo>
                  <a:lnTo>
                    <a:pt x="13716" y="13715"/>
                  </a:lnTo>
                  <a:lnTo>
                    <a:pt x="12192" y="13715"/>
                  </a:lnTo>
                  <a:lnTo>
                    <a:pt x="12192" y="15239"/>
                  </a:lnTo>
                  <a:lnTo>
                    <a:pt x="7620" y="19812"/>
                  </a:lnTo>
                  <a:lnTo>
                    <a:pt x="7620" y="21336"/>
                  </a:lnTo>
                  <a:lnTo>
                    <a:pt x="6096" y="21336"/>
                  </a:lnTo>
                  <a:lnTo>
                    <a:pt x="3048" y="25907"/>
                  </a:lnTo>
                  <a:lnTo>
                    <a:pt x="3048" y="28956"/>
                  </a:lnTo>
                  <a:lnTo>
                    <a:pt x="1524" y="30480"/>
                  </a:lnTo>
                  <a:lnTo>
                    <a:pt x="0" y="35051"/>
                  </a:lnTo>
                  <a:lnTo>
                    <a:pt x="0" y="51815"/>
                  </a:lnTo>
                  <a:lnTo>
                    <a:pt x="30480" y="51815"/>
                  </a:lnTo>
                  <a:lnTo>
                    <a:pt x="30480" y="41148"/>
                  </a:lnTo>
                  <a:lnTo>
                    <a:pt x="32004" y="38100"/>
                  </a:lnTo>
                  <a:lnTo>
                    <a:pt x="35052" y="33527"/>
                  </a:lnTo>
                  <a:lnTo>
                    <a:pt x="38100" y="32004"/>
                  </a:lnTo>
                  <a:lnTo>
                    <a:pt x="44196" y="30480"/>
                  </a:lnTo>
                  <a:lnTo>
                    <a:pt x="83820" y="30480"/>
                  </a:lnTo>
                  <a:lnTo>
                    <a:pt x="83820" y="0"/>
                  </a:lnTo>
                  <a:close/>
                </a:path>
                <a:path w="821690" h="591820">
                  <a:moveTo>
                    <a:pt x="31699" y="39319"/>
                  </a:moveTo>
                  <a:lnTo>
                    <a:pt x="30480" y="41148"/>
                  </a:lnTo>
                  <a:lnTo>
                    <a:pt x="30480" y="44195"/>
                  </a:lnTo>
                  <a:lnTo>
                    <a:pt x="31699" y="39319"/>
                  </a:lnTo>
                  <a:close/>
                </a:path>
                <a:path w="821690" h="591820">
                  <a:moveTo>
                    <a:pt x="32004" y="38100"/>
                  </a:moveTo>
                  <a:lnTo>
                    <a:pt x="30480" y="41148"/>
                  </a:lnTo>
                  <a:lnTo>
                    <a:pt x="31699" y="39319"/>
                  </a:lnTo>
                  <a:lnTo>
                    <a:pt x="32004" y="38100"/>
                  </a:lnTo>
                  <a:close/>
                </a:path>
                <a:path w="821690" h="591820">
                  <a:moveTo>
                    <a:pt x="33528" y="36575"/>
                  </a:moveTo>
                  <a:lnTo>
                    <a:pt x="32004" y="38100"/>
                  </a:lnTo>
                  <a:lnTo>
                    <a:pt x="31699" y="39319"/>
                  </a:lnTo>
                  <a:lnTo>
                    <a:pt x="33528" y="36575"/>
                  </a:lnTo>
                  <a:close/>
                </a:path>
                <a:path w="821690" h="591820">
                  <a:moveTo>
                    <a:pt x="37084" y="33019"/>
                  </a:moveTo>
                  <a:lnTo>
                    <a:pt x="35052" y="33527"/>
                  </a:lnTo>
                  <a:lnTo>
                    <a:pt x="33528" y="36575"/>
                  </a:lnTo>
                  <a:lnTo>
                    <a:pt x="37084" y="33019"/>
                  </a:lnTo>
                  <a:close/>
                </a:path>
                <a:path w="821690" h="591820">
                  <a:moveTo>
                    <a:pt x="38100" y="32004"/>
                  </a:moveTo>
                  <a:lnTo>
                    <a:pt x="35052" y="33527"/>
                  </a:lnTo>
                  <a:lnTo>
                    <a:pt x="37084" y="33019"/>
                  </a:lnTo>
                  <a:lnTo>
                    <a:pt x="38100" y="32004"/>
                  </a:lnTo>
                  <a:close/>
                </a:path>
                <a:path w="821690" h="591820">
                  <a:moveTo>
                    <a:pt x="41148" y="32004"/>
                  </a:moveTo>
                  <a:lnTo>
                    <a:pt x="38100" y="32004"/>
                  </a:lnTo>
                  <a:lnTo>
                    <a:pt x="37084" y="33019"/>
                  </a:lnTo>
                  <a:lnTo>
                    <a:pt x="41148" y="32004"/>
                  </a:lnTo>
                  <a:close/>
                </a:path>
                <a:path w="821690" h="591820">
                  <a:moveTo>
                    <a:pt x="47244" y="30480"/>
                  </a:moveTo>
                  <a:lnTo>
                    <a:pt x="44196" y="30480"/>
                  </a:lnTo>
                  <a:lnTo>
                    <a:pt x="41148" y="32004"/>
                  </a:lnTo>
                  <a:lnTo>
                    <a:pt x="47244" y="30480"/>
                  </a:lnTo>
                  <a:close/>
                </a:path>
                <a:path w="821690" h="591820">
                  <a:moveTo>
                    <a:pt x="207264" y="0"/>
                  </a:moveTo>
                  <a:lnTo>
                    <a:pt x="114300" y="0"/>
                  </a:lnTo>
                  <a:lnTo>
                    <a:pt x="114300" y="30480"/>
                  </a:lnTo>
                  <a:lnTo>
                    <a:pt x="207264" y="30480"/>
                  </a:lnTo>
                  <a:lnTo>
                    <a:pt x="207264" y="0"/>
                  </a:lnTo>
                  <a:close/>
                </a:path>
                <a:path w="821690" h="591820">
                  <a:moveTo>
                    <a:pt x="330708" y="0"/>
                  </a:moveTo>
                  <a:lnTo>
                    <a:pt x="237744" y="0"/>
                  </a:lnTo>
                  <a:lnTo>
                    <a:pt x="237744" y="30480"/>
                  </a:lnTo>
                  <a:lnTo>
                    <a:pt x="330708" y="30480"/>
                  </a:lnTo>
                  <a:lnTo>
                    <a:pt x="330708" y="0"/>
                  </a:lnTo>
                  <a:close/>
                </a:path>
                <a:path w="821690" h="591820">
                  <a:moveTo>
                    <a:pt x="454152" y="0"/>
                  </a:moveTo>
                  <a:lnTo>
                    <a:pt x="361188" y="0"/>
                  </a:lnTo>
                  <a:lnTo>
                    <a:pt x="361188" y="30480"/>
                  </a:lnTo>
                  <a:lnTo>
                    <a:pt x="454152" y="30480"/>
                  </a:lnTo>
                  <a:lnTo>
                    <a:pt x="454152" y="0"/>
                  </a:lnTo>
                  <a:close/>
                </a:path>
                <a:path w="821690" h="591820">
                  <a:moveTo>
                    <a:pt x="577596" y="0"/>
                  </a:moveTo>
                  <a:lnTo>
                    <a:pt x="484632" y="0"/>
                  </a:lnTo>
                  <a:lnTo>
                    <a:pt x="484632" y="30480"/>
                  </a:lnTo>
                  <a:lnTo>
                    <a:pt x="577596" y="30480"/>
                  </a:lnTo>
                  <a:lnTo>
                    <a:pt x="577596" y="0"/>
                  </a:lnTo>
                  <a:close/>
                </a:path>
                <a:path w="821690" h="591820">
                  <a:moveTo>
                    <a:pt x="701040" y="0"/>
                  </a:moveTo>
                  <a:lnTo>
                    <a:pt x="608076" y="0"/>
                  </a:lnTo>
                  <a:lnTo>
                    <a:pt x="608076" y="30480"/>
                  </a:lnTo>
                  <a:lnTo>
                    <a:pt x="701040" y="30480"/>
                  </a:lnTo>
                  <a:lnTo>
                    <a:pt x="701040" y="0"/>
                  </a:lnTo>
                  <a:close/>
                </a:path>
                <a:path w="821690" h="591820">
                  <a:moveTo>
                    <a:pt x="789432" y="41148"/>
                  </a:moveTo>
                  <a:lnTo>
                    <a:pt x="790956" y="47243"/>
                  </a:lnTo>
                  <a:lnTo>
                    <a:pt x="821436" y="47243"/>
                  </a:lnTo>
                  <a:lnTo>
                    <a:pt x="821436" y="44195"/>
                  </a:lnTo>
                  <a:lnTo>
                    <a:pt x="790956" y="44195"/>
                  </a:lnTo>
                  <a:lnTo>
                    <a:pt x="789432" y="41148"/>
                  </a:lnTo>
                  <a:close/>
                </a:path>
                <a:path w="821690" h="591820">
                  <a:moveTo>
                    <a:pt x="775716" y="0"/>
                  </a:moveTo>
                  <a:lnTo>
                    <a:pt x="731520" y="0"/>
                  </a:lnTo>
                  <a:lnTo>
                    <a:pt x="731520" y="30480"/>
                  </a:lnTo>
                  <a:lnTo>
                    <a:pt x="777240" y="30480"/>
                  </a:lnTo>
                  <a:lnTo>
                    <a:pt x="783336" y="32004"/>
                  </a:lnTo>
                  <a:lnTo>
                    <a:pt x="789432" y="38100"/>
                  </a:lnTo>
                  <a:lnTo>
                    <a:pt x="790956" y="44195"/>
                  </a:lnTo>
                  <a:lnTo>
                    <a:pt x="821436" y="44195"/>
                  </a:lnTo>
                  <a:lnTo>
                    <a:pt x="819912" y="38100"/>
                  </a:lnTo>
                  <a:lnTo>
                    <a:pt x="819912" y="35051"/>
                  </a:lnTo>
                  <a:lnTo>
                    <a:pt x="818388" y="30480"/>
                  </a:lnTo>
                  <a:lnTo>
                    <a:pt x="818388" y="28956"/>
                  </a:lnTo>
                  <a:lnTo>
                    <a:pt x="816864" y="27431"/>
                  </a:lnTo>
                  <a:lnTo>
                    <a:pt x="816864" y="25907"/>
                  </a:lnTo>
                  <a:lnTo>
                    <a:pt x="813816" y="21336"/>
                  </a:lnTo>
                  <a:lnTo>
                    <a:pt x="813816" y="19812"/>
                  </a:lnTo>
                  <a:lnTo>
                    <a:pt x="812292" y="19812"/>
                  </a:lnTo>
                  <a:lnTo>
                    <a:pt x="809244" y="15239"/>
                  </a:lnTo>
                  <a:lnTo>
                    <a:pt x="806196" y="12192"/>
                  </a:lnTo>
                  <a:lnTo>
                    <a:pt x="801624" y="9143"/>
                  </a:lnTo>
                  <a:lnTo>
                    <a:pt x="801624" y="7619"/>
                  </a:lnTo>
                  <a:lnTo>
                    <a:pt x="800100" y="7619"/>
                  </a:lnTo>
                  <a:lnTo>
                    <a:pt x="794004" y="4571"/>
                  </a:lnTo>
                  <a:lnTo>
                    <a:pt x="792480" y="3048"/>
                  </a:lnTo>
                  <a:lnTo>
                    <a:pt x="790956" y="3048"/>
                  </a:lnTo>
                  <a:lnTo>
                    <a:pt x="786384" y="1524"/>
                  </a:lnTo>
                  <a:lnTo>
                    <a:pt x="783336" y="1524"/>
                  </a:lnTo>
                  <a:lnTo>
                    <a:pt x="775716" y="0"/>
                  </a:lnTo>
                  <a:close/>
                </a:path>
                <a:path w="821690" h="591820">
                  <a:moveTo>
                    <a:pt x="787908" y="36575"/>
                  </a:moveTo>
                  <a:lnTo>
                    <a:pt x="789432" y="41148"/>
                  </a:lnTo>
                  <a:lnTo>
                    <a:pt x="789432" y="38100"/>
                  </a:lnTo>
                  <a:lnTo>
                    <a:pt x="787908" y="36575"/>
                  </a:lnTo>
                  <a:close/>
                </a:path>
                <a:path w="821690" h="591820">
                  <a:moveTo>
                    <a:pt x="783336" y="32004"/>
                  </a:moveTo>
                  <a:lnTo>
                    <a:pt x="780288" y="32004"/>
                  </a:lnTo>
                  <a:lnTo>
                    <a:pt x="784860" y="33527"/>
                  </a:lnTo>
                  <a:lnTo>
                    <a:pt x="783336" y="32004"/>
                  </a:lnTo>
                  <a:close/>
                </a:path>
                <a:path w="821690" h="591820">
                  <a:moveTo>
                    <a:pt x="777240" y="30480"/>
                  </a:moveTo>
                  <a:lnTo>
                    <a:pt x="775716" y="30480"/>
                  </a:lnTo>
                  <a:lnTo>
                    <a:pt x="780288" y="32004"/>
                  </a:lnTo>
                  <a:lnTo>
                    <a:pt x="777240" y="30480"/>
                  </a:lnTo>
                  <a:close/>
                </a:path>
                <a:path w="821690" h="591820">
                  <a:moveTo>
                    <a:pt x="821436" y="77724"/>
                  </a:moveTo>
                  <a:lnTo>
                    <a:pt x="790956" y="77724"/>
                  </a:lnTo>
                  <a:lnTo>
                    <a:pt x="790956" y="170687"/>
                  </a:lnTo>
                  <a:lnTo>
                    <a:pt x="821436" y="170687"/>
                  </a:lnTo>
                  <a:lnTo>
                    <a:pt x="821436" y="77724"/>
                  </a:lnTo>
                  <a:close/>
                </a:path>
                <a:path w="821690" h="591820">
                  <a:moveTo>
                    <a:pt x="821436" y="201168"/>
                  </a:moveTo>
                  <a:lnTo>
                    <a:pt x="790956" y="201168"/>
                  </a:lnTo>
                  <a:lnTo>
                    <a:pt x="790956" y="294131"/>
                  </a:lnTo>
                  <a:lnTo>
                    <a:pt x="821436" y="294131"/>
                  </a:lnTo>
                  <a:lnTo>
                    <a:pt x="821436" y="201168"/>
                  </a:lnTo>
                  <a:close/>
                </a:path>
                <a:path w="821690" h="591820">
                  <a:moveTo>
                    <a:pt x="821436" y="324612"/>
                  </a:moveTo>
                  <a:lnTo>
                    <a:pt x="790956" y="324612"/>
                  </a:lnTo>
                  <a:lnTo>
                    <a:pt x="790956" y="417575"/>
                  </a:lnTo>
                  <a:lnTo>
                    <a:pt x="821436" y="417575"/>
                  </a:lnTo>
                  <a:lnTo>
                    <a:pt x="821436" y="324612"/>
                  </a:lnTo>
                  <a:close/>
                </a:path>
                <a:path w="821690" h="591820">
                  <a:moveTo>
                    <a:pt x="821436" y="448056"/>
                  </a:moveTo>
                  <a:lnTo>
                    <a:pt x="790956" y="448056"/>
                  </a:lnTo>
                  <a:lnTo>
                    <a:pt x="790956" y="541019"/>
                  </a:lnTo>
                  <a:lnTo>
                    <a:pt x="821436" y="541019"/>
                  </a:lnTo>
                  <a:lnTo>
                    <a:pt x="821436" y="448056"/>
                  </a:lnTo>
                  <a:close/>
                </a:path>
                <a:path w="821690" h="591820">
                  <a:moveTo>
                    <a:pt x="784860" y="556259"/>
                  </a:moveTo>
                  <a:lnTo>
                    <a:pt x="780288" y="559307"/>
                  </a:lnTo>
                  <a:lnTo>
                    <a:pt x="783336" y="559307"/>
                  </a:lnTo>
                  <a:lnTo>
                    <a:pt x="777240" y="560832"/>
                  </a:lnTo>
                  <a:lnTo>
                    <a:pt x="704088" y="560832"/>
                  </a:lnTo>
                  <a:lnTo>
                    <a:pt x="704088" y="591312"/>
                  </a:lnTo>
                  <a:lnTo>
                    <a:pt x="777240" y="591312"/>
                  </a:lnTo>
                  <a:lnTo>
                    <a:pt x="783336" y="589788"/>
                  </a:lnTo>
                  <a:lnTo>
                    <a:pt x="786384" y="589788"/>
                  </a:lnTo>
                  <a:lnTo>
                    <a:pt x="792480" y="588263"/>
                  </a:lnTo>
                  <a:lnTo>
                    <a:pt x="794004" y="586739"/>
                  </a:lnTo>
                  <a:lnTo>
                    <a:pt x="800100" y="583692"/>
                  </a:lnTo>
                  <a:lnTo>
                    <a:pt x="801624" y="583692"/>
                  </a:lnTo>
                  <a:lnTo>
                    <a:pt x="801624" y="582168"/>
                  </a:lnTo>
                  <a:lnTo>
                    <a:pt x="804672" y="580644"/>
                  </a:lnTo>
                  <a:lnTo>
                    <a:pt x="786098" y="557783"/>
                  </a:lnTo>
                  <a:lnTo>
                    <a:pt x="783336" y="557783"/>
                  </a:lnTo>
                  <a:lnTo>
                    <a:pt x="784860" y="556259"/>
                  </a:lnTo>
                  <a:close/>
                </a:path>
                <a:path w="821690" h="591820">
                  <a:moveTo>
                    <a:pt x="780288" y="559307"/>
                  </a:moveTo>
                  <a:lnTo>
                    <a:pt x="774192" y="560832"/>
                  </a:lnTo>
                  <a:lnTo>
                    <a:pt x="777240" y="560832"/>
                  </a:lnTo>
                  <a:lnTo>
                    <a:pt x="780288" y="559307"/>
                  </a:lnTo>
                  <a:close/>
                </a:path>
                <a:path w="821690" h="591820">
                  <a:moveTo>
                    <a:pt x="784860" y="556259"/>
                  </a:moveTo>
                  <a:lnTo>
                    <a:pt x="783336" y="557783"/>
                  </a:lnTo>
                  <a:lnTo>
                    <a:pt x="786098" y="557783"/>
                  </a:lnTo>
                  <a:lnTo>
                    <a:pt x="784860" y="556259"/>
                  </a:lnTo>
                  <a:close/>
                </a:path>
                <a:path w="821690" h="591820">
                  <a:moveTo>
                    <a:pt x="673608" y="560832"/>
                  </a:moveTo>
                  <a:lnTo>
                    <a:pt x="580644" y="560832"/>
                  </a:lnTo>
                  <a:lnTo>
                    <a:pt x="580644" y="591312"/>
                  </a:lnTo>
                  <a:lnTo>
                    <a:pt x="673608" y="591312"/>
                  </a:lnTo>
                  <a:lnTo>
                    <a:pt x="673608" y="560832"/>
                  </a:lnTo>
                  <a:close/>
                </a:path>
                <a:path w="821690" h="591820">
                  <a:moveTo>
                    <a:pt x="550164" y="560832"/>
                  </a:moveTo>
                  <a:lnTo>
                    <a:pt x="457200" y="560832"/>
                  </a:lnTo>
                  <a:lnTo>
                    <a:pt x="457200" y="591312"/>
                  </a:lnTo>
                  <a:lnTo>
                    <a:pt x="550164" y="591312"/>
                  </a:lnTo>
                  <a:lnTo>
                    <a:pt x="550164" y="560832"/>
                  </a:lnTo>
                  <a:close/>
                </a:path>
                <a:path w="821690" h="591820">
                  <a:moveTo>
                    <a:pt x="426720" y="560832"/>
                  </a:moveTo>
                  <a:lnTo>
                    <a:pt x="333756" y="560832"/>
                  </a:lnTo>
                  <a:lnTo>
                    <a:pt x="333756" y="591312"/>
                  </a:lnTo>
                  <a:lnTo>
                    <a:pt x="426720" y="591312"/>
                  </a:lnTo>
                  <a:lnTo>
                    <a:pt x="426720" y="560832"/>
                  </a:lnTo>
                  <a:close/>
                </a:path>
                <a:path w="821690" h="591820">
                  <a:moveTo>
                    <a:pt x="303275" y="560832"/>
                  </a:moveTo>
                  <a:lnTo>
                    <a:pt x="210312" y="560832"/>
                  </a:lnTo>
                  <a:lnTo>
                    <a:pt x="210312" y="591312"/>
                  </a:lnTo>
                  <a:lnTo>
                    <a:pt x="303275" y="591312"/>
                  </a:lnTo>
                  <a:lnTo>
                    <a:pt x="303275" y="560832"/>
                  </a:lnTo>
                  <a:close/>
                </a:path>
                <a:path w="821690" h="591820">
                  <a:moveTo>
                    <a:pt x="179832" y="560832"/>
                  </a:moveTo>
                  <a:lnTo>
                    <a:pt x="86868" y="560832"/>
                  </a:lnTo>
                  <a:lnTo>
                    <a:pt x="86868" y="591312"/>
                  </a:lnTo>
                  <a:lnTo>
                    <a:pt x="179832" y="591312"/>
                  </a:lnTo>
                  <a:lnTo>
                    <a:pt x="179832" y="56083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3276599" y="5855208"/>
              <a:ext cx="989330" cy="608330"/>
            </a:xfrm>
            <a:custGeom>
              <a:avLst/>
              <a:gdLst/>
              <a:ahLst/>
              <a:cxnLst/>
              <a:rect l="l" t="t" r="r" b="b"/>
              <a:pathLst>
                <a:path w="989329" h="608329">
                  <a:moveTo>
                    <a:pt x="973836" y="0"/>
                  </a:moveTo>
                  <a:lnTo>
                    <a:pt x="0" y="582173"/>
                  </a:lnTo>
                  <a:lnTo>
                    <a:pt x="16763" y="608081"/>
                  </a:lnTo>
                  <a:lnTo>
                    <a:pt x="989076" y="25907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26335" y="4924044"/>
              <a:ext cx="1066800" cy="150571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00883" y="6172205"/>
              <a:ext cx="787907" cy="554735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2726435" y="2924555"/>
              <a:ext cx="38100" cy="1443355"/>
            </a:xfrm>
            <a:custGeom>
              <a:avLst/>
              <a:gdLst/>
              <a:ahLst/>
              <a:cxnLst/>
              <a:rect l="l" t="t" r="r" b="b"/>
              <a:pathLst>
                <a:path w="38100" h="1443354">
                  <a:moveTo>
                    <a:pt x="38100" y="0"/>
                  </a:moveTo>
                  <a:lnTo>
                    <a:pt x="7619" y="0"/>
                  </a:lnTo>
                  <a:lnTo>
                    <a:pt x="0" y="1443227"/>
                  </a:lnTo>
                  <a:lnTo>
                    <a:pt x="30480" y="144322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/>
          <p:nvPr/>
        </p:nvSpPr>
        <p:spPr>
          <a:xfrm>
            <a:off x="7064756" y="2191004"/>
            <a:ext cx="142494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0000"/>
                </a:solidFill>
                <a:latin typeface="MS Gothic"/>
                <a:cs typeface="MS Gothic"/>
              </a:rPr>
              <a:t>ケーブルは10G以上 </a:t>
            </a:r>
            <a:r>
              <a:rPr dirty="0" sz="1300" spc="-5">
                <a:solidFill>
                  <a:srgbClr val="FF0000"/>
                </a:solidFill>
                <a:latin typeface="MS Gothic"/>
                <a:cs typeface="MS Gothic"/>
              </a:rPr>
              <a:t>対応の規格</a:t>
            </a:r>
            <a:endParaRPr sz="1300">
              <a:latin typeface="MS Gothic"/>
              <a:cs typeface="MS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257803" y="732535"/>
            <a:ext cx="459613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0" b="1">
                <a:latin typeface="Meiryo UI"/>
                <a:cs typeface="Meiryo UI"/>
              </a:rPr>
              <a:t>ネ</a:t>
            </a:r>
            <a:r>
              <a:rPr dirty="0" sz="1950" spc="-5" b="1">
                <a:latin typeface="Meiryo UI"/>
                <a:cs typeface="Meiryo UI"/>
              </a:rPr>
              <a:t>ッ</a:t>
            </a:r>
            <a:r>
              <a:rPr dirty="0" sz="1950" spc="-10" b="1">
                <a:latin typeface="Meiryo UI"/>
                <a:cs typeface="Meiryo UI"/>
              </a:rPr>
              <a:t>ト</a:t>
            </a:r>
            <a:r>
              <a:rPr dirty="0" sz="1950" b="1">
                <a:latin typeface="Meiryo UI"/>
                <a:cs typeface="Meiryo UI"/>
              </a:rPr>
              <a:t>ワ</a:t>
            </a:r>
            <a:r>
              <a:rPr dirty="0" sz="1950" spc="-10" b="1">
                <a:latin typeface="Meiryo UI"/>
                <a:cs typeface="Meiryo UI"/>
              </a:rPr>
              <a:t>ー</a:t>
            </a:r>
            <a:r>
              <a:rPr dirty="0" sz="1950" spc="-5" b="1">
                <a:latin typeface="Meiryo UI"/>
                <a:cs typeface="Meiryo UI"/>
              </a:rPr>
              <a:t>ク</a:t>
            </a:r>
            <a:r>
              <a:rPr dirty="0" sz="1950" spc="-10" b="1">
                <a:latin typeface="Meiryo UI"/>
                <a:cs typeface="Meiryo UI"/>
              </a:rPr>
              <a:t>構成例（</a:t>
            </a:r>
            <a:r>
              <a:rPr dirty="0" sz="1950" spc="-5" b="1">
                <a:latin typeface="Meiryo UI"/>
                <a:cs typeface="Meiryo UI"/>
              </a:rPr>
              <a:t>センタ</a:t>
            </a:r>
            <a:r>
              <a:rPr dirty="0" sz="1950" spc="-10" b="1">
                <a:latin typeface="Meiryo UI"/>
                <a:cs typeface="Meiryo UI"/>
              </a:rPr>
              <a:t>ー集約</a:t>
            </a:r>
            <a:r>
              <a:rPr dirty="0" sz="1950" spc="-5" b="1">
                <a:latin typeface="Segoe UI"/>
                <a:cs typeface="Segoe UI"/>
              </a:rPr>
              <a:t>ISP</a:t>
            </a:r>
            <a:r>
              <a:rPr dirty="0" sz="1950" spc="-10" b="1">
                <a:latin typeface="Meiryo UI"/>
                <a:cs typeface="Meiryo UI"/>
              </a:rPr>
              <a:t>接続）</a:t>
            </a:r>
            <a:endParaRPr sz="1950">
              <a:latin typeface="Meiryo UI"/>
              <a:cs typeface="Meiryo U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771648" y="3562604"/>
            <a:ext cx="51943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Meiryo UI"/>
                <a:cs typeface="Meiryo UI"/>
              </a:rPr>
              <a:t>光回線</a:t>
            </a:r>
            <a:endParaRPr sz="1300">
              <a:latin typeface="Meiryo UI"/>
              <a:cs typeface="Meiryo UI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8692895" y="5736335"/>
            <a:ext cx="1816735" cy="731520"/>
            <a:chOff x="8692895" y="5736335"/>
            <a:chExt cx="1816735" cy="731520"/>
          </a:xfrm>
        </p:grpSpPr>
        <p:sp>
          <p:nvSpPr>
            <p:cNvPr id="116" name="object 116"/>
            <p:cNvSpPr/>
            <p:nvPr/>
          </p:nvSpPr>
          <p:spPr>
            <a:xfrm>
              <a:off x="8706611" y="5751575"/>
              <a:ext cx="1789430" cy="702945"/>
            </a:xfrm>
            <a:custGeom>
              <a:avLst/>
              <a:gdLst/>
              <a:ahLst/>
              <a:cxnLst/>
              <a:rect l="l" t="t" r="r" b="b"/>
              <a:pathLst>
                <a:path w="1789429" h="702945">
                  <a:moveTo>
                    <a:pt x="1711452" y="236219"/>
                  </a:moveTo>
                  <a:lnTo>
                    <a:pt x="77724" y="236219"/>
                  </a:lnTo>
                  <a:lnTo>
                    <a:pt x="47577" y="242363"/>
                  </a:lnTo>
                  <a:lnTo>
                    <a:pt x="22859" y="259079"/>
                  </a:lnTo>
                  <a:lnTo>
                    <a:pt x="6143" y="283797"/>
                  </a:lnTo>
                  <a:lnTo>
                    <a:pt x="0" y="313943"/>
                  </a:lnTo>
                  <a:lnTo>
                    <a:pt x="0" y="624845"/>
                  </a:lnTo>
                  <a:lnTo>
                    <a:pt x="6143" y="654991"/>
                  </a:lnTo>
                  <a:lnTo>
                    <a:pt x="22860" y="679709"/>
                  </a:lnTo>
                  <a:lnTo>
                    <a:pt x="47577" y="696425"/>
                  </a:lnTo>
                  <a:lnTo>
                    <a:pt x="77724" y="702569"/>
                  </a:lnTo>
                  <a:lnTo>
                    <a:pt x="1711452" y="702569"/>
                  </a:lnTo>
                  <a:lnTo>
                    <a:pt x="1741598" y="696425"/>
                  </a:lnTo>
                  <a:lnTo>
                    <a:pt x="1766316" y="679709"/>
                  </a:lnTo>
                  <a:lnTo>
                    <a:pt x="1783032" y="654991"/>
                  </a:lnTo>
                  <a:lnTo>
                    <a:pt x="1789176" y="624845"/>
                  </a:lnTo>
                  <a:lnTo>
                    <a:pt x="1789176" y="313943"/>
                  </a:lnTo>
                  <a:lnTo>
                    <a:pt x="1783032" y="283797"/>
                  </a:lnTo>
                  <a:lnTo>
                    <a:pt x="1766316" y="259079"/>
                  </a:lnTo>
                  <a:lnTo>
                    <a:pt x="1741598" y="242363"/>
                  </a:lnTo>
                  <a:lnTo>
                    <a:pt x="1711452" y="236219"/>
                  </a:lnTo>
                  <a:close/>
                </a:path>
                <a:path w="1789429" h="702945">
                  <a:moveTo>
                    <a:pt x="88392" y="0"/>
                  </a:moveTo>
                  <a:lnTo>
                    <a:pt x="298704" y="236219"/>
                  </a:lnTo>
                  <a:lnTo>
                    <a:pt x="745236" y="236219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8692895" y="5736335"/>
              <a:ext cx="1816735" cy="731520"/>
            </a:xfrm>
            <a:custGeom>
              <a:avLst/>
              <a:gdLst/>
              <a:ahLst/>
              <a:cxnLst/>
              <a:rect l="l" t="t" r="r" b="b"/>
              <a:pathLst>
                <a:path w="1816734" h="731520">
                  <a:moveTo>
                    <a:pt x="281546" y="237744"/>
                  </a:moveTo>
                  <a:lnTo>
                    <a:pt x="80772" y="237744"/>
                  </a:lnTo>
                  <a:lnTo>
                    <a:pt x="71627" y="239268"/>
                  </a:lnTo>
                  <a:lnTo>
                    <a:pt x="64007" y="242315"/>
                  </a:lnTo>
                  <a:lnTo>
                    <a:pt x="54863" y="245364"/>
                  </a:lnTo>
                  <a:lnTo>
                    <a:pt x="19811" y="271272"/>
                  </a:lnTo>
                  <a:lnTo>
                    <a:pt x="1524" y="310896"/>
                  </a:lnTo>
                  <a:lnTo>
                    <a:pt x="0" y="320040"/>
                  </a:lnTo>
                  <a:lnTo>
                    <a:pt x="0" y="649229"/>
                  </a:lnTo>
                  <a:lnTo>
                    <a:pt x="15239" y="691901"/>
                  </a:lnTo>
                  <a:lnTo>
                    <a:pt x="21335" y="697997"/>
                  </a:lnTo>
                  <a:lnTo>
                    <a:pt x="27431" y="705617"/>
                  </a:lnTo>
                  <a:lnTo>
                    <a:pt x="33527" y="710189"/>
                  </a:lnTo>
                  <a:lnTo>
                    <a:pt x="41148" y="716285"/>
                  </a:lnTo>
                  <a:lnTo>
                    <a:pt x="48768" y="720857"/>
                  </a:lnTo>
                  <a:lnTo>
                    <a:pt x="64007" y="726953"/>
                  </a:lnTo>
                  <a:lnTo>
                    <a:pt x="73151" y="730001"/>
                  </a:lnTo>
                  <a:lnTo>
                    <a:pt x="82296" y="731525"/>
                  </a:lnTo>
                  <a:lnTo>
                    <a:pt x="1735835" y="731525"/>
                  </a:lnTo>
                  <a:lnTo>
                    <a:pt x="1744979" y="730001"/>
                  </a:lnTo>
                  <a:lnTo>
                    <a:pt x="1752600" y="726953"/>
                  </a:lnTo>
                  <a:lnTo>
                    <a:pt x="1761744" y="723905"/>
                  </a:lnTo>
                  <a:lnTo>
                    <a:pt x="1784603" y="710189"/>
                  </a:lnTo>
                  <a:lnTo>
                    <a:pt x="1790700" y="704093"/>
                  </a:lnTo>
                  <a:lnTo>
                    <a:pt x="83820" y="704093"/>
                  </a:lnTo>
                  <a:lnTo>
                    <a:pt x="71627" y="701045"/>
                  </a:lnTo>
                  <a:lnTo>
                    <a:pt x="65531" y="697997"/>
                  </a:lnTo>
                  <a:lnTo>
                    <a:pt x="59435" y="696473"/>
                  </a:lnTo>
                  <a:lnTo>
                    <a:pt x="54863" y="693425"/>
                  </a:lnTo>
                  <a:lnTo>
                    <a:pt x="41148" y="679709"/>
                  </a:lnTo>
                  <a:lnTo>
                    <a:pt x="35051" y="670565"/>
                  </a:lnTo>
                  <a:lnTo>
                    <a:pt x="32003" y="664469"/>
                  </a:lnTo>
                  <a:lnTo>
                    <a:pt x="27431" y="646181"/>
                  </a:lnTo>
                  <a:lnTo>
                    <a:pt x="27431" y="321564"/>
                  </a:lnTo>
                  <a:lnTo>
                    <a:pt x="32003" y="303276"/>
                  </a:lnTo>
                  <a:lnTo>
                    <a:pt x="35051" y="298704"/>
                  </a:lnTo>
                  <a:lnTo>
                    <a:pt x="38100" y="292608"/>
                  </a:lnTo>
                  <a:lnTo>
                    <a:pt x="42672" y="288036"/>
                  </a:lnTo>
                  <a:lnTo>
                    <a:pt x="45720" y="283464"/>
                  </a:lnTo>
                  <a:lnTo>
                    <a:pt x="50292" y="278892"/>
                  </a:lnTo>
                  <a:lnTo>
                    <a:pt x="56387" y="275844"/>
                  </a:lnTo>
                  <a:lnTo>
                    <a:pt x="60959" y="272796"/>
                  </a:lnTo>
                  <a:lnTo>
                    <a:pt x="67055" y="269748"/>
                  </a:lnTo>
                  <a:lnTo>
                    <a:pt x="85344" y="265176"/>
                  </a:lnTo>
                  <a:lnTo>
                    <a:pt x="316992" y="265176"/>
                  </a:lnTo>
                  <a:lnTo>
                    <a:pt x="321563" y="262128"/>
                  </a:lnTo>
                  <a:lnTo>
                    <a:pt x="322579" y="260604"/>
                  </a:lnTo>
                  <a:lnTo>
                    <a:pt x="301751" y="260604"/>
                  </a:lnTo>
                  <a:lnTo>
                    <a:pt x="281546" y="237744"/>
                  </a:lnTo>
                  <a:close/>
                </a:path>
                <a:path w="1816734" h="731520">
                  <a:moveTo>
                    <a:pt x="120887" y="6095"/>
                  </a:moveTo>
                  <a:lnTo>
                    <a:pt x="112775" y="6095"/>
                  </a:lnTo>
                  <a:lnTo>
                    <a:pt x="147523" y="45408"/>
                  </a:lnTo>
                  <a:lnTo>
                    <a:pt x="754379" y="263652"/>
                  </a:lnTo>
                  <a:lnTo>
                    <a:pt x="755903" y="265176"/>
                  </a:lnTo>
                  <a:lnTo>
                    <a:pt x="1732787" y="265176"/>
                  </a:lnTo>
                  <a:lnTo>
                    <a:pt x="1751076" y="269748"/>
                  </a:lnTo>
                  <a:lnTo>
                    <a:pt x="1757172" y="272796"/>
                  </a:lnTo>
                  <a:lnTo>
                    <a:pt x="1761744" y="275844"/>
                  </a:lnTo>
                  <a:lnTo>
                    <a:pt x="1770887" y="284988"/>
                  </a:lnTo>
                  <a:lnTo>
                    <a:pt x="1775459" y="288036"/>
                  </a:lnTo>
                  <a:lnTo>
                    <a:pt x="1778507" y="294131"/>
                  </a:lnTo>
                  <a:lnTo>
                    <a:pt x="1781555" y="298704"/>
                  </a:lnTo>
                  <a:lnTo>
                    <a:pt x="1784603" y="304800"/>
                  </a:lnTo>
                  <a:lnTo>
                    <a:pt x="1789176" y="323088"/>
                  </a:lnTo>
                  <a:lnTo>
                    <a:pt x="1789176" y="647705"/>
                  </a:lnTo>
                  <a:lnTo>
                    <a:pt x="1784603" y="665993"/>
                  </a:lnTo>
                  <a:lnTo>
                    <a:pt x="1781555" y="670565"/>
                  </a:lnTo>
                  <a:lnTo>
                    <a:pt x="1778507" y="676661"/>
                  </a:lnTo>
                  <a:lnTo>
                    <a:pt x="1773935" y="681233"/>
                  </a:lnTo>
                  <a:lnTo>
                    <a:pt x="1770887" y="685805"/>
                  </a:lnTo>
                  <a:lnTo>
                    <a:pt x="1766315" y="690377"/>
                  </a:lnTo>
                  <a:lnTo>
                    <a:pt x="1760220" y="693425"/>
                  </a:lnTo>
                  <a:lnTo>
                    <a:pt x="1755648" y="696473"/>
                  </a:lnTo>
                  <a:lnTo>
                    <a:pt x="1749552" y="699521"/>
                  </a:lnTo>
                  <a:lnTo>
                    <a:pt x="1731263" y="704093"/>
                  </a:lnTo>
                  <a:lnTo>
                    <a:pt x="1790700" y="704093"/>
                  </a:lnTo>
                  <a:lnTo>
                    <a:pt x="1813559" y="665993"/>
                  </a:lnTo>
                  <a:lnTo>
                    <a:pt x="1816607" y="649229"/>
                  </a:lnTo>
                  <a:lnTo>
                    <a:pt x="1816607" y="318516"/>
                  </a:lnTo>
                  <a:lnTo>
                    <a:pt x="1815083" y="309372"/>
                  </a:lnTo>
                  <a:lnTo>
                    <a:pt x="1812035" y="301752"/>
                  </a:lnTo>
                  <a:lnTo>
                    <a:pt x="1808987" y="292608"/>
                  </a:lnTo>
                  <a:lnTo>
                    <a:pt x="1783079" y="257556"/>
                  </a:lnTo>
                  <a:lnTo>
                    <a:pt x="1734311" y="237744"/>
                  </a:lnTo>
                  <a:lnTo>
                    <a:pt x="763524" y="237744"/>
                  </a:lnTo>
                  <a:lnTo>
                    <a:pt x="120887" y="6095"/>
                  </a:lnTo>
                  <a:close/>
                </a:path>
                <a:path w="1816734" h="731520">
                  <a:moveTo>
                    <a:pt x="102107" y="0"/>
                  </a:moveTo>
                  <a:lnTo>
                    <a:pt x="94487" y="1524"/>
                  </a:lnTo>
                  <a:lnTo>
                    <a:pt x="91439" y="7619"/>
                  </a:lnTo>
                  <a:lnTo>
                    <a:pt x="88392" y="12192"/>
                  </a:lnTo>
                  <a:lnTo>
                    <a:pt x="88392" y="19812"/>
                  </a:lnTo>
                  <a:lnTo>
                    <a:pt x="92963" y="24384"/>
                  </a:lnTo>
                  <a:lnTo>
                    <a:pt x="301751" y="260604"/>
                  </a:lnTo>
                  <a:lnTo>
                    <a:pt x="312420" y="237744"/>
                  </a:lnTo>
                  <a:lnTo>
                    <a:pt x="317522" y="237744"/>
                  </a:lnTo>
                  <a:lnTo>
                    <a:pt x="147523" y="45408"/>
                  </a:lnTo>
                  <a:lnTo>
                    <a:pt x="97535" y="27431"/>
                  </a:lnTo>
                  <a:lnTo>
                    <a:pt x="112775" y="6095"/>
                  </a:lnTo>
                  <a:lnTo>
                    <a:pt x="120887" y="6095"/>
                  </a:lnTo>
                  <a:lnTo>
                    <a:pt x="108203" y="1524"/>
                  </a:lnTo>
                  <a:lnTo>
                    <a:pt x="102107" y="0"/>
                  </a:lnTo>
                  <a:close/>
                </a:path>
                <a:path w="1816734" h="731520">
                  <a:moveTo>
                    <a:pt x="317522" y="237744"/>
                  </a:moveTo>
                  <a:lnTo>
                    <a:pt x="312420" y="237744"/>
                  </a:lnTo>
                  <a:lnTo>
                    <a:pt x="301751" y="260604"/>
                  </a:lnTo>
                  <a:lnTo>
                    <a:pt x="322579" y="260604"/>
                  </a:lnTo>
                  <a:lnTo>
                    <a:pt x="324611" y="257556"/>
                  </a:lnTo>
                  <a:lnTo>
                    <a:pt x="326135" y="251459"/>
                  </a:lnTo>
                  <a:lnTo>
                    <a:pt x="326135" y="246887"/>
                  </a:lnTo>
                  <a:lnTo>
                    <a:pt x="321563" y="242315"/>
                  </a:lnTo>
                  <a:lnTo>
                    <a:pt x="317522" y="237744"/>
                  </a:lnTo>
                  <a:close/>
                </a:path>
                <a:path w="1816734" h="731520">
                  <a:moveTo>
                    <a:pt x="112775" y="6095"/>
                  </a:moveTo>
                  <a:lnTo>
                    <a:pt x="97535" y="27431"/>
                  </a:lnTo>
                  <a:lnTo>
                    <a:pt x="147523" y="45408"/>
                  </a:lnTo>
                  <a:lnTo>
                    <a:pt x="112775" y="6095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/>
          <p:cNvSpPr txBox="1"/>
          <p:nvPr/>
        </p:nvSpPr>
        <p:spPr>
          <a:xfrm>
            <a:off x="8855456" y="6007100"/>
            <a:ext cx="1494155" cy="419734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42570" marR="5080" indent="-230504">
              <a:lnSpc>
                <a:spcPts val="1550"/>
              </a:lnSpc>
              <a:spcBef>
                <a:spcPts val="155"/>
              </a:spcBef>
            </a:pPr>
            <a:r>
              <a:rPr dirty="0" sz="1300" spc="-5">
                <a:latin typeface="Meiryo UI"/>
                <a:cs typeface="Meiryo UI"/>
              </a:rPr>
              <a:t>フ</a:t>
            </a:r>
            <a:r>
              <a:rPr dirty="0" sz="1300" spc="-10">
                <a:latin typeface="Meiryo UI"/>
                <a:cs typeface="Meiryo UI"/>
              </a:rPr>
              <a:t>ロ</a:t>
            </a:r>
            <a:r>
              <a:rPr dirty="0" sz="1300" spc="-15">
                <a:latin typeface="Meiryo UI"/>
                <a:cs typeface="Meiryo UI"/>
              </a:rPr>
              <a:t>ア</a:t>
            </a:r>
            <a:r>
              <a:rPr dirty="0" sz="1300" spc="-5">
                <a:latin typeface="Meiryo UI"/>
                <a:cs typeface="Meiryo UI"/>
              </a:rPr>
              <a:t>毎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各無線</a:t>
            </a:r>
            <a:r>
              <a:rPr dirty="0" sz="1300" spc="-5">
                <a:latin typeface="Segoe UI"/>
                <a:cs typeface="Segoe UI"/>
              </a:rPr>
              <a:t>A</a:t>
            </a:r>
            <a:r>
              <a:rPr dirty="0" sz="1300" spc="-15">
                <a:latin typeface="Segoe UI"/>
                <a:cs typeface="Segoe UI"/>
              </a:rPr>
              <a:t>P</a:t>
            </a:r>
            <a:r>
              <a:rPr dirty="0" sz="1300" spc="-5">
                <a:latin typeface="Meiryo UI"/>
                <a:cs typeface="Meiryo UI"/>
              </a:rPr>
              <a:t>を </a:t>
            </a:r>
            <a:r>
              <a:rPr dirty="0" sz="1300" spc="-5">
                <a:latin typeface="Meiryo UI"/>
                <a:cs typeface="Meiryo UI"/>
              </a:rPr>
              <a:t>接続</a:t>
            </a:r>
            <a:r>
              <a:rPr dirty="0" sz="1300" spc="-40">
                <a:latin typeface="Meiryo UI"/>
                <a:cs typeface="Meiryo UI"/>
              </a:rPr>
              <a:t>・</a:t>
            </a:r>
            <a:r>
              <a:rPr dirty="0" sz="1300" spc="-5">
                <a:latin typeface="Meiryo UI"/>
                <a:cs typeface="Meiryo UI"/>
              </a:rPr>
              <a:t>給電</a:t>
            </a:r>
            <a:r>
              <a:rPr dirty="0" sz="1300">
                <a:latin typeface="Meiryo UI"/>
                <a:cs typeface="Meiryo UI"/>
              </a:rPr>
              <a:t>す</a:t>
            </a:r>
            <a:r>
              <a:rPr dirty="0" sz="1300" spc="-5">
                <a:latin typeface="Meiryo UI"/>
                <a:cs typeface="Meiryo UI"/>
              </a:rPr>
              <a:t>る</a:t>
            </a:r>
            <a:endParaRPr sz="1300">
              <a:latin typeface="Meiryo UI"/>
              <a:cs typeface="Meiryo UI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5504688" y="5576315"/>
            <a:ext cx="3217545" cy="1466215"/>
            <a:chOff x="5504688" y="5576315"/>
            <a:chExt cx="3217545" cy="1466215"/>
          </a:xfrm>
        </p:grpSpPr>
        <p:sp>
          <p:nvSpPr>
            <p:cNvPr id="120" name="object 120"/>
            <p:cNvSpPr/>
            <p:nvPr/>
          </p:nvSpPr>
          <p:spPr>
            <a:xfrm>
              <a:off x="7554467" y="5701283"/>
              <a:ext cx="1153795" cy="1327785"/>
            </a:xfrm>
            <a:custGeom>
              <a:avLst/>
              <a:gdLst/>
              <a:ahLst/>
              <a:cxnLst/>
              <a:rect l="l" t="t" r="r" b="b"/>
              <a:pathLst>
                <a:path w="1153795" h="1327784">
                  <a:moveTo>
                    <a:pt x="1075943" y="861065"/>
                  </a:moveTo>
                  <a:lnTo>
                    <a:pt x="77724" y="861065"/>
                  </a:lnTo>
                  <a:lnTo>
                    <a:pt x="46934" y="867208"/>
                  </a:lnTo>
                  <a:lnTo>
                    <a:pt x="22288" y="883925"/>
                  </a:lnTo>
                  <a:lnTo>
                    <a:pt x="5929" y="908642"/>
                  </a:lnTo>
                  <a:lnTo>
                    <a:pt x="0" y="938789"/>
                  </a:lnTo>
                  <a:lnTo>
                    <a:pt x="0" y="1249685"/>
                  </a:lnTo>
                  <a:lnTo>
                    <a:pt x="5929" y="1279831"/>
                  </a:lnTo>
                  <a:lnTo>
                    <a:pt x="22288" y="1304549"/>
                  </a:lnTo>
                  <a:lnTo>
                    <a:pt x="46934" y="1321265"/>
                  </a:lnTo>
                  <a:lnTo>
                    <a:pt x="77724" y="1327409"/>
                  </a:lnTo>
                  <a:lnTo>
                    <a:pt x="1075943" y="1327409"/>
                  </a:lnTo>
                  <a:lnTo>
                    <a:pt x="1106733" y="1321265"/>
                  </a:lnTo>
                  <a:lnTo>
                    <a:pt x="1131379" y="1304549"/>
                  </a:lnTo>
                  <a:lnTo>
                    <a:pt x="1147738" y="1279831"/>
                  </a:lnTo>
                  <a:lnTo>
                    <a:pt x="1153667" y="1249685"/>
                  </a:lnTo>
                  <a:lnTo>
                    <a:pt x="1153667" y="938789"/>
                  </a:lnTo>
                  <a:lnTo>
                    <a:pt x="1147738" y="908642"/>
                  </a:lnTo>
                  <a:lnTo>
                    <a:pt x="1131379" y="883925"/>
                  </a:lnTo>
                  <a:lnTo>
                    <a:pt x="1106733" y="867208"/>
                  </a:lnTo>
                  <a:lnTo>
                    <a:pt x="1075943" y="861065"/>
                  </a:lnTo>
                  <a:close/>
                </a:path>
                <a:path w="1153795" h="1327784">
                  <a:moveTo>
                    <a:pt x="208787" y="0"/>
                  </a:moveTo>
                  <a:lnTo>
                    <a:pt x="192024" y="861065"/>
                  </a:lnTo>
                  <a:lnTo>
                    <a:pt x="480059" y="861065"/>
                  </a:lnTo>
                  <a:lnTo>
                    <a:pt x="20878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7540752" y="5687567"/>
              <a:ext cx="1181100" cy="1355090"/>
            </a:xfrm>
            <a:custGeom>
              <a:avLst/>
              <a:gdLst/>
              <a:ahLst/>
              <a:cxnLst/>
              <a:rect l="l" t="t" r="r" b="b"/>
              <a:pathLst>
                <a:path w="1181100" h="1355090">
                  <a:moveTo>
                    <a:pt x="192291" y="861065"/>
                  </a:moveTo>
                  <a:lnTo>
                    <a:pt x="89916" y="861065"/>
                  </a:lnTo>
                  <a:lnTo>
                    <a:pt x="62483" y="865637"/>
                  </a:lnTo>
                  <a:lnTo>
                    <a:pt x="19812" y="894593"/>
                  </a:lnTo>
                  <a:lnTo>
                    <a:pt x="0" y="944885"/>
                  </a:lnTo>
                  <a:lnTo>
                    <a:pt x="0" y="1274069"/>
                  </a:lnTo>
                  <a:lnTo>
                    <a:pt x="1524" y="1283213"/>
                  </a:lnTo>
                  <a:lnTo>
                    <a:pt x="3048" y="1290833"/>
                  </a:lnTo>
                  <a:lnTo>
                    <a:pt x="7620" y="1299977"/>
                  </a:lnTo>
                  <a:lnTo>
                    <a:pt x="10668" y="1307597"/>
                  </a:lnTo>
                  <a:lnTo>
                    <a:pt x="15240" y="1315217"/>
                  </a:lnTo>
                  <a:lnTo>
                    <a:pt x="21336" y="1322837"/>
                  </a:lnTo>
                  <a:lnTo>
                    <a:pt x="25907" y="1328933"/>
                  </a:lnTo>
                  <a:lnTo>
                    <a:pt x="64007" y="1351793"/>
                  </a:lnTo>
                  <a:lnTo>
                    <a:pt x="82296" y="1354841"/>
                  </a:lnTo>
                  <a:lnTo>
                    <a:pt x="1100327" y="1354841"/>
                  </a:lnTo>
                  <a:lnTo>
                    <a:pt x="1141476" y="1339601"/>
                  </a:lnTo>
                  <a:lnTo>
                    <a:pt x="1155192" y="1327409"/>
                  </a:lnTo>
                  <a:lnTo>
                    <a:pt x="83820" y="1327409"/>
                  </a:lnTo>
                  <a:lnTo>
                    <a:pt x="65531" y="1322837"/>
                  </a:lnTo>
                  <a:lnTo>
                    <a:pt x="59436" y="1319789"/>
                  </a:lnTo>
                  <a:lnTo>
                    <a:pt x="54864" y="1316741"/>
                  </a:lnTo>
                  <a:lnTo>
                    <a:pt x="50292" y="1312169"/>
                  </a:lnTo>
                  <a:lnTo>
                    <a:pt x="45720" y="1309121"/>
                  </a:lnTo>
                  <a:lnTo>
                    <a:pt x="41148" y="1304549"/>
                  </a:lnTo>
                  <a:lnTo>
                    <a:pt x="38100" y="1298453"/>
                  </a:lnTo>
                  <a:lnTo>
                    <a:pt x="33527" y="1293881"/>
                  </a:lnTo>
                  <a:lnTo>
                    <a:pt x="32003" y="1287785"/>
                  </a:lnTo>
                  <a:lnTo>
                    <a:pt x="28955" y="1281689"/>
                  </a:lnTo>
                  <a:lnTo>
                    <a:pt x="27431" y="1275593"/>
                  </a:lnTo>
                  <a:lnTo>
                    <a:pt x="27431" y="944885"/>
                  </a:lnTo>
                  <a:lnTo>
                    <a:pt x="32003" y="926597"/>
                  </a:lnTo>
                  <a:lnTo>
                    <a:pt x="35051" y="922025"/>
                  </a:lnTo>
                  <a:lnTo>
                    <a:pt x="38100" y="915929"/>
                  </a:lnTo>
                  <a:lnTo>
                    <a:pt x="42672" y="911357"/>
                  </a:lnTo>
                  <a:lnTo>
                    <a:pt x="45720" y="906785"/>
                  </a:lnTo>
                  <a:lnTo>
                    <a:pt x="50292" y="903737"/>
                  </a:lnTo>
                  <a:lnTo>
                    <a:pt x="54864" y="899165"/>
                  </a:lnTo>
                  <a:lnTo>
                    <a:pt x="67055" y="893069"/>
                  </a:lnTo>
                  <a:lnTo>
                    <a:pt x="85344" y="888497"/>
                  </a:lnTo>
                  <a:lnTo>
                    <a:pt x="213359" y="888497"/>
                  </a:lnTo>
                  <a:lnTo>
                    <a:pt x="219455" y="882401"/>
                  </a:lnTo>
                  <a:lnTo>
                    <a:pt x="219455" y="874781"/>
                  </a:lnTo>
                  <a:lnTo>
                    <a:pt x="192024" y="874781"/>
                  </a:lnTo>
                  <a:lnTo>
                    <a:pt x="192291" y="861065"/>
                  </a:lnTo>
                  <a:close/>
                </a:path>
                <a:path w="1181100" h="1355090">
                  <a:moveTo>
                    <a:pt x="237657" y="13716"/>
                  </a:moveTo>
                  <a:lnTo>
                    <a:pt x="236220" y="13716"/>
                  </a:lnTo>
                  <a:lnTo>
                    <a:pt x="234628" y="95472"/>
                  </a:lnTo>
                  <a:lnTo>
                    <a:pt x="481583" y="879353"/>
                  </a:lnTo>
                  <a:lnTo>
                    <a:pt x="483107" y="885449"/>
                  </a:lnTo>
                  <a:lnTo>
                    <a:pt x="489203" y="888497"/>
                  </a:lnTo>
                  <a:lnTo>
                    <a:pt x="1097279" y="888497"/>
                  </a:lnTo>
                  <a:lnTo>
                    <a:pt x="1109472" y="891545"/>
                  </a:lnTo>
                  <a:lnTo>
                    <a:pt x="1115568" y="894593"/>
                  </a:lnTo>
                  <a:lnTo>
                    <a:pt x="1121664" y="896117"/>
                  </a:lnTo>
                  <a:lnTo>
                    <a:pt x="1126236" y="900689"/>
                  </a:lnTo>
                  <a:lnTo>
                    <a:pt x="1132331" y="903737"/>
                  </a:lnTo>
                  <a:lnTo>
                    <a:pt x="1136903" y="908309"/>
                  </a:lnTo>
                  <a:lnTo>
                    <a:pt x="1139952" y="912881"/>
                  </a:lnTo>
                  <a:lnTo>
                    <a:pt x="1144524" y="917453"/>
                  </a:lnTo>
                  <a:lnTo>
                    <a:pt x="1147572" y="923549"/>
                  </a:lnTo>
                  <a:lnTo>
                    <a:pt x="1149096" y="928121"/>
                  </a:lnTo>
                  <a:lnTo>
                    <a:pt x="1152144" y="934217"/>
                  </a:lnTo>
                  <a:lnTo>
                    <a:pt x="1153668" y="940313"/>
                  </a:lnTo>
                  <a:lnTo>
                    <a:pt x="1153668" y="946409"/>
                  </a:lnTo>
                  <a:lnTo>
                    <a:pt x="1155192" y="954029"/>
                  </a:lnTo>
                  <a:lnTo>
                    <a:pt x="1153668" y="1069853"/>
                  </a:lnTo>
                  <a:lnTo>
                    <a:pt x="1153668" y="1277117"/>
                  </a:lnTo>
                  <a:lnTo>
                    <a:pt x="1150620" y="1283213"/>
                  </a:lnTo>
                  <a:lnTo>
                    <a:pt x="1126236" y="1316741"/>
                  </a:lnTo>
                  <a:lnTo>
                    <a:pt x="1095755" y="1327409"/>
                  </a:lnTo>
                  <a:lnTo>
                    <a:pt x="1155192" y="1327409"/>
                  </a:lnTo>
                  <a:lnTo>
                    <a:pt x="1161288" y="1321313"/>
                  </a:lnTo>
                  <a:lnTo>
                    <a:pt x="1175003" y="1298453"/>
                  </a:lnTo>
                  <a:lnTo>
                    <a:pt x="1178052" y="1290833"/>
                  </a:lnTo>
                  <a:lnTo>
                    <a:pt x="1181100" y="1272545"/>
                  </a:lnTo>
                  <a:lnTo>
                    <a:pt x="1181100" y="943361"/>
                  </a:lnTo>
                  <a:lnTo>
                    <a:pt x="1165859" y="900689"/>
                  </a:lnTo>
                  <a:lnTo>
                    <a:pt x="1147572" y="882401"/>
                  </a:lnTo>
                  <a:lnTo>
                    <a:pt x="1141476" y="876305"/>
                  </a:lnTo>
                  <a:lnTo>
                    <a:pt x="1133855" y="871733"/>
                  </a:lnTo>
                  <a:lnTo>
                    <a:pt x="507492" y="871733"/>
                  </a:lnTo>
                  <a:lnTo>
                    <a:pt x="493775" y="861065"/>
                  </a:lnTo>
                  <a:lnTo>
                    <a:pt x="504137" y="861065"/>
                  </a:lnTo>
                  <a:lnTo>
                    <a:pt x="237657" y="13716"/>
                  </a:lnTo>
                  <a:close/>
                </a:path>
                <a:path w="1181100" h="1355090">
                  <a:moveTo>
                    <a:pt x="227075" y="0"/>
                  </a:moveTo>
                  <a:lnTo>
                    <a:pt x="220979" y="0"/>
                  </a:lnTo>
                  <a:lnTo>
                    <a:pt x="214883" y="1524"/>
                  </a:lnTo>
                  <a:lnTo>
                    <a:pt x="208788" y="7620"/>
                  </a:lnTo>
                  <a:lnTo>
                    <a:pt x="208698" y="18288"/>
                  </a:lnTo>
                  <a:lnTo>
                    <a:pt x="192024" y="874781"/>
                  </a:lnTo>
                  <a:lnTo>
                    <a:pt x="205740" y="861065"/>
                  </a:lnTo>
                  <a:lnTo>
                    <a:pt x="219723" y="861065"/>
                  </a:lnTo>
                  <a:lnTo>
                    <a:pt x="234628" y="95472"/>
                  </a:lnTo>
                  <a:lnTo>
                    <a:pt x="210312" y="18288"/>
                  </a:lnTo>
                  <a:lnTo>
                    <a:pt x="236220" y="13716"/>
                  </a:lnTo>
                  <a:lnTo>
                    <a:pt x="237657" y="13716"/>
                  </a:lnTo>
                  <a:lnTo>
                    <a:pt x="236220" y="9144"/>
                  </a:lnTo>
                  <a:lnTo>
                    <a:pt x="234696" y="3048"/>
                  </a:lnTo>
                  <a:lnTo>
                    <a:pt x="227075" y="0"/>
                  </a:lnTo>
                  <a:close/>
                </a:path>
                <a:path w="1181100" h="1355090">
                  <a:moveTo>
                    <a:pt x="219723" y="861065"/>
                  </a:moveTo>
                  <a:lnTo>
                    <a:pt x="205740" y="861065"/>
                  </a:lnTo>
                  <a:lnTo>
                    <a:pt x="192024" y="874781"/>
                  </a:lnTo>
                  <a:lnTo>
                    <a:pt x="219455" y="874781"/>
                  </a:lnTo>
                  <a:lnTo>
                    <a:pt x="219723" y="861065"/>
                  </a:lnTo>
                  <a:close/>
                </a:path>
                <a:path w="1181100" h="1355090">
                  <a:moveTo>
                    <a:pt x="504137" y="861065"/>
                  </a:moveTo>
                  <a:lnTo>
                    <a:pt x="493775" y="861065"/>
                  </a:lnTo>
                  <a:lnTo>
                    <a:pt x="507492" y="871733"/>
                  </a:lnTo>
                  <a:lnTo>
                    <a:pt x="504137" y="861065"/>
                  </a:lnTo>
                  <a:close/>
                </a:path>
                <a:path w="1181100" h="1355090">
                  <a:moveTo>
                    <a:pt x="1098803" y="861065"/>
                  </a:moveTo>
                  <a:lnTo>
                    <a:pt x="504137" y="861065"/>
                  </a:lnTo>
                  <a:lnTo>
                    <a:pt x="507492" y="871733"/>
                  </a:lnTo>
                  <a:lnTo>
                    <a:pt x="1133855" y="871733"/>
                  </a:lnTo>
                  <a:lnTo>
                    <a:pt x="1124712" y="868685"/>
                  </a:lnTo>
                  <a:lnTo>
                    <a:pt x="1117092" y="865637"/>
                  </a:lnTo>
                  <a:lnTo>
                    <a:pt x="1107948" y="862589"/>
                  </a:lnTo>
                  <a:lnTo>
                    <a:pt x="1098803" y="861065"/>
                  </a:lnTo>
                  <a:close/>
                </a:path>
                <a:path w="1181100" h="1355090">
                  <a:moveTo>
                    <a:pt x="236220" y="13716"/>
                  </a:moveTo>
                  <a:lnTo>
                    <a:pt x="210312" y="18288"/>
                  </a:lnTo>
                  <a:lnTo>
                    <a:pt x="234628" y="95472"/>
                  </a:lnTo>
                  <a:lnTo>
                    <a:pt x="236220" y="1371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518404" y="5590031"/>
              <a:ext cx="1983105" cy="1377950"/>
            </a:xfrm>
            <a:custGeom>
              <a:avLst/>
              <a:gdLst/>
              <a:ahLst/>
              <a:cxnLst/>
              <a:rect l="l" t="t" r="r" b="b"/>
              <a:pathLst>
                <a:path w="1983104" h="1377950">
                  <a:moveTo>
                    <a:pt x="1850136" y="580643"/>
                  </a:moveTo>
                  <a:lnTo>
                    <a:pt x="132587" y="580643"/>
                  </a:lnTo>
                  <a:lnTo>
                    <a:pt x="90708" y="587410"/>
                  </a:lnTo>
                  <a:lnTo>
                    <a:pt x="54315" y="606247"/>
                  </a:lnTo>
                  <a:lnTo>
                    <a:pt x="25603" y="634960"/>
                  </a:lnTo>
                  <a:lnTo>
                    <a:pt x="6766" y="671355"/>
                  </a:lnTo>
                  <a:lnTo>
                    <a:pt x="0" y="713237"/>
                  </a:lnTo>
                  <a:lnTo>
                    <a:pt x="0" y="1245113"/>
                  </a:lnTo>
                  <a:lnTo>
                    <a:pt x="6766" y="1286992"/>
                  </a:lnTo>
                  <a:lnTo>
                    <a:pt x="25603" y="1323385"/>
                  </a:lnTo>
                  <a:lnTo>
                    <a:pt x="54315" y="1352097"/>
                  </a:lnTo>
                  <a:lnTo>
                    <a:pt x="90708" y="1370934"/>
                  </a:lnTo>
                  <a:lnTo>
                    <a:pt x="132587" y="1377701"/>
                  </a:lnTo>
                  <a:lnTo>
                    <a:pt x="1850136" y="1377701"/>
                  </a:lnTo>
                  <a:lnTo>
                    <a:pt x="1892015" y="1370934"/>
                  </a:lnTo>
                  <a:lnTo>
                    <a:pt x="1928408" y="1352097"/>
                  </a:lnTo>
                  <a:lnTo>
                    <a:pt x="1957120" y="1323385"/>
                  </a:lnTo>
                  <a:lnTo>
                    <a:pt x="1975957" y="1286992"/>
                  </a:lnTo>
                  <a:lnTo>
                    <a:pt x="1982724" y="1245113"/>
                  </a:lnTo>
                  <a:lnTo>
                    <a:pt x="1982724" y="713237"/>
                  </a:lnTo>
                  <a:lnTo>
                    <a:pt x="1975957" y="671355"/>
                  </a:lnTo>
                  <a:lnTo>
                    <a:pt x="1957120" y="634960"/>
                  </a:lnTo>
                  <a:lnTo>
                    <a:pt x="1928408" y="606247"/>
                  </a:lnTo>
                  <a:lnTo>
                    <a:pt x="1892015" y="587410"/>
                  </a:lnTo>
                  <a:lnTo>
                    <a:pt x="1850136" y="580643"/>
                  </a:lnTo>
                  <a:close/>
                </a:path>
                <a:path w="1983104" h="1377950">
                  <a:moveTo>
                    <a:pt x="864108" y="0"/>
                  </a:moveTo>
                  <a:lnTo>
                    <a:pt x="330708" y="580643"/>
                  </a:lnTo>
                  <a:lnTo>
                    <a:pt x="826008" y="580643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504688" y="5576315"/>
              <a:ext cx="2010410" cy="1405255"/>
            </a:xfrm>
            <a:custGeom>
              <a:avLst/>
              <a:gdLst/>
              <a:ahLst/>
              <a:cxnLst/>
              <a:rect l="l" t="t" r="r" b="b"/>
              <a:pathLst>
                <a:path w="2010409" h="1405254">
                  <a:moveTo>
                    <a:pt x="337956" y="580644"/>
                  </a:moveTo>
                  <a:lnTo>
                    <a:pt x="144779" y="580644"/>
                  </a:lnTo>
                  <a:lnTo>
                    <a:pt x="131063" y="582168"/>
                  </a:lnTo>
                  <a:lnTo>
                    <a:pt x="115824" y="583692"/>
                  </a:lnTo>
                  <a:lnTo>
                    <a:pt x="76200" y="598932"/>
                  </a:lnTo>
                  <a:lnTo>
                    <a:pt x="32003" y="635508"/>
                  </a:lnTo>
                  <a:lnTo>
                    <a:pt x="10667" y="670560"/>
                  </a:lnTo>
                  <a:lnTo>
                    <a:pt x="3048" y="699516"/>
                  </a:lnTo>
                  <a:lnTo>
                    <a:pt x="0" y="713232"/>
                  </a:lnTo>
                  <a:lnTo>
                    <a:pt x="0" y="1275593"/>
                  </a:lnTo>
                  <a:lnTo>
                    <a:pt x="6096" y="1303025"/>
                  </a:lnTo>
                  <a:lnTo>
                    <a:pt x="10667" y="1316741"/>
                  </a:lnTo>
                  <a:lnTo>
                    <a:pt x="18287" y="1328933"/>
                  </a:lnTo>
                  <a:lnTo>
                    <a:pt x="24384" y="1341125"/>
                  </a:lnTo>
                  <a:lnTo>
                    <a:pt x="53339" y="1373129"/>
                  </a:lnTo>
                  <a:lnTo>
                    <a:pt x="89915" y="1394465"/>
                  </a:lnTo>
                  <a:lnTo>
                    <a:pt x="132587" y="1405133"/>
                  </a:lnTo>
                  <a:lnTo>
                    <a:pt x="1879091" y="1405133"/>
                  </a:lnTo>
                  <a:lnTo>
                    <a:pt x="1921764" y="1394465"/>
                  </a:lnTo>
                  <a:lnTo>
                    <a:pt x="1950212" y="1377701"/>
                  </a:lnTo>
                  <a:lnTo>
                    <a:pt x="132587" y="1377701"/>
                  </a:lnTo>
                  <a:lnTo>
                    <a:pt x="121920" y="1376177"/>
                  </a:lnTo>
                  <a:lnTo>
                    <a:pt x="79248" y="1357889"/>
                  </a:lnTo>
                  <a:lnTo>
                    <a:pt x="47244" y="1325885"/>
                  </a:lnTo>
                  <a:lnTo>
                    <a:pt x="28956" y="1283213"/>
                  </a:lnTo>
                  <a:lnTo>
                    <a:pt x="27432" y="1271021"/>
                  </a:lnTo>
                  <a:lnTo>
                    <a:pt x="27432" y="714761"/>
                  </a:lnTo>
                  <a:lnTo>
                    <a:pt x="41148" y="670560"/>
                  </a:lnTo>
                  <a:lnTo>
                    <a:pt x="80772" y="627888"/>
                  </a:lnTo>
                  <a:lnTo>
                    <a:pt x="123444" y="611124"/>
                  </a:lnTo>
                  <a:lnTo>
                    <a:pt x="146303" y="608076"/>
                  </a:lnTo>
                  <a:lnTo>
                    <a:pt x="347472" y="608076"/>
                  </a:lnTo>
                  <a:lnTo>
                    <a:pt x="352044" y="606552"/>
                  </a:lnTo>
                  <a:lnTo>
                    <a:pt x="353567" y="603504"/>
                  </a:lnTo>
                  <a:lnTo>
                    <a:pt x="370412" y="585216"/>
                  </a:lnTo>
                  <a:lnTo>
                    <a:pt x="333756" y="585216"/>
                  </a:lnTo>
                  <a:lnTo>
                    <a:pt x="337956" y="580644"/>
                  </a:lnTo>
                  <a:close/>
                </a:path>
                <a:path w="2010409" h="1405254">
                  <a:moveTo>
                    <a:pt x="891539" y="13716"/>
                  </a:moveTo>
                  <a:lnTo>
                    <a:pt x="864108" y="13716"/>
                  </a:lnTo>
                  <a:lnTo>
                    <a:pt x="886967" y="24384"/>
                  </a:lnTo>
                  <a:lnTo>
                    <a:pt x="861600" y="51925"/>
                  </a:lnTo>
                  <a:lnTo>
                    <a:pt x="826108" y="592836"/>
                  </a:lnTo>
                  <a:lnTo>
                    <a:pt x="826008" y="597408"/>
                  </a:lnTo>
                  <a:lnTo>
                    <a:pt x="827532" y="601980"/>
                  </a:lnTo>
                  <a:lnTo>
                    <a:pt x="832103" y="606552"/>
                  </a:lnTo>
                  <a:lnTo>
                    <a:pt x="836676" y="608076"/>
                  </a:lnTo>
                  <a:lnTo>
                    <a:pt x="1863852" y="608076"/>
                  </a:lnTo>
                  <a:lnTo>
                    <a:pt x="1888236" y="611124"/>
                  </a:lnTo>
                  <a:lnTo>
                    <a:pt x="1940052" y="635508"/>
                  </a:lnTo>
                  <a:lnTo>
                    <a:pt x="1969008" y="672084"/>
                  </a:lnTo>
                  <a:lnTo>
                    <a:pt x="1982723" y="716285"/>
                  </a:lnTo>
                  <a:lnTo>
                    <a:pt x="1982723" y="1272545"/>
                  </a:lnTo>
                  <a:lnTo>
                    <a:pt x="1969008" y="1316741"/>
                  </a:lnTo>
                  <a:lnTo>
                    <a:pt x="1938528" y="1351793"/>
                  </a:lnTo>
                  <a:lnTo>
                    <a:pt x="1898904" y="1373129"/>
                  </a:lnTo>
                  <a:lnTo>
                    <a:pt x="1876043" y="1377701"/>
                  </a:lnTo>
                  <a:lnTo>
                    <a:pt x="1950212" y="1377701"/>
                  </a:lnTo>
                  <a:lnTo>
                    <a:pt x="1985771" y="1341125"/>
                  </a:lnTo>
                  <a:lnTo>
                    <a:pt x="2004060" y="1301501"/>
                  </a:lnTo>
                  <a:lnTo>
                    <a:pt x="2010156" y="1274069"/>
                  </a:lnTo>
                  <a:lnTo>
                    <a:pt x="2010156" y="711708"/>
                  </a:lnTo>
                  <a:lnTo>
                    <a:pt x="2007108" y="697992"/>
                  </a:lnTo>
                  <a:lnTo>
                    <a:pt x="2004060" y="682752"/>
                  </a:lnTo>
                  <a:lnTo>
                    <a:pt x="1997964" y="670560"/>
                  </a:lnTo>
                  <a:lnTo>
                    <a:pt x="1991867" y="656844"/>
                  </a:lnTo>
                  <a:lnTo>
                    <a:pt x="1984247" y="644652"/>
                  </a:lnTo>
                  <a:lnTo>
                    <a:pt x="1956815" y="614172"/>
                  </a:lnTo>
                  <a:lnTo>
                    <a:pt x="1926336" y="595884"/>
                  </a:lnTo>
                  <a:lnTo>
                    <a:pt x="853439" y="595884"/>
                  </a:lnTo>
                  <a:lnTo>
                    <a:pt x="839724" y="580644"/>
                  </a:lnTo>
                  <a:lnTo>
                    <a:pt x="854439" y="580644"/>
                  </a:lnTo>
                  <a:lnTo>
                    <a:pt x="891539" y="15240"/>
                  </a:lnTo>
                  <a:lnTo>
                    <a:pt x="891539" y="13716"/>
                  </a:lnTo>
                  <a:close/>
                </a:path>
                <a:path w="2010409" h="1405254">
                  <a:moveTo>
                    <a:pt x="854439" y="580644"/>
                  </a:moveTo>
                  <a:lnTo>
                    <a:pt x="839724" y="580644"/>
                  </a:lnTo>
                  <a:lnTo>
                    <a:pt x="853439" y="595884"/>
                  </a:lnTo>
                  <a:lnTo>
                    <a:pt x="854439" y="580644"/>
                  </a:lnTo>
                  <a:close/>
                </a:path>
                <a:path w="2010409" h="1405254">
                  <a:moveTo>
                    <a:pt x="1863852" y="580644"/>
                  </a:moveTo>
                  <a:lnTo>
                    <a:pt x="854439" y="580644"/>
                  </a:lnTo>
                  <a:lnTo>
                    <a:pt x="853439" y="595884"/>
                  </a:lnTo>
                  <a:lnTo>
                    <a:pt x="1926336" y="595884"/>
                  </a:lnTo>
                  <a:lnTo>
                    <a:pt x="1920239" y="592836"/>
                  </a:lnTo>
                  <a:lnTo>
                    <a:pt x="1892808" y="583692"/>
                  </a:lnTo>
                  <a:lnTo>
                    <a:pt x="1877567" y="582168"/>
                  </a:lnTo>
                  <a:lnTo>
                    <a:pt x="1863852" y="580644"/>
                  </a:lnTo>
                  <a:close/>
                </a:path>
                <a:path w="2010409" h="1405254">
                  <a:moveTo>
                    <a:pt x="877824" y="0"/>
                  </a:moveTo>
                  <a:lnTo>
                    <a:pt x="871727" y="1524"/>
                  </a:lnTo>
                  <a:lnTo>
                    <a:pt x="867156" y="4572"/>
                  </a:lnTo>
                  <a:lnTo>
                    <a:pt x="333756" y="585216"/>
                  </a:lnTo>
                  <a:lnTo>
                    <a:pt x="344424" y="580644"/>
                  </a:lnTo>
                  <a:lnTo>
                    <a:pt x="374623" y="580644"/>
                  </a:lnTo>
                  <a:lnTo>
                    <a:pt x="861600" y="51925"/>
                  </a:lnTo>
                  <a:lnTo>
                    <a:pt x="864108" y="13716"/>
                  </a:lnTo>
                  <a:lnTo>
                    <a:pt x="891539" y="13716"/>
                  </a:lnTo>
                  <a:lnTo>
                    <a:pt x="891539" y="9144"/>
                  </a:lnTo>
                  <a:lnTo>
                    <a:pt x="888491" y="4572"/>
                  </a:lnTo>
                  <a:lnTo>
                    <a:pt x="882396" y="1524"/>
                  </a:lnTo>
                  <a:lnTo>
                    <a:pt x="877824" y="0"/>
                  </a:lnTo>
                  <a:close/>
                </a:path>
                <a:path w="2010409" h="1405254">
                  <a:moveTo>
                    <a:pt x="374623" y="580644"/>
                  </a:moveTo>
                  <a:lnTo>
                    <a:pt x="344424" y="580644"/>
                  </a:lnTo>
                  <a:lnTo>
                    <a:pt x="333756" y="585216"/>
                  </a:lnTo>
                  <a:lnTo>
                    <a:pt x="370412" y="585216"/>
                  </a:lnTo>
                  <a:lnTo>
                    <a:pt x="374623" y="580644"/>
                  </a:lnTo>
                  <a:close/>
                </a:path>
                <a:path w="2010409" h="1405254">
                  <a:moveTo>
                    <a:pt x="864108" y="13716"/>
                  </a:moveTo>
                  <a:lnTo>
                    <a:pt x="861600" y="51925"/>
                  </a:lnTo>
                  <a:lnTo>
                    <a:pt x="886967" y="24384"/>
                  </a:lnTo>
                  <a:lnTo>
                    <a:pt x="864108" y="1371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/>
          <p:cNvSpPr txBox="1"/>
          <p:nvPr/>
        </p:nvSpPr>
        <p:spPr>
          <a:xfrm>
            <a:off x="5644388" y="6260089"/>
            <a:ext cx="1732280" cy="6146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 marL="12700" marR="5080" indent="1270">
              <a:lnSpc>
                <a:spcPct val="98800"/>
              </a:lnSpc>
              <a:spcBef>
                <a:spcPts val="115"/>
              </a:spcBef>
            </a:pPr>
            <a:r>
              <a:rPr dirty="0" sz="1300" spc="-5">
                <a:latin typeface="Meiryo UI"/>
                <a:cs typeface="Meiryo UI"/>
              </a:rPr>
              <a:t>光回線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引</a:t>
            </a:r>
            <a:r>
              <a:rPr dirty="0" sz="1300" spc="-15">
                <a:latin typeface="Meiryo UI"/>
                <a:cs typeface="Meiryo UI"/>
              </a:rPr>
              <a:t>き</a:t>
            </a:r>
            <a:r>
              <a:rPr dirty="0" sz="1300" spc="-5">
                <a:latin typeface="Meiryo UI"/>
                <a:cs typeface="Meiryo UI"/>
              </a:rPr>
              <a:t>込み先</a:t>
            </a:r>
            <a:r>
              <a:rPr dirty="0" sz="1300" spc="-10">
                <a:latin typeface="Meiryo UI"/>
                <a:cs typeface="Meiryo UI"/>
              </a:rPr>
              <a:t>は</a:t>
            </a:r>
            <a:r>
              <a:rPr dirty="0" sz="1300" spc="-5">
                <a:latin typeface="Meiryo UI"/>
                <a:cs typeface="Meiryo UI"/>
              </a:rPr>
              <a:t>、 </a:t>
            </a:r>
            <a:r>
              <a:rPr dirty="0" sz="1300" spc="-5">
                <a:latin typeface="Meiryo UI"/>
                <a:cs typeface="Meiryo UI"/>
              </a:rPr>
              <a:t>校舎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構造に</a:t>
            </a:r>
            <a:r>
              <a:rPr dirty="0" sz="1300" spc="-15">
                <a:latin typeface="Meiryo UI"/>
                <a:cs typeface="Meiryo UI"/>
              </a:rPr>
              <a:t>よ</a:t>
            </a:r>
            <a:r>
              <a:rPr dirty="0" sz="1300" spc="-5">
                <a:latin typeface="Meiryo UI"/>
                <a:cs typeface="Meiryo UI"/>
              </a:rPr>
              <a:t>り、</a:t>
            </a:r>
            <a:r>
              <a:rPr dirty="0" sz="1300" spc="-10">
                <a:latin typeface="Segoe UI"/>
                <a:cs typeface="Segoe UI"/>
              </a:rPr>
              <a:t>2</a:t>
            </a:r>
            <a:r>
              <a:rPr dirty="0" sz="1300" spc="-5">
                <a:latin typeface="Segoe UI"/>
                <a:cs typeface="Segoe UI"/>
              </a:rPr>
              <a:t>F</a:t>
            </a:r>
            <a:r>
              <a:rPr dirty="0" sz="1300" spc="-5">
                <a:latin typeface="Meiryo UI"/>
                <a:cs typeface="Meiryo UI"/>
              </a:rPr>
              <a:t>、</a:t>
            </a:r>
            <a:r>
              <a:rPr dirty="0" sz="1300" spc="-10">
                <a:latin typeface="Segoe UI"/>
                <a:cs typeface="Segoe UI"/>
              </a:rPr>
              <a:t>3</a:t>
            </a:r>
            <a:r>
              <a:rPr dirty="0" sz="1300" spc="-5">
                <a:latin typeface="Segoe UI"/>
                <a:cs typeface="Segoe UI"/>
              </a:rPr>
              <a:t>F </a:t>
            </a:r>
            <a:r>
              <a:rPr dirty="0" sz="1300" spc="-5">
                <a:latin typeface="Meiryo UI"/>
                <a:cs typeface="Meiryo UI"/>
              </a:rPr>
              <a:t>に</a:t>
            </a:r>
            <a:r>
              <a:rPr dirty="0" sz="1300" spc="-10">
                <a:latin typeface="Meiryo UI"/>
                <a:cs typeface="Meiryo UI"/>
              </a:rPr>
              <a:t>なる</a:t>
            </a:r>
            <a:r>
              <a:rPr dirty="0" sz="1300" spc="-5">
                <a:latin typeface="Meiryo UI"/>
                <a:cs typeface="Meiryo UI"/>
              </a:rPr>
              <a:t>場合</a:t>
            </a:r>
            <a:r>
              <a:rPr dirty="0" sz="1300" spc="-10">
                <a:latin typeface="Meiryo UI"/>
                <a:cs typeface="Meiryo UI"/>
              </a:rPr>
              <a:t>もある</a:t>
            </a:r>
            <a:r>
              <a:rPr dirty="0" sz="1300" spc="-5">
                <a:latin typeface="Meiryo UI"/>
                <a:cs typeface="Meiryo UI"/>
              </a:rPr>
              <a:t>。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933192" y="4224020"/>
            <a:ext cx="461009" cy="369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90"/>
              </a:spcBef>
            </a:pPr>
            <a:r>
              <a:rPr dirty="0" sz="1100" spc="20">
                <a:latin typeface="Meiryo UI"/>
                <a:cs typeface="Meiryo UI"/>
              </a:rPr>
              <a:t>フ</a:t>
            </a:r>
            <a:r>
              <a:rPr dirty="0" sz="1100" spc="10">
                <a:latin typeface="Meiryo UI"/>
                <a:cs typeface="Meiryo UI"/>
              </a:rPr>
              <a:t>ァ</a:t>
            </a:r>
            <a:r>
              <a:rPr dirty="0" sz="1100" spc="20">
                <a:latin typeface="Meiryo UI"/>
                <a:cs typeface="Meiryo UI"/>
              </a:rPr>
              <a:t>イア </a:t>
            </a:r>
            <a:r>
              <a:rPr dirty="0" sz="1100" spc="20">
                <a:latin typeface="Meiryo UI"/>
                <a:cs typeface="Meiryo UI"/>
              </a:rPr>
              <a:t>ウ</a:t>
            </a:r>
            <a:r>
              <a:rPr dirty="0" sz="1100" spc="10">
                <a:latin typeface="Meiryo UI"/>
                <a:cs typeface="Meiryo UI"/>
              </a:rPr>
              <a:t>ォ</a:t>
            </a:r>
            <a:r>
              <a:rPr dirty="0" sz="1100" spc="20">
                <a:latin typeface="Meiryo UI"/>
                <a:cs typeface="Meiryo UI"/>
              </a:rPr>
              <a:t>ール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289559" y="742188"/>
            <a:ext cx="10278110" cy="4255135"/>
            <a:chOff x="289559" y="742188"/>
            <a:chExt cx="10278110" cy="4255135"/>
          </a:xfrm>
        </p:grpSpPr>
        <p:sp>
          <p:nvSpPr>
            <p:cNvPr id="127" name="object 127"/>
            <p:cNvSpPr/>
            <p:nvPr/>
          </p:nvSpPr>
          <p:spPr>
            <a:xfrm>
              <a:off x="294132" y="4681727"/>
              <a:ext cx="622300" cy="311150"/>
            </a:xfrm>
            <a:custGeom>
              <a:avLst/>
              <a:gdLst/>
              <a:ahLst/>
              <a:cxnLst/>
              <a:rect l="l" t="t" r="r" b="b"/>
              <a:pathLst>
                <a:path w="622300" h="311150">
                  <a:moveTo>
                    <a:pt x="621792" y="18288"/>
                  </a:moveTo>
                  <a:lnTo>
                    <a:pt x="610717" y="13233"/>
                  </a:lnTo>
                  <a:lnTo>
                    <a:pt x="579450" y="8813"/>
                  </a:lnTo>
                  <a:lnTo>
                    <a:pt x="530923" y="5143"/>
                  </a:lnTo>
                  <a:lnTo>
                    <a:pt x="530923" y="31432"/>
                  </a:lnTo>
                  <a:lnTo>
                    <a:pt x="468033" y="34213"/>
                  </a:lnTo>
                  <a:lnTo>
                    <a:pt x="530910" y="31432"/>
                  </a:lnTo>
                  <a:lnTo>
                    <a:pt x="530923" y="5143"/>
                  </a:lnTo>
                  <a:lnTo>
                    <a:pt x="468033" y="2374"/>
                  </a:lnTo>
                  <a:lnTo>
                    <a:pt x="393712" y="622"/>
                  </a:lnTo>
                  <a:lnTo>
                    <a:pt x="310896" y="0"/>
                  </a:lnTo>
                  <a:lnTo>
                    <a:pt x="228600" y="622"/>
                  </a:lnTo>
                  <a:lnTo>
                    <a:pt x="154432" y="2374"/>
                  </a:lnTo>
                  <a:lnTo>
                    <a:pt x="91440" y="5143"/>
                  </a:lnTo>
                  <a:lnTo>
                    <a:pt x="42672" y="8813"/>
                  </a:lnTo>
                  <a:lnTo>
                    <a:pt x="0" y="18288"/>
                  </a:lnTo>
                  <a:lnTo>
                    <a:pt x="0" y="292608"/>
                  </a:lnTo>
                  <a:lnTo>
                    <a:pt x="42672" y="302094"/>
                  </a:lnTo>
                  <a:lnTo>
                    <a:pt x="91440" y="305752"/>
                  </a:lnTo>
                  <a:lnTo>
                    <a:pt x="154432" y="308533"/>
                  </a:lnTo>
                  <a:lnTo>
                    <a:pt x="228600" y="310286"/>
                  </a:lnTo>
                  <a:lnTo>
                    <a:pt x="310896" y="310896"/>
                  </a:lnTo>
                  <a:lnTo>
                    <a:pt x="393712" y="310286"/>
                  </a:lnTo>
                  <a:lnTo>
                    <a:pt x="468033" y="308533"/>
                  </a:lnTo>
                  <a:lnTo>
                    <a:pt x="530910" y="305752"/>
                  </a:lnTo>
                  <a:lnTo>
                    <a:pt x="579450" y="302094"/>
                  </a:lnTo>
                  <a:lnTo>
                    <a:pt x="621792" y="292608"/>
                  </a:lnTo>
                  <a:lnTo>
                    <a:pt x="621792" y="18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289559" y="4677155"/>
              <a:ext cx="632460" cy="320040"/>
            </a:xfrm>
            <a:custGeom>
              <a:avLst/>
              <a:gdLst/>
              <a:ahLst/>
              <a:cxnLst/>
              <a:rect l="l" t="t" r="r" b="b"/>
              <a:pathLst>
                <a:path w="632460" h="320039">
                  <a:moveTo>
                    <a:pt x="437388" y="318769"/>
                  </a:moveTo>
                  <a:lnTo>
                    <a:pt x="195071" y="318769"/>
                  </a:lnTo>
                  <a:lnTo>
                    <a:pt x="224027" y="320039"/>
                  </a:lnTo>
                  <a:lnTo>
                    <a:pt x="408431" y="320039"/>
                  </a:lnTo>
                  <a:lnTo>
                    <a:pt x="437388" y="318769"/>
                  </a:lnTo>
                  <a:close/>
                </a:path>
                <a:path w="632460" h="320039">
                  <a:moveTo>
                    <a:pt x="489203" y="317500"/>
                  </a:moveTo>
                  <a:lnTo>
                    <a:pt x="141732" y="317500"/>
                  </a:lnTo>
                  <a:lnTo>
                    <a:pt x="167640" y="318769"/>
                  </a:lnTo>
                  <a:lnTo>
                    <a:pt x="464819" y="318769"/>
                  </a:lnTo>
                  <a:lnTo>
                    <a:pt x="489203" y="317500"/>
                  </a:lnTo>
                  <a:close/>
                </a:path>
                <a:path w="632460" h="320039">
                  <a:moveTo>
                    <a:pt x="556260" y="314959"/>
                  </a:moveTo>
                  <a:lnTo>
                    <a:pt x="76200" y="314959"/>
                  </a:lnTo>
                  <a:lnTo>
                    <a:pt x="117347" y="317500"/>
                  </a:lnTo>
                  <a:lnTo>
                    <a:pt x="513588" y="317500"/>
                  </a:lnTo>
                  <a:lnTo>
                    <a:pt x="556260" y="314959"/>
                  </a:lnTo>
                  <a:close/>
                </a:path>
                <a:path w="632460" h="320039">
                  <a:moveTo>
                    <a:pt x="574548" y="313689"/>
                  </a:moveTo>
                  <a:lnTo>
                    <a:pt x="57911" y="313689"/>
                  </a:lnTo>
                  <a:lnTo>
                    <a:pt x="67055" y="314959"/>
                  </a:lnTo>
                  <a:lnTo>
                    <a:pt x="565404" y="314959"/>
                  </a:lnTo>
                  <a:lnTo>
                    <a:pt x="574548" y="313689"/>
                  </a:lnTo>
                  <a:close/>
                </a:path>
                <a:path w="632460" h="320039">
                  <a:moveTo>
                    <a:pt x="589788" y="311150"/>
                  </a:moveTo>
                  <a:lnTo>
                    <a:pt x="42671" y="311150"/>
                  </a:lnTo>
                  <a:lnTo>
                    <a:pt x="50292" y="313689"/>
                  </a:lnTo>
                  <a:lnTo>
                    <a:pt x="582168" y="313689"/>
                  </a:lnTo>
                  <a:lnTo>
                    <a:pt x="589788" y="311150"/>
                  </a:lnTo>
                  <a:close/>
                </a:path>
                <a:path w="632460" h="320039">
                  <a:moveTo>
                    <a:pt x="167640" y="308609"/>
                  </a:moveTo>
                  <a:lnTo>
                    <a:pt x="22860" y="308609"/>
                  </a:lnTo>
                  <a:lnTo>
                    <a:pt x="35051" y="311150"/>
                  </a:lnTo>
                  <a:lnTo>
                    <a:pt x="283463" y="311150"/>
                  </a:lnTo>
                  <a:lnTo>
                    <a:pt x="252983" y="309879"/>
                  </a:lnTo>
                  <a:lnTo>
                    <a:pt x="195071" y="309879"/>
                  </a:lnTo>
                  <a:lnTo>
                    <a:pt x="167640" y="308609"/>
                  </a:lnTo>
                  <a:close/>
                </a:path>
                <a:path w="632460" h="320039">
                  <a:moveTo>
                    <a:pt x="608076" y="308609"/>
                  </a:moveTo>
                  <a:lnTo>
                    <a:pt x="463296" y="308609"/>
                  </a:lnTo>
                  <a:lnTo>
                    <a:pt x="437388" y="309879"/>
                  </a:lnTo>
                  <a:lnTo>
                    <a:pt x="377952" y="309879"/>
                  </a:lnTo>
                  <a:lnTo>
                    <a:pt x="347471" y="311150"/>
                  </a:lnTo>
                  <a:lnTo>
                    <a:pt x="597408" y="311150"/>
                  </a:lnTo>
                  <a:lnTo>
                    <a:pt x="603504" y="309879"/>
                  </a:lnTo>
                  <a:lnTo>
                    <a:pt x="608076" y="308609"/>
                  </a:lnTo>
                  <a:close/>
                </a:path>
                <a:path w="632460" h="320039">
                  <a:moveTo>
                    <a:pt x="76200" y="303529"/>
                  </a:moveTo>
                  <a:lnTo>
                    <a:pt x="4571" y="303529"/>
                  </a:lnTo>
                  <a:lnTo>
                    <a:pt x="10667" y="307339"/>
                  </a:lnTo>
                  <a:lnTo>
                    <a:pt x="13715" y="307339"/>
                  </a:lnTo>
                  <a:lnTo>
                    <a:pt x="18287" y="308609"/>
                  </a:lnTo>
                  <a:lnTo>
                    <a:pt x="141732" y="308609"/>
                  </a:lnTo>
                  <a:lnTo>
                    <a:pt x="96011" y="304800"/>
                  </a:lnTo>
                  <a:lnTo>
                    <a:pt x="76200" y="303529"/>
                  </a:lnTo>
                  <a:close/>
                </a:path>
                <a:path w="632460" h="320039">
                  <a:moveTo>
                    <a:pt x="629412" y="302259"/>
                  </a:moveTo>
                  <a:lnTo>
                    <a:pt x="573024" y="302259"/>
                  </a:lnTo>
                  <a:lnTo>
                    <a:pt x="565404" y="303529"/>
                  </a:lnTo>
                  <a:lnTo>
                    <a:pt x="554736" y="303529"/>
                  </a:lnTo>
                  <a:lnTo>
                    <a:pt x="534924" y="304800"/>
                  </a:lnTo>
                  <a:lnTo>
                    <a:pt x="513588" y="307339"/>
                  </a:lnTo>
                  <a:lnTo>
                    <a:pt x="489203" y="308609"/>
                  </a:lnTo>
                  <a:lnTo>
                    <a:pt x="614172" y="308609"/>
                  </a:lnTo>
                  <a:lnTo>
                    <a:pt x="618744" y="307339"/>
                  </a:lnTo>
                  <a:lnTo>
                    <a:pt x="621792" y="307339"/>
                  </a:lnTo>
                  <a:lnTo>
                    <a:pt x="627888" y="303529"/>
                  </a:lnTo>
                  <a:lnTo>
                    <a:pt x="629412" y="302259"/>
                  </a:lnTo>
                  <a:close/>
                </a:path>
                <a:path w="632460" h="320039">
                  <a:moveTo>
                    <a:pt x="57911" y="302259"/>
                  </a:moveTo>
                  <a:lnTo>
                    <a:pt x="3047" y="302259"/>
                  </a:lnTo>
                  <a:lnTo>
                    <a:pt x="3047" y="303529"/>
                  </a:lnTo>
                  <a:lnTo>
                    <a:pt x="67055" y="303529"/>
                  </a:lnTo>
                  <a:lnTo>
                    <a:pt x="57911" y="302259"/>
                  </a:lnTo>
                  <a:close/>
                </a:path>
                <a:path w="632460" h="320039">
                  <a:moveTo>
                    <a:pt x="9143" y="20319"/>
                  </a:moveTo>
                  <a:lnTo>
                    <a:pt x="0" y="20319"/>
                  </a:lnTo>
                  <a:lnTo>
                    <a:pt x="0" y="300989"/>
                  </a:lnTo>
                  <a:lnTo>
                    <a:pt x="1524" y="302259"/>
                  </a:lnTo>
                  <a:lnTo>
                    <a:pt x="50292" y="302259"/>
                  </a:lnTo>
                  <a:lnTo>
                    <a:pt x="42671" y="300989"/>
                  </a:lnTo>
                  <a:lnTo>
                    <a:pt x="36575" y="300989"/>
                  </a:lnTo>
                  <a:lnTo>
                    <a:pt x="30479" y="299719"/>
                  </a:lnTo>
                  <a:lnTo>
                    <a:pt x="24383" y="299719"/>
                  </a:lnTo>
                  <a:lnTo>
                    <a:pt x="19811" y="297179"/>
                  </a:lnTo>
                  <a:lnTo>
                    <a:pt x="10667" y="297179"/>
                  </a:lnTo>
                  <a:lnTo>
                    <a:pt x="9143" y="295909"/>
                  </a:lnTo>
                  <a:lnTo>
                    <a:pt x="10667" y="295909"/>
                  </a:lnTo>
                  <a:lnTo>
                    <a:pt x="9143" y="294639"/>
                  </a:lnTo>
                  <a:lnTo>
                    <a:pt x="10667" y="294639"/>
                  </a:lnTo>
                  <a:lnTo>
                    <a:pt x="10667" y="33019"/>
                  </a:lnTo>
                  <a:lnTo>
                    <a:pt x="4571" y="29209"/>
                  </a:lnTo>
                  <a:lnTo>
                    <a:pt x="3047" y="29209"/>
                  </a:lnTo>
                  <a:lnTo>
                    <a:pt x="3047" y="27939"/>
                  </a:lnTo>
                  <a:lnTo>
                    <a:pt x="1524" y="27939"/>
                  </a:lnTo>
                  <a:lnTo>
                    <a:pt x="1524" y="26669"/>
                  </a:lnTo>
                  <a:lnTo>
                    <a:pt x="9143" y="26669"/>
                  </a:lnTo>
                  <a:lnTo>
                    <a:pt x="9143" y="21589"/>
                  </a:lnTo>
                  <a:lnTo>
                    <a:pt x="10667" y="21589"/>
                  </a:lnTo>
                  <a:lnTo>
                    <a:pt x="9143" y="20319"/>
                  </a:lnTo>
                  <a:close/>
                </a:path>
                <a:path w="632460" h="320039">
                  <a:moveTo>
                    <a:pt x="630936" y="299719"/>
                  </a:moveTo>
                  <a:lnTo>
                    <a:pt x="601980" y="299719"/>
                  </a:lnTo>
                  <a:lnTo>
                    <a:pt x="595884" y="300989"/>
                  </a:lnTo>
                  <a:lnTo>
                    <a:pt x="588264" y="300989"/>
                  </a:lnTo>
                  <a:lnTo>
                    <a:pt x="580644" y="302259"/>
                  </a:lnTo>
                  <a:lnTo>
                    <a:pt x="630936" y="302259"/>
                  </a:lnTo>
                  <a:lnTo>
                    <a:pt x="630936" y="299719"/>
                  </a:lnTo>
                  <a:close/>
                </a:path>
                <a:path w="632460" h="320039">
                  <a:moveTo>
                    <a:pt x="632460" y="294639"/>
                  </a:moveTo>
                  <a:lnTo>
                    <a:pt x="623316" y="294639"/>
                  </a:lnTo>
                  <a:lnTo>
                    <a:pt x="621792" y="295909"/>
                  </a:lnTo>
                  <a:lnTo>
                    <a:pt x="621792" y="297179"/>
                  </a:lnTo>
                  <a:lnTo>
                    <a:pt x="611124" y="297179"/>
                  </a:lnTo>
                  <a:lnTo>
                    <a:pt x="606552" y="299719"/>
                  </a:lnTo>
                  <a:lnTo>
                    <a:pt x="632460" y="299719"/>
                  </a:lnTo>
                  <a:lnTo>
                    <a:pt x="632460" y="294639"/>
                  </a:lnTo>
                  <a:close/>
                </a:path>
                <a:path w="632460" h="320039">
                  <a:moveTo>
                    <a:pt x="10667" y="295909"/>
                  </a:moveTo>
                  <a:lnTo>
                    <a:pt x="9143" y="295909"/>
                  </a:lnTo>
                  <a:lnTo>
                    <a:pt x="10667" y="297179"/>
                  </a:lnTo>
                  <a:lnTo>
                    <a:pt x="10667" y="295909"/>
                  </a:lnTo>
                  <a:close/>
                </a:path>
                <a:path w="632460" h="320039">
                  <a:moveTo>
                    <a:pt x="12192" y="295909"/>
                  </a:moveTo>
                  <a:lnTo>
                    <a:pt x="10667" y="295909"/>
                  </a:lnTo>
                  <a:lnTo>
                    <a:pt x="10667" y="297179"/>
                  </a:lnTo>
                  <a:lnTo>
                    <a:pt x="15239" y="297179"/>
                  </a:lnTo>
                  <a:lnTo>
                    <a:pt x="12192" y="295909"/>
                  </a:lnTo>
                  <a:close/>
                </a:path>
                <a:path w="632460" h="320039">
                  <a:moveTo>
                    <a:pt x="621792" y="295274"/>
                  </a:moveTo>
                  <a:lnTo>
                    <a:pt x="620268" y="295909"/>
                  </a:lnTo>
                  <a:lnTo>
                    <a:pt x="618744" y="295909"/>
                  </a:lnTo>
                  <a:lnTo>
                    <a:pt x="615696" y="297179"/>
                  </a:lnTo>
                  <a:lnTo>
                    <a:pt x="621792" y="297179"/>
                  </a:lnTo>
                  <a:lnTo>
                    <a:pt x="621792" y="295274"/>
                  </a:lnTo>
                  <a:close/>
                </a:path>
                <a:path w="632460" h="320039">
                  <a:moveTo>
                    <a:pt x="10667" y="294639"/>
                  </a:moveTo>
                  <a:lnTo>
                    <a:pt x="9143" y="294639"/>
                  </a:lnTo>
                  <a:lnTo>
                    <a:pt x="10667" y="295909"/>
                  </a:lnTo>
                  <a:lnTo>
                    <a:pt x="10667" y="294639"/>
                  </a:lnTo>
                  <a:close/>
                </a:path>
                <a:path w="632460" h="320039">
                  <a:moveTo>
                    <a:pt x="623316" y="294639"/>
                  </a:moveTo>
                  <a:lnTo>
                    <a:pt x="621792" y="295274"/>
                  </a:lnTo>
                  <a:lnTo>
                    <a:pt x="621792" y="295909"/>
                  </a:lnTo>
                  <a:lnTo>
                    <a:pt x="623316" y="294639"/>
                  </a:lnTo>
                  <a:close/>
                </a:path>
                <a:path w="632460" h="320039">
                  <a:moveTo>
                    <a:pt x="632460" y="22859"/>
                  </a:moveTo>
                  <a:lnTo>
                    <a:pt x="630936" y="25400"/>
                  </a:lnTo>
                  <a:lnTo>
                    <a:pt x="630936" y="27939"/>
                  </a:lnTo>
                  <a:lnTo>
                    <a:pt x="629412" y="27939"/>
                  </a:lnTo>
                  <a:lnTo>
                    <a:pt x="627888" y="29209"/>
                  </a:lnTo>
                  <a:lnTo>
                    <a:pt x="621792" y="33019"/>
                  </a:lnTo>
                  <a:lnTo>
                    <a:pt x="621792" y="295274"/>
                  </a:lnTo>
                  <a:lnTo>
                    <a:pt x="623316" y="294639"/>
                  </a:lnTo>
                  <a:lnTo>
                    <a:pt x="632460" y="294639"/>
                  </a:lnTo>
                  <a:lnTo>
                    <a:pt x="632460" y="22859"/>
                  </a:lnTo>
                  <a:close/>
                </a:path>
                <a:path w="632460" h="320039">
                  <a:moveTo>
                    <a:pt x="437388" y="44450"/>
                  </a:moveTo>
                  <a:lnTo>
                    <a:pt x="195071" y="44450"/>
                  </a:lnTo>
                  <a:lnTo>
                    <a:pt x="224027" y="46989"/>
                  </a:lnTo>
                  <a:lnTo>
                    <a:pt x="408431" y="46989"/>
                  </a:lnTo>
                  <a:lnTo>
                    <a:pt x="437388" y="44450"/>
                  </a:lnTo>
                  <a:close/>
                </a:path>
                <a:path w="632460" h="320039">
                  <a:moveTo>
                    <a:pt x="489203" y="43179"/>
                  </a:moveTo>
                  <a:lnTo>
                    <a:pt x="141732" y="43179"/>
                  </a:lnTo>
                  <a:lnTo>
                    <a:pt x="167640" y="44450"/>
                  </a:lnTo>
                  <a:lnTo>
                    <a:pt x="464819" y="44450"/>
                  </a:lnTo>
                  <a:lnTo>
                    <a:pt x="489203" y="43179"/>
                  </a:lnTo>
                  <a:close/>
                </a:path>
                <a:path w="632460" h="320039">
                  <a:moveTo>
                    <a:pt x="565404" y="38100"/>
                  </a:moveTo>
                  <a:lnTo>
                    <a:pt x="67055" y="38100"/>
                  </a:lnTo>
                  <a:lnTo>
                    <a:pt x="76200" y="40639"/>
                  </a:lnTo>
                  <a:lnTo>
                    <a:pt x="117347" y="43179"/>
                  </a:lnTo>
                  <a:lnTo>
                    <a:pt x="513588" y="43179"/>
                  </a:lnTo>
                  <a:lnTo>
                    <a:pt x="556260" y="40639"/>
                  </a:lnTo>
                  <a:lnTo>
                    <a:pt x="565404" y="38100"/>
                  </a:lnTo>
                  <a:close/>
                </a:path>
                <a:path w="632460" h="320039">
                  <a:moveTo>
                    <a:pt x="589788" y="36829"/>
                  </a:moveTo>
                  <a:lnTo>
                    <a:pt x="42671" y="36829"/>
                  </a:lnTo>
                  <a:lnTo>
                    <a:pt x="50292" y="38100"/>
                  </a:lnTo>
                  <a:lnTo>
                    <a:pt x="582168" y="38100"/>
                  </a:lnTo>
                  <a:lnTo>
                    <a:pt x="589788" y="36829"/>
                  </a:lnTo>
                  <a:close/>
                </a:path>
                <a:path w="632460" h="320039">
                  <a:moveTo>
                    <a:pt x="167640" y="34289"/>
                  </a:moveTo>
                  <a:lnTo>
                    <a:pt x="22860" y="34289"/>
                  </a:lnTo>
                  <a:lnTo>
                    <a:pt x="35051" y="36829"/>
                  </a:lnTo>
                  <a:lnTo>
                    <a:pt x="315468" y="36829"/>
                  </a:lnTo>
                  <a:lnTo>
                    <a:pt x="283463" y="35559"/>
                  </a:lnTo>
                  <a:lnTo>
                    <a:pt x="195071" y="35559"/>
                  </a:lnTo>
                  <a:lnTo>
                    <a:pt x="167640" y="34289"/>
                  </a:lnTo>
                  <a:close/>
                </a:path>
                <a:path w="632460" h="320039">
                  <a:moveTo>
                    <a:pt x="608076" y="34289"/>
                  </a:moveTo>
                  <a:lnTo>
                    <a:pt x="463296" y="34289"/>
                  </a:lnTo>
                  <a:lnTo>
                    <a:pt x="437388" y="35559"/>
                  </a:lnTo>
                  <a:lnTo>
                    <a:pt x="347471" y="35559"/>
                  </a:lnTo>
                  <a:lnTo>
                    <a:pt x="315468" y="36829"/>
                  </a:lnTo>
                  <a:lnTo>
                    <a:pt x="597408" y="36829"/>
                  </a:lnTo>
                  <a:lnTo>
                    <a:pt x="603504" y="35559"/>
                  </a:lnTo>
                  <a:lnTo>
                    <a:pt x="608076" y="34289"/>
                  </a:lnTo>
                  <a:close/>
                </a:path>
                <a:path w="632460" h="320039">
                  <a:moveTo>
                    <a:pt x="16764" y="22859"/>
                  </a:moveTo>
                  <a:lnTo>
                    <a:pt x="10667" y="22859"/>
                  </a:lnTo>
                  <a:lnTo>
                    <a:pt x="10667" y="33019"/>
                  </a:lnTo>
                  <a:lnTo>
                    <a:pt x="13715" y="33019"/>
                  </a:lnTo>
                  <a:lnTo>
                    <a:pt x="18287" y="34289"/>
                  </a:lnTo>
                  <a:lnTo>
                    <a:pt x="141732" y="34289"/>
                  </a:lnTo>
                  <a:lnTo>
                    <a:pt x="96011" y="30479"/>
                  </a:lnTo>
                  <a:lnTo>
                    <a:pt x="76200" y="29209"/>
                  </a:lnTo>
                  <a:lnTo>
                    <a:pt x="67055" y="29209"/>
                  </a:lnTo>
                  <a:lnTo>
                    <a:pt x="57911" y="27939"/>
                  </a:lnTo>
                  <a:lnTo>
                    <a:pt x="50292" y="27939"/>
                  </a:lnTo>
                  <a:lnTo>
                    <a:pt x="42671" y="26669"/>
                  </a:lnTo>
                  <a:lnTo>
                    <a:pt x="36575" y="26669"/>
                  </a:lnTo>
                  <a:lnTo>
                    <a:pt x="30479" y="25400"/>
                  </a:lnTo>
                  <a:lnTo>
                    <a:pt x="13715" y="25400"/>
                  </a:lnTo>
                  <a:lnTo>
                    <a:pt x="16764" y="22859"/>
                  </a:lnTo>
                  <a:close/>
                </a:path>
                <a:path w="632460" h="320039">
                  <a:moveTo>
                    <a:pt x="623316" y="20319"/>
                  </a:moveTo>
                  <a:lnTo>
                    <a:pt x="620268" y="21589"/>
                  </a:lnTo>
                  <a:lnTo>
                    <a:pt x="618744" y="21589"/>
                  </a:lnTo>
                  <a:lnTo>
                    <a:pt x="615696" y="22859"/>
                  </a:lnTo>
                  <a:lnTo>
                    <a:pt x="618744" y="25400"/>
                  </a:lnTo>
                  <a:lnTo>
                    <a:pt x="601980" y="25400"/>
                  </a:lnTo>
                  <a:lnTo>
                    <a:pt x="595884" y="26669"/>
                  </a:lnTo>
                  <a:lnTo>
                    <a:pt x="588264" y="26669"/>
                  </a:lnTo>
                  <a:lnTo>
                    <a:pt x="580644" y="27939"/>
                  </a:lnTo>
                  <a:lnTo>
                    <a:pt x="573024" y="27939"/>
                  </a:lnTo>
                  <a:lnTo>
                    <a:pt x="565404" y="29209"/>
                  </a:lnTo>
                  <a:lnTo>
                    <a:pt x="554736" y="29209"/>
                  </a:lnTo>
                  <a:lnTo>
                    <a:pt x="534924" y="30479"/>
                  </a:lnTo>
                  <a:lnTo>
                    <a:pt x="513588" y="33019"/>
                  </a:lnTo>
                  <a:lnTo>
                    <a:pt x="489203" y="34289"/>
                  </a:lnTo>
                  <a:lnTo>
                    <a:pt x="614172" y="34289"/>
                  </a:lnTo>
                  <a:lnTo>
                    <a:pt x="618744" y="33019"/>
                  </a:lnTo>
                  <a:lnTo>
                    <a:pt x="621792" y="33019"/>
                  </a:lnTo>
                  <a:lnTo>
                    <a:pt x="621792" y="21589"/>
                  </a:lnTo>
                  <a:lnTo>
                    <a:pt x="623316" y="20319"/>
                  </a:lnTo>
                  <a:close/>
                </a:path>
                <a:path w="632460" h="320039">
                  <a:moveTo>
                    <a:pt x="10667" y="25400"/>
                  </a:moveTo>
                  <a:lnTo>
                    <a:pt x="9143" y="26669"/>
                  </a:lnTo>
                  <a:lnTo>
                    <a:pt x="1524" y="26669"/>
                  </a:lnTo>
                  <a:lnTo>
                    <a:pt x="1524" y="27939"/>
                  </a:lnTo>
                  <a:lnTo>
                    <a:pt x="3047" y="27939"/>
                  </a:lnTo>
                  <a:lnTo>
                    <a:pt x="3047" y="29209"/>
                  </a:lnTo>
                  <a:lnTo>
                    <a:pt x="4571" y="29209"/>
                  </a:lnTo>
                  <a:lnTo>
                    <a:pt x="10667" y="33019"/>
                  </a:lnTo>
                  <a:lnTo>
                    <a:pt x="10667" y="25400"/>
                  </a:lnTo>
                  <a:close/>
                </a:path>
                <a:path w="632460" h="320039">
                  <a:moveTo>
                    <a:pt x="621792" y="25400"/>
                  </a:moveTo>
                  <a:lnTo>
                    <a:pt x="621792" y="33019"/>
                  </a:lnTo>
                  <a:lnTo>
                    <a:pt x="627888" y="29209"/>
                  </a:lnTo>
                  <a:lnTo>
                    <a:pt x="629412" y="27939"/>
                  </a:lnTo>
                  <a:lnTo>
                    <a:pt x="630936" y="27939"/>
                  </a:lnTo>
                  <a:lnTo>
                    <a:pt x="630936" y="26669"/>
                  </a:lnTo>
                  <a:lnTo>
                    <a:pt x="623316" y="26669"/>
                  </a:lnTo>
                  <a:lnTo>
                    <a:pt x="621792" y="25400"/>
                  </a:lnTo>
                  <a:close/>
                </a:path>
                <a:path w="632460" h="320039">
                  <a:moveTo>
                    <a:pt x="12192" y="21589"/>
                  </a:moveTo>
                  <a:lnTo>
                    <a:pt x="9143" y="21589"/>
                  </a:lnTo>
                  <a:lnTo>
                    <a:pt x="9143" y="26669"/>
                  </a:lnTo>
                  <a:lnTo>
                    <a:pt x="10667" y="25400"/>
                  </a:lnTo>
                  <a:lnTo>
                    <a:pt x="10667" y="22859"/>
                  </a:lnTo>
                  <a:lnTo>
                    <a:pt x="15239" y="22859"/>
                  </a:lnTo>
                  <a:lnTo>
                    <a:pt x="12192" y="21589"/>
                  </a:lnTo>
                  <a:close/>
                </a:path>
                <a:path w="632460" h="320039">
                  <a:moveTo>
                    <a:pt x="630936" y="19050"/>
                  </a:moveTo>
                  <a:lnTo>
                    <a:pt x="582168" y="19050"/>
                  </a:lnTo>
                  <a:lnTo>
                    <a:pt x="588264" y="20319"/>
                  </a:lnTo>
                  <a:lnTo>
                    <a:pt x="623316" y="20319"/>
                  </a:lnTo>
                  <a:lnTo>
                    <a:pt x="621792" y="21589"/>
                  </a:lnTo>
                  <a:lnTo>
                    <a:pt x="621792" y="25400"/>
                  </a:lnTo>
                  <a:lnTo>
                    <a:pt x="623316" y="26669"/>
                  </a:lnTo>
                  <a:lnTo>
                    <a:pt x="630936" y="26669"/>
                  </a:lnTo>
                  <a:lnTo>
                    <a:pt x="630936" y="25400"/>
                  </a:lnTo>
                  <a:lnTo>
                    <a:pt x="632460" y="22859"/>
                  </a:lnTo>
                  <a:lnTo>
                    <a:pt x="630936" y="21589"/>
                  </a:lnTo>
                  <a:lnTo>
                    <a:pt x="630936" y="19050"/>
                  </a:lnTo>
                  <a:close/>
                </a:path>
                <a:path w="632460" h="320039">
                  <a:moveTo>
                    <a:pt x="24383" y="21589"/>
                  </a:moveTo>
                  <a:lnTo>
                    <a:pt x="12192" y="21589"/>
                  </a:lnTo>
                  <a:lnTo>
                    <a:pt x="15239" y="22859"/>
                  </a:lnTo>
                  <a:lnTo>
                    <a:pt x="16764" y="22859"/>
                  </a:lnTo>
                  <a:lnTo>
                    <a:pt x="13715" y="25400"/>
                  </a:lnTo>
                  <a:lnTo>
                    <a:pt x="24383" y="25400"/>
                  </a:lnTo>
                  <a:lnTo>
                    <a:pt x="19811" y="22859"/>
                  </a:lnTo>
                  <a:lnTo>
                    <a:pt x="24383" y="21589"/>
                  </a:lnTo>
                  <a:close/>
                </a:path>
                <a:path w="632460" h="320039">
                  <a:moveTo>
                    <a:pt x="618744" y="21589"/>
                  </a:moveTo>
                  <a:lnTo>
                    <a:pt x="606552" y="21589"/>
                  </a:lnTo>
                  <a:lnTo>
                    <a:pt x="612648" y="22859"/>
                  </a:lnTo>
                  <a:lnTo>
                    <a:pt x="611124" y="22859"/>
                  </a:lnTo>
                  <a:lnTo>
                    <a:pt x="606552" y="25400"/>
                  </a:lnTo>
                  <a:lnTo>
                    <a:pt x="618744" y="25400"/>
                  </a:lnTo>
                  <a:lnTo>
                    <a:pt x="615696" y="22859"/>
                  </a:lnTo>
                  <a:lnTo>
                    <a:pt x="618744" y="21589"/>
                  </a:lnTo>
                  <a:close/>
                </a:path>
                <a:path w="632460" h="320039">
                  <a:moveTo>
                    <a:pt x="36575" y="20319"/>
                  </a:moveTo>
                  <a:lnTo>
                    <a:pt x="9143" y="20319"/>
                  </a:lnTo>
                  <a:lnTo>
                    <a:pt x="10667" y="21589"/>
                  </a:lnTo>
                  <a:lnTo>
                    <a:pt x="30479" y="21589"/>
                  </a:lnTo>
                  <a:lnTo>
                    <a:pt x="36575" y="20319"/>
                  </a:lnTo>
                  <a:close/>
                </a:path>
                <a:path w="632460" h="320039">
                  <a:moveTo>
                    <a:pt x="623316" y="20319"/>
                  </a:moveTo>
                  <a:lnTo>
                    <a:pt x="595884" y="20319"/>
                  </a:lnTo>
                  <a:lnTo>
                    <a:pt x="601980" y="21589"/>
                  </a:lnTo>
                  <a:lnTo>
                    <a:pt x="620268" y="21589"/>
                  </a:lnTo>
                  <a:lnTo>
                    <a:pt x="623316" y="20319"/>
                  </a:lnTo>
                  <a:close/>
                </a:path>
                <a:path w="632460" h="320039">
                  <a:moveTo>
                    <a:pt x="50292" y="19050"/>
                  </a:moveTo>
                  <a:lnTo>
                    <a:pt x="1524" y="19050"/>
                  </a:lnTo>
                  <a:lnTo>
                    <a:pt x="1524" y="20319"/>
                  </a:lnTo>
                  <a:lnTo>
                    <a:pt x="42671" y="20319"/>
                  </a:lnTo>
                  <a:lnTo>
                    <a:pt x="50292" y="19050"/>
                  </a:lnTo>
                  <a:close/>
                </a:path>
                <a:path w="632460" h="320039">
                  <a:moveTo>
                    <a:pt x="67055" y="17779"/>
                  </a:moveTo>
                  <a:lnTo>
                    <a:pt x="3047" y="17779"/>
                  </a:lnTo>
                  <a:lnTo>
                    <a:pt x="3047" y="19050"/>
                  </a:lnTo>
                  <a:lnTo>
                    <a:pt x="59436" y="19050"/>
                  </a:lnTo>
                  <a:lnTo>
                    <a:pt x="67055" y="17779"/>
                  </a:lnTo>
                  <a:close/>
                </a:path>
                <a:path w="632460" h="320039">
                  <a:moveTo>
                    <a:pt x="614172" y="12700"/>
                  </a:moveTo>
                  <a:lnTo>
                    <a:pt x="489203" y="12700"/>
                  </a:lnTo>
                  <a:lnTo>
                    <a:pt x="513588" y="13969"/>
                  </a:lnTo>
                  <a:lnTo>
                    <a:pt x="556260" y="17779"/>
                  </a:lnTo>
                  <a:lnTo>
                    <a:pt x="565404" y="17779"/>
                  </a:lnTo>
                  <a:lnTo>
                    <a:pt x="573024" y="19050"/>
                  </a:lnTo>
                  <a:lnTo>
                    <a:pt x="629412" y="19050"/>
                  </a:lnTo>
                  <a:lnTo>
                    <a:pt x="627888" y="17779"/>
                  </a:lnTo>
                  <a:lnTo>
                    <a:pt x="621792" y="13969"/>
                  </a:lnTo>
                  <a:lnTo>
                    <a:pt x="618744" y="13969"/>
                  </a:lnTo>
                  <a:lnTo>
                    <a:pt x="614172" y="12700"/>
                  </a:lnTo>
                  <a:close/>
                </a:path>
                <a:path w="632460" h="320039">
                  <a:moveTo>
                    <a:pt x="141732" y="12700"/>
                  </a:moveTo>
                  <a:lnTo>
                    <a:pt x="18287" y="12700"/>
                  </a:lnTo>
                  <a:lnTo>
                    <a:pt x="13715" y="13969"/>
                  </a:lnTo>
                  <a:lnTo>
                    <a:pt x="9143" y="13969"/>
                  </a:lnTo>
                  <a:lnTo>
                    <a:pt x="6096" y="15239"/>
                  </a:lnTo>
                  <a:lnTo>
                    <a:pt x="4571" y="17779"/>
                  </a:lnTo>
                  <a:lnTo>
                    <a:pt x="76200" y="17779"/>
                  </a:lnTo>
                  <a:lnTo>
                    <a:pt x="96011" y="15239"/>
                  </a:lnTo>
                  <a:lnTo>
                    <a:pt x="141732" y="12700"/>
                  </a:lnTo>
                  <a:close/>
                </a:path>
                <a:path w="632460" h="320039">
                  <a:moveTo>
                    <a:pt x="284988" y="10159"/>
                  </a:moveTo>
                  <a:lnTo>
                    <a:pt x="35051" y="10159"/>
                  </a:lnTo>
                  <a:lnTo>
                    <a:pt x="22860" y="12700"/>
                  </a:lnTo>
                  <a:lnTo>
                    <a:pt x="167640" y="12700"/>
                  </a:lnTo>
                  <a:lnTo>
                    <a:pt x="195071" y="11429"/>
                  </a:lnTo>
                  <a:lnTo>
                    <a:pt x="252983" y="11429"/>
                  </a:lnTo>
                  <a:lnTo>
                    <a:pt x="284988" y="10159"/>
                  </a:lnTo>
                  <a:close/>
                </a:path>
                <a:path w="632460" h="320039">
                  <a:moveTo>
                    <a:pt x="597408" y="10159"/>
                  </a:moveTo>
                  <a:lnTo>
                    <a:pt x="347471" y="10159"/>
                  </a:lnTo>
                  <a:lnTo>
                    <a:pt x="377952" y="11429"/>
                  </a:lnTo>
                  <a:lnTo>
                    <a:pt x="437388" y="11429"/>
                  </a:lnTo>
                  <a:lnTo>
                    <a:pt x="463296" y="12700"/>
                  </a:lnTo>
                  <a:lnTo>
                    <a:pt x="608076" y="12700"/>
                  </a:lnTo>
                  <a:lnTo>
                    <a:pt x="603504" y="11429"/>
                  </a:lnTo>
                  <a:lnTo>
                    <a:pt x="597408" y="10159"/>
                  </a:lnTo>
                  <a:close/>
                </a:path>
                <a:path w="632460" h="320039">
                  <a:moveTo>
                    <a:pt x="582168" y="8889"/>
                  </a:moveTo>
                  <a:lnTo>
                    <a:pt x="50292" y="8889"/>
                  </a:lnTo>
                  <a:lnTo>
                    <a:pt x="42671" y="10159"/>
                  </a:lnTo>
                  <a:lnTo>
                    <a:pt x="589788" y="10159"/>
                  </a:lnTo>
                  <a:lnTo>
                    <a:pt x="582168" y="8889"/>
                  </a:lnTo>
                  <a:close/>
                </a:path>
                <a:path w="632460" h="320039">
                  <a:moveTo>
                    <a:pt x="565404" y="6350"/>
                  </a:moveTo>
                  <a:lnTo>
                    <a:pt x="67055" y="6350"/>
                  </a:lnTo>
                  <a:lnTo>
                    <a:pt x="57911" y="8889"/>
                  </a:lnTo>
                  <a:lnTo>
                    <a:pt x="574548" y="8889"/>
                  </a:lnTo>
                  <a:lnTo>
                    <a:pt x="565404" y="6350"/>
                  </a:lnTo>
                  <a:close/>
                </a:path>
                <a:path w="632460" h="320039">
                  <a:moveTo>
                    <a:pt x="513588" y="3809"/>
                  </a:moveTo>
                  <a:lnTo>
                    <a:pt x="117347" y="3809"/>
                  </a:lnTo>
                  <a:lnTo>
                    <a:pt x="76200" y="6350"/>
                  </a:lnTo>
                  <a:lnTo>
                    <a:pt x="556260" y="6350"/>
                  </a:lnTo>
                  <a:lnTo>
                    <a:pt x="513588" y="3809"/>
                  </a:lnTo>
                  <a:close/>
                </a:path>
                <a:path w="632460" h="320039">
                  <a:moveTo>
                    <a:pt x="464819" y="2539"/>
                  </a:moveTo>
                  <a:lnTo>
                    <a:pt x="167640" y="2539"/>
                  </a:lnTo>
                  <a:lnTo>
                    <a:pt x="141732" y="3809"/>
                  </a:lnTo>
                  <a:lnTo>
                    <a:pt x="489203" y="3809"/>
                  </a:lnTo>
                  <a:lnTo>
                    <a:pt x="464819" y="2539"/>
                  </a:lnTo>
                  <a:close/>
                </a:path>
                <a:path w="632460" h="320039">
                  <a:moveTo>
                    <a:pt x="408431" y="0"/>
                  </a:moveTo>
                  <a:lnTo>
                    <a:pt x="224027" y="0"/>
                  </a:lnTo>
                  <a:lnTo>
                    <a:pt x="195071" y="2539"/>
                  </a:lnTo>
                  <a:lnTo>
                    <a:pt x="437388" y="2539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8659367" y="755904"/>
              <a:ext cx="1894839" cy="1051560"/>
            </a:xfrm>
            <a:custGeom>
              <a:avLst/>
              <a:gdLst/>
              <a:ahLst/>
              <a:cxnLst/>
              <a:rect l="l" t="t" r="r" b="b"/>
              <a:pathLst>
                <a:path w="1894840" h="1051560">
                  <a:moveTo>
                    <a:pt x="789431" y="690371"/>
                  </a:moveTo>
                  <a:lnTo>
                    <a:pt x="315467" y="690371"/>
                  </a:lnTo>
                  <a:lnTo>
                    <a:pt x="659891" y="1051559"/>
                  </a:lnTo>
                  <a:lnTo>
                    <a:pt x="789431" y="690371"/>
                  </a:lnTo>
                  <a:close/>
                </a:path>
                <a:path w="1894840" h="1051560">
                  <a:moveTo>
                    <a:pt x="1780031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4547"/>
                  </a:lnTo>
                  <a:lnTo>
                    <a:pt x="9072" y="619648"/>
                  </a:lnTo>
                  <a:lnTo>
                    <a:pt x="33718" y="656462"/>
                  </a:lnTo>
                  <a:lnTo>
                    <a:pt x="70080" y="681275"/>
                  </a:lnTo>
                  <a:lnTo>
                    <a:pt x="114300" y="690371"/>
                  </a:lnTo>
                  <a:lnTo>
                    <a:pt x="1780031" y="690371"/>
                  </a:lnTo>
                  <a:lnTo>
                    <a:pt x="1824251" y="681275"/>
                  </a:lnTo>
                  <a:lnTo>
                    <a:pt x="1860613" y="656462"/>
                  </a:lnTo>
                  <a:lnTo>
                    <a:pt x="1885259" y="619648"/>
                  </a:lnTo>
                  <a:lnTo>
                    <a:pt x="1894331" y="574547"/>
                  </a:lnTo>
                  <a:lnTo>
                    <a:pt x="1894331" y="114300"/>
                  </a:lnTo>
                  <a:lnTo>
                    <a:pt x="1885259" y="70080"/>
                  </a:lnTo>
                  <a:lnTo>
                    <a:pt x="1860613" y="33718"/>
                  </a:lnTo>
                  <a:lnTo>
                    <a:pt x="1824251" y="9072"/>
                  </a:lnTo>
                  <a:lnTo>
                    <a:pt x="17800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8645652" y="742188"/>
              <a:ext cx="1922145" cy="1080770"/>
            </a:xfrm>
            <a:custGeom>
              <a:avLst/>
              <a:gdLst/>
              <a:ahLst/>
              <a:cxnLst/>
              <a:rect l="l" t="t" r="r" b="b"/>
              <a:pathLst>
                <a:path w="1922145" h="1080770">
                  <a:moveTo>
                    <a:pt x="320040" y="713232"/>
                  </a:moveTo>
                  <a:lnTo>
                    <a:pt x="662940" y="1075944"/>
                  </a:lnTo>
                  <a:lnTo>
                    <a:pt x="665988" y="1078992"/>
                  </a:lnTo>
                  <a:lnTo>
                    <a:pt x="672083" y="1080516"/>
                  </a:lnTo>
                  <a:lnTo>
                    <a:pt x="676655" y="1078992"/>
                  </a:lnTo>
                  <a:lnTo>
                    <a:pt x="681227" y="1078992"/>
                  </a:lnTo>
                  <a:lnTo>
                    <a:pt x="684276" y="1075944"/>
                  </a:lnTo>
                  <a:lnTo>
                    <a:pt x="685800" y="1071372"/>
                  </a:lnTo>
                  <a:lnTo>
                    <a:pt x="689065" y="1062227"/>
                  </a:lnTo>
                  <a:lnTo>
                    <a:pt x="659892" y="1062227"/>
                  </a:lnTo>
                  <a:lnTo>
                    <a:pt x="667722" y="1040301"/>
                  </a:lnTo>
                  <a:lnTo>
                    <a:pt x="361554" y="717804"/>
                  </a:lnTo>
                  <a:lnTo>
                    <a:pt x="329183" y="717804"/>
                  </a:lnTo>
                  <a:lnTo>
                    <a:pt x="320040" y="713232"/>
                  </a:lnTo>
                  <a:close/>
                </a:path>
                <a:path w="1922145" h="1080770">
                  <a:moveTo>
                    <a:pt x="667722" y="1040301"/>
                  </a:moveTo>
                  <a:lnTo>
                    <a:pt x="659892" y="1062227"/>
                  </a:lnTo>
                  <a:lnTo>
                    <a:pt x="682751" y="1056132"/>
                  </a:lnTo>
                  <a:lnTo>
                    <a:pt x="667722" y="1040301"/>
                  </a:lnTo>
                  <a:close/>
                </a:path>
                <a:path w="1922145" h="1080770">
                  <a:moveTo>
                    <a:pt x="1872691" y="27431"/>
                  </a:moveTo>
                  <a:lnTo>
                    <a:pt x="1804416" y="27431"/>
                  </a:lnTo>
                  <a:lnTo>
                    <a:pt x="1813559" y="28955"/>
                  </a:lnTo>
                  <a:lnTo>
                    <a:pt x="1824227" y="32003"/>
                  </a:lnTo>
                  <a:lnTo>
                    <a:pt x="1857755" y="50292"/>
                  </a:lnTo>
                  <a:lnTo>
                    <a:pt x="1886712" y="89916"/>
                  </a:lnTo>
                  <a:lnTo>
                    <a:pt x="1894331" y="118872"/>
                  </a:lnTo>
                  <a:lnTo>
                    <a:pt x="1894331" y="600456"/>
                  </a:lnTo>
                  <a:lnTo>
                    <a:pt x="1882140" y="638556"/>
                  </a:lnTo>
                  <a:lnTo>
                    <a:pt x="1848612" y="673608"/>
                  </a:lnTo>
                  <a:lnTo>
                    <a:pt x="1813559" y="688848"/>
                  </a:lnTo>
                  <a:lnTo>
                    <a:pt x="1802892" y="690372"/>
                  </a:lnTo>
                  <a:lnTo>
                    <a:pt x="797051" y="690372"/>
                  </a:lnTo>
                  <a:lnTo>
                    <a:pt x="792479" y="693420"/>
                  </a:lnTo>
                  <a:lnTo>
                    <a:pt x="789431" y="699516"/>
                  </a:lnTo>
                  <a:lnTo>
                    <a:pt x="667722" y="1040301"/>
                  </a:lnTo>
                  <a:lnTo>
                    <a:pt x="682751" y="1056132"/>
                  </a:lnTo>
                  <a:lnTo>
                    <a:pt x="659892" y="1062227"/>
                  </a:lnTo>
                  <a:lnTo>
                    <a:pt x="689065" y="1062227"/>
                  </a:lnTo>
                  <a:lnTo>
                    <a:pt x="812074" y="717804"/>
                  </a:lnTo>
                  <a:lnTo>
                    <a:pt x="803148" y="717804"/>
                  </a:lnTo>
                  <a:lnTo>
                    <a:pt x="815340" y="708660"/>
                  </a:lnTo>
                  <a:lnTo>
                    <a:pt x="1839976" y="708660"/>
                  </a:lnTo>
                  <a:lnTo>
                    <a:pt x="1844040" y="707136"/>
                  </a:lnTo>
                  <a:lnTo>
                    <a:pt x="1885188" y="679704"/>
                  </a:lnTo>
                  <a:lnTo>
                    <a:pt x="1912620" y="638556"/>
                  </a:lnTo>
                  <a:lnTo>
                    <a:pt x="1921764" y="601980"/>
                  </a:lnTo>
                  <a:lnTo>
                    <a:pt x="1921764" y="114300"/>
                  </a:lnTo>
                  <a:lnTo>
                    <a:pt x="1915668" y="89916"/>
                  </a:lnTo>
                  <a:lnTo>
                    <a:pt x="1911096" y="77724"/>
                  </a:lnTo>
                  <a:lnTo>
                    <a:pt x="1906524" y="67055"/>
                  </a:lnTo>
                  <a:lnTo>
                    <a:pt x="1898903" y="56388"/>
                  </a:lnTo>
                  <a:lnTo>
                    <a:pt x="1892807" y="45720"/>
                  </a:lnTo>
                  <a:lnTo>
                    <a:pt x="1883664" y="36575"/>
                  </a:lnTo>
                  <a:lnTo>
                    <a:pt x="1872691" y="27431"/>
                  </a:lnTo>
                  <a:close/>
                </a:path>
                <a:path w="1922145" h="1080770">
                  <a:moveTo>
                    <a:pt x="1805940" y="0"/>
                  </a:moveTo>
                  <a:lnTo>
                    <a:pt x="114300" y="0"/>
                  </a:lnTo>
                  <a:lnTo>
                    <a:pt x="89916" y="6096"/>
                  </a:lnTo>
                  <a:lnTo>
                    <a:pt x="45720" y="28955"/>
                  </a:lnTo>
                  <a:lnTo>
                    <a:pt x="15240" y="67055"/>
                  </a:lnTo>
                  <a:lnTo>
                    <a:pt x="0" y="115824"/>
                  </a:lnTo>
                  <a:lnTo>
                    <a:pt x="0" y="603504"/>
                  </a:lnTo>
                  <a:lnTo>
                    <a:pt x="6096" y="627888"/>
                  </a:lnTo>
                  <a:lnTo>
                    <a:pt x="10668" y="640080"/>
                  </a:lnTo>
                  <a:lnTo>
                    <a:pt x="15240" y="650748"/>
                  </a:lnTo>
                  <a:lnTo>
                    <a:pt x="22859" y="661416"/>
                  </a:lnTo>
                  <a:lnTo>
                    <a:pt x="28955" y="672084"/>
                  </a:lnTo>
                  <a:lnTo>
                    <a:pt x="79248" y="708660"/>
                  </a:lnTo>
                  <a:lnTo>
                    <a:pt x="115824" y="717804"/>
                  </a:lnTo>
                  <a:lnTo>
                    <a:pt x="324362" y="717804"/>
                  </a:lnTo>
                  <a:lnTo>
                    <a:pt x="320040" y="713232"/>
                  </a:lnTo>
                  <a:lnTo>
                    <a:pt x="357214" y="713232"/>
                  </a:lnTo>
                  <a:lnTo>
                    <a:pt x="339851" y="694944"/>
                  </a:lnTo>
                  <a:lnTo>
                    <a:pt x="336803" y="691896"/>
                  </a:lnTo>
                  <a:lnTo>
                    <a:pt x="333755" y="690372"/>
                  </a:lnTo>
                  <a:lnTo>
                    <a:pt x="117348" y="690372"/>
                  </a:lnTo>
                  <a:lnTo>
                    <a:pt x="108203" y="688848"/>
                  </a:lnTo>
                  <a:lnTo>
                    <a:pt x="97536" y="685800"/>
                  </a:lnTo>
                  <a:lnTo>
                    <a:pt x="88392" y="682751"/>
                  </a:lnTo>
                  <a:lnTo>
                    <a:pt x="79248" y="678180"/>
                  </a:lnTo>
                  <a:lnTo>
                    <a:pt x="71627" y="672084"/>
                  </a:lnTo>
                  <a:lnTo>
                    <a:pt x="64007" y="667512"/>
                  </a:lnTo>
                  <a:lnTo>
                    <a:pt x="39624" y="637032"/>
                  </a:lnTo>
                  <a:lnTo>
                    <a:pt x="27431" y="598932"/>
                  </a:lnTo>
                  <a:lnTo>
                    <a:pt x="27431" y="117348"/>
                  </a:lnTo>
                  <a:lnTo>
                    <a:pt x="39624" y="79248"/>
                  </a:lnTo>
                  <a:lnTo>
                    <a:pt x="45720" y="71627"/>
                  </a:lnTo>
                  <a:lnTo>
                    <a:pt x="50292" y="64007"/>
                  </a:lnTo>
                  <a:lnTo>
                    <a:pt x="80772" y="39624"/>
                  </a:lnTo>
                  <a:lnTo>
                    <a:pt x="118872" y="27431"/>
                  </a:lnTo>
                  <a:lnTo>
                    <a:pt x="1872691" y="27431"/>
                  </a:lnTo>
                  <a:lnTo>
                    <a:pt x="1865376" y="21336"/>
                  </a:lnTo>
                  <a:lnTo>
                    <a:pt x="1854707" y="15240"/>
                  </a:lnTo>
                  <a:lnTo>
                    <a:pt x="1842516" y="9144"/>
                  </a:lnTo>
                  <a:lnTo>
                    <a:pt x="1830324" y="4572"/>
                  </a:lnTo>
                  <a:lnTo>
                    <a:pt x="1818131" y="1524"/>
                  </a:lnTo>
                  <a:lnTo>
                    <a:pt x="1805940" y="0"/>
                  </a:lnTo>
                  <a:close/>
                </a:path>
                <a:path w="1922145" h="1080770">
                  <a:moveTo>
                    <a:pt x="357214" y="713232"/>
                  </a:moveTo>
                  <a:lnTo>
                    <a:pt x="320040" y="713232"/>
                  </a:lnTo>
                  <a:lnTo>
                    <a:pt x="329183" y="717804"/>
                  </a:lnTo>
                  <a:lnTo>
                    <a:pt x="361554" y="717804"/>
                  </a:lnTo>
                  <a:lnTo>
                    <a:pt x="357214" y="713232"/>
                  </a:lnTo>
                  <a:close/>
                </a:path>
                <a:path w="1922145" h="1080770">
                  <a:moveTo>
                    <a:pt x="815340" y="708660"/>
                  </a:moveTo>
                  <a:lnTo>
                    <a:pt x="803148" y="717804"/>
                  </a:lnTo>
                  <a:lnTo>
                    <a:pt x="812074" y="717804"/>
                  </a:lnTo>
                  <a:lnTo>
                    <a:pt x="815340" y="708660"/>
                  </a:lnTo>
                  <a:close/>
                </a:path>
                <a:path w="1922145" h="1080770">
                  <a:moveTo>
                    <a:pt x="1839976" y="708660"/>
                  </a:moveTo>
                  <a:lnTo>
                    <a:pt x="815340" y="708660"/>
                  </a:lnTo>
                  <a:lnTo>
                    <a:pt x="812074" y="717804"/>
                  </a:lnTo>
                  <a:lnTo>
                    <a:pt x="1807464" y="717804"/>
                  </a:lnTo>
                  <a:lnTo>
                    <a:pt x="1831848" y="711708"/>
                  </a:lnTo>
                  <a:lnTo>
                    <a:pt x="1839976" y="7086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1" name="object 131"/>
          <p:cNvSpPr txBox="1"/>
          <p:nvPr/>
        </p:nvSpPr>
        <p:spPr>
          <a:xfrm>
            <a:off x="8809735" y="788924"/>
            <a:ext cx="1595120" cy="617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6830" marR="5080" indent="-24765">
              <a:lnSpc>
                <a:spcPct val="99600"/>
              </a:lnSpc>
              <a:spcBef>
                <a:spcPts val="100"/>
              </a:spcBef>
            </a:pPr>
            <a:r>
              <a:rPr dirty="0" sz="1300" spc="-5">
                <a:latin typeface="Meiryo UI"/>
                <a:cs typeface="Meiryo UI"/>
              </a:rPr>
              <a:t>無線</a:t>
            </a:r>
            <a:r>
              <a:rPr dirty="0" sz="1300" spc="-5">
                <a:latin typeface="Segoe UI"/>
                <a:cs typeface="Segoe UI"/>
              </a:rPr>
              <a:t>A</a:t>
            </a:r>
            <a:r>
              <a:rPr dirty="0" sz="1300" spc="-15">
                <a:latin typeface="Segoe UI"/>
                <a:cs typeface="Segoe UI"/>
              </a:rPr>
              <a:t>P</a:t>
            </a:r>
            <a:r>
              <a:rPr dirty="0" sz="1300" spc="-10">
                <a:latin typeface="Meiryo UI"/>
                <a:cs typeface="Meiryo UI"/>
              </a:rPr>
              <a:t>は</a:t>
            </a:r>
            <a:r>
              <a:rPr dirty="0" sz="1300" spc="-5">
                <a:latin typeface="Meiryo UI"/>
                <a:cs typeface="Meiryo UI"/>
              </a:rPr>
              <a:t>、全教室</a:t>
            </a:r>
            <a:r>
              <a:rPr dirty="0" sz="1300" spc="-10">
                <a:latin typeface="Meiryo UI"/>
                <a:cs typeface="Meiryo UI"/>
              </a:rPr>
              <a:t>で</a:t>
            </a:r>
            <a:r>
              <a:rPr dirty="0" sz="1300" spc="-5">
                <a:latin typeface="Meiryo UI"/>
                <a:cs typeface="Meiryo UI"/>
              </a:rPr>
              <a:t>全 </a:t>
            </a:r>
            <a:r>
              <a:rPr dirty="0" sz="1300" spc="-5">
                <a:latin typeface="Meiryo UI"/>
                <a:cs typeface="Meiryo UI"/>
              </a:rPr>
              <a:t>児童生徒</a:t>
            </a:r>
            <a:r>
              <a:rPr dirty="0" sz="1300" spc="-10">
                <a:latin typeface="Meiryo UI"/>
                <a:cs typeface="Meiryo UI"/>
              </a:rPr>
              <a:t>が</a:t>
            </a:r>
            <a:r>
              <a:rPr dirty="0" sz="1300" spc="-5">
                <a:latin typeface="Meiryo UI"/>
                <a:cs typeface="Meiryo UI"/>
              </a:rPr>
              <a:t>一斉に使う こと</a:t>
            </a:r>
            <a:r>
              <a:rPr dirty="0" sz="1300" spc="-15">
                <a:latin typeface="Meiryo UI"/>
                <a:cs typeface="Meiryo UI"/>
              </a:rPr>
              <a:t>を</a:t>
            </a:r>
            <a:r>
              <a:rPr dirty="0" sz="1300" spc="-5">
                <a:latin typeface="Meiryo UI"/>
                <a:cs typeface="Meiryo UI"/>
              </a:rPr>
              <a:t>想定</a:t>
            </a:r>
            <a:r>
              <a:rPr dirty="0" sz="1300" spc="-10">
                <a:latin typeface="Meiryo UI"/>
                <a:cs typeface="Meiryo UI"/>
              </a:rPr>
              <a:t>し</a:t>
            </a:r>
            <a:r>
              <a:rPr dirty="0" sz="1300" spc="-5">
                <a:latin typeface="Meiryo UI"/>
                <a:cs typeface="Meiryo UI"/>
              </a:rPr>
              <a:t>設置</a:t>
            </a:r>
            <a:r>
              <a:rPr dirty="0" sz="1300">
                <a:latin typeface="Meiryo UI"/>
                <a:cs typeface="Meiryo UI"/>
              </a:rPr>
              <a:t>す</a:t>
            </a:r>
            <a:r>
              <a:rPr dirty="0" sz="1300" spc="-10">
                <a:latin typeface="Meiryo UI"/>
                <a:cs typeface="Meiryo UI"/>
              </a:rPr>
              <a:t>る</a:t>
            </a:r>
            <a:r>
              <a:rPr dirty="0" sz="1300" spc="-5">
                <a:latin typeface="Meiryo UI"/>
                <a:cs typeface="Meiryo UI"/>
              </a:rPr>
              <a:t>。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868928" y="6129025"/>
            <a:ext cx="532130" cy="41655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520"/>
              </a:lnSpc>
              <a:spcBef>
                <a:spcPts val="180"/>
              </a:spcBef>
            </a:pPr>
            <a:r>
              <a:rPr dirty="0" sz="1300" spc="-10">
                <a:latin typeface="Meiryo UI"/>
                <a:cs typeface="Meiryo UI"/>
              </a:rPr>
              <a:t>セ</a:t>
            </a:r>
            <a:r>
              <a:rPr dirty="0" sz="1300">
                <a:latin typeface="Meiryo UI"/>
                <a:cs typeface="Meiryo UI"/>
              </a:rPr>
              <a:t>ン</a:t>
            </a:r>
            <a:r>
              <a:rPr dirty="0" sz="1300" spc="-5">
                <a:latin typeface="Meiryo UI"/>
                <a:cs typeface="Meiryo UI"/>
              </a:rPr>
              <a:t>ター </a:t>
            </a:r>
            <a:r>
              <a:rPr dirty="0" sz="1300" spc="-5">
                <a:latin typeface="Meiryo UI"/>
                <a:cs typeface="Meiryo UI"/>
              </a:rPr>
              <a:t>回線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559044" y="5589523"/>
            <a:ext cx="354965" cy="419734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155"/>
              </a:spcBef>
            </a:pPr>
            <a:r>
              <a:rPr dirty="0" sz="1300" spc="-5">
                <a:latin typeface="Meiryo UI"/>
                <a:cs typeface="Meiryo UI"/>
              </a:rPr>
              <a:t>拠点 回線</a:t>
            </a:r>
            <a:endParaRPr sz="1300">
              <a:latin typeface="Meiryo UI"/>
              <a:cs typeface="Meiryo UI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42671" y="1146047"/>
            <a:ext cx="9680575" cy="4624070"/>
            <a:chOff x="42671" y="1146047"/>
            <a:chExt cx="9680575" cy="4624070"/>
          </a:xfrm>
        </p:grpSpPr>
        <p:sp>
          <p:nvSpPr>
            <p:cNvPr id="135" name="object 135"/>
            <p:cNvSpPr/>
            <p:nvPr/>
          </p:nvSpPr>
          <p:spPr>
            <a:xfrm>
              <a:off x="9666732" y="1813559"/>
              <a:ext cx="56515" cy="3956685"/>
            </a:xfrm>
            <a:custGeom>
              <a:avLst/>
              <a:gdLst/>
              <a:ahLst/>
              <a:cxnLst/>
              <a:rect l="l" t="t" r="r" b="b"/>
              <a:pathLst>
                <a:path w="56515" h="3956685">
                  <a:moveTo>
                    <a:pt x="47244" y="3933444"/>
                  </a:moveTo>
                  <a:lnTo>
                    <a:pt x="0" y="3933444"/>
                  </a:lnTo>
                  <a:lnTo>
                    <a:pt x="0" y="3956304"/>
                  </a:lnTo>
                  <a:lnTo>
                    <a:pt x="47244" y="3956304"/>
                  </a:lnTo>
                  <a:lnTo>
                    <a:pt x="47244" y="3933444"/>
                  </a:lnTo>
                  <a:close/>
                </a:path>
                <a:path w="56515" h="3956685">
                  <a:moveTo>
                    <a:pt x="47244" y="3837432"/>
                  </a:moveTo>
                  <a:lnTo>
                    <a:pt x="0" y="3837432"/>
                  </a:lnTo>
                  <a:lnTo>
                    <a:pt x="0" y="3884676"/>
                  </a:lnTo>
                  <a:lnTo>
                    <a:pt x="47244" y="3886200"/>
                  </a:lnTo>
                  <a:lnTo>
                    <a:pt x="47244" y="3837432"/>
                  </a:lnTo>
                  <a:close/>
                </a:path>
                <a:path w="56515" h="3956685">
                  <a:moveTo>
                    <a:pt x="48768" y="3741420"/>
                  </a:moveTo>
                  <a:lnTo>
                    <a:pt x="0" y="3741420"/>
                  </a:lnTo>
                  <a:lnTo>
                    <a:pt x="0" y="3790188"/>
                  </a:lnTo>
                  <a:lnTo>
                    <a:pt x="47244" y="3790188"/>
                  </a:lnTo>
                  <a:lnTo>
                    <a:pt x="48768" y="3741420"/>
                  </a:lnTo>
                  <a:close/>
                </a:path>
                <a:path w="56515" h="3956685">
                  <a:moveTo>
                    <a:pt x="48768" y="3645408"/>
                  </a:moveTo>
                  <a:lnTo>
                    <a:pt x="0" y="3645408"/>
                  </a:lnTo>
                  <a:lnTo>
                    <a:pt x="0" y="3694176"/>
                  </a:lnTo>
                  <a:lnTo>
                    <a:pt x="48768" y="3694176"/>
                  </a:lnTo>
                  <a:lnTo>
                    <a:pt x="48768" y="3645408"/>
                  </a:lnTo>
                  <a:close/>
                </a:path>
                <a:path w="56515" h="3956685">
                  <a:moveTo>
                    <a:pt x="48768" y="3549396"/>
                  </a:moveTo>
                  <a:lnTo>
                    <a:pt x="0" y="3549396"/>
                  </a:lnTo>
                  <a:lnTo>
                    <a:pt x="0" y="3598164"/>
                  </a:lnTo>
                  <a:lnTo>
                    <a:pt x="48768" y="3598164"/>
                  </a:lnTo>
                  <a:lnTo>
                    <a:pt x="48768" y="3549396"/>
                  </a:lnTo>
                  <a:close/>
                </a:path>
                <a:path w="56515" h="3956685">
                  <a:moveTo>
                    <a:pt x="48768" y="3453384"/>
                  </a:moveTo>
                  <a:lnTo>
                    <a:pt x="0" y="3453384"/>
                  </a:lnTo>
                  <a:lnTo>
                    <a:pt x="0" y="3502152"/>
                  </a:lnTo>
                  <a:lnTo>
                    <a:pt x="48768" y="3502152"/>
                  </a:lnTo>
                  <a:lnTo>
                    <a:pt x="48768" y="3453384"/>
                  </a:lnTo>
                  <a:close/>
                </a:path>
                <a:path w="56515" h="3956685">
                  <a:moveTo>
                    <a:pt x="48768" y="3357372"/>
                  </a:moveTo>
                  <a:lnTo>
                    <a:pt x="1524" y="3357372"/>
                  </a:lnTo>
                  <a:lnTo>
                    <a:pt x="1524" y="3406140"/>
                  </a:lnTo>
                  <a:lnTo>
                    <a:pt x="48768" y="3406140"/>
                  </a:lnTo>
                  <a:lnTo>
                    <a:pt x="48768" y="3357372"/>
                  </a:lnTo>
                  <a:close/>
                </a:path>
                <a:path w="56515" h="3956685">
                  <a:moveTo>
                    <a:pt x="48768" y="3261360"/>
                  </a:moveTo>
                  <a:lnTo>
                    <a:pt x="1524" y="3261360"/>
                  </a:lnTo>
                  <a:lnTo>
                    <a:pt x="1524" y="3310128"/>
                  </a:lnTo>
                  <a:lnTo>
                    <a:pt x="48768" y="3310128"/>
                  </a:lnTo>
                  <a:lnTo>
                    <a:pt x="48768" y="3261360"/>
                  </a:lnTo>
                  <a:close/>
                </a:path>
                <a:path w="56515" h="3956685">
                  <a:moveTo>
                    <a:pt x="48768" y="3165348"/>
                  </a:moveTo>
                  <a:lnTo>
                    <a:pt x="1524" y="3165348"/>
                  </a:lnTo>
                  <a:lnTo>
                    <a:pt x="1524" y="3214116"/>
                  </a:lnTo>
                  <a:lnTo>
                    <a:pt x="48768" y="3214116"/>
                  </a:lnTo>
                  <a:lnTo>
                    <a:pt x="48768" y="3165348"/>
                  </a:lnTo>
                  <a:close/>
                </a:path>
                <a:path w="56515" h="3956685">
                  <a:moveTo>
                    <a:pt x="50292" y="3069336"/>
                  </a:moveTo>
                  <a:lnTo>
                    <a:pt x="1524" y="3069336"/>
                  </a:lnTo>
                  <a:lnTo>
                    <a:pt x="1524" y="3118104"/>
                  </a:lnTo>
                  <a:lnTo>
                    <a:pt x="48768" y="3118104"/>
                  </a:lnTo>
                  <a:lnTo>
                    <a:pt x="50292" y="3069336"/>
                  </a:lnTo>
                  <a:close/>
                </a:path>
                <a:path w="56515" h="3956685">
                  <a:moveTo>
                    <a:pt x="50292" y="2973324"/>
                  </a:moveTo>
                  <a:lnTo>
                    <a:pt x="1524" y="2973324"/>
                  </a:lnTo>
                  <a:lnTo>
                    <a:pt x="1524" y="3022092"/>
                  </a:lnTo>
                  <a:lnTo>
                    <a:pt x="50292" y="3022092"/>
                  </a:lnTo>
                  <a:lnTo>
                    <a:pt x="50292" y="2973324"/>
                  </a:lnTo>
                  <a:close/>
                </a:path>
                <a:path w="56515" h="3956685">
                  <a:moveTo>
                    <a:pt x="50292" y="2877312"/>
                  </a:moveTo>
                  <a:lnTo>
                    <a:pt x="1524" y="2877312"/>
                  </a:lnTo>
                  <a:lnTo>
                    <a:pt x="1524" y="2926080"/>
                  </a:lnTo>
                  <a:lnTo>
                    <a:pt x="50292" y="2926080"/>
                  </a:lnTo>
                  <a:lnTo>
                    <a:pt x="50292" y="2877312"/>
                  </a:lnTo>
                  <a:close/>
                </a:path>
                <a:path w="56515" h="3956685">
                  <a:moveTo>
                    <a:pt x="50292" y="2781300"/>
                  </a:moveTo>
                  <a:lnTo>
                    <a:pt x="1524" y="2781300"/>
                  </a:lnTo>
                  <a:lnTo>
                    <a:pt x="1524" y="2830068"/>
                  </a:lnTo>
                  <a:lnTo>
                    <a:pt x="50292" y="2830068"/>
                  </a:lnTo>
                  <a:lnTo>
                    <a:pt x="50292" y="2781300"/>
                  </a:lnTo>
                  <a:close/>
                </a:path>
                <a:path w="56515" h="3956685">
                  <a:moveTo>
                    <a:pt x="50292" y="2686812"/>
                  </a:moveTo>
                  <a:lnTo>
                    <a:pt x="3048" y="2685288"/>
                  </a:lnTo>
                  <a:lnTo>
                    <a:pt x="3048" y="2734056"/>
                  </a:lnTo>
                  <a:lnTo>
                    <a:pt x="50292" y="2734056"/>
                  </a:lnTo>
                  <a:lnTo>
                    <a:pt x="50292" y="2686812"/>
                  </a:lnTo>
                  <a:close/>
                </a:path>
                <a:path w="56515" h="3956685">
                  <a:moveTo>
                    <a:pt x="50292" y="2590800"/>
                  </a:moveTo>
                  <a:lnTo>
                    <a:pt x="3048" y="2590800"/>
                  </a:lnTo>
                  <a:lnTo>
                    <a:pt x="3048" y="2638044"/>
                  </a:lnTo>
                  <a:lnTo>
                    <a:pt x="50292" y="2638044"/>
                  </a:lnTo>
                  <a:lnTo>
                    <a:pt x="50292" y="2590800"/>
                  </a:lnTo>
                  <a:close/>
                </a:path>
                <a:path w="56515" h="3956685">
                  <a:moveTo>
                    <a:pt x="50292" y="2494788"/>
                  </a:moveTo>
                  <a:lnTo>
                    <a:pt x="3048" y="2494788"/>
                  </a:lnTo>
                  <a:lnTo>
                    <a:pt x="3048" y="2542032"/>
                  </a:lnTo>
                  <a:lnTo>
                    <a:pt x="50292" y="2542032"/>
                  </a:lnTo>
                  <a:lnTo>
                    <a:pt x="50292" y="2494788"/>
                  </a:lnTo>
                  <a:close/>
                </a:path>
                <a:path w="56515" h="3956685">
                  <a:moveTo>
                    <a:pt x="50292" y="2398776"/>
                  </a:moveTo>
                  <a:lnTo>
                    <a:pt x="3048" y="2398776"/>
                  </a:lnTo>
                  <a:lnTo>
                    <a:pt x="3048" y="2446032"/>
                  </a:lnTo>
                  <a:lnTo>
                    <a:pt x="50292" y="2446032"/>
                  </a:lnTo>
                  <a:lnTo>
                    <a:pt x="50292" y="2398776"/>
                  </a:lnTo>
                  <a:close/>
                </a:path>
                <a:path w="56515" h="3956685">
                  <a:moveTo>
                    <a:pt x="51816" y="2302764"/>
                  </a:moveTo>
                  <a:lnTo>
                    <a:pt x="3048" y="2302764"/>
                  </a:lnTo>
                  <a:lnTo>
                    <a:pt x="3048" y="2350008"/>
                  </a:lnTo>
                  <a:lnTo>
                    <a:pt x="51816" y="2350008"/>
                  </a:lnTo>
                  <a:lnTo>
                    <a:pt x="51816" y="2302764"/>
                  </a:lnTo>
                  <a:close/>
                </a:path>
                <a:path w="56515" h="3956685">
                  <a:moveTo>
                    <a:pt x="51816" y="2206752"/>
                  </a:moveTo>
                  <a:lnTo>
                    <a:pt x="3048" y="2206752"/>
                  </a:lnTo>
                  <a:lnTo>
                    <a:pt x="3048" y="2253996"/>
                  </a:lnTo>
                  <a:lnTo>
                    <a:pt x="51816" y="2253996"/>
                  </a:lnTo>
                  <a:lnTo>
                    <a:pt x="51816" y="2206752"/>
                  </a:lnTo>
                  <a:close/>
                </a:path>
                <a:path w="56515" h="3956685">
                  <a:moveTo>
                    <a:pt x="51816" y="2110740"/>
                  </a:moveTo>
                  <a:lnTo>
                    <a:pt x="3048" y="2110740"/>
                  </a:lnTo>
                  <a:lnTo>
                    <a:pt x="3048" y="2157984"/>
                  </a:lnTo>
                  <a:lnTo>
                    <a:pt x="51816" y="2157984"/>
                  </a:lnTo>
                  <a:lnTo>
                    <a:pt x="51816" y="2110740"/>
                  </a:lnTo>
                  <a:close/>
                </a:path>
                <a:path w="56515" h="3956685">
                  <a:moveTo>
                    <a:pt x="51816" y="2014728"/>
                  </a:moveTo>
                  <a:lnTo>
                    <a:pt x="4572" y="2014728"/>
                  </a:lnTo>
                  <a:lnTo>
                    <a:pt x="3048" y="2061972"/>
                  </a:lnTo>
                  <a:lnTo>
                    <a:pt x="51816" y="2061972"/>
                  </a:lnTo>
                  <a:lnTo>
                    <a:pt x="51816" y="2014728"/>
                  </a:lnTo>
                  <a:close/>
                </a:path>
                <a:path w="56515" h="3956685">
                  <a:moveTo>
                    <a:pt x="51816" y="1918716"/>
                  </a:moveTo>
                  <a:lnTo>
                    <a:pt x="4572" y="1918716"/>
                  </a:lnTo>
                  <a:lnTo>
                    <a:pt x="4572" y="1965960"/>
                  </a:lnTo>
                  <a:lnTo>
                    <a:pt x="51816" y="1965960"/>
                  </a:lnTo>
                  <a:lnTo>
                    <a:pt x="51816" y="1918716"/>
                  </a:lnTo>
                  <a:close/>
                </a:path>
                <a:path w="56515" h="3956685">
                  <a:moveTo>
                    <a:pt x="51816" y="1822704"/>
                  </a:moveTo>
                  <a:lnTo>
                    <a:pt x="4572" y="1822704"/>
                  </a:lnTo>
                  <a:lnTo>
                    <a:pt x="4572" y="1869948"/>
                  </a:lnTo>
                  <a:lnTo>
                    <a:pt x="51816" y="1869948"/>
                  </a:lnTo>
                  <a:lnTo>
                    <a:pt x="51816" y="1822704"/>
                  </a:lnTo>
                  <a:close/>
                </a:path>
                <a:path w="56515" h="3956685">
                  <a:moveTo>
                    <a:pt x="51816" y="1726692"/>
                  </a:moveTo>
                  <a:lnTo>
                    <a:pt x="4572" y="1726692"/>
                  </a:lnTo>
                  <a:lnTo>
                    <a:pt x="4572" y="1773936"/>
                  </a:lnTo>
                  <a:lnTo>
                    <a:pt x="51816" y="1773936"/>
                  </a:lnTo>
                  <a:lnTo>
                    <a:pt x="51816" y="1726692"/>
                  </a:lnTo>
                  <a:close/>
                </a:path>
                <a:path w="56515" h="3956685">
                  <a:moveTo>
                    <a:pt x="53340" y="1630680"/>
                  </a:moveTo>
                  <a:lnTo>
                    <a:pt x="4572" y="1630680"/>
                  </a:lnTo>
                  <a:lnTo>
                    <a:pt x="4572" y="1677924"/>
                  </a:lnTo>
                  <a:lnTo>
                    <a:pt x="51816" y="1677924"/>
                  </a:lnTo>
                  <a:lnTo>
                    <a:pt x="53340" y="1630680"/>
                  </a:lnTo>
                  <a:close/>
                </a:path>
                <a:path w="56515" h="3956685">
                  <a:moveTo>
                    <a:pt x="53340" y="1534668"/>
                  </a:moveTo>
                  <a:lnTo>
                    <a:pt x="4572" y="1534668"/>
                  </a:lnTo>
                  <a:lnTo>
                    <a:pt x="4572" y="1581912"/>
                  </a:lnTo>
                  <a:lnTo>
                    <a:pt x="53340" y="1581912"/>
                  </a:lnTo>
                  <a:lnTo>
                    <a:pt x="53340" y="1534668"/>
                  </a:lnTo>
                  <a:close/>
                </a:path>
                <a:path w="56515" h="3956685">
                  <a:moveTo>
                    <a:pt x="53340" y="1438656"/>
                  </a:moveTo>
                  <a:lnTo>
                    <a:pt x="4572" y="1438656"/>
                  </a:lnTo>
                  <a:lnTo>
                    <a:pt x="4572" y="1485900"/>
                  </a:lnTo>
                  <a:lnTo>
                    <a:pt x="53340" y="1487424"/>
                  </a:lnTo>
                  <a:lnTo>
                    <a:pt x="53340" y="1438656"/>
                  </a:lnTo>
                  <a:close/>
                </a:path>
                <a:path w="56515" h="3956685">
                  <a:moveTo>
                    <a:pt x="53340" y="1342644"/>
                  </a:moveTo>
                  <a:lnTo>
                    <a:pt x="4572" y="1342644"/>
                  </a:lnTo>
                  <a:lnTo>
                    <a:pt x="4572" y="1391412"/>
                  </a:lnTo>
                  <a:lnTo>
                    <a:pt x="53340" y="1391412"/>
                  </a:lnTo>
                  <a:lnTo>
                    <a:pt x="53340" y="1342644"/>
                  </a:lnTo>
                  <a:close/>
                </a:path>
                <a:path w="56515" h="3956685">
                  <a:moveTo>
                    <a:pt x="53340" y="1246632"/>
                  </a:moveTo>
                  <a:lnTo>
                    <a:pt x="6096" y="1246632"/>
                  </a:lnTo>
                  <a:lnTo>
                    <a:pt x="6096" y="1295400"/>
                  </a:lnTo>
                  <a:lnTo>
                    <a:pt x="53340" y="1295400"/>
                  </a:lnTo>
                  <a:lnTo>
                    <a:pt x="53340" y="1246632"/>
                  </a:lnTo>
                  <a:close/>
                </a:path>
                <a:path w="56515" h="3956685">
                  <a:moveTo>
                    <a:pt x="53340" y="1150620"/>
                  </a:moveTo>
                  <a:lnTo>
                    <a:pt x="6096" y="1150620"/>
                  </a:lnTo>
                  <a:lnTo>
                    <a:pt x="6096" y="1199388"/>
                  </a:lnTo>
                  <a:lnTo>
                    <a:pt x="53340" y="1199388"/>
                  </a:lnTo>
                  <a:lnTo>
                    <a:pt x="53340" y="1150620"/>
                  </a:lnTo>
                  <a:close/>
                </a:path>
                <a:path w="56515" h="3956685">
                  <a:moveTo>
                    <a:pt x="53340" y="1054608"/>
                  </a:moveTo>
                  <a:lnTo>
                    <a:pt x="6096" y="1054608"/>
                  </a:lnTo>
                  <a:lnTo>
                    <a:pt x="6096" y="1103376"/>
                  </a:lnTo>
                  <a:lnTo>
                    <a:pt x="53340" y="1103376"/>
                  </a:lnTo>
                  <a:lnTo>
                    <a:pt x="53340" y="1054608"/>
                  </a:lnTo>
                  <a:close/>
                </a:path>
                <a:path w="56515" h="3956685">
                  <a:moveTo>
                    <a:pt x="54864" y="958596"/>
                  </a:moveTo>
                  <a:lnTo>
                    <a:pt x="6096" y="958596"/>
                  </a:lnTo>
                  <a:lnTo>
                    <a:pt x="6096" y="1007364"/>
                  </a:lnTo>
                  <a:lnTo>
                    <a:pt x="53340" y="1007364"/>
                  </a:lnTo>
                  <a:lnTo>
                    <a:pt x="54864" y="958596"/>
                  </a:lnTo>
                  <a:close/>
                </a:path>
                <a:path w="56515" h="3956685">
                  <a:moveTo>
                    <a:pt x="54864" y="862584"/>
                  </a:moveTo>
                  <a:lnTo>
                    <a:pt x="6096" y="862584"/>
                  </a:lnTo>
                  <a:lnTo>
                    <a:pt x="6096" y="911352"/>
                  </a:lnTo>
                  <a:lnTo>
                    <a:pt x="54864" y="911352"/>
                  </a:lnTo>
                  <a:lnTo>
                    <a:pt x="54864" y="862584"/>
                  </a:lnTo>
                  <a:close/>
                </a:path>
                <a:path w="56515" h="3956685">
                  <a:moveTo>
                    <a:pt x="54864" y="766572"/>
                  </a:moveTo>
                  <a:lnTo>
                    <a:pt x="6096" y="766572"/>
                  </a:lnTo>
                  <a:lnTo>
                    <a:pt x="6096" y="815340"/>
                  </a:lnTo>
                  <a:lnTo>
                    <a:pt x="54864" y="815340"/>
                  </a:lnTo>
                  <a:lnTo>
                    <a:pt x="54864" y="766572"/>
                  </a:lnTo>
                  <a:close/>
                </a:path>
                <a:path w="56515" h="3956685">
                  <a:moveTo>
                    <a:pt x="54864" y="670560"/>
                  </a:moveTo>
                  <a:lnTo>
                    <a:pt x="6096" y="670560"/>
                  </a:lnTo>
                  <a:lnTo>
                    <a:pt x="6096" y="719328"/>
                  </a:lnTo>
                  <a:lnTo>
                    <a:pt x="54864" y="719328"/>
                  </a:lnTo>
                  <a:lnTo>
                    <a:pt x="54864" y="670560"/>
                  </a:lnTo>
                  <a:close/>
                </a:path>
                <a:path w="56515" h="3956685">
                  <a:moveTo>
                    <a:pt x="54864" y="574548"/>
                  </a:moveTo>
                  <a:lnTo>
                    <a:pt x="7620" y="574548"/>
                  </a:lnTo>
                  <a:lnTo>
                    <a:pt x="7620" y="623316"/>
                  </a:lnTo>
                  <a:lnTo>
                    <a:pt x="54864" y="623316"/>
                  </a:lnTo>
                  <a:lnTo>
                    <a:pt x="54864" y="574548"/>
                  </a:lnTo>
                  <a:close/>
                </a:path>
                <a:path w="56515" h="3956685">
                  <a:moveTo>
                    <a:pt x="54864" y="478536"/>
                  </a:moveTo>
                  <a:lnTo>
                    <a:pt x="7620" y="478536"/>
                  </a:lnTo>
                  <a:lnTo>
                    <a:pt x="7620" y="527304"/>
                  </a:lnTo>
                  <a:lnTo>
                    <a:pt x="54864" y="527304"/>
                  </a:lnTo>
                  <a:lnTo>
                    <a:pt x="54864" y="478536"/>
                  </a:lnTo>
                  <a:close/>
                </a:path>
                <a:path w="56515" h="3956685">
                  <a:moveTo>
                    <a:pt x="54864" y="382524"/>
                  </a:moveTo>
                  <a:lnTo>
                    <a:pt x="7620" y="382524"/>
                  </a:lnTo>
                  <a:lnTo>
                    <a:pt x="7620" y="431292"/>
                  </a:lnTo>
                  <a:lnTo>
                    <a:pt x="54864" y="431292"/>
                  </a:lnTo>
                  <a:lnTo>
                    <a:pt x="54864" y="382524"/>
                  </a:lnTo>
                  <a:close/>
                </a:path>
                <a:path w="56515" h="3956685">
                  <a:moveTo>
                    <a:pt x="54864" y="288036"/>
                  </a:moveTo>
                  <a:lnTo>
                    <a:pt x="7620" y="286512"/>
                  </a:lnTo>
                  <a:lnTo>
                    <a:pt x="7620" y="335280"/>
                  </a:lnTo>
                  <a:lnTo>
                    <a:pt x="54864" y="335280"/>
                  </a:lnTo>
                  <a:lnTo>
                    <a:pt x="54864" y="288036"/>
                  </a:lnTo>
                  <a:close/>
                </a:path>
                <a:path w="56515" h="3956685">
                  <a:moveTo>
                    <a:pt x="56388" y="192024"/>
                  </a:moveTo>
                  <a:lnTo>
                    <a:pt x="7620" y="190500"/>
                  </a:lnTo>
                  <a:lnTo>
                    <a:pt x="7620" y="239268"/>
                  </a:lnTo>
                  <a:lnTo>
                    <a:pt x="56388" y="239268"/>
                  </a:lnTo>
                  <a:lnTo>
                    <a:pt x="56388" y="192024"/>
                  </a:lnTo>
                  <a:close/>
                </a:path>
                <a:path w="56515" h="3956685">
                  <a:moveTo>
                    <a:pt x="56388" y="96012"/>
                  </a:moveTo>
                  <a:lnTo>
                    <a:pt x="7620" y="96012"/>
                  </a:lnTo>
                  <a:lnTo>
                    <a:pt x="7620" y="143256"/>
                  </a:lnTo>
                  <a:lnTo>
                    <a:pt x="56388" y="143256"/>
                  </a:lnTo>
                  <a:lnTo>
                    <a:pt x="56388" y="96012"/>
                  </a:lnTo>
                  <a:close/>
                </a:path>
                <a:path w="56515" h="3956685">
                  <a:moveTo>
                    <a:pt x="56388" y="0"/>
                  </a:moveTo>
                  <a:lnTo>
                    <a:pt x="7620" y="0"/>
                  </a:lnTo>
                  <a:lnTo>
                    <a:pt x="7620" y="47244"/>
                  </a:lnTo>
                  <a:lnTo>
                    <a:pt x="56388" y="47244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3762756" y="4120896"/>
              <a:ext cx="797560" cy="727075"/>
            </a:xfrm>
            <a:custGeom>
              <a:avLst/>
              <a:gdLst/>
              <a:ahLst/>
              <a:cxnLst/>
              <a:rect l="l" t="t" r="r" b="b"/>
              <a:pathLst>
                <a:path w="797560" h="727075">
                  <a:moveTo>
                    <a:pt x="399288" y="0"/>
                  </a:moveTo>
                  <a:lnTo>
                    <a:pt x="349111" y="2837"/>
                  </a:lnTo>
                  <a:lnTo>
                    <a:pt x="300821" y="11118"/>
                  </a:lnTo>
                  <a:lnTo>
                    <a:pt x="254786" y="24497"/>
                  </a:lnTo>
                  <a:lnTo>
                    <a:pt x="211377" y="42630"/>
                  </a:lnTo>
                  <a:lnTo>
                    <a:pt x="170965" y="65170"/>
                  </a:lnTo>
                  <a:lnTo>
                    <a:pt x="133920" y="91772"/>
                  </a:lnTo>
                  <a:lnTo>
                    <a:pt x="100613" y="122092"/>
                  </a:lnTo>
                  <a:lnTo>
                    <a:pt x="71413" y="155782"/>
                  </a:lnTo>
                  <a:lnTo>
                    <a:pt x="46692" y="192498"/>
                  </a:lnTo>
                  <a:lnTo>
                    <a:pt x="26820" y="231894"/>
                  </a:lnTo>
                  <a:lnTo>
                    <a:pt x="12167" y="273626"/>
                  </a:lnTo>
                  <a:lnTo>
                    <a:pt x="3103" y="317347"/>
                  </a:lnTo>
                  <a:lnTo>
                    <a:pt x="0" y="362712"/>
                  </a:lnTo>
                  <a:lnTo>
                    <a:pt x="3103" y="408402"/>
                  </a:lnTo>
                  <a:lnTo>
                    <a:pt x="12167" y="452398"/>
                  </a:lnTo>
                  <a:lnTo>
                    <a:pt x="26820" y="494359"/>
                  </a:lnTo>
                  <a:lnTo>
                    <a:pt x="46692" y="533943"/>
                  </a:lnTo>
                  <a:lnTo>
                    <a:pt x="71413" y="570810"/>
                  </a:lnTo>
                  <a:lnTo>
                    <a:pt x="100613" y="604618"/>
                  </a:lnTo>
                  <a:lnTo>
                    <a:pt x="133920" y="635025"/>
                  </a:lnTo>
                  <a:lnTo>
                    <a:pt x="170965" y="661690"/>
                  </a:lnTo>
                  <a:lnTo>
                    <a:pt x="211377" y="684273"/>
                  </a:lnTo>
                  <a:lnTo>
                    <a:pt x="254786" y="702431"/>
                  </a:lnTo>
                  <a:lnTo>
                    <a:pt x="300821" y="715824"/>
                  </a:lnTo>
                  <a:lnTo>
                    <a:pt x="349111" y="724110"/>
                  </a:lnTo>
                  <a:lnTo>
                    <a:pt x="399288" y="726947"/>
                  </a:lnTo>
                  <a:lnTo>
                    <a:pt x="449138" y="724110"/>
                  </a:lnTo>
                  <a:lnTo>
                    <a:pt x="497154" y="715824"/>
                  </a:lnTo>
                  <a:lnTo>
                    <a:pt x="542959" y="702431"/>
                  </a:lnTo>
                  <a:lnTo>
                    <a:pt x="586180" y="684273"/>
                  </a:lnTo>
                  <a:lnTo>
                    <a:pt x="626441" y="661690"/>
                  </a:lnTo>
                  <a:lnTo>
                    <a:pt x="663369" y="635025"/>
                  </a:lnTo>
                  <a:lnTo>
                    <a:pt x="696588" y="604618"/>
                  </a:lnTo>
                  <a:lnTo>
                    <a:pt x="725725" y="570810"/>
                  </a:lnTo>
                  <a:lnTo>
                    <a:pt x="750403" y="533943"/>
                  </a:lnTo>
                  <a:lnTo>
                    <a:pt x="770250" y="494359"/>
                  </a:lnTo>
                  <a:lnTo>
                    <a:pt x="784890" y="452398"/>
                  </a:lnTo>
                  <a:lnTo>
                    <a:pt x="793949" y="408402"/>
                  </a:lnTo>
                  <a:lnTo>
                    <a:pt x="797052" y="362712"/>
                  </a:lnTo>
                  <a:lnTo>
                    <a:pt x="793949" y="317347"/>
                  </a:lnTo>
                  <a:lnTo>
                    <a:pt x="784890" y="273626"/>
                  </a:lnTo>
                  <a:lnTo>
                    <a:pt x="770250" y="231894"/>
                  </a:lnTo>
                  <a:lnTo>
                    <a:pt x="750403" y="192498"/>
                  </a:lnTo>
                  <a:lnTo>
                    <a:pt x="725725" y="155782"/>
                  </a:lnTo>
                  <a:lnTo>
                    <a:pt x="696588" y="122092"/>
                  </a:lnTo>
                  <a:lnTo>
                    <a:pt x="663369" y="91772"/>
                  </a:lnTo>
                  <a:lnTo>
                    <a:pt x="626441" y="65170"/>
                  </a:lnTo>
                  <a:lnTo>
                    <a:pt x="586180" y="42630"/>
                  </a:lnTo>
                  <a:lnTo>
                    <a:pt x="542959" y="24497"/>
                  </a:lnTo>
                  <a:lnTo>
                    <a:pt x="497154" y="11118"/>
                  </a:lnTo>
                  <a:lnTo>
                    <a:pt x="449138" y="2837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3745992" y="4104131"/>
              <a:ext cx="830580" cy="760730"/>
            </a:xfrm>
            <a:custGeom>
              <a:avLst/>
              <a:gdLst/>
              <a:ahLst/>
              <a:cxnLst/>
              <a:rect l="l" t="t" r="r" b="b"/>
              <a:pathLst>
                <a:path w="830579" h="760729">
                  <a:moveTo>
                    <a:pt x="435863" y="0"/>
                  </a:moveTo>
                  <a:lnTo>
                    <a:pt x="393192" y="0"/>
                  </a:lnTo>
                  <a:lnTo>
                    <a:pt x="373380" y="1524"/>
                  </a:lnTo>
                  <a:lnTo>
                    <a:pt x="332232" y="7619"/>
                  </a:lnTo>
                  <a:lnTo>
                    <a:pt x="292608" y="16763"/>
                  </a:lnTo>
                  <a:lnTo>
                    <a:pt x="254508" y="28955"/>
                  </a:lnTo>
                  <a:lnTo>
                    <a:pt x="199644" y="54863"/>
                  </a:lnTo>
                  <a:lnTo>
                    <a:pt x="150875" y="86867"/>
                  </a:lnTo>
                  <a:lnTo>
                    <a:pt x="135636" y="97536"/>
                  </a:lnTo>
                  <a:lnTo>
                    <a:pt x="121920" y="111251"/>
                  </a:lnTo>
                  <a:lnTo>
                    <a:pt x="108204" y="123443"/>
                  </a:lnTo>
                  <a:lnTo>
                    <a:pt x="94487" y="137160"/>
                  </a:lnTo>
                  <a:lnTo>
                    <a:pt x="50292" y="198119"/>
                  </a:lnTo>
                  <a:lnTo>
                    <a:pt x="32004" y="231647"/>
                  </a:lnTo>
                  <a:lnTo>
                    <a:pt x="13716" y="284988"/>
                  </a:lnTo>
                  <a:lnTo>
                    <a:pt x="7620" y="303275"/>
                  </a:lnTo>
                  <a:lnTo>
                    <a:pt x="4572" y="323088"/>
                  </a:lnTo>
                  <a:lnTo>
                    <a:pt x="1524" y="341375"/>
                  </a:lnTo>
                  <a:lnTo>
                    <a:pt x="117" y="359663"/>
                  </a:lnTo>
                  <a:lnTo>
                    <a:pt x="0" y="400811"/>
                  </a:lnTo>
                  <a:lnTo>
                    <a:pt x="4572" y="438911"/>
                  </a:lnTo>
                  <a:lnTo>
                    <a:pt x="18287" y="493775"/>
                  </a:lnTo>
                  <a:lnTo>
                    <a:pt x="41148" y="545591"/>
                  </a:lnTo>
                  <a:lnTo>
                    <a:pt x="60960" y="579119"/>
                  </a:lnTo>
                  <a:lnTo>
                    <a:pt x="83820" y="608076"/>
                  </a:lnTo>
                  <a:lnTo>
                    <a:pt x="96012" y="623315"/>
                  </a:lnTo>
                  <a:lnTo>
                    <a:pt x="152400" y="675132"/>
                  </a:lnTo>
                  <a:lnTo>
                    <a:pt x="184404" y="696467"/>
                  </a:lnTo>
                  <a:lnTo>
                    <a:pt x="217932" y="714755"/>
                  </a:lnTo>
                  <a:lnTo>
                    <a:pt x="254508" y="731519"/>
                  </a:lnTo>
                  <a:lnTo>
                    <a:pt x="292608" y="743711"/>
                  </a:lnTo>
                  <a:lnTo>
                    <a:pt x="332232" y="752855"/>
                  </a:lnTo>
                  <a:lnTo>
                    <a:pt x="373380" y="758951"/>
                  </a:lnTo>
                  <a:lnTo>
                    <a:pt x="394716" y="760476"/>
                  </a:lnTo>
                  <a:lnTo>
                    <a:pt x="437388" y="760476"/>
                  </a:lnTo>
                  <a:lnTo>
                    <a:pt x="458724" y="758951"/>
                  </a:lnTo>
                  <a:lnTo>
                    <a:pt x="478536" y="755903"/>
                  </a:lnTo>
                  <a:lnTo>
                    <a:pt x="499872" y="752855"/>
                  </a:lnTo>
                  <a:lnTo>
                    <a:pt x="539496" y="743711"/>
                  </a:lnTo>
                  <a:lnTo>
                    <a:pt x="557784" y="737615"/>
                  </a:lnTo>
                  <a:lnTo>
                    <a:pt x="577596" y="729995"/>
                  </a:lnTo>
                  <a:lnTo>
                    <a:pt x="584911" y="726947"/>
                  </a:lnTo>
                  <a:lnTo>
                    <a:pt x="414528" y="726947"/>
                  </a:lnTo>
                  <a:lnTo>
                    <a:pt x="356616" y="722376"/>
                  </a:lnTo>
                  <a:lnTo>
                    <a:pt x="338328" y="719327"/>
                  </a:lnTo>
                  <a:lnTo>
                    <a:pt x="283463" y="705611"/>
                  </a:lnTo>
                  <a:lnTo>
                    <a:pt x="266700" y="697991"/>
                  </a:lnTo>
                  <a:lnTo>
                    <a:pt x="249936" y="691895"/>
                  </a:lnTo>
                  <a:lnTo>
                    <a:pt x="185928" y="656844"/>
                  </a:lnTo>
                  <a:lnTo>
                    <a:pt x="144780" y="623315"/>
                  </a:lnTo>
                  <a:lnTo>
                    <a:pt x="132587" y="612647"/>
                  </a:lnTo>
                  <a:lnTo>
                    <a:pt x="88392" y="559307"/>
                  </a:lnTo>
                  <a:lnTo>
                    <a:pt x="56387" y="498347"/>
                  </a:lnTo>
                  <a:lnTo>
                    <a:pt x="41148" y="449579"/>
                  </a:lnTo>
                  <a:lnTo>
                    <a:pt x="36575" y="414527"/>
                  </a:lnTo>
                  <a:lnTo>
                    <a:pt x="35052" y="397763"/>
                  </a:lnTo>
                  <a:lnTo>
                    <a:pt x="33528" y="379475"/>
                  </a:lnTo>
                  <a:lnTo>
                    <a:pt x="35052" y="361188"/>
                  </a:lnTo>
                  <a:lnTo>
                    <a:pt x="38100" y="327659"/>
                  </a:lnTo>
                  <a:lnTo>
                    <a:pt x="57912" y="260603"/>
                  </a:lnTo>
                  <a:lnTo>
                    <a:pt x="80772" y="214883"/>
                  </a:lnTo>
                  <a:lnTo>
                    <a:pt x="120396" y="160019"/>
                  </a:lnTo>
                  <a:lnTo>
                    <a:pt x="158496" y="124967"/>
                  </a:lnTo>
                  <a:lnTo>
                    <a:pt x="172212" y="112775"/>
                  </a:lnTo>
                  <a:lnTo>
                    <a:pt x="187452" y="103631"/>
                  </a:lnTo>
                  <a:lnTo>
                    <a:pt x="202692" y="92963"/>
                  </a:lnTo>
                  <a:lnTo>
                    <a:pt x="217932" y="83819"/>
                  </a:lnTo>
                  <a:lnTo>
                    <a:pt x="233172" y="76200"/>
                  </a:lnTo>
                  <a:lnTo>
                    <a:pt x="266700" y="60960"/>
                  </a:lnTo>
                  <a:lnTo>
                    <a:pt x="284988" y="54863"/>
                  </a:lnTo>
                  <a:lnTo>
                    <a:pt x="301752" y="50291"/>
                  </a:lnTo>
                  <a:lnTo>
                    <a:pt x="320040" y="44195"/>
                  </a:lnTo>
                  <a:lnTo>
                    <a:pt x="338328" y="41148"/>
                  </a:lnTo>
                  <a:lnTo>
                    <a:pt x="358140" y="38100"/>
                  </a:lnTo>
                  <a:lnTo>
                    <a:pt x="376428" y="35051"/>
                  </a:lnTo>
                  <a:lnTo>
                    <a:pt x="396240" y="35051"/>
                  </a:lnTo>
                  <a:lnTo>
                    <a:pt x="416052" y="33527"/>
                  </a:lnTo>
                  <a:lnTo>
                    <a:pt x="587044" y="33527"/>
                  </a:lnTo>
                  <a:lnTo>
                    <a:pt x="537972" y="16763"/>
                  </a:lnTo>
                  <a:lnTo>
                    <a:pt x="498348" y="7619"/>
                  </a:lnTo>
                  <a:lnTo>
                    <a:pt x="457200" y="1524"/>
                  </a:lnTo>
                  <a:lnTo>
                    <a:pt x="435863" y="0"/>
                  </a:lnTo>
                  <a:close/>
                </a:path>
                <a:path w="830579" h="760729">
                  <a:moveTo>
                    <a:pt x="587044" y="33527"/>
                  </a:moveTo>
                  <a:lnTo>
                    <a:pt x="416052" y="33527"/>
                  </a:lnTo>
                  <a:lnTo>
                    <a:pt x="473963" y="38100"/>
                  </a:lnTo>
                  <a:lnTo>
                    <a:pt x="492252" y="41148"/>
                  </a:lnTo>
                  <a:lnTo>
                    <a:pt x="512063" y="45719"/>
                  </a:lnTo>
                  <a:lnTo>
                    <a:pt x="528828" y="50291"/>
                  </a:lnTo>
                  <a:lnTo>
                    <a:pt x="547116" y="54863"/>
                  </a:lnTo>
                  <a:lnTo>
                    <a:pt x="563880" y="60960"/>
                  </a:lnTo>
                  <a:lnTo>
                    <a:pt x="582168" y="68579"/>
                  </a:lnTo>
                  <a:lnTo>
                    <a:pt x="597408" y="76200"/>
                  </a:lnTo>
                  <a:lnTo>
                    <a:pt x="614172" y="85343"/>
                  </a:lnTo>
                  <a:lnTo>
                    <a:pt x="629412" y="92963"/>
                  </a:lnTo>
                  <a:lnTo>
                    <a:pt x="644652" y="103631"/>
                  </a:lnTo>
                  <a:lnTo>
                    <a:pt x="685800" y="135636"/>
                  </a:lnTo>
                  <a:lnTo>
                    <a:pt x="697992" y="147827"/>
                  </a:lnTo>
                  <a:lnTo>
                    <a:pt x="710184" y="161543"/>
                  </a:lnTo>
                  <a:lnTo>
                    <a:pt x="722376" y="173736"/>
                  </a:lnTo>
                  <a:lnTo>
                    <a:pt x="731520" y="187451"/>
                  </a:lnTo>
                  <a:lnTo>
                    <a:pt x="742188" y="201167"/>
                  </a:lnTo>
                  <a:lnTo>
                    <a:pt x="751332" y="216407"/>
                  </a:lnTo>
                  <a:lnTo>
                    <a:pt x="774192" y="262127"/>
                  </a:lnTo>
                  <a:lnTo>
                    <a:pt x="789432" y="310895"/>
                  </a:lnTo>
                  <a:lnTo>
                    <a:pt x="794004" y="345947"/>
                  </a:lnTo>
                  <a:lnTo>
                    <a:pt x="795528" y="362711"/>
                  </a:lnTo>
                  <a:lnTo>
                    <a:pt x="797052" y="380999"/>
                  </a:lnTo>
                  <a:lnTo>
                    <a:pt x="795274" y="400811"/>
                  </a:lnTo>
                  <a:lnTo>
                    <a:pt x="794004" y="416051"/>
                  </a:lnTo>
                  <a:lnTo>
                    <a:pt x="792480" y="432815"/>
                  </a:lnTo>
                  <a:lnTo>
                    <a:pt x="789432" y="449579"/>
                  </a:lnTo>
                  <a:lnTo>
                    <a:pt x="784860" y="466344"/>
                  </a:lnTo>
                  <a:lnTo>
                    <a:pt x="778763" y="483107"/>
                  </a:lnTo>
                  <a:lnTo>
                    <a:pt x="774192" y="498347"/>
                  </a:lnTo>
                  <a:lnTo>
                    <a:pt x="751332" y="545591"/>
                  </a:lnTo>
                  <a:lnTo>
                    <a:pt x="710184" y="600455"/>
                  </a:lnTo>
                  <a:lnTo>
                    <a:pt x="672084" y="635507"/>
                  </a:lnTo>
                  <a:lnTo>
                    <a:pt x="658368" y="647699"/>
                  </a:lnTo>
                  <a:lnTo>
                    <a:pt x="643128" y="656844"/>
                  </a:lnTo>
                  <a:lnTo>
                    <a:pt x="629412" y="667511"/>
                  </a:lnTo>
                  <a:lnTo>
                    <a:pt x="612648" y="676655"/>
                  </a:lnTo>
                  <a:lnTo>
                    <a:pt x="563880" y="699515"/>
                  </a:lnTo>
                  <a:lnTo>
                    <a:pt x="492252" y="719327"/>
                  </a:lnTo>
                  <a:lnTo>
                    <a:pt x="414528" y="726947"/>
                  </a:lnTo>
                  <a:lnTo>
                    <a:pt x="584911" y="726947"/>
                  </a:lnTo>
                  <a:lnTo>
                    <a:pt x="630936" y="705611"/>
                  </a:lnTo>
                  <a:lnTo>
                    <a:pt x="664463" y="685799"/>
                  </a:lnTo>
                  <a:lnTo>
                    <a:pt x="694944" y="661415"/>
                  </a:lnTo>
                  <a:lnTo>
                    <a:pt x="736092" y="621791"/>
                  </a:lnTo>
                  <a:lnTo>
                    <a:pt x="771144" y="577595"/>
                  </a:lnTo>
                  <a:lnTo>
                    <a:pt x="798576" y="528827"/>
                  </a:lnTo>
                  <a:lnTo>
                    <a:pt x="818388" y="475488"/>
                  </a:lnTo>
                  <a:lnTo>
                    <a:pt x="826008" y="437388"/>
                  </a:lnTo>
                  <a:lnTo>
                    <a:pt x="829056" y="419099"/>
                  </a:lnTo>
                  <a:lnTo>
                    <a:pt x="830462" y="400811"/>
                  </a:lnTo>
                  <a:lnTo>
                    <a:pt x="830580" y="359663"/>
                  </a:lnTo>
                  <a:lnTo>
                    <a:pt x="829056" y="341375"/>
                  </a:lnTo>
                  <a:lnTo>
                    <a:pt x="826008" y="321563"/>
                  </a:lnTo>
                  <a:lnTo>
                    <a:pt x="822960" y="303275"/>
                  </a:lnTo>
                  <a:lnTo>
                    <a:pt x="816863" y="284988"/>
                  </a:lnTo>
                  <a:lnTo>
                    <a:pt x="812292" y="266699"/>
                  </a:lnTo>
                  <a:lnTo>
                    <a:pt x="789432" y="214883"/>
                  </a:lnTo>
                  <a:lnTo>
                    <a:pt x="769620" y="181355"/>
                  </a:lnTo>
                  <a:lnTo>
                    <a:pt x="734568" y="137160"/>
                  </a:lnTo>
                  <a:lnTo>
                    <a:pt x="722376" y="123443"/>
                  </a:lnTo>
                  <a:lnTo>
                    <a:pt x="678180" y="85343"/>
                  </a:lnTo>
                  <a:lnTo>
                    <a:pt x="646176" y="64007"/>
                  </a:lnTo>
                  <a:lnTo>
                    <a:pt x="612648" y="45719"/>
                  </a:lnTo>
                  <a:lnTo>
                    <a:pt x="594360" y="36575"/>
                  </a:lnTo>
                  <a:lnTo>
                    <a:pt x="587044" y="3352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8" name="object 1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7348" y="4290059"/>
              <a:ext cx="524255" cy="425195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671" y="1146047"/>
              <a:ext cx="3515867" cy="2087879"/>
            </a:xfrm>
            <a:prstGeom prst="rect">
              <a:avLst/>
            </a:prstGeom>
          </p:spPr>
        </p:pic>
      </p:grpSp>
      <p:sp>
        <p:nvSpPr>
          <p:cNvPr id="140" name="object 140"/>
          <p:cNvSpPr txBox="1"/>
          <p:nvPr/>
        </p:nvSpPr>
        <p:spPr>
          <a:xfrm>
            <a:off x="10095992" y="1942591"/>
            <a:ext cx="3124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5">
                <a:latin typeface="Meiryo UI"/>
                <a:cs typeface="Meiryo UI"/>
              </a:rPr>
              <a:t>教室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878583" y="2756408"/>
            <a:ext cx="1729739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latin typeface="Meiryo"/>
                <a:cs typeface="Meiryo"/>
              </a:rPr>
              <a:t>I</a:t>
            </a:r>
            <a:r>
              <a:rPr dirty="0" sz="1500" spc="5" b="1">
                <a:latin typeface="Meiryo"/>
                <a:cs typeface="Meiryo"/>
              </a:rPr>
              <a:t>S</a:t>
            </a:r>
            <a:r>
              <a:rPr dirty="0" sz="1500" spc="10" b="1">
                <a:latin typeface="Meiryo"/>
                <a:cs typeface="Meiryo"/>
              </a:rPr>
              <a:t>P</a:t>
            </a:r>
            <a:r>
              <a:rPr dirty="0" sz="1500" spc="10" b="1">
                <a:latin typeface="Meiryo"/>
                <a:cs typeface="Meiryo"/>
              </a:rPr>
              <a:t>（プロバイダ）</a:t>
            </a:r>
            <a:endParaRPr sz="1500">
              <a:latin typeface="Meiryo"/>
              <a:cs typeface="Meiryo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60095" y="1390904"/>
            <a:ext cx="42481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dirty="0" sz="1500">
                <a:solidFill>
                  <a:srgbClr val="FFFFFF"/>
                </a:solidFill>
                <a:latin typeface="Segoe UI"/>
                <a:cs typeface="Segoe UI"/>
              </a:rPr>
              <a:t>aa</a:t>
            </a:r>
            <a:r>
              <a:rPr dirty="0" sz="1500" spc="5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477012" y="5183123"/>
            <a:ext cx="1463040" cy="1553210"/>
            <a:chOff x="477012" y="5183123"/>
            <a:chExt cx="1463040" cy="1553210"/>
          </a:xfrm>
        </p:grpSpPr>
        <p:sp>
          <p:nvSpPr>
            <p:cNvPr id="144" name="object 144"/>
            <p:cNvSpPr/>
            <p:nvPr/>
          </p:nvSpPr>
          <p:spPr>
            <a:xfrm>
              <a:off x="490728" y="5198363"/>
              <a:ext cx="1435735" cy="1524000"/>
            </a:xfrm>
            <a:custGeom>
              <a:avLst/>
              <a:gdLst/>
              <a:ahLst/>
              <a:cxnLst/>
              <a:rect l="l" t="t" r="r" b="b"/>
              <a:pathLst>
                <a:path w="1435735" h="1524000">
                  <a:moveTo>
                    <a:pt x="1245108" y="377952"/>
                  </a:moveTo>
                  <a:lnTo>
                    <a:pt x="190500" y="377952"/>
                  </a:lnTo>
                  <a:lnTo>
                    <a:pt x="146837" y="382986"/>
                  </a:lnTo>
                  <a:lnTo>
                    <a:pt x="106746" y="397324"/>
                  </a:lnTo>
                  <a:lnTo>
                    <a:pt x="71374" y="419819"/>
                  </a:lnTo>
                  <a:lnTo>
                    <a:pt x="41867" y="449326"/>
                  </a:lnTo>
                  <a:lnTo>
                    <a:pt x="19372" y="484698"/>
                  </a:lnTo>
                  <a:lnTo>
                    <a:pt x="5034" y="524789"/>
                  </a:lnTo>
                  <a:lnTo>
                    <a:pt x="0" y="568452"/>
                  </a:lnTo>
                  <a:lnTo>
                    <a:pt x="0" y="1331981"/>
                  </a:lnTo>
                  <a:lnTo>
                    <a:pt x="5034" y="1376208"/>
                  </a:lnTo>
                  <a:lnTo>
                    <a:pt x="19372" y="1416703"/>
                  </a:lnTo>
                  <a:lnTo>
                    <a:pt x="41867" y="1452345"/>
                  </a:lnTo>
                  <a:lnTo>
                    <a:pt x="71374" y="1482017"/>
                  </a:lnTo>
                  <a:lnTo>
                    <a:pt x="106746" y="1504597"/>
                  </a:lnTo>
                  <a:lnTo>
                    <a:pt x="146837" y="1518966"/>
                  </a:lnTo>
                  <a:lnTo>
                    <a:pt x="190500" y="1524005"/>
                  </a:lnTo>
                  <a:lnTo>
                    <a:pt x="1245108" y="1524005"/>
                  </a:lnTo>
                  <a:lnTo>
                    <a:pt x="1288770" y="1518966"/>
                  </a:lnTo>
                  <a:lnTo>
                    <a:pt x="1328861" y="1504597"/>
                  </a:lnTo>
                  <a:lnTo>
                    <a:pt x="1364233" y="1482017"/>
                  </a:lnTo>
                  <a:lnTo>
                    <a:pt x="1393740" y="1452345"/>
                  </a:lnTo>
                  <a:lnTo>
                    <a:pt x="1416235" y="1416703"/>
                  </a:lnTo>
                  <a:lnTo>
                    <a:pt x="1430573" y="1376208"/>
                  </a:lnTo>
                  <a:lnTo>
                    <a:pt x="1435608" y="1331981"/>
                  </a:lnTo>
                  <a:lnTo>
                    <a:pt x="1435608" y="568452"/>
                  </a:lnTo>
                  <a:lnTo>
                    <a:pt x="1430573" y="524789"/>
                  </a:lnTo>
                  <a:lnTo>
                    <a:pt x="1416235" y="484698"/>
                  </a:lnTo>
                  <a:lnTo>
                    <a:pt x="1393740" y="449326"/>
                  </a:lnTo>
                  <a:lnTo>
                    <a:pt x="1364233" y="419819"/>
                  </a:lnTo>
                  <a:lnTo>
                    <a:pt x="1328861" y="397324"/>
                  </a:lnTo>
                  <a:lnTo>
                    <a:pt x="1288770" y="382986"/>
                  </a:lnTo>
                  <a:lnTo>
                    <a:pt x="1245108" y="377952"/>
                  </a:lnTo>
                  <a:close/>
                </a:path>
                <a:path w="1435735" h="1524000">
                  <a:moveTo>
                    <a:pt x="894588" y="0"/>
                  </a:moveTo>
                  <a:lnTo>
                    <a:pt x="838200" y="377952"/>
                  </a:lnTo>
                  <a:lnTo>
                    <a:pt x="1196340" y="37795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477012" y="5183123"/>
              <a:ext cx="1463040" cy="1553210"/>
            </a:xfrm>
            <a:custGeom>
              <a:avLst/>
              <a:gdLst/>
              <a:ahLst/>
              <a:cxnLst/>
              <a:rect l="l" t="t" r="r" b="b"/>
              <a:pathLst>
                <a:path w="1463039" h="1553209">
                  <a:moveTo>
                    <a:pt x="840018" y="379475"/>
                  </a:moveTo>
                  <a:lnTo>
                    <a:pt x="204215" y="379475"/>
                  </a:lnTo>
                  <a:lnTo>
                    <a:pt x="182879" y="381000"/>
                  </a:lnTo>
                  <a:lnTo>
                    <a:pt x="143256" y="388619"/>
                  </a:lnTo>
                  <a:lnTo>
                    <a:pt x="106679" y="403860"/>
                  </a:lnTo>
                  <a:lnTo>
                    <a:pt x="73151" y="426719"/>
                  </a:lnTo>
                  <a:lnTo>
                    <a:pt x="45719" y="454152"/>
                  </a:lnTo>
                  <a:lnTo>
                    <a:pt x="24383" y="487680"/>
                  </a:lnTo>
                  <a:lnTo>
                    <a:pt x="9143" y="524256"/>
                  </a:lnTo>
                  <a:lnTo>
                    <a:pt x="0" y="563880"/>
                  </a:lnTo>
                  <a:lnTo>
                    <a:pt x="0" y="1348745"/>
                  </a:lnTo>
                  <a:lnTo>
                    <a:pt x="4571" y="1389893"/>
                  </a:lnTo>
                  <a:lnTo>
                    <a:pt x="24383" y="1446281"/>
                  </a:lnTo>
                  <a:lnTo>
                    <a:pt x="47243" y="1478285"/>
                  </a:lnTo>
                  <a:lnTo>
                    <a:pt x="74675" y="1505717"/>
                  </a:lnTo>
                  <a:lnTo>
                    <a:pt x="108203" y="1528577"/>
                  </a:lnTo>
                  <a:lnTo>
                    <a:pt x="144779" y="1543817"/>
                  </a:lnTo>
                  <a:lnTo>
                    <a:pt x="184403" y="1551437"/>
                  </a:lnTo>
                  <a:lnTo>
                    <a:pt x="204215" y="1552961"/>
                  </a:lnTo>
                  <a:lnTo>
                    <a:pt x="1258824" y="1552961"/>
                  </a:lnTo>
                  <a:lnTo>
                    <a:pt x="1299971" y="1548389"/>
                  </a:lnTo>
                  <a:lnTo>
                    <a:pt x="1339595" y="1536197"/>
                  </a:lnTo>
                  <a:lnTo>
                    <a:pt x="1359154" y="1525529"/>
                  </a:lnTo>
                  <a:lnTo>
                    <a:pt x="204215" y="1525529"/>
                  </a:lnTo>
                  <a:lnTo>
                    <a:pt x="185928" y="1524005"/>
                  </a:lnTo>
                  <a:lnTo>
                    <a:pt x="135636" y="1511813"/>
                  </a:lnTo>
                  <a:lnTo>
                    <a:pt x="91439" y="1484381"/>
                  </a:lnTo>
                  <a:lnTo>
                    <a:pt x="56387" y="1446281"/>
                  </a:lnTo>
                  <a:lnTo>
                    <a:pt x="35051" y="1400561"/>
                  </a:lnTo>
                  <a:lnTo>
                    <a:pt x="27431" y="1365509"/>
                  </a:lnTo>
                  <a:lnTo>
                    <a:pt x="27431" y="565404"/>
                  </a:lnTo>
                  <a:lnTo>
                    <a:pt x="41147" y="515112"/>
                  </a:lnTo>
                  <a:lnTo>
                    <a:pt x="68579" y="470916"/>
                  </a:lnTo>
                  <a:lnTo>
                    <a:pt x="105156" y="437388"/>
                  </a:lnTo>
                  <a:lnTo>
                    <a:pt x="152400" y="414528"/>
                  </a:lnTo>
                  <a:lnTo>
                    <a:pt x="187451" y="406907"/>
                  </a:lnTo>
                  <a:lnTo>
                    <a:pt x="858012" y="406907"/>
                  </a:lnTo>
                  <a:lnTo>
                    <a:pt x="864107" y="402336"/>
                  </a:lnTo>
                  <a:lnTo>
                    <a:pt x="864107" y="394716"/>
                  </a:lnTo>
                  <a:lnTo>
                    <a:pt x="864575" y="391668"/>
                  </a:lnTo>
                  <a:lnTo>
                    <a:pt x="838200" y="391668"/>
                  </a:lnTo>
                  <a:lnTo>
                    <a:pt x="840018" y="379475"/>
                  </a:lnTo>
                  <a:close/>
                </a:path>
                <a:path w="1463039" h="1553209">
                  <a:moveTo>
                    <a:pt x="927489" y="16763"/>
                  </a:moveTo>
                  <a:lnTo>
                    <a:pt x="922019" y="16763"/>
                  </a:lnTo>
                  <a:lnTo>
                    <a:pt x="917297" y="47585"/>
                  </a:lnTo>
                  <a:lnTo>
                    <a:pt x="1199388" y="402336"/>
                  </a:lnTo>
                  <a:lnTo>
                    <a:pt x="1202436" y="405384"/>
                  </a:lnTo>
                  <a:lnTo>
                    <a:pt x="1205483" y="406907"/>
                  </a:lnTo>
                  <a:lnTo>
                    <a:pt x="1258824" y="406907"/>
                  </a:lnTo>
                  <a:lnTo>
                    <a:pt x="1295400" y="409956"/>
                  </a:lnTo>
                  <a:lnTo>
                    <a:pt x="1344168" y="428244"/>
                  </a:lnTo>
                  <a:lnTo>
                    <a:pt x="1385315" y="458724"/>
                  </a:lnTo>
                  <a:lnTo>
                    <a:pt x="1414271" y="499872"/>
                  </a:lnTo>
                  <a:lnTo>
                    <a:pt x="1432560" y="548640"/>
                  </a:lnTo>
                  <a:lnTo>
                    <a:pt x="1435608" y="566928"/>
                  </a:lnTo>
                  <a:lnTo>
                    <a:pt x="1435608" y="1367033"/>
                  </a:lnTo>
                  <a:lnTo>
                    <a:pt x="1421892" y="1417325"/>
                  </a:lnTo>
                  <a:lnTo>
                    <a:pt x="1394460" y="1461521"/>
                  </a:lnTo>
                  <a:lnTo>
                    <a:pt x="1357883" y="1495049"/>
                  </a:lnTo>
                  <a:lnTo>
                    <a:pt x="1310639" y="1517909"/>
                  </a:lnTo>
                  <a:lnTo>
                    <a:pt x="1257300" y="1525529"/>
                  </a:lnTo>
                  <a:lnTo>
                    <a:pt x="1359154" y="1525529"/>
                  </a:lnTo>
                  <a:lnTo>
                    <a:pt x="1417320" y="1478285"/>
                  </a:lnTo>
                  <a:lnTo>
                    <a:pt x="1438656" y="1444757"/>
                  </a:lnTo>
                  <a:lnTo>
                    <a:pt x="1453895" y="1408181"/>
                  </a:lnTo>
                  <a:lnTo>
                    <a:pt x="1463039" y="1368557"/>
                  </a:lnTo>
                  <a:lnTo>
                    <a:pt x="1463039" y="583692"/>
                  </a:lnTo>
                  <a:lnTo>
                    <a:pt x="1458468" y="542544"/>
                  </a:lnTo>
                  <a:lnTo>
                    <a:pt x="1438656" y="486156"/>
                  </a:lnTo>
                  <a:lnTo>
                    <a:pt x="1403604" y="438912"/>
                  </a:lnTo>
                  <a:lnTo>
                    <a:pt x="1373124" y="414528"/>
                  </a:lnTo>
                  <a:lnTo>
                    <a:pt x="1338071" y="394716"/>
                  </a:lnTo>
                  <a:lnTo>
                    <a:pt x="1299971" y="384048"/>
                  </a:lnTo>
                  <a:lnTo>
                    <a:pt x="1220724" y="384048"/>
                  </a:lnTo>
                  <a:lnTo>
                    <a:pt x="1210056" y="379475"/>
                  </a:lnTo>
                  <a:lnTo>
                    <a:pt x="1217073" y="379475"/>
                  </a:lnTo>
                  <a:lnTo>
                    <a:pt x="927489" y="16763"/>
                  </a:lnTo>
                  <a:close/>
                </a:path>
                <a:path w="1463039" h="1553209">
                  <a:moveTo>
                    <a:pt x="909828" y="0"/>
                  </a:moveTo>
                  <a:lnTo>
                    <a:pt x="905256" y="1524"/>
                  </a:lnTo>
                  <a:lnTo>
                    <a:pt x="899160" y="3048"/>
                  </a:lnTo>
                  <a:lnTo>
                    <a:pt x="896112" y="7619"/>
                  </a:lnTo>
                  <a:lnTo>
                    <a:pt x="894588" y="13716"/>
                  </a:lnTo>
                  <a:lnTo>
                    <a:pt x="838200" y="391668"/>
                  </a:lnTo>
                  <a:lnTo>
                    <a:pt x="851916" y="379475"/>
                  </a:lnTo>
                  <a:lnTo>
                    <a:pt x="866443" y="379475"/>
                  </a:lnTo>
                  <a:lnTo>
                    <a:pt x="917297" y="47585"/>
                  </a:lnTo>
                  <a:lnTo>
                    <a:pt x="897635" y="22860"/>
                  </a:lnTo>
                  <a:lnTo>
                    <a:pt x="922019" y="16763"/>
                  </a:lnTo>
                  <a:lnTo>
                    <a:pt x="927489" y="16763"/>
                  </a:lnTo>
                  <a:lnTo>
                    <a:pt x="918972" y="6096"/>
                  </a:lnTo>
                  <a:lnTo>
                    <a:pt x="915924" y="1524"/>
                  </a:lnTo>
                  <a:lnTo>
                    <a:pt x="909828" y="0"/>
                  </a:lnTo>
                  <a:close/>
                </a:path>
                <a:path w="1463039" h="1553209">
                  <a:moveTo>
                    <a:pt x="866443" y="379475"/>
                  </a:moveTo>
                  <a:lnTo>
                    <a:pt x="851916" y="379475"/>
                  </a:lnTo>
                  <a:lnTo>
                    <a:pt x="838200" y="391668"/>
                  </a:lnTo>
                  <a:lnTo>
                    <a:pt x="864575" y="391668"/>
                  </a:lnTo>
                  <a:lnTo>
                    <a:pt x="866443" y="379475"/>
                  </a:lnTo>
                  <a:close/>
                </a:path>
                <a:path w="1463039" h="1553209">
                  <a:moveTo>
                    <a:pt x="1217073" y="379475"/>
                  </a:moveTo>
                  <a:lnTo>
                    <a:pt x="1210056" y="379475"/>
                  </a:lnTo>
                  <a:lnTo>
                    <a:pt x="1220724" y="384048"/>
                  </a:lnTo>
                  <a:lnTo>
                    <a:pt x="1217073" y="379475"/>
                  </a:lnTo>
                  <a:close/>
                </a:path>
                <a:path w="1463039" h="1553209">
                  <a:moveTo>
                    <a:pt x="1258824" y="379475"/>
                  </a:moveTo>
                  <a:lnTo>
                    <a:pt x="1217073" y="379475"/>
                  </a:lnTo>
                  <a:lnTo>
                    <a:pt x="1220724" y="384048"/>
                  </a:lnTo>
                  <a:lnTo>
                    <a:pt x="1299971" y="384048"/>
                  </a:lnTo>
                  <a:lnTo>
                    <a:pt x="1278636" y="381000"/>
                  </a:lnTo>
                  <a:lnTo>
                    <a:pt x="1258824" y="379475"/>
                  </a:lnTo>
                  <a:close/>
                </a:path>
                <a:path w="1463039" h="1553209">
                  <a:moveTo>
                    <a:pt x="922019" y="16763"/>
                  </a:moveTo>
                  <a:lnTo>
                    <a:pt x="897635" y="22860"/>
                  </a:lnTo>
                  <a:lnTo>
                    <a:pt x="917297" y="47585"/>
                  </a:lnTo>
                  <a:lnTo>
                    <a:pt x="922019" y="16763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6" name="object 146"/>
          <p:cNvSpPr txBox="1"/>
          <p:nvPr/>
        </p:nvSpPr>
        <p:spPr>
          <a:xfrm>
            <a:off x="663955" y="5740400"/>
            <a:ext cx="1089660" cy="812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635">
              <a:lnSpc>
                <a:spcPct val="99200"/>
              </a:lnSpc>
              <a:spcBef>
                <a:spcPts val="105"/>
              </a:spcBef>
            </a:pPr>
            <a:r>
              <a:rPr dirty="0" sz="1300" spc="-5">
                <a:latin typeface="Meiryo UI"/>
                <a:cs typeface="Meiryo UI"/>
              </a:rPr>
              <a:t>将来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>
                <a:latin typeface="Meiryo UI"/>
                <a:cs typeface="Meiryo UI"/>
              </a:rPr>
              <a:t>パ</a:t>
            </a:r>
            <a:r>
              <a:rPr dirty="0" sz="1300" spc="-15">
                <a:latin typeface="Meiryo UI"/>
                <a:cs typeface="Meiryo UI"/>
              </a:rPr>
              <a:t>ブ</a:t>
            </a:r>
            <a:r>
              <a:rPr dirty="0" sz="1300" spc="-10">
                <a:latin typeface="Meiryo UI"/>
                <a:cs typeface="Meiryo UI"/>
              </a:rPr>
              <a:t>リ</a:t>
            </a:r>
            <a:r>
              <a:rPr dirty="0" sz="1300" spc="-15">
                <a:latin typeface="Meiryo UI"/>
                <a:cs typeface="Meiryo UI"/>
              </a:rPr>
              <a:t>ッ</a:t>
            </a:r>
            <a:r>
              <a:rPr dirty="0" sz="1300" spc="-5">
                <a:latin typeface="Meiryo UI"/>
                <a:cs typeface="Meiryo UI"/>
              </a:rPr>
              <a:t>ク </a:t>
            </a:r>
            <a:r>
              <a:rPr dirty="0" sz="1300" spc="-5">
                <a:latin typeface="Meiryo UI"/>
                <a:cs typeface="Meiryo UI"/>
              </a:rPr>
              <a:t>クラ</a:t>
            </a:r>
            <a:r>
              <a:rPr dirty="0" sz="1300" spc="-10">
                <a:latin typeface="Meiryo UI"/>
                <a:cs typeface="Meiryo UI"/>
              </a:rPr>
              <a:t>ウドへの</a:t>
            </a:r>
            <a:r>
              <a:rPr dirty="0" sz="1300" spc="-5">
                <a:latin typeface="Meiryo UI"/>
                <a:cs typeface="Meiryo UI"/>
              </a:rPr>
              <a:t>移行 </a:t>
            </a:r>
            <a:r>
              <a:rPr dirty="0" sz="1300" spc="-10">
                <a:latin typeface="Meiryo UI"/>
                <a:cs typeface="Meiryo UI"/>
              </a:rPr>
              <a:t>も</a:t>
            </a:r>
            <a:r>
              <a:rPr dirty="0" sz="1300" spc="-5">
                <a:latin typeface="Meiryo UI"/>
                <a:cs typeface="Meiryo UI"/>
              </a:rPr>
              <a:t>目指</a:t>
            </a:r>
            <a:r>
              <a:rPr dirty="0" sz="1300" spc="-10">
                <a:latin typeface="Meiryo UI"/>
                <a:cs typeface="Meiryo UI"/>
              </a:rPr>
              <a:t>し</a:t>
            </a:r>
            <a:r>
              <a:rPr dirty="0" sz="1300" spc="-5">
                <a:latin typeface="Meiryo UI"/>
                <a:cs typeface="Meiryo UI"/>
              </a:rPr>
              <a:t>つつ最 低限</a:t>
            </a:r>
            <a:r>
              <a:rPr dirty="0" sz="1300" spc="-10">
                <a:latin typeface="Meiryo UI"/>
                <a:cs typeface="Meiryo UI"/>
              </a:rPr>
              <a:t>のも</a:t>
            </a:r>
            <a:r>
              <a:rPr dirty="0" sz="1300" spc="-5">
                <a:latin typeface="Meiryo UI"/>
                <a:cs typeface="Meiryo UI"/>
              </a:rPr>
              <a:t>の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672831" y="6581653"/>
            <a:ext cx="918844" cy="7550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00965" marR="5080" indent="-88900">
              <a:lnSpc>
                <a:spcPts val="1550"/>
              </a:lnSpc>
              <a:spcBef>
                <a:spcPts val="155"/>
              </a:spcBef>
            </a:pPr>
            <a:r>
              <a:rPr dirty="0" sz="1300" spc="-5">
                <a:latin typeface="Meiryo UI"/>
                <a:cs typeface="Meiryo UI"/>
              </a:rPr>
              <a:t>各フ</a:t>
            </a:r>
            <a:r>
              <a:rPr dirty="0" sz="1300" spc="-10">
                <a:latin typeface="Meiryo UI"/>
                <a:cs typeface="Meiryo UI"/>
              </a:rPr>
              <a:t>ロ</a:t>
            </a:r>
            <a:r>
              <a:rPr dirty="0" sz="1300" spc="-15">
                <a:latin typeface="Meiryo UI"/>
                <a:cs typeface="Meiryo UI"/>
              </a:rPr>
              <a:t>ア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10">
                <a:latin typeface="Segoe UI"/>
                <a:cs typeface="Segoe UI"/>
              </a:rPr>
              <a:t>S</a:t>
            </a:r>
            <a:r>
              <a:rPr dirty="0" sz="1300" spc="-5">
                <a:latin typeface="Segoe UI"/>
                <a:cs typeface="Segoe UI"/>
              </a:rPr>
              <a:t>W </a:t>
            </a:r>
            <a:r>
              <a:rPr dirty="0" sz="1300" spc="-15">
                <a:latin typeface="Meiryo UI"/>
                <a:cs typeface="Meiryo UI"/>
              </a:rPr>
              <a:t>を</a:t>
            </a:r>
            <a:r>
              <a:rPr dirty="0" sz="1300" spc="-5">
                <a:latin typeface="Meiryo UI"/>
                <a:cs typeface="Meiryo UI"/>
              </a:rPr>
              <a:t>集約</a:t>
            </a:r>
            <a:r>
              <a:rPr dirty="0" sz="1300">
                <a:latin typeface="Meiryo UI"/>
                <a:cs typeface="Meiryo UI"/>
              </a:rPr>
              <a:t>す</a:t>
            </a:r>
            <a:r>
              <a:rPr dirty="0" sz="1300" spc="-5">
                <a:latin typeface="Meiryo UI"/>
                <a:cs typeface="Meiryo UI"/>
              </a:rPr>
              <a:t>る</a:t>
            </a:r>
            <a:endParaRPr sz="1300">
              <a:latin typeface="Meiryo UI"/>
              <a:cs typeface="Meiryo UI"/>
            </a:endParaRPr>
          </a:p>
          <a:p>
            <a:pPr marL="71755">
              <a:lnSpc>
                <a:spcPct val="100000"/>
              </a:lnSpc>
              <a:spcBef>
                <a:spcPts val="1025"/>
              </a:spcBef>
            </a:pPr>
            <a:r>
              <a:rPr dirty="0" sz="1300" spc="-5">
                <a:latin typeface="Meiryo UI"/>
                <a:cs typeface="Meiryo UI"/>
              </a:rPr>
              <a:t>光回線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211568" y="7264913"/>
            <a:ext cx="407034" cy="32384"/>
          </a:xfrm>
          <a:custGeom>
            <a:avLst/>
            <a:gdLst/>
            <a:ahLst/>
            <a:cxnLst/>
            <a:rect l="l" t="t" r="r" b="b"/>
            <a:pathLst>
              <a:path w="407034" h="32384">
                <a:moveTo>
                  <a:pt x="406907" y="0"/>
                </a:moveTo>
                <a:lnTo>
                  <a:pt x="0" y="0"/>
                </a:lnTo>
                <a:lnTo>
                  <a:pt x="0" y="32003"/>
                </a:lnTo>
                <a:lnTo>
                  <a:pt x="406907" y="32003"/>
                </a:lnTo>
                <a:lnTo>
                  <a:pt x="40690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9" name="object 149"/>
          <p:cNvGrpSpPr/>
          <p:nvPr/>
        </p:nvGrpSpPr>
        <p:grpSpPr>
          <a:xfrm>
            <a:off x="8659368" y="7170425"/>
            <a:ext cx="436245" cy="210820"/>
            <a:chOff x="8659368" y="7170425"/>
            <a:chExt cx="436245" cy="210820"/>
          </a:xfrm>
        </p:grpSpPr>
        <p:sp>
          <p:nvSpPr>
            <p:cNvPr id="150" name="object 150"/>
            <p:cNvSpPr/>
            <p:nvPr/>
          </p:nvSpPr>
          <p:spPr>
            <a:xfrm>
              <a:off x="8659368" y="7248149"/>
              <a:ext cx="429895" cy="55244"/>
            </a:xfrm>
            <a:custGeom>
              <a:avLst/>
              <a:gdLst/>
              <a:ahLst/>
              <a:cxnLst/>
              <a:rect l="l" t="t" r="r" b="b"/>
              <a:pathLst>
                <a:path w="429895" h="55245">
                  <a:moveTo>
                    <a:pt x="429768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429768" y="54864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8663940" y="7325873"/>
              <a:ext cx="431800" cy="55244"/>
            </a:xfrm>
            <a:custGeom>
              <a:avLst/>
              <a:gdLst/>
              <a:ahLst/>
              <a:cxnLst/>
              <a:rect l="l" t="t" r="r" b="b"/>
              <a:pathLst>
                <a:path w="431800" h="55245">
                  <a:moveTo>
                    <a:pt x="431292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431292" y="54864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8659368" y="7170425"/>
              <a:ext cx="434340" cy="55244"/>
            </a:xfrm>
            <a:custGeom>
              <a:avLst/>
              <a:gdLst/>
              <a:ahLst/>
              <a:cxnLst/>
              <a:rect l="l" t="t" r="r" b="b"/>
              <a:pathLst>
                <a:path w="434340" h="55245">
                  <a:moveTo>
                    <a:pt x="434340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434340" y="54864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3" name="object 153"/>
          <p:cNvSpPr txBox="1"/>
          <p:nvPr/>
        </p:nvSpPr>
        <p:spPr>
          <a:xfrm>
            <a:off x="9265411" y="7108956"/>
            <a:ext cx="8597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5">
                <a:latin typeface="Segoe UI"/>
                <a:cs typeface="Segoe UI"/>
              </a:rPr>
              <a:t>LAN</a:t>
            </a:r>
            <a:r>
              <a:rPr dirty="0" sz="1300" spc="-5">
                <a:latin typeface="Meiryo UI"/>
                <a:cs typeface="Meiryo UI"/>
              </a:rPr>
              <a:t>ケ</a:t>
            </a:r>
            <a:r>
              <a:rPr dirty="0" sz="1300" spc="-10">
                <a:latin typeface="Meiryo UI"/>
                <a:cs typeface="Meiryo UI"/>
              </a:rPr>
              <a:t>ー</a:t>
            </a:r>
            <a:r>
              <a:rPr dirty="0" sz="1300" spc="-15">
                <a:latin typeface="Meiryo UI"/>
                <a:cs typeface="Meiryo UI"/>
              </a:rPr>
              <a:t>ブ</a:t>
            </a:r>
            <a:r>
              <a:rPr dirty="0" sz="1300" spc="-5">
                <a:latin typeface="Meiryo UI"/>
                <a:cs typeface="Meiryo UI"/>
              </a:rPr>
              <a:t>ル</a:t>
            </a:r>
            <a:endParaRPr sz="1300">
              <a:latin typeface="Meiryo UI"/>
              <a:cs typeface="Meiryo UI"/>
            </a:endParaRPr>
          </a:p>
        </p:txBody>
      </p:sp>
      <p:pic>
        <p:nvPicPr>
          <p:cNvPr id="154" name="object 15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0" y="76200"/>
            <a:ext cx="10692003" cy="487679"/>
          </a:xfrm>
          <a:prstGeom prst="rect">
            <a:avLst/>
          </a:prstGeom>
        </p:spPr>
      </p:pic>
      <p:sp>
        <p:nvSpPr>
          <p:cNvPr id="155" name="object 155"/>
          <p:cNvSpPr txBox="1">
            <a:spLocks noGrp="1"/>
          </p:cNvSpPr>
          <p:nvPr>
            <p:ph type="title"/>
          </p:nvPr>
        </p:nvSpPr>
        <p:spPr>
          <a:xfrm>
            <a:off x="3565652" y="157988"/>
            <a:ext cx="3570604" cy="3219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校内ＬＡＮの</a:t>
            </a:r>
            <a:r>
              <a:rPr dirty="0" spc="-10"/>
              <a:t>モ</a:t>
            </a:r>
            <a:r>
              <a:rPr dirty="0" spc="-10"/>
              <a:t>デル調達仕様書例</a:t>
            </a:r>
          </a:p>
        </p:txBody>
      </p:sp>
      <p:sp>
        <p:nvSpPr>
          <p:cNvPr id="156" name="object 156"/>
          <p:cNvSpPr txBox="1"/>
          <p:nvPr/>
        </p:nvSpPr>
        <p:spPr>
          <a:xfrm>
            <a:off x="5380735" y="1334516"/>
            <a:ext cx="298831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0000"/>
                </a:solidFill>
                <a:latin typeface="MS Gothic"/>
                <a:cs typeface="MS Gothic"/>
              </a:rPr>
              <a:t>端末からクラウドまで一体として円滑な </a:t>
            </a:r>
            <a:r>
              <a:rPr dirty="0" sz="1300" spc="-5">
                <a:solidFill>
                  <a:srgbClr val="FF0000"/>
                </a:solidFill>
                <a:latin typeface="MS Gothic"/>
                <a:cs typeface="MS Gothic"/>
              </a:rPr>
              <a:t>通信を確保（動画視聴など確認）</a:t>
            </a:r>
            <a:endParaRPr sz="1300">
              <a:latin typeface="MS Gothic"/>
              <a:cs typeface="MS Gothic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3521964" y="2839211"/>
            <a:ext cx="2938780" cy="2456815"/>
            <a:chOff x="3521964" y="2839211"/>
            <a:chExt cx="2938780" cy="2456815"/>
          </a:xfrm>
        </p:grpSpPr>
        <p:sp>
          <p:nvSpPr>
            <p:cNvPr id="158" name="object 158"/>
            <p:cNvSpPr/>
            <p:nvPr/>
          </p:nvSpPr>
          <p:spPr>
            <a:xfrm>
              <a:off x="3521964" y="2913887"/>
              <a:ext cx="2938780" cy="2382520"/>
            </a:xfrm>
            <a:custGeom>
              <a:avLst/>
              <a:gdLst/>
              <a:ahLst/>
              <a:cxnLst/>
              <a:rect l="l" t="t" r="r" b="b"/>
              <a:pathLst>
                <a:path w="2938779" h="2382520">
                  <a:moveTo>
                    <a:pt x="2842260" y="2272284"/>
                  </a:moveTo>
                  <a:lnTo>
                    <a:pt x="2816352" y="2304288"/>
                  </a:lnTo>
                  <a:lnTo>
                    <a:pt x="2912364" y="2382012"/>
                  </a:lnTo>
                  <a:lnTo>
                    <a:pt x="2938272" y="2350008"/>
                  </a:lnTo>
                  <a:lnTo>
                    <a:pt x="2842260" y="2272284"/>
                  </a:lnTo>
                  <a:close/>
                </a:path>
                <a:path w="2938779" h="2382520">
                  <a:moveTo>
                    <a:pt x="2714244" y="2168652"/>
                  </a:moveTo>
                  <a:lnTo>
                    <a:pt x="2688336" y="2200656"/>
                  </a:lnTo>
                  <a:lnTo>
                    <a:pt x="2784348" y="2278380"/>
                  </a:lnTo>
                  <a:lnTo>
                    <a:pt x="2810256" y="2246376"/>
                  </a:lnTo>
                  <a:lnTo>
                    <a:pt x="2714244" y="2168652"/>
                  </a:lnTo>
                  <a:close/>
                </a:path>
                <a:path w="2938779" h="2382520">
                  <a:moveTo>
                    <a:pt x="2586228" y="2065020"/>
                  </a:moveTo>
                  <a:lnTo>
                    <a:pt x="2560320" y="2097024"/>
                  </a:lnTo>
                  <a:lnTo>
                    <a:pt x="2656332" y="2174748"/>
                  </a:lnTo>
                  <a:lnTo>
                    <a:pt x="2682240" y="2142744"/>
                  </a:lnTo>
                  <a:lnTo>
                    <a:pt x="2586228" y="2065020"/>
                  </a:lnTo>
                  <a:close/>
                </a:path>
                <a:path w="2938779" h="2382520">
                  <a:moveTo>
                    <a:pt x="2458212" y="1962912"/>
                  </a:moveTo>
                  <a:lnTo>
                    <a:pt x="2432304" y="1994916"/>
                  </a:lnTo>
                  <a:lnTo>
                    <a:pt x="2528316" y="2071116"/>
                  </a:lnTo>
                  <a:lnTo>
                    <a:pt x="2554224" y="2039112"/>
                  </a:lnTo>
                  <a:lnTo>
                    <a:pt x="2458212" y="1962912"/>
                  </a:lnTo>
                  <a:close/>
                </a:path>
                <a:path w="2938779" h="2382520">
                  <a:moveTo>
                    <a:pt x="2330196" y="1859280"/>
                  </a:moveTo>
                  <a:lnTo>
                    <a:pt x="2304288" y="1891284"/>
                  </a:lnTo>
                  <a:lnTo>
                    <a:pt x="2400300" y="1969008"/>
                  </a:lnTo>
                  <a:lnTo>
                    <a:pt x="2426208" y="1937004"/>
                  </a:lnTo>
                  <a:lnTo>
                    <a:pt x="2330196" y="1859280"/>
                  </a:lnTo>
                  <a:close/>
                </a:path>
                <a:path w="2938779" h="2382520">
                  <a:moveTo>
                    <a:pt x="2202180" y="1755648"/>
                  </a:moveTo>
                  <a:lnTo>
                    <a:pt x="2176272" y="1787652"/>
                  </a:lnTo>
                  <a:lnTo>
                    <a:pt x="2272284" y="1865376"/>
                  </a:lnTo>
                  <a:lnTo>
                    <a:pt x="2298191" y="1833372"/>
                  </a:lnTo>
                  <a:lnTo>
                    <a:pt x="2202180" y="1755648"/>
                  </a:lnTo>
                  <a:close/>
                </a:path>
                <a:path w="2938779" h="2382520">
                  <a:moveTo>
                    <a:pt x="2074164" y="1652016"/>
                  </a:moveTo>
                  <a:lnTo>
                    <a:pt x="2048256" y="1684020"/>
                  </a:lnTo>
                  <a:lnTo>
                    <a:pt x="2144268" y="1761744"/>
                  </a:lnTo>
                  <a:lnTo>
                    <a:pt x="2170176" y="1729740"/>
                  </a:lnTo>
                  <a:lnTo>
                    <a:pt x="2074164" y="1652016"/>
                  </a:lnTo>
                  <a:close/>
                </a:path>
                <a:path w="2938779" h="2382520">
                  <a:moveTo>
                    <a:pt x="1946148" y="1549908"/>
                  </a:moveTo>
                  <a:lnTo>
                    <a:pt x="1920239" y="1581912"/>
                  </a:lnTo>
                  <a:lnTo>
                    <a:pt x="2016252" y="1658112"/>
                  </a:lnTo>
                  <a:lnTo>
                    <a:pt x="2042160" y="1626108"/>
                  </a:lnTo>
                  <a:lnTo>
                    <a:pt x="1946148" y="1549908"/>
                  </a:lnTo>
                  <a:close/>
                </a:path>
                <a:path w="2938779" h="2382520">
                  <a:moveTo>
                    <a:pt x="1818132" y="1446276"/>
                  </a:moveTo>
                  <a:lnTo>
                    <a:pt x="1792224" y="1478280"/>
                  </a:lnTo>
                  <a:lnTo>
                    <a:pt x="1888236" y="1556004"/>
                  </a:lnTo>
                  <a:lnTo>
                    <a:pt x="1914144" y="1524000"/>
                  </a:lnTo>
                  <a:lnTo>
                    <a:pt x="1818132" y="1446276"/>
                  </a:lnTo>
                  <a:close/>
                </a:path>
                <a:path w="2938779" h="2382520">
                  <a:moveTo>
                    <a:pt x="1690115" y="1342644"/>
                  </a:moveTo>
                  <a:lnTo>
                    <a:pt x="1664208" y="1374648"/>
                  </a:lnTo>
                  <a:lnTo>
                    <a:pt x="1760220" y="1452372"/>
                  </a:lnTo>
                  <a:lnTo>
                    <a:pt x="1786127" y="1420368"/>
                  </a:lnTo>
                  <a:lnTo>
                    <a:pt x="1690115" y="1342644"/>
                  </a:lnTo>
                  <a:close/>
                </a:path>
                <a:path w="2938779" h="2382520">
                  <a:moveTo>
                    <a:pt x="1562100" y="1239012"/>
                  </a:moveTo>
                  <a:lnTo>
                    <a:pt x="1536191" y="1271016"/>
                  </a:lnTo>
                  <a:lnTo>
                    <a:pt x="1632203" y="1348739"/>
                  </a:lnTo>
                  <a:lnTo>
                    <a:pt x="1658112" y="1316736"/>
                  </a:lnTo>
                  <a:lnTo>
                    <a:pt x="1562100" y="1239012"/>
                  </a:lnTo>
                  <a:close/>
                </a:path>
                <a:path w="2938779" h="2382520">
                  <a:moveTo>
                    <a:pt x="1434084" y="1135380"/>
                  </a:moveTo>
                  <a:lnTo>
                    <a:pt x="1408176" y="1167384"/>
                  </a:lnTo>
                  <a:lnTo>
                    <a:pt x="1504188" y="1245108"/>
                  </a:lnTo>
                  <a:lnTo>
                    <a:pt x="1530096" y="1213104"/>
                  </a:lnTo>
                  <a:lnTo>
                    <a:pt x="1434084" y="1135380"/>
                  </a:lnTo>
                  <a:close/>
                </a:path>
                <a:path w="2938779" h="2382520">
                  <a:moveTo>
                    <a:pt x="1306068" y="1033272"/>
                  </a:moveTo>
                  <a:lnTo>
                    <a:pt x="1280160" y="1065276"/>
                  </a:lnTo>
                  <a:lnTo>
                    <a:pt x="1376172" y="1141476"/>
                  </a:lnTo>
                  <a:lnTo>
                    <a:pt x="1402080" y="1109472"/>
                  </a:lnTo>
                  <a:lnTo>
                    <a:pt x="1306068" y="1033272"/>
                  </a:lnTo>
                  <a:close/>
                </a:path>
                <a:path w="2938779" h="2382520">
                  <a:moveTo>
                    <a:pt x="1178052" y="929639"/>
                  </a:moveTo>
                  <a:lnTo>
                    <a:pt x="1152144" y="961644"/>
                  </a:lnTo>
                  <a:lnTo>
                    <a:pt x="1248156" y="1039368"/>
                  </a:lnTo>
                  <a:lnTo>
                    <a:pt x="1274064" y="1007363"/>
                  </a:lnTo>
                  <a:lnTo>
                    <a:pt x="1178052" y="929639"/>
                  </a:lnTo>
                  <a:close/>
                </a:path>
                <a:path w="2938779" h="2382520">
                  <a:moveTo>
                    <a:pt x="1050036" y="826008"/>
                  </a:moveTo>
                  <a:lnTo>
                    <a:pt x="1024127" y="858012"/>
                  </a:lnTo>
                  <a:lnTo>
                    <a:pt x="1120139" y="935736"/>
                  </a:lnTo>
                  <a:lnTo>
                    <a:pt x="1146048" y="903732"/>
                  </a:lnTo>
                  <a:lnTo>
                    <a:pt x="1050036" y="826008"/>
                  </a:lnTo>
                  <a:close/>
                </a:path>
                <a:path w="2938779" h="2382520">
                  <a:moveTo>
                    <a:pt x="922020" y="722376"/>
                  </a:moveTo>
                  <a:lnTo>
                    <a:pt x="896112" y="754380"/>
                  </a:lnTo>
                  <a:lnTo>
                    <a:pt x="992124" y="832104"/>
                  </a:lnTo>
                  <a:lnTo>
                    <a:pt x="1018032" y="800100"/>
                  </a:lnTo>
                  <a:lnTo>
                    <a:pt x="922020" y="722376"/>
                  </a:lnTo>
                  <a:close/>
                </a:path>
                <a:path w="2938779" h="2382520">
                  <a:moveTo>
                    <a:pt x="794003" y="620268"/>
                  </a:moveTo>
                  <a:lnTo>
                    <a:pt x="768096" y="652272"/>
                  </a:lnTo>
                  <a:lnTo>
                    <a:pt x="864108" y="728472"/>
                  </a:lnTo>
                  <a:lnTo>
                    <a:pt x="890015" y="696468"/>
                  </a:lnTo>
                  <a:lnTo>
                    <a:pt x="794003" y="620268"/>
                  </a:lnTo>
                  <a:close/>
                </a:path>
                <a:path w="2938779" h="2382520">
                  <a:moveTo>
                    <a:pt x="665988" y="516636"/>
                  </a:moveTo>
                  <a:lnTo>
                    <a:pt x="640080" y="548639"/>
                  </a:lnTo>
                  <a:lnTo>
                    <a:pt x="736091" y="626363"/>
                  </a:lnTo>
                  <a:lnTo>
                    <a:pt x="762000" y="594360"/>
                  </a:lnTo>
                  <a:lnTo>
                    <a:pt x="665988" y="516636"/>
                  </a:lnTo>
                  <a:close/>
                </a:path>
                <a:path w="2938779" h="2382520">
                  <a:moveTo>
                    <a:pt x="537972" y="413004"/>
                  </a:moveTo>
                  <a:lnTo>
                    <a:pt x="512063" y="445008"/>
                  </a:lnTo>
                  <a:lnTo>
                    <a:pt x="608076" y="522732"/>
                  </a:lnTo>
                  <a:lnTo>
                    <a:pt x="633984" y="490727"/>
                  </a:lnTo>
                  <a:lnTo>
                    <a:pt x="537972" y="413004"/>
                  </a:lnTo>
                  <a:close/>
                </a:path>
                <a:path w="2938779" h="2382520">
                  <a:moveTo>
                    <a:pt x="409956" y="309372"/>
                  </a:moveTo>
                  <a:lnTo>
                    <a:pt x="384048" y="341375"/>
                  </a:lnTo>
                  <a:lnTo>
                    <a:pt x="480060" y="419100"/>
                  </a:lnTo>
                  <a:lnTo>
                    <a:pt x="505968" y="387096"/>
                  </a:lnTo>
                  <a:lnTo>
                    <a:pt x="409956" y="309372"/>
                  </a:lnTo>
                  <a:close/>
                </a:path>
                <a:path w="2938779" h="2382520">
                  <a:moveTo>
                    <a:pt x="281939" y="205739"/>
                  </a:moveTo>
                  <a:lnTo>
                    <a:pt x="256032" y="237744"/>
                  </a:lnTo>
                  <a:lnTo>
                    <a:pt x="352044" y="315468"/>
                  </a:lnTo>
                  <a:lnTo>
                    <a:pt x="377951" y="283463"/>
                  </a:lnTo>
                  <a:lnTo>
                    <a:pt x="281939" y="205739"/>
                  </a:lnTo>
                  <a:close/>
                </a:path>
                <a:path w="2938779" h="2382520">
                  <a:moveTo>
                    <a:pt x="153924" y="103632"/>
                  </a:moveTo>
                  <a:lnTo>
                    <a:pt x="128015" y="135636"/>
                  </a:lnTo>
                  <a:lnTo>
                    <a:pt x="224027" y="213360"/>
                  </a:lnTo>
                  <a:lnTo>
                    <a:pt x="249936" y="181356"/>
                  </a:lnTo>
                  <a:lnTo>
                    <a:pt x="153924" y="103632"/>
                  </a:lnTo>
                  <a:close/>
                </a:path>
                <a:path w="2938779" h="2382520">
                  <a:moveTo>
                    <a:pt x="25908" y="0"/>
                  </a:moveTo>
                  <a:lnTo>
                    <a:pt x="0" y="32004"/>
                  </a:lnTo>
                  <a:lnTo>
                    <a:pt x="96012" y="109727"/>
                  </a:lnTo>
                  <a:lnTo>
                    <a:pt x="121920" y="77724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4125468" y="2852927"/>
              <a:ext cx="1983105" cy="1065530"/>
            </a:xfrm>
            <a:custGeom>
              <a:avLst/>
              <a:gdLst/>
              <a:ahLst/>
              <a:cxnLst/>
              <a:rect l="l" t="t" r="r" b="b"/>
              <a:pathLst>
                <a:path w="1983104" h="1065529">
                  <a:moveTo>
                    <a:pt x="826008" y="473964"/>
                  </a:moveTo>
                  <a:lnTo>
                    <a:pt x="330708" y="473964"/>
                  </a:lnTo>
                  <a:lnTo>
                    <a:pt x="646176" y="1065276"/>
                  </a:lnTo>
                  <a:lnTo>
                    <a:pt x="826008" y="473964"/>
                  </a:lnTo>
                  <a:close/>
                </a:path>
                <a:path w="1983104" h="1065529">
                  <a:moveTo>
                    <a:pt x="1905000" y="0"/>
                  </a:moveTo>
                  <a:lnTo>
                    <a:pt x="79248" y="0"/>
                  </a:lnTo>
                  <a:lnTo>
                    <a:pt x="48220" y="6167"/>
                  </a:lnTo>
                  <a:lnTo>
                    <a:pt x="23050" y="23050"/>
                  </a:lnTo>
                  <a:lnTo>
                    <a:pt x="6167" y="48220"/>
                  </a:lnTo>
                  <a:lnTo>
                    <a:pt x="0" y="79248"/>
                  </a:lnTo>
                  <a:lnTo>
                    <a:pt x="0" y="394716"/>
                  </a:lnTo>
                  <a:lnTo>
                    <a:pt x="6167" y="425100"/>
                  </a:lnTo>
                  <a:lnTo>
                    <a:pt x="23050" y="450342"/>
                  </a:lnTo>
                  <a:lnTo>
                    <a:pt x="48220" y="467582"/>
                  </a:lnTo>
                  <a:lnTo>
                    <a:pt x="79248" y="473964"/>
                  </a:lnTo>
                  <a:lnTo>
                    <a:pt x="1905000" y="473964"/>
                  </a:lnTo>
                  <a:lnTo>
                    <a:pt x="1935146" y="467582"/>
                  </a:lnTo>
                  <a:lnTo>
                    <a:pt x="1959864" y="450342"/>
                  </a:lnTo>
                  <a:lnTo>
                    <a:pt x="1976580" y="425100"/>
                  </a:lnTo>
                  <a:lnTo>
                    <a:pt x="1982724" y="394716"/>
                  </a:lnTo>
                  <a:lnTo>
                    <a:pt x="1982724" y="79248"/>
                  </a:lnTo>
                  <a:lnTo>
                    <a:pt x="1976580" y="48220"/>
                  </a:lnTo>
                  <a:lnTo>
                    <a:pt x="1959864" y="23050"/>
                  </a:lnTo>
                  <a:lnTo>
                    <a:pt x="1935146" y="6167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4111752" y="2839211"/>
              <a:ext cx="2010410" cy="1092835"/>
            </a:xfrm>
            <a:custGeom>
              <a:avLst/>
              <a:gdLst/>
              <a:ahLst/>
              <a:cxnLst/>
              <a:rect l="l" t="t" r="r" b="b"/>
              <a:pathLst>
                <a:path w="2010410" h="1092835">
                  <a:moveTo>
                    <a:pt x="332232" y="493775"/>
                  </a:moveTo>
                  <a:lnTo>
                    <a:pt x="647700" y="1085088"/>
                  </a:lnTo>
                  <a:lnTo>
                    <a:pt x="650748" y="1089660"/>
                  </a:lnTo>
                  <a:lnTo>
                    <a:pt x="655320" y="1092708"/>
                  </a:lnTo>
                  <a:lnTo>
                    <a:pt x="665988" y="1092708"/>
                  </a:lnTo>
                  <a:lnTo>
                    <a:pt x="670560" y="1088136"/>
                  </a:lnTo>
                  <a:lnTo>
                    <a:pt x="673608" y="1083564"/>
                  </a:lnTo>
                  <a:lnTo>
                    <a:pt x="676381" y="1074420"/>
                  </a:lnTo>
                  <a:lnTo>
                    <a:pt x="646176" y="1074420"/>
                  </a:lnTo>
                  <a:lnTo>
                    <a:pt x="655945" y="1042567"/>
                  </a:lnTo>
                  <a:lnTo>
                    <a:pt x="367969" y="501396"/>
                  </a:lnTo>
                  <a:lnTo>
                    <a:pt x="344424" y="501396"/>
                  </a:lnTo>
                  <a:lnTo>
                    <a:pt x="332232" y="493775"/>
                  </a:lnTo>
                  <a:close/>
                </a:path>
                <a:path w="2010410" h="1092835">
                  <a:moveTo>
                    <a:pt x="655945" y="1042567"/>
                  </a:moveTo>
                  <a:lnTo>
                    <a:pt x="646176" y="1074420"/>
                  </a:lnTo>
                  <a:lnTo>
                    <a:pt x="672084" y="1072896"/>
                  </a:lnTo>
                  <a:lnTo>
                    <a:pt x="655945" y="1042567"/>
                  </a:lnTo>
                  <a:close/>
                </a:path>
                <a:path w="2010410" h="1092835">
                  <a:moveTo>
                    <a:pt x="1982724" y="27432"/>
                  </a:moveTo>
                  <a:lnTo>
                    <a:pt x="1926336" y="27432"/>
                  </a:lnTo>
                  <a:lnTo>
                    <a:pt x="1944624" y="32003"/>
                  </a:lnTo>
                  <a:lnTo>
                    <a:pt x="1949196" y="35051"/>
                  </a:lnTo>
                  <a:lnTo>
                    <a:pt x="1955292" y="39624"/>
                  </a:lnTo>
                  <a:lnTo>
                    <a:pt x="1959864" y="42672"/>
                  </a:lnTo>
                  <a:lnTo>
                    <a:pt x="1969008" y="51815"/>
                  </a:lnTo>
                  <a:lnTo>
                    <a:pt x="1972056" y="56387"/>
                  </a:lnTo>
                  <a:lnTo>
                    <a:pt x="1978152" y="68580"/>
                  </a:lnTo>
                  <a:lnTo>
                    <a:pt x="1981200" y="73151"/>
                  </a:lnTo>
                  <a:lnTo>
                    <a:pt x="1982724" y="80772"/>
                  </a:lnTo>
                  <a:lnTo>
                    <a:pt x="1982724" y="416051"/>
                  </a:lnTo>
                  <a:lnTo>
                    <a:pt x="1978152" y="434339"/>
                  </a:lnTo>
                  <a:lnTo>
                    <a:pt x="1975103" y="440436"/>
                  </a:lnTo>
                  <a:lnTo>
                    <a:pt x="1972056" y="445008"/>
                  </a:lnTo>
                  <a:lnTo>
                    <a:pt x="1967484" y="449580"/>
                  </a:lnTo>
                  <a:lnTo>
                    <a:pt x="1964436" y="454151"/>
                  </a:lnTo>
                  <a:lnTo>
                    <a:pt x="1958339" y="458724"/>
                  </a:lnTo>
                  <a:lnTo>
                    <a:pt x="1953768" y="461772"/>
                  </a:lnTo>
                  <a:lnTo>
                    <a:pt x="1949196" y="466344"/>
                  </a:lnTo>
                  <a:lnTo>
                    <a:pt x="1943100" y="467868"/>
                  </a:lnTo>
                  <a:lnTo>
                    <a:pt x="1937003" y="470915"/>
                  </a:lnTo>
                  <a:lnTo>
                    <a:pt x="1930908" y="472439"/>
                  </a:lnTo>
                  <a:lnTo>
                    <a:pt x="1924812" y="472439"/>
                  </a:lnTo>
                  <a:lnTo>
                    <a:pt x="1917192" y="473963"/>
                  </a:lnTo>
                  <a:lnTo>
                    <a:pt x="833627" y="473963"/>
                  </a:lnTo>
                  <a:lnTo>
                    <a:pt x="829056" y="477012"/>
                  </a:lnTo>
                  <a:lnTo>
                    <a:pt x="827532" y="483108"/>
                  </a:lnTo>
                  <a:lnTo>
                    <a:pt x="655945" y="1042567"/>
                  </a:lnTo>
                  <a:lnTo>
                    <a:pt x="672084" y="1072896"/>
                  </a:lnTo>
                  <a:lnTo>
                    <a:pt x="646176" y="1074420"/>
                  </a:lnTo>
                  <a:lnTo>
                    <a:pt x="676381" y="1074420"/>
                  </a:lnTo>
                  <a:lnTo>
                    <a:pt x="850203" y="501396"/>
                  </a:lnTo>
                  <a:lnTo>
                    <a:pt x="839724" y="501396"/>
                  </a:lnTo>
                  <a:lnTo>
                    <a:pt x="853439" y="490727"/>
                  </a:lnTo>
                  <a:lnTo>
                    <a:pt x="1960372" y="490727"/>
                  </a:lnTo>
                  <a:lnTo>
                    <a:pt x="1970532" y="484632"/>
                  </a:lnTo>
                  <a:lnTo>
                    <a:pt x="2004060" y="443484"/>
                  </a:lnTo>
                  <a:lnTo>
                    <a:pt x="2010156" y="417575"/>
                  </a:lnTo>
                  <a:lnTo>
                    <a:pt x="2010156" y="82296"/>
                  </a:lnTo>
                  <a:lnTo>
                    <a:pt x="2007108" y="64008"/>
                  </a:lnTo>
                  <a:lnTo>
                    <a:pt x="2002536" y="56387"/>
                  </a:lnTo>
                  <a:lnTo>
                    <a:pt x="1999488" y="48768"/>
                  </a:lnTo>
                  <a:lnTo>
                    <a:pt x="1994915" y="39624"/>
                  </a:lnTo>
                  <a:lnTo>
                    <a:pt x="1982724" y="27432"/>
                  </a:lnTo>
                  <a:close/>
                </a:path>
                <a:path w="2010410" h="1092835">
                  <a:moveTo>
                    <a:pt x="1926336" y="0"/>
                  </a:moveTo>
                  <a:lnTo>
                    <a:pt x="82296" y="0"/>
                  </a:lnTo>
                  <a:lnTo>
                    <a:pt x="73151" y="1524"/>
                  </a:lnTo>
                  <a:lnTo>
                    <a:pt x="33527" y="21336"/>
                  </a:lnTo>
                  <a:lnTo>
                    <a:pt x="7620" y="57912"/>
                  </a:lnTo>
                  <a:lnTo>
                    <a:pt x="4572" y="65532"/>
                  </a:lnTo>
                  <a:lnTo>
                    <a:pt x="1524" y="74675"/>
                  </a:lnTo>
                  <a:lnTo>
                    <a:pt x="0" y="83820"/>
                  </a:lnTo>
                  <a:lnTo>
                    <a:pt x="0" y="419100"/>
                  </a:lnTo>
                  <a:lnTo>
                    <a:pt x="21336" y="467868"/>
                  </a:lnTo>
                  <a:lnTo>
                    <a:pt x="56387" y="493775"/>
                  </a:lnTo>
                  <a:lnTo>
                    <a:pt x="92963" y="501396"/>
                  </a:lnTo>
                  <a:lnTo>
                    <a:pt x="336297" y="501396"/>
                  </a:lnTo>
                  <a:lnTo>
                    <a:pt x="332232" y="493775"/>
                  </a:lnTo>
                  <a:lnTo>
                    <a:pt x="363914" y="493775"/>
                  </a:lnTo>
                  <a:lnTo>
                    <a:pt x="356615" y="480060"/>
                  </a:lnTo>
                  <a:lnTo>
                    <a:pt x="353568" y="475488"/>
                  </a:lnTo>
                  <a:lnTo>
                    <a:pt x="348996" y="473963"/>
                  </a:lnTo>
                  <a:lnTo>
                    <a:pt x="92963" y="473963"/>
                  </a:lnTo>
                  <a:lnTo>
                    <a:pt x="85344" y="472439"/>
                  </a:lnTo>
                  <a:lnTo>
                    <a:pt x="79248" y="472439"/>
                  </a:lnTo>
                  <a:lnTo>
                    <a:pt x="73151" y="470915"/>
                  </a:lnTo>
                  <a:lnTo>
                    <a:pt x="54863" y="461772"/>
                  </a:lnTo>
                  <a:lnTo>
                    <a:pt x="50292" y="458724"/>
                  </a:lnTo>
                  <a:lnTo>
                    <a:pt x="41148" y="449580"/>
                  </a:lnTo>
                  <a:lnTo>
                    <a:pt x="38100" y="443484"/>
                  </a:lnTo>
                  <a:lnTo>
                    <a:pt x="35051" y="438912"/>
                  </a:lnTo>
                  <a:lnTo>
                    <a:pt x="32003" y="432815"/>
                  </a:lnTo>
                  <a:lnTo>
                    <a:pt x="27432" y="414527"/>
                  </a:lnTo>
                  <a:lnTo>
                    <a:pt x="27432" y="85344"/>
                  </a:lnTo>
                  <a:lnTo>
                    <a:pt x="32003" y="67056"/>
                  </a:lnTo>
                  <a:lnTo>
                    <a:pt x="35051" y="60960"/>
                  </a:lnTo>
                  <a:lnTo>
                    <a:pt x="39624" y="54863"/>
                  </a:lnTo>
                  <a:lnTo>
                    <a:pt x="42672" y="50292"/>
                  </a:lnTo>
                  <a:lnTo>
                    <a:pt x="80772" y="28956"/>
                  </a:lnTo>
                  <a:lnTo>
                    <a:pt x="86868" y="27432"/>
                  </a:lnTo>
                  <a:lnTo>
                    <a:pt x="1982724" y="27432"/>
                  </a:lnTo>
                  <a:lnTo>
                    <a:pt x="1976627" y="21336"/>
                  </a:lnTo>
                  <a:lnTo>
                    <a:pt x="1969008" y="15239"/>
                  </a:lnTo>
                  <a:lnTo>
                    <a:pt x="1961388" y="10668"/>
                  </a:lnTo>
                  <a:lnTo>
                    <a:pt x="1953768" y="7620"/>
                  </a:lnTo>
                  <a:lnTo>
                    <a:pt x="1935480" y="1524"/>
                  </a:lnTo>
                  <a:lnTo>
                    <a:pt x="1926336" y="0"/>
                  </a:lnTo>
                  <a:close/>
                </a:path>
                <a:path w="2010410" h="1092835">
                  <a:moveTo>
                    <a:pt x="363914" y="493775"/>
                  </a:moveTo>
                  <a:lnTo>
                    <a:pt x="332232" y="493775"/>
                  </a:lnTo>
                  <a:lnTo>
                    <a:pt x="344424" y="501396"/>
                  </a:lnTo>
                  <a:lnTo>
                    <a:pt x="367969" y="501396"/>
                  </a:lnTo>
                  <a:lnTo>
                    <a:pt x="363914" y="493775"/>
                  </a:lnTo>
                  <a:close/>
                </a:path>
                <a:path w="2010410" h="1092835">
                  <a:moveTo>
                    <a:pt x="853439" y="490727"/>
                  </a:moveTo>
                  <a:lnTo>
                    <a:pt x="839724" y="501396"/>
                  </a:lnTo>
                  <a:lnTo>
                    <a:pt x="850203" y="501396"/>
                  </a:lnTo>
                  <a:lnTo>
                    <a:pt x="853439" y="490727"/>
                  </a:lnTo>
                  <a:close/>
                </a:path>
                <a:path w="2010410" h="1092835">
                  <a:moveTo>
                    <a:pt x="1960372" y="490727"/>
                  </a:moveTo>
                  <a:lnTo>
                    <a:pt x="853439" y="490727"/>
                  </a:lnTo>
                  <a:lnTo>
                    <a:pt x="850203" y="501396"/>
                  </a:lnTo>
                  <a:lnTo>
                    <a:pt x="1918715" y="501396"/>
                  </a:lnTo>
                  <a:lnTo>
                    <a:pt x="1946148" y="496824"/>
                  </a:lnTo>
                  <a:lnTo>
                    <a:pt x="1955292" y="493775"/>
                  </a:lnTo>
                  <a:lnTo>
                    <a:pt x="1960372" y="490727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1" name="object 161"/>
          <p:cNvSpPr txBox="1"/>
          <p:nvPr/>
        </p:nvSpPr>
        <p:spPr>
          <a:xfrm>
            <a:off x="4242308" y="2875280"/>
            <a:ext cx="1753235" cy="419734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65760" marR="5080" indent="-353695">
              <a:lnSpc>
                <a:spcPts val="1550"/>
              </a:lnSpc>
              <a:spcBef>
                <a:spcPts val="155"/>
              </a:spcBef>
            </a:pPr>
            <a:r>
              <a:rPr dirty="0" sz="1300" spc="-5">
                <a:latin typeface="Meiryo UI"/>
                <a:cs typeface="Meiryo UI"/>
              </a:rPr>
              <a:t>学校</a:t>
            </a:r>
            <a:r>
              <a:rPr dirty="0" sz="1300" spc="-10">
                <a:latin typeface="Meiryo UI"/>
                <a:cs typeface="Meiryo UI"/>
              </a:rPr>
              <a:t>か</a:t>
            </a:r>
            <a:r>
              <a:rPr dirty="0" sz="1300" spc="-5">
                <a:latin typeface="Meiryo UI"/>
                <a:cs typeface="Meiryo UI"/>
              </a:rPr>
              <a:t>ら直接</a:t>
            </a:r>
            <a:r>
              <a:rPr dirty="0" sz="1300" spc="-5">
                <a:latin typeface="Segoe UI"/>
                <a:cs typeface="Segoe UI"/>
              </a:rPr>
              <a:t>I</a:t>
            </a:r>
            <a:r>
              <a:rPr dirty="0" sz="1300" spc="-10">
                <a:latin typeface="Segoe UI"/>
                <a:cs typeface="Segoe UI"/>
              </a:rPr>
              <a:t>S</a:t>
            </a:r>
            <a:r>
              <a:rPr dirty="0" sz="1300" spc="-15">
                <a:latin typeface="Segoe UI"/>
                <a:cs typeface="Segoe UI"/>
              </a:rPr>
              <a:t>P</a:t>
            </a:r>
            <a:r>
              <a:rPr dirty="0" sz="1300" spc="-5">
                <a:latin typeface="Meiryo UI"/>
                <a:cs typeface="Meiryo UI"/>
              </a:rPr>
              <a:t>に接続す </a:t>
            </a:r>
            <a:r>
              <a:rPr dirty="0" sz="1300" spc="-10">
                <a:latin typeface="Meiryo UI"/>
                <a:cs typeface="Meiryo UI"/>
              </a:rPr>
              <a:t>る</a:t>
            </a:r>
            <a:r>
              <a:rPr dirty="0" sz="1300">
                <a:latin typeface="Meiryo UI"/>
                <a:cs typeface="Meiryo UI"/>
              </a:rPr>
              <a:t>パ</a:t>
            </a:r>
            <a:r>
              <a:rPr dirty="0" sz="1300" spc="-5">
                <a:latin typeface="Meiryo UI"/>
                <a:cs typeface="Meiryo UI"/>
              </a:rPr>
              <a:t>タ</a:t>
            </a:r>
            <a:r>
              <a:rPr dirty="0" sz="1300" spc="-10">
                <a:latin typeface="Meiryo UI"/>
                <a:cs typeface="Meiryo UI"/>
              </a:rPr>
              <a:t>ー</a:t>
            </a:r>
            <a:r>
              <a:rPr dirty="0" sz="1300">
                <a:latin typeface="Meiryo UI"/>
                <a:cs typeface="Meiryo UI"/>
              </a:rPr>
              <a:t>ン</a:t>
            </a:r>
            <a:r>
              <a:rPr dirty="0" sz="1300" spc="-10">
                <a:latin typeface="Meiryo UI"/>
                <a:cs typeface="Meiryo UI"/>
              </a:rPr>
              <a:t>もあ</a:t>
            </a:r>
            <a:r>
              <a:rPr dirty="0" sz="1300" spc="-5">
                <a:latin typeface="Meiryo UI"/>
                <a:cs typeface="Meiryo UI"/>
              </a:rPr>
              <a:t>る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0409935" y="7183632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8439911" y="96012"/>
            <a:ext cx="2182495" cy="419100"/>
            <a:chOff x="8439911" y="96012"/>
            <a:chExt cx="2182495" cy="419100"/>
          </a:xfrm>
        </p:grpSpPr>
        <p:sp>
          <p:nvSpPr>
            <p:cNvPr id="164" name="object 164"/>
            <p:cNvSpPr/>
            <p:nvPr/>
          </p:nvSpPr>
          <p:spPr>
            <a:xfrm>
              <a:off x="8439911" y="96012"/>
              <a:ext cx="2182495" cy="419100"/>
            </a:xfrm>
            <a:custGeom>
              <a:avLst/>
              <a:gdLst/>
              <a:ahLst/>
              <a:cxnLst/>
              <a:rect l="l" t="t" r="r" b="b"/>
              <a:pathLst>
                <a:path w="2182495" h="419100">
                  <a:moveTo>
                    <a:pt x="2180844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14527"/>
                  </a:lnTo>
                  <a:lnTo>
                    <a:pt x="6096" y="414527"/>
                  </a:lnTo>
                  <a:lnTo>
                    <a:pt x="6096" y="6096"/>
                  </a:lnTo>
                  <a:lnTo>
                    <a:pt x="2182368" y="6096"/>
                  </a:lnTo>
                  <a:lnTo>
                    <a:pt x="2182368" y="3048"/>
                  </a:lnTo>
                  <a:lnTo>
                    <a:pt x="2180844" y="0"/>
                  </a:lnTo>
                  <a:close/>
                </a:path>
                <a:path w="2182495" h="419100">
                  <a:moveTo>
                    <a:pt x="2182368" y="414533"/>
                  </a:moveTo>
                  <a:lnTo>
                    <a:pt x="0" y="414533"/>
                  </a:lnTo>
                  <a:lnTo>
                    <a:pt x="0" y="417575"/>
                  </a:lnTo>
                  <a:lnTo>
                    <a:pt x="3048" y="419100"/>
                  </a:lnTo>
                  <a:lnTo>
                    <a:pt x="2180844" y="419100"/>
                  </a:lnTo>
                  <a:lnTo>
                    <a:pt x="2182368" y="417575"/>
                  </a:lnTo>
                  <a:lnTo>
                    <a:pt x="2182368" y="41453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8446007" y="102108"/>
              <a:ext cx="2171700" cy="408940"/>
            </a:xfrm>
            <a:custGeom>
              <a:avLst/>
              <a:gdLst/>
              <a:ahLst/>
              <a:cxnLst/>
              <a:rect l="l" t="t" r="r" b="b"/>
              <a:pathLst>
                <a:path w="2171700" h="408940">
                  <a:moveTo>
                    <a:pt x="2171700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2171700" y="408431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DBE6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8439911" y="96012"/>
              <a:ext cx="2182495" cy="419100"/>
            </a:xfrm>
            <a:custGeom>
              <a:avLst/>
              <a:gdLst/>
              <a:ahLst/>
              <a:cxnLst/>
              <a:rect l="l" t="t" r="r" b="b"/>
              <a:pathLst>
                <a:path w="2182495" h="419100">
                  <a:moveTo>
                    <a:pt x="2180844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17575"/>
                  </a:lnTo>
                  <a:lnTo>
                    <a:pt x="3048" y="419100"/>
                  </a:lnTo>
                  <a:lnTo>
                    <a:pt x="2180844" y="419100"/>
                  </a:lnTo>
                  <a:lnTo>
                    <a:pt x="2182368" y="417575"/>
                  </a:lnTo>
                  <a:lnTo>
                    <a:pt x="2182368" y="414527"/>
                  </a:lnTo>
                  <a:lnTo>
                    <a:pt x="10668" y="414527"/>
                  </a:lnTo>
                  <a:lnTo>
                    <a:pt x="6096" y="409955"/>
                  </a:lnTo>
                  <a:lnTo>
                    <a:pt x="10668" y="409955"/>
                  </a:lnTo>
                  <a:lnTo>
                    <a:pt x="10668" y="10668"/>
                  </a:lnTo>
                  <a:lnTo>
                    <a:pt x="6096" y="10668"/>
                  </a:lnTo>
                  <a:lnTo>
                    <a:pt x="10668" y="6096"/>
                  </a:lnTo>
                  <a:lnTo>
                    <a:pt x="2182368" y="6096"/>
                  </a:lnTo>
                  <a:lnTo>
                    <a:pt x="2182368" y="3048"/>
                  </a:lnTo>
                  <a:lnTo>
                    <a:pt x="2180844" y="0"/>
                  </a:lnTo>
                  <a:close/>
                </a:path>
                <a:path w="2182495" h="419100">
                  <a:moveTo>
                    <a:pt x="10668" y="409955"/>
                  </a:moveTo>
                  <a:lnTo>
                    <a:pt x="6096" y="409955"/>
                  </a:lnTo>
                  <a:lnTo>
                    <a:pt x="10668" y="414527"/>
                  </a:lnTo>
                  <a:lnTo>
                    <a:pt x="10668" y="409955"/>
                  </a:lnTo>
                  <a:close/>
                </a:path>
                <a:path w="2182495" h="419100">
                  <a:moveTo>
                    <a:pt x="2171700" y="409955"/>
                  </a:moveTo>
                  <a:lnTo>
                    <a:pt x="10668" y="409955"/>
                  </a:lnTo>
                  <a:lnTo>
                    <a:pt x="10668" y="414527"/>
                  </a:lnTo>
                  <a:lnTo>
                    <a:pt x="2171700" y="414527"/>
                  </a:lnTo>
                  <a:lnTo>
                    <a:pt x="2171700" y="409955"/>
                  </a:lnTo>
                  <a:close/>
                </a:path>
                <a:path w="2182495" h="419100">
                  <a:moveTo>
                    <a:pt x="2171700" y="6096"/>
                  </a:moveTo>
                  <a:lnTo>
                    <a:pt x="2171700" y="414527"/>
                  </a:lnTo>
                  <a:lnTo>
                    <a:pt x="2177796" y="409955"/>
                  </a:lnTo>
                  <a:lnTo>
                    <a:pt x="2182368" y="409955"/>
                  </a:lnTo>
                  <a:lnTo>
                    <a:pt x="2182368" y="10668"/>
                  </a:lnTo>
                  <a:lnTo>
                    <a:pt x="2177796" y="10668"/>
                  </a:lnTo>
                  <a:lnTo>
                    <a:pt x="2171700" y="6096"/>
                  </a:lnTo>
                  <a:close/>
                </a:path>
                <a:path w="2182495" h="419100">
                  <a:moveTo>
                    <a:pt x="2182368" y="409955"/>
                  </a:moveTo>
                  <a:lnTo>
                    <a:pt x="2177796" y="409955"/>
                  </a:lnTo>
                  <a:lnTo>
                    <a:pt x="2171700" y="414527"/>
                  </a:lnTo>
                  <a:lnTo>
                    <a:pt x="2182368" y="414527"/>
                  </a:lnTo>
                  <a:lnTo>
                    <a:pt x="2182368" y="409955"/>
                  </a:lnTo>
                  <a:close/>
                </a:path>
                <a:path w="2182495" h="419100">
                  <a:moveTo>
                    <a:pt x="10668" y="6096"/>
                  </a:moveTo>
                  <a:lnTo>
                    <a:pt x="6096" y="10668"/>
                  </a:lnTo>
                  <a:lnTo>
                    <a:pt x="10668" y="10668"/>
                  </a:lnTo>
                  <a:lnTo>
                    <a:pt x="10668" y="6096"/>
                  </a:lnTo>
                  <a:close/>
                </a:path>
                <a:path w="2182495" h="419100">
                  <a:moveTo>
                    <a:pt x="2171700" y="6096"/>
                  </a:moveTo>
                  <a:lnTo>
                    <a:pt x="10668" y="6096"/>
                  </a:lnTo>
                  <a:lnTo>
                    <a:pt x="10668" y="10668"/>
                  </a:lnTo>
                  <a:lnTo>
                    <a:pt x="2171700" y="10668"/>
                  </a:lnTo>
                  <a:lnTo>
                    <a:pt x="2171700" y="6096"/>
                  </a:lnTo>
                  <a:close/>
                </a:path>
                <a:path w="2182495" h="419100">
                  <a:moveTo>
                    <a:pt x="2182368" y="6096"/>
                  </a:moveTo>
                  <a:lnTo>
                    <a:pt x="2171700" y="6096"/>
                  </a:lnTo>
                  <a:lnTo>
                    <a:pt x="2177796" y="10668"/>
                  </a:lnTo>
                  <a:lnTo>
                    <a:pt x="2182368" y="10668"/>
                  </a:lnTo>
                  <a:lnTo>
                    <a:pt x="2182368" y="6096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7" name="object 167"/>
          <p:cNvSpPr txBox="1"/>
          <p:nvPr/>
        </p:nvSpPr>
        <p:spPr>
          <a:xfrm>
            <a:off x="8585707" y="100076"/>
            <a:ext cx="1894205" cy="4089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88620" marR="5080" indent="-376555">
              <a:lnSpc>
                <a:spcPts val="1460"/>
              </a:lnSpc>
              <a:spcBef>
                <a:spcPts val="225"/>
              </a:spcBef>
            </a:pPr>
            <a:r>
              <a:rPr dirty="0" sz="1300" spc="-5">
                <a:latin typeface="MS UI Gothic"/>
                <a:cs typeface="MS UI Gothic"/>
              </a:rPr>
              <a:t>１．環境整備</a:t>
            </a:r>
            <a:r>
              <a:rPr dirty="0" sz="1300" spc="229">
                <a:latin typeface="MS UI Gothic"/>
                <a:cs typeface="MS UI Gothic"/>
              </a:rPr>
              <a:t>の</a:t>
            </a:r>
            <a:r>
              <a:rPr dirty="0" sz="1300" spc="-5">
                <a:latin typeface="MS UI Gothic"/>
                <a:cs typeface="MS UI Gothic"/>
              </a:rPr>
              <a:t>標準仕様書 </a:t>
            </a:r>
            <a:r>
              <a:rPr dirty="0" sz="1300" spc="-5">
                <a:latin typeface="MS UI Gothic"/>
                <a:cs typeface="MS UI Gothic"/>
              </a:rPr>
              <a:t>例示</a:t>
            </a:r>
            <a:r>
              <a:rPr dirty="0" sz="1300" spc="170">
                <a:latin typeface="MS UI Gothic"/>
                <a:cs typeface="MS UI Gothic"/>
              </a:rPr>
              <a:t>と</a:t>
            </a:r>
            <a:r>
              <a:rPr dirty="0" sz="1300" spc="-5">
                <a:latin typeface="MS UI Gothic"/>
                <a:cs typeface="MS UI Gothic"/>
              </a:rPr>
              <a:t>調達改革</a:t>
            </a:r>
            <a:endParaRPr sz="1300">
              <a:latin typeface="MS UI Gothic"/>
              <a:cs typeface="MS UI Gothic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9408668" y="1930095"/>
            <a:ext cx="495300" cy="6121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100" spc="20">
                <a:latin typeface="Meiryo UI"/>
                <a:cs typeface="Meiryo UI"/>
              </a:rPr>
              <a:t>無線AP</a:t>
            </a:r>
            <a:endParaRPr sz="1100">
              <a:latin typeface="Meiryo UI"/>
              <a:cs typeface="Meiryo UI"/>
            </a:endParaRPr>
          </a:p>
          <a:p>
            <a:pPr marL="24765" marR="32384">
              <a:lnSpc>
                <a:spcPct val="102699"/>
              </a:lnSpc>
              <a:spcBef>
                <a:spcPts val="275"/>
              </a:spcBef>
            </a:pPr>
            <a:r>
              <a:rPr dirty="0" sz="1100" spc="25">
                <a:latin typeface="Meiryo UI"/>
                <a:cs typeface="Meiryo UI"/>
              </a:rPr>
              <a:t>充電 </a:t>
            </a:r>
            <a:r>
              <a:rPr dirty="0" sz="1100" spc="30">
                <a:latin typeface="Meiryo UI"/>
                <a:cs typeface="Meiryo UI"/>
              </a:rPr>
              <a:t> </a:t>
            </a:r>
            <a:r>
              <a:rPr dirty="0" sz="1100" spc="25">
                <a:latin typeface="Meiryo UI"/>
                <a:cs typeface="Meiryo UI"/>
              </a:rPr>
              <a:t>保管庫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3293364" y="1801367"/>
            <a:ext cx="7181215" cy="2592705"/>
            <a:chOff x="3293364" y="1801367"/>
            <a:chExt cx="7181215" cy="2592705"/>
          </a:xfrm>
        </p:grpSpPr>
        <p:pic>
          <p:nvPicPr>
            <p:cNvPr id="170" name="object 17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998964" y="2802635"/>
              <a:ext cx="434340" cy="329184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9988295" y="2772155"/>
              <a:ext cx="486409" cy="382905"/>
            </a:xfrm>
            <a:custGeom>
              <a:avLst/>
              <a:gdLst/>
              <a:ahLst/>
              <a:cxnLst/>
              <a:rect l="l" t="t" r="r" b="b"/>
              <a:pathLst>
                <a:path w="486409" h="382905">
                  <a:moveTo>
                    <a:pt x="30479" y="347471"/>
                  </a:moveTo>
                  <a:lnTo>
                    <a:pt x="4572" y="362712"/>
                  </a:lnTo>
                  <a:lnTo>
                    <a:pt x="6096" y="365759"/>
                  </a:lnTo>
                  <a:lnTo>
                    <a:pt x="6096" y="367283"/>
                  </a:lnTo>
                  <a:lnTo>
                    <a:pt x="12192" y="373379"/>
                  </a:lnTo>
                  <a:lnTo>
                    <a:pt x="15239" y="374903"/>
                  </a:lnTo>
                  <a:lnTo>
                    <a:pt x="15239" y="376427"/>
                  </a:lnTo>
                  <a:lnTo>
                    <a:pt x="16763" y="376427"/>
                  </a:lnTo>
                  <a:lnTo>
                    <a:pt x="16763" y="377951"/>
                  </a:lnTo>
                  <a:lnTo>
                    <a:pt x="21335" y="379475"/>
                  </a:lnTo>
                  <a:lnTo>
                    <a:pt x="22859" y="379475"/>
                  </a:lnTo>
                  <a:lnTo>
                    <a:pt x="25907" y="381000"/>
                  </a:lnTo>
                  <a:lnTo>
                    <a:pt x="28955" y="381000"/>
                  </a:lnTo>
                  <a:lnTo>
                    <a:pt x="30479" y="382524"/>
                  </a:lnTo>
                  <a:lnTo>
                    <a:pt x="105155" y="382524"/>
                  </a:lnTo>
                  <a:lnTo>
                    <a:pt x="105155" y="352043"/>
                  </a:lnTo>
                  <a:lnTo>
                    <a:pt x="33527" y="352043"/>
                  </a:lnTo>
                  <a:lnTo>
                    <a:pt x="33020" y="351027"/>
                  </a:lnTo>
                  <a:lnTo>
                    <a:pt x="32003" y="350519"/>
                  </a:lnTo>
                  <a:lnTo>
                    <a:pt x="32765" y="350519"/>
                  </a:lnTo>
                  <a:lnTo>
                    <a:pt x="32003" y="348995"/>
                  </a:lnTo>
                  <a:lnTo>
                    <a:pt x="30479" y="347471"/>
                  </a:lnTo>
                  <a:close/>
                </a:path>
                <a:path w="486409" h="382905">
                  <a:moveTo>
                    <a:pt x="33020" y="351027"/>
                  </a:moveTo>
                  <a:lnTo>
                    <a:pt x="33527" y="352043"/>
                  </a:lnTo>
                  <a:lnTo>
                    <a:pt x="35051" y="352043"/>
                  </a:lnTo>
                  <a:lnTo>
                    <a:pt x="33020" y="351027"/>
                  </a:lnTo>
                  <a:close/>
                </a:path>
                <a:path w="486409" h="382905">
                  <a:moveTo>
                    <a:pt x="32918" y="350824"/>
                  </a:moveTo>
                  <a:lnTo>
                    <a:pt x="33020" y="351027"/>
                  </a:lnTo>
                  <a:lnTo>
                    <a:pt x="35051" y="352043"/>
                  </a:lnTo>
                  <a:lnTo>
                    <a:pt x="34290" y="351281"/>
                  </a:lnTo>
                  <a:lnTo>
                    <a:pt x="32918" y="350824"/>
                  </a:lnTo>
                  <a:close/>
                </a:path>
                <a:path w="486409" h="382905">
                  <a:moveTo>
                    <a:pt x="33527" y="350519"/>
                  </a:moveTo>
                  <a:lnTo>
                    <a:pt x="34289" y="351281"/>
                  </a:lnTo>
                  <a:lnTo>
                    <a:pt x="36575" y="352043"/>
                  </a:lnTo>
                  <a:lnTo>
                    <a:pt x="33527" y="350519"/>
                  </a:lnTo>
                  <a:close/>
                </a:path>
                <a:path w="486409" h="382905">
                  <a:moveTo>
                    <a:pt x="32003" y="348995"/>
                  </a:moveTo>
                  <a:lnTo>
                    <a:pt x="32918" y="350824"/>
                  </a:lnTo>
                  <a:lnTo>
                    <a:pt x="34289" y="351281"/>
                  </a:lnTo>
                  <a:lnTo>
                    <a:pt x="32003" y="348995"/>
                  </a:lnTo>
                  <a:close/>
                </a:path>
                <a:path w="486409" h="382905">
                  <a:moveTo>
                    <a:pt x="32003" y="350519"/>
                  </a:moveTo>
                  <a:lnTo>
                    <a:pt x="33020" y="351027"/>
                  </a:lnTo>
                  <a:lnTo>
                    <a:pt x="32918" y="350824"/>
                  </a:lnTo>
                  <a:lnTo>
                    <a:pt x="32003" y="350519"/>
                  </a:lnTo>
                  <a:close/>
                </a:path>
                <a:path w="486409" h="382905">
                  <a:moveTo>
                    <a:pt x="32765" y="350519"/>
                  </a:moveTo>
                  <a:lnTo>
                    <a:pt x="32003" y="350519"/>
                  </a:lnTo>
                  <a:lnTo>
                    <a:pt x="32918" y="350824"/>
                  </a:lnTo>
                  <a:lnTo>
                    <a:pt x="32765" y="350519"/>
                  </a:lnTo>
                  <a:close/>
                </a:path>
                <a:path w="486409" h="382905">
                  <a:moveTo>
                    <a:pt x="32003" y="254507"/>
                  </a:moveTo>
                  <a:lnTo>
                    <a:pt x="0" y="254507"/>
                  </a:lnTo>
                  <a:lnTo>
                    <a:pt x="0" y="347471"/>
                  </a:lnTo>
                  <a:lnTo>
                    <a:pt x="32003" y="347471"/>
                  </a:lnTo>
                  <a:lnTo>
                    <a:pt x="32003" y="254507"/>
                  </a:lnTo>
                  <a:close/>
                </a:path>
                <a:path w="486409" h="382905">
                  <a:moveTo>
                    <a:pt x="32003" y="132587"/>
                  </a:moveTo>
                  <a:lnTo>
                    <a:pt x="0" y="132587"/>
                  </a:lnTo>
                  <a:lnTo>
                    <a:pt x="0" y="224027"/>
                  </a:lnTo>
                  <a:lnTo>
                    <a:pt x="32003" y="224027"/>
                  </a:lnTo>
                  <a:lnTo>
                    <a:pt x="32003" y="132587"/>
                  </a:lnTo>
                  <a:close/>
                </a:path>
                <a:path w="486409" h="382905">
                  <a:moveTo>
                    <a:pt x="25907" y="1524"/>
                  </a:moveTo>
                  <a:lnTo>
                    <a:pt x="22859" y="1524"/>
                  </a:lnTo>
                  <a:lnTo>
                    <a:pt x="21335" y="3048"/>
                  </a:lnTo>
                  <a:lnTo>
                    <a:pt x="19811" y="3048"/>
                  </a:lnTo>
                  <a:lnTo>
                    <a:pt x="16763" y="4571"/>
                  </a:lnTo>
                  <a:lnTo>
                    <a:pt x="16763" y="6095"/>
                  </a:lnTo>
                  <a:lnTo>
                    <a:pt x="15239" y="6095"/>
                  </a:lnTo>
                  <a:lnTo>
                    <a:pt x="12192" y="9143"/>
                  </a:lnTo>
                  <a:lnTo>
                    <a:pt x="10668" y="9143"/>
                  </a:lnTo>
                  <a:lnTo>
                    <a:pt x="10668" y="10667"/>
                  </a:lnTo>
                  <a:lnTo>
                    <a:pt x="9144" y="10667"/>
                  </a:lnTo>
                  <a:lnTo>
                    <a:pt x="7620" y="13715"/>
                  </a:lnTo>
                  <a:lnTo>
                    <a:pt x="6096" y="15239"/>
                  </a:lnTo>
                  <a:lnTo>
                    <a:pt x="6096" y="16763"/>
                  </a:lnTo>
                  <a:lnTo>
                    <a:pt x="4572" y="19812"/>
                  </a:lnTo>
                  <a:lnTo>
                    <a:pt x="3048" y="19812"/>
                  </a:lnTo>
                  <a:lnTo>
                    <a:pt x="3048" y="22859"/>
                  </a:lnTo>
                  <a:lnTo>
                    <a:pt x="1524" y="25907"/>
                  </a:lnTo>
                  <a:lnTo>
                    <a:pt x="1524" y="28955"/>
                  </a:lnTo>
                  <a:lnTo>
                    <a:pt x="0" y="35051"/>
                  </a:lnTo>
                  <a:lnTo>
                    <a:pt x="0" y="100583"/>
                  </a:lnTo>
                  <a:lnTo>
                    <a:pt x="32003" y="100583"/>
                  </a:lnTo>
                  <a:lnTo>
                    <a:pt x="32003" y="35051"/>
                  </a:lnTo>
                  <a:lnTo>
                    <a:pt x="30479" y="35051"/>
                  </a:lnTo>
                  <a:lnTo>
                    <a:pt x="32003" y="32003"/>
                  </a:lnTo>
                  <a:lnTo>
                    <a:pt x="33527" y="30479"/>
                  </a:lnTo>
                  <a:lnTo>
                    <a:pt x="35051" y="30479"/>
                  </a:lnTo>
                  <a:lnTo>
                    <a:pt x="25907" y="1524"/>
                  </a:lnTo>
                  <a:close/>
                </a:path>
                <a:path w="486409" h="382905">
                  <a:moveTo>
                    <a:pt x="32003" y="32003"/>
                  </a:moveTo>
                  <a:lnTo>
                    <a:pt x="30479" y="35051"/>
                  </a:lnTo>
                  <a:lnTo>
                    <a:pt x="32003" y="32765"/>
                  </a:lnTo>
                  <a:lnTo>
                    <a:pt x="32003" y="32003"/>
                  </a:lnTo>
                  <a:close/>
                </a:path>
                <a:path w="486409" h="382905">
                  <a:moveTo>
                    <a:pt x="32003" y="32765"/>
                  </a:moveTo>
                  <a:lnTo>
                    <a:pt x="30479" y="35051"/>
                  </a:lnTo>
                  <a:lnTo>
                    <a:pt x="32003" y="35051"/>
                  </a:lnTo>
                  <a:lnTo>
                    <a:pt x="32003" y="32765"/>
                  </a:lnTo>
                  <a:close/>
                </a:path>
                <a:path w="486409" h="382905">
                  <a:moveTo>
                    <a:pt x="32766" y="31623"/>
                  </a:moveTo>
                  <a:lnTo>
                    <a:pt x="32003" y="32003"/>
                  </a:lnTo>
                  <a:lnTo>
                    <a:pt x="32003" y="32765"/>
                  </a:lnTo>
                  <a:lnTo>
                    <a:pt x="32766" y="31623"/>
                  </a:lnTo>
                  <a:close/>
                </a:path>
                <a:path w="486409" h="382905">
                  <a:moveTo>
                    <a:pt x="33527" y="30479"/>
                  </a:moveTo>
                  <a:lnTo>
                    <a:pt x="32003" y="32003"/>
                  </a:lnTo>
                  <a:lnTo>
                    <a:pt x="32765" y="31623"/>
                  </a:lnTo>
                  <a:lnTo>
                    <a:pt x="33527" y="30479"/>
                  </a:lnTo>
                  <a:close/>
                </a:path>
                <a:path w="486409" h="382905">
                  <a:moveTo>
                    <a:pt x="33527" y="30479"/>
                  </a:moveTo>
                  <a:lnTo>
                    <a:pt x="32766" y="31623"/>
                  </a:lnTo>
                  <a:lnTo>
                    <a:pt x="33020" y="31495"/>
                  </a:lnTo>
                  <a:lnTo>
                    <a:pt x="33527" y="30479"/>
                  </a:lnTo>
                  <a:close/>
                </a:path>
                <a:path w="486409" h="382905">
                  <a:moveTo>
                    <a:pt x="35051" y="30479"/>
                  </a:moveTo>
                  <a:lnTo>
                    <a:pt x="33527" y="30479"/>
                  </a:lnTo>
                  <a:lnTo>
                    <a:pt x="33020" y="31495"/>
                  </a:lnTo>
                  <a:lnTo>
                    <a:pt x="35051" y="30479"/>
                  </a:lnTo>
                  <a:close/>
                </a:path>
                <a:path w="486409" h="382905">
                  <a:moveTo>
                    <a:pt x="153924" y="0"/>
                  </a:moveTo>
                  <a:lnTo>
                    <a:pt x="62483" y="0"/>
                  </a:lnTo>
                  <a:lnTo>
                    <a:pt x="62483" y="30479"/>
                  </a:lnTo>
                  <a:lnTo>
                    <a:pt x="153924" y="30479"/>
                  </a:lnTo>
                  <a:lnTo>
                    <a:pt x="153924" y="0"/>
                  </a:lnTo>
                  <a:close/>
                </a:path>
                <a:path w="486409" h="382905">
                  <a:moveTo>
                    <a:pt x="277368" y="0"/>
                  </a:moveTo>
                  <a:lnTo>
                    <a:pt x="185927" y="0"/>
                  </a:lnTo>
                  <a:lnTo>
                    <a:pt x="185927" y="30479"/>
                  </a:lnTo>
                  <a:lnTo>
                    <a:pt x="277368" y="30479"/>
                  </a:lnTo>
                  <a:lnTo>
                    <a:pt x="277368" y="0"/>
                  </a:lnTo>
                  <a:close/>
                </a:path>
                <a:path w="486409" h="382905">
                  <a:moveTo>
                    <a:pt x="400811" y="0"/>
                  </a:moveTo>
                  <a:lnTo>
                    <a:pt x="307848" y="0"/>
                  </a:lnTo>
                  <a:lnTo>
                    <a:pt x="307848" y="30479"/>
                  </a:lnTo>
                  <a:lnTo>
                    <a:pt x="400811" y="30479"/>
                  </a:lnTo>
                  <a:lnTo>
                    <a:pt x="400811" y="0"/>
                  </a:lnTo>
                  <a:close/>
                </a:path>
                <a:path w="486409" h="382905">
                  <a:moveTo>
                    <a:pt x="460248" y="0"/>
                  </a:moveTo>
                  <a:lnTo>
                    <a:pt x="431292" y="0"/>
                  </a:lnTo>
                  <a:lnTo>
                    <a:pt x="431292" y="30479"/>
                  </a:lnTo>
                  <a:lnTo>
                    <a:pt x="454151" y="30479"/>
                  </a:lnTo>
                  <a:lnTo>
                    <a:pt x="454659" y="31495"/>
                  </a:lnTo>
                  <a:lnTo>
                    <a:pt x="455675" y="32003"/>
                  </a:lnTo>
                  <a:lnTo>
                    <a:pt x="455675" y="76200"/>
                  </a:lnTo>
                  <a:lnTo>
                    <a:pt x="486155" y="76200"/>
                  </a:lnTo>
                  <a:lnTo>
                    <a:pt x="486155" y="25907"/>
                  </a:lnTo>
                  <a:lnTo>
                    <a:pt x="484631" y="22859"/>
                  </a:lnTo>
                  <a:lnTo>
                    <a:pt x="484631" y="21336"/>
                  </a:lnTo>
                  <a:lnTo>
                    <a:pt x="483107" y="19812"/>
                  </a:lnTo>
                  <a:lnTo>
                    <a:pt x="481583" y="16763"/>
                  </a:lnTo>
                  <a:lnTo>
                    <a:pt x="481583" y="15239"/>
                  </a:lnTo>
                  <a:lnTo>
                    <a:pt x="480059" y="15239"/>
                  </a:lnTo>
                  <a:lnTo>
                    <a:pt x="480059" y="13715"/>
                  </a:lnTo>
                  <a:lnTo>
                    <a:pt x="472439" y="6095"/>
                  </a:lnTo>
                  <a:lnTo>
                    <a:pt x="470915" y="6095"/>
                  </a:lnTo>
                  <a:lnTo>
                    <a:pt x="470915" y="4571"/>
                  </a:lnTo>
                  <a:lnTo>
                    <a:pt x="467868" y="3048"/>
                  </a:lnTo>
                  <a:lnTo>
                    <a:pt x="464820" y="3048"/>
                  </a:lnTo>
                  <a:lnTo>
                    <a:pt x="464820" y="1524"/>
                  </a:lnTo>
                  <a:lnTo>
                    <a:pt x="460248" y="1524"/>
                  </a:lnTo>
                  <a:lnTo>
                    <a:pt x="460248" y="0"/>
                  </a:lnTo>
                  <a:close/>
                </a:path>
                <a:path w="486409" h="382905">
                  <a:moveTo>
                    <a:pt x="452627" y="30479"/>
                  </a:moveTo>
                  <a:lnTo>
                    <a:pt x="455675" y="33527"/>
                  </a:lnTo>
                  <a:lnTo>
                    <a:pt x="454659" y="31495"/>
                  </a:lnTo>
                  <a:lnTo>
                    <a:pt x="452627" y="30479"/>
                  </a:lnTo>
                  <a:close/>
                </a:path>
                <a:path w="486409" h="382905">
                  <a:moveTo>
                    <a:pt x="454659" y="31495"/>
                  </a:moveTo>
                  <a:lnTo>
                    <a:pt x="455675" y="33527"/>
                  </a:lnTo>
                  <a:lnTo>
                    <a:pt x="455675" y="32003"/>
                  </a:lnTo>
                  <a:lnTo>
                    <a:pt x="454659" y="31495"/>
                  </a:lnTo>
                  <a:close/>
                </a:path>
                <a:path w="486409" h="382905">
                  <a:moveTo>
                    <a:pt x="452627" y="30479"/>
                  </a:moveTo>
                  <a:lnTo>
                    <a:pt x="451103" y="30479"/>
                  </a:lnTo>
                  <a:lnTo>
                    <a:pt x="454151" y="32003"/>
                  </a:lnTo>
                  <a:lnTo>
                    <a:pt x="452627" y="30479"/>
                  </a:lnTo>
                  <a:close/>
                </a:path>
                <a:path w="486409" h="382905">
                  <a:moveTo>
                    <a:pt x="454151" y="30479"/>
                  </a:moveTo>
                  <a:lnTo>
                    <a:pt x="452627" y="30479"/>
                  </a:lnTo>
                  <a:lnTo>
                    <a:pt x="454659" y="31495"/>
                  </a:lnTo>
                  <a:lnTo>
                    <a:pt x="454151" y="30479"/>
                  </a:lnTo>
                  <a:close/>
                </a:path>
                <a:path w="486409" h="382905">
                  <a:moveTo>
                    <a:pt x="486155" y="106679"/>
                  </a:moveTo>
                  <a:lnTo>
                    <a:pt x="455675" y="106679"/>
                  </a:lnTo>
                  <a:lnTo>
                    <a:pt x="455675" y="199643"/>
                  </a:lnTo>
                  <a:lnTo>
                    <a:pt x="486155" y="199643"/>
                  </a:lnTo>
                  <a:lnTo>
                    <a:pt x="486155" y="106679"/>
                  </a:lnTo>
                  <a:close/>
                </a:path>
                <a:path w="486409" h="382905">
                  <a:moveTo>
                    <a:pt x="486155" y="230124"/>
                  </a:moveTo>
                  <a:lnTo>
                    <a:pt x="455675" y="230124"/>
                  </a:lnTo>
                  <a:lnTo>
                    <a:pt x="455675" y="323088"/>
                  </a:lnTo>
                  <a:lnTo>
                    <a:pt x="486155" y="323088"/>
                  </a:lnTo>
                  <a:lnTo>
                    <a:pt x="486155" y="230124"/>
                  </a:lnTo>
                  <a:close/>
                </a:path>
                <a:path w="486409" h="382905">
                  <a:moveTo>
                    <a:pt x="455675" y="348995"/>
                  </a:moveTo>
                  <a:lnTo>
                    <a:pt x="455675" y="350519"/>
                  </a:lnTo>
                  <a:lnTo>
                    <a:pt x="454659" y="351027"/>
                  </a:lnTo>
                  <a:lnTo>
                    <a:pt x="454151" y="352043"/>
                  </a:lnTo>
                  <a:lnTo>
                    <a:pt x="384048" y="352043"/>
                  </a:lnTo>
                  <a:lnTo>
                    <a:pt x="384048" y="382524"/>
                  </a:lnTo>
                  <a:lnTo>
                    <a:pt x="457200" y="382524"/>
                  </a:lnTo>
                  <a:lnTo>
                    <a:pt x="458724" y="381000"/>
                  </a:lnTo>
                  <a:lnTo>
                    <a:pt x="460248" y="381000"/>
                  </a:lnTo>
                  <a:lnTo>
                    <a:pt x="464820" y="379475"/>
                  </a:lnTo>
                  <a:lnTo>
                    <a:pt x="466344" y="379475"/>
                  </a:lnTo>
                  <a:lnTo>
                    <a:pt x="469392" y="377951"/>
                  </a:lnTo>
                  <a:lnTo>
                    <a:pt x="470915" y="376427"/>
                  </a:lnTo>
                  <a:lnTo>
                    <a:pt x="472439" y="376427"/>
                  </a:lnTo>
                  <a:lnTo>
                    <a:pt x="472439" y="374903"/>
                  </a:lnTo>
                  <a:lnTo>
                    <a:pt x="475487" y="373379"/>
                  </a:lnTo>
                  <a:lnTo>
                    <a:pt x="480059" y="368807"/>
                  </a:lnTo>
                  <a:lnTo>
                    <a:pt x="480059" y="367283"/>
                  </a:lnTo>
                  <a:lnTo>
                    <a:pt x="481583" y="367283"/>
                  </a:lnTo>
                  <a:lnTo>
                    <a:pt x="481583" y="365759"/>
                  </a:lnTo>
                  <a:lnTo>
                    <a:pt x="483107" y="362712"/>
                  </a:lnTo>
                  <a:lnTo>
                    <a:pt x="483107" y="361188"/>
                  </a:lnTo>
                  <a:lnTo>
                    <a:pt x="484631" y="361188"/>
                  </a:lnTo>
                  <a:lnTo>
                    <a:pt x="484631" y="358139"/>
                  </a:lnTo>
                  <a:lnTo>
                    <a:pt x="455675" y="348995"/>
                  </a:lnTo>
                  <a:close/>
                </a:path>
                <a:path w="486409" h="382905">
                  <a:moveTo>
                    <a:pt x="454151" y="350519"/>
                  </a:moveTo>
                  <a:lnTo>
                    <a:pt x="451103" y="352043"/>
                  </a:lnTo>
                  <a:lnTo>
                    <a:pt x="452627" y="352043"/>
                  </a:lnTo>
                  <a:lnTo>
                    <a:pt x="454151" y="350519"/>
                  </a:lnTo>
                  <a:close/>
                </a:path>
                <a:path w="486409" h="382905">
                  <a:moveTo>
                    <a:pt x="455675" y="348995"/>
                  </a:moveTo>
                  <a:lnTo>
                    <a:pt x="452627" y="352043"/>
                  </a:lnTo>
                  <a:lnTo>
                    <a:pt x="454659" y="351027"/>
                  </a:lnTo>
                  <a:lnTo>
                    <a:pt x="455675" y="348995"/>
                  </a:lnTo>
                  <a:close/>
                </a:path>
                <a:path w="486409" h="382905">
                  <a:moveTo>
                    <a:pt x="454659" y="351027"/>
                  </a:moveTo>
                  <a:lnTo>
                    <a:pt x="452627" y="352043"/>
                  </a:lnTo>
                  <a:lnTo>
                    <a:pt x="454151" y="352043"/>
                  </a:lnTo>
                  <a:lnTo>
                    <a:pt x="454659" y="351027"/>
                  </a:lnTo>
                  <a:close/>
                </a:path>
                <a:path w="486409" h="382905">
                  <a:moveTo>
                    <a:pt x="455675" y="348995"/>
                  </a:moveTo>
                  <a:lnTo>
                    <a:pt x="454659" y="351027"/>
                  </a:lnTo>
                  <a:lnTo>
                    <a:pt x="455675" y="350519"/>
                  </a:lnTo>
                  <a:lnTo>
                    <a:pt x="455675" y="348995"/>
                  </a:lnTo>
                  <a:close/>
                </a:path>
                <a:path w="486409" h="382905">
                  <a:moveTo>
                    <a:pt x="455675" y="347471"/>
                  </a:moveTo>
                  <a:lnTo>
                    <a:pt x="454151" y="350519"/>
                  </a:lnTo>
                  <a:lnTo>
                    <a:pt x="455675" y="348995"/>
                  </a:lnTo>
                  <a:lnTo>
                    <a:pt x="455675" y="347471"/>
                  </a:lnTo>
                  <a:close/>
                </a:path>
                <a:path w="486409" h="382905">
                  <a:moveTo>
                    <a:pt x="352044" y="352043"/>
                  </a:moveTo>
                  <a:lnTo>
                    <a:pt x="260603" y="352043"/>
                  </a:lnTo>
                  <a:lnTo>
                    <a:pt x="260603" y="382524"/>
                  </a:lnTo>
                  <a:lnTo>
                    <a:pt x="352044" y="382524"/>
                  </a:lnTo>
                  <a:lnTo>
                    <a:pt x="352044" y="352043"/>
                  </a:lnTo>
                  <a:close/>
                </a:path>
                <a:path w="486409" h="382905">
                  <a:moveTo>
                    <a:pt x="228600" y="352043"/>
                  </a:moveTo>
                  <a:lnTo>
                    <a:pt x="137159" y="352043"/>
                  </a:lnTo>
                  <a:lnTo>
                    <a:pt x="137159" y="382524"/>
                  </a:lnTo>
                  <a:lnTo>
                    <a:pt x="228600" y="382524"/>
                  </a:lnTo>
                  <a:lnTo>
                    <a:pt x="228600" y="352043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2" name="object 17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998964" y="3433572"/>
              <a:ext cx="434340" cy="326136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9988295" y="3401567"/>
              <a:ext cx="486409" cy="382905"/>
            </a:xfrm>
            <a:custGeom>
              <a:avLst/>
              <a:gdLst/>
              <a:ahLst/>
              <a:cxnLst/>
              <a:rect l="l" t="t" r="r" b="b"/>
              <a:pathLst>
                <a:path w="486409" h="382904">
                  <a:moveTo>
                    <a:pt x="30479" y="348995"/>
                  </a:moveTo>
                  <a:lnTo>
                    <a:pt x="4572" y="364236"/>
                  </a:lnTo>
                  <a:lnTo>
                    <a:pt x="6096" y="367283"/>
                  </a:lnTo>
                  <a:lnTo>
                    <a:pt x="6096" y="368807"/>
                  </a:lnTo>
                  <a:lnTo>
                    <a:pt x="7620" y="368807"/>
                  </a:lnTo>
                  <a:lnTo>
                    <a:pt x="9144" y="371855"/>
                  </a:lnTo>
                  <a:lnTo>
                    <a:pt x="10668" y="373379"/>
                  </a:lnTo>
                  <a:lnTo>
                    <a:pt x="12192" y="373379"/>
                  </a:lnTo>
                  <a:lnTo>
                    <a:pt x="16763" y="377951"/>
                  </a:lnTo>
                  <a:lnTo>
                    <a:pt x="21335" y="379475"/>
                  </a:lnTo>
                  <a:lnTo>
                    <a:pt x="21335" y="381000"/>
                  </a:lnTo>
                  <a:lnTo>
                    <a:pt x="22859" y="381000"/>
                  </a:lnTo>
                  <a:lnTo>
                    <a:pt x="25907" y="382524"/>
                  </a:lnTo>
                  <a:lnTo>
                    <a:pt x="105155" y="382524"/>
                  </a:lnTo>
                  <a:lnTo>
                    <a:pt x="105155" y="352043"/>
                  </a:lnTo>
                  <a:lnTo>
                    <a:pt x="33527" y="352043"/>
                  </a:lnTo>
                  <a:lnTo>
                    <a:pt x="30479" y="348995"/>
                  </a:lnTo>
                  <a:close/>
                </a:path>
                <a:path w="486409" h="382904">
                  <a:moveTo>
                    <a:pt x="32003" y="350519"/>
                  </a:moveTo>
                  <a:lnTo>
                    <a:pt x="33527" y="352043"/>
                  </a:lnTo>
                  <a:lnTo>
                    <a:pt x="33020" y="351027"/>
                  </a:lnTo>
                  <a:lnTo>
                    <a:pt x="32003" y="350519"/>
                  </a:lnTo>
                  <a:close/>
                </a:path>
                <a:path w="486409" h="382904">
                  <a:moveTo>
                    <a:pt x="33020" y="351027"/>
                  </a:moveTo>
                  <a:lnTo>
                    <a:pt x="33527" y="352043"/>
                  </a:lnTo>
                  <a:lnTo>
                    <a:pt x="35051" y="352043"/>
                  </a:lnTo>
                  <a:lnTo>
                    <a:pt x="33020" y="351027"/>
                  </a:lnTo>
                  <a:close/>
                </a:path>
                <a:path w="486409" h="382904">
                  <a:moveTo>
                    <a:pt x="32003" y="256031"/>
                  </a:moveTo>
                  <a:lnTo>
                    <a:pt x="0" y="256031"/>
                  </a:lnTo>
                  <a:lnTo>
                    <a:pt x="0" y="348995"/>
                  </a:lnTo>
                  <a:lnTo>
                    <a:pt x="32003" y="348995"/>
                  </a:lnTo>
                  <a:lnTo>
                    <a:pt x="32003" y="256031"/>
                  </a:lnTo>
                  <a:close/>
                </a:path>
                <a:path w="486409" h="382904">
                  <a:moveTo>
                    <a:pt x="32003" y="132587"/>
                  </a:moveTo>
                  <a:lnTo>
                    <a:pt x="0" y="132587"/>
                  </a:lnTo>
                  <a:lnTo>
                    <a:pt x="0" y="225551"/>
                  </a:lnTo>
                  <a:lnTo>
                    <a:pt x="32003" y="225551"/>
                  </a:lnTo>
                  <a:lnTo>
                    <a:pt x="32003" y="132587"/>
                  </a:lnTo>
                  <a:close/>
                </a:path>
                <a:path w="486409" h="382904">
                  <a:moveTo>
                    <a:pt x="25907" y="1524"/>
                  </a:moveTo>
                  <a:lnTo>
                    <a:pt x="22859" y="3047"/>
                  </a:lnTo>
                  <a:lnTo>
                    <a:pt x="21335" y="3047"/>
                  </a:lnTo>
                  <a:lnTo>
                    <a:pt x="19811" y="4571"/>
                  </a:lnTo>
                  <a:lnTo>
                    <a:pt x="16763" y="6095"/>
                  </a:lnTo>
                  <a:lnTo>
                    <a:pt x="15239" y="6095"/>
                  </a:lnTo>
                  <a:lnTo>
                    <a:pt x="15239" y="7619"/>
                  </a:lnTo>
                  <a:lnTo>
                    <a:pt x="12192" y="9143"/>
                  </a:lnTo>
                  <a:lnTo>
                    <a:pt x="9144" y="12191"/>
                  </a:lnTo>
                  <a:lnTo>
                    <a:pt x="7620" y="15239"/>
                  </a:lnTo>
                  <a:lnTo>
                    <a:pt x="6096" y="15239"/>
                  </a:lnTo>
                  <a:lnTo>
                    <a:pt x="6096" y="16763"/>
                  </a:lnTo>
                  <a:lnTo>
                    <a:pt x="4572" y="19812"/>
                  </a:lnTo>
                  <a:lnTo>
                    <a:pt x="3048" y="21336"/>
                  </a:lnTo>
                  <a:lnTo>
                    <a:pt x="3048" y="22859"/>
                  </a:lnTo>
                  <a:lnTo>
                    <a:pt x="1524" y="25907"/>
                  </a:lnTo>
                  <a:lnTo>
                    <a:pt x="1524" y="30479"/>
                  </a:lnTo>
                  <a:lnTo>
                    <a:pt x="0" y="35051"/>
                  </a:lnTo>
                  <a:lnTo>
                    <a:pt x="0" y="102107"/>
                  </a:lnTo>
                  <a:lnTo>
                    <a:pt x="32003" y="102107"/>
                  </a:lnTo>
                  <a:lnTo>
                    <a:pt x="32003" y="36575"/>
                  </a:lnTo>
                  <a:lnTo>
                    <a:pt x="30479" y="36575"/>
                  </a:lnTo>
                  <a:lnTo>
                    <a:pt x="30988" y="35051"/>
                  </a:lnTo>
                  <a:lnTo>
                    <a:pt x="30479" y="35051"/>
                  </a:lnTo>
                  <a:lnTo>
                    <a:pt x="32003" y="32003"/>
                  </a:lnTo>
                  <a:lnTo>
                    <a:pt x="35051" y="30479"/>
                  </a:lnTo>
                  <a:lnTo>
                    <a:pt x="25907" y="1524"/>
                  </a:lnTo>
                  <a:close/>
                </a:path>
                <a:path w="486409" h="382904">
                  <a:moveTo>
                    <a:pt x="32003" y="33527"/>
                  </a:moveTo>
                  <a:lnTo>
                    <a:pt x="30479" y="36575"/>
                  </a:lnTo>
                  <a:lnTo>
                    <a:pt x="32003" y="36575"/>
                  </a:lnTo>
                  <a:lnTo>
                    <a:pt x="32003" y="33527"/>
                  </a:lnTo>
                  <a:close/>
                </a:path>
                <a:path w="486409" h="382904">
                  <a:moveTo>
                    <a:pt x="32003" y="32003"/>
                  </a:moveTo>
                  <a:lnTo>
                    <a:pt x="30479" y="35051"/>
                  </a:lnTo>
                  <a:lnTo>
                    <a:pt x="31242" y="34289"/>
                  </a:lnTo>
                  <a:lnTo>
                    <a:pt x="32003" y="32003"/>
                  </a:lnTo>
                  <a:close/>
                </a:path>
                <a:path w="486409" h="382904">
                  <a:moveTo>
                    <a:pt x="31242" y="34289"/>
                  </a:moveTo>
                  <a:lnTo>
                    <a:pt x="30479" y="35051"/>
                  </a:lnTo>
                  <a:lnTo>
                    <a:pt x="30988" y="35051"/>
                  </a:lnTo>
                  <a:lnTo>
                    <a:pt x="31242" y="34289"/>
                  </a:lnTo>
                  <a:close/>
                </a:path>
                <a:path w="486409" h="382904">
                  <a:moveTo>
                    <a:pt x="35051" y="30479"/>
                  </a:moveTo>
                  <a:lnTo>
                    <a:pt x="32003" y="32003"/>
                  </a:lnTo>
                  <a:lnTo>
                    <a:pt x="31242" y="34289"/>
                  </a:lnTo>
                  <a:lnTo>
                    <a:pt x="35051" y="30479"/>
                  </a:lnTo>
                  <a:close/>
                </a:path>
                <a:path w="486409" h="382904">
                  <a:moveTo>
                    <a:pt x="153924" y="0"/>
                  </a:moveTo>
                  <a:lnTo>
                    <a:pt x="62483" y="0"/>
                  </a:lnTo>
                  <a:lnTo>
                    <a:pt x="62483" y="32003"/>
                  </a:lnTo>
                  <a:lnTo>
                    <a:pt x="153924" y="32003"/>
                  </a:lnTo>
                  <a:lnTo>
                    <a:pt x="153924" y="0"/>
                  </a:lnTo>
                  <a:close/>
                </a:path>
                <a:path w="486409" h="382904">
                  <a:moveTo>
                    <a:pt x="277368" y="0"/>
                  </a:moveTo>
                  <a:lnTo>
                    <a:pt x="185927" y="0"/>
                  </a:lnTo>
                  <a:lnTo>
                    <a:pt x="185927" y="32003"/>
                  </a:lnTo>
                  <a:lnTo>
                    <a:pt x="277368" y="32003"/>
                  </a:lnTo>
                  <a:lnTo>
                    <a:pt x="277368" y="0"/>
                  </a:lnTo>
                  <a:close/>
                </a:path>
                <a:path w="486409" h="382904">
                  <a:moveTo>
                    <a:pt x="400811" y="0"/>
                  </a:moveTo>
                  <a:lnTo>
                    <a:pt x="307848" y="0"/>
                  </a:lnTo>
                  <a:lnTo>
                    <a:pt x="307848" y="32003"/>
                  </a:lnTo>
                  <a:lnTo>
                    <a:pt x="400811" y="32003"/>
                  </a:lnTo>
                  <a:lnTo>
                    <a:pt x="400811" y="0"/>
                  </a:lnTo>
                  <a:close/>
                </a:path>
                <a:path w="486409" h="382904">
                  <a:moveTo>
                    <a:pt x="486155" y="32003"/>
                  </a:moveTo>
                  <a:lnTo>
                    <a:pt x="455675" y="32003"/>
                  </a:lnTo>
                  <a:lnTo>
                    <a:pt x="455675" y="77724"/>
                  </a:lnTo>
                  <a:lnTo>
                    <a:pt x="486155" y="77724"/>
                  </a:lnTo>
                  <a:lnTo>
                    <a:pt x="486155" y="32003"/>
                  </a:lnTo>
                  <a:close/>
                </a:path>
                <a:path w="486409" h="382904">
                  <a:moveTo>
                    <a:pt x="454659" y="33019"/>
                  </a:moveTo>
                  <a:lnTo>
                    <a:pt x="455675" y="35051"/>
                  </a:lnTo>
                  <a:lnTo>
                    <a:pt x="455675" y="33527"/>
                  </a:lnTo>
                  <a:lnTo>
                    <a:pt x="454659" y="33019"/>
                  </a:lnTo>
                  <a:close/>
                </a:path>
                <a:path w="486409" h="382904">
                  <a:moveTo>
                    <a:pt x="454151" y="32003"/>
                  </a:moveTo>
                  <a:lnTo>
                    <a:pt x="454659" y="33019"/>
                  </a:lnTo>
                  <a:lnTo>
                    <a:pt x="455675" y="33527"/>
                  </a:lnTo>
                  <a:lnTo>
                    <a:pt x="454151" y="32003"/>
                  </a:lnTo>
                  <a:close/>
                </a:path>
                <a:path w="486409" h="382904">
                  <a:moveTo>
                    <a:pt x="486155" y="30479"/>
                  </a:moveTo>
                  <a:lnTo>
                    <a:pt x="452627" y="30479"/>
                  </a:lnTo>
                  <a:lnTo>
                    <a:pt x="455675" y="33527"/>
                  </a:lnTo>
                  <a:lnTo>
                    <a:pt x="455675" y="32003"/>
                  </a:lnTo>
                  <a:lnTo>
                    <a:pt x="486155" y="32003"/>
                  </a:lnTo>
                  <a:lnTo>
                    <a:pt x="486155" y="30479"/>
                  </a:lnTo>
                  <a:close/>
                </a:path>
                <a:path w="486409" h="382904">
                  <a:moveTo>
                    <a:pt x="452627" y="0"/>
                  </a:moveTo>
                  <a:lnTo>
                    <a:pt x="431292" y="0"/>
                  </a:lnTo>
                  <a:lnTo>
                    <a:pt x="431292" y="32003"/>
                  </a:lnTo>
                  <a:lnTo>
                    <a:pt x="454151" y="32003"/>
                  </a:lnTo>
                  <a:lnTo>
                    <a:pt x="451103" y="30479"/>
                  </a:lnTo>
                  <a:lnTo>
                    <a:pt x="486155" y="30479"/>
                  </a:lnTo>
                  <a:lnTo>
                    <a:pt x="486155" y="25907"/>
                  </a:lnTo>
                  <a:lnTo>
                    <a:pt x="484631" y="22859"/>
                  </a:lnTo>
                  <a:lnTo>
                    <a:pt x="484631" y="21336"/>
                  </a:lnTo>
                  <a:lnTo>
                    <a:pt x="483107" y="21336"/>
                  </a:lnTo>
                  <a:lnTo>
                    <a:pt x="481583" y="16763"/>
                  </a:lnTo>
                  <a:lnTo>
                    <a:pt x="477011" y="12191"/>
                  </a:lnTo>
                  <a:lnTo>
                    <a:pt x="477011" y="10667"/>
                  </a:lnTo>
                  <a:lnTo>
                    <a:pt x="475487" y="10667"/>
                  </a:lnTo>
                  <a:lnTo>
                    <a:pt x="475487" y="9143"/>
                  </a:lnTo>
                  <a:lnTo>
                    <a:pt x="472439" y="7619"/>
                  </a:lnTo>
                  <a:lnTo>
                    <a:pt x="472439" y="6095"/>
                  </a:lnTo>
                  <a:lnTo>
                    <a:pt x="470915" y="6095"/>
                  </a:lnTo>
                  <a:lnTo>
                    <a:pt x="467868" y="4571"/>
                  </a:lnTo>
                  <a:lnTo>
                    <a:pt x="466344" y="3047"/>
                  </a:lnTo>
                  <a:lnTo>
                    <a:pt x="464820" y="3047"/>
                  </a:lnTo>
                  <a:lnTo>
                    <a:pt x="460248" y="1524"/>
                  </a:lnTo>
                  <a:lnTo>
                    <a:pt x="457200" y="1524"/>
                  </a:lnTo>
                  <a:lnTo>
                    <a:pt x="452627" y="0"/>
                  </a:lnTo>
                  <a:close/>
                </a:path>
                <a:path w="486409" h="382904">
                  <a:moveTo>
                    <a:pt x="452627" y="30479"/>
                  </a:moveTo>
                  <a:lnTo>
                    <a:pt x="451103" y="30479"/>
                  </a:lnTo>
                  <a:lnTo>
                    <a:pt x="454151" y="32003"/>
                  </a:lnTo>
                  <a:lnTo>
                    <a:pt x="452627" y="30479"/>
                  </a:lnTo>
                  <a:close/>
                </a:path>
                <a:path w="486409" h="382904">
                  <a:moveTo>
                    <a:pt x="486155" y="108203"/>
                  </a:moveTo>
                  <a:lnTo>
                    <a:pt x="455675" y="108203"/>
                  </a:lnTo>
                  <a:lnTo>
                    <a:pt x="455675" y="201167"/>
                  </a:lnTo>
                  <a:lnTo>
                    <a:pt x="486155" y="201167"/>
                  </a:lnTo>
                  <a:lnTo>
                    <a:pt x="486155" y="108203"/>
                  </a:lnTo>
                  <a:close/>
                </a:path>
                <a:path w="486409" h="382904">
                  <a:moveTo>
                    <a:pt x="486155" y="231647"/>
                  </a:moveTo>
                  <a:lnTo>
                    <a:pt x="455675" y="231647"/>
                  </a:lnTo>
                  <a:lnTo>
                    <a:pt x="455675" y="324612"/>
                  </a:lnTo>
                  <a:lnTo>
                    <a:pt x="486155" y="324612"/>
                  </a:lnTo>
                  <a:lnTo>
                    <a:pt x="486155" y="231647"/>
                  </a:lnTo>
                  <a:close/>
                </a:path>
                <a:path w="486409" h="382904">
                  <a:moveTo>
                    <a:pt x="455675" y="350519"/>
                  </a:moveTo>
                  <a:lnTo>
                    <a:pt x="455675" y="352043"/>
                  </a:lnTo>
                  <a:lnTo>
                    <a:pt x="384048" y="352043"/>
                  </a:lnTo>
                  <a:lnTo>
                    <a:pt x="384048" y="382524"/>
                  </a:lnTo>
                  <a:lnTo>
                    <a:pt x="460248" y="382524"/>
                  </a:lnTo>
                  <a:lnTo>
                    <a:pt x="464820" y="381000"/>
                  </a:lnTo>
                  <a:lnTo>
                    <a:pt x="466344" y="381000"/>
                  </a:lnTo>
                  <a:lnTo>
                    <a:pt x="466344" y="379475"/>
                  </a:lnTo>
                  <a:lnTo>
                    <a:pt x="469392" y="377951"/>
                  </a:lnTo>
                  <a:lnTo>
                    <a:pt x="470915" y="377951"/>
                  </a:lnTo>
                  <a:lnTo>
                    <a:pt x="475487" y="373379"/>
                  </a:lnTo>
                  <a:lnTo>
                    <a:pt x="477011" y="373379"/>
                  </a:lnTo>
                  <a:lnTo>
                    <a:pt x="477011" y="371855"/>
                  </a:lnTo>
                  <a:lnTo>
                    <a:pt x="481583" y="367283"/>
                  </a:lnTo>
                  <a:lnTo>
                    <a:pt x="483107" y="362712"/>
                  </a:lnTo>
                  <a:lnTo>
                    <a:pt x="484631" y="361188"/>
                  </a:lnTo>
                  <a:lnTo>
                    <a:pt x="484631" y="359663"/>
                  </a:lnTo>
                  <a:lnTo>
                    <a:pt x="455675" y="350519"/>
                  </a:lnTo>
                  <a:close/>
                </a:path>
                <a:path w="486409" h="382904">
                  <a:moveTo>
                    <a:pt x="454659" y="351027"/>
                  </a:moveTo>
                  <a:lnTo>
                    <a:pt x="452627" y="352043"/>
                  </a:lnTo>
                  <a:lnTo>
                    <a:pt x="454151" y="352043"/>
                  </a:lnTo>
                  <a:lnTo>
                    <a:pt x="454659" y="351027"/>
                  </a:lnTo>
                  <a:close/>
                </a:path>
                <a:path w="486409" h="382904">
                  <a:moveTo>
                    <a:pt x="455675" y="350519"/>
                  </a:moveTo>
                  <a:lnTo>
                    <a:pt x="454659" y="351027"/>
                  </a:lnTo>
                  <a:lnTo>
                    <a:pt x="454151" y="352043"/>
                  </a:lnTo>
                  <a:lnTo>
                    <a:pt x="455675" y="350519"/>
                  </a:lnTo>
                  <a:close/>
                </a:path>
                <a:path w="486409" h="382904">
                  <a:moveTo>
                    <a:pt x="455675" y="350519"/>
                  </a:moveTo>
                  <a:lnTo>
                    <a:pt x="454151" y="352043"/>
                  </a:lnTo>
                  <a:lnTo>
                    <a:pt x="455675" y="352043"/>
                  </a:lnTo>
                  <a:lnTo>
                    <a:pt x="455675" y="350519"/>
                  </a:lnTo>
                  <a:close/>
                </a:path>
                <a:path w="486409" h="382904">
                  <a:moveTo>
                    <a:pt x="455675" y="348995"/>
                  </a:moveTo>
                  <a:lnTo>
                    <a:pt x="454659" y="351027"/>
                  </a:lnTo>
                  <a:lnTo>
                    <a:pt x="455675" y="350519"/>
                  </a:lnTo>
                  <a:lnTo>
                    <a:pt x="455675" y="348995"/>
                  </a:lnTo>
                  <a:close/>
                </a:path>
                <a:path w="486409" h="382904">
                  <a:moveTo>
                    <a:pt x="352044" y="352043"/>
                  </a:moveTo>
                  <a:lnTo>
                    <a:pt x="260603" y="352043"/>
                  </a:lnTo>
                  <a:lnTo>
                    <a:pt x="260603" y="382524"/>
                  </a:lnTo>
                  <a:lnTo>
                    <a:pt x="352044" y="382524"/>
                  </a:lnTo>
                  <a:lnTo>
                    <a:pt x="352044" y="352043"/>
                  </a:lnTo>
                  <a:close/>
                </a:path>
                <a:path w="486409" h="382904">
                  <a:moveTo>
                    <a:pt x="228600" y="352043"/>
                  </a:moveTo>
                  <a:lnTo>
                    <a:pt x="137159" y="352043"/>
                  </a:lnTo>
                  <a:lnTo>
                    <a:pt x="137159" y="382524"/>
                  </a:lnTo>
                  <a:lnTo>
                    <a:pt x="228600" y="382524"/>
                  </a:lnTo>
                  <a:lnTo>
                    <a:pt x="228600" y="352043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4" name="object 17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998964" y="4040123"/>
              <a:ext cx="434340" cy="330707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9988295" y="4011167"/>
              <a:ext cx="486409" cy="382905"/>
            </a:xfrm>
            <a:custGeom>
              <a:avLst/>
              <a:gdLst/>
              <a:ahLst/>
              <a:cxnLst/>
              <a:rect l="l" t="t" r="r" b="b"/>
              <a:pathLst>
                <a:path w="486409" h="382904">
                  <a:moveTo>
                    <a:pt x="30479" y="347471"/>
                  </a:moveTo>
                  <a:lnTo>
                    <a:pt x="4572" y="362711"/>
                  </a:lnTo>
                  <a:lnTo>
                    <a:pt x="6096" y="365759"/>
                  </a:lnTo>
                  <a:lnTo>
                    <a:pt x="6096" y="367283"/>
                  </a:lnTo>
                  <a:lnTo>
                    <a:pt x="12192" y="373379"/>
                  </a:lnTo>
                  <a:lnTo>
                    <a:pt x="15239" y="374903"/>
                  </a:lnTo>
                  <a:lnTo>
                    <a:pt x="15239" y="376427"/>
                  </a:lnTo>
                  <a:lnTo>
                    <a:pt x="16763" y="376427"/>
                  </a:lnTo>
                  <a:lnTo>
                    <a:pt x="16763" y="377951"/>
                  </a:lnTo>
                  <a:lnTo>
                    <a:pt x="21335" y="379475"/>
                  </a:lnTo>
                  <a:lnTo>
                    <a:pt x="22859" y="379475"/>
                  </a:lnTo>
                  <a:lnTo>
                    <a:pt x="25907" y="380999"/>
                  </a:lnTo>
                  <a:lnTo>
                    <a:pt x="27431" y="380999"/>
                  </a:lnTo>
                  <a:lnTo>
                    <a:pt x="28955" y="382523"/>
                  </a:lnTo>
                  <a:lnTo>
                    <a:pt x="105155" y="382523"/>
                  </a:lnTo>
                  <a:lnTo>
                    <a:pt x="105155" y="352043"/>
                  </a:lnTo>
                  <a:lnTo>
                    <a:pt x="33527" y="352043"/>
                  </a:lnTo>
                  <a:lnTo>
                    <a:pt x="33020" y="351027"/>
                  </a:lnTo>
                  <a:lnTo>
                    <a:pt x="32003" y="350519"/>
                  </a:lnTo>
                  <a:lnTo>
                    <a:pt x="32765" y="350519"/>
                  </a:lnTo>
                  <a:lnTo>
                    <a:pt x="32003" y="348995"/>
                  </a:lnTo>
                  <a:lnTo>
                    <a:pt x="30479" y="347471"/>
                  </a:lnTo>
                  <a:close/>
                </a:path>
                <a:path w="486409" h="382904">
                  <a:moveTo>
                    <a:pt x="33020" y="351027"/>
                  </a:moveTo>
                  <a:lnTo>
                    <a:pt x="33527" y="352043"/>
                  </a:lnTo>
                  <a:lnTo>
                    <a:pt x="35051" y="352043"/>
                  </a:lnTo>
                  <a:lnTo>
                    <a:pt x="33020" y="351027"/>
                  </a:lnTo>
                  <a:close/>
                </a:path>
                <a:path w="486409" h="382904">
                  <a:moveTo>
                    <a:pt x="32918" y="350824"/>
                  </a:moveTo>
                  <a:lnTo>
                    <a:pt x="33020" y="351027"/>
                  </a:lnTo>
                  <a:lnTo>
                    <a:pt x="35051" y="352043"/>
                  </a:lnTo>
                  <a:lnTo>
                    <a:pt x="34290" y="351281"/>
                  </a:lnTo>
                  <a:lnTo>
                    <a:pt x="32918" y="350824"/>
                  </a:lnTo>
                  <a:close/>
                </a:path>
                <a:path w="486409" h="382904">
                  <a:moveTo>
                    <a:pt x="33527" y="350519"/>
                  </a:moveTo>
                  <a:lnTo>
                    <a:pt x="34289" y="351281"/>
                  </a:lnTo>
                  <a:lnTo>
                    <a:pt x="36575" y="352043"/>
                  </a:lnTo>
                  <a:lnTo>
                    <a:pt x="33527" y="350519"/>
                  </a:lnTo>
                  <a:close/>
                </a:path>
                <a:path w="486409" h="382904">
                  <a:moveTo>
                    <a:pt x="32003" y="348995"/>
                  </a:moveTo>
                  <a:lnTo>
                    <a:pt x="32918" y="350824"/>
                  </a:lnTo>
                  <a:lnTo>
                    <a:pt x="34289" y="351281"/>
                  </a:lnTo>
                  <a:lnTo>
                    <a:pt x="32003" y="348995"/>
                  </a:lnTo>
                  <a:close/>
                </a:path>
                <a:path w="486409" h="382904">
                  <a:moveTo>
                    <a:pt x="32003" y="350519"/>
                  </a:moveTo>
                  <a:lnTo>
                    <a:pt x="33020" y="351027"/>
                  </a:lnTo>
                  <a:lnTo>
                    <a:pt x="32918" y="350824"/>
                  </a:lnTo>
                  <a:lnTo>
                    <a:pt x="32003" y="350519"/>
                  </a:lnTo>
                  <a:close/>
                </a:path>
                <a:path w="486409" h="382904">
                  <a:moveTo>
                    <a:pt x="32765" y="350519"/>
                  </a:moveTo>
                  <a:lnTo>
                    <a:pt x="32003" y="350519"/>
                  </a:lnTo>
                  <a:lnTo>
                    <a:pt x="32918" y="350824"/>
                  </a:lnTo>
                  <a:lnTo>
                    <a:pt x="32765" y="350519"/>
                  </a:lnTo>
                  <a:close/>
                </a:path>
                <a:path w="486409" h="382904">
                  <a:moveTo>
                    <a:pt x="32003" y="256031"/>
                  </a:moveTo>
                  <a:lnTo>
                    <a:pt x="0" y="256031"/>
                  </a:lnTo>
                  <a:lnTo>
                    <a:pt x="0" y="347471"/>
                  </a:lnTo>
                  <a:lnTo>
                    <a:pt x="32003" y="347471"/>
                  </a:lnTo>
                  <a:lnTo>
                    <a:pt x="32003" y="256031"/>
                  </a:lnTo>
                  <a:close/>
                </a:path>
                <a:path w="486409" h="382904">
                  <a:moveTo>
                    <a:pt x="32003" y="132587"/>
                  </a:moveTo>
                  <a:lnTo>
                    <a:pt x="0" y="132587"/>
                  </a:lnTo>
                  <a:lnTo>
                    <a:pt x="0" y="224027"/>
                  </a:lnTo>
                  <a:lnTo>
                    <a:pt x="32003" y="224027"/>
                  </a:lnTo>
                  <a:lnTo>
                    <a:pt x="32003" y="132587"/>
                  </a:lnTo>
                  <a:close/>
                </a:path>
                <a:path w="486409" h="382904">
                  <a:moveTo>
                    <a:pt x="25907" y="1524"/>
                  </a:moveTo>
                  <a:lnTo>
                    <a:pt x="22859" y="1524"/>
                  </a:lnTo>
                  <a:lnTo>
                    <a:pt x="22859" y="3047"/>
                  </a:lnTo>
                  <a:lnTo>
                    <a:pt x="19811" y="3047"/>
                  </a:lnTo>
                  <a:lnTo>
                    <a:pt x="16763" y="4571"/>
                  </a:lnTo>
                  <a:lnTo>
                    <a:pt x="16763" y="6095"/>
                  </a:lnTo>
                  <a:lnTo>
                    <a:pt x="15239" y="6095"/>
                  </a:lnTo>
                  <a:lnTo>
                    <a:pt x="12192" y="9143"/>
                  </a:lnTo>
                  <a:lnTo>
                    <a:pt x="10668" y="9143"/>
                  </a:lnTo>
                  <a:lnTo>
                    <a:pt x="10668" y="10667"/>
                  </a:lnTo>
                  <a:lnTo>
                    <a:pt x="9144" y="10667"/>
                  </a:lnTo>
                  <a:lnTo>
                    <a:pt x="7620" y="13715"/>
                  </a:lnTo>
                  <a:lnTo>
                    <a:pt x="6096" y="15239"/>
                  </a:lnTo>
                  <a:lnTo>
                    <a:pt x="6096" y="16763"/>
                  </a:lnTo>
                  <a:lnTo>
                    <a:pt x="4572" y="19812"/>
                  </a:lnTo>
                  <a:lnTo>
                    <a:pt x="3048" y="19812"/>
                  </a:lnTo>
                  <a:lnTo>
                    <a:pt x="3048" y="22859"/>
                  </a:lnTo>
                  <a:lnTo>
                    <a:pt x="1524" y="25907"/>
                  </a:lnTo>
                  <a:lnTo>
                    <a:pt x="1524" y="28955"/>
                  </a:lnTo>
                  <a:lnTo>
                    <a:pt x="0" y="35051"/>
                  </a:lnTo>
                  <a:lnTo>
                    <a:pt x="0" y="100583"/>
                  </a:lnTo>
                  <a:lnTo>
                    <a:pt x="32003" y="100583"/>
                  </a:lnTo>
                  <a:lnTo>
                    <a:pt x="32003" y="35051"/>
                  </a:lnTo>
                  <a:lnTo>
                    <a:pt x="30479" y="35051"/>
                  </a:lnTo>
                  <a:lnTo>
                    <a:pt x="32003" y="32003"/>
                  </a:lnTo>
                  <a:lnTo>
                    <a:pt x="33527" y="30479"/>
                  </a:lnTo>
                  <a:lnTo>
                    <a:pt x="35051" y="30479"/>
                  </a:lnTo>
                  <a:lnTo>
                    <a:pt x="25907" y="1524"/>
                  </a:lnTo>
                  <a:close/>
                </a:path>
                <a:path w="486409" h="382904">
                  <a:moveTo>
                    <a:pt x="32003" y="32003"/>
                  </a:moveTo>
                  <a:lnTo>
                    <a:pt x="30479" y="35051"/>
                  </a:lnTo>
                  <a:lnTo>
                    <a:pt x="32003" y="32765"/>
                  </a:lnTo>
                  <a:lnTo>
                    <a:pt x="32003" y="32003"/>
                  </a:lnTo>
                  <a:close/>
                </a:path>
                <a:path w="486409" h="382904">
                  <a:moveTo>
                    <a:pt x="32003" y="32765"/>
                  </a:moveTo>
                  <a:lnTo>
                    <a:pt x="30479" y="35051"/>
                  </a:lnTo>
                  <a:lnTo>
                    <a:pt x="32003" y="35051"/>
                  </a:lnTo>
                  <a:lnTo>
                    <a:pt x="32003" y="32765"/>
                  </a:lnTo>
                  <a:close/>
                </a:path>
                <a:path w="486409" h="382904">
                  <a:moveTo>
                    <a:pt x="32766" y="31622"/>
                  </a:moveTo>
                  <a:lnTo>
                    <a:pt x="32003" y="32003"/>
                  </a:lnTo>
                  <a:lnTo>
                    <a:pt x="32003" y="32765"/>
                  </a:lnTo>
                  <a:lnTo>
                    <a:pt x="32766" y="31622"/>
                  </a:lnTo>
                  <a:close/>
                </a:path>
                <a:path w="486409" h="382904">
                  <a:moveTo>
                    <a:pt x="33527" y="30479"/>
                  </a:moveTo>
                  <a:lnTo>
                    <a:pt x="32003" y="32003"/>
                  </a:lnTo>
                  <a:lnTo>
                    <a:pt x="32765" y="31622"/>
                  </a:lnTo>
                  <a:lnTo>
                    <a:pt x="33527" y="30479"/>
                  </a:lnTo>
                  <a:close/>
                </a:path>
                <a:path w="486409" h="382904">
                  <a:moveTo>
                    <a:pt x="33527" y="30479"/>
                  </a:moveTo>
                  <a:lnTo>
                    <a:pt x="32766" y="31622"/>
                  </a:lnTo>
                  <a:lnTo>
                    <a:pt x="33020" y="31495"/>
                  </a:lnTo>
                  <a:lnTo>
                    <a:pt x="33527" y="30479"/>
                  </a:lnTo>
                  <a:close/>
                </a:path>
                <a:path w="486409" h="382904">
                  <a:moveTo>
                    <a:pt x="35051" y="30479"/>
                  </a:moveTo>
                  <a:lnTo>
                    <a:pt x="33527" y="30479"/>
                  </a:lnTo>
                  <a:lnTo>
                    <a:pt x="33020" y="31495"/>
                  </a:lnTo>
                  <a:lnTo>
                    <a:pt x="35051" y="30479"/>
                  </a:lnTo>
                  <a:close/>
                </a:path>
                <a:path w="486409" h="382904">
                  <a:moveTo>
                    <a:pt x="153924" y="0"/>
                  </a:moveTo>
                  <a:lnTo>
                    <a:pt x="62483" y="0"/>
                  </a:lnTo>
                  <a:lnTo>
                    <a:pt x="62483" y="30479"/>
                  </a:lnTo>
                  <a:lnTo>
                    <a:pt x="153924" y="30479"/>
                  </a:lnTo>
                  <a:lnTo>
                    <a:pt x="153924" y="0"/>
                  </a:lnTo>
                  <a:close/>
                </a:path>
                <a:path w="486409" h="382904">
                  <a:moveTo>
                    <a:pt x="277368" y="0"/>
                  </a:moveTo>
                  <a:lnTo>
                    <a:pt x="185927" y="0"/>
                  </a:lnTo>
                  <a:lnTo>
                    <a:pt x="185927" y="30479"/>
                  </a:lnTo>
                  <a:lnTo>
                    <a:pt x="277368" y="30479"/>
                  </a:lnTo>
                  <a:lnTo>
                    <a:pt x="277368" y="0"/>
                  </a:lnTo>
                  <a:close/>
                </a:path>
                <a:path w="486409" h="382904">
                  <a:moveTo>
                    <a:pt x="400811" y="0"/>
                  </a:moveTo>
                  <a:lnTo>
                    <a:pt x="307848" y="0"/>
                  </a:lnTo>
                  <a:lnTo>
                    <a:pt x="307848" y="30479"/>
                  </a:lnTo>
                  <a:lnTo>
                    <a:pt x="400811" y="30479"/>
                  </a:lnTo>
                  <a:lnTo>
                    <a:pt x="400811" y="0"/>
                  </a:lnTo>
                  <a:close/>
                </a:path>
                <a:path w="486409" h="382904">
                  <a:moveTo>
                    <a:pt x="460248" y="0"/>
                  </a:moveTo>
                  <a:lnTo>
                    <a:pt x="431292" y="0"/>
                  </a:lnTo>
                  <a:lnTo>
                    <a:pt x="431292" y="30479"/>
                  </a:lnTo>
                  <a:lnTo>
                    <a:pt x="454151" y="30479"/>
                  </a:lnTo>
                  <a:lnTo>
                    <a:pt x="454659" y="31495"/>
                  </a:lnTo>
                  <a:lnTo>
                    <a:pt x="455675" y="32003"/>
                  </a:lnTo>
                  <a:lnTo>
                    <a:pt x="455675" y="76200"/>
                  </a:lnTo>
                  <a:lnTo>
                    <a:pt x="486155" y="76200"/>
                  </a:lnTo>
                  <a:lnTo>
                    <a:pt x="486155" y="25907"/>
                  </a:lnTo>
                  <a:lnTo>
                    <a:pt x="484631" y="22859"/>
                  </a:lnTo>
                  <a:lnTo>
                    <a:pt x="484631" y="21336"/>
                  </a:lnTo>
                  <a:lnTo>
                    <a:pt x="483107" y="19812"/>
                  </a:lnTo>
                  <a:lnTo>
                    <a:pt x="481583" y="16763"/>
                  </a:lnTo>
                  <a:lnTo>
                    <a:pt x="481583" y="15239"/>
                  </a:lnTo>
                  <a:lnTo>
                    <a:pt x="480059" y="15239"/>
                  </a:lnTo>
                  <a:lnTo>
                    <a:pt x="480059" y="13715"/>
                  </a:lnTo>
                  <a:lnTo>
                    <a:pt x="472439" y="6095"/>
                  </a:lnTo>
                  <a:lnTo>
                    <a:pt x="470915" y="6095"/>
                  </a:lnTo>
                  <a:lnTo>
                    <a:pt x="470915" y="4571"/>
                  </a:lnTo>
                  <a:lnTo>
                    <a:pt x="467868" y="3047"/>
                  </a:lnTo>
                  <a:lnTo>
                    <a:pt x="464820" y="3047"/>
                  </a:lnTo>
                  <a:lnTo>
                    <a:pt x="464820" y="1524"/>
                  </a:lnTo>
                  <a:lnTo>
                    <a:pt x="460248" y="1524"/>
                  </a:lnTo>
                  <a:lnTo>
                    <a:pt x="460248" y="0"/>
                  </a:lnTo>
                  <a:close/>
                </a:path>
                <a:path w="486409" h="382904">
                  <a:moveTo>
                    <a:pt x="452627" y="30479"/>
                  </a:moveTo>
                  <a:lnTo>
                    <a:pt x="455675" y="33527"/>
                  </a:lnTo>
                  <a:lnTo>
                    <a:pt x="454659" y="31495"/>
                  </a:lnTo>
                  <a:lnTo>
                    <a:pt x="452627" y="30479"/>
                  </a:lnTo>
                  <a:close/>
                </a:path>
                <a:path w="486409" h="382904">
                  <a:moveTo>
                    <a:pt x="454659" y="31495"/>
                  </a:moveTo>
                  <a:lnTo>
                    <a:pt x="455675" y="33527"/>
                  </a:lnTo>
                  <a:lnTo>
                    <a:pt x="455675" y="32003"/>
                  </a:lnTo>
                  <a:lnTo>
                    <a:pt x="454659" y="31495"/>
                  </a:lnTo>
                  <a:close/>
                </a:path>
                <a:path w="486409" h="382904">
                  <a:moveTo>
                    <a:pt x="452627" y="30479"/>
                  </a:moveTo>
                  <a:lnTo>
                    <a:pt x="451103" y="30479"/>
                  </a:lnTo>
                  <a:lnTo>
                    <a:pt x="454151" y="32003"/>
                  </a:lnTo>
                  <a:lnTo>
                    <a:pt x="452627" y="30479"/>
                  </a:lnTo>
                  <a:close/>
                </a:path>
                <a:path w="486409" h="382904">
                  <a:moveTo>
                    <a:pt x="454151" y="30479"/>
                  </a:moveTo>
                  <a:lnTo>
                    <a:pt x="452627" y="30479"/>
                  </a:lnTo>
                  <a:lnTo>
                    <a:pt x="454659" y="31495"/>
                  </a:lnTo>
                  <a:lnTo>
                    <a:pt x="454151" y="30479"/>
                  </a:lnTo>
                  <a:close/>
                </a:path>
                <a:path w="486409" h="382904">
                  <a:moveTo>
                    <a:pt x="486155" y="108203"/>
                  </a:moveTo>
                  <a:lnTo>
                    <a:pt x="455675" y="108203"/>
                  </a:lnTo>
                  <a:lnTo>
                    <a:pt x="455675" y="199643"/>
                  </a:lnTo>
                  <a:lnTo>
                    <a:pt x="486155" y="199643"/>
                  </a:lnTo>
                  <a:lnTo>
                    <a:pt x="486155" y="108203"/>
                  </a:lnTo>
                  <a:close/>
                </a:path>
                <a:path w="486409" h="382904">
                  <a:moveTo>
                    <a:pt x="486155" y="230124"/>
                  </a:moveTo>
                  <a:lnTo>
                    <a:pt x="455675" y="230124"/>
                  </a:lnTo>
                  <a:lnTo>
                    <a:pt x="455675" y="323087"/>
                  </a:lnTo>
                  <a:lnTo>
                    <a:pt x="486155" y="323087"/>
                  </a:lnTo>
                  <a:lnTo>
                    <a:pt x="486155" y="230124"/>
                  </a:lnTo>
                  <a:close/>
                </a:path>
                <a:path w="486409" h="382904">
                  <a:moveTo>
                    <a:pt x="455675" y="348995"/>
                  </a:moveTo>
                  <a:lnTo>
                    <a:pt x="455675" y="350519"/>
                  </a:lnTo>
                  <a:lnTo>
                    <a:pt x="454659" y="351027"/>
                  </a:lnTo>
                  <a:lnTo>
                    <a:pt x="454151" y="352043"/>
                  </a:lnTo>
                  <a:lnTo>
                    <a:pt x="384048" y="352043"/>
                  </a:lnTo>
                  <a:lnTo>
                    <a:pt x="384048" y="382523"/>
                  </a:lnTo>
                  <a:lnTo>
                    <a:pt x="458724" y="382523"/>
                  </a:lnTo>
                  <a:lnTo>
                    <a:pt x="460248" y="380999"/>
                  </a:lnTo>
                  <a:lnTo>
                    <a:pt x="464820" y="379475"/>
                  </a:lnTo>
                  <a:lnTo>
                    <a:pt x="466344" y="379475"/>
                  </a:lnTo>
                  <a:lnTo>
                    <a:pt x="469392" y="377951"/>
                  </a:lnTo>
                  <a:lnTo>
                    <a:pt x="470915" y="376427"/>
                  </a:lnTo>
                  <a:lnTo>
                    <a:pt x="472439" y="376427"/>
                  </a:lnTo>
                  <a:lnTo>
                    <a:pt x="472439" y="374903"/>
                  </a:lnTo>
                  <a:lnTo>
                    <a:pt x="475487" y="373379"/>
                  </a:lnTo>
                  <a:lnTo>
                    <a:pt x="477011" y="373379"/>
                  </a:lnTo>
                  <a:lnTo>
                    <a:pt x="477011" y="371855"/>
                  </a:lnTo>
                  <a:lnTo>
                    <a:pt x="480059" y="368807"/>
                  </a:lnTo>
                  <a:lnTo>
                    <a:pt x="480059" y="367283"/>
                  </a:lnTo>
                  <a:lnTo>
                    <a:pt x="481583" y="367283"/>
                  </a:lnTo>
                  <a:lnTo>
                    <a:pt x="481583" y="365759"/>
                  </a:lnTo>
                  <a:lnTo>
                    <a:pt x="483107" y="362711"/>
                  </a:lnTo>
                  <a:lnTo>
                    <a:pt x="483107" y="361187"/>
                  </a:lnTo>
                  <a:lnTo>
                    <a:pt x="484631" y="361187"/>
                  </a:lnTo>
                  <a:lnTo>
                    <a:pt x="484631" y="358139"/>
                  </a:lnTo>
                  <a:lnTo>
                    <a:pt x="455675" y="348995"/>
                  </a:lnTo>
                  <a:close/>
                </a:path>
                <a:path w="486409" h="382904">
                  <a:moveTo>
                    <a:pt x="454151" y="350519"/>
                  </a:moveTo>
                  <a:lnTo>
                    <a:pt x="451103" y="352043"/>
                  </a:lnTo>
                  <a:lnTo>
                    <a:pt x="452627" y="352043"/>
                  </a:lnTo>
                  <a:lnTo>
                    <a:pt x="454151" y="350519"/>
                  </a:lnTo>
                  <a:close/>
                </a:path>
                <a:path w="486409" h="382904">
                  <a:moveTo>
                    <a:pt x="454913" y="349757"/>
                  </a:moveTo>
                  <a:lnTo>
                    <a:pt x="452627" y="352043"/>
                  </a:lnTo>
                  <a:lnTo>
                    <a:pt x="454456" y="351129"/>
                  </a:lnTo>
                  <a:lnTo>
                    <a:pt x="454913" y="349757"/>
                  </a:lnTo>
                  <a:close/>
                </a:path>
                <a:path w="486409" h="382904">
                  <a:moveTo>
                    <a:pt x="454456" y="351129"/>
                  </a:moveTo>
                  <a:lnTo>
                    <a:pt x="452627" y="352043"/>
                  </a:lnTo>
                  <a:lnTo>
                    <a:pt x="454151" y="352043"/>
                  </a:lnTo>
                  <a:lnTo>
                    <a:pt x="454456" y="351129"/>
                  </a:lnTo>
                  <a:close/>
                </a:path>
                <a:path w="486409" h="382904">
                  <a:moveTo>
                    <a:pt x="454659" y="351027"/>
                  </a:moveTo>
                  <a:lnTo>
                    <a:pt x="454456" y="351129"/>
                  </a:lnTo>
                  <a:lnTo>
                    <a:pt x="454151" y="352043"/>
                  </a:lnTo>
                  <a:lnTo>
                    <a:pt x="454659" y="351027"/>
                  </a:lnTo>
                  <a:close/>
                </a:path>
                <a:path w="486409" h="382904">
                  <a:moveTo>
                    <a:pt x="455675" y="348995"/>
                  </a:moveTo>
                  <a:lnTo>
                    <a:pt x="454913" y="349757"/>
                  </a:lnTo>
                  <a:lnTo>
                    <a:pt x="454456" y="351129"/>
                  </a:lnTo>
                  <a:lnTo>
                    <a:pt x="454659" y="351027"/>
                  </a:lnTo>
                  <a:lnTo>
                    <a:pt x="455675" y="348995"/>
                  </a:lnTo>
                  <a:close/>
                </a:path>
                <a:path w="486409" h="382904">
                  <a:moveTo>
                    <a:pt x="455675" y="348995"/>
                  </a:moveTo>
                  <a:lnTo>
                    <a:pt x="454659" y="351027"/>
                  </a:lnTo>
                  <a:lnTo>
                    <a:pt x="455675" y="350519"/>
                  </a:lnTo>
                  <a:lnTo>
                    <a:pt x="455675" y="348995"/>
                  </a:lnTo>
                  <a:close/>
                </a:path>
                <a:path w="486409" h="382904">
                  <a:moveTo>
                    <a:pt x="455675" y="347471"/>
                  </a:moveTo>
                  <a:lnTo>
                    <a:pt x="454913" y="349757"/>
                  </a:lnTo>
                  <a:lnTo>
                    <a:pt x="455675" y="348995"/>
                  </a:lnTo>
                  <a:lnTo>
                    <a:pt x="455675" y="347471"/>
                  </a:lnTo>
                  <a:close/>
                </a:path>
                <a:path w="486409" h="382904">
                  <a:moveTo>
                    <a:pt x="352044" y="352043"/>
                  </a:moveTo>
                  <a:lnTo>
                    <a:pt x="260603" y="352043"/>
                  </a:lnTo>
                  <a:lnTo>
                    <a:pt x="260603" y="382523"/>
                  </a:lnTo>
                  <a:lnTo>
                    <a:pt x="352044" y="382523"/>
                  </a:lnTo>
                  <a:lnTo>
                    <a:pt x="352044" y="352043"/>
                  </a:lnTo>
                  <a:close/>
                </a:path>
                <a:path w="486409" h="382904">
                  <a:moveTo>
                    <a:pt x="228600" y="352043"/>
                  </a:moveTo>
                  <a:lnTo>
                    <a:pt x="137159" y="352043"/>
                  </a:lnTo>
                  <a:lnTo>
                    <a:pt x="137159" y="382523"/>
                  </a:lnTo>
                  <a:lnTo>
                    <a:pt x="228600" y="382523"/>
                  </a:lnTo>
                  <a:lnTo>
                    <a:pt x="228600" y="352043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4710684" y="1801367"/>
              <a:ext cx="830580" cy="760730"/>
            </a:xfrm>
            <a:custGeom>
              <a:avLst/>
              <a:gdLst/>
              <a:ahLst/>
              <a:cxnLst/>
              <a:rect l="l" t="t" r="r" b="b"/>
              <a:pathLst>
                <a:path w="830579" h="760730">
                  <a:moveTo>
                    <a:pt x="435863" y="0"/>
                  </a:moveTo>
                  <a:lnTo>
                    <a:pt x="414527" y="0"/>
                  </a:lnTo>
                  <a:lnTo>
                    <a:pt x="352043" y="4571"/>
                  </a:lnTo>
                  <a:lnTo>
                    <a:pt x="291083" y="16763"/>
                  </a:lnTo>
                  <a:lnTo>
                    <a:pt x="252983" y="30479"/>
                  </a:lnTo>
                  <a:lnTo>
                    <a:pt x="217931" y="45719"/>
                  </a:lnTo>
                  <a:lnTo>
                    <a:pt x="166115" y="76200"/>
                  </a:lnTo>
                  <a:lnTo>
                    <a:pt x="121919" y="111251"/>
                  </a:lnTo>
                  <a:lnTo>
                    <a:pt x="94487" y="138683"/>
                  </a:lnTo>
                  <a:lnTo>
                    <a:pt x="59436" y="182879"/>
                  </a:lnTo>
                  <a:lnTo>
                    <a:pt x="50291" y="199643"/>
                  </a:lnTo>
                  <a:lnTo>
                    <a:pt x="41148" y="214883"/>
                  </a:lnTo>
                  <a:lnTo>
                    <a:pt x="32003" y="233171"/>
                  </a:lnTo>
                  <a:lnTo>
                    <a:pt x="24383" y="249936"/>
                  </a:lnTo>
                  <a:lnTo>
                    <a:pt x="18287" y="268224"/>
                  </a:lnTo>
                  <a:lnTo>
                    <a:pt x="12191" y="284988"/>
                  </a:lnTo>
                  <a:lnTo>
                    <a:pt x="7619" y="304800"/>
                  </a:lnTo>
                  <a:lnTo>
                    <a:pt x="1524" y="341375"/>
                  </a:lnTo>
                  <a:lnTo>
                    <a:pt x="0" y="361188"/>
                  </a:lnTo>
                  <a:lnTo>
                    <a:pt x="0" y="400812"/>
                  </a:lnTo>
                  <a:lnTo>
                    <a:pt x="1524" y="420624"/>
                  </a:lnTo>
                  <a:lnTo>
                    <a:pt x="4571" y="438912"/>
                  </a:lnTo>
                  <a:lnTo>
                    <a:pt x="7619" y="458724"/>
                  </a:lnTo>
                  <a:lnTo>
                    <a:pt x="18287" y="495300"/>
                  </a:lnTo>
                  <a:lnTo>
                    <a:pt x="41148" y="547115"/>
                  </a:lnTo>
                  <a:lnTo>
                    <a:pt x="82295" y="609600"/>
                  </a:lnTo>
                  <a:lnTo>
                    <a:pt x="121919" y="650747"/>
                  </a:lnTo>
                  <a:lnTo>
                    <a:pt x="152400" y="675131"/>
                  </a:lnTo>
                  <a:lnTo>
                    <a:pt x="201167" y="707136"/>
                  </a:lnTo>
                  <a:lnTo>
                    <a:pt x="254507" y="731519"/>
                  </a:lnTo>
                  <a:lnTo>
                    <a:pt x="312419" y="749807"/>
                  </a:lnTo>
                  <a:lnTo>
                    <a:pt x="332231" y="752855"/>
                  </a:lnTo>
                  <a:lnTo>
                    <a:pt x="352043" y="757427"/>
                  </a:lnTo>
                  <a:lnTo>
                    <a:pt x="394715" y="760476"/>
                  </a:lnTo>
                  <a:lnTo>
                    <a:pt x="437388" y="760476"/>
                  </a:lnTo>
                  <a:lnTo>
                    <a:pt x="478536" y="757427"/>
                  </a:lnTo>
                  <a:lnTo>
                    <a:pt x="498348" y="752855"/>
                  </a:lnTo>
                  <a:lnTo>
                    <a:pt x="519683" y="749807"/>
                  </a:lnTo>
                  <a:lnTo>
                    <a:pt x="537971" y="743712"/>
                  </a:lnTo>
                  <a:lnTo>
                    <a:pt x="557783" y="737615"/>
                  </a:lnTo>
                  <a:lnTo>
                    <a:pt x="576071" y="731519"/>
                  </a:lnTo>
                  <a:lnTo>
                    <a:pt x="587044" y="726947"/>
                  </a:lnTo>
                  <a:lnTo>
                    <a:pt x="394715" y="726947"/>
                  </a:lnTo>
                  <a:lnTo>
                    <a:pt x="374903" y="725424"/>
                  </a:lnTo>
                  <a:lnTo>
                    <a:pt x="338327" y="719327"/>
                  </a:lnTo>
                  <a:lnTo>
                    <a:pt x="318515" y="716279"/>
                  </a:lnTo>
                  <a:lnTo>
                    <a:pt x="300227" y="711707"/>
                  </a:lnTo>
                  <a:lnTo>
                    <a:pt x="283463" y="705612"/>
                  </a:lnTo>
                  <a:lnTo>
                    <a:pt x="265175" y="699515"/>
                  </a:lnTo>
                  <a:lnTo>
                    <a:pt x="231648" y="684276"/>
                  </a:lnTo>
                  <a:lnTo>
                    <a:pt x="216407" y="676655"/>
                  </a:lnTo>
                  <a:lnTo>
                    <a:pt x="201167" y="667512"/>
                  </a:lnTo>
                  <a:lnTo>
                    <a:pt x="185927" y="656843"/>
                  </a:lnTo>
                  <a:lnTo>
                    <a:pt x="172212" y="647700"/>
                  </a:lnTo>
                  <a:lnTo>
                    <a:pt x="158495" y="635507"/>
                  </a:lnTo>
                  <a:lnTo>
                    <a:pt x="144779" y="624839"/>
                  </a:lnTo>
                  <a:lnTo>
                    <a:pt x="120395" y="600455"/>
                  </a:lnTo>
                  <a:lnTo>
                    <a:pt x="88391" y="559307"/>
                  </a:lnTo>
                  <a:lnTo>
                    <a:pt x="64007" y="515112"/>
                  </a:lnTo>
                  <a:lnTo>
                    <a:pt x="41148" y="449579"/>
                  </a:lnTo>
                  <a:lnTo>
                    <a:pt x="33654" y="399288"/>
                  </a:lnTo>
                  <a:lnTo>
                    <a:pt x="33654" y="361188"/>
                  </a:lnTo>
                  <a:lnTo>
                    <a:pt x="41148" y="310895"/>
                  </a:lnTo>
                  <a:lnTo>
                    <a:pt x="56387" y="262127"/>
                  </a:lnTo>
                  <a:lnTo>
                    <a:pt x="64007" y="246887"/>
                  </a:lnTo>
                  <a:lnTo>
                    <a:pt x="71627" y="230124"/>
                  </a:lnTo>
                  <a:lnTo>
                    <a:pt x="109727" y="173736"/>
                  </a:lnTo>
                  <a:lnTo>
                    <a:pt x="144779" y="135636"/>
                  </a:lnTo>
                  <a:lnTo>
                    <a:pt x="185927" y="103631"/>
                  </a:lnTo>
                  <a:lnTo>
                    <a:pt x="233171" y="76200"/>
                  </a:lnTo>
                  <a:lnTo>
                    <a:pt x="266700" y="62483"/>
                  </a:lnTo>
                  <a:lnTo>
                    <a:pt x="283463" y="54863"/>
                  </a:lnTo>
                  <a:lnTo>
                    <a:pt x="338327" y="41147"/>
                  </a:lnTo>
                  <a:lnTo>
                    <a:pt x="356615" y="38100"/>
                  </a:lnTo>
                  <a:lnTo>
                    <a:pt x="396239" y="35051"/>
                  </a:lnTo>
                  <a:lnTo>
                    <a:pt x="587044" y="35051"/>
                  </a:lnTo>
                  <a:lnTo>
                    <a:pt x="557783" y="22859"/>
                  </a:lnTo>
                  <a:lnTo>
                    <a:pt x="537971" y="16763"/>
                  </a:lnTo>
                  <a:lnTo>
                    <a:pt x="498348" y="7619"/>
                  </a:lnTo>
                  <a:lnTo>
                    <a:pt x="477012" y="4571"/>
                  </a:lnTo>
                  <a:lnTo>
                    <a:pt x="457200" y="1524"/>
                  </a:lnTo>
                  <a:lnTo>
                    <a:pt x="435863" y="0"/>
                  </a:lnTo>
                  <a:close/>
                </a:path>
                <a:path w="830579" h="760730">
                  <a:moveTo>
                    <a:pt x="587044" y="35051"/>
                  </a:moveTo>
                  <a:lnTo>
                    <a:pt x="435863" y="35051"/>
                  </a:lnTo>
                  <a:lnTo>
                    <a:pt x="473963" y="38100"/>
                  </a:lnTo>
                  <a:lnTo>
                    <a:pt x="492251" y="41147"/>
                  </a:lnTo>
                  <a:lnTo>
                    <a:pt x="547115" y="56387"/>
                  </a:lnTo>
                  <a:lnTo>
                    <a:pt x="597407" y="76200"/>
                  </a:lnTo>
                  <a:lnTo>
                    <a:pt x="644651" y="103631"/>
                  </a:lnTo>
                  <a:lnTo>
                    <a:pt x="685800" y="137159"/>
                  </a:lnTo>
                  <a:lnTo>
                    <a:pt x="720851" y="175259"/>
                  </a:lnTo>
                  <a:lnTo>
                    <a:pt x="731519" y="187451"/>
                  </a:lnTo>
                  <a:lnTo>
                    <a:pt x="742188" y="202691"/>
                  </a:lnTo>
                  <a:lnTo>
                    <a:pt x="751331" y="216407"/>
                  </a:lnTo>
                  <a:lnTo>
                    <a:pt x="774191" y="262127"/>
                  </a:lnTo>
                  <a:lnTo>
                    <a:pt x="778763" y="278891"/>
                  </a:lnTo>
                  <a:lnTo>
                    <a:pt x="784860" y="295655"/>
                  </a:lnTo>
                  <a:lnTo>
                    <a:pt x="794003" y="345947"/>
                  </a:lnTo>
                  <a:lnTo>
                    <a:pt x="795527" y="399288"/>
                  </a:lnTo>
                  <a:lnTo>
                    <a:pt x="794003" y="416051"/>
                  </a:lnTo>
                  <a:lnTo>
                    <a:pt x="792479" y="434339"/>
                  </a:lnTo>
                  <a:lnTo>
                    <a:pt x="787907" y="451103"/>
                  </a:lnTo>
                  <a:lnTo>
                    <a:pt x="784860" y="467867"/>
                  </a:lnTo>
                  <a:lnTo>
                    <a:pt x="778763" y="483107"/>
                  </a:lnTo>
                  <a:lnTo>
                    <a:pt x="758951" y="530351"/>
                  </a:lnTo>
                  <a:lnTo>
                    <a:pt x="740663" y="559307"/>
                  </a:lnTo>
                  <a:lnTo>
                    <a:pt x="731519" y="574547"/>
                  </a:lnTo>
                  <a:lnTo>
                    <a:pt x="720851" y="588263"/>
                  </a:lnTo>
                  <a:lnTo>
                    <a:pt x="710183" y="600455"/>
                  </a:lnTo>
                  <a:lnTo>
                    <a:pt x="697991" y="612647"/>
                  </a:lnTo>
                  <a:lnTo>
                    <a:pt x="684276" y="624839"/>
                  </a:lnTo>
                  <a:lnTo>
                    <a:pt x="672083" y="637031"/>
                  </a:lnTo>
                  <a:lnTo>
                    <a:pt x="612648" y="676655"/>
                  </a:lnTo>
                  <a:lnTo>
                    <a:pt x="563879" y="699515"/>
                  </a:lnTo>
                  <a:lnTo>
                    <a:pt x="545591" y="705612"/>
                  </a:lnTo>
                  <a:lnTo>
                    <a:pt x="528827" y="711707"/>
                  </a:lnTo>
                  <a:lnTo>
                    <a:pt x="510539" y="716279"/>
                  </a:lnTo>
                  <a:lnTo>
                    <a:pt x="492251" y="719327"/>
                  </a:lnTo>
                  <a:lnTo>
                    <a:pt x="472439" y="722376"/>
                  </a:lnTo>
                  <a:lnTo>
                    <a:pt x="454151" y="725424"/>
                  </a:lnTo>
                  <a:lnTo>
                    <a:pt x="434339" y="726947"/>
                  </a:lnTo>
                  <a:lnTo>
                    <a:pt x="587044" y="726947"/>
                  </a:lnTo>
                  <a:lnTo>
                    <a:pt x="594360" y="723900"/>
                  </a:lnTo>
                  <a:lnTo>
                    <a:pt x="630936" y="705612"/>
                  </a:lnTo>
                  <a:lnTo>
                    <a:pt x="647700" y="696467"/>
                  </a:lnTo>
                  <a:lnTo>
                    <a:pt x="662939" y="685800"/>
                  </a:lnTo>
                  <a:lnTo>
                    <a:pt x="679703" y="675131"/>
                  </a:lnTo>
                  <a:lnTo>
                    <a:pt x="693419" y="662939"/>
                  </a:lnTo>
                  <a:lnTo>
                    <a:pt x="708660" y="649224"/>
                  </a:lnTo>
                  <a:lnTo>
                    <a:pt x="722376" y="637031"/>
                  </a:lnTo>
                  <a:lnTo>
                    <a:pt x="736091" y="623315"/>
                  </a:lnTo>
                  <a:lnTo>
                    <a:pt x="748283" y="608076"/>
                  </a:lnTo>
                  <a:lnTo>
                    <a:pt x="758951" y="594359"/>
                  </a:lnTo>
                  <a:lnTo>
                    <a:pt x="769619" y="577595"/>
                  </a:lnTo>
                  <a:lnTo>
                    <a:pt x="780288" y="562355"/>
                  </a:lnTo>
                  <a:lnTo>
                    <a:pt x="804671" y="512063"/>
                  </a:lnTo>
                  <a:lnTo>
                    <a:pt x="826007" y="438912"/>
                  </a:lnTo>
                  <a:lnTo>
                    <a:pt x="830462" y="400812"/>
                  </a:lnTo>
                  <a:lnTo>
                    <a:pt x="830579" y="361188"/>
                  </a:lnTo>
                  <a:lnTo>
                    <a:pt x="829055" y="341375"/>
                  </a:lnTo>
                  <a:lnTo>
                    <a:pt x="812291" y="266700"/>
                  </a:lnTo>
                  <a:lnTo>
                    <a:pt x="789431" y="214883"/>
                  </a:lnTo>
                  <a:lnTo>
                    <a:pt x="758951" y="167639"/>
                  </a:lnTo>
                  <a:lnTo>
                    <a:pt x="734567" y="137159"/>
                  </a:lnTo>
                  <a:lnTo>
                    <a:pt x="662939" y="74675"/>
                  </a:lnTo>
                  <a:lnTo>
                    <a:pt x="612648" y="45719"/>
                  </a:lnTo>
                  <a:lnTo>
                    <a:pt x="587044" y="3505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7" name="object 17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99660" y="1999487"/>
              <a:ext cx="425196" cy="393191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4163568" y="2260091"/>
              <a:ext cx="701040" cy="330835"/>
            </a:xfrm>
            <a:custGeom>
              <a:avLst/>
              <a:gdLst/>
              <a:ahLst/>
              <a:cxnLst/>
              <a:rect l="l" t="t" r="r" b="b"/>
              <a:pathLst>
                <a:path w="701039" h="330835">
                  <a:moveTo>
                    <a:pt x="12192" y="0"/>
                  </a:moveTo>
                  <a:lnTo>
                    <a:pt x="0" y="28955"/>
                  </a:lnTo>
                  <a:lnTo>
                    <a:pt x="83820" y="65531"/>
                  </a:lnTo>
                  <a:lnTo>
                    <a:pt x="96012" y="36575"/>
                  </a:lnTo>
                  <a:lnTo>
                    <a:pt x="12192" y="0"/>
                  </a:lnTo>
                  <a:close/>
                </a:path>
                <a:path w="701039" h="330835">
                  <a:moveTo>
                    <a:pt x="124968" y="50291"/>
                  </a:moveTo>
                  <a:lnTo>
                    <a:pt x="112776" y="77723"/>
                  </a:lnTo>
                  <a:lnTo>
                    <a:pt x="196596" y="115823"/>
                  </a:lnTo>
                  <a:lnTo>
                    <a:pt x="210312" y="86867"/>
                  </a:lnTo>
                  <a:lnTo>
                    <a:pt x="124968" y="50291"/>
                  </a:lnTo>
                  <a:close/>
                </a:path>
                <a:path w="701039" h="330835">
                  <a:moveTo>
                    <a:pt x="237744" y="99059"/>
                  </a:moveTo>
                  <a:lnTo>
                    <a:pt x="225552" y="128015"/>
                  </a:lnTo>
                  <a:lnTo>
                    <a:pt x="309372" y="164591"/>
                  </a:lnTo>
                  <a:lnTo>
                    <a:pt x="323088" y="137159"/>
                  </a:lnTo>
                  <a:lnTo>
                    <a:pt x="237744" y="99059"/>
                  </a:lnTo>
                  <a:close/>
                </a:path>
                <a:path w="701039" h="330835">
                  <a:moveTo>
                    <a:pt x="350520" y="149351"/>
                  </a:moveTo>
                  <a:lnTo>
                    <a:pt x="338328" y="176783"/>
                  </a:lnTo>
                  <a:lnTo>
                    <a:pt x="423672" y="214883"/>
                  </a:lnTo>
                  <a:lnTo>
                    <a:pt x="435864" y="185927"/>
                  </a:lnTo>
                  <a:lnTo>
                    <a:pt x="350520" y="149351"/>
                  </a:lnTo>
                  <a:close/>
                </a:path>
                <a:path w="701039" h="330835">
                  <a:moveTo>
                    <a:pt x="463296" y="198119"/>
                  </a:moveTo>
                  <a:lnTo>
                    <a:pt x="451104" y="227075"/>
                  </a:lnTo>
                  <a:lnTo>
                    <a:pt x="536448" y="263651"/>
                  </a:lnTo>
                  <a:lnTo>
                    <a:pt x="548640" y="236219"/>
                  </a:lnTo>
                  <a:lnTo>
                    <a:pt x="463296" y="198119"/>
                  </a:lnTo>
                  <a:close/>
                </a:path>
                <a:path w="701039" h="330835">
                  <a:moveTo>
                    <a:pt x="576072" y="248412"/>
                  </a:moveTo>
                  <a:lnTo>
                    <a:pt x="563880" y="275843"/>
                  </a:lnTo>
                  <a:lnTo>
                    <a:pt x="649224" y="313943"/>
                  </a:lnTo>
                  <a:lnTo>
                    <a:pt x="661416" y="284988"/>
                  </a:lnTo>
                  <a:lnTo>
                    <a:pt x="576072" y="248412"/>
                  </a:lnTo>
                  <a:close/>
                </a:path>
                <a:path w="701039" h="330835">
                  <a:moveTo>
                    <a:pt x="688848" y="298703"/>
                  </a:moveTo>
                  <a:lnTo>
                    <a:pt x="676656" y="326135"/>
                  </a:lnTo>
                  <a:lnTo>
                    <a:pt x="688848" y="330707"/>
                  </a:lnTo>
                  <a:lnTo>
                    <a:pt x="701040" y="303275"/>
                  </a:lnTo>
                  <a:lnTo>
                    <a:pt x="688848" y="298703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9" name="object 17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53612" y="1879091"/>
              <a:ext cx="416051" cy="792479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3293364" y="2263139"/>
              <a:ext cx="471170" cy="402590"/>
            </a:xfrm>
            <a:custGeom>
              <a:avLst/>
              <a:gdLst/>
              <a:ahLst/>
              <a:cxnLst/>
              <a:rect l="l" t="t" r="r" b="b"/>
              <a:pathLst>
                <a:path w="471170" h="402589">
                  <a:moveTo>
                    <a:pt x="451103" y="0"/>
                  </a:moveTo>
                  <a:lnTo>
                    <a:pt x="0" y="377952"/>
                  </a:lnTo>
                  <a:lnTo>
                    <a:pt x="19812" y="402336"/>
                  </a:lnTo>
                  <a:lnTo>
                    <a:pt x="470915" y="22860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1" name="object 18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53940" y="2324099"/>
              <a:ext cx="733043" cy="504443"/>
            </a:xfrm>
            <a:prstGeom prst="rect">
              <a:avLst/>
            </a:prstGeom>
          </p:spPr>
        </p:pic>
      </p:grpSp>
      <p:sp>
        <p:nvSpPr>
          <p:cNvPr id="182" name="object 182"/>
          <p:cNvSpPr txBox="1"/>
          <p:nvPr/>
        </p:nvSpPr>
        <p:spPr>
          <a:xfrm>
            <a:off x="4298696" y="2049272"/>
            <a:ext cx="2641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75">
                <a:latin typeface="Segoe UI"/>
                <a:cs typeface="Segoe UI"/>
              </a:rPr>
              <a:t>L</a:t>
            </a:r>
            <a:r>
              <a:rPr dirty="0" sz="1300">
                <a:latin typeface="Segoe UI"/>
                <a:cs typeface="Segoe UI"/>
              </a:rPr>
              <a:t>T</a:t>
            </a:r>
            <a:r>
              <a:rPr dirty="0" sz="1300" spc="-5">
                <a:latin typeface="Segoe UI"/>
                <a:cs typeface="Segoe UI"/>
              </a:rPr>
              <a:t>E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091684" y="7255768"/>
            <a:ext cx="407034" cy="30480"/>
          </a:xfrm>
          <a:custGeom>
            <a:avLst/>
            <a:gdLst/>
            <a:ahLst/>
            <a:cxnLst/>
            <a:rect l="l" t="t" r="r" b="b"/>
            <a:pathLst>
              <a:path w="407035" h="30479">
                <a:moveTo>
                  <a:pt x="406908" y="0"/>
                </a:moveTo>
                <a:lnTo>
                  <a:pt x="0" y="0"/>
                </a:lnTo>
                <a:lnTo>
                  <a:pt x="0" y="30480"/>
                </a:lnTo>
                <a:lnTo>
                  <a:pt x="406908" y="30480"/>
                </a:lnTo>
                <a:lnTo>
                  <a:pt x="406908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 txBox="1"/>
          <p:nvPr/>
        </p:nvSpPr>
        <p:spPr>
          <a:xfrm>
            <a:off x="5528564" y="7154677"/>
            <a:ext cx="141097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MS UI Gothic"/>
                <a:cs typeface="MS UI Gothic"/>
              </a:rPr>
              <a:t>携帯</a:t>
            </a:r>
            <a:r>
              <a:rPr dirty="0" sz="1300" spc="180">
                <a:latin typeface="MS UI Gothic"/>
                <a:cs typeface="MS UI Gothic"/>
              </a:rPr>
              <a:t>キ</a:t>
            </a:r>
            <a:r>
              <a:rPr dirty="0" sz="1300" spc="180">
                <a:latin typeface="MS UI Gothic"/>
                <a:cs typeface="MS UI Gothic"/>
              </a:rPr>
              <a:t>ャ</a:t>
            </a:r>
            <a:r>
              <a:rPr dirty="0" sz="1300" spc="210">
                <a:latin typeface="MS UI Gothic"/>
                <a:cs typeface="MS UI Gothic"/>
              </a:rPr>
              <a:t>リ</a:t>
            </a:r>
            <a:r>
              <a:rPr dirty="0" sz="1300" spc="175">
                <a:latin typeface="MS UI Gothic"/>
                <a:cs typeface="MS UI Gothic"/>
              </a:rPr>
              <a:t>ア</a:t>
            </a:r>
            <a:r>
              <a:rPr dirty="0" sz="1300" spc="-5">
                <a:latin typeface="MS UI Gothic"/>
                <a:cs typeface="MS UI Gothic"/>
              </a:rPr>
              <a:t>通信網</a:t>
            </a:r>
            <a:endParaRPr sz="1300">
              <a:latin typeface="MS UI Gothic"/>
              <a:cs typeface="MS UI Gothic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3874008" y="7246632"/>
            <a:ext cx="407034" cy="32384"/>
          </a:xfrm>
          <a:custGeom>
            <a:avLst/>
            <a:gdLst/>
            <a:ahLst/>
            <a:cxnLst/>
            <a:rect l="l" t="t" r="r" b="b"/>
            <a:pathLst>
              <a:path w="407035" h="32384">
                <a:moveTo>
                  <a:pt x="92964" y="0"/>
                </a:moveTo>
                <a:lnTo>
                  <a:pt x="0" y="0"/>
                </a:lnTo>
                <a:lnTo>
                  <a:pt x="0" y="32004"/>
                </a:lnTo>
                <a:lnTo>
                  <a:pt x="92964" y="32004"/>
                </a:lnTo>
                <a:lnTo>
                  <a:pt x="92964" y="0"/>
                </a:lnTo>
                <a:close/>
              </a:path>
              <a:path w="407035" h="32384">
                <a:moveTo>
                  <a:pt x="216408" y="0"/>
                </a:moveTo>
                <a:lnTo>
                  <a:pt x="123444" y="0"/>
                </a:lnTo>
                <a:lnTo>
                  <a:pt x="123444" y="32004"/>
                </a:lnTo>
                <a:lnTo>
                  <a:pt x="216408" y="32004"/>
                </a:lnTo>
                <a:lnTo>
                  <a:pt x="216408" y="0"/>
                </a:lnTo>
                <a:close/>
              </a:path>
              <a:path w="407035" h="32384">
                <a:moveTo>
                  <a:pt x="339852" y="0"/>
                </a:moveTo>
                <a:lnTo>
                  <a:pt x="246888" y="0"/>
                </a:lnTo>
                <a:lnTo>
                  <a:pt x="246888" y="32004"/>
                </a:lnTo>
                <a:lnTo>
                  <a:pt x="339852" y="32004"/>
                </a:lnTo>
                <a:lnTo>
                  <a:pt x="339852" y="0"/>
                </a:lnTo>
                <a:close/>
              </a:path>
              <a:path w="407035" h="32384">
                <a:moveTo>
                  <a:pt x="406908" y="0"/>
                </a:moveTo>
                <a:lnTo>
                  <a:pt x="370332" y="0"/>
                </a:lnTo>
                <a:lnTo>
                  <a:pt x="370332" y="32004"/>
                </a:lnTo>
                <a:lnTo>
                  <a:pt x="406908" y="32004"/>
                </a:lnTo>
                <a:lnTo>
                  <a:pt x="406908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 txBox="1"/>
          <p:nvPr/>
        </p:nvSpPr>
        <p:spPr>
          <a:xfrm>
            <a:off x="4367276" y="7145532"/>
            <a:ext cx="57277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10">
                <a:latin typeface="Calibri"/>
                <a:cs typeface="Calibri"/>
              </a:rPr>
              <a:t>L</a:t>
            </a:r>
            <a:r>
              <a:rPr dirty="0" sz="1300" spc="-5">
                <a:latin typeface="Calibri"/>
                <a:cs typeface="Calibri"/>
              </a:rPr>
              <a:t>TE</a:t>
            </a:r>
            <a:r>
              <a:rPr dirty="0" sz="1300" spc="-5">
                <a:latin typeface="MS UI Gothic"/>
                <a:cs typeface="MS UI Gothic"/>
              </a:rPr>
              <a:t>通信</a:t>
            </a:r>
            <a:endParaRPr sz="1300">
              <a:latin typeface="MS UI Gothic"/>
              <a:cs typeface="MS UI Gothic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1449324" y="2226564"/>
            <a:ext cx="1472565" cy="2155190"/>
            <a:chOff x="1449324" y="2226564"/>
            <a:chExt cx="1472565" cy="2155190"/>
          </a:xfrm>
        </p:grpSpPr>
        <p:sp>
          <p:nvSpPr>
            <p:cNvPr id="188" name="object 188"/>
            <p:cNvSpPr/>
            <p:nvPr/>
          </p:nvSpPr>
          <p:spPr>
            <a:xfrm>
              <a:off x="1485900" y="2903220"/>
              <a:ext cx="1271270" cy="1478280"/>
            </a:xfrm>
            <a:custGeom>
              <a:avLst/>
              <a:gdLst/>
              <a:ahLst/>
              <a:cxnLst/>
              <a:rect l="l" t="t" r="r" b="b"/>
              <a:pathLst>
                <a:path w="1271270" h="1478279">
                  <a:moveTo>
                    <a:pt x="1190244" y="1356360"/>
                  </a:moveTo>
                  <a:lnTo>
                    <a:pt x="1159764" y="1383791"/>
                  </a:lnTo>
                  <a:lnTo>
                    <a:pt x="1240536" y="1478279"/>
                  </a:lnTo>
                  <a:lnTo>
                    <a:pt x="1271016" y="1450847"/>
                  </a:lnTo>
                  <a:lnTo>
                    <a:pt x="1190244" y="1356360"/>
                  </a:lnTo>
                  <a:close/>
                </a:path>
                <a:path w="1271270" h="1478279">
                  <a:moveTo>
                    <a:pt x="1083564" y="1231391"/>
                  </a:moveTo>
                  <a:lnTo>
                    <a:pt x="1053083" y="1258824"/>
                  </a:lnTo>
                  <a:lnTo>
                    <a:pt x="1132332" y="1351788"/>
                  </a:lnTo>
                  <a:lnTo>
                    <a:pt x="1164336" y="1325879"/>
                  </a:lnTo>
                  <a:lnTo>
                    <a:pt x="1083564" y="1231391"/>
                  </a:lnTo>
                  <a:close/>
                </a:path>
                <a:path w="1271270" h="1478279">
                  <a:moveTo>
                    <a:pt x="976883" y="1106424"/>
                  </a:moveTo>
                  <a:lnTo>
                    <a:pt x="946404" y="1133855"/>
                  </a:lnTo>
                  <a:lnTo>
                    <a:pt x="1025651" y="1226819"/>
                  </a:lnTo>
                  <a:lnTo>
                    <a:pt x="1057656" y="1200912"/>
                  </a:lnTo>
                  <a:lnTo>
                    <a:pt x="976883" y="1106424"/>
                  </a:lnTo>
                  <a:close/>
                </a:path>
                <a:path w="1271270" h="1478279">
                  <a:moveTo>
                    <a:pt x="870204" y="981455"/>
                  </a:moveTo>
                  <a:lnTo>
                    <a:pt x="839724" y="1008888"/>
                  </a:lnTo>
                  <a:lnTo>
                    <a:pt x="918972" y="1101852"/>
                  </a:lnTo>
                  <a:lnTo>
                    <a:pt x="950976" y="1075943"/>
                  </a:lnTo>
                  <a:lnTo>
                    <a:pt x="870204" y="981455"/>
                  </a:lnTo>
                  <a:close/>
                </a:path>
                <a:path w="1271270" h="1478279">
                  <a:moveTo>
                    <a:pt x="763524" y="856488"/>
                  </a:moveTo>
                  <a:lnTo>
                    <a:pt x="733044" y="883919"/>
                  </a:lnTo>
                  <a:lnTo>
                    <a:pt x="812292" y="976884"/>
                  </a:lnTo>
                  <a:lnTo>
                    <a:pt x="844295" y="950976"/>
                  </a:lnTo>
                  <a:lnTo>
                    <a:pt x="763524" y="856488"/>
                  </a:lnTo>
                  <a:close/>
                </a:path>
                <a:path w="1271270" h="1478279">
                  <a:moveTo>
                    <a:pt x="656844" y="731519"/>
                  </a:moveTo>
                  <a:lnTo>
                    <a:pt x="624839" y="758951"/>
                  </a:lnTo>
                  <a:lnTo>
                    <a:pt x="705612" y="851915"/>
                  </a:lnTo>
                  <a:lnTo>
                    <a:pt x="737616" y="826007"/>
                  </a:lnTo>
                  <a:lnTo>
                    <a:pt x="656844" y="731519"/>
                  </a:lnTo>
                  <a:close/>
                </a:path>
                <a:path w="1271270" h="1478279">
                  <a:moveTo>
                    <a:pt x="550163" y="606551"/>
                  </a:moveTo>
                  <a:lnTo>
                    <a:pt x="518160" y="633984"/>
                  </a:lnTo>
                  <a:lnTo>
                    <a:pt x="598932" y="726948"/>
                  </a:lnTo>
                  <a:lnTo>
                    <a:pt x="629412" y="701039"/>
                  </a:lnTo>
                  <a:lnTo>
                    <a:pt x="550163" y="606551"/>
                  </a:lnTo>
                  <a:close/>
                </a:path>
                <a:path w="1271270" h="1478279">
                  <a:moveTo>
                    <a:pt x="443483" y="481584"/>
                  </a:moveTo>
                  <a:lnTo>
                    <a:pt x="411480" y="507491"/>
                  </a:lnTo>
                  <a:lnTo>
                    <a:pt x="492251" y="601979"/>
                  </a:lnTo>
                  <a:lnTo>
                    <a:pt x="522731" y="576072"/>
                  </a:lnTo>
                  <a:lnTo>
                    <a:pt x="443483" y="481584"/>
                  </a:lnTo>
                  <a:close/>
                </a:path>
                <a:path w="1271270" h="1478279">
                  <a:moveTo>
                    <a:pt x="336804" y="356615"/>
                  </a:moveTo>
                  <a:lnTo>
                    <a:pt x="304800" y="382524"/>
                  </a:lnTo>
                  <a:lnTo>
                    <a:pt x="385572" y="477012"/>
                  </a:lnTo>
                  <a:lnTo>
                    <a:pt x="416051" y="449579"/>
                  </a:lnTo>
                  <a:lnTo>
                    <a:pt x="336804" y="356615"/>
                  </a:lnTo>
                  <a:close/>
                </a:path>
                <a:path w="1271270" h="1478279">
                  <a:moveTo>
                    <a:pt x="230124" y="231648"/>
                  </a:moveTo>
                  <a:lnTo>
                    <a:pt x="198119" y="257555"/>
                  </a:lnTo>
                  <a:lnTo>
                    <a:pt x="278892" y="352043"/>
                  </a:lnTo>
                  <a:lnTo>
                    <a:pt x="309372" y="324612"/>
                  </a:lnTo>
                  <a:lnTo>
                    <a:pt x="230124" y="231648"/>
                  </a:lnTo>
                  <a:close/>
                </a:path>
                <a:path w="1271270" h="1478279">
                  <a:moveTo>
                    <a:pt x="123443" y="106679"/>
                  </a:moveTo>
                  <a:lnTo>
                    <a:pt x="91440" y="132587"/>
                  </a:lnTo>
                  <a:lnTo>
                    <a:pt x="172212" y="227075"/>
                  </a:lnTo>
                  <a:lnTo>
                    <a:pt x="202692" y="199643"/>
                  </a:lnTo>
                  <a:lnTo>
                    <a:pt x="123443" y="106679"/>
                  </a:lnTo>
                  <a:close/>
                </a:path>
                <a:path w="1271270" h="1478279">
                  <a:moveTo>
                    <a:pt x="32003" y="0"/>
                  </a:moveTo>
                  <a:lnTo>
                    <a:pt x="0" y="25907"/>
                  </a:lnTo>
                  <a:lnTo>
                    <a:pt x="64008" y="102107"/>
                  </a:lnTo>
                  <a:lnTo>
                    <a:pt x="96012" y="74675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1463040" y="2240280"/>
              <a:ext cx="1445260" cy="419100"/>
            </a:xfrm>
            <a:custGeom>
              <a:avLst/>
              <a:gdLst/>
              <a:ahLst/>
              <a:cxnLst/>
              <a:rect l="l" t="t" r="r" b="b"/>
              <a:pathLst>
                <a:path w="1445260" h="419100">
                  <a:moveTo>
                    <a:pt x="722376" y="0"/>
                  </a:moveTo>
                  <a:lnTo>
                    <a:pt x="652754" y="950"/>
                  </a:lnTo>
                  <a:lnTo>
                    <a:pt x="585016" y="3745"/>
                  </a:lnTo>
                  <a:lnTo>
                    <a:pt x="519464" y="8299"/>
                  </a:lnTo>
                  <a:lnTo>
                    <a:pt x="456397" y="14527"/>
                  </a:lnTo>
                  <a:lnTo>
                    <a:pt x="396119" y="22341"/>
                  </a:lnTo>
                  <a:lnTo>
                    <a:pt x="338931" y="31658"/>
                  </a:lnTo>
                  <a:lnTo>
                    <a:pt x="285133" y="42391"/>
                  </a:lnTo>
                  <a:lnTo>
                    <a:pt x="235028" y="54455"/>
                  </a:lnTo>
                  <a:lnTo>
                    <a:pt x="188917" y="67764"/>
                  </a:lnTo>
                  <a:lnTo>
                    <a:pt x="147102" y="82233"/>
                  </a:lnTo>
                  <a:lnTo>
                    <a:pt x="109884" y="97775"/>
                  </a:lnTo>
                  <a:lnTo>
                    <a:pt x="50445" y="131739"/>
                  </a:lnTo>
                  <a:lnTo>
                    <a:pt x="13013" y="168972"/>
                  </a:lnTo>
                  <a:lnTo>
                    <a:pt x="0" y="208787"/>
                  </a:lnTo>
                  <a:lnTo>
                    <a:pt x="3303" y="229229"/>
                  </a:lnTo>
                  <a:lnTo>
                    <a:pt x="28827" y="268258"/>
                  </a:lnTo>
                  <a:lnTo>
                    <a:pt x="77564" y="304257"/>
                  </a:lnTo>
                  <a:lnTo>
                    <a:pt x="147102" y="336556"/>
                  </a:lnTo>
                  <a:lnTo>
                    <a:pt x="188917" y="351109"/>
                  </a:lnTo>
                  <a:lnTo>
                    <a:pt x="235028" y="364485"/>
                  </a:lnTo>
                  <a:lnTo>
                    <a:pt x="285133" y="376601"/>
                  </a:lnTo>
                  <a:lnTo>
                    <a:pt x="338931" y="387374"/>
                  </a:lnTo>
                  <a:lnTo>
                    <a:pt x="396119" y="396719"/>
                  </a:lnTo>
                  <a:lnTo>
                    <a:pt x="456397" y="404552"/>
                  </a:lnTo>
                  <a:lnTo>
                    <a:pt x="519464" y="410791"/>
                  </a:lnTo>
                  <a:lnTo>
                    <a:pt x="585016" y="415351"/>
                  </a:lnTo>
                  <a:lnTo>
                    <a:pt x="652754" y="418148"/>
                  </a:lnTo>
                  <a:lnTo>
                    <a:pt x="722376" y="419100"/>
                  </a:lnTo>
                  <a:lnTo>
                    <a:pt x="791759" y="418148"/>
                  </a:lnTo>
                  <a:lnTo>
                    <a:pt x="859316" y="415351"/>
                  </a:lnTo>
                  <a:lnTo>
                    <a:pt x="924740" y="410791"/>
                  </a:lnTo>
                  <a:lnTo>
                    <a:pt x="987725" y="404552"/>
                  </a:lnTo>
                  <a:lnTo>
                    <a:pt x="1047962" y="396719"/>
                  </a:lnTo>
                  <a:lnTo>
                    <a:pt x="1105145" y="387374"/>
                  </a:lnTo>
                  <a:lnTo>
                    <a:pt x="1158967" y="376601"/>
                  </a:lnTo>
                  <a:lnTo>
                    <a:pt x="1209120" y="364485"/>
                  </a:lnTo>
                  <a:lnTo>
                    <a:pt x="1255298" y="351109"/>
                  </a:lnTo>
                  <a:lnTo>
                    <a:pt x="1297193" y="336556"/>
                  </a:lnTo>
                  <a:lnTo>
                    <a:pt x="1334499" y="320911"/>
                  </a:lnTo>
                  <a:lnTo>
                    <a:pt x="1394112" y="286678"/>
                  </a:lnTo>
                  <a:lnTo>
                    <a:pt x="1431682" y="249080"/>
                  </a:lnTo>
                  <a:lnTo>
                    <a:pt x="1444752" y="208787"/>
                  </a:lnTo>
                  <a:lnTo>
                    <a:pt x="1441433" y="188600"/>
                  </a:lnTo>
                  <a:lnTo>
                    <a:pt x="1415806" y="149990"/>
                  </a:lnTo>
                  <a:lnTo>
                    <a:pt x="1366907" y="114306"/>
                  </a:lnTo>
                  <a:lnTo>
                    <a:pt x="1297193" y="82233"/>
                  </a:lnTo>
                  <a:lnTo>
                    <a:pt x="1255298" y="67764"/>
                  </a:lnTo>
                  <a:lnTo>
                    <a:pt x="1209120" y="54455"/>
                  </a:lnTo>
                  <a:lnTo>
                    <a:pt x="1158967" y="42391"/>
                  </a:lnTo>
                  <a:lnTo>
                    <a:pt x="1105145" y="31658"/>
                  </a:lnTo>
                  <a:lnTo>
                    <a:pt x="1047962" y="22341"/>
                  </a:lnTo>
                  <a:lnTo>
                    <a:pt x="987725" y="14527"/>
                  </a:lnTo>
                  <a:lnTo>
                    <a:pt x="924740" y="8299"/>
                  </a:lnTo>
                  <a:lnTo>
                    <a:pt x="859316" y="3745"/>
                  </a:lnTo>
                  <a:lnTo>
                    <a:pt x="791759" y="950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1449324" y="2226564"/>
              <a:ext cx="1472565" cy="447040"/>
            </a:xfrm>
            <a:custGeom>
              <a:avLst/>
              <a:gdLst/>
              <a:ahLst/>
              <a:cxnLst/>
              <a:rect l="l" t="t" r="r" b="b"/>
              <a:pathLst>
                <a:path w="1472564" h="447039">
                  <a:moveTo>
                    <a:pt x="809244" y="0"/>
                  </a:moveTo>
                  <a:lnTo>
                    <a:pt x="661415" y="0"/>
                  </a:lnTo>
                  <a:lnTo>
                    <a:pt x="588263" y="3048"/>
                  </a:lnTo>
                  <a:lnTo>
                    <a:pt x="486156" y="12192"/>
                  </a:lnTo>
                  <a:lnTo>
                    <a:pt x="452627" y="16763"/>
                  </a:lnTo>
                  <a:lnTo>
                    <a:pt x="420624" y="19812"/>
                  </a:lnTo>
                  <a:lnTo>
                    <a:pt x="388619" y="24384"/>
                  </a:lnTo>
                  <a:lnTo>
                    <a:pt x="358139" y="30480"/>
                  </a:lnTo>
                  <a:lnTo>
                    <a:pt x="329183" y="35051"/>
                  </a:lnTo>
                  <a:lnTo>
                    <a:pt x="300227" y="41148"/>
                  </a:lnTo>
                  <a:lnTo>
                    <a:pt x="272795" y="47244"/>
                  </a:lnTo>
                  <a:lnTo>
                    <a:pt x="245363" y="54863"/>
                  </a:lnTo>
                  <a:lnTo>
                    <a:pt x="220980" y="60960"/>
                  </a:lnTo>
                  <a:lnTo>
                    <a:pt x="196595" y="68580"/>
                  </a:lnTo>
                  <a:lnTo>
                    <a:pt x="173735" y="76200"/>
                  </a:lnTo>
                  <a:lnTo>
                    <a:pt x="150875" y="85344"/>
                  </a:lnTo>
                  <a:lnTo>
                    <a:pt x="131063" y="92963"/>
                  </a:lnTo>
                  <a:lnTo>
                    <a:pt x="111251" y="102108"/>
                  </a:lnTo>
                  <a:lnTo>
                    <a:pt x="92963" y="111251"/>
                  </a:lnTo>
                  <a:lnTo>
                    <a:pt x="76200" y="120396"/>
                  </a:lnTo>
                  <a:lnTo>
                    <a:pt x="62484" y="131063"/>
                  </a:lnTo>
                  <a:lnTo>
                    <a:pt x="47243" y="140208"/>
                  </a:lnTo>
                  <a:lnTo>
                    <a:pt x="35051" y="150875"/>
                  </a:lnTo>
                  <a:lnTo>
                    <a:pt x="24384" y="161544"/>
                  </a:lnTo>
                  <a:lnTo>
                    <a:pt x="16763" y="173736"/>
                  </a:lnTo>
                  <a:lnTo>
                    <a:pt x="9143" y="184404"/>
                  </a:lnTo>
                  <a:lnTo>
                    <a:pt x="9143" y="185928"/>
                  </a:lnTo>
                  <a:lnTo>
                    <a:pt x="4571" y="196596"/>
                  </a:lnTo>
                  <a:lnTo>
                    <a:pt x="3047" y="198120"/>
                  </a:lnTo>
                  <a:lnTo>
                    <a:pt x="0" y="208787"/>
                  </a:lnTo>
                  <a:lnTo>
                    <a:pt x="0" y="237744"/>
                  </a:lnTo>
                  <a:lnTo>
                    <a:pt x="3047" y="248412"/>
                  </a:lnTo>
                  <a:lnTo>
                    <a:pt x="4571" y="249936"/>
                  </a:lnTo>
                  <a:lnTo>
                    <a:pt x="9143" y="262128"/>
                  </a:lnTo>
                  <a:lnTo>
                    <a:pt x="36575" y="295656"/>
                  </a:lnTo>
                  <a:lnTo>
                    <a:pt x="77723" y="326136"/>
                  </a:lnTo>
                  <a:lnTo>
                    <a:pt x="131063" y="353568"/>
                  </a:lnTo>
                  <a:lnTo>
                    <a:pt x="152400" y="361188"/>
                  </a:lnTo>
                  <a:lnTo>
                    <a:pt x="173735" y="370332"/>
                  </a:lnTo>
                  <a:lnTo>
                    <a:pt x="196595" y="377951"/>
                  </a:lnTo>
                  <a:lnTo>
                    <a:pt x="220980" y="385572"/>
                  </a:lnTo>
                  <a:lnTo>
                    <a:pt x="246887" y="391668"/>
                  </a:lnTo>
                  <a:lnTo>
                    <a:pt x="272795" y="399288"/>
                  </a:lnTo>
                  <a:lnTo>
                    <a:pt x="300227" y="405384"/>
                  </a:lnTo>
                  <a:lnTo>
                    <a:pt x="329183" y="411480"/>
                  </a:lnTo>
                  <a:lnTo>
                    <a:pt x="388619" y="420624"/>
                  </a:lnTo>
                  <a:lnTo>
                    <a:pt x="420624" y="426720"/>
                  </a:lnTo>
                  <a:lnTo>
                    <a:pt x="452627" y="429768"/>
                  </a:lnTo>
                  <a:lnTo>
                    <a:pt x="486156" y="434340"/>
                  </a:lnTo>
                  <a:lnTo>
                    <a:pt x="554736" y="440436"/>
                  </a:lnTo>
                  <a:lnTo>
                    <a:pt x="589788" y="441960"/>
                  </a:lnTo>
                  <a:lnTo>
                    <a:pt x="624839" y="445008"/>
                  </a:lnTo>
                  <a:lnTo>
                    <a:pt x="661415" y="446532"/>
                  </a:lnTo>
                  <a:lnTo>
                    <a:pt x="736092" y="446532"/>
                  </a:lnTo>
                  <a:lnTo>
                    <a:pt x="809244" y="445008"/>
                  </a:lnTo>
                  <a:lnTo>
                    <a:pt x="845819" y="445008"/>
                  </a:lnTo>
                  <a:lnTo>
                    <a:pt x="882395" y="441960"/>
                  </a:lnTo>
                  <a:lnTo>
                    <a:pt x="917448" y="440436"/>
                  </a:lnTo>
                  <a:lnTo>
                    <a:pt x="986027" y="434340"/>
                  </a:lnTo>
                  <a:lnTo>
                    <a:pt x="1092200" y="419100"/>
                  </a:lnTo>
                  <a:lnTo>
                    <a:pt x="661415" y="419100"/>
                  </a:lnTo>
                  <a:lnTo>
                    <a:pt x="626363" y="417575"/>
                  </a:lnTo>
                  <a:lnTo>
                    <a:pt x="591312" y="414528"/>
                  </a:lnTo>
                  <a:lnTo>
                    <a:pt x="556259" y="413004"/>
                  </a:lnTo>
                  <a:lnTo>
                    <a:pt x="489203" y="406908"/>
                  </a:lnTo>
                  <a:lnTo>
                    <a:pt x="455675" y="402336"/>
                  </a:lnTo>
                  <a:lnTo>
                    <a:pt x="423671" y="399288"/>
                  </a:lnTo>
                  <a:lnTo>
                    <a:pt x="393192" y="394716"/>
                  </a:lnTo>
                  <a:lnTo>
                    <a:pt x="362712" y="388620"/>
                  </a:lnTo>
                  <a:lnTo>
                    <a:pt x="333756" y="384048"/>
                  </a:lnTo>
                  <a:lnTo>
                    <a:pt x="278892" y="371856"/>
                  </a:lnTo>
                  <a:lnTo>
                    <a:pt x="252983" y="365760"/>
                  </a:lnTo>
                  <a:lnTo>
                    <a:pt x="204215" y="350520"/>
                  </a:lnTo>
                  <a:lnTo>
                    <a:pt x="182880" y="344424"/>
                  </a:lnTo>
                  <a:lnTo>
                    <a:pt x="161544" y="335280"/>
                  </a:lnTo>
                  <a:lnTo>
                    <a:pt x="141731" y="327660"/>
                  </a:lnTo>
                  <a:lnTo>
                    <a:pt x="123443" y="320040"/>
                  </a:lnTo>
                  <a:lnTo>
                    <a:pt x="106679" y="310896"/>
                  </a:lnTo>
                  <a:lnTo>
                    <a:pt x="91439" y="301751"/>
                  </a:lnTo>
                  <a:lnTo>
                    <a:pt x="77723" y="294132"/>
                  </a:lnTo>
                  <a:lnTo>
                    <a:pt x="45719" y="266700"/>
                  </a:lnTo>
                  <a:lnTo>
                    <a:pt x="28956" y="239268"/>
                  </a:lnTo>
                  <a:lnTo>
                    <a:pt x="30044" y="239268"/>
                  </a:lnTo>
                  <a:lnTo>
                    <a:pt x="28302" y="233172"/>
                  </a:lnTo>
                  <a:lnTo>
                    <a:pt x="27431" y="233172"/>
                  </a:lnTo>
                  <a:lnTo>
                    <a:pt x="27431" y="213360"/>
                  </a:lnTo>
                  <a:lnTo>
                    <a:pt x="28302" y="213360"/>
                  </a:lnTo>
                  <a:lnTo>
                    <a:pt x="30044" y="207263"/>
                  </a:lnTo>
                  <a:lnTo>
                    <a:pt x="28956" y="207263"/>
                  </a:lnTo>
                  <a:lnTo>
                    <a:pt x="33528" y="196596"/>
                  </a:lnTo>
                  <a:lnTo>
                    <a:pt x="34398" y="196596"/>
                  </a:lnTo>
                  <a:lnTo>
                    <a:pt x="39623" y="187451"/>
                  </a:lnTo>
                  <a:lnTo>
                    <a:pt x="47243" y="179832"/>
                  </a:lnTo>
                  <a:lnTo>
                    <a:pt x="54863" y="170687"/>
                  </a:lnTo>
                  <a:lnTo>
                    <a:pt x="65531" y="161544"/>
                  </a:lnTo>
                  <a:lnTo>
                    <a:pt x="77723" y="152400"/>
                  </a:lnTo>
                  <a:lnTo>
                    <a:pt x="91439" y="143256"/>
                  </a:lnTo>
                  <a:lnTo>
                    <a:pt x="106679" y="135636"/>
                  </a:lnTo>
                  <a:lnTo>
                    <a:pt x="123443" y="126492"/>
                  </a:lnTo>
                  <a:lnTo>
                    <a:pt x="141731" y="118872"/>
                  </a:lnTo>
                  <a:lnTo>
                    <a:pt x="161544" y="109728"/>
                  </a:lnTo>
                  <a:lnTo>
                    <a:pt x="182880" y="102108"/>
                  </a:lnTo>
                  <a:lnTo>
                    <a:pt x="205739" y="94487"/>
                  </a:lnTo>
                  <a:lnTo>
                    <a:pt x="228600" y="88392"/>
                  </a:lnTo>
                  <a:lnTo>
                    <a:pt x="252983" y="80772"/>
                  </a:lnTo>
                  <a:lnTo>
                    <a:pt x="333756" y="62484"/>
                  </a:lnTo>
                  <a:lnTo>
                    <a:pt x="455675" y="42672"/>
                  </a:lnTo>
                  <a:lnTo>
                    <a:pt x="591312" y="30480"/>
                  </a:lnTo>
                  <a:lnTo>
                    <a:pt x="661415" y="27432"/>
                  </a:lnTo>
                  <a:lnTo>
                    <a:pt x="1097279" y="27432"/>
                  </a:lnTo>
                  <a:lnTo>
                    <a:pt x="1082039" y="24384"/>
                  </a:lnTo>
                  <a:lnTo>
                    <a:pt x="1050036" y="19812"/>
                  </a:lnTo>
                  <a:lnTo>
                    <a:pt x="1018032" y="16763"/>
                  </a:lnTo>
                  <a:lnTo>
                    <a:pt x="986027" y="12192"/>
                  </a:lnTo>
                  <a:lnTo>
                    <a:pt x="882395" y="3048"/>
                  </a:lnTo>
                  <a:lnTo>
                    <a:pt x="809244" y="0"/>
                  </a:lnTo>
                  <a:close/>
                </a:path>
                <a:path w="1472564" h="447039">
                  <a:moveTo>
                    <a:pt x="1467612" y="248412"/>
                  </a:moveTo>
                  <a:lnTo>
                    <a:pt x="1438656" y="248412"/>
                  </a:lnTo>
                  <a:lnTo>
                    <a:pt x="1431036" y="257556"/>
                  </a:lnTo>
                  <a:lnTo>
                    <a:pt x="1424939" y="266700"/>
                  </a:lnTo>
                  <a:lnTo>
                    <a:pt x="1415795" y="275844"/>
                  </a:lnTo>
                  <a:lnTo>
                    <a:pt x="1405127" y="284988"/>
                  </a:lnTo>
                  <a:lnTo>
                    <a:pt x="1392936" y="294132"/>
                  </a:lnTo>
                  <a:lnTo>
                    <a:pt x="1379220" y="303275"/>
                  </a:lnTo>
                  <a:lnTo>
                    <a:pt x="1363980" y="310896"/>
                  </a:lnTo>
                  <a:lnTo>
                    <a:pt x="1347215" y="320040"/>
                  </a:lnTo>
                  <a:lnTo>
                    <a:pt x="1328927" y="327660"/>
                  </a:lnTo>
                  <a:lnTo>
                    <a:pt x="1309115" y="336804"/>
                  </a:lnTo>
                  <a:lnTo>
                    <a:pt x="1266444" y="352044"/>
                  </a:lnTo>
                  <a:lnTo>
                    <a:pt x="1242059" y="358140"/>
                  </a:lnTo>
                  <a:lnTo>
                    <a:pt x="1217676" y="365760"/>
                  </a:lnTo>
                  <a:lnTo>
                    <a:pt x="1191768" y="371856"/>
                  </a:lnTo>
                  <a:lnTo>
                    <a:pt x="1136903" y="384048"/>
                  </a:lnTo>
                  <a:lnTo>
                    <a:pt x="1107948" y="388620"/>
                  </a:lnTo>
                  <a:lnTo>
                    <a:pt x="1077468" y="394716"/>
                  </a:lnTo>
                  <a:lnTo>
                    <a:pt x="1046988" y="399288"/>
                  </a:lnTo>
                  <a:lnTo>
                    <a:pt x="1014983" y="402336"/>
                  </a:lnTo>
                  <a:lnTo>
                    <a:pt x="982980" y="406908"/>
                  </a:lnTo>
                  <a:lnTo>
                    <a:pt x="914400" y="413004"/>
                  </a:lnTo>
                  <a:lnTo>
                    <a:pt x="880871" y="414528"/>
                  </a:lnTo>
                  <a:lnTo>
                    <a:pt x="844295" y="417575"/>
                  </a:lnTo>
                  <a:lnTo>
                    <a:pt x="809244" y="417575"/>
                  </a:lnTo>
                  <a:lnTo>
                    <a:pt x="736092" y="419100"/>
                  </a:lnTo>
                  <a:lnTo>
                    <a:pt x="1092200" y="419100"/>
                  </a:lnTo>
                  <a:lnTo>
                    <a:pt x="1112520" y="416051"/>
                  </a:lnTo>
                  <a:lnTo>
                    <a:pt x="1143000" y="409956"/>
                  </a:lnTo>
                  <a:lnTo>
                    <a:pt x="1170432" y="405384"/>
                  </a:lnTo>
                  <a:lnTo>
                    <a:pt x="1197864" y="397763"/>
                  </a:lnTo>
                  <a:lnTo>
                    <a:pt x="1225295" y="391668"/>
                  </a:lnTo>
                  <a:lnTo>
                    <a:pt x="1249680" y="384048"/>
                  </a:lnTo>
                  <a:lnTo>
                    <a:pt x="1274064" y="377951"/>
                  </a:lnTo>
                  <a:lnTo>
                    <a:pt x="1298448" y="370332"/>
                  </a:lnTo>
                  <a:lnTo>
                    <a:pt x="1319783" y="361188"/>
                  </a:lnTo>
                  <a:lnTo>
                    <a:pt x="1339595" y="353568"/>
                  </a:lnTo>
                  <a:lnTo>
                    <a:pt x="1359408" y="344424"/>
                  </a:lnTo>
                  <a:lnTo>
                    <a:pt x="1377695" y="335280"/>
                  </a:lnTo>
                  <a:lnTo>
                    <a:pt x="1394459" y="326136"/>
                  </a:lnTo>
                  <a:lnTo>
                    <a:pt x="1409700" y="315468"/>
                  </a:lnTo>
                  <a:lnTo>
                    <a:pt x="1423415" y="306324"/>
                  </a:lnTo>
                  <a:lnTo>
                    <a:pt x="1435608" y="295656"/>
                  </a:lnTo>
                  <a:lnTo>
                    <a:pt x="1446276" y="283463"/>
                  </a:lnTo>
                  <a:lnTo>
                    <a:pt x="1455420" y="272796"/>
                  </a:lnTo>
                  <a:lnTo>
                    <a:pt x="1461515" y="262128"/>
                  </a:lnTo>
                  <a:lnTo>
                    <a:pt x="1461515" y="260604"/>
                  </a:lnTo>
                  <a:lnTo>
                    <a:pt x="1463039" y="260604"/>
                  </a:lnTo>
                  <a:lnTo>
                    <a:pt x="1467612" y="249936"/>
                  </a:lnTo>
                  <a:lnTo>
                    <a:pt x="1467612" y="248412"/>
                  </a:lnTo>
                  <a:close/>
                </a:path>
                <a:path w="1472564" h="447039">
                  <a:moveTo>
                    <a:pt x="1441703" y="239268"/>
                  </a:moveTo>
                  <a:lnTo>
                    <a:pt x="1437132" y="249936"/>
                  </a:lnTo>
                  <a:lnTo>
                    <a:pt x="1438656" y="248412"/>
                  </a:lnTo>
                  <a:lnTo>
                    <a:pt x="1467612" y="248412"/>
                  </a:lnTo>
                  <a:lnTo>
                    <a:pt x="1469789" y="240792"/>
                  </a:lnTo>
                  <a:lnTo>
                    <a:pt x="1441703" y="240792"/>
                  </a:lnTo>
                  <a:lnTo>
                    <a:pt x="1441703" y="239268"/>
                  </a:lnTo>
                  <a:close/>
                </a:path>
                <a:path w="1472564" h="447039">
                  <a:moveTo>
                    <a:pt x="30044" y="239268"/>
                  </a:moveTo>
                  <a:lnTo>
                    <a:pt x="28956" y="239268"/>
                  </a:lnTo>
                  <a:lnTo>
                    <a:pt x="30479" y="240792"/>
                  </a:lnTo>
                  <a:lnTo>
                    <a:pt x="30044" y="239268"/>
                  </a:lnTo>
                  <a:close/>
                </a:path>
                <a:path w="1472564" h="447039">
                  <a:moveTo>
                    <a:pt x="1443227" y="230124"/>
                  </a:moveTo>
                  <a:lnTo>
                    <a:pt x="1441703" y="240792"/>
                  </a:lnTo>
                  <a:lnTo>
                    <a:pt x="1469789" y="240792"/>
                  </a:lnTo>
                  <a:lnTo>
                    <a:pt x="1470659" y="237744"/>
                  </a:lnTo>
                  <a:lnTo>
                    <a:pt x="1470659" y="234696"/>
                  </a:lnTo>
                  <a:lnTo>
                    <a:pt x="1470877" y="233172"/>
                  </a:lnTo>
                  <a:lnTo>
                    <a:pt x="1443227" y="233172"/>
                  </a:lnTo>
                  <a:lnTo>
                    <a:pt x="1443227" y="230124"/>
                  </a:lnTo>
                  <a:close/>
                </a:path>
                <a:path w="1472564" h="447039">
                  <a:moveTo>
                    <a:pt x="27431" y="230124"/>
                  </a:moveTo>
                  <a:lnTo>
                    <a:pt x="27431" y="233172"/>
                  </a:lnTo>
                  <a:lnTo>
                    <a:pt x="28302" y="233172"/>
                  </a:lnTo>
                  <a:lnTo>
                    <a:pt x="27431" y="230124"/>
                  </a:lnTo>
                  <a:close/>
                </a:path>
                <a:path w="1472564" h="447039">
                  <a:moveTo>
                    <a:pt x="1472183" y="222504"/>
                  </a:moveTo>
                  <a:lnTo>
                    <a:pt x="1444752" y="222504"/>
                  </a:lnTo>
                  <a:lnTo>
                    <a:pt x="1444752" y="224028"/>
                  </a:lnTo>
                  <a:lnTo>
                    <a:pt x="1444534" y="224028"/>
                  </a:lnTo>
                  <a:lnTo>
                    <a:pt x="1443227" y="233172"/>
                  </a:lnTo>
                  <a:lnTo>
                    <a:pt x="1470877" y="233172"/>
                  </a:lnTo>
                  <a:lnTo>
                    <a:pt x="1472183" y="224028"/>
                  </a:lnTo>
                  <a:lnTo>
                    <a:pt x="1444752" y="224028"/>
                  </a:lnTo>
                  <a:lnTo>
                    <a:pt x="1444643" y="223266"/>
                  </a:lnTo>
                  <a:lnTo>
                    <a:pt x="1472183" y="223266"/>
                  </a:lnTo>
                  <a:lnTo>
                    <a:pt x="1472183" y="222504"/>
                  </a:lnTo>
                  <a:close/>
                </a:path>
                <a:path w="1472564" h="447039">
                  <a:moveTo>
                    <a:pt x="1470877" y="213360"/>
                  </a:moveTo>
                  <a:lnTo>
                    <a:pt x="1443227" y="213360"/>
                  </a:lnTo>
                  <a:lnTo>
                    <a:pt x="1444643" y="223266"/>
                  </a:lnTo>
                  <a:lnTo>
                    <a:pt x="1444752" y="222504"/>
                  </a:lnTo>
                  <a:lnTo>
                    <a:pt x="1472183" y="222504"/>
                  </a:lnTo>
                  <a:lnTo>
                    <a:pt x="1470877" y="213360"/>
                  </a:lnTo>
                  <a:close/>
                </a:path>
                <a:path w="1472564" h="447039">
                  <a:moveTo>
                    <a:pt x="28302" y="213360"/>
                  </a:moveTo>
                  <a:lnTo>
                    <a:pt x="27431" y="213360"/>
                  </a:lnTo>
                  <a:lnTo>
                    <a:pt x="27431" y="216408"/>
                  </a:lnTo>
                  <a:lnTo>
                    <a:pt x="28302" y="213360"/>
                  </a:lnTo>
                  <a:close/>
                </a:path>
                <a:path w="1472564" h="447039">
                  <a:moveTo>
                    <a:pt x="1469789" y="205740"/>
                  </a:moveTo>
                  <a:lnTo>
                    <a:pt x="1441703" y="205740"/>
                  </a:lnTo>
                  <a:lnTo>
                    <a:pt x="1443227" y="216408"/>
                  </a:lnTo>
                  <a:lnTo>
                    <a:pt x="1443227" y="213360"/>
                  </a:lnTo>
                  <a:lnTo>
                    <a:pt x="1470877" y="213360"/>
                  </a:lnTo>
                  <a:lnTo>
                    <a:pt x="1470659" y="211836"/>
                  </a:lnTo>
                  <a:lnTo>
                    <a:pt x="1470659" y="208787"/>
                  </a:lnTo>
                  <a:lnTo>
                    <a:pt x="1469789" y="205740"/>
                  </a:lnTo>
                  <a:close/>
                </a:path>
                <a:path w="1472564" h="447039">
                  <a:moveTo>
                    <a:pt x="30479" y="205740"/>
                  </a:moveTo>
                  <a:lnTo>
                    <a:pt x="28956" y="207263"/>
                  </a:lnTo>
                  <a:lnTo>
                    <a:pt x="30044" y="207263"/>
                  </a:lnTo>
                  <a:lnTo>
                    <a:pt x="30479" y="205740"/>
                  </a:lnTo>
                  <a:close/>
                </a:path>
                <a:path w="1472564" h="447039">
                  <a:moveTo>
                    <a:pt x="1097279" y="27432"/>
                  </a:moveTo>
                  <a:lnTo>
                    <a:pt x="809244" y="27432"/>
                  </a:lnTo>
                  <a:lnTo>
                    <a:pt x="880871" y="30480"/>
                  </a:lnTo>
                  <a:lnTo>
                    <a:pt x="1014983" y="42672"/>
                  </a:lnTo>
                  <a:lnTo>
                    <a:pt x="1107948" y="56387"/>
                  </a:lnTo>
                  <a:lnTo>
                    <a:pt x="1191768" y="74675"/>
                  </a:lnTo>
                  <a:lnTo>
                    <a:pt x="1242059" y="88392"/>
                  </a:lnTo>
                  <a:lnTo>
                    <a:pt x="1266444" y="94487"/>
                  </a:lnTo>
                  <a:lnTo>
                    <a:pt x="1289303" y="102108"/>
                  </a:lnTo>
                  <a:lnTo>
                    <a:pt x="1309115" y="109728"/>
                  </a:lnTo>
                  <a:lnTo>
                    <a:pt x="1328927" y="118872"/>
                  </a:lnTo>
                  <a:lnTo>
                    <a:pt x="1347215" y="126492"/>
                  </a:lnTo>
                  <a:lnTo>
                    <a:pt x="1380744" y="144780"/>
                  </a:lnTo>
                  <a:lnTo>
                    <a:pt x="1417320" y="170687"/>
                  </a:lnTo>
                  <a:lnTo>
                    <a:pt x="1441703" y="207263"/>
                  </a:lnTo>
                  <a:lnTo>
                    <a:pt x="1441703" y="205740"/>
                  </a:lnTo>
                  <a:lnTo>
                    <a:pt x="1469789" y="205740"/>
                  </a:lnTo>
                  <a:lnTo>
                    <a:pt x="1467612" y="198120"/>
                  </a:lnTo>
                  <a:lnTo>
                    <a:pt x="1467612" y="196596"/>
                  </a:lnTo>
                  <a:lnTo>
                    <a:pt x="1466088" y="196596"/>
                  </a:lnTo>
                  <a:lnTo>
                    <a:pt x="1461515" y="184404"/>
                  </a:lnTo>
                  <a:lnTo>
                    <a:pt x="1453895" y="172212"/>
                  </a:lnTo>
                  <a:lnTo>
                    <a:pt x="1421892" y="140208"/>
                  </a:lnTo>
                  <a:lnTo>
                    <a:pt x="1377695" y="111251"/>
                  </a:lnTo>
                  <a:lnTo>
                    <a:pt x="1339595" y="92963"/>
                  </a:lnTo>
                  <a:lnTo>
                    <a:pt x="1319783" y="85344"/>
                  </a:lnTo>
                  <a:lnTo>
                    <a:pt x="1296924" y="76200"/>
                  </a:lnTo>
                  <a:lnTo>
                    <a:pt x="1274064" y="68580"/>
                  </a:lnTo>
                  <a:lnTo>
                    <a:pt x="1249680" y="60960"/>
                  </a:lnTo>
                  <a:lnTo>
                    <a:pt x="1225295" y="54863"/>
                  </a:lnTo>
                  <a:lnTo>
                    <a:pt x="1197864" y="47244"/>
                  </a:lnTo>
                  <a:lnTo>
                    <a:pt x="1170432" y="41148"/>
                  </a:lnTo>
                  <a:lnTo>
                    <a:pt x="1141476" y="35051"/>
                  </a:lnTo>
                  <a:lnTo>
                    <a:pt x="1112520" y="30480"/>
                  </a:lnTo>
                  <a:lnTo>
                    <a:pt x="1097279" y="27432"/>
                  </a:lnTo>
                  <a:close/>
                </a:path>
                <a:path w="1472564" h="447039">
                  <a:moveTo>
                    <a:pt x="34398" y="196596"/>
                  </a:moveTo>
                  <a:lnTo>
                    <a:pt x="33528" y="196596"/>
                  </a:lnTo>
                  <a:lnTo>
                    <a:pt x="33528" y="198120"/>
                  </a:lnTo>
                  <a:lnTo>
                    <a:pt x="34398" y="19659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1" name="object 191"/>
          <p:cNvSpPr txBox="1"/>
          <p:nvPr/>
        </p:nvSpPr>
        <p:spPr>
          <a:xfrm>
            <a:off x="766063" y="1390904"/>
            <a:ext cx="1996439" cy="11664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65785">
              <a:lnSpc>
                <a:spcPct val="100000"/>
              </a:lnSpc>
              <a:spcBef>
                <a:spcPts val="110"/>
              </a:spcBef>
              <a:tabLst>
                <a:tab pos="1633855" algn="l"/>
              </a:tabLst>
            </a:pPr>
            <a:r>
              <a:rPr dirty="0" baseline="1851" sz="2250" spc="-6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dirty="0" baseline="1851" sz="2250">
                <a:solidFill>
                  <a:srgbClr val="FFFFFF"/>
                </a:solidFill>
                <a:latin typeface="Segoe UI"/>
                <a:cs typeface="Segoe UI"/>
              </a:rPr>
              <a:t>aa</a:t>
            </a:r>
            <a:r>
              <a:rPr dirty="0" baseline="1851" sz="2250" spc="7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dirty="0" baseline="1851" sz="225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500" spc="5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dirty="0" sz="1500">
                <a:solidFill>
                  <a:srgbClr val="FFFFFF"/>
                </a:solidFill>
                <a:latin typeface="Segoe UI"/>
                <a:cs typeface="Segoe UI"/>
              </a:rPr>
              <a:t>aa</a:t>
            </a:r>
            <a:r>
              <a:rPr dirty="0" sz="1500" spc="5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endParaRPr sz="15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Meiryo UI"/>
                <a:cs typeface="Meiryo UI"/>
              </a:rPr>
              <a:t>クラ</a:t>
            </a:r>
            <a:r>
              <a:rPr dirty="0" sz="1500" spc="10">
                <a:latin typeface="Meiryo UI"/>
                <a:cs typeface="Meiryo UI"/>
              </a:rPr>
              <a:t>ウ</a:t>
            </a:r>
            <a:r>
              <a:rPr dirty="0" sz="1500">
                <a:latin typeface="Meiryo UI"/>
                <a:cs typeface="Meiryo UI"/>
              </a:rPr>
              <a:t>ド</a:t>
            </a:r>
            <a:r>
              <a:rPr dirty="0" sz="1500" spc="5">
                <a:latin typeface="Meiryo UI"/>
                <a:cs typeface="Meiryo UI"/>
              </a:rPr>
              <a:t>サー</a:t>
            </a:r>
            <a:r>
              <a:rPr dirty="0" sz="1500">
                <a:latin typeface="Meiryo UI"/>
                <a:cs typeface="Meiryo UI"/>
              </a:rPr>
              <a:t>ビ</a:t>
            </a:r>
            <a:r>
              <a:rPr dirty="0" sz="1500" spc="5">
                <a:latin typeface="Meiryo UI"/>
                <a:cs typeface="Meiryo UI"/>
              </a:rPr>
              <a:t>ス</a:t>
            </a:r>
            <a:endParaRPr sz="1500">
              <a:latin typeface="Meiryo UI"/>
              <a:cs typeface="Meiryo UI"/>
            </a:endParaRPr>
          </a:p>
          <a:p>
            <a:pPr marL="1003300">
              <a:lnSpc>
                <a:spcPct val="100000"/>
              </a:lnSpc>
              <a:spcBef>
                <a:spcPts val="844"/>
              </a:spcBef>
            </a:pPr>
            <a:r>
              <a:rPr dirty="0" sz="1300" spc="-10">
                <a:solidFill>
                  <a:srgbClr val="FFFFFF"/>
                </a:solidFill>
                <a:latin typeface="Meiryo UI"/>
                <a:cs typeface="Meiryo UI"/>
              </a:rPr>
              <a:t>イ</a:t>
            </a:r>
            <a:r>
              <a:rPr dirty="0" sz="1300">
                <a:solidFill>
                  <a:srgbClr val="FFFFFF"/>
                </a:solidFill>
                <a:latin typeface="Meiryo UI"/>
                <a:cs typeface="Meiryo UI"/>
              </a:rPr>
              <a:t>ン</a:t>
            </a:r>
            <a:r>
              <a:rPr dirty="0" sz="1300" spc="-5">
                <a:solidFill>
                  <a:srgbClr val="FFFFFF"/>
                </a:solidFill>
                <a:latin typeface="Meiryo UI"/>
                <a:cs typeface="Meiryo UI"/>
              </a:rPr>
              <a:t>タ</a:t>
            </a:r>
            <a:r>
              <a:rPr dirty="0" sz="1300" spc="-10">
                <a:solidFill>
                  <a:srgbClr val="FFFFFF"/>
                </a:solidFill>
                <a:latin typeface="Meiryo UI"/>
                <a:cs typeface="Meiryo UI"/>
              </a:rPr>
              <a:t>ーネ</a:t>
            </a:r>
            <a:r>
              <a:rPr dirty="0" sz="1300" spc="-15">
                <a:solidFill>
                  <a:srgbClr val="FFFFFF"/>
                </a:solidFill>
                <a:latin typeface="Meiryo UI"/>
                <a:cs typeface="Meiryo UI"/>
              </a:rPr>
              <a:t>ッ</a:t>
            </a:r>
            <a:r>
              <a:rPr dirty="0" sz="1300" spc="-5">
                <a:solidFill>
                  <a:srgbClr val="FFFFFF"/>
                </a:solidFill>
                <a:latin typeface="Meiryo UI"/>
                <a:cs typeface="Meiryo UI"/>
              </a:rPr>
              <a:t>ト</a:t>
            </a:r>
            <a:endParaRPr sz="1300">
              <a:latin typeface="Meiryo UI"/>
              <a:cs typeface="Meiryo UI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91439" y="2421636"/>
            <a:ext cx="1769745" cy="1120140"/>
            <a:chOff x="91439" y="2421636"/>
            <a:chExt cx="1769745" cy="1120140"/>
          </a:xfrm>
        </p:grpSpPr>
        <p:sp>
          <p:nvSpPr>
            <p:cNvPr id="193" name="object 193"/>
            <p:cNvSpPr/>
            <p:nvPr/>
          </p:nvSpPr>
          <p:spPr>
            <a:xfrm>
              <a:off x="380999" y="2421636"/>
              <a:ext cx="1312545" cy="579120"/>
            </a:xfrm>
            <a:custGeom>
              <a:avLst/>
              <a:gdLst/>
              <a:ahLst/>
              <a:cxnLst/>
              <a:rect l="l" t="t" r="r" b="b"/>
              <a:pathLst>
                <a:path w="1312545" h="579119">
                  <a:moveTo>
                    <a:pt x="656844" y="0"/>
                  </a:moveTo>
                  <a:lnTo>
                    <a:pt x="593593" y="1324"/>
                  </a:lnTo>
                  <a:lnTo>
                    <a:pt x="532042" y="5217"/>
                  </a:lnTo>
                  <a:lnTo>
                    <a:pt x="472466" y="11557"/>
                  </a:lnTo>
                  <a:lnTo>
                    <a:pt x="415140" y="20224"/>
                  </a:lnTo>
                  <a:lnTo>
                    <a:pt x="360340" y="31097"/>
                  </a:lnTo>
                  <a:lnTo>
                    <a:pt x="308340" y="44054"/>
                  </a:lnTo>
                  <a:lnTo>
                    <a:pt x="259418" y="58974"/>
                  </a:lnTo>
                  <a:lnTo>
                    <a:pt x="213847" y="75737"/>
                  </a:lnTo>
                  <a:lnTo>
                    <a:pt x="171903" y="94222"/>
                  </a:lnTo>
                  <a:lnTo>
                    <a:pt x="133863" y="114307"/>
                  </a:lnTo>
                  <a:lnTo>
                    <a:pt x="100001" y="135872"/>
                  </a:lnTo>
                  <a:lnTo>
                    <a:pt x="45914" y="182957"/>
                  </a:lnTo>
                  <a:lnTo>
                    <a:pt x="11845" y="234509"/>
                  </a:lnTo>
                  <a:lnTo>
                    <a:pt x="0" y="289560"/>
                  </a:lnTo>
                  <a:lnTo>
                    <a:pt x="3007" y="317462"/>
                  </a:lnTo>
                  <a:lnTo>
                    <a:pt x="26239" y="370884"/>
                  </a:lnTo>
                  <a:lnTo>
                    <a:pt x="70593" y="420323"/>
                  </a:lnTo>
                  <a:lnTo>
                    <a:pt x="133863" y="464812"/>
                  </a:lnTo>
                  <a:lnTo>
                    <a:pt x="171903" y="484897"/>
                  </a:lnTo>
                  <a:lnTo>
                    <a:pt x="213847" y="503382"/>
                  </a:lnTo>
                  <a:lnTo>
                    <a:pt x="259418" y="520145"/>
                  </a:lnTo>
                  <a:lnTo>
                    <a:pt x="308340" y="535065"/>
                  </a:lnTo>
                  <a:lnTo>
                    <a:pt x="360340" y="548022"/>
                  </a:lnTo>
                  <a:lnTo>
                    <a:pt x="415140" y="558895"/>
                  </a:lnTo>
                  <a:lnTo>
                    <a:pt x="472466" y="567562"/>
                  </a:lnTo>
                  <a:lnTo>
                    <a:pt x="532042" y="573902"/>
                  </a:lnTo>
                  <a:lnTo>
                    <a:pt x="593593" y="577795"/>
                  </a:lnTo>
                  <a:lnTo>
                    <a:pt x="656844" y="579120"/>
                  </a:lnTo>
                  <a:lnTo>
                    <a:pt x="720078" y="577795"/>
                  </a:lnTo>
                  <a:lnTo>
                    <a:pt x="781586" y="573902"/>
                  </a:lnTo>
                  <a:lnTo>
                    <a:pt x="841095" y="567562"/>
                  </a:lnTo>
                  <a:lnTo>
                    <a:pt x="898333" y="558895"/>
                  </a:lnTo>
                  <a:lnTo>
                    <a:pt x="953029" y="548022"/>
                  </a:lnTo>
                  <a:lnTo>
                    <a:pt x="1004911" y="535065"/>
                  </a:lnTo>
                  <a:lnTo>
                    <a:pt x="1053707" y="520145"/>
                  </a:lnTo>
                  <a:lnTo>
                    <a:pt x="1099145" y="503382"/>
                  </a:lnTo>
                  <a:lnTo>
                    <a:pt x="1140954" y="484897"/>
                  </a:lnTo>
                  <a:lnTo>
                    <a:pt x="1178862" y="464812"/>
                  </a:lnTo>
                  <a:lnTo>
                    <a:pt x="1212598" y="443247"/>
                  </a:lnTo>
                  <a:lnTo>
                    <a:pt x="1266463" y="396162"/>
                  </a:lnTo>
                  <a:lnTo>
                    <a:pt x="1300376" y="344610"/>
                  </a:lnTo>
                  <a:lnTo>
                    <a:pt x="1312164" y="289560"/>
                  </a:lnTo>
                  <a:lnTo>
                    <a:pt x="1309171" y="261657"/>
                  </a:lnTo>
                  <a:lnTo>
                    <a:pt x="1286049" y="208235"/>
                  </a:lnTo>
                  <a:lnTo>
                    <a:pt x="1241888" y="158796"/>
                  </a:lnTo>
                  <a:lnTo>
                    <a:pt x="1178862" y="114307"/>
                  </a:lnTo>
                  <a:lnTo>
                    <a:pt x="1140954" y="94222"/>
                  </a:lnTo>
                  <a:lnTo>
                    <a:pt x="1099145" y="75737"/>
                  </a:lnTo>
                  <a:lnTo>
                    <a:pt x="1053707" y="58974"/>
                  </a:lnTo>
                  <a:lnTo>
                    <a:pt x="1004911" y="44054"/>
                  </a:lnTo>
                  <a:lnTo>
                    <a:pt x="953029" y="31097"/>
                  </a:lnTo>
                  <a:lnTo>
                    <a:pt x="898333" y="20224"/>
                  </a:lnTo>
                  <a:lnTo>
                    <a:pt x="841095" y="11557"/>
                  </a:lnTo>
                  <a:lnTo>
                    <a:pt x="781586" y="5217"/>
                  </a:lnTo>
                  <a:lnTo>
                    <a:pt x="720078" y="1324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105155" y="3054096"/>
              <a:ext cx="1740535" cy="474345"/>
            </a:xfrm>
            <a:custGeom>
              <a:avLst/>
              <a:gdLst/>
              <a:ahLst/>
              <a:cxnLst/>
              <a:rect l="l" t="t" r="r" b="b"/>
              <a:pathLst>
                <a:path w="1740535" h="474345">
                  <a:moveTo>
                    <a:pt x="1274064" y="0"/>
                  </a:moveTo>
                  <a:lnTo>
                    <a:pt x="79248" y="0"/>
                  </a:lnTo>
                  <a:lnTo>
                    <a:pt x="48863" y="6167"/>
                  </a:lnTo>
                  <a:lnTo>
                    <a:pt x="23621" y="23050"/>
                  </a:lnTo>
                  <a:lnTo>
                    <a:pt x="6381" y="48220"/>
                  </a:lnTo>
                  <a:lnTo>
                    <a:pt x="0" y="79248"/>
                  </a:lnTo>
                  <a:lnTo>
                    <a:pt x="0" y="394715"/>
                  </a:lnTo>
                  <a:lnTo>
                    <a:pt x="6381" y="425743"/>
                  </a:lnTo>
                  <a:lnTo>
                    <a:pt x="23622" y="450913"/>
                  </a:lnTo>
                  <a:lnTo>
                    <a:pt x="48863" y="467796"/>
                  </a:lnTo>
                  <a:lnTo>
                    <a:pt x="79248" y="473963"/>
                  </a:lnTo>
                  <a:lnTo>
                    <a:pt x="1274064" y="473963"/>
                  </a:lnTo>
                  <a:lnTo>
                    <a:pt x="1305091" y="467796"/>
                  </a:lnTo>
                  <a:lnTo>
                    <a:pt x="1330261" y="450913"/>
                  </a:lnTo>
                  <a:lnTo>
                    <a:pt x="1347144" y="425743"/>
                  </a:lnTo>
                  <a:lnTo>
                    <a:pt x="1353312" y="394715"/>
                  </a:lnTo>
                  <a:lnTo>
                    <a:pt x="1674519" y="275843"/>
                  </a:lnTo>
                  <a:lnTo>
                    <a:pt x="1353312" y="275843"/>
                  </a:lnTo>
                  <a:lnTo>
                    <a:pt x="1353312" y="79248"/>
                  </a:lnTo>
                  <a:lnTo>
                    <a:pt x="1347144" y="48220"/>
                  </a:lnTo>
                  <a:lnTo>
                    <a:pt x="1330261" y="23050"/>
                  </a:lnTo>
                  <a:lnTo>
                    <a:pt x="1305091" y="6167"/>
                  </a:lnTo>
                  <a:lnTo>
                    <a:pt x="1274064" y="0"/>
                  </a:lnTo>
                  <a:close/>
                </a:path>
                <a:path w="1740535" h="474345">
                  <a:moveTo>
                    <a:pt x="1740408" y="251460"/>
                  </a:moveTo>
                  <a:lnTo>
                    <a:pt x="1353312" y="275843"/>
                  </a:lnTo>
                  <a:lnTo>
                    <a:pt x="1674519" y="275843"/>
                  </a:lnTo>
                  <a:lnTo>
                    <a:pt x="1740408" y="25146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91439" y="3040380"/>
              <a:ext cx="1769745" cy="501650"/>
            </a:xfrm>
            <a:custGeom>
              <a:avLst/>
              <a:gdLst/>
              <a:ahLst/>
              <a:cxnLst/>
              <a:rect l="l" t="t" r="r" b="b"/>
              <a:pathLst>
                <a:path w="1769745" h="501650">
                  <a:moveTo>
                    <a:pt x="1296923" y="0"/>
                  </a:moveTo>
                  <a:lnTo>
                    <a:pt x="92963" y="0"/>
                  </a:lnTo>
                  <a:lnTo>
                    <a:pt x="65531" y="4571"/>
                  </a:lnTo>
                  <a:lnTo>
                    <a:pt x="27431" y="27431"/>
                  </a:lnTo>
                  <a:lnTo>
                    <a:pt x="4572" y="65531"/>
                  </a:lnTo>
                  <a:lnTo>
                    <a:pt x="0" y="92963"/>
                  </a:lnTo>
                  <a:lnTo>
                    <a:pt x="0" y="408431"/>
                  </a:lnTo>
                  <a:lnTo>
                    <a:pt x="16763" y="460247"/>
                  </a:lnTo>
                  <a:lnTo>
                    <a:pt x="50292" y="490727"/>
                  </a:lnTo>
                  <a:lnTo>
                    <a:pt x="67056" y="496824"/>
                  </a:lnTo>
                  <a:lnTo>
                    <a:pt x="74676" y="499871"/>
                  </a:lnTo>
                  <a:lnTo>
                    <a:pt x="83820" y="501395"/>
                  </a:lnTo>
                  <a:lnTo>
                    <a:pt x="1289304" y="501395"/>
                  </a:lnTo>
                  <a:lnTo>
                    <a:pt x="1316736" y="496824"/>
                  </a:lnTo>
                  <a:lnTo>
                    <a:pt x="1324356" y="493775"/>
                  </a:lnTo>
                  <a:lnTo>
                    <a:pt x="1333500" y="489203"/>
                  </a:lnTo>
                  <a:lnTo>
                    <a:pt x="1339596" y="484631"/>
                  </a:lnTo>
                  <a:lnTo>
                    <a:pt x="1347216" y="480059"/>
                  </a:lnTo>
                  <a:lnTo>
                    <a:pt x="1353312" y="473963"/>
                  </a:lnTo>
                  <a:lnTo>
                    <a:pt x="85344" y="473963"/>
                  </a:lnTo>
                  <a:lnTo>
                    <a:pt x="73152" y="470915"/>
                  </a:lnTo>
                  <a:lnTo>
                    <a:pt x="60960" y="464819"/>
                  </a:lnTo>
                  <a:lnTo>
                    <a:pt x="51815" y="458724"/>
                  </a:lnTo>
                  <a:lnTo>
                    <a:pt x="42672" y="449579"/>
                  </a:lnTo>
                  <a:lnTo>
                    <a:pt x="39624" y="445007"/>
                  </a:lnTo>
                  <a:lnTo>
                    <a:pt x="35052" y="438912"/>
                  </a:lnTo>
                  <a:lnTo>
                    <a:pt x="33527" y="432815"/>
                  </a:lnTo>
                  <a:lnTo>
                    <a:pt x="30479" y="426719"/>
                  </a:lnTo>
                  <a:lnTo>
                    <a:pt x="28956" y="420624"/>
                  </a:lnTo>
                  <a:lnTo>
                    <a:pt x="28956" y="414527"/>
                  </a:lnTo>
                  <a:lnTo>
                    <a:pt x="27431" y="408431"/>
                  </a:lnTo>
                  <a:lnTo>
                    <a:pt x="27431" y="92963"/>
                  </a:lnTo>
                  <a:lnTo>
                    <a:pt x="28956" y="85343"/>
                  </a:lnTo>
                  <a:lnTo>
                    <a:pt x="28956" y="79247"/>
                  </a:lnTo>
                  <a:lnTo>
                    <a:pt x="30479" y="73151"/>
                  </a:lnTo>
                  <a:lnTo>
                    <a:pt x="36576" y="60959"/>
                  </a:lnTo>
                  <a:lnTo>
                    <a:pt x="39624" y="56387"/>
                  </a:lnTo>
                  <a:lnTo>
                    <a:pt x="42672" y="50291"/>
                  </a:lnTo>
                  <a:lnTo>
                    <a:pt x="47244" y="45719"/>
                  </a:lnTo>
                  <a:lnTo>
                    <a:pt x="51815" y="42671"/>
                  </a:lnTo>
                  <a:lnTo>
                    <a:pt x="57911" y="38100"/>
                  </a:lnTo>
                  <a:lnTo>
                    <a:pt x="62483" y="35051"/>
                  </a:lnTo>
                  <a:lnTo>
                    <a:pt x="68580" y="32003"/>
                  </a:lnTo>
                  <a:lnTo>
                    <a:pt x="86867" y="27431"/>
                  </a:lnTo>
                  <a:lnTo>
                    <a:pt x="1353312" y="27431"/>
                  </a:lnTo>
                  <a:lnTo>
                    <a:pt x="1345692" y="21335"/>
                  </a:lnTo>
                  <a:lnTo>
                    <a:pt x="1339596" y="15239"/>
                  </a:lnTo>
                  <a:lnTo>
                    <a:pt x="1331976" y="10667"/>
                  </a:lnTo>
                  <a:lnTo>
                    <a:pt x="1322832" y="7619"/>
                  </a:lnTo>
                  <a:lnTo>
                    <a:pt x="1315212" y="4571"/>
                  </a:lnTo>
                  <a:lnTo>
                    <a:pt x="1306068" y="1524"/>
                  </a:lnTo>
                  <a:lnTo>
                    <a:pt x="1296923" y="0"/>
                  </a:lnTo>
                  <a:close/>
                </a:path>
                <a:path w="1769745" h="501650">
                  <a:moveTo>
                    <a:pt x="1754359" y="278972"/>
                  </a:moveTo>
                  <a:lnTo>
                    <a:pt x="1664008" y="284641"/>
                  </a:lnTo>
                  <a:lnTo>
                    <a:pt x="1362456" y="396239"/>
                  </a:lnTo>
                  <a:lnTo>
                    <a:pt x="1356360" y="397763"/>
                  </a:lnTo>
                  <a:lnTo>
                    <a:pt x="1353312" y="402335"/>
                  </a:lnTo>
                  <a:lnTo>
                    <a:pt x="1353312" y="416051"/>
                  </a:lnTo>
                  <a:lnTo>
                    <a:pt x="1350264" y="428243"/>
                  </a:lnTo>
                  <a:lnTo>
                    <a:pt x="1347216" y="434339"/>
                  </a:lnTo>
                  <a:lnTo>
                    <a:pt x="1345692" y="440435"/>
                  </a:lnTo>
                  <a:lnTo>
                    <a:pt x="1341120" y="445007"/>
                  </a:lnTo>
                  <a:lnTo>
                    <a:pt x="1338072" y="451103"/>
                  </a:lnTo>
                  <a:lnTo>
                    <a:pt x="1333500" y="455675"/>
                  </a:lnTo>
                  <a:lnTo>
                    <a:pt x="1328928" y="458724"/>
                  </a:lnTo>
                  <a:lnTo>
                    <a:pt x="1324356" y="463295"/>
                  </a:lnTo>
                  <a:lnTo>
                    <a:pt x="1312164" y="469391"/>
                  </a:lnTo>
                  <a:lnTo>
                    <a:pt x="1293876" y="473963"/>
                  </a:lnTo>
                  <a:lnTo>
                    <a:pt x="1353312" y="473963"/>
                  </a:lnTo>
                  <a:lnTo>
                    <a:pt x="1359408" y="466343"/>
                  </a:lnTo>
                  <a:lnTo>
                    <a:pt x="1365504" y="460247"/>
                  </a:lnTo>
                  <a:lnTo>
                    <a:pt x="1370076" y="452627"/>
                  </a:lnTo>
                  <a:lnTo>
                    <a:pt x="1373123" y="443483"/>
                  </a:lnTo>
                  <a:lnTo>
                    <a:pt x="1376172" y="435863"/>
                  </a:lnTo>
                  <a:lnTo>
                    <a:pt x="1379220" y="426719"/>
                  </a:lnTo>
                  <a:lnTo>
                    <a:pt x="1380236" y="420624"/>
                  </a:lnTo>
                  <a:lnTo>
                    <a:pt x="1371600" y="420624"/>
                  </a:lnTo>
                  <a:lnTo>
                    <a:pt x="1380744" y="408431"/>
                  </a:lnTo>
                  <a:lnTo>
                    <a:pt x="1404544" y="408431"/>
                  </a:lnTo>
                  <a:lnTo>
                    <a:pt x="1754359" y="278972"/>
                  </a:lnTo>
                  <a:close/>
                </a:path>
                <a:path w="1769745" h="501650">
                  <a:moveTo>
                    <a:pt x="1380744" y="408431"/>
                  </a:moveTo>
                  <a:lnTo>
                    <a:pt x="1371600" y="420624"/>
                  </a:lnTo>
                  <a:lnTo>
                    <a:pt x="1380744" y="417240"/>
                  </a:lnTo>
                  <a:lnTo>
                    <a:pt x="1380744" y="408431"/>
                  </a:lnTo>
                  <a:close/>
                </a:path>
                <a:path w="1769745" h="501650">
                  <a:moveTo>
                    <a:pt x="1380744" y="417240"/>
                  </a:moveTo>
                  <a:lnTo>
                    <a:pt x="1371600" y="420624"/>
                  </a:lnTo>
                  <a:lnTo>
                    <a:pt x="1380236" y="420624"/>
                  </a:lnTo>
                  <a:lnTo>
                    <a:pt x="1380744" y="417575"/>
                  </a:lnTo>
                  <a:lnTo>
                    <a:pt x="1380744" y="417240"/>
                  </a:lnTo>
                  <a:close/>
                </a:path>
                <a:path w="1769745" h="501650">
                  <a:moveTo>
                    <a:pt x="1404544" y="408431"/>
                  </a:moveTo>
                  <a:lnTo>
                    <a:pt x="1380744" y="408431"/>
                  </a:lnTo>
                  <a:lnTo>
                    <a:pt x="1380744" y="417240"/>
                  </a:lnTo>
                  <a:lnTo>
                    <a:pt x="1404544" y="408431"/>
                  </a:lnTo>
                  <a:close/>
                </a:path>
                <a:path w="1769745" h="501650">
                  <a:moveTo>
                    <a:pt x="1353312" y="27431"/>
                  </a:moveTo>
                  <a:lnTo>
                    <a:pt x="1295400" y="27431"/>
                  </a:lnTo>
                  <a:lnTo>
                    <a:pt x="1307592" y="30479"/>
                  </a:lnTo>
                  <a:lnTo>
                    <a:pt x="1319784" y="36575"/>
                  </a:lnTo>
                  <a:lnTo>
                    <a:pt x="1324356" y="39624"/>
                  </a:lnTo>
                  <a:lnTo>
                    <a:pt x="1330452" y="42671"/>
                  </a:lnTo>
                  <a:lnTo>
                    <a:pt x="1335023" y="47243"/>
                  </a:lnTo>
                  <a:lnTo>
                    <a:pt x="1338072" y="51815"/>
                  </a:lnTo>
                  <a:lnTo>
                    <a:pt x="1342644" y="56387"/>
                  </a:lnTo>
                  <a:lnTo>
                    <a:pt x="1348740" y="68579"/>
                  </a:lnTo>
                  <a:lnTo>
                    <a:pt x="1353312" y="86867"/>
                  </a:lnTo>
                  <a:lnTo>
                    <a:pt x="1353312" y="294131"/>
                  </a:lnTo>
                  <a:lnTo>
                    <a:pt x="1354836" y="297179"/>
                  </a:lnTo>
                  <a:lnTo>
                    <a:pt x="1360932" y="303275"/>
                  </a:lnTo>
                  <a:lnTo>
                    <a:pt x="1363980" y="304800"/>
                  </a:lnTo>
                  <a:lnTo>
                    <a:pt x="1367028" y="303275"/>
                  </a:lnTo>
                  <a:lnTo>
                    <a:pt x="1585626" y="289559"/>
                  </a:lnTo>
                  <a:lnTo>
                    <a:pt x="1380744" y="289559"/>
                  </a:lnTo>
                  <a:lnTo>
                    <a:pt x="1365504" y="275843"/>
                  </a:lnTo>
                  <a:lnTo>
                    <a:pt x="1380744" y="274887"/>
                  </a:lnTo>
                  <a:lnTo>
                    <a:pt x="1380744" y="92963"/>
                  </a:lnTo>
                  <a:lnTo>
                    <a:pt x="1379220" y="82295"/>
                  </a:lnTo>
                  <a:lnTo>
                    <a:pt x="1379220" y="73151"/>
                  </a:lnTo>
                  <a:lnTo>
                    <a:pt x="1376172" y="64007"/>
                  </a:lnTo>
                  <a:lnTo>
                    <a:pt x="1373123" y="56387"/>
                  </a:lnTo>
                  <a:lnTo>
                    <a:pt x="1359408" y="33527"/>
                  </a:lnTo>
                  <a:lnTo>
                    <a:pt x="1353312" y="27431"/>
                  </a:lnTo>
                  <a:close/>
                </a:path>
                <a:path w="1769745" h="501650">
                  <a:moveTo>
                    <a:pt x="1380744" y="274887"/>
                  </a:moveTo>
                  <a:lnTo>
                    <a:pt x="1365504" y="275843"/>
                  </a:lnTo>
                  <a:lnTo>
                    <a:pt x="1380744" y="289559"/>
                  </a:lnTo>
                  <a:lnTo>
                    <a:pt x="1380744" y="274887"/>
                  </a:lnTo>
                  <a:close/>
                </a:path>
                <a:path w="1769745" h="501650">
                  <a:moveTo>
                    <a:pt x="1760220" y="251459"/>
                  </a:moveTo>
                  <a:lnTo>
                    <a:pt x="1754124" y="251459"/>
                  </a:lnTo>
                  <a:lnTo>
                    <a:pt x="1380744" y="274887"/>
                  </a:lnTo>
                  <a:lnTo>
                    <a:pt x="1380744" y="289559"/>
                  </a:lnTo>
                  <a:lnTo>
                    <a:pt x="1585626" y="289559"/>
                  </a:lnTo>
                  <a:lnTo>
                    <a:pt x="1664008" y="284641"/>
                  </a:lnTo>
                  <a:lnTo>
                    <a:pt x="1749552" y="252983"/>
                  </a:lnTo>
                  <a:lnTo>
                    <a:pt x="1762252" y="252983"/>
                  </a:lnTo>
                  <a:lnTo>
                    <a:pt x="1760220" y="251459"/>
                  </a:lnTo>
                  <a:close/>
                </a:path>
                <a:path w="1769745" h="501650">
                  <a:moveTo>
                    <a:pt x="1749552" y="252983"/>
                  </a:moveTo>
                  <a:lnTo>
                    <a:pt x="1664008" y="284641"/>
                  </a:lnTo>
                  <a:lnTo>
                    <a:pt x="1754359" y="278972"/>
                  </a:lnTo>
                  <a:lnTo>
                    <a:pt x="1755562" y="278527"/>
                  </a:lnTo>
                  <a:lnTo>
                    <a:pt x="1749552" y="252983"/>
                  </a:lnTo>
                  <a:close/>
                </a:path>
                <a:path w="1769745" h="501650">
                  <a:moveTo>
                    <a:pt x="1755562" y="278527"/>
                  </a:moveTo>
                  <a:lnTo>
                    <a:pt x="1754359" y="278972"/>
                  </a:lnTo>
                  <a:lnTo>
                    <a:pt x="1755648" y="278891"/>
                  </a:lnTo>
                  <a:lnTo>
                    <a:pt x="1755562" y="278527"/>
                  </a:lnTo>
                  <a:close/>
                </a:path>
                <a:path w="1769745" h="501650">
                  <a:moveTo>
                    <a:pt x="1762252" y="252983"/>
                  </a:moveTo>
                  <a:lnTo>
                    <a:pt x="1749552" y="252983"/>
                  </a:lnTo>
                  <a:lnTo>
                    <a:pt x="1755562" y="278527"/>
                  </a:lnTo>
                  <a:lnTo>
                    <a:pt x="1758696" y="277367"/>
                  </a:lnTo>
                  <a:lnTo>
                    <a:pt x="1764792" y="275843"/>
                  </a:lnTo>
                  <a:lnTo>
                    <a:pt x="1769364" y="269747"/>
                  </a:lnTo>
                  <a:lnTo>
                    <a:pt x="1767840" y="262127"/>
                  </a:lnTo>
                  <a:lnTo>
                    <a:pt x="1766316" y="256031"/>
                  </a:lnTo>
                  <a:lnTo>
                    <a:pt x="1762252" y="252983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6" name="object 196"/>
          <p:cNvSpPr txBox="1"/>
          <p:nvPr/>
        </p:nvSpPr>
        <p:spPr>
          <a:xfrm>
            <a:off x="258572" y="2597911"/>
            <a:ext cx="1109980" cy="89979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63550">
              <a:lnSpc>
                <a:spcPct val="100000"/>
              </a:lnSpc>
              <a:spcBef>
                <a:spcPts val="110"/>
              </a:spcBef>
            </a:pPr>
            <a:r>
              <a:rPr dirty="0" sz="1500" spc="5" b="1">
                <a:latin typeface="Meiryo"/>
                <a:cs typeface="Meiryo"/>
              </a:rPr>
              <a:t>S</a:t>
            </a:r>
            <a:r>
              <a:rPr dirty="0" sz="1500" b="1">
                <a:latin typeface="Meiryo"/>
                <a:cs typeface="Meiryo"/>
              </a:rPr>
              <a:t>IN</a:t>
            </a:r>
            <a:r>
              <a:rPr dirty="0" sz="1500" spc="-15" b="1">
                <a:latin typeface="Meiryo"/>
                <a:cs typeface="Meiryo"/>
              </a:rPr>
              <a:t>E</a:t>
            </a:r>
            <a:r>
              <a:rPr dirty="0" sz="1500" spc="5" b="1">
                <a:latin typeface="Meiryo"/>
                <a:cs typeface="Meiryo"/>
              </a:rPr>
              <a:t>T</a:t>
            </a:r>
            <a:endParaRPr sz="1500">
              <a:latin typeface="Meiryo"/>
              <a:cs typeface="Meiryo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000">
              <a:latin typeface="Meiryo"/>
              <a:cs typeface="Meiryo"/>
            </a:endParaRPr>
          </a:p>
          <a:p>
            <a:pPr marL="44450" marR="66040" indent="-32384">
              <a:lnSpc>
                <a:spcPts val="1550"/>
              </a:lnSpc>
            </a:pPr>
            <a:r>
              <a:rPr dirty="0" sz="1300" spc="-10">
                <a:latin typeface="Segoe UI"/>
                <a:cs typeface="Segoe UI"/>
              </a:rPr>
              <a:t>S</a:t>
            </a:r>
            <a:r>
              <a:rPr dirty="0" sz="1300" spc="-5">
                <a:latin typeface="Segoe UI"/>
                <a:cs typeface="Segoe UI"/>
              </a:rPr>
              <a:t>INE</a:t>
            </a:r>
            <a:r>
              <a:rPr dirty="0" sz="1300">
                <a:latin typeface="Segoe UI"/>
                <a:cs typeface="Segoe UI"/>
              </a:rPr>
              <a:t>T</a:t>
            </a:r>
            <a:r>
              <a:rPr dirty="0" sz="1300" spc="-5">
                <a:latin typeface="Meiryo UI"/>
                <a:cs typeface="Meiryo UI"/>
              </a:rPr>
              <a:t>経由</a:t>
            </a:r>
            <a:r>
              <a:rPr dirty="0" sz="1300" spc="-10">
                <a:latin typeface="Meiryo UI"/>
                <a:cs typeface="Meiryo UI"/>
              </a:rPr>
              <a:t>で</a:t>
            </a:r>
            <a:r>
              <a:rPr dirty="0" sz="1300" spc="-5">
                <a:latin typeface="Meiryo UI"/>
                <a:cs typeface="Meiryo UI"/>
              </a:rPr>
              <a:t>の </a:t>
            </a:r>
            <a:r>
              <a:rPr dirty="0" sz="1300" spc="-5">
                <a:latin typeface="Meiryo UI"/>
                <a:cs typeface="Meiryo UI"/>
              </a:rPr>
              <a:t>クラ</a:t>
            </a:r>
            <a:r>
              <a:rPr dirty="0" sz="1300" spc="-10">
                <a:latin typeface="Meiryo UI"/>
                <a:cs typeface="Meiryo UI"/>
              </a:rPr>
              <a:t>ウド</a:t>
            </a:r>
            <a:r>
              <a:rPr dirty="0" sz="1300" spc="-5">
                <a:latin typeface="Meiryo UI"/>
                <a:cs typeface="Meiryo UI"/>
              </a:rPr>
              <a:t>利用等</a:t>
            </a:r>
            <a:endParaRPr sz="1300">
              <a:latin typeface="Meiryo UI"/>
              <a:cs typeface="Meiryo UI"/>
            </a:endParaRPr>
          </a:p>
        </p:txBody>
      </p:sp>
      <p:grpSp>
        <p:nvGrpSpPr>
          <p:cNvPr id="197" name="object 197"/>
          <p:cNvGrpSpPr/>
          <p:nvPr/>
        </p:nvGrpSpPr>
        <p:grpSpPr>
          <a:xfrm>
            <a:off x="2442972" y="1987295"/>
            <a:ext cx="7134225" cy="3510279"/>
            <a:chOff x="2442972" y="1987295"/>
            <a:chExt cx="7134225" cy="3510279"/>
          </a:xfrm>
        </p:grpSpPr>
        <p:pic>
          <p:nvPicPr>
            <p:cNvPr id="198" name="object 19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42972" y="4145279"/>
              <a:ext cx="467868" cy="533399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067800" y="1987295"/>
              <a:ext cx="304800" cy="242315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067800" y="2610611"/>
              <a:ext cx="304800" cy="242315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089136" y="3279647"/>
              <a:ext cx="304800" cy="242315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093707" y="3878579"/>
              <a:ext cx="304800" cy="242315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272015" y="5254751"/>
              <a:ext cx="304800" cy="242316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107424" y="2246375"/>
              <a:ext cx="231648" cy="245363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9278112" y="3099815"/>
              <a:ext cx="7620" cy="10795"/>
            </a:xfrm>
            <a:custGeom>
              <a:avLst/>
              <a:gdLst/>
              <a:ahLst/>
              <a:cxnLst/>
              <a:rect l="l" t="t" r="r" b="b"/>
              <a:pathLst>
                <a:path w="7620" h="10794">
                  <a:moveTo>
                    <a:pt x="0" y="10668"/>
                  </a:moveTo>
                  <a:lnTo>
                    <a:pt x="7620" y="10668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6" name="object 20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118091" y="2875787"/>
              <a:ext cx="230124" cy="245363"/>
            </a:xfrm>
            <a:prstGeom prst="rect">
              <a:avLst/>
            </a:prstGeom>
          </p:spPr>
        </p:pic>
        <p:sp>
          <p:nvSpPr>
            <p:cNvPr id="207" name="object 207"/>
            <p:cNvSpPr/>
            <p:nvPr/>
          </p:nvSpPr>
          <p:spPr>
            <a:xfrm>
              <a:off x="9276588" y="375666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9144"/>
                  </a:moveTo>
                  <a:lnTo>
                    <a:pt x="7619" y="9144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8" name="object 20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116567" y="3532631"/>
              <a:ext cx="230124" cy="245363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9273540" y="43815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9143"/>
                  </a:moveTo>
                  <a:lnTo>
                    <a:pt x="7619" y="9143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0" name="object 21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113519" y="4157472"/>
              <a:ext cx="230124" cy="2453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7047" y="2852927"/>
            <a:ext cx="5171440" cy="864235"/>
          </a:xfrm>
          <a:custGeom>
            <a:avLst/>
            <a:gdLst/>
            <a:ahLst/>
            <a:cxnLst/>
            <a:rect l="l" t="t" r="r" b="b"/>
            <a:pathLst>
              <a:path w="5171440" h="864235">
                <a:moveTo>
                  <a:pt x="5170932" y="0"/>
                </a:moveTo>
                <a:lnTo>
                  <a:pt x="0" y="0"/>
                </a:lnTo>
                <a:lnTo>
                  <a:pt x="0" y="864108"/>
                </a:lnTo>
                <a:lnTo>
                  <a:pt x="5170932" y="864108"/>
                </a:lnTo>
                <a:lnTo>
                  <a:pt x="5170932" y="0"/>
                </a:lnTo>
                <a:close/>
              </a:path>
            </a:pathLst>
          </a:custGeom>
          <a:solidFill>
            <a:srgbClr val="F2F6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7047" y="1560575"/>
            <a:ext cx="5171440" cy="866140"/>
          </a:xfrm>
          <a:custGeom>
            <a:avLst/>
            <a:gdLst/>
            <a:ahLst/>
            <a:cxnLst/>
            <a:rect l="l" t="t" r="r" b="b"/>
            <a:pathLst>
              <a:path w="5171440" h="866139">
                <a:moveTo>
                  <a:pt x="5170932" y="0"/>
                </a:moveTo>
                <a:lnTo>
                  <a:pt x="0" y="0"/>
                </a:lnTo>
                <a:lnTo>
                  <a:pt x="0" y="865631"/>
                </a:lnTo>
                <a:lnTo>
                  <a:pt x="5170932" y="865631"/>
                </a:lnTo>
                <a:lnTo>
                  <a:pt x="5170932" y="0"/>
                </a:lnTo>
                <a:close/>
              </a:path>
            </a:pathLst>
          </a:custGeom>
          <a:solidFill>
            <a:srgbClr val="F2F6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9079" y="1488947"/>
            <a:ext cx="4787265" cy="2611120"/>
          </a:xfrm>
          <a:custGeom>
            <a:avLst/>
            <a:gdLst/>
            <a:ahLst/>
            <a:cxnLst/>
            <a:rect l="l" t="t" r="r" b="b"/>
            <a:pathLst>
              <a:path w="4787265" h="2611120">
                <a:moveTo>
                  <a:pt x="4786884" y="0"/>
                </a:moveTo>
                <a:lnTo>
                  <a:pt x="0" y="0"/>
                </a:lnTo>
                <a:lnTo>
                  <a:pt x="0" y="2610612"/>
                </a:lnTo>
                <a:lnTo>
                  <a:pt x="4786884" y="2610612"/>
                </a:lnTo>
                <a:lnTo>
                  <a:pt x="4786884" y="0"/>
                </a:lnTo>
                <a:close/>
              </a:path>
            </a:pathLst>
          </a:custGeom>
          <a:solidFill>
            <a:srgbClr val="F2F6F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0692003" cy="5120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2744" y="48260"/>
            <a:ext cx="6659880" cy="552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35">
                <a:solidFill>
                  <a:srgbClr val="000000"/>
                </a:solidFill>
                <a:latin typeface="BIZ UDGothic"/>
                <a:cs typeface="BIZ UDGothic"/>
              </a:rPr>
              <a:t>クラ</a:t>
            </a:r>
            <a:r>
              <a:rPr dirty="0" sz="1700" spc="45">
                <a:solidFill>
                  <a:srgbClr val="000000"/>
                </a:solidFill>
                <a:latin typeface="BIZ UDGothic"/>
                <a:cs typeface="BIZ UDGothic"/>
              </a:rPr>
              <a:t>ウ</a:t>
            </a:r>
            <a:r>
              <a:rPr dirty="0" sz="1700" spc="35">
                <a:solidFill>
                  <a:srgbClr val="000000"/>
                </a:solidFill>
                <a:latin typeface="BIZ UDGothic"/>
                <a:cs typeface="BIZ UDGothic"/>
              </a:rPr>
              <a:t>ド活用に向け</a:t>
            </a:r>
            <a:r>
              <a:rPr dirty="0" sz="1700" spc="25">
                <a:solidFill>
                  <a:srgbClr val="000000"/>
                </a:solidFill>
                <a:latin typeface="BIZ UDGothic"/>
                <a:cs typeface="BIZ UDGothic"/>
              </a:rPr>
              <a:t>た</a:t>
            </a:r>
            <a:endParaRPr sz="1700">
              <a:latin typeface="BIZ UDGothic"/>
              <a:cs typeface="BIZ UDGothic"/>
            </a:endParaRPr>
          </a:p>
          <a:p>
            <a:pPr marL="233679">
              <a:lnSpc>
                <a:spcPct val="100000"/>
              </a:lnSpc>
              <a:spcBef>
                <a:spcPts val="40"/>
              </a:spcBef>
            </a:pPr>
            <a:r>
              <a:rPr dirty="0" sz="1700" spc="35">
                <a:solidFill>
                  <a:srgbClr val="000000"/>
                </a:solidFill>
                <a:latin typeface="BIZ UDGothic"/>
                <a:cs typeface="BIZ UDGothic"/>
              </a:rPr>
              <a:t>「</a:t>
            </a:r>
            <a:r>
              <a:rPr dirty="0" sz="1700" spc="45">
                <a:solidFill>
                  <a:srgbClr val="000000"/>
                </a:solidFill>
                <a:latin typeface="BIZ UDGothic"/>
                <a:cs typeface="BIZ UDGothic"/>
              </a:rPr>
              <a:t>教</a:t>
            </a:r>
            <a:r>
              <a:rPr dirty="0" sz="1700" spc="35">
                <a:solidFill>
                  <a:srgbClr val="000000"/>
                </a:solidFill>
                <a:latin typeface="BIZ UDGothic"/>
                <a:cs typeface="BIZ UDGothic"/>
              </a:rPr>
              <a:t>育情報セキュ</a:t>
            </a:r>
            <a:r>
              <a:rPr dirty="0" sz="1700" spc="45">
                <a:solidFill>
                  <a:srgbClr val="000000"/>
                </a:solidFill>
                <a:latin typeface="BIZ UDGothic"/>
                <a:cs typeface="BIZ UDGothic"/>
              </a:rPr>
              <a:t>リ</a:t>
            </a:r>
            <a:r>
              <a:rPr dirty="0" sz="1700" spc="35">
                <a:solidFill>
                  <a:srgbClr val="000000"/>
                </a:solidFill>
                <a:latin typeface="BIZ UDGothic"/>
                <a:cs typeface="BIZ UDGothic"/>
              </a:rPr>
              <a:t>ティポリシー</a:t>
            </a:r>
            <a:r>
              <a:rPr dirty="0" sz="1700" spc="45">
                <a:solidFill>
                  <a:srgbClr val="000000"/>
                </a:solidFill>
                <a:latin typeface="BIZ UDGothic"/>
                <a:cs typeface="BIZ UDGothic"/>
              </a:rPr>
              <a:t>に</a:t>
            </a:r>
            <a:r>
              <a:rPr dirty="0" sz="1700" spc="35">
                <a:solidFill>
                  <a:srgbClr val="000000"/>
                </a:solidFill>
                <a:latin typeface="BIZ UDGothic"/>
                <a:cs typeface="BIZ UDGothic"/>
              </a:rPr>
              <a:t>関するガイド</a:t>
            </a:r>
            <a:r>
              <a:rPr dirty="0" sz="1700" spc="45">
                <a:solidFill>
                  <a:srgbClr val="000000"/>
                </a:solidFill>
                <a:latin typeface="BIZ UDGothic"/>
                <a:cs typeface="BIZ UDGothic"/>
              </a:rPr>
              <a:t>ラ</a:t>
            </a:r>
            <a:r>
              <a:rPr dirty="0" sz="1700" spc="35">
                <a:solidFill>
                  <a:srgbClr val="000000"/>
                </a:solidFill>
                <a:latin typeface="BIZ UDGothic"/>
                <a:cs typeface="BIZ UDGothic"/>
              </a:rPr>
              <a:t>イン」の改</a:t>
            </a:r>
            <a:r>
              <a:rPr dirty="0" sz="1700" spc="25">
                <a:solidFill>
                  <a:srgbClr val="000000"/>
                </a:solidFill>
                <a:latin typeface="BIZ UDGothic"/>
                <a:cs typeface="BIZ UDGothic"/>
              </a:rPr>
              <a:t>訂</a:t>
            </a:r>
            <a:endParaRPr sz="1700">
              <a:latin typeface="BIZ UDGothic"/>
              <a:cs typeface="BIZ UD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791" y="1363980"/>
            <a:ext cx="3118104" cy="3459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4019" y="1425955"/>
            <a:ext cx="27749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Meiryo UI"/>
                <a:cs typeface="Meiryo UI"/>
              </a:rPr>
              <a:t>ガイ</a:t>
            </a:r>
            <a:r>
              <a:rPr dirty="0" sz="1300" spc="-10" b="1">
                <a:latin typeface="Meiryo UI"/>
                <a:cs typeface="Meiryo UI"/>
              </a:rPr>
              <a:t>ド</a:t>
            </a:r>
            <a:r>
              <a:rPr dirty="0" sz="1300" spc="-15" b="1">
                <a:latin typeface="Meiryo UI"/>
                <a:cs typeface="Meiryo UI"/>
              </a:rPr>
              <a:t>ラ</a:t>
            </a:r>
            <a:r>
              <a:rPr dirty="0" sz="1300" spc="-5" b="1">
                <a:latin typeface="Meiryo UI"/>
                <a:cs typeface="Meiryo UI"/>
              </a:rPr>
              <a:t>イン</a:t>
            </a:r>
            <a:r>
              <a:rPr dirty="0" sz="1300" spc="-10" b="1">
                <a:latin typeface="Meiryo UI"/>
                <a:cs typeface="Meiryo UI"/>
              </a:rPr>
              <a:t>の</a:t>
            </a:r>
            <a:r>
              <a:rPr dirty="0" sz="1300" spc="-5" b="1">
                <a:latin typeface="Meiryo UI"/>
                <a:cs typeface="Meiryo UI"/>
              </a:rPr>
              <a:t>位置付</a:t>
            </a:r>
            <a:r>
              <a:rPr dirty="0" sz="1300" spc="-10" b="1">
                <a:latin typeface="Meiryo UI"/>
                <a:cs typeface="Meiryo UI"/>
              </a:rPr>
              <a:t>け・</a:t>
            </a:r>
            <a:r>
              <a:rPr dirty="0" sz="1300" spc="-5" b="1">
                <a:latin typeface="Meiryo UI"/>
                <a:cs typeface="Meiryo UI"/>
              </a:rPr>
              <a:t>構成</a:t>
            </a:r>
            <a:r>
              <a:rPr dirty="0" sz="1300" spc="-10" b="1">
                <a:latin typeface="Meiryo UI"/>
                <a:cs typeface="Meiryo UI"/>
              </a:rPr>
              <a:t>の</a:t>
            </a:r>
            <a:r>
              <a:rPr dirty="0" sz="1300" spc="-5" b="1">
                <a:latin typeface="Meiryo UI"/>
                <a:cs typeface="Meiryo UI"/>
              </a:rPr>
              <a:t>見直</a:t>
            </a:r>
            <a:r>
              <a:rPr dirty="0" sz="1300" spc="-10" b="1">
                <a:latin typeface="Meiryo UI"/>
                <a:cs typeface="Meiryo UI"/>
              </a:rPr>
              <a:t>し</a:t>
            </a:r>
            <a:r>
              <a:rPr dirty="0" sz="1300" spc="-5" b="1">
                <a:latin typeface="Meiryo UI"/>
                <a:cs typeface="Meiryo UI"/>
              </a:rPr>
              <a:t>等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911" y="1774952"/>
            <a:ext cx="4686935" cy="970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8120" marR="81915" indent="-186055">
              <a:lnSpc>
                <a:spcPct val="102699"/>
              </a:lnSpc>
              <a:spcBef>
                <a:spcPts val="90"/>
              </a:spcBef>
              <a:buFont typeface="Arial"/>
              <a:buChar char="•"/>
              <a:tabLst>
                <a:tab pos="198120" algn="l"/>
                <a:tab pos="198755" algn="l"/>
              </a:tabLst>
            </a:pPr>
            <a:r>
              <a:rPr dirty="0" sz="1100" spc="15">
                <a:latin typeface="Meiryo UI"/>
                <a:cs typeface="Meiryo UI"/>
              </a:rPr>
              <a:t>ガ</a:t>
            </a:r>
            <a:r>
              <a:rPr dirty="0" sz="1100" spc="20">
                <a:latin typeface="Meiryo UI"/>
                <a:cs typeface="Meiryo UI"/>
              </a:rPr>
              <a:t>イ</a:t>
            </a:r>
            <a:r>
              <a:rPr dirty="0" sz="1100" spc="5">
                <a:latin typeface="Meiryo UI"/>
                <a:cs typeface="Meiryo UI"/>
              </a:rPr>
              <a:t>ド</a:t>
            </a:r>
            <a:r>
              <a:rPr dirty="0" sz="1100" spc="15">
                <a:latin typeface="Meiryo UI"/>
                <a:cs typeface="Meiryo UI"/>
              </a:rPr>
              <a:t>ラ</a:t>
            </a:r>
            <a:r>
              <a:rPr dirty="0" sz="1100" spc="20">
                <a:latin typeface="Meiryo UI"/>
                <a:cs typeface="Meiryo UI"/>
              </a:rPr>
              <a:t>イ</a:t>
            </a:r>
            <a:r>
              <a:rPr dirty="0" sz="1100" spc="15">
                <a:latin typeface="Meiryo UI"/>
                <a:cs typeface="Meiryo UI"/>
              </a:rPr>
              <a:t>ン</a:t>
            </a:r>
            <a:r>
              <a:rPr dirty="0" sz="1100" spc="20">
                <a:latin typeface="Meiryo UI"/>
                <a:cs typeface="Meiryo UI"/>
              </a:rPr>
              <a:t>を</a:t>
            </a:r>
            <a:r>
              <a:rPr dirty="0" sz="1100" spc="25">
                <a:latin typeface="Meiryo UI"/>
                <a:cs typeface="Meiryo UI"/>
              </a:rPr>
              <a:t>一言一</a:t>
            </a:r>
            <a:r>
              <a:rPr dirty="0" sz="1100" spc="35">
                <a:latin typeface="Meiryo UI"/>
                <a:cs typeface="Meiryo UI"/>
              </a:rPr>
              <a:t>句</a:t>
            </a:r>
            <a:r>
              <a:rPr dirty="0" sz="1100" spc="25">
                <a:latin typeface="Meiryo UI"/>
                <a:cs typeface="Meiryo UI"/>
              </a:rPr>
              <a:t>遵守</a:t>
            </a:r>
            <a:r>
              <a:rPr dirty="0" sz="1100" spc="20">
                <a:latin typeface="Meiryo UI"/>
                <a:cs typeface="Meiryo UI"/>
              </a:rPr>
              <a:t>す</a:t>
            </a:r>
            <a:r>
              <a:rPr dirty="0" sz="1100" spc="35">
                <a:latin typeface="Meiryo UI"/>
                <a:cs typeface="Meiryo UI"/>
              </a:rPr>
              <a:t>る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35">
                <a:latin typeface="Meiryo UI"/>
                <a:cs typeface="Meiryo UI"/>
              </a:rPr>
              <a:t>で</a:t>
            </a:r>
            <a:r>
              <a:rPr dirty="0" sz="1100" spc="25">
                <a:latin typeface="Meiryo UI"/>
                <a:cs typeface="Meiryo UI"/>
              </a:rPr>
              <a:t>は</a:t>
            </a:r>
            <a:r>
              <a:rPr dirty="0" sz="1100" spc="15">
                <a:latin typeface="Meiryo UI"/>
                <a:cs typeface="Meiryo UI"/>
              </a:rPr>
              <a:t>なく</a:t>
            </a:r>
            <a:r>
              <a:rPr dirty="0" sz="1100" spc="20">
                <a:latin typeface="Meiryo UI"/>
                <a:cs typeface="Meiryo UI"/>
              </a:rPr>
              <a:t>、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教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育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委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員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会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学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校が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実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現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たい</a:t>
            </a:r>
            <a:r>
              <a:rPr dirty="0" u="sng" sz="1100" spc="-105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環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境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コ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ト、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ワー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環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境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等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踏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え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ウ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サ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ビ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含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めた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柔 軟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環境整備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検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討</a:t>
            </a:r>
            <a:r>
              <a:rPr dirty="0" sz="1100" spc="20">
                <a:latin typeface="Meiryo UI"/>
                <a:cs typeface="Meiryo UI"/>
              </a:rPr>
              <a:t>できるよ</a:t>
            </a:r>
            <a:r>
              <a:rPr dirty="0" sz="1100" spc="25">
                <a:latin typeface="Meiryo UI"/>
                <a:cs typeface="Meiryo UI"/>
              </a:rPr>
              <a:t>う</a:t>
            </a:r>
            <a:r>
              <a:rPr dirty="0" sz="1100" spc="5">
                <a:latin typeface="Meiryo UI"/>
                <a:cs typeface="Meiryo UI"/>
              </a:rPr>
              <a:t>、</a:t>
            </a:r>
            <a:r>
              <a:rPr dirty="0" sz="1100" spc="25">
                <a:latin typeface="Meiryo UI"/>
                <a:cs typeface="Meiryo UI"/>
              </a:rPr>
              <a:t>ガ</a:t>
            </a:r>
            <a:r>
              <a:rPr dirty="0" sz="1100" spc="20">
                <a:latin typeface="Meiryo UI"/>
                <a:cs typeface="Meiryo UI"/>
              </a:rPr>
              <a:t>イド</a:t>
            </a:r>
            <a:r>
              <a:rPr dirty="0" sz="1100" spc="15">
                <a:latin typeface="Meiryo UI"/>
                <a:cs typeface="Meiryo UI"/>
              </a:rPr>
              <a:t>ラ</a:t>
            </a:r>
            <a:r>
              <a:rPr dirty="0" sz="1100" spc="30">
                <a:latin typeface="Meiryo UI"/>
                <a:cs typeface="Meiryo UI"/>
              </a:rPr>
              <a:t>イン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35">
                <a:latin typeface="Meiryo UI"/>
                <a:cs typeface="Meiryo UI"/>
              </a:rPr>
              <a:t>位</a:t>
            </a:r>
            <a:r>
              <a:rPr dirty="0" sz="1100" spc="25">
                <a:latin typeface="Meiryo UI"/>
                <a:cs typeface="Meiryo UI"/>
              </a:rPr>
              <a:t>置</a:t>
            </a:r>
            <a:r>
              <a:rPr dirty="0" sz="1100" spc="35">
                <a:latin typeface="Meiryo UI"/>
                <a:cs typeface="Meiryo UI"/>
              </a:rPr>
              <a:t>付</a:t>
            </a:r>
            <a:r>
              <a:rPr dirty="0" sz="1100" spc="20">
                <a:latin typeface="Meiryo UI"/>
                <a:cs typeface="Meiryo UI"/>
              </a:rPr>
              <a:t>け</a:t>
            </a:r>
            <a:r>
              <a:rPr dirty="0" sz="1100" spc="-10">
                <a:latin typeface="Meiryo UI"/>
                <a:cs typeface="Meiryo UI"/>
              </a:rPr>
              <a:t>・</a:t>
            </a:r>
            <a:r>
              <a:rPr dirty="0" sz="1100" spc="25">
                <a:latin typeface="Meiryo UI"/>
                <a:cs typeface="Meiryo UI"/>
              </a:rPr>
              <a:t>構</a:t>
            </a:r>
            <a:r>
              <a:rPr dirty="0" sz="1100" spc="35">
                <a:latin typeface="Meiryo UI"/>
                <a:cs typeface="Meiryo UI"/>
              </a:rPr>
              <a:t>成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35">
                <a:latin typeface="Meiryo UI"/>
                <a:cs typeface="Meiryo UI"/>
              </a:rPr>
              <a:t>見</a:t>
            </a:r>
            <a:r>
              <a:rPr dirty="0" sz="1100" spc="25">
                <a:latin typeface="Meiryo UI"/>
                <a:cs typeface="Meiryo UI"/>
              </a:rPr>
              <a:t>直</a:t>
            </a:r>
            <a:r>
              <a:rPr dirty="0" sz="1100" spc="20">
                <a:latin typeface="Meiryo UI"/>
                <a:cs typeface="Meiryo UI"/>
              </a:rPr>
              <a:t>し</a:t>
            </a:r>
            <a:endParaRPr sz="1100">
              <a:latin typeface="Meiryo UI"/>
              <a:cs typeface="Meiryo UI"/>
            </a:endParaRPr>
          </a:p>
          <a:p>
            <a:pPr marL="198120" marR="5080" indent="-186055">
              <a:lnSpc>
                <a:spcPct val="102699"/>
              </a:lnSpc>
              <a:spcBef>
                <a:spcPts val="660"/>
              </a:spcBef>
              <a:buFont typeface="Arial"/>
              <a:buChar char="•"/>
              <a:tabLst>
                <a:tab pos="198120" algn="l"/>
                <a:tab pos="198755" algn="l"/>
              </a:tabLst>
            </a:pPr>
            <a:r>
              <a:rPr dirty="0" sz="1100" spc="25">
                <a:latin typeface="Meiryo UI"/>
                <a:cs typeface="Meiryo UI"/>
              </a:rPr>
              <a:t>児童生徒及</a:t>
            </a:r>
            <a:r>
              <a:rPr dirty="0" sz="1100" spc="15">
                <a:latin typeface="Meiryo UI"/>
                <a:cs typeface="Meiryo UI"/>
              </a:rPr>
              <a:t>び</a:t>
            </a:r>
            <a:r>
              <a:rPr dirty="0" sz="1100" spc="25">
                <a:latin typeface="Meiryo UI"/>
                <a:cs typeface="Meiryo UI"/>
              </a:rPr>
              <a:t>外部</a:t>
            </a:r>
            <a:r>
              <a:rPr dirty="0" sz="1100" spc="20">
                <a:latin typeface="Meiryo UI"/>
                <a:cs typeface="Meiryo UI"/>
              </a:rPr>
              <a:t>か</a:t>
            </a:r>
            <a:r>
              <a:rPr dirty="0" sz="1100" spc="25">
                <a:latin typeface="Meiryo UI"/>
                <a:cs typeface="Meiryo UI"/>
              </a:rPr>
              <a:t>ら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35">
                <a:latin typeface="Meiryo UI"/>
                <a:cs typeface="Meiryo UI"/>
              </a:rPr>
              <a:t>不</a:t>
            </a:r>
            <a:r>
              <a:rPr dirty="0" sz="1100" spc="25">
                <a:latin typeface="Meiryo UI"/>
                <a:cs typeface="Meiryo UI"/>
              </a:rPr>
              <a:t>正</a:t>
            </a:r>
            <a:r>
              <a:rPr dirty="0" sz="1100" spc="20">
                <a:latin typeface="Meiryo UI"/>
                <a:cs typeface="Meiryo UI"/>
              </a:rPr>
              <a:t>ア</a:t>
            </a:r>
            <a:r>
              <a:rPr dirty="0" sz="1100" spc="25">
                <a:latin typeface="Meiryo UI"/>
                <a:cs typeface="Meiryo UI"/>
              </a:rPr>
              <a:t>ク</a:t>
            </a:r>
            <a:r>
              <a:rPr dirty="0" sz="1100" spc="20">
                <a:latin typeface="Meiryo UI"/>
                <a:cs typeface="Meiryo UI"/>
              </a:rPr>
              <a:t>セス</a:t>
            </a:r>
            <a:r>
              <a:rPr dirty="0" sz="1100" spc="35">
                <a:latin typeface="Meiryo UI"/>
                <a:cs typeface="Meiryo UI"/>
              </a:rPr>
              <a:t>の</a:t>
            </a:r>
            <a:r>
              <a:rPr dirty="0" sz="1100" spc="25">
                <a:latin typeface="Meiryo UI"/>
                <a:cs typeface="Meiryo UI"/>
              </a:rPr>
              <a:t>防止</a:t>
            </a:r>
            <a:r>
              <a:rPr dirty="0" sz="1100" spc="30">
                <a:latin typeface="Meiryo UI"/>
                <a:cs typeface="Meiryo UI"/>
              </a:rPr>
              <a:t>に</a:t>
            </a:r>
            <a:r>
              <a:rPr dirty="0" sz="1100" spc="35">
                <a:latin typeface="Meiryo UI"/>
                <a:cs typeface="Meiryo UI"/>
              </a:rPr>
              <a:t>向</a:t>
            </a:r>
            <a:r>
              <a:rPr dirty="0" sz="1100" spc="20">
                <a:latin typeface="Meiryo UI"/>
                <a:cs typeface="Meiryo UI"/>
              </a:rPr>
              <a:t>け</a:t>
            </a:r>
            <a:r>
              <a:rPr dirty="0" sz="1100" spc="30">
                <a:latin typeface="Meiryo UI"/>
                <a:cs typeface="Meiryo UI"/>
              </a:rPr>
              <a:t>た</a:t>
            </a:r>
            <a:r>
              <a:rPr dirty="0" sz="1100" spc="5">
                <a:latin typeface="Meiryo UI"/>
                <a:cs typeface="Meiryo UI"/>
              </a:rPr>
              <a:t>、</a:t>
            </a:r>
            <a:r>
              <a:rPr dirty="0" sz="1100" spc="35">
                <a:latin typeface="Meiryo UI"/>
                <a:cs typeface="Meiryo UI"/>
              </a:rPr>
              <a:t>ネ</a:t>
            </a:r>
            <a:r>
              <a:rPr dirty="0" sz="1100" spc="20">
                <a:latin typeface="Meiryo UI"/>
                <a:cs typeface="Meiryo UI"/>
              </a:rPr>
              <a:t>ッ</a:t>
            </a:r>
            <a:r>
              <a:rPr dirty="0" sz="1100" spc="5">
                <a:latin typeface="Meiryo UI"/>
                <a:cs typeface="Meiryo UI"/>
              </a:rPr>
              <a:t>ト</a:t>
            </a:r>
            <a:r>
              <a:rPr dirty="0" sz="1100" spc="20">
                <a:latin typeface="Meiryo UI"/>
                <a:cs typeface="Meiryo UI"/>
              </a:rPr>
              <a:t>ワ</a:t>
            </a:r>
            <a:r>
              <a:rPr dirty="0" sz="1100" spc="35">
                <a:latin typeface="Meiryo UI"/>
                <a:cs typeface="Meiryo UI"/>
              </a:rPr>
              <a:t>ー</a:t>
            </a:r>
            <a:r>
              <a:rPr dirty="0" sz="1100" spc="15">
                <a:latin typeface="Meiryo UI"/>
                <a:cs typeface="Meiryo UI"/>
              </a:rPr>
              <a:t>ク</a:t>
            </a:r>
            <a:r>
              <a:rPr dirty="0" sz="1100" spc="35">
                <a:latin typeface="Meiryo UI"/>
                <a:cs typeface="Meiryo UI"/>
              </a:rPr>
              <a:t>の</a:t>
            </a:r>
            <a:r>
              <a:rPr dirty="0" sz="1100" spc="25">
                <a:latin typeface="Meiryo UI"/>
                <a:cs typeface="Meiryo UI"/>
              </a:rPr>
              <a:t>仮</a:t>
            </a:r>
            <a:r>
              <a:rPr dirty="0" sz="1100" spc="35">
                <a:latin typeface="Meiryo UI"/>
                <a:cs typeface="Meiryo UI"/>
              </a:rPr>
              <a:t>想的</a:t>
            </a:r>
            <a:r>
              <a:rPr dirty="0" sz="1100" spc="20">
                <a:latin typeface="Meiryo UI"/>
                <a:cs typeface="Meiryo UI"/>
              </a:rPr>
              <a:t>な </a:t>
            </a:r>
            <a:r>
              <a:rPr dirty="0" sz="1100" spc="25">
                <a:latin typeface="Meiryo UI"/>
                <a:cs typeface="Meiryo UI"/>
              </a:rPr>
              <a:t>分離等</a:t>
            </a:r>
            <a:r>
              <a:rPr dirty="0" sz="1100" spc="20">
                <a:latin typeface="Meiryo UI"/>
                <a:cs typeface="Meiryo UI"/>
              </a:rPr>
              <a:t>に</a:t>
            </a:r>
            <a:r>
              <a:rPr dirty="0" sz="1100" spc="25">
                <a:latin typeface="Meiryo UI"/>
                <a:cs typeface="Meiryo UI"/>
              </a:rPr>
              <a:t>関</a:t>
            </a:r>
            <a:r>
              <a:rPr dirty="0" sz="1100" spc="20">
                <a:latin typeface="Meiryo UI"/>
                <a:cs typeface="Meiryo UI"/>
              </a:rPr>
              <a:t>する</a:t>
            </a:r>
            <a:r>
              <a:rPr dirty="0" sz="1100" spc="25">
                <a:latin typeface="Meiryo UI"/>
                <a:cs typeface="Meiryo UI"/>
              </a:rPr>
              <a:t>文言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25">
                <a:latin typeface="Meiryo UI"/>
                <a:cs typeface="Meiryo UI"/>
              </a:rPr>
              <a:t>整理</a:t>
            </a:r>
            <a:endParaRPr sz="1100">
              <a:latin typeface="Meiryo UI"/>
              <a:cs typeface="Meiryo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759" y="1385316"/>
            <a:ext cx="3115056" cy="34594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74867" y="1447292"/>
            <a:ext cx="24060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Meiryo UI"/>
                <a:cs typeface="Meiryo UI"/>
              </a:rPr>
              <a:t>ク</a:t>
            </a:r>
            <a:r>
              <a:rPr dirty="0" sz="1300" spc="-15" b="1">
                <a:latin typeface="Meiryo UI"/>
                <a:cs typeface="Meiryo UI"/>
              </a:rPr>
              <a:t>ラ</a:t>
            </a:r>
            <a:r>
              <a:rPr dirty="0" sz="1300" spc="-5" b="1">
                <a:latin typeface="Meiryo UI"/>
                <a:cs typeface="Meiryo UI"/>
              </a:rPr>
              <a:t>ウ</a:t>
            </a:r>
            <a:r>
              <a:rPr dirty="0" sz="1300" spc="-10" b="1">
                <a:latin typeface="Meiryo UI"/>
                <a:cs typeface="Meiryo UI"/>
              </a:rPr>
              <a:t>ドの</a:t>
            </a:r>
            <a:r>
              <a:rPr dirty="0" sz="1300" spc="-5" b="1">
                <a:latin typeface="Meiryo UI"/>
                <a:cs typeface="Meiryo UI"/>
              </a:rPr>
              <a:t>利用に関する記述</a:t>
            </a:r>
            <a:r>
              <a:rPr dirty="0" sz="1300" spc="-10" b="1">
                <a:latin typeface="Meiryo UI"/>
                <a:cs typeface="Meiryo UI"/>
              </a:rPr>
              <a:t>の</a:t>
            </a:r>
            <a:r>
              <a:rPr dirty="0" sz="1300" spc="-5" b="1">
                <a:latin typeface="Meiryo UI"/>
                <a:cs typeface="Meiryo UI"/>
              </a:rPr>
              <a:t>追加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2635" y="1803908"/>
            <a:ext cx="4891405" cy="542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8120" marR="5080" indent="-186055">
              <a:lnSpc>
                <a:spcPct val="102699"/>
              </a:lnSpc>
              <a:spcBef>
                <a:spcPts val="90"/>
              </a:spcBef>
              <a:buFont typeface="Arial"/>
              <a:buChar char="•"/>
              <a:tabLst>
                <a:tab pos="198120" algn="l"/>
                <a:tab pos="198755" algn="l"/>
              </a:tabLst>
            </a:pPr>
            <a:r>
              <a:rPr dirty="0" sz="1100" spc="25">
                <a:latin typeface="Meiryo UI"/>
                <a:cs typeface="Meiryo UI"/>
              </a:rPr>
              <a:t>学校現場</a:t>
            </a:r>
            <a:r>
              <a:rPr dirty="0" sz="1100" spc="20">
                <a:latin typeface="Meiryo UI"/>
                <a:cs typeface="Meiryo UI"/>
              </a:rPr>
              <a:t>においても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「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クラ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ウ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バ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デフ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ォ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ルト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」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原則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踏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まえた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環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境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整備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実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現</a:t>
            </a:r>
            <a:r>
              <a:rPr dirty="0" sz="1100" spc="20">
                <a:latin typeface="Meiryo UI"/>
                <a:cs typeface="Meiryo UI"/>
              </a:rPr>
              <a:t>に </a:t>
            </a:r>
            <a:r>
              <a:rPr dirty="0" sz="1100" spc="25">
                <a:latin typeface="Meiryo UI"/>
                <a:cs typeface="Meiryo UI"/>
              </a:rPr>
              <a:t>向</a:t>
            </a:r>
            <a:r>
              <a:rPr dirty="0" sz="1100" spc="20">
                <a:latin typeface="Meiryo UI"/>
                <a:cs typeface="Meiryo UI"/>
              </a:rPr>
              <a:t>けて</a:t>
            </a:r>
            <a:r>
              <a:rPr dirty="0" sz="1100" spc="5">
                <a:latin typeface="Meiryo UI"/>
                <a:cs typeface="Meiryo UI"/>
              </a:rPr>
              <a:t>、</a:t>
            </a:r>
            <a:r>
              <a:rPr dirty="0" sz="1100" spc="15">
                <a:latin typeface="Meiryo UI"/>
                <a:cs typeface="Meiryo UI"/>
              </a:rPr>
              <a:t>クラ</a:t>
            </a:r>
            <a:r>
              <a:rPr dirty="0" sz="1100" spc="20">
                <a:latin typeface="Meiryo UI"/>
                <a:cs typeface="Meiryo UI"/>
              </a:rPr>
              <a:t>ウ</a:t>
            </a:r>
            <a:r>
              <a:rPr dirty="0" sz="1100" spc="5">
                <a:latin typeface="Meiryo UI"/>
                <a:cs typeface="Meiryo UI"/>
              </a:rPr>
              <a:t>ド</a:t>
            </a:r>
            <a:r>
              <a:rPr dirty="0" sz="1100" spc="20">
                <a:latin typeface="Meiryo UI"/>
                <a:cs typeface="Meiryo UI"/>
              </a:rPr>
              <a:t>サー</a:t>
            </a:r>
            <a:r>
              <a:rPr dirty="0" sz="1100" spc="5">
                <a:latin typeface="Meiryo UI"/>
                <a:cs typeface="Meiryo UI"/>
              </a:rPr>
              <a:t>ビ</a:t>
            </a:r>
            <a:r>
              <a:rPr dirty="0" sz="1100" spc="20">
                <a:latin typeface="Meiryo UI"/>
                <a:cs typeface="Meiryo UI"/>
              </a:rPr>
              <a:t>ス</a:t>
            </a:r>
            <a:r>
              <a:rPr dirty="0" sz="1100" spc="35">
                <a:latin typeface="Meiryo UI"/>
                <a:cs typeface="Meiryo UI"/>
              </a:rPr>
              <a:t>の</a:t>
            </a:r>
            <a:r>
              <a:rPr dirty="0" sz="1100" spc="15">
                <a:latin typeface="Meiryo UI"/>
                <a:cs typeface="Meiryo UI"/>
              </a:rPr>
              <a:t>メ</a:t>
            </a:r>
            <a:r>
              <a:rPr dirty="0" sz="1100" spc="25">
                <a:latin typeface="Meiryo UI"/>
                <a:cs typeface="Meiryo UI"/>
              </a:rPr>
              <a:t>リ</a:t>
            </a:r>
            <a:r>
              <a:rPr dirty="0" sz="1100" spc="10">
                <a:latin typeface="Meiryo UI"/>
                <a:cs typeface="Meiryo UI"/>
              </a:rPr>
              <a:t>ッ</a:t>
            </a:r>
            <a:r>
              <a:rPr dirty="0" sz="1100" spc="5">
                <a:latin typeface="Meiryo UI"/>
                <a:cs typeface="Meiryo UI"/>
              </a:rPr>
              <a:t>ト</a:t>
            </a:r>
            <a:r>
              <a:rPr dirty="0" sz="1100" spc="-10">
                <a:latin typeface="Meiryo UI"/>
                <a:cs typeface="Meiryo UI"/>
              </a:rPr>
              <a:t>・</a:t>
            </a:r>
            <a:r>
              <a:rPr dirty="0" sz="1100" spc="25">
                <a:latin typeface="Meiryo UI"/>
                <a:cs typeface="Meiryo UI"/>
              </a:rPr>
              <a:t>留</a:t>
            </a:r>
            <a:r>
              <a:rPr dirty="0" sz="1100" spc="35">
                <a:latin typeface="Meiryo UI"/>
                <a:cs typeface="Meiryo UI"/>
              </a:rPr>
              <a:t>意</a:t>
            </a:r>
            <a:r>
              <a:rPr dirty="0" sz="1100" spc="25">
                <a:latin typeface="Meiryo UI"/>
                <a:cs typeface="Meiryo UI"/>
              </a:rPr>
              <a:t>点</a:t>
            </a:r>
            <a:r>
              <a:rPr dirty="0" sz="1100" spc="35">
                <a:latin typeface="Meiryo UI"/>
                <a:cs typeface="Meiryo UI"/>
              </a:rPr>
              <a:t>や</a:t>
            </a:r>
            <a:r>
              <a:rPr dirty="0" sz="1100" spc="5">
                <a:latin typeface="Meiryo UI"/>
                <a:cs typeface="Meiryo UI"/>
              </a:rPr>
              <a:t>、</a:t>
            </a:r>
            <a:r>
              <a:rPr dirty="0" sz="1100" spc="35">
                <a:latin typeface="Meiryo UI"/>
                <a:cs typeface="Meiryo UI"/>
              </a:rPr>
              <a:t>セ</a:t>
            </a:r>
            <a:r>
              <a:rPr dirty="0" sz="1100" spc="20">
                <a:latin typeface="Meiryo UI"/>
                <a:cs typeface="Meiryo UI"/>
              </a:rPr>
              <a:t>キ</a:t>
            </a:r>
            <a:r>
              <a:rPr dirty="0" sz="1100" spc="10">
                <a:latin typeface="Meiryo UI"/>
                <a:cs typeface="Meiryo UI"/>
              </a:rPr>
              <a:t>ュリ</a:t>
            </a:r>
            <a:r>
              <a:rPr dirty="0" sz="1100" spc="30">
                <a:latin typeface="Meiryo UI"/>
                <a:cs typeface="Meiryo UI"/>
              </a:rPr>
              <a:t>テ</a:t>
            </a:r>
            <a:r>
              <a:rPr dirty="0" sz="1100" spc="20">
                <a:latin typeface="Meiryo UI"/>
                <a:cs typeface="Meiryo UI"/>
              </a:rPr>
              <a:t>ィ</a:t>
            </a:r>
            <a:r>
              <a:rPr dirty="0" sz="1100" spc="25">
                <a:latin typeface="Meiryo UI"/>
                <a:cs typeface="Meiryo UI"/>
              </a:rPr>
              <a:t>対</a:t>
            </a:r>
            <a:r>
              <a:rPr dirty="0" sz="1100" spc="35">
                <a:latin typeface="Meiryo UI"/>
                <a:cs typeface="Meiryo UI"/>
              </a:rPr>
              <a:t>策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35">
                <a:latin typeface="Meiryo UI"/>
                <a:cs typeface="Meiryo UI"/>
              </a:rPr>
              <a:t>項</a:t>
            </a:r>
            <a:r>
              <a:rPr dirty="0" sz="1100" spc="25">
                <a:latin typeface="Meiryo UI"/>
                <a:cs typeface="Meiryo UI"/>
              </a:rPr>
              <a:t>目例</a:t>
            </a:r>
            <a:r>
              <a:rPr dirty="0" sz="1100" spc="35">
                <a:latin typeface="Meiryo UI"/>
                <a:cs typeface="Meiryo UI"/>
              </a:rPr>
              <a:t>や</a:t>
            </a:r>
            <a:r>
              <a:rPr dirty="0" sz="1100" spc="20">
                <a:latin typeface="Meiryo UI"/>
                <a:cs typeface="Meiryo UI"/>
              </a:rPr>
              <a:t>、</a:t>
            </a:r>
            <a:r>
              <a:rPr dirty="0" sz="1100" spc="25">
                <a:latin typeface="Meiryo UI"/>
                <a:cs typeface="Meiryo UI"/>
              </a:rPr>
              <a:t>第</a:t>
            </a:r>
            <a:r>
              <a:rPr dirty="0" sz="1100" spc="35">
                <a:latin typeface="Meiryo UI"/>
                <a:cs typeface="Meiryo UI"/>
              </a:rPr>
              <a:t>三</a:t>
            </a:r>
            <a:r>
              <a:rPr dirty="0" sz="1100" spc="25">
                <a:latin typeface="Meiryo UI"/>
                <a:cs typeface="Meiryo UI"/>
              </a:rPr>
              <a:t>者 認証</a:t>
            </a:r>
            <a:r>
              <a:rPr dirty="0" sz="1100" spc="20">
                <a:latin typeface="Meiryo UI"/>
                <a:cs typeface="Meiryo UI"/>
              </a:rPr>
              <a:t>を</a:t>
            </a:r>
            <a:r>
              <a:rPr dirty="0" sz="1100" spc="25">
                <a:latin typeface="Meiryo UI"/>
                <a:cs typeface="Meiryo UI"/>
              </a:rPr>
              <a:t>利用</a:t>
            </a:r>
            <a:r>
              <a:rPr dirty="0" sz="1100" spc="20">
                <a:latin typeface="Meiryo UI"/>
                <a:cs typeface="Meiryo UI"/>
              </a:rPr>
              <a:t>した</a:t>
            </a:r>
            <a:r>
              <a:rPr dirty="0" sz="1100" spc="25">
                <a:latin typeface="Meiryo UI"/>
                <a:cs typeface="Meiryo UI"/>
              </a:rPr>
              <a:t>情報</a:t>
            </a:r>
            <a:r>
              <a:rPr dirty="0" sz="1100" spc="20">
                <a:latin typeface="Meiryo UI"/>
                <a:cs typeface="Meiryo UI"/>
              </a:rPr>
              <a:t>セキ</a:t>
            </a:r>
            <a:r>
              <a:rPr dirty="0" sz="1100" spc="10">
                <a:latin typeface="Meiryo UI"/>
                <a:cs typeface="Meiryo UI"/>
              </a:rPr>
              <a:t>ュリ</a:t>
            </a:r>
            <a:r>
              <a:rPr dirty="0" sz="1100" spc="30">
                <a:latin typeface="Meiryo UI"/>
                <a:cs typeface="Meiryo UI"/>
              </a:rPr>
              <a:t>テ</a:t>
            </a:r>
            <a:r>
              <a:rPr dirty="0" sz="1100" spc="20">
                <a:latin typeface="Meiryo UI"/>
                <a:cs typeface="Meiryo UI"/>
              </a:rPr>
              <a:t>ィ</a:t>
            </a:r>
            <a:r>
              <a:rPr dirty="0" sz="1100" spc="25">
                <a:latin typeface="Meiryo UI"/>
                <a:cs typeface="Meiryo UI"/>
              </a:rPr>
              <a:t>状</a:t>
            </a:r>
            <a:r>
              <a:rPr dirty="0" sz="1100" spc="35">
                <a:latin typeface="Meiryo UI"/>
                <a:cs typeface="Meiryo UI"/>
              </a:rPr>
              <a:t>況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35">
                <a:latin typeface="Meiryo UI"/>
                <a:cs typeface="Meiryo UI"/>
              </a:rPr>
              <a:t>把</a:t>
            </a:r>
            <a:r>
              <a:rPr dirty="0" sz="1100" spc="25">
                <a:latin typeface="Meiryo UI"/>
                <a:cs typeface="Meiryo UI"/>
              </a:rPr>
              <a:t>握</a:t>
            </a:r>
            <a:r>
              <a:rPr dirty="0" sz="1100" spc="40">
                <a:latin typeface="Meiryo UI"/>
                <a:cs typeface="Meiryo UI"/>
              </a:rPr>
              <a:t> </a:t>
            </a:r>
            <a:r>
              <a:rPr dirty="0" sz="1100" spc="25">
                <a:latin typeface="Meiryo UI"/>
                <a:cs typeface="Meiryo UI"/>
              </a:rPr>
              <a:t>等</a:t>
            </a:r>
            <a:endParaRPr sz="1100">
              <a:latin typeface="Meiryo UI"/>
              <a:cs typeface="Meiryo U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18759" y="2651760"/>
            <a:ext cx="4553712" cy="3505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63615" y="2713736"/>
            <a:ext cx="40671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Meiryo UI"/>
                <a:cs typeface="Meiryo UI"/>
              </a:rPr>
              <a:t>事業者が配慮すべ</a:t>
            </a:r>
            <a:r>
              <a:rPr dirty="0" sz="1300" spc="-15" b="1">
                <a:latin typeface="Meiryo UI"/>
                <a:cs typeface="Meiryo UI"/>
              </a:rPr>
              <a:t>き</a:t>
            </a:r>
            <a:r>
              <a:rPr dirty="0" sz="1300" spc="-5" b="1">
                <a:latin typeface="Meiryo UI"/>
                <a:cs typeface="Meiryo UI"/>
              </a:rPr>
              <a:t>個人情報</a:t>
            </a:r>
            <a:r>
              <a:rPr dirty="0" sz="1300" spc="-10" b="1">
                <a:latin typeface="Meiryo UI"/>
                <a:cs typeface="Meiryo UI"/>
              </a:rPr>
              <a:t>の</a:t>
            </a:r>
            <a:r>
              <a:rPr dirty="0" sz="1300" spc="-5" b="1">
                <a:latin typeface="Meiryo UI"/>
                <a:cs typeface="Meiryo UI"/>
              </a:rPr>
              <a:t>取扱</a:t>
            </a:r>
            <a:r>
              <a:rPr dirty="0" sz="1300" spc="-10" b="1">
                <a:latin typeface="Meiryo UI"/>
                <a:cs typeface="Meiryo UI"/>
              </a:rPr>
              <a:t>い</a:t>
            </a:r>
            <a:r>
              <a:rPr dirty="0" sz="1300" spc="-5" b="1">
                <a:latin typeface="Meiryo UI"/>
                <a:cs typeface="Meiryo UI"/>
              </a:rPr>
              <a:t>に関する事項</a:t>
            </a:r>
            <a:r>
              <a:rPr dirty="0" sz="1300" spc="-10" b="1">
                <a:latin typeface="Meiryo UI"/>
                <a:cs typeface="Meiryo UI"/>
              </a:rPr>
              <a:t>の</a:t>
            </a:r>
            <a:r>
              <a:rPr dirty="0" sz="1300" spc="-5" b="1">
                <a:latin typeface="Meiryo UI"/>
                <a:cs typeface="Meiryo UI"/>
              </a:rPr>
              <a:t>追加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2635" y="3071876"/>
            <a:ext cx="5036185" cy="542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8120" marR="5080" indent="-186055">
              <a:lnSpc>
                <a:spcPct val="102699"/>
              </a:lnSpc>
              <a:spcBef>
                <a:spcPts val="90"/>
              </a:spcBef>
              <a:buFont typeface="Arial"/>
              <a:buChar char="•"/>
              <a:tabLst>
                <a:tab pos="198120" algn="l"/>
                <a:tab pos="198755" algn="l"/>
              </a:tabLst>
            </a:pPr>
            <a:r>
              <a:rPr dirty="0" sz="1100" spc="25">
                <a:latin typeface="Meiryo UI"/>
                <a:cs typeface="Meiryo UI"/>
              </a:rPr>
              <a:t>事業者</a:t>
            </a:r>
            <a:r>
              <a:rPr dirty="0" sz="1100" spc="20">
                <a:latin typeface="Meiryo UI"/>
                <a:cs typeface="Meiryo UI"/>
              </a:rPr>
              <a:t>に</a:t>
            </a:r>
            <a:r>
              <a:rPr dirty="0" sz="1100" spc="25">
                <a:latin typeface="Meiryo UI"/>
                <a:cs typeface="Meiryo UI"/>
              </a:rPr>
              <a:t>業務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25">
                <a:latin typeface="Meiryo UI"/>
                <a:cs typeface="Meiryo UI"/>
              </a:rPr>
              <a:t>一部</a:t>
            </a:r>
            <a:r>
              <a:rPr dirty="0" sz="1100" spc="20">
                <a:latin typeface="Meiryo UI"/>
                <a:cs typeface="Meiryo UI"/>
              </a:rPr>
              <a:t>を</a:t>
            </a:r>
            <a:r>
              <a:rPr dirty="0" sz="1100" spc="25">
                <a:latin typeface="Meiryo UI"/>
                <a:cs typeface="Meiryo UI"/>
              </a:rPr>
              <a:t>委</a:t>
            </a:r>
            <a:r>
              <a:rPr dirty="0" sz="1100" spc="35">
                <a:latin typeface="Meiryo UI"/>
                <a:cs typeface="Meiryo UI"/>
              </a:rPr>
              <a:t>託</a:t>
            </a:r>
            <a:r>
              <a:rPr dirty="0" sz="1100" spc="25">
                <a:latin typeface="Meiryo UI"/>
                <a:cs typeface="Meiryo UI"/>
              </a:rPr>
              <a:t>（</a:t>
            </a:r>
            <a:r>
              <a:rPr dirty="0" sz="1100" spc="15">
                <a:latin typeface="Meiryo UI"/>
                <a:cs typeface="Meiryo UI"/>
              </a:rPr>
              <a:t>クラ</a:t>
            </a:r>
            <a:r>
              <a:rPr dirty="0" sz="1100" spc="20">
                <a:latin typeface="Meiryo UI"/>
                <a:cs typeface="Meiryo UI"/>
              </a:rPr>
              <a:t>ウド</a:t>
            </a:r>
            <a:r>
              <a:rPr dirty="0" sz="1100" spc="35">
                <a:latin typeface="Meiryo UI"/>
                <a:cs typeface="Meiryo UI"/>
              </a:rPr>
              <a:t>サ</a:t>
            </a:r>
            <a:r>
              <a:rPr dirty="0" sz="1100" spc="20">
                <a:latin typeface="Meiryo UI"/>
                <a:cs typeface="Meiryo UI"/>
              </a:rPr>
              <a:t>ー</a:t>
            </a:r>
            <a:r>
              <a:rPr dirty="0" sz="1100" spc="5">
                <a:latin typeface="Meiryo UI"/>
                <a:cs typeface="Meiryo UI"/>
              </a:rPr>
              <a:t>ビ</a:t>
            </a:r>
            <a:r>
              <a:rPr dirty="0" sz="1100" spc="30">
                <a:latin typeface="Meiryo UI"/>
                <a:cs typeface="Meiryo UI"/>
              </a:rPr>
              <a:t>ス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35">
                <a:latin typeface="Meiryo UI"/>
                <a:cs typeface="Meiryo UI"/>
              </a:rPr>
              <a:t>利</a:t>
            </a:r>
            <a:r>
              <a:rPr dirty="0" sz="1100" spc="25">
                <a:latin typeface="Meiryo UI"/>
                <a:cs typeface="Meiryo UI"/>
              </a:rPr>
              <a:t>用</a:t>
            </a:r>
            <a:r>
              <a:rPr dirty="0" sz="1100" spc="20">
                <a:latin typeface="Meiryo UI"/>
                <a:cs typeface="Meiryo UI"/>
              </a:rPr>
              <a:t>を</a:t>
            </a:r>
            <a:r>
              <a:rPr dirty="0" sz="1100" spc="35">
                <a:latin typeface="Meiryo UI"/>
                <a:cs typeface="Meiryo UI"/>
              </a:rPr>
              <a:t>含</a:t>
            </a:r>
            <a:r>
              <a:rPr dirty="0" sz="1100" spc="20">
                <a:latin typeface="Meiryo UI"/>
                <a:cs typeface="Meiryo UI"/>
              </a:rPr>
              <a:t>む</a:t>
            </a:r>
            <a:r>
              <a:rPr dirty="0" sz="1100" spc="25">
                <a:latin typeface="Meiryo UI"/>
                <a:cs typeface="Meiryo UI"/>
              </a:rPr>
              <a:t>）</a:t>
            </a:r>
            <a:r>
              <a:rPr dirty="0" sz="1100" spc="20">
                <a:latin typeface="Meiryo UI"/>
                <a:cs typeface="Meiryo UI"/>
              </a:rPr>
              <a:t>す</a:t>
            </a:r>
            <a:r>
              <a:rPr dirty="0" sz="1100" spc="35">
                <a:latin typeface="Meiryo UI"/>
                <a:cs typeface="Meiryo UI"/>
              </a:rPr>
              <a:t>る</a:t>
            </a:r>
            <a:r>
              <a:rPr dirty="0" sz="1100" spc="25">
                <a:latin typeface="Meiryo UI"/>
                <a:cs typeface="Meiryo UI"/>
              </a:rPr>
              <a:t>場</a:t>
            </a:r>
            <a:r>
              <a:rPr dirty="0" sz="1100" spc="35">
                <a:latin typeface="Meiryo UI"/>
                <a:cs typeface="Meiryo UI"/>
              </a:rPr>
              <a:t>合の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事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業者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100" spc="-89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お 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ける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個人情報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取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扱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いに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関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留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意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事項</a:t>
            </a:r>
            <a:r>
              <a:rPr dirty="0" sz="1100" spc="30">
                <a:latin typeface="Meiryo UI"/>
                <a:cs typeface="Meiryo UI"/>
              </a:rPr>
              <a:t>を</a:t>
            </a:r>
            <a:r>
              <a:rPr dirty="0" sz="1100" spc="25">
                <a:latin typeface="Meiryo UI"/>
                <a:cs typeface="Meiryo UI"/>
              </a:rPr>
              <a:t>追記</a:t>
            </a:r>
            <a:endParaRPr sz="1100">
              <a:latin typeface="Meiryo UI"/>
              <a:cs typeface="Meiryo UI"/>
            </a:endParaRPr>
          </a:p>
          <a:p>
            <a:pPr marL="105410">
              <a:lnSpc>
                <a:spcPct val="100000"/>
              </a:lnSpc>
              <a:spcBef>
                <a:spcPts val="35"/>
              </a:spcBef>
            </a:pPr>
            <a:r>
              <a:rPr dirty="0" sz="1100" spc="25">
                <a:latin typeface="Meiryo UI"/>
                <a:cs typeface="Meiryo UI"/>
              </a:rPr>
              <a:t>（例）同意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15">
                <a:latin typeface="Meiryo UI"/>
                <a:cs typeface="Meiryo UI"/>
              </a:rPr>
              <a:t>な</a:t>
            </a:r>
            <a:r>
              <a:rPr dirty="0" sz="1100" spc="20">
                <a:latin typeface="Meiryo UI"/>
                <a:cs typeface="Meiryo UI"/>
              </a:rPr>
              <a:t>い</a:t>
            </a:r>
            <a:r>
              <a:rPr dirty="0" sz="1100" spc="35">
                <a:latin typeface="Meiryo UI"/>
                <a:cs typeface="Meiryo UI"/>
              </a:rPr>
              <a:t>目</a:t>
            </a:r>
            <a:r>
              <a:rPr dirty="0" sz="1100" spc="25">
                <a:latin typeface="Meiryo UI"/>
                <a:cs typeface="Meiryo UI"/>
              </a:rPr>
              <a:t>的</a:t>
            </a:r>
            <a:r>
              <a:rPr dirty="0" sz="1100" spc="35">
                <a:latin typeface="Meiryo UI"/>
                <a:cs typeface="Meiryo UI"/>
              </a:rPr>
              <a:t>外</a:t>
            </a:r>
            <a:r>
              <a:rPr dirty="0" sz="1100" spc="25">
                <a:latin typeface="Meiryo UI"/>
                <a:cs typeface="Meiryo UI"/>
              </a:rPr>
              <a:t>利</a:t>
            </a:r>
            <a:r>
              <a:rPr dirty="0" sz="1100" spc="35">
                <a:latin typeface="Meiryo UI"/>
                <a:cs typeface="Meiryo UI"/>
              </a:rPr>
              <a:t>用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35">
                <a:latin typeface="Meiryo UI"/>
                <a:cs typeface="Meiryo UI"/>
              </a:rPr>
              <a:t>禁止</a:t>
            </a:r>
            <a:r>
              <a:rPr dirty="0" sz="1100" spc="5">
                <a:latin typeface="Meiryo UI"/>
                <a:cs typeface="Meiryo UI"/>
              </a:rPr>
              <a:t>、</a:t>
            </a:r>
            <a:r>
              <a:rPr dirty="0" sz="1100" spc="35">
                <a:latin typeface="Meiryo UI"/>
                <a:cs typeface="Meiryo UI"/>
              </a:rPr>
              <a:t>個</a:t>
            </a:r>
            <a:r>
              <a:rPr dirty="0" sz="1100" spc="25">
                <a:latin typeface="Meiryo UI"/>
                <a:cs typeface="Meiryo UI"/>
              </a:rPr>
              <a:t>人</a:t>
            </a:r>
            <a:r>
              <a:rPr dirty="0" sz="1100" spc="35">
                <a:latin typeface="Meiryo UI"/>
                <a:cs typeface="Meiryo UI"/>
              </a:rPr>
              <a:t>情報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35">
                <a:latin typeface="Meiryo UI"/>
                <a:cs typeface="Meiryo UI"/>
              </a:rPr>
              <a:t>売</a:t>
            </a:r>
            <a:r>
              <a:rPr dirty="0" sz="1100" spc="25">
                <a:latin typeface="Meiryo UI"/>
                <a:cs typeface="Meiryo UI"/>
              </a:rPr>
              <a:t>買</a:t>
            </a:r>
            <a:r>
              <a:rPr dirty="0" sz="1100" spc="35">
                <a:latin typeface="Meiryo UI"/>
                <a:cs typeface="Meiryo UI"/>
              </a:rPr>
              <a:t>の</a:t>
            </a:r>
            <a:r>
              <a:rPr dirty="0" sz="1100" spc="25">
                <a:latin typeface="Meiryo UI"/>
                <a:cs typeface="Meiryo UI"/>
              </a:rPr>
              <a:t>禁止</a:t>
            </a:r>
            <a:r>
              <a:rPr dirty="0" sz="1100" spc="35">
                <a:latin typeface="Meiryo UI"/>
                <a:cs typeface="Meiryo UI"/>
              </a:rPr>
              <a:t> </a:t>
            </a:r>
            <a:r>
              <a:rPr dirty="0" sz="1100" spc="25">
                <a:latin typeface="Meiryo UI"/>
                <a:cs typeface="Meiryo UI"/>
              </a:rPr>
              <a:t>等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62811" y="4271772"/>
            <a:ext cx="7960359" cy="417830"/>
          </a:xfrm>
          <a:custGeom>
            <a:avLst/>
            <a:gdLst/>
            <a:ahLst/>
            <a:cxnLst/>
            <a:rect l="l" t="t" r="r" b="b"/>
            <a:pathLst>
              <a:path w="7960359" h="417829">
                <a:moveTo>
                  <a:pt x="7959852" y="0"/>
                </a:moveTo>
                <a:lnTo>
                  <a:pt x="0" y="0"/>
                </a:lnTo>
                <a:lnTo>
                  <a:pt x="3980688" y="417575"/>
                </a:lnTo>
                <a:lnTo>
                  <a:pt x="7959852" y="0"/>
                </a:lnTo>
                <a:close/>
              </a:path>
            </a:pathLst>
          </a:custGeom>
          <a:solidFill>
            <a:srgbClr val="C3D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74467" y="4248403"/>
            <a:ext cx="5345430" cy="369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34719" marR="5080" indent="-922019">
              <a:lnSpc>
                <a:spcPct val="102699"/>
              </a:lnSpc>
              <a:spcBef>
                <a:spcPts val="90"/>
              </a:spcBef>
            </a:pP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改訂版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「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教育情報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セキ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ュリ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ィポ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関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する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ガ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」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踏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まえ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クラ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ウ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活用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する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で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100" spc="-77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 </a:t>
            </a:r>
            <a:r>
              <a:rPr dirty="0" u="sng" sz="1100" spc="1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u="sng" sz="1100" spc="2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安全</a:t>
            </a:r>
            <a:r>
              <a:rPr dirty="0" u="sng" sz="1100" spc="-2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100" spc="2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安価</a:t>
            </a:r>
            <a:r>
              <a:rPr dirty="0" u="sng" sz="1100" spc="2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かつ</a:t>
            </a:r>
            <a:r>
              <a:rPr dirty="0" u="sng" sz="1100" spc="2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効率的</a:t>
            </a:r>
            <a:r>
              <a:rPr dirty="0" u="sng" sz="1100" spc="3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100" spc="2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100" spc="1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ICT</a:t>
            </a:r>
            <a:r>
              <a:rPr dirty="0" u="sng" sz="1100" spc="2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環</a:t>
            </a:r>
            <a:r>
              <a:rPr dirty="0" u="sng" sz="1100" spc="3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境</a:t>
            </a:r>
            <a:r>
              <a:rPr dirty="0" u="sng" sz="1100" spc="2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整備</a:t>
            </a:r>
            <a:r>
              <a:rPr dirty="0" u="sng" sz="1100" spc="3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100" spc="2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行う</a:t>
            </a:r>
            <a:r>
              <a:rPr dirty="0" u="sng" sz="1100" spc="1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100" spc="2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100" spc="2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100" spc="3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可</a:t>
            </a:r>
            <a:r>
              <a:rPr dirty="0" u="sng" sz="1100" spc="2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能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1583" y="2795016"/>
            <a:ext cx="408940" cy="330835"/>
          </a:xfrm>
          <a:custGeom>
            <a:avLst/>
            <a:gdLst/>
            <a:ahLst/>
            <a:cxnLst/>
            <a:rect l="l" t="t" r="r" b="b"/>
            <a:pathLst>
              <a:path w="408940" h="330835">
                <a:moveTo>
                  <a:pt x="405384" y="0"/>
                </a:moveTo>
                <a:lnTo>
                  <a:pt x="1523" y="0"/>
                </a:lnTo>
                <a:lnTo>
                  <a:pt x="0" y="3048"/>
                </a:lnTo>
                <a:lnTo>
                  <a:pt x="0" y="329184"/>
                </a:lnTo>
                <a:lnTo>
                  <a:pt x="1523" y="330708"/>
                </a:lnTo>
                <a:lnTo>
                  <a:pt x="405384" y="330708"/>
                </a:lnTo>
                <a:lnTo>
                  <a:pt x="408431" y="329184"/>
                </a:lnTo>
                <a:lnTo>
                  <a:pt x="408431" y="326136"/>
                </a:lnTo>
                <a:lnTo>
                  <a:pt x="10667" y="326136"/>
                </a:lnTo>
                <a:lnTo>
                  <a:pt x="4571" y="320040"/>
                </a:lnTo>
                <a:lnTo>
                  <a:pt x="10667" y="32004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408431" y="4572"/>
                </a:lnTo>
                <a:lnTo>
                  <a:pt x="408431" y="3048"/>
                </a:lnTo>
                <a:lnTo>
                  <a:pt x="405384" y="0"/>
                </a:lnTo>
                <a:close/>
              </a:path>
              <a:path w="408940" h="330835">
                <a:moveTo>
                  <a:pt x="10667" y="320040"/>
                </a:moveTo>
                <a:lnTo>
                  <a:pt x="4571" y="320040"/>
                </a:lnTo>
                <a:lnTo>
                  <a:pt x="10667" y="326136"/>
                </a:lnTo>
                <a:lnTo>
                  <a:pt x="10667" y="320040"/>
                </a:lnTo>
                <a:close/>
              </a:path>
              <a:path w="408940" h="330835">
                <a:moveTo>
                  <a:pt x="397763" y="320040"/>
                </a:moveTo>
                <a:lnTo>
                  <a:pt x="10667" y="320040"/>
                </a:lnTo>
                <a:lnTo>
                  <a:pt x="10667" y="326136"/>
                </a:lnTo>
                <a:lnTo>
                  <a:pt x="397763" y="326136"/>
                </a:lnTo>
                <a:lnTo>
                  <a:pt x="397763" y="320040"/>
                </a:lnTo>
                <a:close/>
              </a:path>
              <a:path w="408940" h="330835">
                <a:moveTo>
                  <a:pt x="397763" y="4572"/>
                </a:moveTo>
                <a:lnTo>
                  <a:pt x="397763" y="326136"/>
                </a:lnTo>
                <a:lnTo>
                  <a:pt x="402335" y="320040"/>
                </a:lnTo>
                <a:lnTo>
                  <a:pt x="408431" y="320040"/>
                </a:lnTo>
                <a:lnTo>
                  <a:pt x="408431" y="10668"/>
                </a:lnTo>
                <a:lnTo>
                  <a:pt x="402335" y="10668"/>
                </a:lnTo>
                <a:lnTo>
                  <a:pt x="397763" y="4572"/>
                </a:lnTo>
                <a:close/>
              </a:path>
              <a:path w="408940" h="330835">
                <a:moveTo>
                  <a:pt x="408431" y="320040"/>
                </a:moveTo>
                <a:lnTo>
                  <a:pt x="402335" y="320040"/>
                </a:lnTo>
                <a:lnTo>
                  <a:pt x="397763" y="326136"/>
                </a:lnTo>
                <a:lnTo>
                  <a:pt x="408431" y="326136"/>
                </a:lnTo>
                <a:lnTo>
                  <a:pt x="408431" y="320040"/>
                </a:lnTo>
                <a:close/>
              </a:path>
              <a:path w="408940" h="330835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408940" h="330835">
                <a:moveTo>
                  <a:pt x="397763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397763" y="10668"/>
                </a:lnTo>
                <a:lnTo>
                  <a:pt x="397763" y="4572"/>
                </a:lnTo>
                <a:close/>
              </a:path>
              <a:path w="408940" h="330835">
                <a:moveTo>
                  <a:pt x="408431" y="4572"/>
                </a:moveTo>
                <a:lnTo>
                  <a:pt x="397763" y="4572"/>
                </a:lnTo>
                <a:lnTo>
                  <a:pt x="402335" y="10668"/>
                </a:lnTo>
                <a:lnTo>
                  <a:pt x="408431" y="10668"/>
                </a:lnTo>
                <a:lnTo>
                  <a:pt x="408431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63372" y="2881375"/>
            <a:ext cx="24511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0">
                <a:solidFill>
                  <a:srgbClr val="FF0000"/>
                </a:solidFill>
                <a:latin typeface="Meiryo UI"/>
                <a:cs typeface="Meiryo UI"/>
              </a:rPr>
              <a:t>本文</a:t>
            </a:r>
            <a:endParaRPr sz="850">
              <a:latin typeface="Meiryo UI"/>
              <a:cs typeface="Meiryo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7232" y="2858516"/>
            <a:ext cx="1473835" cy="290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0"/>
              </a:spcBef>
            </a:pPr>
            <a:r>
              <a:rPr dirty="0" sz="850" spc="10">
                <a:latin typeface="Meiryo UI"/>
                <a:cs typeface="Meiryo UI"/>
              </a:rPr>
              <a:t>教育委員会</a:t>
            </a:r>
            <a:r>
              <a:rPr dirty="0" sz="850" spc="-20">
                <a:latin typeface="Meiryo UI"/>
                <a:cs typeface="Meiryo UI"/>
              </a:rPr>
              <a:t>・</a:t>
            </a:r>
            <a:r>
              <a:rPr dirty="0" sz="850" spc="10">
                <a:latin typeface="Meiryo UI"/>
                <a:cs typeface="Meiryo UI"/>
              </a:rPr>
              <a:t>学校が踏</a:t>
            </a:r>
            <a:r>
              <a:rPr dirty="0" sz="850" spc="5">
                <a:latin typeface="Meiryo UI"/>
                <a:cs typeface="Meiryo UI"/>
              </a:rPr>
              <a:t>ま</a:t>
            </a:r>
            <a:r>
              <a:rPr dirty="0" sz="850" spc="15">
                <a:latin typeface="Meiryo UI"/>
                <a:cs typeface="Meiryo UI"/>
              </a:rPr>
              <a:t>え</a:t>
            </a:r>
            <a:r>
              <a:rPr dirty="0" sz="850" spc="5">
                <a:latin typeface="Meiryo UI"/>
                <a:cs typeface="Meiryo UI"/>
              </a:rPr>
              <a:t>るべき </a:t>
            </a:r>
            <a:r>
              <a:rPr dirty="0" sz="850" spc="10">
                <a:latin typeface="Meiryo UI"/>
                <a:cs typeface="Meiryo UI"/>
              </a:rPr>
              <a:t>理念</a:t>
            </a:r>
            <a:r>
              <a:rPr dirty="0" sz="850" spc="-20">
                <a:latin typeface="Meiryo UI"/>
                <a:cs typeface="Meiryo UI"/>
              </a:rPr>
              <a:t>・</a:t>
            </a:r>
            <a:r>
              <a:rPr dirty="0" sz="850" spc="10">
                <a:latin typeface="Meiryo UI"/>
                <a:cs typeface="Meiryo UI"/>
              </a:rPr>
              <a:t>考</a:t>
            </a:r>
            <a:r>
              <a:rPr dirty="0" sz="850" spc="15">
                <a:latin typeface="Meiryo UI"/>
                <a:cs typeface="Meiryo UI"/>
              </a:rPr>
              <a:t>え</a:t>
            </a:r>
            <a:r>
              <a:rPr dirty="0" sz="850" spc="10">
                <a:latin typeface="Meiryo UI"/>
                <a:cs typeface="Meiryo UI"/>
              </a:rPr>
              <a:t>方</a:t>
            </a:r>
            <a:r>
              <a:rPr dirty="0" sz="850" spc="5">
                <a:latin typeface="Meiryo UI"/>
                <a:cs typeface="Meiryo UI"/>
              </a:rPr>
              <a:t>を</a:t>
            </a:r>
            <a:r>
              <a:rPr dirty="0" sz="850" spc="10">
                <a:latin typeface="Meiryo UI"/>
                <a:cs typeface="Meiryo UI"/>
              </a:rPr>
              <a:t>提示</a:t>
            </a:r>
            <a:endParaRPr sz="850">
              <a:latin typeface="Meiryo UI"/>
              <a:cs typeface="Meiryo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31592" y="2779776"/>
            <a:ext cx="421005" cy="346075"/>
          </a:xfrm>
          <a:custGeom>
            <a:avLst/>
            <a:gdLst/>
            <a:ahLst/>
            <a:cxnLst/>
            <a:rect l="l" t="t" r="r" b="b"/>
            <a:pathLst>
              <a:path w="421004" h="346075">
                <a:moveTo>
                  <a:pt x="41757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44424"/>
                </a:lnTo>
                <a:lnTo>
                  <a:pt x="3047" y="345948"/>
                </a:lnTo>
                <a:lnTo>
                  <a:pt x="417575" y="345948"/>
                </a:lnTo>
                <a:lnTo>
                  <a:pt x="420623" y="344424"/>
                </a:lnTo>
                <a:lnTo>
                  <a:pt x="420623" y="341375"/>
                </a:lnTo>
                <a:lnTo>
                  <a:pt x="10668" y="341375"/>
                </a:lnTo>
                <a:lnTo>
                  <a:pt x="6095" y="335280"/>
                </a:lnTo>
                <a:lnTo>
                  <a:pt x="10668" y="335280"/>
                </a:lnTo>
                <a:lnTo>
                  <a:pt x="10668" y="10668"/>
                </a:lnTo>
                <a:lnTo>
                  <a:pt x="6095" y="10668"/>
                </a:lnTo>
                <a:lnTo>
                  <a:pt x="10668" y="6096"/>
                </a:lnTo>
                <a:lnTo>
                  <a:pt x="420623" y="6096"/>
                </a:lnTo>
                <a:lnTo>
                  <a:pt x="420623" y="3048"/>
                </a:lnTo>
                <a:lnTo>
                  <a:pt x="417575" y="0"/>
                </a:lnTo>
                <a:close/>
              </a:path>
              <a:path w="421004" h="346075">
                <a:moveTo>
                  <a:pt x="10668" y="335280"/>
                </a:moveTo>
                <a:lnTo>
                  <a:pt x="6095" y="335280"/>
                </a:lnTo>
                <a:lnTo>
                  <a:pt x="10668" y="341375"/>
                </a:lnTo>
                <a:lnTo>
                  <a:pt x="10668" y="335280"/>
                </a:lnTo>
                <a:close/>
              </a:path>
              <a:path w="421004" h="346075">
                <a:moveTo>
                  <a:pt x="409956" y="335280"/>
                </a:moveTo>
                <a:lnTo>
                  <a:pt x="10668" y="335280"/>
                </a:lnTo>
                <a:lnTo>
                  <a:pt x="10668" y="341375"/>
                </a:lnTo>
                <a:lnTo>
                  <a:pt x="409956" y="341375"/>
                </a:lnTo>
                <a:lnTo>
                  <a:pt x="409956" y="335280"/>
                </a:lnTo>
                <a:close/>
              </a:path>
              <a:path w="421004" h="346075">
                <a:moveTo>
                  <a:pt x="409956" y="6096"/>
                </a:moveTo>
                <a:lnTo>
                  <a:pt x="409956" y="341375"/>
                </a:lnTo>
                <a:lnTo>
                  <a:pt x="414527" y="335280"/>
                </a:lnTo>
                <a:lnTo>
                  <a:pt x="420623" y="335280"/>
                </a:lnTo>
                <a:lnTo>
                  <a:pt x="420623" y="10668"/>
                </a:lnTo>
                <a:lnTo>
                  <a:pt x="414527" y="10668"/>
                </a:lnTo>
                <a:lnTo>
                  <a:pt x="409956" y="6096"/>
                </a:lnTo>
                <a:close/>
              </a:path>
              <a:path w="421004" h="346075">
                <a:moveTo>
                  <a:pt x="420623" y="335280"/>
                </a:moveTo>
                <a:lnTo>
                  <a:pt x="414527" y="335280"/>
                </a:lnTo>
                <a:lnTo>
                  <a:pt x="409956" y="341375"/>
                </a:lnTo>
                <a:lnTo>
                  <a:pt x="420623" y="341375"/>
                </a:lnTo>
                <a:lnTo>
                  <a:pt x="420623" y="335280"/>
                </a:lnTo>
                <a:close/>
              </a:path>
              <a:path w="421004" h="346075">
                <a:moveTo>
                  <a:pt x="10668" y="6096"/>
                </a:moveTo>
                <a:lnTo>
                  <a:pt x="6095" y="10668"/>
                </a:lnTo>
                <a:lnTo>
                  <a:pt x="10668" y="10668"/>
                </a:lnTo>
                <a:lnTo>
                  <a:pt x="10668" y="6096"/>
                </a:lnTo>
                <a:close/>
              </a:path>
              <a:path w="421004" h="346075">
                <a:moveTo>
                  <a:pt x="409956" y="6096"/>
                </a:moveTo>
                <a:lnTo>
                  <a:pt x="10668" y="6096"/>
                </a:lnTo>
                <a:lnTo>
                  <a:pt x="10668" y="10668"/>
                </a:lnTo>
                <a:lnTo>
                  <a:pt x="409956" y="10668"/>
                </a:lnTo>
                <a:lnTo>
                  <a:pt x="409956" y="6096"/>
                </a:lnTo>
                <a:close/>
              </a:path>
              <a:path w="421004" h="346075">
                <a:moveTo>
                  <a:pt x="420623" y="6096"/>
                </a:moveTo>
                <a:lnTo>
                  <a:pt x="409956" y="6096"/>
                </a:lnTo>
                <a:lnTo>
                  <a:pt x="414527" y="10668"/>
                </a:lnTo>
                <a:lnTo>
                  <a:pt x="420623" y="10668"/>
                </a:lnTo>
                <a:lnTo>
                  <a:pt x="420623" y="60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921000" y="2808224"/>
            <a:ext cx="245110" cy="290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0"/>
              </a:spcBef>
            </a:pPr>
            <a:r>
              <a:rPr dirty="0" sz="850" spc="10">
                <a:solidFill>
                  <a:srgbClr val="0000FF"/>
                </a:solidFill>
                <a:latin typeface="Meiryo UI"/>
                <a:cs typeface="Meiryo UI"/>
              </a:rPr>
              <a:t>参考 資料</a:t>
            </a:r>
            <a:endParaRPr sz="850">
              <a:latin typeface="Meiryo UI"/>
              <a:cs typeface="Meiryo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91332" y="2823463"/>
            <a:ext cx="1526540" cy="2901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0">
                <a:latin typeface="Meiryo UI"/>
                <a:cs typeface="Meiryo UI"/>
              </a:rPr>
              <a:t>柔軟な環境整備</a:t>
            </a:r>
            <a:r>
              <a:rPr dirty="0" sz="850" spc="5">
                <a:latin typeface="Meiryo UI"/>
                <a:cs typeface="Meiryo UI"/>
              </a:rPr>
              <a:t>を</a:t>
            </a:r>
            <a:r>
              <a:rPr dirty="0" sz="850" spc="10">
                <a:latin typeface="Meiryo UI"/>
                <a:cs typeface="Meiryo UI"/>
              </a:rPr>
              <a:t>促進</a:t>
            </a:r>
            <a:r>
              <a:rPr dirty="0" sz="850" spc="15">
                <a:latin typeface="Meiryo UI"/>
                <a:cs typeface="Meiryo UI"/>
              </a:rPr>
              <a:t>に</a:t>
            </a:r>
            <a:r>
              <a:rPr dirty="0" sz="850" spc="10">
                <a:latin typeface="Meiryo UI"/>
                <a:cs typeface="Meiryo UI"/>
              </a:rPr>
              <a:t>向け</a:t>
            </a:r>
            <a:r>
              <a:rPr dirty="0" sz="850" spc="15">
                <a:latin typeface="Meiryo UI"/>
                <a:cs typeface="Meiryo UI"/>
              </a:rPr>
              <a:t>て</a:t>
            </a:r>
            <a:r>
              <a:rPr dirty="0" sz="850" spc="5">
                <a:latin typeface="Meiryo UI"/>
                <a:cs typeface="Meiryo UI"/>
              </a:rPr>
              <a:t>、</a:t>
            </a:r>
            <a:endParaRPr sz="85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10">
                <a:latin typeface="Meiryo UI"/>
                <a:cs typeface="Meiryo UI"/>
              </a:rPr>
              <a:t>「参考」</a:t>
            </a:r>
            <a:r>
              <a:rPr dirty="0" sz="850">
                <a:latin typeface="Meiryo UI"/>
                <a:cs typeface="Meiryo UI"/>
              </a:rPr>
              <a:t>とし</a:t>
            </a:r>
            <a:r>
              <a:rPr dirty="0" sz="850" spc="15">
                <a:latin typeface="Meiryo UI"/>
                <a:cs typeface="Meiryo UI"/>
              </a:rPr>
              <a:t>て</a:t>
            </a:r>
            <a:r>
              <a:rPr dirty="0" sz="850" spc="10">
                <a:latin typeface="Meiryo UI"/>
                <a:cs typeface="Meiryo UI"/>
              </a:rPr>
              <a:t>の情報</a:t>
            </a:r>
            <a:r>
              <a:rPr dirty="0" sz="850" spc="5">
                <a:latin typeface="Meiryo UI"/>
                <a:cs typeface="Meiryo UI"/>
              </a:rPr>
              <a:t>を</a:t>
            </a:r>
            <a:r>
              <a:rPr dirty="0" sz="850" spc="10">
                <a:latin typeface="Meiryo UI"/>
                <a:cs typeface="Meiryo UI"/>
              </a:rPr>
              <a:t>記載</a:t>
            </a:r>
            <a:endParaRPr sz="850">
              <a:latin typeface="Meiryo UI"/>
              <a:cs typeface="Meiryo U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2440" y="3154679"/>
            <a:ext cx="2068068" cy="89916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3116" y="3151632"/>
            <a:ext cx="1810511" cy="923543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946403" y="4628388"/>
            <a:ext cx="1247140" cy="239395"/>
          </a:xfrm>
          <a:custGeom>
            <a:avLst/>
            <a:gdLst/>
            <a:ahLst/>
            <a:cxnLst/>
            <a:rect l="l" t="t" r="r" b="b"/>
            <a:pathLst>
              <a:path w="1247139" h="239395">
                <a:moveTo>
                  <a:pt x="1245108" y="0"/>
                </a:moveTo>
                <a:lnTo>
                  <a:pt x="3048" y="0"/>
                </a:lnTo>
                <a:lnTo>
                  <a:pt x="0" y="1524"/>
                </a:lnTo>
                <a:lnTo>
                  <a:pt x="0" y="236220"/>
                </a:lnTo>
                <a:lnTo>
                  <a:pt x="3048" y="239268"/>
                </a:lnTo>
                <a:lnTo>
                  <a:pt x="1245108" y="239268"/>
                </a:lnTo>
                <a:lnTo>
                  <a:pt x="1246632" y="236220"/>
                </a:lnTo>
                <a:lnTo>
                  <a:pt x="1246632" y="233172"/>
                </a:lnTo>
                <a:lnTo>
                  <a:pt x="10668" y="233172"/>
                </a:lnTo>
                <a:lnTo>
                  <a:pt x="4571" y="228600"/>
                </a:lnTo>
                <a:lnTo>
                  <a:pt x="10668" y="228600"/>
                </a:lnTo>
                <a:lnTo>
                  <a:pt x="10668" y="10668"/>
                </a:lnTo>
                <a:lnTo>
                  <a:pt x="4571" y="10668"/>
                </a:lnTo>
                <a:lnTo>
                  <a:pt x="10668" y="4572"/>
                </a:lnTo>
                <a:lnTo>
                  <a:pt x="1246632" y="4572"/>
                </a:lnTo>
                <a:lnTo>
                  <a:pt x="1246632" y="1524"/>
                </a:lnTo>
                <a:lnTo>
                  <a:pt x="1245108" y="0"/>
                </a:lnTo>
                <a:close/>
              </a:path>
              <a:path w="1247139" h="239395">
                <a:moveTo>
                  <a:pt x="10668" y="228600"/>
                </a:moveTo>
                <a:lnTo>
                  <a:pt x="4571" y="228600"/>
                </a:lnTo>
                <a:lnTo>
                  <a:pt x="10668" y="233172"/>
                </a:lnTo>
                <a:lnTo>
                  <a:pt x="10668" y="228600"/>
                </a:lnTo>
                <a:close/>
              </a:path>
              <a:path w="1247139" h="239395">
                <a:moveTo>
                  <a:pt x="1237488" y="228600"/>
                </a:moveTo>
                <a:lnTo>
                  <a:pt x="10668" y="228600"/>
                </a:lnTo>
                <a:lnTo>
                  <a:pt x="10668" y="233172"/>
                </a:lnTo>
                <a:lnTo>
                  <a:pt x="1237488" y="233172"/>
                </a:lnTo>
                <a:lnTo>
                  <a:pt x="1237488" y="228600"/>
                </a:lnTo>
                <a:close/>
              </a:path>
              <a:path w="1247139" h="239395">
                <a:moveTo>
                  <a:pt x="1237488" y="4572"/>
                </a:moveTo>
                <a:lnTo>
                  <a:pt x="1237488" y="233172"/>
                </a:lnTo>
                <a:lnTo>
                  <a:pt x="1242060" y="228600"/>
                </a:lnTo>
                <a:lnTo>
                  <a:pt x="1246632" y="228600"/>
                </a:lnTo>
                <a:lnTo>
                  <a:pt x="1246632" y="10668"/>
                </a:lnTo>
                <a:lnTo>
                  <a:pt x="1242060" y="10668"/>
                </a:lnTo>
                <a:lnTo>
                  <a:pt x="1237488" y="4572"/>
                </a:lnTo>
                <a:close/>
              </a:path>
              <a:path w="1247139" h="239395">
                <a:moveTo>
                  <a:pt x="1246632" y="228600"/>
                </a:moveTo>
                <a:lnTo>
                  <a:pt x="1242060" y="228600"/>
                </a:lnTo>
                <a:lnTo>
                  <a:pt x="1237488" y="233172"/>
                </a:lnTo>
                <a:lnTo>
                  <a:pt x="1246632" y="233172"/>
                </a:lnTo>
                <a:lnTo>
                  <a:pt x="1246632" y="228600"/>
                </a:lnTo>
                <a:close/>
              </a:path>
              <a:path w="1247139" h="239395">
                <a:moveTo>
                  <a:pt x="10668" y="4572"/>
                </a:moveTo>
                <a:lnTo>
                  <a:pt x="4571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1247139" h="239395">
                <a:moveTo>
                  <a:pt x="1237488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1237488" y="10668"/>
                </a:lnTo>
                <a:lnTo>
                  <a:pt x="1237488" y="4572"/>
                </a:lnTo>
                <a:close/>
              </a:path>
              <a:path w="1247139" h="239395">
                <a:moveTo>
                  <a:pt x="1246632" y="4572"/>
                </a:moveTo>
                <a:lnTo>
                  <a:pt x="1237488" y="4572"/>
                </a:lnTo>
                <a:lnTo>
                  <a:pt x="1242060" y="10668"/>
                </a:lnTo>
                <a:lnTo>
                  <a:pt x="1246632" y="10668"/>
                </a:lnTo>
                <a:lnTo>
                  <a:pt x="124663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043939" y="4653312"/>
            <a:ext cx="1052195" cy="182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100" spc="25" b="1">
                <a:latin typeface="Meiryo UI"/>
                <a:cs typeface="Meiryo UI"/>
              </a:rPr>
              <a:t>環境整備</a:t>
            </a:r>
            <a:r>
              <a:rPr dirty="0" sz="1100" spc="10" b="1">
                <a:latin typeface="Meiryo UI"/>
                <a:cs typeface="Meiryo UI"/>
              </a:rPr>
              <a:t>イ</a:t>
            </a:r>
            <a:r>
              <a:rPr dirty="0" sz="1100" spc="25" b="1">
                <a:latin typeface="Meiryo UI"/>
                <a:cs typeface="Meiryo UI"/>
              </a:rPr>
              <a:t>メ</a:t>
            </a:r>
            <a:r>
              <a:rPr dirty="0" sz="1100" spc="20" b="1">
                <a:latin typeface="Meiryo UI"/>
                <a:cs typeface="Meiryo UI"/>
              </a:rPr>
              <a:t>ージ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0095" y="599948"/>
            <a:ext cx="9058275" cy="542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198120" algn="l"/>
                <a:tab pos="198755" algn="l"/>
              </a:tabLst>
            </a:pPr>
            <a:r>
              <a:rPr dirty="0" sz="1100" spc="25">
                <a:latin typeface="Meiryo UI"/>
                <a:cs typeface="Meiryo UI"/>
              </a:rPr>
              <a:t>学校現場</a:t>
            </a:r>
            <a:r>
              <a:rPr dirty="0" sz="1100" spc="20">
                <a:latin typeface="Meiryo UI"/>
                <a:cs typeface="Meiryo UI"/>
              </a:rPr>
              <a:t>における</a:t>
            </a:r>
            <a:r>
              <a:rPr dirty="0" sz="1100" spc="25">
                <a:latin typeface="Meiryo UI"/>
                <a:cs typeface="Meiryo UI"/>
              </a:rPr>
              <a:t>情報</a:t>
            </a:r>
            <a:r>
              <a:rPr dirty="0" sz="1100" spc="35">
                <a:latin typeface="Meiryo UI"/>
                <a:cs typeface="Meiryo UI"/>
              </a:rPr>
              <a:t>セ</a:t>
            </a:r>
            <a:r>
              <a:rPr dirty="0" sz="1100" spc="20">
                <a:latin typeface="Meiryo UI"/>
                <a:cs typeface="Meiryo UI"/>
              </a:rPr>
              <a:t>キ</a:t>
            </a:r>
            <a:r>
              <a:rPr dirty="0" sz="1100" spc="10">
                <a:latin typeface="Meiryo UI"/>
                <a:cs typeface="Meiryo UI"/>
              </a:rPr>
              <a:t>ュリ</a:t>
            </a:r>
            <a:r>
              <a:rPr dirty="0" sz="1100" spc="30">
                <a:latin typeface="Meiryo UI"/>
                <a:cs typeface="Meiryo UI"/>
              </a:rPr>
              <a:t>テ</a:t>
            </a:r>
            <a:r>
              <a:rPr dirty="0" sz="1100" spc="10">
                <a:latin typeface="Meiryo UI"/>
                <a:cs typeface="Meiryo UI"/>
              </a:rPr>
              <a:t>ィ</a:t>
            </a:r>
            <a:r>
              <a:rPr dirty="0" sz="1100" spc="35">
                <a:latin typeface="Meiryo UI"/>
                <a:cs typeface="Meiryo UI"/>
              </a:rPr>
              <a:t>の</a:t>
            </a:r>
            <a:r>
              <a:rPr dirty="0" sz="1100" spc="25">
                <a:latin typeface="Meiryo UI"/>
                <a:cs typeface="Meiryo UI"/>
              </a:rPr>
              <a:t>確</a:t>
            </a:r>
            <a:r>
              <a:rPr dirty="0" sz="1100" spc="35">
                <a:latin typeface="Meiryo UI"/>
                <a:cs typeface="Meiryo UI"/>
              </a:rPr>
              <a:t>保</a:t>
            </a:r>
            <a:r>
              <a:rPr dirty="0" sz="1100" spc="20">
                <a:latin typeface="Meiryo UI"/>
                <a:cs typeface="Meiryo UI"/>
              </a:rPr>
              <a:t>に</a:t>
            </a:r>
            <a:r>
              <a:rPr dirty="0" sz="1100" spc="35">
                <a:latin typeface="Meiryo UI"/>
                <a:cs typeface="Meiryo UI"/>
              </a:rPr>
              <a:t>向</a:t>
            </a:r>
            <a:r>
              <a:rPr dirty="0" sz="1100" spc="20">
                <a:latin typeface="Meiryo UI"/>
                <a:cs typeface="Meiryo UI"/>
              </a:rPr>
              <a:t>け</a:t>
            </a:r>
            <a:r>
              <a:rPr dirty="0" sz="1100" spc="30">
                <a:latin typeface="Meiryo UI"/>
                <a:cs typeface="Meiryo UI"/>
              </a:rPr>
              <a:t>て</a:t>
            </a:r>
            <a:r>
              <a:rPr dirty="0" sz="1100" spc="5">
                <a:latin typeface="Meiryo UI"/>
                <a:cs typeface="Meiryo UI"/>
              </a:rPr>
              <a:t>、</a:t>
            </a:r>
            <a:r>
              <a:rPr dirty="0" sz="1100" spc="20">
                <a:latin typeface="Meiryo UI"/>
                <a:cs typeface="Meiryo UI"/>
              </a:rPr>
              <a:t>「</a:t>
            </a:r>
            <a:r>
              <a:rPr dirty="0" sz="1100" spc="25">
                <a:latin typeface="Meiryo UI"/>
                <a:cs typeface="Meiryo UI"/>
              </a:rPr>
              <a:t>教</a:t>
            </a:r>
            <a:r>
              <a:rPr dirty="0" sz="1100" spc="35">
                <a:latin typeface="Meiryo UI"/>
                <a:cs typeface="Meiryo UI"/>
              </a:rPr>
              <a:t>育</a:t>
            </a:r>
            <a:r>
              <a:rPr dirty="0" sz="1100" spc="25">
                <a:latin typeface="Meiryo UI"/>
                <a:cs typeface="Meiryo UI"/>
              </a:rPr>
              <a:t>委</a:t>
            </a:r>
            <a:r>
              <a:rPr dirty="0" sz="1100" spc="35">
                <a:latin typeface="Meiryo UI"/>
                <a:cs typeface="Meiryo UI"/>
              </a:rPr>
              <a:t>員</a:t>
            </a:r>
            <a:r>
              <a:rPr dirty="0" sz="1100" spc="25">
                <a:latin typeface="Meiryo UI"/>
                <a:cs typeface="Meiryo UI"/>
              </a:rPr>
              <a:t>会</a:t>
            </a:r>
            <a:r>
              <a:rPr dirty="0" sz="1100" spc="-10">
                <a:latin typeface="Meiryo UI"/>
                <a:cs typeface="Meiryo UI"/>
              </a:rPr>
              <a:t>・</a:t>
            </a:r>
            <a:r>
              <a:rPr dirty="0" sz="1100" spc="25">
                <a:latin typeface="Meiryo UI"/>
                <a:cs typeface="Meiryo UI"/>
              </a:rPr>
              <a:t>学</a:t>
            </a:r>
            <a:r>
              <a:rPr dirty="0" sz="1100" spc="35">
                <a:latin typeface="Meiryo UI"/>
                <a:cs typeface="Meiryo UI"/>
              </a:rPr>
              <a:t>校</a:t>
            </a:r>
            <a:r>
              <a:rPr dirty="0" sz="1100" spc="20">
                <a:latin typeface="Meiryo UI"/>
                <a:cs typeface="Meiryo UI"/>
              </a:rPr>
              <a:t>が</a:t>
            </a:r>
            <a:r>
              <a:rPr dirty="0" sz="1100" spc="35">
                <a:latin typeface="Meiryo UI"/>
                <a:cs typeface="Meiryo UI"/>
              </a:rPr>
              <a:t>情</a:t>
            </a:r>
            <a:r>
              <a:rPr dirty="0" sz="1100" spc="25">
                <a:latin typeface="Meiryo UI"/>
                <a:cs typeface="Meiryo UI"/>
              </a:rPr>
              <a:t>報</a:t>
            </a:r>
            <a:r>
              <a:rPr dirty="0" sz="1100" spc="35">
                <a:latin typeface="Meiryo UI"/>
                <a:cs typeface="Meiryo UI"/>
              </a:rPr>
              <a:t>セ</a:t>
            </a:r>
            <a:r>
              <a:rPr dirty="0" sz="1100" spc="20">
                <a:latin typeface="Meiryo UI"/>
                <a:cs typeface="Meiryo UI"/>
              </a:rPr>
              <a:t>キ</a:t>
            </a:r>
            <a:r>
              <a:rPr dirty="0" sz="1100" spc="10">
                <a:latin typeface="Meiryo UI"/>
                <a:cs typeface="Meiryo UI"/>
              </a:rPr>
              <a:t>ュリ</a:t>
            </a:r>
            <a:r>
              <a:rPr dirty="0" sz="1100" spc="30">
                <a:latin typeface="Meiryo UI"/>
                <a:cs typeface="Meiryo UI"/>
              </a:rPr>
              <a:t>テ</a:t>
            </a:r>
            <a:r>
              <a:rPr dirty="0" sz="1100" spc="20">
                <a:latin typeface="Meiryo UI"/>
                <a:cs typeface="Meiryo UI"/>
              </a:rPr>
              <a:t>ィポ</a:t>
            </a:r>
            <a:r>
              <a:rPr dirty="0" sz="1100" spc="10">
                <a:latin typeface="Meiryo UI"/>
                <a:cs typeface="Meiryo UI"/>
              </a:rPr>
              <a:t>リ</a:t>
            </a:r>
            <a:r>
              <a:rPr dirty="0" sz="1100" spc="35">
                <a:latin typeface="Meiryo UI"/>
                <a:cs typeface="Meiryo UI"/>
              </a:rPr>
              <a:t>シ</a:t>
            </a:r>
            <a:r>
              <a:rPr dirty="0" sz="1100" spc="20">
                <a:latin typeface="Meiryo UI"/>
                <a:cs typeface="Meiryo UI"/>
              </a:rPr>
              <a:t>ーを</a:t>
            </a:r>
            <a:r>
              <a:rPr dirty="0" sz="1100" spc="35">
                <a:latin typeface="Meiryo UI"/>
                <a:cs typeface="Meiryo UI"/>
              </a:rPr>
              <a:t>作</a:t>
            </a:r>
            <a:r>
              <a:rPr dirty="0" sz="1100" spc="25">
                <a:latin typeface="Meiryo UI"/>
                <a:cs typeface="Meiryo UI"/>
              </a:rPr>
              <a:t>成</a:t>
            </a:r>
            <a:r>
              <a:rPr dirty="0" sz="1100" spc="20">
                <a:latin typeface="Meiryo UI"/>
                <a:cs typeface="Meiryo UI"/>
              </a:rPr>
              <a:t>や</a:t>
            </a:r>
            <a:r>
              <a:rPr dirty="0" sz="1100" spc="35">
                <a:latin typeface="Meiryo UI"/>
                <a:cs typeface="Meiryo UI"/>
              </a:rPr>
              <a:t>見</a:t>
            </a:r>
            <a:r>
              <a:rPr dirty="0" sz="1100" spc="25">
                <a:latin typeface="Meiryo UI"/>
                <a:cs typeface="Meiryo UI"/>
              </a:rPr>
              <a:t>直</a:t>
            </a:r>
            <a:r>
              <a:rPr dirty="0" sz="1100" spc="20">
                <a:latin typeface="Meiryo UI"/>
                <a:cs typeface="Meiryo UI"/>
              </a:rPr>
              <a:t>し</a:t>
            </a:r>
            <a:r>
              <a:rPr dirty="0" sz="1100" spc="30">
                <a:latin typeface="Meiryo UI"/>
                <a:cs typeface="Meiryo UI"/>
              </a:rPr>
              <a:t>を</a:t>
            </a:r>
            <a:r>
              <a:rPr dirty="0" sz="1100" spc="25">
                <a:latin typeface="Meiryo UI"/>
                <a:cs typeface="Meiryo UI"/>
              </a:rPr>
              <a:t>行う</a:t>
            </a:r>
            <a:r>
              <a:rPr dirty="0" sz="1100" spc="35">
                <a:latin typeface="Meiryo UI"/>
                <a:cs typeface="Meiryo UI"/>
              </a:rPr>
              <a:t>際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35">
                <a:latin typeface="Meiryo UI"/>
                <a:cs typeface="Meiryo UI"/>
              </a:rPr>
              <a:t>参</a:t>
            </a:r>
            <a:r>
              <a:rPr dirty="0" sz="1100" spc="25">
                <a:latin typeface="Meiryo UI"/>
                <a:cs typeface="Meiryo UI"/>
              </a:rPr>
              <a:t>考</a:t>
            </a:r>
            <a:r>
              <a:rPr dirty="0" sz="1100" spc="10">
                <a:latin typeface="Meiryo UI"/>
                <a:cs typeface="Meiryo UI"/>
              </a:rPr>
              <a:t>」</a:t>
            </a:r>
            <a:r>
              <a:rPr dirty="0" sz="1100" spc="25">
                <a:latin typeface="Meiryo UI"/>
                <a:cs typeface="Meiryo UI"/>
              </a:rPr>
              <a:t>と</a:t>
            </a:r>
            <a:r>
              <a:rPr dirty="0" sz="1100" spc="20">
                <a:latin typeface="Meiryo UI"/>
                <a:cs typeface="Meiryo UI"/>
              </a:rPr>
              <a:t>し</a:t>
            </a:r>
            <a:r>
              <a:rPr dirty="0" sz="1100" spc="30">
                <a:latin typeface="Meiryo UI"/>
                <a:cs typeface="Meiryo UI"/>
              </a:rPr>
              <a:t>て</a:t>
            </a:r>
            <a:r>
              <a:rPr dirty="0" sz="1100" spc="20">
                <a:latin typeface="Meiryo UI"/>
                <a:cs typeface="Meiryo UI"/>
              </a:rPr>
              <a:t>、</a:t>
            </a:r>
            <a:r>
              <a:rPr dirty="0" sz="1100" spc="25">
                <a:latin typeface="Meiryo UI"/>
                <a:cs typeface="Meiryo UI"/>
              </a:rPr>
              <a:t>平</a:t>
            </a:r>
            <a:r>
              <a:rPr dirty="0" sz="1100" spc="35">
                <a:latin typeface="Meiryo UI"/>
                <a:cs typeface="Meiryo UI"/>
              </a:rPr>
              <a:t>成</a:t>
            </a:r>
            <a:r>
              <a:rPr dirty="0" sz="1100" spc="15">
                <a:latin typeface="Meiryo UI"/>
                <a:cs typeface="Meiryo UI"/>
              </a:rPr>
              <a:t>29</a:t>
            </a:r>
            <a:r>
              <a:rPr dirty="0" sz="1100" spc="25">
                <a:latin typeface="Meiryo UI"/>
                <a:cs typeface="Meiryo UI"/>
              </a:rPr>
              <a:t>年</a:t>
            </a:r>
            <a:r>
              <a:rPr dirty="0" sz="1100" spc="15">
                <a:latin typeface="Meiryo UI"/>
                <a:cs typeface="Meiryo UI"/>
              </a:rPr>
              <a:t>10</a:t>
            </a:r>
            <a:r>
              <a:rPr dirty="0" sz="1100" spc="35">
                <a:latin typeface="Meiryo UI"/>
                <a:cs typeface="Meiryo UI"/>
              </a:rPr>
              <a:t>月</a:t>
            </a:r>
            <a:r>
              <a:rPr dirty="0" sz="1100" spc="20">
                <a:latin typeface="Meiryo UI"/>
                <a:cs typeface="Meiryo UI"/>
              </a:rPr>
              <a:t>に</a:t>
            </a:r>
            <a:endParaRPr sz="1100">
              <a:latin typeface="Meiryo UI"/>
              <a:cs typeface="Meiryo UI"/>
            </a:endParaRPr>
          </a:p>
          <a:p>
            <a:pPr marL="19812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Meiryo UI"/>
                <a:cs typeface="Meiryo UI"/>
              </a:rPr>
              <a:t>「教育情報セキ</a:t>
            </a:r>
            <a:r>
              <a:rPr dirty="0" sz="1100" spc="10">
                <a:latin typeface="Meiryo UI"/>
                <a:cs typeface="Meiryo UI"/>
              </a:rPr>
              <a:t>ュリ</a:t>
            </a:r>
            <a:r>
              <a:rPr dirty="0" sz="1100" spc="20">
                <a:latin typeface="Meiryo UI"/>
                <a:cs typeface="Meiryo UI"/>
              </a:rPr>
              <a:t>テ</a:t>
            </a:r>
            <a:r>
              <a:rPr dirty="0" sz="1100" spc="10">
                <a:latin typeface="Meiryo UI"/>
                <a:cs typeface="Meiryo UI"/>
              </a:rPr>
              <a:t>ィ</a:t>
            </a:r>
            <a:r>
              <a:rPr dirty="0" sz="1100" spc="20">
                <a:latin typeface="Meiryo UI"/>
                <a:cs typeface="Meiryo UI"/>
              </a:rPr>
              <a:t>ポ</a:t>
            </a:r>
            <a:r>
              <a:rPr dirty="0" sz="1100" spc="25">
                <a:latin typeface="Meiryo UI"/>
                <a:cs typeface="Meiryo UI"/>
              </a:rPr>
              <a:t>リ</a:t>
            </a:r>
            <a:r>
              <a:rPr dirty="0" sz="1100" spc="35">
                <a:latin typeface="Meiryo UI"/>
                <a:cs typeface="Meiryo UI"/>
              </a:rPr>
              <a:t>シ</a:t>
            </a:r>
            <a:r>
              <a:rPr dirty="0" sz="1100" spc="20">
                <a:latin typeface="Meiryo UI"/>
                <a:cs typeface="Meiryo UI"/>
              </a:rPr>
              <a:t>ーに関す</a:t>
            </a:r>
            <a:r>
              <a:rPr dirty="0" sz="1100" spc="35">
                <a:latin typeface="Meiryo UI"/>
                <a:cs typeface="Meiryo UI"/>
              </a:rPr>
              <a:t>る</a:t>
            </a:r>
            <a:r>
              <a:rPr dirty="0" sz="1100" spc="15">
                <a:latin typeface="Meiryo UI"/>
                <a:cs typeface="Meiryo UI"/>
              </a:rPr>
              <a:t>ガ</a:t>
            </a:r>
            <a:r>
              <a:rPr dirty="0" sz="1100" spc="30">
                <a:latin typeface="Meiryo UI"/>
                <a:cs typeface="Meiryo UI"/>
              </a:rPr>
              <a:t>イ</a:t>
            </a:r>
            <a:r>
              <a:rPr dirty="0" sz="1100" spc="5">
                <a:latin typeface="Meiryo UI"/>
                <a:cs typeface="Meiryo UI"/>
              </a:rPr>
              <a:t>ド</a:t>
            </a:r>
            <a:r>
              <a:rPr dirty="0" sz="1100" spc="15">
                <a:latin typeface="Meiryo UI"/>
                <a:cs typeface="Meiryo UI"/>
              </a:rPr>
              <a:t>ラ</a:t>
            </a:r>
            <a:r>
              <a:rPr dirty="0" sz="1100" spc="30">
                <a:latin typeface="Meiryo UI"/>
                <a:cs typeface="Meiryo UI"/>
              </a:rPr>
              <a:t>イン</a:t>
            </a:r>
            <a:r>
              <a:rPr dirty="0" sz="1100" spc="20">
                <a:latin typeface="Meiryo UI"/>
                <a:cs typeface="Meiryo UI"/>
              </a:rPr>
              <a:t>」を策</a:t>
            </a:r>
            <a:r>
              <a:rPr dirty="0" sz="1100" spc="35">
                <a:latin typeface="Meiryo UI"/>
                <a:cs typeface="Meiryo UI"/>
              </a:rPr>
              <a:t>定</a:t>
            </a:r>
            <a:r>
              <a:rPr dirty="0" sz="1100" spc="15">
                <a:latin typeface="Meiryo UI"/>
                <a:cs typeface="Meiryo UI"/>
              </a:rPr>
              <a:t>。</a:t>
            </a:r>
            <a:endParaRPr sz="1100">
              <a:latin typeface="Meiryo UI"/>
              <a:cs typeface="Meiryo UI"/>
            </a:endParaRPr>
          </a:p>
          <a:p>
            <a:pPr marL="198120" indent="-18605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198120" algn="l"/>
                <a:tab pos="198755" algn="l"/>
              </a:tabLst>
            </a:pPr>
            <a:r>
              <a:rPr dirty="0" sz="1100" spc="20">
                <a:latin typeface="Meiryo UI"/>
                <a:cs typeface="Meiryo UI"/>
              </a:rPr>
              <a:t>セキ</a:t>
            </a:r>
            <a:r>
              <a:rPr dirty="0" sz="1100" spc="10">
                <a:latin typeface="Meiryo UI"/>
                <a:cs typeface="Meiryo UI"/>
              </a:rPr>
              <a:t>ュ</a:t>
            </a:r>
            <a:r>
              <a:rPr dirty="0" sz="1100" spc="20">
                <a:latin typeface="Meiryo UI"/>
                <a:cs typeface="Meiryo UI"/>
              </a:rPr>
              <a:t>ア</a:t>
            </a:r>
            <a:r>
              <a:rPr dirty="0" sz="1100" spc="15">
                <a:latin typeface="Meiryo UI"/>
                <a:cs typeface="Meiryo UI"/>
              </a:rPr>
              <a:t>なクラ</a:t>
            </a:r>
            <a:r>
              <a:rPr dirty="0" sz="1100" spc="20">
                <a:latin typeface="Meiryo UI"/>
                <a:cs typeface="Meiryo UI"/>
              </a:rPr>
              <a:t>ウ</a:t>
            </a:r>
            <a:r>
              <a:rPr dirty="0" sz="1100" spc="5">
                <a:latin typeface="Meiryo UI"/>
                <a:cs typeface="Meiryo UI"/>
              </a:rPr>
              <a:t>ド</a:t>
            </a:r>
            <a:r>
              <a:rPr dirty="0" sz="1100" spc="20">
                <a:latin typeface="Meiryo UI"/>
                <a:cs typeface="Meiryo UI"/>
              </a:rPr>
              <a:t>サー</a:t>
            </a:r>
            <a:r>
              <a:rPr dirty="0" sz="1100" spc="5">
                <a:latin typeface="Meiryo UI"/>
                <a:cs typeface="Meiryo UI"/>
              </a:rPr>
              <a:t>ビ</a:t>
            </a:r>
            <a:r>
              <a:rPr dirty="0" sz="1100" spc="20">
                <a:latin typeface="Meiryo UI"/>
                <a:cs typeface="Meiryo UI"/>
              </a:rPr>
              <a:t>スの</a:t>
            </a:r>
            <a:r>
              <a:rPr dirty="0" sz="1100" spc="35">
                <a:latin typeface="Meiryo UI"/>
                <a:cs typeface="Meiryo UI"/>
              </a:rPr>
              <a:t>普</a:t>
            </a:r>
            <a:r>
              <a:rPr dirty="0" sz="1100" spc="25">
                <a:latin typeface="Meiryo UI"/>
                <a:cs typeface="Meiryo UI"/>
              </a:rPr>
              <a:t>及</a:t>
            </a:r>
            <a:r>
              <a:rPr dirty="0" sz="1100" spc="35">
                <a:latin typeface="Meiryo UI"/>
                <a:cs typeface="Meiryo UI"/>
              </a:rPr>
              <a:t>等</a:t>
            </a:r>
            <a:r>
              <a:rPr dirty="0" sz="1100" spc="20">
                <a:latin typeface="Meiryo UI"/>
                <a:cs typeface="Meiryo UI"/>
              </a:rPr>
              <a:t>、</a:t>
            </a:r>
            <a:r>
              <a:rPr dirty="0" sz="1100" spc="25">
                <a:latin typeface="Meiryo UI"/>
                <a:cs typeface="Meiryo UI"/>
              </a:rPr>
              <a:t>技</a:t>
            </a:r>
            <a:r>
              <a:rPr dirty="0" sz="1100" spc="35">
                <a:latin typeface="Meiryo UI"/>
                <a:cs typeface="Meiryo UI"/>
              </a:rPr>
              <a:t>術の</a:t>
            </a:r>
            <a:r>
              <a:rPr dirty="0" sz="1100" spc="25">
                <a:latin typeface="Meiryo UI"/>
                <a:cs typeface="Meiryo UI"/>
              </a:rPr>
              <a:t>進展</a:t>
            </a:r>
            <a:r>
              <a:rPr dirty="0" sz="1100" spc="20">
                <a:latin typeface="Meiryo UI"/>
                <a:cs typeface="Meiryo UI"/>
              </a:rPr>
              <a:t>を</a:t>
            </a:r>
            <a:r>
              <a:rPr dirty="0" sz="1100" spc="25">
                <a:latin typeface="Meiryo UI"/>
                <a:cs typeface="Meiryo UI"/>
              </a:rPr>
              <a:t>踏</a:t>
            </a:r>
            <a:r>
              <a:rPr dirty="0" sz="1100" spc="30">
                <a:latin typeface="Meiryo UI"/>
                <a:cs typeface="Meiryo UI"/>
              </a:rPr>
              <a:t>まえ</a:t>
            </a:r>
            <a:r>
              <a:rPr dirty="0" sz="1100" spc="5">
                <a:latin typeface="Meiryo UI"/>
                <a:cs typeface="Meiryo UI"/>
              </a:rPr>
              <a:t>、</a:t>
            </a:r>
            <a:r>
              <a:rPr dirty="0" sz="1100" spc="20">
                <a:latin typeface="Meiryo UI"/>
                <a:cs typeface="Meiryo UI"/>
              </a:rPr>
              <a:t>よ</a:t>
            </a:r>
            <a:r>
              <a:rPr dirty="0" sz="1100" spc="25">
                <a:latin typeface="Meiryo UI"/>
                <a:cs typeface="Meiryo UI"/>
              </a:rPr>
              <a:t>り柔</a:t>
            </a:r>
            <a:r>
              <a:rPr dirty="0" sz="1100" spc="35">
                <a:latin typeface="Meiryo UI"/>
                <a:cs typeface="Meiryo UI"/>
              </a:rPr>
              <a:t>軟</a:t>
            </a:r>
            <a:r>
              <a:rPr dirty="0" sz="1100" spc="25">
                <a:latin typeface="Meiryo UI"/>
                <a:cs typeface="Meiryo UI"/>
              </a:rPr>
              <a:t>な環</a:t>
            </a:r>
            <a:r>
              <a:rPr dirty="0" sz="1100" spc="35">
                <a:latin typeface="Meiryo UI"/>
                <a:cs typeface="Meiryo UI"/>
              </a:rPr>
              <a:t>境</a:t>
            </a:r>
            <a:r>
              <a:rPr dirty="0" sz="1100" spc="25">
                <a:latin typeface="Meiryo UI"/>
                <a:cs typeface="Meiryo UI"/>
              </a:rPr>
              <a:t>整備</a:t>
            </a:r>
            <a:r>
              <a:rPr dirty="0" sz="1100" spc="20">
                <a:latin typeface="Meiryo UI"/>
                <a:cs typeface="Meiryo UI"/>
              </a:rPr>
              <a:t>を</a:t>
            </a:r>
            <a:r>
              <a:rPr dirty="0" sz="1100" spc="35">
                <a:latin typeface="Meiryo UI"/>
                <a:cs typeface="Meiryo UI"/>
              </a:rPr>
              <a:t>実</a:t>
            </a:r>
            <a:r>
              <a:rPr dirty="0" sz="1100" spc="25">
                <a:latin typeface="Meiryo UI"/>
                <a:cs typeface="Meiryo UI"/>
              </a:rPr>
              <a:t>現</a:t>
            </a:r>
            <a:r>
              <a:rPr dirty="0" sz="1100" spc="20">
                <a:latin typeface="Meiryo UI"/>
                <a:cs typeface="Meiryo UI"/>
              </a:rPr>
              <a:t>する</a:t>
            </a:r>
            <a:r>
              <a:rPr dirty="0" sz="1100" spc="30">
                <a:latin typeface="Meiryo UI"/>
                <a:cs typeface="Meiryo UI"/>
              </a:rPr>
              <a:t>た</a:t>
            </a:r>
            <a:r>
              <a:rPr dirty="0" sz="1100" spc="20">
                <a:latin typeface="Meiryo UI"/>
                <a:cs typeface="Meiryo UI"/>
              </a:rPr>
              <a:t>めに</a:t>
            </a:r>
            <a:r>
              <a:rPr dirty="0" sz="1100" spc="35">
                <a:latin typeface="Meiryo UI"/>
                <a:cs typeface="Meiryo UI"/>
              </a:rPr>
              <a:t>以下</a:t>
            </a:r>
            <a:r>
              <a:rPr dirty="0" sz="1100" spc="20">
                <a:latin typeface="Meiryo UI"/>
                <a:cs typeface="Meiryo UI"/>
              </a:rPr>
              <a:t>の</a:t>
            </a:r>
            <a:r>
              <a:rPr dirty="0" sz="1100" spc="25">
                <a:latin typeface="Meiryo UI"/>
                <a:cs typeface="Meiryo UI"/>
              </a:rPr>
              <a:t>と</a:t>
            </a:r>
            <a:r>
              <a:rPr dirty="0" sz="1100" spc="20">
                <a:latin typeface="Meiryo UI"/>
                <a:cs typeface="Meiryo UI"/>
              </a:rPr>
              <a:t>お</a:t>
            </a:r>
            <a:r>
              <a:rPr dirty="0" sz="1100" spc="25">
                <a:latin typeface="Meiryo UI"/>
                <a:cs typeface="Meiryo UI"/>
              </a:rPr>
              <a:t>り</a:t>
            </a:r>
            <a:r>
              <a:rPr dirty="0" sz="1100" spc="15">
                <a:latin typeface="Meiryo UI"/>
                <a:cs typeface="Meiryo UI"/>
              </a:rPr>
              <a:t>ガ</a:t>
            </a:r>
            <a:r>
              <a:rPr dirty="0" sz="1100" spc="30">
                <a:latin typeface="Meiryo UI"/>
                <a:cs typeface="Meiryo UI"/>
              </a:rPr>
              <a:t>イ</a:t>
            </a:r>
            <a:r>
              <a:rPr dirty="0" sz="1100" spc="5">
                <a:latin typeface="Meiryo UI"/>
                <a:cs typeface="Meiryo UI"/>
              </a:rPr>
              <a:t>ド</a:t>
            </a:r>
            <a:r>
              <a:rPr dirty="0" sz="1100" spc="25">
                <a:latin typeface="Meiryo UI"/>
                <a:cs typeface="Meiryo UI"/>
              </a:rPr>
              <a:t>ラ</a:t>
            </a:r>
            <a:r>
              <a:rPr dirty="0" sz="1100" spc="30">
                <a:latin typeface="Meiryo UI"/>
                <a:cs typeface="Meiryo UI"/>
              </a:rPr>
              <a:t>イ</a:t>
            </a:r>
            <a:r>
              <a:rPr dirty="0" sz="1100" spc="15">
                <a:latin typeface="Meiryo UI"/>
                <a:cs typeface="Meiryo UI"/>
              </a:rPr>
              <a:t>ン</a:t>
            </a:r>
            <a:r>
              <a:rPr dirty="0" sz="1100" spc="20">
                <a:latin typeface="Meiryo UI"/>
                <a:cs typeface="Meiryo UI"/>
              </a:rPr>
              <a:t>を</a:t>
            </a:r>
            <a:r>
              <a:rPr dirty="0" sz="1100" spc="25">
                <a:latin typeface="Meiryo UI"/>
                <a:cs typeface="Meiryo UI"/>
              </a:rPr>
              <a:t>改</a:t>
            </a:r>
            <a:r>
              <a:rPr dirty="0" sz="1100" spc="35">
                <a:latin typeface="Meiryo UI"/>
                <a:cs typeface="Meiryo UI"/>
              </a:rPr>
              <a:t>訂</a:t>
            </a:r>
            <a:r>
              <a:rPr dirty="0" sz="1100" spc="15">
                <a:latin typeface="Meiryo UI"/>
                <a:cs typeface="Meiryo UI"/>
              </a:rPr>
              <a:t>。</a:t>
            </a:r>
            <a:endParaRPr sz="1100">
              <a:latin typeface="Meiryo UI"/>
              <a:cs typeface="Meiryo U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80203"/>
            <a:ext cx="9747504" cy="279806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0409935" y="7183632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6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581643" y="96012"/>
            <a:ext cx="2040889" cy="419100"/>
            <a:chOff x="8581643" y="96012"/>
            <a:chExt cx="2040889" cy="419100"/>
          </a:xfrm>
        </p:grpSpPr>
        <p:sp>
          <p:nvSpPr>
            <p:cNvPr id="32" name="object 32"/>
            <p:cNvSpPr/>
            <p:nvPr/>
          </p:nvSpPr>
          <p:spPr>
            <a:xfrm>
              <a:off x="8581643" y="96012"/>
              <a:ext cx="2040889" cy="419100"/>
            </a:xfrm>
            <a:custGeom>
              <a:avLst/>
              <a:gdLst/>
              <a:ahLst/>
              <a:cxnLst/>
              <a:rect l="l" t="t" r="r" b="b"/>
              <a:pathLst>
                <a:path w="2040890" h="419100">
                  <a:moveTo>
                    <a:pt x="2039111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14527"/>
                  </a:lnTo>
                  <a:lnTo>
                    <a:pt x="6096" y="414527"/>
                  </a:lnTo>
                  <a:lnTo>
                    <a:pt x="6096" y="6096"/>
                  </a:lnTo>
                  <a:lnTo>
                    <a:pt x="2040635" y="6096"/>
                  </a:lnTo>
                  <a:lnTo>
                    <a:pt x="2040635" y="3048"/>
                  </a:lnTo>
                  <a:lnTo>
                    <a:pt x="2039111" y="0"/>
                  </a:lnTo>
                  <a:close/>
                </a:path>
                <a:path w="2040890" h="419100">
                  <a:moveTo>
                    <a:pt x="2040635" y="414533"/>
                  </a:moveTo>
                  <a:lnTo>
                    <a:pt x="0" y="414533"/>
                  </a:lnTo>
                  <a:lnTo>
                    <a:pt x="0" y="417575"/>
                  </a:lnTo>
                  <a:lnTo>
                    <a:pt x="3048" y="419100"/>
                  </a:lnTo>
                  <a:lnTo>
                    <a:pt x="2039111" y="419100"/>
                  </a:lnTo>
                  <a:lnTo>
                    <a:pt x="2040635" y="417575"/>
                  </a:lnTo>
                  <a:lnTo>
                    <a:pt x="2040635" y="41453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587739" y="102108"/>
              <a:ext cx="2030095" cy="408940"/>
            </a:xfrm>
            <a:custGeom>
              <a:avLst/>
              <a:gdLst/>
              <a:ahLst/>
              <a:cxnLst/>
              <a:rect l="l" t="t" r="r" b="b"/>
              <a:pathLst>
                <a:path w="2030095" h="408940">
                  <a:moveTo>
                    <a:pt x="2029968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2029968" y="408431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DBE6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581643" y="96012"/>
              <a:ext cx="2040889" cy="419100"/>
            </a:xfrm>
            <a:custGeom>
              <a:avLst/>
              <a:gdLst/>
              <a:ahLst/>
              <a:cxnLst/>
              <a:rect l="l" t="t" r="r" b="b"/>
              <a:pathLst>
                <a:path w="2040890" h="419100">
                  <a:moveTo>
                    <a:pt x="2039111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17575"/>
                  </a:lnTo>
                  <a:lnTo>
                    <a:pt x="3048" y="419100"/>
                  </a:lnTo>
                  <a:lnTo>
                    <a:pt x="2039111" y="419100"/>
                  </a:lnTo>
                  <a:lnTo>
                    <a:pt x="2040635" y="417575"/>
                  </a:lnTo>
                  <a:lnTo>
                    <a:pt x="2040635" y="414527"/>
                  </a:lnTo>
                  <a:lnTo>
                    <a:pt x="10667" y="414527"/>
                  </a:lnTo>
                  <a:lnTo>
                    <a:pt x="6096" y="409955"/>
                  </a:lnTo>
                  <a:lnTo>
                    <a:pt x="10667" y="409955"/>
                  </a:lnTo>
                  <a:lnTo>
                    <a:pt x="10667" y="10668"/>
                  </a:lnTo>
                  <a:lnTo>
                    <a:pt x="6096" y="10668"/>
                  </a:lnTo>
                  <a:lnTo>
                    <a:pt x="10667" y="6096"/>
                  </a:lnTo>
                  <a:lnTo>
                    <a:pt x="2040635" y="6096"/>
                  </a:lnTo>
                  <a:lnTo>
                    <a:pt x="2040635" y="3048"/>
                  </a:lnTo>
                  <a:lnTo>
                    <a:pt x="2039111" y="0"/>
                  </a:lnTo>
                  <a:close/>
                </a:path>
                <a:path w="2040890" h="419100">
                  <a:moveTo>
                    <a:pt x="10667" y="409955"/>
                  </a:moveTo>
                  <a:lnTo>
                    <a:pt x="6096" y="409955"/>
                  </a:lnTo>
                  <a:lnTo>
                    <a:pt x="10667" y="414527"/>
                  </a:lnTo>
                  <a:lnTo>
                    <a:pt x="10667" y="409955"/>
                  </a:lnTo>
                  <a:close/>
                </a:path>
                <a:path w="2040890" h="419100">
                  <a:moveTo>
                    <a:pt x="2029967" y="409955"/>
                  </a:moveTo>
                  <a:lnTo>
                    <a:pt x="10667" y="409955"/>
                  </a:lnTo>
                  <a:lnTo>
                    <a:pt x="10667" y="414527"/>
                  </a:lnTo>
                  <a:lnTo>
                    <a:pt x="2029967" y="414527"/>
                  </a:lnTo>
                  <a:lnTo>
                    <a:pt x="2029967" y="409955"/>
                  </a:lnTo>
                  <a:close/>
                </a:path>
                <a:path w="2040890" h="419100">
                  <a:moveTo>
                    <a:pt x="2029967" y="6096"/>
                  </a:moveTo>
                  <a:lnTo>
                    <a:pt x="2029967" y="414527"/>
                  </a:lnTo>
                  <a:lnTo>
                    <a:pt x="2036063" y="409955"/>
                  </a:lnTo>
                  <a:lnTo>
                    <a:pt x="2040635" y="409955"/>
                  </a:lnTo>
                  <a:lnTo>
                    <a:pt x="2040635" y="10668"/>
                  </a:lnTo>
                  <a:lnTo>
                    <a:pt x="2036063" y="10668"/>
                  </a:lnTo>
                  <a:lnTo>
                    <a:pt x="2029967" y="6096"/>
                  </a:lnTo>
                  <a:close/>
                </a:path>
                <a:path w="2040890" h="419100">
                  <a:moveTo>
                    <a:pt x="2040635" y="409955"/>
                  </a:moveTo>
                  <a:lnTo>
                    <a:pt x="2036063" y="409955"/>
                  </a:lnTo>
                  <a:lnTo>
                    <a:pt x="2029967" y="414527"/>
                  </a:lnTo>
                  <a:lnTo>
                    <a:pt x="2040635" y="414527"/>
                  </a:lnTo>
                  <a:lnTo>
                    <a:pt x="2040635" y="409955"/>
                  </a:lnTo>
                  <a:close/>
                </a:path>
                <a:path w="2040890" h="419100">
                  <a:moveTo>
                    <a:pt x="10667" y="6096"/>
                  </a:moveTo>
                  <a:lnTo>
                    <a:pt x="6096" y="10668"/>
                  </a:lnTo>
                  <a:lnTo>
                    <a:pt x="10667" y="10668"/>
                  </a:lnTo>
                  <a:lnTo>
                    <a:pt x="10667" y="6096"/>
                  </a:lnTo>
                  <a:close/>
                </a:path>
                <a:path w="2040890" h="419100">
                  <a:moveTo>
                    <a:pt x="2029967" y="6096"/>
                  </a:moveTo>
                  <a:lnTo>
                    <a:pt x="10667" y="6096"/>
                  </a:lnTo>
                  <a:lnTo>
                    <a:pt x="10667" y="10668"/>
                  </a:lnTo>
                  <a:lnTo>
                    <a:pt x="2029967" y="10668"/>
                  </a:lnTo>
                  <a:lnTo>
                    <a:pt x="2029967" y="6096"/>
                  </a:lnTo>
                  <a:close/>
                </a:path>
                <a:path w="2040890" h="419100">
                  <a:moveTo>
                    <a:pt x="2040635" y="6096"/>
                  </a:moveTo>
                  <a:lnTo>
                    <a:pt x="2029967" y="6096"/>
                  </a:lnTo>
                  <a:lnTo>
                    <a:pt x="2036063" y="10668"/>
                  </a:lnTo>
                  <a:lnTo>
                    <a:pt x="2040635" y="10668"/>
                  </a:lnTo>
                  <a:lnTo>
                    <a:pt x="2040635" y="6096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684768" y="100076"/>
            <a:ext cx="1837689" cy="4089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39370">
              <a:lnSpc>
                <a:spcPts val="1460"/>
              </a:lnSpc>
              <a:spcBef>
                <a:spcPts val="225"/>
              </a:spcBef>
            </a:pPr>
            <a:r>
              <a:rPr dirty="0" sz="1300" spc="-5">
                <a:latin typeface="MS UI Gothic"/>
                <a:cs typeface="MS UI Gothic"/>
              </a:rPr>
              <a:t>２．</a:t>
            </a:r>
            <a:r>
              <a:rPr dirty="0" sz="1300" spc="140">
                <a:latin typeface="MS UI Gothic"/>
                <a:cs typeface="MS UI Gothic"/>
              </a:rPr>
              <a:t>クラ</a:t>
            </a:r>
            <a:r>
              <a:rPr dirty="0" sz="1300" spc="254">
                <a:latin typeface="MS UI Gothic"/>
                <a:cs typeface="MS UI Gothic"/>
              </a:rPr>
              <a:t>ウ</a:t>
            </a:r>
            <a:r>
              <a:rPr dirty="0" sz="1300" spc="-30">
                <a:latin typeface="MS UI Gothic"/>
                <a:cs typeface="MS UI Gothic"/>
              </a:rPr>
              <a:t>ド</a:t>
            </a:r>
            <a:r>
              <a:rPr dirty="0" sz="1300" spc="-5">
                <a:latin typeface="MS UI Gothic"/>
                <a:cs typeface="MS UI Gothic"/>
              </a:rPr>
              <a:t>活用前提</a:t>
            </a:r>
            <a:r>
              <a:rPr dirty="0" sz="1300" spc="229">
                <a:latin typeface="MS UI Gothic"/>
                <a:cs typeface="MS UI Gothic"/>
              </a:rPr>
              <a:t>の</a:t>
            </a:r>
            <a:r>
              <a:rPr dirty="0" sz="1300" spc="120">
                <a:latin typeface="MS UI Gothic"/>
                <a:cs typeface="MS UI Gothic"/>
              </a:rPr>
              <a:t>セ </a:t>
            </a:r>
            <a:r>
              <a:rPr dirty="0" sz="1300" spc="180">
                <a:latin typeface="MS UI Gothic"/>
                <a:cs typeface="MS UI Gothic"/>
              </a:rPr>
              <a:t>キ</a:t>
            </a:r>
            <a:r>
              <a:rPr dirty="0" sz="1300" spc="190">
                <a:latin typeface="MS UI Gothic"/>
                <a:cs typeface="MS UI Gothic"/>
              </a:rPr>
              <a:t>ュ</a:t>
            </a:r>
            <a:r>
              <a:rPr dirty="0" sz="1300" spc="210">
                <a:latin typeface="MS UI Gothic"/>
                <a:cs typeface="MS UI Gothic"/>
              </a:rPr>
              <a:t>リ</a:t>
            </a:r>
            <a:r>
              <a:rPr dirty="0" sz="1300" spc="150">
                <a:latin typeface="MS UI Gothic"/>
                <a:cs typeface="MS UI Gothic"/>
              </a:rPr>
              <a:t>テ</a:t>
            </a:r>
            <a:r>
              <a:rPr dirty="0" sz="1300" spc="95">
                <a:latin typeface="MS UI Gothic"/>
                <a:cs typeface="MS UI Gothic"/>
              </a:rPr>
              <a:t>ィ</a:t>
            </a:r>
            <a:r>
              <a:rPr dirty="0" sz="1300" spc="155">
                <a:latin typeface="MS UI Gothic"/>
                <a:cs typeface="MS UI Gothic"/>
              </a:rPr>
              <a:t>ガ</a:t>
            </a:r>
            <a:r>
              <a:rPr dirty="0" sz="1300" spc="120">
                <a:latin typeface="MS UI Gothic"/>
                <a:cs typeface="MS UI Gothic"/>
              </a:rPr>
              <a:t>イ</a:t>
            </a:r>
            <a:r>
              <a:rPr dirty="0" sz="1300" spc="-30">
                <a:latin typeface="MS UI Gothic"/>
                <a:cs typeface="MS UI Gothic"/>
              </a:rPr>
              <a:t>ド</a:t>
            </a:r>
            <a:r>
              <a:rPr dirty="0" sz="1300" spc="140">
                <a:latin typeface="MS UI Gothic"/>
                <a:cs typeface="MS UI Gothic"/>
              </a:rPr>
              <a:t>ラ</a:t>
            </a:r>
            <a:r>
              <a:rPr dirty="0" sz="1300" spc="120">
                <a:latin typeface="MS UI Gothic"/>
                <a:cs typeface="MS UI Gothic"/>
              </a:rPr>
              <a:t>イ</a:t>
            </a:r>
            <a:r>
              <a:rPr dirty="0" sz="1300" spc="140">
                <a:latin typeface="MS UI Gothic"/>
                <a:cs typeface="MS UI Gothic"/>
              </a:rPr>
              <a:t>ン</a:t>
            </a:r>
            <a:r>
              <a:rPr dirty="0" sz="1300" spc="-5">
                <a:latin typeface="MS UI Gothic"/>
                <a:cs typeface="MS UI Gothic"/>
              </a:rPr>
              <a:t>公表</a:t>
            </a:r>
            <a:endParaRPr sz="13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76943" y="2045208"/>
            <a:ext cx="1304925" cy="4939665"/>
          </a:xfrm>
          <a:custGeom>
            <a:avLst/>
            <a:gdLst/>
            <a:ahLst/>
            <a:cxnLst/>
            <a:rect l="l" t="t" r="r" b="b"/>
            <a:pathLst>
              <a:path w="1304925" h="4939665">
                <a:moveTo>
                  <a:pt x="1088135" y="0"/>
                </a:moveTo>
                <a:lnTo>
                  <a:pt x="217931" y="0"/>
                </a:lnTo>
                <a:lnTo>
                  <a:pt x="167951" y="5749"/>
                </a:lnTo>
                <a:lnTo>
                  <a:pt x="122075" y="22109"/>
                </a:lnTo>
                <a:lnTo>
                  <a:pt x="81611" y="47746"/>
                </a:lnTo>
                <a:lnTo>
                  <a:pt x="47866" y="81327"/>
                </a:lnTo>
                <a:lnTo>
                  <a:pt x="22144" y="121520"/>
                </a:lnTo>
                <a:lnTo>
                  <a:pt x="5753" y="166991"/>
                </a:lnTo>
                <a:lnTo>
                  <a:pt x="0" y="216407"/>
                </a:lnTo>
                <a:lnTo>
                  <a:pt x="0" y="4722881"/>
                </a:lnTo>
                <a:lnTo>
                  <a:pt x="5753" y="4772777"/>
                </a:lnTo>
                <a:lnTo>
                  <a:pt x="22144" y="4818435"/>
                </a:lnTo>
                <a:lnTo>
                  <a:pt x="47866" y="4858601"/>
                </a:lnTo>
                <a:lnTo>
                  <a:pt x="81611" y="4892022"/>
                </a:lnTo>
                <a:lnTo>
                  <a:pt x="122075" y="4917446"/>
                </a:lnTo>
                <a:lnTo>
                  <a:pt x="167951" y="4933619"/>
                </a:lnTo>
                <a:lnTo>
                  <a:pt x="217931" y="4939289"/>
                </a:lnTo>
                <a:lnTo>
                  <a:pt x="1088135" y="4939289"/>
                </a:lnTo>
                <a:lnTo>
                  <a:pt x="1138032" y="4933619"/>
                </a:lnTo>
                <a:lnTo>
                  <a:pt x="1183690" y="4917446"/>
                </a:lnTo>
                <a:lnTo>
                  <a:pt x="1223856" y="4892022"/>
                </a:lnTo>
                <a:lnTo>
                  <a:pt x="1257277" y="4858601"/>
                </a:lnTo>
                <a:lnTo>
                  <a:pt x="1282701" y="4818435"/>
                </a:lnTo>
                <a:lnTo>
                  <a:pt x="1298874" y="4772777"/>
                </a:lnTo>
                <a:lnTo>
                  <a:pt x="1304544" y="4722881"/>
                </a:lnTo>
                <a:lnTo>
                  <a:pt x="1304544" y="216407"/>
                </a:lnTo>
                <a:lnTo>
                  <a:pt x="1298874" y="166991"/>
                </a:lnTo>
                <a:lnTo>
                  <a:pt x="1282701" y="121520"/>
                </a:lnTo>
                <a:lnTo>
                  <a:pt x="1257277" y="81327"/>
                </a:lnTo>
                <a:lnTo>
                  <a:pt x="1223856" y="47746"/>
                </a:lnTo>
                <a:lnTo>
                  <a:pt x="1183690" y="22109"/>
                </a:lnTo>
                <a:lnTo>
                  <a:pt x="1138032" y="5749"/>
                </a:lnTo>
                <a:lnTo>
                  <a:pt x="1088135" y="0"/>
                </a:lnTo>
                <a:close/>
              </a:path>
            </a:pathLst>
          </a:custGeom>
          <a:solidFill>
            <a:srgbClr val="EBF0D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4968" y="577595"/>
            <a:ext cx="10442575" cy="1000125"/>
            <a:chOff x="124968" y="577595"/>
            <a:chExt cx="10442575" cy="1000125"/>
          </a:xfrm>
        </p:grpSpPr>
        <p:sp>
          <p:nvSpPr>
            <p:cNvPr id="4" name="object 4"/>
            <p:cNvSpPr/>
            <p:nvPr/>
          </p:nvSpPr>
          <p:spPr>
            <a:xfrm>
              <a:off x="138684" y="591311"/>
              <a:ext cx="10415270" cy="972819"/>
            </a:xfrm>
            <a:custGeom>
              <a:avLst/>
              <a:gdLst/>
              <a:ahLst/>
              <a:cxnLst/>
              <a:rect l="l" t="t" r="r" b="b"/>
              <a:pathLst>
                <a:path w="10415270" h="972819">
                  <a:moveTo>
                    <a:pt x="10253472" y="0"/>
                  </a:moveTo>
                  <a:lnTo>
                    <a:pt x="163068" y="0"/>
                  </a:lnTo>
                  <a:lnTo>
                    <a:pt x="119768" y="5827"/>
                  </a:lnTo>
                  <a:lnTo>
                    <a:pt x="80828" y="22239"/>
                  </a:lnTo>
                  <a:lnTo>
                    <a:pt x="47815" y="47625"/>
                  </a:lnTo>
                  <a:lnTo>
                    <a:pt x="22295" y="80376"/>
                  </a:lnTo>
                  <a:lnTo>
                    <a:pt x="5834" y="118886"/>
                  </a:lnTo>
                  <a:lnTo>
                    <a:pt x="0" y="161544"/>
                  </a:lnTo>
                  <a:lnTo>
                    <a:pt x="0" y="810768"/>
                  </a:lnTo>
                  <a:lnTo>
                    <a:pt x="5834" y="853955"/>
                  </a:lnTo>
                  <a:lnTo>
                    <a:pt x="22295" y="892612"/>
                  </a:lnTo>
                  <a:lnTo>
                    <a:pt x="47815" y="925258"/>
                  </a:lnTo>
                  <a:lnTo>
                    <a:pt x="80828" y="950411"/>
                  </a:lnTo>
                  <a:lnTo>
                    <a:pt x="119768" y="966589"/>
                  </a:lnTo>
                  <a:lnTo>
                    <a:pt x="163068" y="972312"/>
                  </a:lnTo>
                  <a:lnTo>
                    <a:pt x="10253472" y="972312"/>
                  </a:lnTo>
                  <a:lnTo>
                    <a:pt x="10296129" y="966589"/>
                  </a:lnTo>
                  <a:lnTo>
                    <a:pt x="10334639" y="950411"/>
                  </a:lnTo>
                  <a:lnTo>
                    <a:pt x="10367391" y="925258"/>
                  </a:lnTo>
                  <a:lnTo>
                    <a:pt x="10392776" y="892612"/>
                  </a:lnTo>
                  <a:lnTo>
                    <a:pt x="10409188" y="853955"/>
                  </a:lnTo>
                  <a:lnTo>
                    <a:pt x="10415016" y="810768"/>
                  </a:lnTo>
                  <a:lnTo>
                    <a:pt x="10415016" y="161544"/>
                  </a:lnTo>
                  <a:lnTo>
                    <a:pt x="10409188" y="118886"/>
                  </a:lnTo>
                  <a:lnTo>
                    <a:pt x="10392776" y="80376"/>
                  </a:lnTo>
                  <a:lnTo>
                    <a:pt x="10367391" y="47625"/>
                  </a:lnTo>
                  <a:lnTo>
                    <a:pt x="10334639" y="22239"/>
                  </a:lnTo>
                  <a:lnTo>
                    <a:pt x="10296129" y="5827"/>
                  </a:lnTo>
                  <a:lnTo>
                    <a:pt x="10253472" y="0"/>
                  </a:lnTo>
                  <a:close/>
                </a:path>
              </a:pathLst>
            </a:custGeom>
            <a:solidFill>
              <a:srgbClr val="DB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4968" y="577595"/>
              <a:ext cx="10442575" cy="1000125"/>
            </a:xfrm>
            <a:custGeom>
              <a:avLst/>
              <a:gdLst/>
              <a:ahLst/>
              <a:cxnLst/>
              <a:rect l="l" t="t" r="r" b="b"/>
              <a:pathLst>
                <a:path w="10442575" h="1000125">
                  <a:moveTo>
                    <a:pt x="10267188" y="0"/>
                  </a:moveTo>
                  <a:lnTo>
                    <a:pt x="175260" y="0"/>
                  </a:lnTo>
                  <a:lnTo>
                    <a:pt x="158496" y="1524"/>
                  </a:lnTo>
                  <a:lnTo>
                    <a:pt x="108204" y="13716"/>
                  </a:lnTo>
                  <a:lnTo>
                    <a:pt x="64008" y="41148"/>
                  </a:lnTo>
                  <a:lnTo>
                    <a:pt x="30480" y="77724"/>
                  </a:lnTo>
                  <a:lnTo>
                    <a:pt x="4571" y="141732"/>
                  </a:lnTo>
                  <a:lnTo>
                    <a:pt x="0" y="175260"/>
                  </a:lnTo>
                  <a:lnTo>
                    <a:pt x="0" y="826008"/>
                  </a:lnTo>
                  <a:lnTo>
                    <a:pt x="9144" y="877824"/>
                  </a:lnTo>
                  <a:lnTo>
                    <a:pt x="30480" y="923544"/>
                  </a:lnTo>
                  <a:lnTo>
                    <a:pt x="65532" y="960120"/>
                  </a:lnTo>
                  <a:lnTo>
                    <a:pt x="108204" y="987552"/>
                  </a:lnTo>
                  <a:lnTo>
                    <a:pt x="160020" y="999744"/>
                  </a:lnTo>
                  <a:lnTo>
                    <a:pt x="10285476" y="999744"/>
                  </a:lnTo>
                  <a:lnTo>
                    <a:pt x="10335767" y="986028"/>
                  </a:lnTo>
                  <a:lnTo>
                    <a:pt x="10361168" y="972312"/>
                  </a:lnTo>
                  <a:lnTo>
                    <a:pt x="160020" y="972312"/>
                  </a:lnTo>
                  <a:lnTo>
                    <a:pt x="132588" y="966216"/>
                  </a:lnTo>
                  <a:lnTo>
                    <a:pt x="92964" y="947928"/>
                  </a:lnTo>
                  <a:lnTo>
                    <a:pt x="60960" y="918972"/>
                  </a:lnTo>
                  <a:lnTo>
                    <a:pt x="39624" y="882396"/>
                  </a:lnTo>
                  <a:lnTo>
                    <a:pt x="28955" y="839724"/>
                  </a:lnTo>
                  <a:lnTo>
                    <a:pt x="27432" y="824484"/>
                  </a:lnTo>
                  <a:lnTo>
                    <a:pt x="27432" y="175260"/>
                  </a:lnTo>
                  <a:lnTo>
                    <a:pt x="35052" y="131064"/>
                  </a:lnTo>
                  <a:lnTo>
                    <a:pt x="53339" y="92964"/>
                  </a:lnTo>
                  <a:lnTo>
                    <a:pt x="82296" y="60960"/>
                  </a:lnTo>
                  <a:lnTo>
                    <a:pt x="118872" y="39624"/>
                  </a:lnTo>
                  <a:lnTo>
                    <a:pt x="161544" y="28956"/>
                  </a:lnTo>
                  <a:lnTo>
                    <a:pt x="176784" y="27432"/>
                  </a:lnTo>
                  <a:lnTo>
                    <a:pt x="10359644" y="27432"/>
                  </a:lnTo>
                  <a:lnTo>
                    <a:pt x="10349484" y="21336"/>
                  </a:lnTo>
                  <a:lnTo>
                    <a:pt x="10334243" y="13716"/>
                  </a:lnTo>
                  <a:lnTo>
                    <a:pt x="10319004" y="7620"/>
                  </a:lnTo>
                  <a:lnTo>
                    <a:pt x="10302240" y="3048"/>
                  </a:lnTo>
                  <a:lnTo>
                    <a:pt x="10267188" y="0"/>
                  </a:lnTo>
                  <a:close/>
                </a:path>
                <a:path w="10442575" h="1000125">
                  <a:moveTo>
                    <a:pt x="10359644" y="27432"/>
                  </a:moveTo>
                  <a:lnTo>
                    <a:pt x="10267188" y="27432"/>
                  </a:lnTo>
                  <a:lnTo>
                    <a:pt x="10297667" y="30480"/>
                  </a:lnTo>
                  <a:lnTo>
                    <a:pt x="10325100" y="39624"/>
                  </a:lnTo>
                  <a:lnTo>
                    <a:pt x="10372343" y="71628"/>
                  </a:lnTo>
                  <a:lnTo>
                    <a:pt x="10398252" y="105156"/>
                  </a:lnTo>
                  <a:lnTo>
                    <a:pt x="10411967" y="146304"/>
                  </a:lnTo>
                  <a:lnTo>
                    <a:pt x="10415016" y="161544"/>
                  </a:lnTo>
                  <a:lnTo>
                    <a:pt x="10415016" y="839724"/>
                  </a:lnTo>
                  <a:lnTo>
                    <a:pt x="10396728" y="896112"/>
                  </a:lnTo>
                  <a:lnTo>
                    <a:pt x="10370820" y="929640"/>
                  </a:lnTo>
                  <a:lnTo>
                    <a:pt x="10337291" y="955548"/>
                  </a:lnTo>
                  <a:lnTo>
                    <a:pt x="10296143" y="970788"/>
                  </a:lnTo>
                  <a:lnTo>
                    <a:pt x="10280904" y="972312"/>
                  </a:lnTo>
                  <a:lnTo>
                    <a:pt x="10361168" y="972312"/>
                  </a:lnTo>
                  <a:lnTo>
                    <a:pt x="10392156" y="947928"/>
                  </a:lnTo>
                  <a:lnTo>
                    <a:pt x="10421112" y="908304"/>
                  </a:lnTo>
                  <a:lnTo>
                    <a:pt x="10439400" y="859536"/>
                  </a:lnTo>
                  <a:lnTo>
                    <a:pt x="10442448" y="841248"/>
                  </a:lnTo>
                  <a:lnTo>
                    <a:pt x="10442448" y="175260"/>
                  </a:lnTo>
                  <a:lnTo>
                    <a:pt x="10434828" y="123444"/>
                  </a:lnTo>
                  <a:lnTo>
                    <a:pt x="10402824" y="64008"/>
                  </a:lnTo>
                  <a:lnTo>
                    <a:pt x="10364724" y="30480"/>
                  </a:lnTo>
                  <a:lnTo>
                    <a:pt x="10359644" y="27432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37691" y="671575"/>
            <a:ext cx="9117330" cy="816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125"/>
              </a:spcBef>
              <a:buChar char="○"/>
              <a:tabLst>
                <a:tab pos="377825" algn="l"/>
                <a:tab pos="378460" algn="l"/>
              </a:tabLst>
            </a:pPr>
            <a:r>
              <a:rPr dirty="0" sz="1700" spc="25">
                <a:latin typeface="Meiryo UI"/>
                <a:cs typeface="Meiryo UI"/>
              </a:rPr>
              <a:t>令和２年度以降順次実施</a:t>
            </a:r>
            <a:r>
              <a:rPr dirty="0" sz="1700" spc="20">
                <a:latin typeface="Meiryo UI"/>
                <a:cs typeface="Meiryo UI"/>
              </a:rPr>
              <a:t>さ</a:t>
            </a:r>
            <a:r>
              <a:rPr dirty="0" sz="1700" spc="20">
                <a:latin typeface="Meiryo UI"/>
                <a:cs typeface="Meiryo UI"/>
              </a:rPr>
              <a:t>れる「新学習指導要領」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おい</a:t>
            </a:r>
            <a:r>
              <a:rPr dirty="0" sz="1700" spc="15">
                <a:latin typeface="Meiryo UI"/>
                <a:cs typeface="Meiryo UI"/>
              </a:rPr>
              <a:t>ては</a:t>
            </a:r>
            <a:r>
              <a:rPr dirty="0" sz="1700" spc="15">
                <a:latin typeface="Meiryo UI"/>
                <a:cs typeface="Meiryo UI"/>
              </a:rPr>
              <a:t>、</a:t>
            </a:r>
            <a:endParaRPr sz="17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700" spc="10" b="1">
                <a:latin typeface="Meiryo UI"/>
                <a:cs typeface="Meiryo UI"/>
              </a:rPr>
              <a:t>・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情報活用能力</a:t>
            </a:r>
            <a:r>
              <a:rPr dirty="0" sz="1700" spc="25">
                <a:latin typeface="Meiryo UI"/>
                <a:cs typeface="Meiryo UI"/>
              </a:rPr>
              <a:t>を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言語能力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25">
                <a:latin typeface="Meiryo UI"/>
                <a:cs typeface="Meiryo UI"/>
              </a:rPr>
              <a:t>同様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10">
                <a:latin typeface="Meiryo UI"/>
                <a:cs typeface="Meiryo UI"/>
              </a:rPr>
              <a:t>「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学習</a:t>
            </a:r>
            <a:r>
              <a:rPr dirty="0" sz="1700" spc="20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基盤</a:t>
            </a:r>
            <a:r>
              <a:rPr dirty="0" sz="1700" spc="10" b="1">
                <a:solidFill>
                  <a:srgbClr val="FF0000"/>
                </a:solidFill>
                <a:latin typeface="Meiryo UI"/>
                <a:cs typeface="Meiryo UI"/>
              </a:rPr>
              <a:t>と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な</a:t>
            </a:r>
            <a:r>
              <a:rPr dirty="0" sz="1700" spc="20" b="1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資質</a:t>
            </a:r>
            <a:r>
              <a:rPr dirty="0" sz="1700" spc="10" b="1">
                <a:solidFill>
                  <a:srgbClr val="FF0000"/>
                </a:solidFill>
                <a:latin typeface="Meiryo UI"/>
                <a:cs typeface="Meiryo UI"/>
              </a:rPr>
              <a:t>・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能力</a:t>
            </a:r>
            <a:r>
              <a:rPr dirty="0" sz="1700" spc="10">
                <a:latin typeface="Meiryo UI"/>
                <a:cs typeface="Meiryo UI"/>
              </a:rPr>
              <a:t>」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25">
                <a:latin typeface="Meiryo UI"/>
                <a:cs typeface="Meiryo UI"/>
              </a:rPr>
              <a:t>位置付け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育成</a:t>
            </a:r>
            <a:r>
              <a:rPr dirty="0" sz="1700" spc="15" b="1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図</a:t>
            </a:r>
            <a:r>
              <a:rPr dirty="0" sz="1700" spc="20" b="1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sz="1700" spc="20">
                <a:latin typeface="Meiryo UI"/>
                <a:cs typeface="Meiryo UI"/>
              </a:rPr>
              <a:t>ととも</a:t>
            </a:r>
            <a:r>
              <a:rPr dirty="0" sz="1700" spc="15">
                <a:latin typeface="Meiryo UI"/>
                <a:cs typeface="Meiryo UI"/>
              </a:rPr>
              <a:t>に、</a:t>
            </a:r>
            <a:endParaRPr sz="17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700" spc="-40">
                <a:latin typeface="Meiryo UI"/>
                <a:cs typeface="Meiryo UI"/>
              </a:rPr>
              <a:t>・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学校</a:t>
            </a:r>
            <a:r>
              <a:rPr dirty="0" sz="1700" spc="20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ＩＣＴ環境整備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ＩＣＴ</a:t>
            </a:r>
            <a:r>
              <a:rPr dirty="0" sz="1700" spc="15" b="1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活用</a:t>
            </a:r>
            <a:r>
              <a:rPr dirty="0" sz="1700" spc="15" b="1">
                <a:solidFill>
                  <a:srgbClr val="FF0000"/>
                </a:solidFill>
                <a:latin typeface="Meiryo UI"/>
                <a:cs typeface="Meiryo UI"/>
              </a:rPr>
              <a:t>した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学習活動</a:t>
            </a:r>
            <a:r>
              <a:rPr dirty="0" sz="1700" spc="20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充実</a:t>
            </a:r>
            <a:r>
              <a:rPr dirty="0" sz="1700" spc="25">
                <a:latin typeface="Meiryo UI"/>
                <a:cs typeface="Meiryo UI"/>
              </a:rPr>
              <a:t>を明記</a:t>
            </a:r>
            <a:r>
              <a:rPr dirty="0" sz="1700" spc="15">
                <a:latin typeface="Meiryo UI"/>
                <a:cs typeface="Meiryo UI"/>
              </a:rPr>
              <a:t>。</a:t>
            </a:r>
            <a:endParaRPr sz="1700">
              <a:latin typeface="Meiryo UI"/>
              <a:cs typeface="Meiryo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80068" y="3437635"/>
            <a:ext cx="1089660" cy="1870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dirty="0" sz="1500" spc="10">
                <a:latin typeface="Meiryo UI"/>
                <a:cs typeface="Meiryo UI"/>
              </a:rPr>
              <a:t>自治体</a:t>
            </a:r>
            <a:r>
              <a:rPr dirty="0" sz="1500" spc="5">
                <a:latin typeface="Meiryo UI"/>
                <a:cs typeface="Meiryo UI"/>
              </a:rPr>
              <a:t>による </a:t>
            </a:r>
            <a:r>
              <a:rPr dirty="0" sz="1500" spc="10">
                <a:latin typeface="Meiryo UI"/>
                <a:cs typeface="Meiryo UI"/>
              </a:rPr>
              <a:t>活用計画や </a:t>
            </a:r>
            <a:r>
              <a:rPr dirty="0" sz="1500" spc="15">
                <a:latin typeface="Meiryo UI"/>
                <a:cs typeface="Meiryo UI"/>
              </a:rPr>
              <a:t> </a:t>
            </a:r>
            <a:r>
              <a:rPr dirty="0" sz="1500">
                <a:latin typeface="Meiryo UI"/>
                <a:cs typeface="Meiryo UI"/>
              </a:rPr>
              <a:t>フォロ</a:t>
            </a:r>
            <a:r>
              <a:rPr dirty="0" sz="1500" spc="5">
                <a:latin typeface="Meiryo UI"/>
                <a:cs typeface="Meiryo UI"/>
              </a:rPr>
              <a:t>ーアップ </a:t>
            </a:r>
            <a:r>
              <a:rPr dirty="0" sz="1500" spc="10">
                <a:latin typeface="Meiryo UI"/>
                <a:cs typeface="Meiryo UI"/>
              </a:rPr>
              <a:t>な</a:t>
            </a:r>
            <a:r>
              <a:rPr dirty="0" sz="1500">
                <a:latin typeface="Meiryo UI"/>
                <a:cs typeface="Meiryo UI"/>
              </a:rPr>
              <a:t>ど</a:t>
            </a:r>
            <a:r>
              <a:rPr dirty="0" sz="1500" spc="5">
                <a:latin typeface="Meiryo UI"/>
                <a:cs typeface="Meiryo UI"/>
              </a:rPr>
              <a:t>、</a:t>
            </a:r>
            <a:r>
              <a:rPr dirty="0" sz="1500" spc="10">
                <a:latin typeface="Meiryo UI"/>
                <a:cs typeface="Meiryo UI"/>
              </a:rPr>
              <a:t>学校 </a:t>
            </a:r>
            <a:r>
              <a:rPr dirty="0" sz="1500" spc="5">
                <a:latin typeface="Meiryo UI"/>
                <a:cs typeface="Meiryo UI"/>
              </a:rPr>
              <a:t>IC</a:t>
            </a:r>
            <a:r>
              <a:rPr dirty="0" sz="1500">
                <a:latin typeface="Meiryo UI"/>
                <a:cs typeface="Meiryo UI"/>
              </a:rPr>
              <a:t>T</a:t>
            </a:r>
            <a:r>
              <a:rPr dirty="0" sz="1500" spc="5">
                <a:latin typeface="Meiryo UI"/>
                <a:cs typeface="Meiryo UI"/>
              </a:rPr>
              <a:t>活用に関 する全国的な  ＰＤＣＡサイ </a:t>
            </a:r>
            <a:r>
              <a:rPr dirty="0" sz="1500">
                <a:latin typeface="Meiryo UI"/>
                <a:cs typeface="Meiryo UI"/>
              </a:rPr>
              <a:t>ク</a:t>
            </a:r>
            <a:r>
              <a:rPr dirty="0" sz="1500" spc="5">
                <a:latin typeface="Meiryo UI"/>
                <a:cs typeface="Meiryo UI"/>
              </a:rPr>
              <a:t>ルの</a:t>
            </a:r>
            <a:r>
              <a:rPr dirty="0" sz="1500" spc="10">
                <a:latin typeface="Meiryo UI"/>
                <a:cs typeface="Meiryo UI"/>
              </a:rPr>
              <a:t>構築</a:t>
            </a:r>
            <a:endParaRPr sz="1500">
              <a:latin typeface="Meiryo UI"/>
              <a:cs typeface="Meiryo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" y="1604771"/>
            <a:ext cx="8975090" cy="386080"/>
          </a:xfrm>
          <a:custGeom>
            <a:avLst/>
            <a:gdLst/>
            <a:ahLst/>
            <a:cxnLst/>
            <a:rect l="l" t="t" r="r" b="b"/>
            <a:pathLst>
              <a:path w="8975090" h="386080">
                <a:moveTo>
                  <a:pt x="4372356" y="4572"/>
                </a:moveTo>
                <a:lnTo>
                  <a:pt x="4367784" y="0"/>
                </a:lnTo>
                <a:lnTo>
                  <a:pt x="4352544" y="0"/>
                </a:lnTo>
                <a:lnTo>
                  <a:pt x="4352544" y="19812"/>
                </a:lnTo>
                <a:lnTo>
                  <a:pt x="4352544" y="365760"/>
                </a:lnTo>
                <a:lnTo>
                  <a:pt x="19812" y="365760"/>
                </a:lnTo>
                <a:lnTo>
                  <a:pt x="19812" y="19812"/>
                </a:lnTo>
                <a:lnTo>
                  <a:pt x="4352544" y="19812"/>
                </a:lnTo>
                <a:lnTo>
                  <a:pt x="4352544" y="0"/>
                </a:lnTo>
                <a:lnTo>
                  <a:pt x="4572" y="0"/>
                </a:lnTo>
                <a:lnTo>
                  <a:pt x="0" y="4572"/>
                </a:lnTo>
                <a:lnTo>
                  <a:pt x="0" y="381000"/>
                </a:lnTo>
                <a:lnTo>
                  <a:pt x="4572" y="385572"/>
                </a:lnTo>
                <a:lnTo>
                  <a:pt x="4367784" y="385572"/>
                </a:lnTo>
                <a:lnTo>
                  <a:pt x="4372356" y="381000"/>
                </a:lnTo>
                <a:lnTo>
                  <a:pt x="4372356" y="374904"/>
                </a:lnTo>
                <a:lnTo>
                  <a:pt x="4372356" y="365760"/>
                </a:lnTo>
                <a:lnTo>
                  <a:pt x="4372356" y="19812"/>
                </a:lnTo>
                <a:lnTo>
                  <a:pt x="4372356" y="10668"/>
                </a:lnTo>
                <a:lnTo>
                  <a:pt x="4372356" y="4572"/>
                </a:lnTo>
                <a:close/>
              </a:path>
              <a:path w="8975090" h="386080">
                <a:moveTo>
                  <a:pt x="8974836" y="4572"/>
                </a:moveTo>
                <a:lnTo>
                  <a:pt x="8970264" y="0"/>
                </a:lnTo>
                <a:lnTo>
                  <a:pt x="8953500" y="0"/>
                </a:lnTo>
                <a:lnTo>
                  <a:pt x="8953500" y="19812"/>
                </a:lnTo>
                <a:lnTo>
                  <a:pt x="8953500" y="365760"/>
                </a:lnTo>
                <a:lnTo>
                  <a:pt x="4600956" y="365760"/>
                </a:lnTo>
                <a:lnTo>
                  <a:pt x="4600956" y="19812"/>
                </a:lnTo>
                <a:lnTo>
                  <a:pt x="8953500" y="19812"/>
                </a:lnTo>
                <a:lnTo>
                  <a:pt x="8953500" y="0"/>
                </a:lnTo>
                <a:lnTo>
                  <a:pt x="4584192" y="0"/>
                </a:lnTo>
                <a:lnTo>
                  <a:pt x="4579620" y="4572"/>
                </a:lnTo>
                <a:lnTo>
                  <a:pt x="4579620" y="381000"/>
                </a:lnTo>
                <a:lnTo>
                  <a:pt x="4584192" y="385572"/>
                </a:lnTo>
                <a:lnTo>
                  <a:pt x="8970264" y="385572"/>
                </a:lnTo>
                <a:lnTo>
                  <a:pt x="8974836" y="381000"/>
                </a:lnTo>
                <a:lnTo>
                  <a:pt x="8974836" y="374904"/>
                </a:lnTo>
                <a:lnTo>
                  <a:pt x="8974836" y="365760"/>
                </a:lnTo>
                <a:lnTo>
                  <a:pt x="8974836" y="19812"/>
                </a:lnTo>
                <a:lnTo>
                  <a:pt x="8974836" y="10668"/>
                </a:lnTo>
                <a:lnTo>
                  <a:pt x="8974836" y="4572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04179" y="1651508"/>
            <a:ext cx="281178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25">
                <a:latin typeface="Meiryo UI"/>
                <a:cs typeface="Meiryo UI"/>
              </a:rPr>
              <a:t>文科省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よ</a:t>
            </a:r>
            <a:r>
              <a:rPr dirty="0" sz="1700" spc="25">
                <a:latin typeface="Meiryo UI"/>
                <a:cs typeface="Meiryo UI"/>
              </a:rPr>
              <a:t>る活用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向</a:t>
            </a:r>
            <a:r>
              <a:rPr dirty="0" sz="1700" spc="25">
                <a:latin typeface="Meiryo UI"/>
                <a:cs typeface="Meiryo UI"/>
              </a:rPr>
              <a:t>け</a:t>
            </a:r>
            <a:r>
              <a:rPr dirty="0" sz="1700" spc="15">
                <a:latin typeface="Meiryo UI"/>
                <a:cs typeface="Meiryo UI"/>
              </a:rPr>
              <a:t>た</a:t>
            </a:r>
            <a:r>
              <a:rPr dirty="0" sz="1700" spc="25">
                <a:latin typeface="Meiryo UI"/>
                <a:cs typeface="Meiryo UI"/>
              </a:rPr>
              <a:t>取組</a:t>
            </a:r>
            <a:endParaRPr sz="1700">
              <a:latin typeface="Meiryo UI"/>
              <a:cs typeface="Meiryo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21011" y="5631179"/>
            <a:ext cx="904240" cy="1353820"/>
          </a:xfrm>
          <a:custGeom>
            <a:avLst/>
            <a:gdLst/>
            <a:ahLst/>
            <a:cxnLst/>
            <a:rect l="l" t="t" r="r" b="b"/>
            <a:pathLst>
              <a:path w="904240" h="1353820">
                <a:moveTo>
                  <a:pt x="752856" y="0"/>
                </a:moveTo>
                <a:lnTo>
                  <a:pt x="150876" y="0"/>
                </a:lnTo>
                <a:lnTo>
                  <a:pt x="102998" y="7790"/>
                </a:lnTo>
                <a:lnTo>
                  <a:pt x="61557" y="29407"/>
                </a:lnTo>
                <a:lnTo>
                  <a:pt x="28968" y="62215"/>
                </a:lnTo>
                <a:lnTo>
                  <a:pt x="7644" y="103583"/>
                </a:lnTo>
                <a:lnTo>
                  <a:pt x="0" y="150875"/>
                </a:lnTo>
                <a:lnTo>
                  <a:pt x="0" y="1203965"/>
                </a:lnTo>
                <a:lnTo>
                  <a:pt x="7644" y="1251099"/>
                </a:lnTo>
                <a:lnTo>
                  <a:pt x="28968" y="1292088"/>
                </a:lnTo>
                <a:lnTo>
                  <a:pt x="61557" y="1324446"/>
                </a:lnTo>
                <a:lnTo>
                  <a:pt x="102998" y="1345684"/>
                </a:lnTo>
                <a:lnTo>
                  <a:pt x="150876" y="1353317"/>
                </a:lnTo>
                <a:lnTo>
                  <a:pt x="752856" y="1353317"/>
                </a:lnTo>
                <a:lnTo>
                  <a:pt x="800733" y="1345684"/>
                </a:lnTo>
                <a:lnTo>
                  <a:pt x="842174" y="1324446"/>
                </a:lnTo>
                <a:lnTo>
                  <a:pt x="874763" y="1292088"/>
                </a:lnTo>
                <a:lnTo>
                  <a:pt x="896087" y="1251099"/>
                </a:lnTo>
                <a:lnTo>
                  <a:pt x="903732" y="1203965"/>
                </a:lnTo>
                <a:lnTo>
                  <a:pt x="903732" y="150875"/>
                </a:lnTo>
                <a:lnTo>
                  <a:pt x="896087" y="103583"/>
                </a:lnTo>
                <a:lnTo>
                  <a:pt x="874763" y="62215"/>
                </a:lnTo>
                <a:lnTo>
                  <a:pt x="842174" y="29407"/>
                </a:lnTo>
                <a:lnTo>
                  <a:pt x="800733" y="7790"/>
                </a:lnTo>
                <a:lnTo>
                  <a:pt x="752856" y="0"/>
                </a:lnTo>
                <a:close/>
              </a:path>
            </a:pathLst>
          </a:custGeom>
          <a:solidFill>
            <a:srgbClr val="F2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746995" y="5976620"/>
            <a:ext cx="601980" cy="718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510" marR="5080" indent="-131445">
              <a:lnSpc>
                <a:spcPct val="100699"/>
              </a:lnSpc>
              <a:spcBef>
                <a:spcPts val="100"/>
              </a:spcBef>
            </a:pPr>
            <a:r>
              <a:rPr dirty="0" sz="1500" spc="10">
                <a:latin typeface="Meiryo UI"/>
                <a:cs typeface="Meiryo UI"/>
              </a:rPr>
              <a:t>中教審 </a:t>
            </a:r>
            <a:r>
              <a:rPr dirty="0" sz="1500" spc="5">
                <a:latin typeface="Meiryo UI"/>
                <a:cs typeface="Meiryo UI"/>
              </a:rPr>
              <a:t>での</a:t>
            </a:r>
            <a:endParaRPr sz="15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00" spc="10">
                <a:latin typeface="Meiryo UI"/>
                <a:cs typeface="Meiryo UI"/>
              </a:rPr>
              <a:t>議論等</a:t>
            </a:r>
            <a:endParaRPr sz="15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5195" y="7134531"/>
            <a:ext cx="3601085" cy="35179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2298065" algn="l"/>
              </a:tabLst>
            </a:pPr>
            <a:r>
              <a:rPr dirty="0" sz="1100" spc="25">
                <a:latin typeface="Meiryo UI"/>
                <a:cs typeface="Meiryo UI"/>
              </a:rPr>
              <a:t>（参考）教員のI</a:t>
            </a:r>
            <a:r>
              <a:rPr dirty="0" sz="1100" spc="10">
                <a:latin typeface="Meiryo UI"/>
                <a:cs typeface="Meiryo UI"/>
              </a:rPr>
              <a:t>C</a:t>
            </a:r>
            <a:r>
              <a:rPr dirty="0" sz="1100" spc="15">
                <a:latin typeface="Meiryo UI"/>
                <a:cs typeface="Meiryo UI"/>
              </a:rPr>
              <a:t>T</a:t>
            </a:r>
            <a:r>
              <a:rPr dirty="0" sz="1100" spc="60">
                <a:latin typeface="Meiryo UI"/>
                <a:cs typeface="Meiryo UI"/>
              </a:rPr>
              <a:t> </a:t>
            </a:r>
            <a:r>
              <a:rPr dirty="0" sz="1100" spc="25">
                <a:latin typeface="Meiryo UI"/>
                <a:cs typeface="Meiryo UI"/>
              </a:rPr>
              <a:t>活用指導力</a:t>
            </a:r>
            <a:r>
              <a:rPr dirty="0" sz="1100">
                <a:latin typeface="Meiryo UI"/>
                <a:cs typeface="Meiryo UI"/>
              </a:rPr>
              <a:t>	</a:t>
            </a:r>
            <a:r>
              <a:rPr dirty="0" sz="1100" spc="25">
                <a:latin typeface="Meiryo UI"/>
                <a:cs typeface="Meiryo UI"/>
              </a:rPr>
              <a:t>（平成３１年３月）</a:t>
            </a:r>
            <a:endParaRPr sz="1100">
              <a:latin typeface="Meiryo UI"/>
              <a:cs typeface="Meiryo UI"/>
            </a:endParaRPr>
          </a:p>
          <a:p>
            <a:pPr marL="173990">
              <a:lnSpc>
                <a:spcPct val="100000"/>
              </a:lnSpc>
              <a:spcBef>
                <a:spcPts val="135"/>
              </a:spcBef>
            </a:pPr>
            <a:r>
              <a:rPr dirty="0" sz="750" spc="5">
                <a:latin typeface="HGMaruGothicMPRO"/>
                <a:cs typeface="HGMaruGothicMPRO"/>
              </a:rPr>
              <a:t>「わりにできる」もしくは「ややできる」と回答（自己評価）した教員の割合</a:t>
            </a:r>
            <a:endParaRPr sz="750">
              <a:latin typeface="HGMaruGothicMPRO"/>
              <a:cs typeface="HGMaruGothicM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53276" y="6999229"/>
            <a:ext cx="316230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latin typeface="HGMaruGothicMPRO"/>
                <a:cs typeface="HGMaruGothicMPRO"/>
              </a:rPr>
              <a:t>A</a:t>
            </a:r>
            <a:r>
              <a:rPr dirty="0" sz="750" spc="-15">
                <a:latin typeface="HGMaruGothicMPRO"/>
                <a:cs typeface="HGMaruGothicMPRO"/>
              </a:rPr>
              <a:t> </a:t>
            </a:r>
            <a:r>
              <a:rPr dirty="0" sz="750" spc="5">
                <a:latin typeface="HGMaruGothicMPRO"/>
                <a:cs typeface="HGMaruGothicMPRO"/>
              </a:rPr>
              <a:t>教材研究・指導の準備・評価・校務などに</a:t>
            </a:r>
            <a:r>
              <a:rPr dirty="0" sz="750">
                <a:latin typeface="HGMaruGothicMPRO"/>
                <a:cs typeface="HGMaruGothicMPRO"/>
              </a:rPr>
              <a:t>ICT</a:t>
            </a:r>
            <a:r>
              <a:rPr dirty="0" sz="750" spc="5">
                <a:latin typeface="HGMaruGothicMPRO"/>
                <a:cs typeface="HGMaruGothicMPRO"/>
              </a:rPr>
              <a:t>を活用する能力</a:t>
            </a:r>
            <a:r>
              <a:rPr dirty="0" sz="750" spc="-5">
                <a:latin typeface="HGMaruGothicMPRO"/>
                <a:cs typeface="HGMaruGothicMPRO"/>
              </a:rPr>
              <a:t> </a:t>
            </a:r>
            <a:r>
              <a:rPr dirty="0" sz="750">
                <a:latin typeface="HGMaruGothicMPRO"/>
                <a:cs typeface="HGMaruGothicMPRO"/>
              </a:rPr>
              <a:t>86.2％</a:t>
            </a:r>
            <a:endParaRPr sz="750">
              <a:latin typeface="HGMaruGothicMPRO"/>
              <a:cs typeface="HGMaruGothicM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3276" y="7115053"/>
            <a:ext cx="2535555" cy="370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775335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latin typeface="HGMaruGothicMPRO"/>
                <a:cs typeface="HGMaruGothicMPRO"/>
              </a:rPr>
              <a:t>B</a:t>
            </a:r>
            <a:r>
              <a:rPr dirty="0" sz="750" spc="-60">
                <a:latin typeface="HGMaruGothicMPRO"/>
                <a:cs typeface="HGMaruGothicMPRO"/>
              </a:rPr>
              <a:t> </a:t>
            </a:r>
            <a:r>
              <a:rPr dirty="0" sz="750" spc="5">
                <a:latin typeface="HGMaruGothicMPRO"/>
                <a:cs typeface="HGMaruGothicMPRO"/>
              </a:rPr>
              <a:t>授業にＩＣＴを活用して指導する能力 </a:t>
            </a:r>
            <a:r>
              <a:rPr dirty="0" sz="750">
                <a:latin typeface="HGMaruGothicMPRO"/>
                <a:cs typeface="HGMaruGothicMPRO"/>
              </a:rPr>
              <a:t>C</a:t>
            </a:r>
            <a:r>
              <a:rPr dirty="0" sz="750" spc="10">
                <a:latin typeface="HGMaruGothicMPRO"/>
                <a:cs typeface="HGMaruGothicMPRO"/>
              </a:rPr>
              <a:t> </a:t>
            </a:r>
            <a:r>
              <a:rPr dirty="0" sz="750" spc="5">
                <a:latin typeface="HGMaruGothicMPRO"/>
                <a:cs typeface="HGMaruGothicMPRO"/>
              </a:rPr>
              <a:t>児童生徒のＩＣＴ活用を指導する能力</a:t>
            </a:r>
            <a:endParaRPr sz="750">
              <a:latin typeface="HGMaruGothicMPRO"/>
              <a:cs typeface="HGMaruGothicMPR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50">
                <a:latin typeface="HGMaruGothicMPRO"/>
                <a:cs typeface="HGMaruGothicMPRO"/>
              </a:rPr>
              <a:t>D</a:t>
            </a:r>
            <a:r>
              <a:rPr dirty="0" sz="750" spc="-45">
                <a:latin typeface="HGMaruGothicMPRO"/>
                <a:cs typeface="HGMaruGothicMPRO"/>
              </a:rPr>
              <a:t> </a:t>
            </a:r>
            <a:r>
              <a:rPr dirty="0" sz="750" spc="5">
                <a:latin typeface="HGMaruGothicMPRO"/>
                <a:cs typeface="HGMaruGothicMPRO"/>
              </a:rPr>
              <a:t>情報活用の基盤となる知識や態度について指導する能力</a:t>
            </a:r>
            <a:endParaRPr sz="750">
              <a:latin typeface="HGMaruGothicMPRO"/>
              <a:cs typeface="HGMaruGothicM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54388" y="7115053"/>
            <a:ext cx="362585" cy="370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latin typeface="HGMaruGothicMPRO"/>
                <a:cs typeface="HGMaruGothicMPRO"/>
              </a:rPr>
              <a:t>69.7%</a:t>
            </a:r>
            <a:endParaRPr sz="750">
              <a:latin typeface="HGMaruGothicMPRO"/>
              <a:cs typeface="HGMaruGothicMPRO"/>
            </a:endParaRPr>
          </a:p>
          <a:p>
            <a:pPr marL="22860">
              <a:lnSpc>
                <a:spcPct val="100000"/>
              </a:lnSpc>
            </a:pPr>
            <a:r>
              <a:rPr dirty="0" sz="750">
                <a:latin typeface="HGMaruGothicMPRO"/>
                <a:cs typeface="HGMaruGothicMPRO"/>
              </a:rPr>
              <a:t>70</a:t>
            </a:r>
            <a:r>
              <a:rPr dirty="0" sz="750" spc="-5">
                <a:latin typeface="HGMaruGothicMPRO"/>
                <a:cs typeface="HGMaruGothicMPRO"/>
              </a:rPr>
              <a:t>.</a:t>
            </a:r>
            <a:r>
              <a:rPr dirty="0" sz="750" spc="5">
                <a:latin typeface="HGMaruGothicMPRO"/>
                <a:cs typeface="HGMaruGothicMPRO"/>
              </a:rPr>
              <a:t>2%</a:t>
            </a:r>
            <a:endParaRPr sz="750">
              <a:latin typeface="HGMaruGothicMPRO"/>
              <a:cs typeface="HGMaruGothicMPR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50">
                <a:latin typeface="HGMaruGothicMPRO"/>
                <a:cs typeface="HGMaruGothicMPRO"/>
              </a:rPr>
              <a:t>80.5%</a:t>
            </a:r>
            <a:endParaRPr sz="750">
              <a:latin typeface="HGMaruGothicMPRO"/>
              <a:cs typeface="HGMaruGothicMPR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2587" y="2008632"/>
            <a:ext cx="8950960" cy="5015865"/>
            <a:chOff x="132587" y="2008632"/>
            <a:chExt cx="8950960" cy="501586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587" y="2008632"/>
              <a:ext cx="8950452" cy="491033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27803" y="2016257"/>
              <a:ext cx="227329" cy="5008245"/>
            </a:xfrm>
            <a:custGeom>
              <a:avLst/>
              <a:gdLst/>
              <a:ahLst/>
              <a:cxnLst/>
              <a:rect l="l" t="t" r="r" b="b"/>
              <a:pathLst>
                <a:path w="227329" h="5008245">
                  <a:moveTo>
                    <a:pt x="227075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227075" y="5007864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68952" y="2023871"/>
              <a:ext cx="4505325" cy="4988560"/>
            </a:xfrm>
            <a:custGeom>
              <a:avLst/>
              <a:gdLst/>
              <a:ahLst/>
              <a:cxnLst/>
              <a:rect l="l" t="t" r="r" b="b"/>
              <a:pathLst>
                <a:path w="4505325" h="4988559">
                  <a:moveTo>
                    <a:pt x="109728" y="1202436"/>
                  </a:moveTo>
                  <a:lnTo>
                    <a:pt x="108204" y="1200912"/>
                  </a:lnTo>
                  <a:lnTo>
                    <a:pt x="105156" y="1200912"/>
                  </a:lnTo>
                  <a:lnTo>
                    <a:pt x="94488" y="1200912"/>
                  </a:lnTo>
                  <a:lnTo>
                    <a:pt x="85344" y="1199388"/>
                  </a:lnTo>
                  <a:lnTo>
                    <a:pt x="76200" y="1199388"/>
                  </a:lnTo>
                  <a:lnTo>
                    <a:pt x="68580" y="1197864"/>
                  </a:lnTo>
                  <a:lnTo>
                    <a:pt x="64008" y="1197864"/>
                  </a:lnTo>
                  <a:lnTo>
                    <a:pt x="57912" y="1196340"/>
                  </a:lnTo>
                  <a:lnTo>
                    <a:pt x="59436" y="1196340"/>
                  </a:lnTo>
                  <a:lnTo>
                    <a:pt x="57912" y="1195578"/>
                  </a:lnTo>
                  <a:lnTo>
                    <a:pt x="57912" y="1194816"/>
                  </a:lnTo>
                  <a:lnTo>
                    <a:pt x="57912" y="16764"/>
                  </a:lnTo>
                  <a:lnTo>
                    <a:pt x="57912" y="13716"/>
                  </a:lnTo>
                  <a:lnTo>
                    <a:pt x="57912" y="10668"/>
                  </a:lnTo>
                  <a:lnTo>
                    <a:pt x="56388" y="9144"/>
                  </a:lnTo>
                  <a:lnTo>
                    <a:pt x="56388" y="7620"/>
                  </a:lnTo>
                  <a:lnTo>
                    <a:pt x="54864" y="7620"/>
                  </a:lnTo>
                  <a:lnTo>
                    <a:pt x="51816" y="6096"/>
                  </a:lnTo>
                  <a:lnTo>
                    <a:pt x="50292" y="6096"/>
                  </a:lnTo>
                  <a:lnTo>
                    <a:pt x="50292" y="4572"/>
                  </a:lnTo>
                  <a:lnTo>
                    <a:pt x="38100" y="1524"/>
                  </a:lnTo>
                  <a:lnTo>
                    <a:pt x="30480" y="1524"/>
                  </a:lnTo>
                  <a:lnTo>
                    <a:pt x="21336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10668" y="10668"/>
                  </a:lnTo>
                  <a:lnTo>
                    <a:pt x="28956" y="10668"/>
                  </a:lnTo>
                  <a:lnTo>
                    <a:pt x="36576" y="12192"/>
                  </a:lnTo>
                  <a:lnTo>
                    <a:pt x="42672" y="13716"/>
                  </a:lnTo>
                  <a:lnTo>
                    <a:pt x="47244" y="15240"/>
                  </a:lnTo>
                  <a:lnTo>
                    <a:pt x="45720" y="15240"/>
                  </a:lnTo>
                  <a:lnTo>
                    <a:pt x="47244" y="16002"/>
                  </a:lnTo>
                  <a:lnTo>
                    <a:pt x="47244" y="1199388"/>
                  </a:lnTo>
                  <a:lnTo>
                    <a:pt x="48768" y="1199388"/>
                  </a:lnTo>
                  <a:lnTo>
                    <a:pt x="48768" y="1200912"/>
                  </a:lnTo>
                  <a:lnTo>
                    <a:pt x="51816" y="1203960"/>
                  </a:lnTo>
                  <a:lnTo>
                    <a:pt x="54864" y="1205484"/>
                  </a:lnTo>
                  <a:lnTo>
                    <a:pt x="56896" y="1206004"/>
                  </a:lnTo>
                  <a:lnTo>
                    <a:pt x="51816" y="1208532"/>
                  </a:lnTo>
                  <a:lnTo>
                    <a:pt x="50292" y="1208532"/>
                  </a:lnTo>
                  <a:lnTo>
                    <a:pt x="50292" y="1210056"/>
                  </a:lnTo>
                  <a:lnTo>
                    <a:pt x="48768" y="1210056"/>
                  </a:lnTo>
                  <a:lnTo>
                    <a:pt x="48768" y="1211580"/>
                  </a:lnTo>
                  <a:lnTo>
                    <a:pt x="47244" y="1213104"/>
                  </a:lnTo>
                  <a:lnTo>
                    <a:pt x="47244" y="2396490"/>
                  </a:lnTo>
                  <a:lnTo>
                    <a:pt x="45720" y="2397252"/>
                  </a:lnTo>
                  <a:lnTo>
                    <a:pt x="47244" y="2397252"/>
                  </a:lnTo>
                  <a:lnTo>
                    <a:pt x="42672" y="2398776"/>
                  </a:lnTo>
                  <a:lnTo>
                    <a:pt x="36576" y="2398776"/>
                  </a:lnTo>
                  <a:lnTo>
                    <a:pt x="28956" y="2400300"/>
                  </a:lnTo>
                  <a:lnTo>
                    <a:pt x="19812" y="2401824"/>
                  </a:lnTo>
                  <a:lnTo>
                    <a:pt x="0" y="2401824"/>
                  </a:lnTo>
                  <a:lnTo>
                    <a:pt x="0" y="2412492"/>
                  </a:lnTo>
                  <a:lnTo>
                    <a:pt x="10668" y="2412492"/>
                  </a:lnTo>
                  <a:lnTo>
                    <a:pt x="21336" y="2410968"/>
                  </a:lnTo>
                  <a:lnTo>
                    <a:pt x="30480" y="2410968"/>
                  </a:lnTo>
                  <a:lnTo>
                    <a:pt x="45720" y="2407920"/>
                  </a:lnTo>
                  <a:lnTo>
                    <a:pt x="50292" y="2406396"/>
                  </a:lnTo>
                  <a:lnTo>
                    <a:pt x="51816" y="2406396"/>
                  </a:lnTo>
                  <a:lnTo>
                    <a:pt x="54864" y="2404872"/>
                  </a:lnTo>
                  <a:lnTo>
                    <a:pt x="56388" y="2403348"/>
                  </a:lnTo>
                  <a:lnTo>
                    <a:pt x="57912" y="2400300"/>
                  </a:lnTo>
                  <a:lnTo>
                    <a:pt x="57912" y="2395728"/>
                  </a:lnTo>
                  <a:lnTo>
                    <a:pt x="57912" y="1217676"/>
                  </a:lnTo>
                  <a:lnTo>
                    <a:pt x="57912" y="1216914"/>
                  </a:lnTo>
                  <a:lnTo>
                    <a:pt x="59436" y="1216152"/>
                  </a:lnTo>
                  <a:lnTo>
                    <a:pt x="57912" y="1216152"/>
                  </a:lnTo>
                  <a:lnTo>
                    <a:pt x="62484" y="1214628"/>
                  </a:lnTo>
                  <a:lnTo>
                    <a:pt x="68580" y="1213104"/>
                  </a:lnTo>
                  <a:lnTo>
                    <a:pt x="76200" y="1213104"/>
                  </a:lnTo>
                  <a:lnTo>
                    <a:pt x="85344" y="1211580"/>
                  </a:lnTo>
                  <a:lnTo>
                    <a:pt x="94488" y="1211580"/>
                  </a:lnTo>
                  <a:lnTo>
                    <a:pt x="105156" y="1211580"/>
                  </a:lnTo>
                  <a:lnTo>
                    <a:pt x="108204" y="1211580"/>
                  </a:lnTo>
                  <a:lnTo>
                    <a:pt x="109728" y="1208532"/>
                  </a:lnTo>
                  <a:lnTo>
                    <a:pt x="109728" y="1202436"/>
                  </a:lnTo>
                  <a:close/>
                </a:path>
                <a:path w="4505325" h="4988559">
                  <a:moveTo>
                    <a:pt x="4504944" y="2310384"/>
                  </a:moveTo>
                  <a:lnTo>
                    <a:pt x="4503420" y="2307336"/>
                  </a:lnTo>
                  <a:lnTo>
                    <a:pt x="4500372" y="2307336"/>
                  </a:lnTo>
                  <a:lnTo>
                    <a:pt x="4486656" y="2307336"/>
                  </a:lnTo>
                  <a:lnTo>
                    <a:pt x="4472940" y="2304288"/>
                  </a:lnTo>
                  <a:lnTo>
                    <a:pt x="4464812" y="2301240"/>
                  </a:lnTo>
                  <a:lnTo>
                    <a:pt x="4460748" y="2299716"/>
                  </a:lnTo>
                  <a:lnTo>
                    <a:pt x="4460748" y="2301240"/>
                  </a:lnTo>
                  <a:lnTo>
                    <a:pt x="4450080" y="2295144"/>
                  </a:lnTo>
                  <a:lnTo>
                    <a:pt x="4451604" y="2295144"/>
                  </a:lnTo>
                  <a:lnTo>
                    <a:pt x="4444733" y="2290572"/>
                  </a:lnTo>
                  <a:lnTo>
                    <a:pt x="4442460" y="2289048"/>
                  </a:lnTo>
                  <a:lnTo>
                    <a:pt x="4442460" y="2290572"/>
                  </a:lnTo>
                  <a:lnTo>
                    <a:pt x="4439412" y="2286000"/>
                  </a:lnTo>
                  <a:lnTo>
                    <a:pt x="4436364" y="2282952"/>
                  </a:lnTo>
                  <a:lnTo>
                    <a:pt x="4434840" y="2279904"/>
                  </a:lnTo>
                  <a:lnTo>
                    <a:pt x="4433824" y="2276856"/>
                  </a:lnTo>
                  <a:lnTo>
                    <a:pt x="4433316" y="2275344"/>
                  </a:lnTo>
                  <a:lnTo>
                    <a:pt x="4433316" y="2276856"/>
                  </a:lnTo>
                  <a:lnTo>
                    <a:pt x="4432300" y="2273820"/>
                  </a:lnTo>
                  <a:lnTo>
                    <a:pt x="4431792" y="2272296"/>
                  </a:lnTo>
                  <a:lnTo>
                    <a:pt x="4431792" y="44196"/>
                  </a:lnTo>
                  <a:lnTo>
                    <a:pt x="4431030" y="42672"/>
                  </a:lnTo>
                  <a:lnTo>
                    <a:pt x="4430268" y="41148"/>
                  </a:lnTo>
                  <a:lnTo>
                    <a:pt x="4430268" y="39624"/>
                  </a:lnTo>
                  <a:lnTo>
                    <a:pt x="4421124" y="25908"/>
                  </a:lnTo>
                  <a:lnTo>
                    <a:pt x="4418076" y="22860"/>
                  </a:lnTo>
                  <a:lnTo>
                    <a:pt x="4416552" y="22860"/>
                  </a:lnTo>
                  <a:lnTo>
                    <a:pt x="4407408" y="15240"/>
                  </a:lnTo>
                  <a:lnTo>
                    <a:pt x="4396740" y="9144"/>
                  </a:lnTo>
                  <a:lnTo>
                    <a:pt x="4395216" y="9144"/>
                  </a:lnTo>
                  <a:lnTo>
                    <a:pt x="4383024" y="6096"/>
                  </a:lnTo>
                  <a:lnTo>
                    <a:pt x="4367784" y="3048"/>
                  </a:lnTo>
                  <a:lnTo>
                    <a:pt x="4352544" y="1524"/>
                  </a:lnTo>
                  <a:lnTo>
                    <a:pt x="4352544" y="12192"/>
                  </a:lnTo>
                  <a:lnTo>
                    <a:pt x="4367784" y="13716"/>
                  </a:lnTo>
                  <a:lnTo>
                    <a:pt x="4379976" y="15240"/>
                  </a:lnTo>
                  <a:lnTo>
                    <a:pt x="4392168" y="19812"/>
                  </a:lnTo>
                  <a:lnTo>
                    <a:pt x="4402836" y="24384"/>
                  </a:lnTo>
                  <a:lnTo>
                    <a:pt x="4401312" y="24384"/>
                  </a:lnTo>
                  <a:lnTo>
                    <a:pt x="4410456" y="30480"/>
                  </a:lnTo>
                  <a:lnTo>
                    <a:pt x="4416552" y="36576"/>
                  </a:lnTo>
                  <a:lnTo>
                    <a:pt x="4418076" y="41148"/>
                  </a:lnTo>
                  <a:lnTo>
                    <a:pt x="4418076" y="39624"/>
                  </a:lnTo>
                  <a:lnTo>
                    <a:pt x="4419600" y="44196"/>
                  </a:lnTo>
                  <a:lnTo>
                    <a:pt x="4419600" y="42672"/>
                  </a:lnTo>
                  <a:lnTo>
                    <a:pt x="4421124" y="47244"/>
                  </a:lnTo>
                  <a:lnTo>
                    <a:pt x="4421124" y="2275344"/>
                  </a:lnTo>
                  <a:lnTo>
                    <a:pt x="4422648" y="2275344"/>
                  </a:lnTo>
                  <a:lnTo>
                    <a:pt x="4422648" y="2279904"/>
                  </a:lnTo>
                  <a:lnTo>
                    <a:pt x="4425696" y="2284476"/>
                  </a:lnTo>
                  <a:lnTo>
                    <a:pt x="4427220" y="2289048"/>
                  </a:lnTo>
                  <a:lnTo>
                    <a:pt x="4434840" y="2296668"/>
                  </a:lnTo>
                  <a:lnTo>
                    <a:pt x="4436364" y="2296668"/>
                  </a:lnTo>
                  <a:lnTo>
                    <a:pt x="4436364" y="2298192"/>
                  </a:lnTo>
                  <a:lnTo>
                    <a:pt x="4445508" y="2304288"/>
                  </a:lnTo>
                  <a:lnTo>
                    <a:pt x="4456176" y="2310384"/>
                  </a:lnTo>
                  <a:lnTo>
                    <a:pt x="4457700" y="2310384"/>
                  </a:lnTo>
                  <a:lnTo>
                    <a:pt x="4465015" y="2313127"/>
                  </a:lnTo>
                  <a:lnTo>
                    <a:pt x="4457700" y="2314956"/>
                  </a:lnTo>
                  <a:lnTo>
                    <a:pt x="4456176" y="2314956"/>
                  </a:lnTo>
                  <a:lnTo>
                    <a:pt x="4445508" y="2321052"/>
                  </a:lnTo>
                  <a:lnTo>
                    <a:pt x="4436364" y="2327148"/>
                  </a:lnTo>
                  <a:lnTo>
                    <a:pt x="4436364" y="2328672"/>
                  </a:lnTo>
                  <a:lnTo>
                    <a:pt x="4434840" y="2328672"/>
                  </a:lnTo>
                  <a:lnTo>
                    <a:pt x="4431792" y="2331720"/>
                  </a:lnTo>
                  <a:lnTo>
                    <a:pt x="4422648" y="2345436"/>
                  </a:lnTo>
                  <a:lnTo>
                    <a:pt x="4422648" y="2350008"/>
                  </a:lnTo>
                  <a:lnTo>
                    <a:pt x="4421124" y="2351532"/>
                  </a:lnTo>
                  <a:lnTo>
                    <a:pt x="4421124" y="4942344"/>
                  </a:lnTo>
                  <a:lnTo>
                    <a:pt x="4419600" y="4946916"/>
                  </a:lnTo>
                  <a:lnTo>
                    <a:pt x="4419600" y="4945392"/>
                  </a:lnTo>
                  <a:lnTo>
                    <a:pt x="4418076" y="4949964"/>
                  </a:lnTo>
                  <a:lnTo>
                    <a:pt x="4416552" y="4953012"/>
                  </a:lnTo>
                  <a:lnTo>
                    <a:pt x="4410456" y="4959108"/>
                  </a:lnTo>
                  <a:lnTo>
                    <a:pt x="4401312" y="4965204"/>
                  </a:lnTo>
                  <a:lnTo>
                    <a:pt x="4402836" y="4965204"/>
                  </a:lnTo>
                  <a:lnTo>
                    <a:pt x="4392168" y="4971300"/>
                  </a:lnTo>
                  <a:lnTo>
                    <a:pt x="4392168" y="4969776"/>
                  </a:lnTo>
                  <a:lnTo>
                    <a:pt x="4379976" y="4974348"/>
                  </a:lnTo>
                  <a:lnTo>
                    <a:pt x="4366260" y="4977396"/>
                  </a:lnTo>
                  <a:lnTo>
                    <a:pt x="4352544" y="4977396"/>
                  </a:lnTo>
                  <a:lnTo>
                    <a:pt x="4352544" y="4988064"/>
                  </a:lnTo>
                  <a:lnTo>
                    <a:pt x="4369308" y="4986540"/>
                  </a:lnTo>
                  <a:lnTo>
                    <a:pt x="4383024" y="4983492"/>
                  </a:lnTo>
                  <a:lnTo>
                    <a:pt x="4395216" y="4980444"/>
                  </a:lnTo>
                  <a:lnTo>
                    <a:pt x="4396740" y="4980444"/>
                  </a:lnTo>
                  <a:lnTo>
                    <a:pt x="4407408" y="4974348"/>
                  </a:lnTo>
                  <a:lnTo>
                    <a:pt x="4411980" y="4971300"/>
                  </a:lnTo>
                  <a:lnTo>
                    <a:pt x="4416552" y="4968252"/>
                  </a:lnTo>
                  <a:lnTo>
                    <a:pt x="4416552" y="4966728"/>
                  </a:lnTo>
                  <a:lnTo>
                    <a:pt x="4418076" y="4966728"/>
                  </a:lnTo>
                  <a:lnTo>
                    <a:pt x="4425696" y="4959108"/>
                  </a:lnTo>
                  <a:lnTo>
                    <a:pt x="4427220" y="4954536"/>
                  </a:lnTo>
                  <a:lnTo>
                    <a:pt x="4430268" y="4949964"/>
                  </a:lnTo>
                  <a:lnTo>
                    <a:pt x="4430268" y="4948440"/>
                  </a:lnTo>
                  <a:lnTo>
                    <a:pt x="4431030" y="4946916"/>
                  </a:lnTo>
                  <a:lnTo>
                    <a:pt x="4431792" y="4945392"/>
                  </a:lnTo>
                  <a:lnTo>
                    <a:pt x="4431792" y="2353056"/>
                  </a:lnTo>
                  <a:lnTo>
                    <a:pt x="4432300" y="2351532"/>
                  </a:lnTo>
                  <a:lnTo>
                    <a:pt x="4433316" y="2348484"/>
                  </a:lnTo>
                  <a:lnTo>
                    <a:pt x="4433316" y="2350008"/>
                  </a:lnTo>
                  <a:lnTo>
                    <a:pt x="4433824" y="2348484"/>
                  </a:lnTo>
                  <a:lnTo>
                    <a:pt x="4434840" y="2345436"/>
                  </a:lnTo>
                  <a:lnTo>
                    <a:pt x="4436364" y="2342388"/>
                  </a:lnTo>
                  <a:lnTo>
                    <a:pt x="4442460" y="2336292"/>
                  </a:lnTo>
                  <a:lnTo>
                    <a:pt x="4451604" y="2330196"/>
                  </a:lnTo>
                  <a:lnTo>
                    <a:pt x="4450080" y="2330196"/>
                  </a:lnTo>
                  <a:lnTo>
                    <a:pt x="4460748" y="2324100"/>
                  </a:lnTo>
                  <a:lnTo>
                    <a:pt x="4460748" y="2325624"/>
                  </a:lnTo>
                  <a:lnTo>
                    <a:pt x="4464812" y="2324100"/>
                  </a:lnTo>
                  <a:lnTo>
                    <a:pt x="4472940" y="2321052"/>
                  </a:lnTo>
                  <a:lnTo>
                    <a:pt x="4485132" y="2318004"/>
                  </a:lnTo>
                  <a:lnTo>
                    <a:pt x="4500372" y="2318004"/>
                  </a:lnTo>
                  <a:lnTo>
                    <a:pt x="4503420" y="2318004"/>
                  </a:lnTo>
                  <a:lnTo>
                    <a:pt x="4504944" y="2314956"/>
                  </a:lnTo>
                  <a:lnTo>
                    <a:pt x="4504944" y="2310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5672" y="2791968"/>
              <a:ext cx="120395" cy="13868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156708" y="2725928"/>
            <a:ext cx="273050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0">
                <a:latin typeface="Meiryo UI"/>
                <a:cs typeface="Meiryo UI"/>
              </a:rPr>
              <a:t>環境</a:t>
            </a:r>
            <a:r>
              <a:rPr dirty="0" sz="1500">
                <a:latin typeface="Meiryo UI"/>
                <a:cs typeface="Meiryo UI"/>
              </a:rPr>
              <a:t>さ</a:t>
            </a:r>
            <a:r>
              <a:rPr dirty="0" sz="1500" spc="10">
                <a:latin typeface="Meiryo UI"/>
                <a:cs typeface="Meiryo UI"/>
              </a:rPr>
              <a:t>え整えばす</a:t>
            </a:r>
            <a:r>
              <a:rPr dirty="0" sz="1500">
                <a:latin typeface="Meiryo UI"/>
                <a:cs typeface="Meiryo UI"/>
              </a:rPr>
              <a:t>ぐ</a:t>
            </a:r>
            <a:r>
              <a:rPr dirty="0" sz="1500" spc="5">
                <a:latin typeface="Meiryo UI"/>
                <a:cs typeface="Meiryo UI"/>
              </a:rPr>
              <a:t>にでも行えるもの</a:t>
            </a:r>
            <a:endParaRPr sz="1500">
              <a:latin typeface="Meiryo UI"/>
              <a:cs typeface="Meiryo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56708" y="3187700"/>
            <a:ext cx="2876550" cy="4864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00699"/>
              </a:lnSpc>
              <a:spcBef>
                <a:spcPts val="100"/>
              </a:spcBef>
            </a:pPr>
            <a:r>
              <a:rPr dirty="0" sz="1500" spc="10">
                <a:latin typeface="Meiryo UI"/>
                <a:cs typeface="Meiryo UI"/>
              </a:rPr>
              <a:t>整備事業者は</a:t>
            </a:r>
            <a:r>
              <a:rPr dirty="0" sz="1500">
                <a:latin typeface="Meiryo UI"/>
                <a:cs typeface="Meiryo UI"/>
              </a:rPr>
              <a:t>じ</a:t>
            </a:r>
            <a:r>
              <a:rPr dirty="0" sz="1500" spc="10">
                <a:latin typeface="Meiryo UI"/>
                <a:cs typeface="Meiryo UI"/>
              </a:rPr>
              <a:t>め民間の支援も得な </a:t>
            </a:r>
            <a:r>
              <a:rPr dirty="0" sz="1500" spc="5">
                <a:latin typeface="Meiryo UI"/>
                <a:cs typeface="Meiryo UI"/>
              </a:rPr>
              <a:t>が</a:t>
            </a:r>
            <a:r>
              <a:rPr dirty="0" sz="1500">
                <a:latin typeface="Meiryo UI"/>
                <a:cs typeface="Meiryo UI"/>
              </a:rPr>
              <a:t>ら</a:t>
            </a:r>
            <a:r>
              <a:rPr dirty="0" sz="1500" spc="10">
                <a:latin typeface="Meiryo UI"/>
                <a:cs typeface="Meiryo UI"/>
              </a:rPr>
              <a:t>現場</a:t>
            </a:r>
            <a:r>
              <a:rPr dirty="0" sz="1500" spc="5">
                <a:latin typeface="Meiryo UI"/>
                <a:cs typeface="Meiryo UI"/>
              </a:rPr>
              <a:t>へ</a:t>
            </a:r>
            <a:r>
              <a:rPr dirty="0" sz="1500" spc="10">
                <a:latin typeface="Meiryo UI"/>
                <a:cs typeface="Meiryo UI"/>
              </a:rPr>
              <a:t>徹底</a:t>
            </a:r>
            <a:endParaRPr sz="1500">
              <a:latin typeface="Meiryo UI"/>
              <a:cs typeface="Meiryo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4703" y="4496409"/>
            <a:ext cx="2988310" cy="103568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500" spc="5">
                <a:latin typeface="Meiryo UI"/>
                <a:cs typeface="Meiryo UI"/>
              </a:rPr>
              <a:t>【優良事例共有によるIC</a:t>
            </a:r>
            <a:r>
              <a:rPr dirty="0" sz="1500">
                <a:latin typeface="Meiryo UI"/>
                <a:cs typeface="Meiryo UI"/>
              </a:rPr>
              <a:t>T</a:t>
            </a:r>
            <a:r>
              <a:rPr dirty="0" sz="1500" spc="10">
                <a:latin typeface="Meiryo UI"/>
                <a:cs typeface="Meiryo UI"/>
              </a:rPr>
              <a:t>活用推進】</a:t>
            </a:r>
            <a:endParaRPr sz="1500">
              <a:latin typeface="Meiryo UI"/>
              <a:cs typeface="Meiryo UI"/>
            </a:endParaRPr>
          </a:p>
          <a:p>
            <a:pPr marL="172720">
              <a:lnSpc>
                <a:spcPct val="100000"/>
              </a:lnSpc>
              <a:spcBef>
                <a:spcPts val="680"/>
              </a:spcBef>
            </a:pPr>
            <a:r>
              <a:rPr dirty="0" sz="1300" spc="-40">
                <a:latin typeface="Meiryo UI"/>
                <a:cs typeface="Meiryo UI"/>
              </a:rPr>
              <a:t>・</a:t>
            </a:r>
            <a:r>
              <a:rPr dirty="0" sz="1300" spc="-15">
                <a:latin typeface="Meiryo UI"/>
                <a:cs typeface="Meiryo UI"/>
              </a:rPr>
              <a:t>プ</a:t>
            </a:r>
            <a:r>
              <a:rPr dirty="0" sz="1300" spc="-10">
                <a:latin typeface="Meiryo UI"/>
                <a:cs typeface="Meiryo UI"/>
              </a:rPr>
              <a:t>ログ</a:t>
            </a:r>
            <a:r>
              <a:rPr dirty="0" sz="1300" spc="-5">
                <a:latin typeface="Meiryo UI"/>
                <a:cs typeface="Meiryo UI"/>
              </a:rPr>
              <a:t>ラ</a:t>
            </a:r>
            <a:r>
              <a:rPr dirty="0" sz="1300">
                <a:latin typeface="Meiryo UI"/>
                <a:cs typeface="Meiryo UI"/>
              </a:rPr>
              <a:t>ミン</a:t>
            </a:r>
            <a:r>
              <a:rPr dirty="0" sz="1300" spc="-10">
                <a:latin typeface="Meiryo UI"/>
                <a:cs typeface="Meiryo UI"/>
              </a:rPr>
              <a:t>グ</a:t>
            </a:r>
            <a:r>
              <a:rPr dirty="0" sz="1300" spc="-5">
                <a:latin typeface="Meiryo UI"/>
                <a:cs typeface="Meiryo UI"/>
              </a:rPr>
              <a:t>教育</a:t>
            </a:r>
            <a:endParaRPr sz="1300">
              <a:latin typeface="Meiryo UI"/>
              <a:cs typeface="Meiryo UI"/>
            </a:endParaRPr>
          </a:p>
          <a:p>
            <a:pPr marL="172720">
              <a:lnSpc>
                <a:spcPts val="1555"/>
              </a:lnSpc>
            </a:pPr>
            <a:r>
              <a:rPr dirty="0" sz="1300" spc="-40">
                <a:latin typeface="Meiryo UI"/>
                <a:cs typeface="Meiryo UI"/>
              </a:rPr>
              <a:t>・</a:t>
            </a:r>
            <a:r>
              <a:rPr dirty="0" sz="1300" spc="-5">
                <a:latin typeface="Meiryo UI"/>
                <a:cs typeface="Meiryo UI"/>
              </a:rPr>
              <a:t>ICT</a:t>
            </a:r>
            <a:r>
              <a:rPr dirty="0" sz="1300" spc="-15">
                <a:latin typeface="Meiryo UI"/>
                <a:cs typeface="Meiryo UI"/>
              </a:rPr>
              <a:t>を</a:t>
            </a:r>
            <a:r>
              <a:rPr dirty="0" sz="1300" spc="-5">
                <a:latin typeface="Meiryo UI"/>
                <a:cs typeface="Meiryo UI"/>
              </a:rPr>
              <a:t>活用</a:t>
            </a:r>
            <a:r>
              <a:rPr dirty="0" sz="1300" spc="-10">
                <a:latin typeface="Meiryo UI"/>
                <a:cs typeface="Meiryo UI"/>
              </a:rPr>
              <a:t>し</a:t>
            </a:r>
            <a:r>
              <a:rPr dirty="0" sz="1300" spc="-5">
                <a:latin typeface="Meiryo UI"/>
                <a:cs typeface="Meiryo UI"/>
              </a:rPr>
              <a:t>た</a:t>
            </a:r>
            <a:r>
              <a:rPr dirty="0" sz="1300" spc="-15">
                <a:latin typeface="Meiryo UI"/>
                <a:cs typeface="Meiryo UI"/>
              </a:rPr>
              <a:t>ア</a:t>
            </a:r>
            <a:r>
              <a:rPr dirty="0" sz="1300" spc="-5">
                <a:latin typeface="Meiryo UI"/>
                <a:cs typeface="Meiryo UI"/>
              </a:rPr>
              <a:t>クテ</a:t>
            </a:r>
            <a:r>
              <a:rPr dirty="0" sz="1300" spc="-10">
                <a:latin typeface="Meiryo UI"/>
                <a:cs typeface="Meiryo UI"/>
              </a:rPr>
              <a:t>ィ</a:t>
            </a:r>
            <a:r>
              <a:rPr dirty="0" sz="1300" spc="-15">
                <a:latin typeface="Meiryo UI"/>
                <a:cs typeface="Meiryo UI"/>
              </a:rPr>
              <a:t>ブ</a:t>
            </a:r>
            <a:r>
              <a:rPr dirty="0" sz="1300" spc="-5">
                <a:latin typeface="Meiryo UI"/>
                <a:cs typeface="Meiryo UI"/>
              </a:rPr>
              <a:t>ラ</a:t>
            </a:r>
            <a:r>
              <a:rPr dirty="0" sz="1300" spc="-10">
                <a:latin typeface="Meiryo UI"/>
                <a:cs typeface="Meiryo UI"/>
              </a:rPr>
              <a:t>ー</a:t>
            </a:r>
            <a:r>
              <a:rPr dirty="0" sz="1300">
                <a:latin typeface="Meiryo UI"/>
                <a:cs typeface="Meiryo UI"/>
              </a:rPr>
              <a:t>ニン</a:t>
            </a:r>
            <a:r>
              <a:rPr dirty="0" sz="1300" spc="-10">
                <a:latin typeface="Meiryo UI"/>
                <a:cs typeface="Meiryo UI"/>
              </a:rPr>
              <a:t>グの</a:t>
            </a:r>
            <a:r>
              <a:rPr dirty="0" sz="1300" spc="-5">
                <a:latin typeface="Meiryo UI"/>
                <a:cs typeface="Meiryo UI"/>
              </a:rPr>
              <a:t>実践</a:t>
            </a:r>
            <a:endParaRPr sz="1300">
              <a:latin typeface="Meiryo UI"/>
              <a:cs typeface="Meiryo UI"/>
            </a:endParaRPr>
          </a:p>
          <a:p>
            <a:pPr marL="2810510">
              <a:lnSpc>
                <a:spcPts val="1555"/>
              </a:lnSpc>
            </a:pPr>
            <a:r>
              <a:rPr dirty="0" sz="1300" spc="-5">
                <a:latin typeface="Meiryo UI"/>
                <a:cs typeface="Meiryo UI"/>
              </a:rPr>
              <a:t>等</a:t>
            </a:r>
            <a:endParaRPr sz="1300">
              <a:latin typeface="Meiryo UI"/>
              <a:cs typeface="Meiryo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953000" y="4494276"/>
            <a:ext cx="144780" cy="2101850"/>
            <a:chOff x="4953000" y="4494276"/>
            <a:chExt cx="144780" cy="210185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4148" y="5884164"/>
              <a:ext cx="103631" cy="1188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4148" y="6082284"/>
              <a:ext cx="103631" cy="1188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4148" y="6278880"/>
              <a:ext cx="103631" cy="11887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4148" y="6477005"/>
              <a:ext cx="103631" cy="11887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0" y="4494276"/>
              <a:ext cx="103632" cy="1188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0" y="4888992"/>
              <a:ext cx="103632" cy="11887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0" y="5087112"/>
              <a:ext cx="103632" cy="11887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0" y="5285232"/>
              <a:ext cx="103632" cy="1188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549400" y="5587593"/>
            <a:ext cx="2799080" cy="1254125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500" spc="5">
                <a:latin typeface="Meiryo UI"/>
                <a:cs typeface="Meiryo UI"/>
              </a:rPr>
              <a:t>【IC</a:t>
            </a:r>
            <a:r>
              <a:rPr dirty="0" sz="1500">
                <a:latin typeface="Meiryo UI"/>
                <a:cs typeface="Meiryo UI"/>
              </a:rPr>
              <a:t>T</a:t>
            </a:r>
            <a:r>
              <a:rPr dirty="0" sz="1500" spc="10">
                <a:latin typeface="Meiryo UI"/>
                <a:cs typeface="Meiryo UI"/>
              </a:rPr>
              <a:t>の特性を生か</a:t>
            </a:r>
            <a:r>
              <a:rPr dirty="0" sz="1500">
                <a:latin typeface="Meiryo UI"/>
                <a:cs typeface="Meiryo UI"/>
              </a:rPr>
              <a:t>し</a:t>
            </a:r>
            <a:r>
              <a:rPr dirty="0" sz="1500" spc="5">
                <a:latin typeface="Meiryo UI"/>
                <a:cs typeface="Meiryo UI"/>
              </a:rPr>
              <a:t>た新たな学び】</a:t>
            </a:r>
            <a:endParaRPr sz="1500">
              <a:latin typeface="Meiryo UI"/>
              <a:cs typeface="Meiryo UI"/>
            </a:endParaRPr>
          </a:p>
          <a:p>
            <a:pPr marL="398145">
              <a:lnSpc>
                <a:spcPct val="100000"/>
              </a:lnSpc>
              <a:spcBef>
                <a:spcPts val="750"/>
              </a:spcBef>
            </a:pPr>
            <a:r>
              <a:rPr dirty="0" sz="1300" spc="-40">
                <a:latin typeface="Meiryo UI"/>
                <a:cs typeface="Meiryo UI"/>
              </a:rPr>
              <a:t>・</a:t>
            </a:r>
            <a:r>
              <a:rPr dirty="0" sz="1300" spc="-5">
                <a:latin typeface="Meiryo UI"/>
                <a:cs typeface="Meiryo UI"/>
              </a:rPr>
              <a:t>個別最適化された学び</a:t>
            </a:r>
            <a:endParaRPr sz="1300">
              <a:latin typeface="Meiryo UI"/>
              <a:cs typeface="Meiryo UI"/>
            </a:endParaRPr>
          </a:p>
          <a:p>
            <a:pPr marL="398145">
              <a:lnSpc>
                <a:spcPts val="1555"/>
              </a:lnSpc>
            </a:pPr>
            <a:r>
              <a:rPr dirty="0" sz="1300" spc="-40">
                <a:latin typeface="Meiryo UI"/>
                <a:cs typeface="Meiryo UI"/>
              </a:rPr>
              <a:t>・</a:t>
            </a:r>
            <a:r>
              <a:rPr dirty="0" sz="1300" spc="-5">
                <a:latin typeface="Meiryo UI"/>
                <a:cs typeface="Meiryo UI"/>
              </a:rPr>
              <a:t>STEAM教育</a:t>
            </a:r>
            <a:endParaRPr sz="1300">
              <a:latin typeface="Meiryo UI"/>
              <a:cs typeface="Meiryo UI"/>
            </a:endParaRPr>
          </a:p>
          <a:p>
            <a:pPr marL="398145">
              <a:lnSpc>
                <a:spcPts val="1555"/>
              </a:lnSpc>
            </a:pPr>
            <a:r>
              <a:rPr dirty="0" sz="1300" spc="-40">
                <a:latin typeface="Meiryo UI"/>
                <a:cs typeface="Meiryo UI"/>
              </a:rPr>
              <a:t>・</a:t>
            </a:r>
            <a:r>
              <a:rPr dirty="0" sz="1300" spc="-5">
                <a:latin typeface="Meiryo UI"/>
                <a:cs typeface="Meiryo UI"/>
              </a:rPr>
              <a:t>様々</a:t>
            </a:r>
            <a:r>
              <a:rPr dirty="0" sz="1300" spc="-10">
                <a:latin typeface="Meiryo UI"/>
                <a:cs typeface="Meiryo UI"/>
              </a:rPr>
              <a:t>な</a:t>
            </a:r>
            <a:r>
              <a:rPr dirty="0" sz="1300" spc="-5">
                <a:latin typeface="Meiryo UI"/>
                <a:cs typeface="Meiryo UI"/>
              </a:rPr>
              <a:t>先端技術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活用</a:t>
            </a:r>
            <a:endParaRPr sz="1300">
              <a:latin typeface="Meiryo UI"/>
              <a:cs typeface="Meiryo UI"/>
            </a:endParaRPr>
          </a:p>
          <a:p>
            <a:pPr marL="2621280">
              <a:lnSpc>
                <a:spcPct val="100000"/>
              </a:lnSpc>
            </a:pPr>
            <a:r>
              <a:rPr dirty="0" sz="1300" spc="-5">
                <a:latin typeface="Meiryo UI"/>
                <a:cs typeface="Meiryo UI"/>
              </a:rPr>
              <a:t>等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0512" y="1651508"/>
            <a:ext cx="3552190" cy="27082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25">
                <a:latin typeface="Meiryo UI"/>
                <a:cs typeface="Meiryo UI"/>
              </a:rPr>
              <a:t>学校現場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おけ</a:t>
            </a:r>
            <a:r>
              <a:rPr dirty="0" sz="1700" spc="25">
                <a:latin typeface="Meiryo UI"/>
                <a:cs typeface="Meiryo UI"/>
              </a:rPr>
              <a:t>る活用</a:t>
            </a:r>
            <a:r>
              <a:rPr dirty="0" sz="1700" spc="25">
                <a:latin typeface="Meiryo UI"/>
                <a:cs typeface="Meiryo UI"/>
              </a:rPr>
              <a:t>のプ</a:t>
            </a:r>
            <a:r>
              <a:rPr dirty="0" sz="1700" spc="15">
                <a:latin typeface="Meiryo UI"/>
                <a:cs typeface="Meiryo UI"/>
              </a:rPr>
              <a:t>ロ</a:t>
            </a:r>
            <a:r>
              <a:rPr dirty="0" sz="1700" spc="25">
                <a:latin typeface="Meiryo UI"/>
                <a:cs typeface="Meiryo UI"/>
              </a:rPr>
              <a:t>セ</a:t>
            </a:r>
            <a:r>
              <a:rPr dirty="0" sz="1700" spc="15">
                <a:latin typeface="Meiryo UI"/>
                <a:cs typeface="Meiryo UI"/>
              </a:rPr>
              <a:t>ス</a:t>
            </a:r>
            <a:r>
              <a:rPr dirty="0" sz="1700" spc="25">
                <a:latin typeface="Meiryo UI"/>
                <a:cs typeface="Meiryo UI"/>
              </a:rPr>
              <a:t>（例）</a:t>
            </a:r>
            <a:endParaRPr sz="1700">
              <a:latin typeface="Meiryo UI"/>
              <a:cs typeface="Meiryo UI"/>
            </a:endParaRPr>
          </a:p>
          <a:p>
            <a:pPr marL="86995">
              <a:lnSpc>
                <a:spcPct val="100000"/>
              </a:lnSpc>
              <a:spcBef>
                <a:spcPts val="1270"/>
              </a:spcBef>
            </a:pPr>
            <a:r>
              <a:rPr dirty="0" sz="1500" spc="5">
                <a:latin typeface="Meiryo UI"/>
                <a:cs typeface="Meiryo UI"/>
              </a:rPr>
              <a:t>【す</a:t>
            </a:r>
            <a:r>
              <a:rPr dirty="0" sz="1500">
                <a:latin typeface="Meiryo UI"/>
                <a:cs typeface="Meiryo UI"/>
              </a:rPr>
              <a:t>ぐ</a:t>
            </a:r>
            <a:r>
              <a:rPr dirty="0" sz="1500" spc="5">
                <a:latin typeface="Meiryo UI"/>
                <a:cs typeface="Meiryo UI"/>
              </a:rPr>
              <a:t>に実践できるIC</a:t>
            </a:r>
            <a:r>
              <a:rPr dirty="0" sz="1500">
                <a:latin typeface="Meiryo UI"/>
                <a:cs typeface="Meiryo UI"/>
              </a:rPr>
              <a:t>T</a:t>
            </a:r>
            <a:r>
              <a:rPr dirty="0" sz="1500" spc="10">
                <a:latin typeface="Meiryo UI"/>
                <a:cs typeface="Meiryo UI"/>
              </a:rPr>
              <a:t>活用】</a:t>
            </a:r>
            <a:endParaRPr sz="1500">
              <a:latin typeface="Meiryo UI"/>
              <a:cs typeface="Meiryo UI"/>
            </a:endParaRPr>
          </a:p>
          <a:p>
            <a:pPr marL="590550" indent="-193040">
              <a:lnSpc>
                <a:spcPct val="100000"/>
              </a:lnSpc>
              <a:spcBef>
                <a:spcPts val="465"/>
              </a:spcBef>
              <a:buSzPct val="93333"/>
              <a:buChar char="○"/>
              <a:tabLst>
                <a:tab pos="591185" algn="l"/>
              </a:tabLst>
            </a:pPr>
            <a:r>
              <a:rPr dirty="0" sz="1500" spc="10">
                <a:latin typeface="Meiryo UI"/>
                <a:cs typeface="Meiryo UI"/>
              </a:rPr>
              <a:t>新学習指導要領での活用</a:t>
            </a:r>
            <a:endParaRPr sz="1500">
              <a:latin typeface="Meiryo UI"/>
              <a:cs typeface="Meiryo UI"/>
            </a:endParaRPr>
          </a:p>
          <a:p>
            <a:pPr marL="628015">
              <a:lnSpc>
                <a:spcPct val="100000"/>
              </a:lnSpc>
              <a:spcBef>
                <a:spcPts val="190"/>
              </a:spcBef>
            </a:pPr>
            <a:r>
              <a:rPr dirty="0" sz="1300" spc="-40">
                <a:latin typeface="Meiryo UI"/>
                <a:cs typeface="Meiryo UI"/>
              </a:rPr>
              <a:t>・</a:t>
            </a:r>
            <a:r>
              <a:rPr dirty="0" sz="1300" spc="-5">
                <a:latin typeface="Meiryo UI"/>
                <a:cs typeface="Meiryo UI"/>
              </a:rPr>
              <a:t>教科書ＱＲコ</a:t>
            </a:r>
            <a:r>
              <a:rPr dirty="0" sz="1300" spc="-10">
                <a:latin typeface="Meiryo UI"/>
                <a:cs typeface="Meiryo UI"/>
              </a:rPr>
              <a:t>ー</a:t>
            </a:r>
            <a:r>
              <a:rPr dirty="0" sz="1300" spc="-5">
                <a:latin typeface="Meiryo UI"/>
                <a:cs typeface="Meiryo UI"/>
              </a:rPr>
              <a:t>ド</a:t>
            </a:r>
            <a:endParaRPr sz="1300">
              <a:latin typeface="Meiryo UI"/>
              <a:cs typeface="Meiryo UI"/>
            </a:endParaRPr>
          </a:p>
          <a:p>
            <a:pPr marL="628015">
              <a:lnSpc>
                <a:spcPct val="100000"/>
              </a:lnSpc>
            </a:pPr>
            <a:r>
              <a:rPr dirty="0" sz="1300" spc="-40">
                <a:latin typeface="Meiryo UI"/>
                <a:cs typeface="Meiryo UI"/>
              </a:rPr>
              <a:t>・</a:t>
            </a:r>
            <a:r>
              <a:rPr dirty="0" sz="1300" spc="-10">
                <a:latin typeface="Meiryo UI"/>
                <a:cs typeface="Meiryo UI"/>
              </a:rPr>
              <a:t>デ</a:t>
            </a:r>
            <a:r>
              <a:rPr dirty="0" sz="1300" spc="-5">
                <a:latin typeface="Meiryo UI"/>
                <a:cs typeface="Meiryo UI"/>
              </a:rPr>
              <a:t>ジタ</a:t>
            </a:r>
            <a:r>
              <a:rPr dirty="0" sz="1300" spc="-10">
                <a:latin typeface="Meiryo UI"/>
                <a:cs typeface="Meiryo UI"/>
              </a:rPr>
              <a:t>ル</a:t>
            </a:r>
            <a:r>
              <a:rPr dirty="0" sz="1300" spc="-5">
                <a:latin typeface="Meiryo UI"/>
                <a:cs typeface="Meiryo UI"/>
              </a:rPr>
              <a:t>教科書、</a:t>
            </a:r>
            <a:r>
              <a:rPr dirty="0" sz="1300" spc="-10">
                <a:latin typeface="Meiryo UI"/>
                <a:cs typeface="Meiryo UI"/>
              </a:rPr>
              <a:t>デ</a:t>
            </a:r>
            <a:r>
              <a:rPr dirty="0" sz="1300" spc="-5">
                <a:latin typeface="Meiryo UI"/>
                <a:cs typeface="Meiryo UI"/>
              </a:rPr>
              <a:t>ジタ</a:t>
            </a:r>
            <a:r>
              <a:rPr dirty="0" sz="1300" spc="-10">
                <a:latin typeface="Meiryo UI"/>
                <a:cs typeface="Meiryo UI"/>
              </a:rPr>
              <a:t>ル</a:t>
            </a:r>
            <a:r>
              <a:rPr dirty="0" sz="1300" spc="-5">
                <a:latin typeface="Meiryo UI"/>
                <a:cs typeface="Meiryo UI"/>
              </a:rPr>
              <a:t>教材</a:t>
            </a:r>
            <a:r>
              <a:rPr dirty="0" sz="1300" spc="-45">
                <a:latin typeface="Meiryo UI"/>
                <a:cs typeface="Meiryo UI"/>
              </a:rPr>
              <a:t> </a:t>
            </a:r>
            <a:r>
              <a:rPr dirty="0" sz="1300" spc="-5">
                <a:latin typeface="Meiryo UI"/>
                <a:cs typeface="Meiryo UI"/>
              </a:rPr>
              <a:t>等</a:t>
            </a:r>
            <a:endParaRPr sz="1300">
              <a:latin typeface="Meiryo UI"/>
              <a:cs typeface="Meiryo UI"/>
            </a:endParaRPr>
          </a:p>
          <a:p>
            <a:pPr marL="590550" indent="-193040">
              <a:lnSpc>
                <a:spcPct val="100000"/>
              </a:lnSpc>
              <a:spcBef>
                <a:spcPts val="880"/>
              </a:spcBef>
              <a:buSzPct val="93333"/>
              <a:buChar char="○"/>
              <a:tabLst>
                <a:tab pos="591185" algn="l"/>
              </a:tabLst>
            </a:pPr>
            <a:r>
              <a:rPr dirty="0" sz="1500" spc="10">
                <a:latin typeface="Meiryo UI"/>
                <a:cs typeface="Meiryo UI"/>
              </a:rPr>
              <a:t>授業において日常の</a:t>
            </a:r>
            <a:r>
              <a:rPr dirty="0" sz="1500" spc="10">
                <a:latin typeface="Meiryo UI"/>
                <a:cs typeface="Meiryo UI"/>
              </a:rPr>
              <a:t>ツ</a:t>
            </a:r>
            <a:r>
              <a:rPr dirty="0" sz="1500" spc="5">
                <a:latin typeface="Meiryo UI"/>
                <a:cs typeface="Meiryo UI"/>
              </a:rPr>
              <a:t>ー</a:t>
            </a:r>
            <a:r>
              <a:rPr dirty="0" sz="1500" spc="-10">
                <a:latin typeface="Meiryo UI"/>
                <a:cs typeface="Meiryo UI"/>
              </a:rPr>
              <a:t>ル</a:t>
            </a:r>
            <a:r>
              <a:rPr dirty="0" sz="1500">
                <a:latin typeface="Meiryo UI"/>
                <a:cs typeface="Meiryo UI"/>
              </a:rPr>
              <a:t>とし</a:t>
            </a:r>
            <a:r>
              <a:rPr dirty="0" sz="1500" spc="10">
                <a:latin typeface="Meiryo UI"/>
                <a:cs typeface="Meiryo UI"/>
              </a:rPr>
              <a:t>て使用</a:t>
            </a:r>
            <a:endParaRPr sz="1500">
              <a:latin typeface="Meiryo UI"/>
              <a:cs typeface="Meiryo UI"/>
            </a:endParaRPr>
          </a:p>
          <a:p>
            <a:pPr marL="628015">
              <a:lnSpc>
                <a:spcPct val="100000"/>
              </a:lnSpc>
              <a:spcBef>
                <a:spcPts val="155"/>
              </a:spcBef>
            </a:pPr>
            <a:r>
              <a:rPr dirty="0" sz="1300" spc="-40">
                <a:latin typeface="Meiryo UI"/>
                <a:cs typeface="Meiryo UI"/>
              </a:rPr>
              <a:t>・</a:t>
            </a:r>
            <a:r>
              <a:rPr dirty="0" sz="1300" spc="-5">
                <a:latin typeface="Meiryo UI"/>
                <a:cs typeface="Meiryo UI"/>
              </a:rPr>
              <a:t>文章作成</a:t>
            </a:r>
            <a:r>
              <a:rPr dirty="0" sz="1300" spc="-15">
                <a:latin typeface="Meiryo UI"/>
                <a:cs typeface="Meiryo UI"/>
              </a:rPr>
              <a:t>ソ</a:t>
            </a:r>
            <a:r>
              <a:rPr dirty="0" sz="1300" spc="-5">
                <a:latin typeface="Meiryo UI"/>
                <a:cs typeface="Meiryo UI"/>
              </a:rPr>
              <a:t>フ</a:t>
            </a:r>
            <a:r>
              <a:rPr dirty="0" sz="1300" spc="-10">
                <a:latin typeface="Meiryo UI"/>
                <a:cs typeface="Meiryo UI"/>
              </a:rPr>
              <a:t>ト</a:t>
            </a:r>
            <a:r>
              <a:rPr dirty="0" sz="1300" spc="-5">
                <a:latin typeface="Meiryo UI"/>
                <a:cs typeface="Meiryo UI"/>
              </a:rPr>
              <a:t>、</a:t>
            </a:r>
            <a:r>
              <a:rPr dirty="0" sz="1300" spc="-15">
                <a:latin typeface="Meiryo UI"/>
                <a:cs typeface="Meiryo UI"/>
              </a:rPr>
              <a:t>プレ</a:t>
            </a:r>
            <a:r>
              <a:rPr dirty="0" sz="1300" spc="-5">
                <a:latin typeface="Meiryo UI"/>
                <a:cs typeface="Meiryo UI"/>
              </a:rPr>
              <a:t>ゼ</a:t>
            </a:r>
            <a:r>
              <a:rPr dirty="0" sz="1300">
                <a:latin typeface="Meiryo UI"/>
                <a:cs typeface="Meiryo UI"/>
              </a:rPr>
              <a:t>ン</a:t>
            </a:r>
            <a:r>
              <a:rPr dirty="0" sz="1300" spc="-15">
                <a:latin typeface="Meiryo UI"/>
                <a:cs typeface="Meiryo UI"/>
              </a:rPr>
              <a:t>ソ</a:t>
            </a:r>
            <a:r>
              <a:rPr dirty="0" sz="1300" spc="-5">
                <a:latin typeface="Meiryo UI"/>
                <a:cs typeface="Meiryo UI"/>
              </a:rPr>
              <a:t>フ</a:t>
            </a:r>
            <a:r>
              <a:rPr dirty="0" sz="1300" spc="-10">
                <a:latin typeface="Meiryo UI"/>
                <a:cs typeface="Meiryo UI"/>
              </a:rPr>
              <a:t>トの</a:t>
            </a:r>
            <a:r>
              <a:rPr dirty="0" sz="1300" spc="-5">
                <a:latin typeface="Meiryo UI"/>
                <a:cs typeface="Meiryo UI"/>
              </a:rPr>
              <a:t>利用</a:t>
            </a:r>
            <a:endParaRPr sz="1300">
              <a:latin typeface="Meiryo UI"/>
              <a:cs typeface="Meiryo UI"/>
            </a:endParaRPr>
          </a:p>
          <a:p>
            <a:pPr marL="628015">
              <a:lnSpc>
                <a:spcPts val="1555"/>
              </a:lnSpc>
            </a:pPr>
            <a:r>
              <a:rPr dirty="0" sz="1300" spc="-40">
                <a:latin typeface="Meiryo UI"/>
                <a:cs typeface="Meiryo UI"/>
              </a:rPr>
              <a:t>・</a:t>
            </a:r>
            <a:r>
              <a:rPr dirty="0" sz="1300" spc="-5">
                <a:latin typeface="Meiryo UI"/>
                <a:cs typeface="Meiryo UI"/>
              </a:rPr>
              <a:t>様々</a:t>
            </a:r>
            <a:r>
              <a:rPr dirty="0" sz="1300" spc="-10">
                <a:latin typeface="Meiryo UI"/>
                <a:cs typeface="Meiryo UI"/>
              </a:rPr>
              <a:t>な</a:t>
            </a:r>
            <a:r>
              <a:rPr dirty="0" sz="1300" spc="-5">
                <a:latin typeface="Meiryo UI"/>
                <a:cs typeface="Meiryo UI"/>
              </a:rPr>
              <a:t>調</a:t>
            </a:r>
            <a:r>
              <a:rPr dirty="0" sz="1300" spc="-10">
                <a:latin typeface="Meiryo UI"/>
                <a:cs typeface="Meiryo UI"/>
              </a:rPr>
              <a:t>べもの</a:t>
            </a:r>
            <a:r>
              <a:rPr dirty="0" sz="1300" spc="-5">
                <a:latin typeface="Meiryo UI"/>
                <a:cs typeface="Meiryo UI"/>
              </a:rPr>
              <a:t>学習</a:t>
            </a:r>
            <a:r>
              <a:rPr dirty="0" sz="1300" spc="-10">
                <a:latin typeface="Meiryo UI"/>
                <a:cs typeface="Meiryo UI"/>
              </a:rPr>
              <a:t>での</a:t>
            </a:r>
            <a:r>
              <a:rPr dirty="0" sz="1300" spc="-5">
                <a:latin typeface="Meiryo UI"/>
                <a:cs typeface="Meiryo UI"/>
              </a:rPr>
              <a:t>利用</a:t>
            </a:r>
            <a:endParaRPr sz="1300">
              <a:latin typeface="Meiryo UI"/>
              <a:cs typeface="Meiryo UI"/>
            </a:endParaRPr>
          </a:p>
          <a:p>
            <a:pPr marL="628015">
              <a:lnSpc>
                <a:spcPts val="1555"/>
              </a:lnSpc>
            </a:pPr>
            <a:r>
              <a:rPr dirty="0" sz="1300" spc="-40">
                <a:latin typeface="Meiryo UI"/>
                <a:cs typeface="Meiryo UI"/>
              </a:rPr>
              <a:t>・</a:t>
            </a:r>
            <a:r>
              <a:rPr dirty="0" sz="1300" spc="-5">
                <a:latin typeface="Meiryo UI"/>
                <a:cs typeface="Meiryo UI"/>
              </a:rPr>
              <a:t>英語動画</a:t>
            </a:r>
            <a:r>
              <a:rPr dirty="0" sz="1300">
                <a:latin typeface="Meiryo UI"/>
                <a:cs typeface="Meiryo UI"/>
              </a:rPr>
              <a:t>や</a:t>
            </a:r>
            <a:r>
              <a:rPr dirty="0" sz="1300" spc="-10">
                <a:latin typeface="Meiryo UI"/>
                <a:cs typeface="Meiryo UI"/>
              </a:rPr>
              <a:t>NHK</a:t>
            </a:r>
            <a:r>
              <a:rPr dirty="0" sz="1300" spc="-30">
                <a:latin typeface="Meiryo UI"/>
                <a:cs typeface="Meiryo UI"/>
              </a:rPr>
              <a:t> </a:t>
            </a:r>
            <a:r>
              <a:rPr dirty="0" sz="1300" spc="-10">
                <a:latin typeface="Meiryo UI"/>
                <a:cs typeface="Meiryo UI"/>
              </a:rPr>
              <a:t>for</a:t>
            </a:r>
            <a:r>
              <a:rPr dirty="0" sz="1300" spc="-5">
                <a:latin typeface="Meiryo UI"/>
                <a:cs typeface="Meiryo UI"/>
              </a:rPr>
              <a:t> School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視聴</a:t>
            </a:r>
            <a:r>
              <a:rPr dirty="0" sz="1300" spc="390">
                <a:latin typeface="Meiryo UI"/>
                <a:cs typeface="Meiryo UI"/>
              </a:rPr>
              <a:t> </a:t>
            </a:r>
            <a:r>
              <a:rPr dirty="0" sz="1300" spc="-5">
                <a:latin typeface="Meiryo UI"/>
                <a:cs typeface="Meiryo UI"/>
              </a:rPr>
              <a:t>等</a:t>
            </a:r>
            <a:endParaRPr sz="1300">
              <a:latin typeface="Meiryo UI"/>
              <a:cs typeface="Meiryo UI"/>
            </a:endParaRPr>
          </a:p>
          <a:p>
            <a:pPr marL="590550" indent="-193040">
              <a:lnSpc>
                <a:spcPct val="100000"/>
              </a:lnSpc>
              <a:spcBef>
                <a:spcPts val="1105"/>
              </a:spcBef>
              <a:buSzPct val="93333"/>
              <a:buChar char="○"/>
              <a:tabLst>
                <a:tab pos="591185" algn="l"/>
              </a:tabLst>
            </a:pPr>
            <a:r>
              <a:rPr dirty="0" sz="1500" spc="10">
                <a:latin typeface="Meiryo UI"/>
                <a:cs typeface="Meiryo UI"/>
              </a:rPr>
              <a:t>教師の日常の校務での使用</a:t>
            </a:r>
            <a:endParaRPr sz="1500">
              <a:latin typeface="Meiryo UI"/>
              <a:cs typeface="Meiryo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15559" y="4435855"/>
            <a:ext cx="2885440" cy="2404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Meiryo UI"/>
                <a:cs typeface="Meiryo UI"/>
              </a:rPr>
              <a:t>官民協働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「未来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学びコ</a:t>
            </a:r>
            <a:r>
              <a:rPr dirty="0" sz="1300">
                <a:latin typeface="Meiryo UI"/>
                <a:cs typeface="Meiryo UI"/>
              </a:rPr>
              <a:t>ン</a:t>
            </a:r>
            <a:r>
              <a:rPr dirty="0" sz="1300" spc="-15">
                <a:latin typeface="Meiryo UI"/>
                <a:cs typeface="Meiryo UI"/>
              </a:rPr>
              <a:t>ソ</a:t>
            </a:r>
            <a:r>
              <a:rPr dirty="0" sz="1300" spc="-10">
                <a:latin typeface="Meiryo UI"/>
                <a:cs typeface="Meiryo UI"/>
              </a:rPr>
              <a:t>ーシ</a:t>
            </a:r>
            <a:r>
              <a:rPr dirty="0" sz="1300" spc="-15">
                <a:latin typeface="Meiryo UI"/>
                <a:cs typeface="Meiryo UI"/>
              </a:rPr>
              <a:t>ア</a:t>
            </a:r>
            <a:r>
              <a:rPr dirty="0" sz="1300" spc="-10">
                <a:latin typeface="Meiryo UI"/>
                <a:cs typeface="Meiryo UI"/>
              </a:rPr>
              <a:t>ム</a:t>
            </a:r>
            <a:r>
              <a:rPr dirty="0" sz="1300" spc="-20">
                <a:latin typeface="Meiryo UI"/>
                <a:cs typeface="Meiryo UI"/>
              </a:rPr>
              <a:t>」</a:t>
            </a:r>
            <a:r>
              <a:rPr dirty="0" sz="1300" spc="-15">
                <a:latin typeface="Meiryo UI"/>
                <a:cs typeface="Meiryo UI"/>
              </a:rPr>
              <a:t>に</a:t>
            </a:r>
            <a:r>
              <a:rPr dirty="0" sz="1300" spc="-5">
                <a:latin typeface="Meiryo UI"/>
                <a:cs typeface="Meiryo UI"/>
              </a:rPr>
              <a:t>よ </a:t>
            </a:r>
            <a:r>
              <a:rPr dirty="0" sz="1300" spc="-10">
                <a:latin typeface="Meiryo UI"/>
                <a:cs typeface="Meiryo UI"/>
              </a:rPr>
              <a:t>る</a:t>
            </a:r>
            <a:r>
              <a:rPr dirty="0" sz="1300" spc="-5">
                <a:latin typeface="Meiryo UI"/>
                <a:cs typeface="Meiryo UI"/>
              </a:rPr>
              <a:t>取組推進</a:t>
            </a:r>
            <a:endParaRPr sz="1300">
              <a:latin typeface="Meiryo UI"/>
              <a:cs typeface="Meiryo UI"/>
            </a:endParaRPr>
          </a:p>
          <a:p>
            <a:pPr marL="12700" marR="206375">
              <a:lnSpc>
                <a:spcPts val="1560"/>
              </a:lnSpc>
              <a:spcBef>
                <a:spcPts val="40"/>
              </a:spcBef>
            </a:pPr>
            <a:r>
              <a:rPr dirty="0" sz="1300" spc="-5">
                <a:latin typeface="Meiryo UI"/>
                <a:cs typeface="Meiryo UI"/>
              </a:rPr>
              <a:t>「教育情報化に関</a:t>
            </a:r>
            <a:r>
              <a:rPr dirty="0" sz="1300">
                <a:latin typeface="Meiryo UI"/>
                <a:cs typeface="Meiryo UI"/>
              </a:rPr>
              <a:t>す</a:t>
            </a:r>
            <a:r>
              <a:rPr dirty="0" sz="1300" spc="-10">
                <a:latin typeface="Meiryo UI"/>
                <a:cs typeface="Meiryo UI"/>
              </a:rPr>
              <a:t>る</a:t>
            </a:r>
            <a:r>
              <a:rPr dirty="0" sz="1300" spc="-5">
                <a:latin typeface="Meiryo UI"/>
                <a:cs typeface="Meiryo UI"/>
              </a:rPr>
              <a:t>手引」</a:t>
            </a:r>
            <a:r>
              <a:rPr dirty="0" sz="1300" spc="815">
                <a:latin typeface="Meiryo UI"/>
                <a:cs typeface="Meiryo UI"/>
              </a:rPr>
              <a:t> 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公表 </a:t>
            </a:r>
            <a:r>
              <a:rPr dirty="0" sz="1300" spc="-5">
                <a:latin typeface="Meiryo UI"/>
                <a:cs typeface="Meiryo UI"/>
              </a:rPr>
              <a:t>教職員支援機構に</a:t>
            </a:r>
            <a:r>
              <a:rPr dirty="0" sz="1300" spc="-15">
                <a:latin typeface="Meiryo UI"/>
                <a:cs typeface="Meiryo UI"/>
              </a:rPr>
              <a:t>よ</a:t>
            </a:r>
            <a:r>
              <a:rPr dirty="0" sz="1300" spc="-10">
                <a:latin typeface="Meiryo UI"/>
                <a:cs typeface="Meiryo UI"/>
              </a:rPr>
              <a:t>る</a:t>
            </a:r>
            <a:r>
              <a:rPr dirty="0" sz="1300" spc="-5">
                <a:latin typeface="Meiryo UI"/>
                <a:cs typeface="Meiryo UI"/>
              </a:rPr>
              <a:t>研修</a:t>
            </a:r>
            <a:r>
              <a:rPr dirty="0" sz="1300">
                <a:latin typeface="Meiryo UI"/>
                <a:cs typeface="Meiryo UI"/>
              </a:rPr>
              <a:t>や</a:t>
            </a:r>
            <a:r>
              <a:rPr dirty="0" sz="1300" spc="-5">
                <a:latin typeface="Meiryo UI"/>
                <a:cs typeface="Meiryo UI"/>
              </a:rPr>
              <a:t>動画提供</a:t>
            </a:r>
            <a:endParaRPr sz="1300">
              <a:latin typeface="Meiryo UI"/>
              <a:cs typeface="Meiryo UI"/>
            </a:endParaRPr>
          </a:p>
          <a:p>
            <a:pPr marL="12700" marR="66675">
              <a:lnSpc>
                <a:spcPts val="1550"/>
              </a:lnSpc>
              <a:spcBef>
                <a:spcPts val="5"/>
              </a:spcBef>
              <a:tabLst>
                <a:tab pos="2275205" algn="l"/>
              </a:tabLst>
            </a:pPr>
            <a:r>
              <a:rPr dirty="0" sz="1300" spc="-5">
                <a:latin typeface="Meiryo UI"/>
                <a:cs typeface="Meiryo UI"/>
              </a:rPr>
              <a:t>教職課程に</a:t>
            </a:r>
            <a:r>
              <a:rPr dirty="0" sz="1300" spc="-10">
                <a:latin typeface="Meiryo UI"/>
                <a:cs typeface="Meiryo UI"/>
              </a:rPr>
              <a:t>おい</a:t>
            </a:r>
            <a:r>
              <a:rPr dirty="0" sz="1300" spc="-5">
                <a:latin typeface="Meiryo UI"/>
                <a:cs typeface="Meiryo UI"/>
              </a:rPr>
              <a:t>て</a:t>
            </a:r>
            <a:r>
              <a:rPr dirty="0" sz="1300">
                <a:latin typeface="Meiryo UI"/>
                <a:cs typeface="Meiryo UI"/>
              </a:rPr>
              <a:t>I</a:t>
            </a:r>
            <a:r>
              <a:rPr dirty="0" sz="1300" spc="-5">
                <a:latin typeface="Meiryo UI"/>
                <a:cs typeface="Meiryo UI"/>
              </a:rPr>
              <a:t>CT</a:t>
            </a:r>
            <a:r>
              <a:rPr dirty="0" sz="1300" spc="-15">
                <a:latin typeface="Meiryo UI"/>
                <a:cs typeface="Meiryo UI"/>
              </a:rPr>
              <a:t>を</a:t>
            </a:r>
            <a:r>
              <a:rPr dirty="0" sz="1300" spc="-5">
                <a:latin typeface="Meiryo UI"/>
                <a:cs typeface="Meiryo UI"/>
              </a:rPr>
              <a:t>活用</a:t>
            </a:r>
            <a:r>
              <a:rPr dirty="0" sz="1300" spc="-10">
                <a:latin typeface="Meiryo UI"/>
                <a:cs typeface="Meiryo UI"/>
              </a:rPr>
              <a:t>し</a:t>
            </a:r>
            <a:r>
              <a:rPr dirty="0" sz="1300" spc="-5">
                <a:latin typeface="Meiryo UI"/>
                <a:cs typeface="Meiryo UI"/>
              </a:rPr>
              <a:t>た教科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指 </a:t>
            </a:r>
            <a:r>
              <a:rPr dirty="0" sz="1300" spc="-5">
                <a:latin typeface="Meiryo UI"/>
                <a:cs typeface="Meiryo UI"/>
              </a:rPr>
              <a:t>導法</a:t>
            </a:r>
            <a:r>
              <a:rPr dirty="0" sz="1300" spc="-15">
                <a:latin typeface="Meiryo UI"/>
                <a:cs typeface="Meiryo UI"/>
              </a:rPr>
              <a:t>を</a:t>
            </a:r>
            <a:r>
              <a:rPr dirty="0" sz="1300" spc="-5">
                <a:latin typeface="Meiryo UI"/>
                <a:cs typeface="Meiryo UI"/>
              </a:rPr>
              <a:t>必修化	等</a:t>
            </a:r>
            <a:endParaRPr sz="13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Meiryo UI"/>
              <a:cs typeface="Meiryo UI"/>
            </a:endParaRPr>
          </a:p>
          <a:p>
            <a:pPr marL="53340" marR="540385">
              <a:lnSpc>
                <a:spcPct val="100000"/>
              </a:lnSpc>
              <a:spcBef>
                <a:spcPts val="5"/>
              </a:spcBef>
            </a:pPr>
            <a:r>
              <a:rPr dirty="0" sz="1300" spc="-5">
                <a:latin typeface="Meiryo UI"/>
                <a:cs typeface="Meiryo UI"/>
              </a:rPr>
              <a:t>先行</a:t>
            </a:r>
            <a:r>
              <a:rPr dirty="0" sz="1300">
                <a:latin typeface="Meiryo UI"/>
                <a:cs typeface="Meiryo UI"/>
              </a:rPr>
              <a:t>す</a:t>
            </a:r>
            <a:r>
              <a:rPr dirty="0" sz="1300" spc="-10">
                <a:latin typeface="Meiryo UI"/>
                <a:cs typeface="Meiryo UI"/>
              </a:rPr>
              <a:t>る</a:t>
            </a:r>
            <a:r>
              <a:rPr dirty="0" sz="1300" spc="-5">
                <a:latin typeface="Meiryo UI"/>
                <a:cs typeface="Meiryo UI"/>
              </a:rPr>
              <a:t>民間企業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事例と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連携 </a:t>
            </a:r>
            <a:r>
              <a:rPr dirty="0" sz="1300" spc="-5">
                <a:latin typeface="Meiryo UI"/>
                <a:cs typeface="Meiryo UI"/>
              </a:rPr>
              <a:t>経産省「未来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教室」と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連携</a:t>
            </a:r>
            <a:endParaRPr sz="1300">
              <a:latin typeface="Meiryo UI"/>
              <a:cs typeface="Meiryo UI"/>
            </a:endParaRPr>
          </a:p>
          <a:p>
            <a:pPr marL="53340" marR="320675">
              <a:lnSpc>
                <a:spcPts val="1560"/>
              </a:lnSpc>
              <a:spcBef>
                <a:spcPts val="40"/>
              </a:spcBef>
            </a:pPr>
            <a:r>
              <a:rPr dirty="0" sz="1300" spc="-5">
                <a:latin typeface="Meiryo UI"/>
                <a:cs typeface="Meiryo UI"/>
              </a:rPr>
              <a:t>「先端技術利活用</a:t>
            </a:r>
            <a:r>
              <a:rPr dirty="0" sz="1300" spc="-15">
                <a:latin typeface="Meiryo UI"/>
                <a:cs typeface="Meiryo UI"/>
              </a:rPr>
              <a:t>ガ</a:t>
            </a:r>
            <a:r>
              <a:rPr dirty="0" sz="1300" spc="-10">
                <a:latin typeface="Meiryo UI"/>
                <a:cs typeface="Meiryo UI"/>
              </a:rPr>
              <a:t>イド</a:t>
            </a:r>
            <a:r>
              <a:rPr dirty="0" sz="1300" spc="-5">
                <a:latin typeface="Meiryo UI"/>
                <a:cs typeface="Meiryo UI"/>
              </a:rPr>
              <a:t>ラ</a:t>
            </a:r>
            <a:r>
              <a:rPr dirty="0" sz="1300" spc="-10">
                <a:latin typeface="Meiryo UI"/>
                <a:cs typeface="Meiryo UI"/>
              </a:rPr>
              <a:t>イ</a:t>
            </a:r>
            <a:r>
              <a:rPr dirty="0" sz="1300">
                <a:latin typeface="Meiryo UI"/>
                <a:cs typeface="Meiryo UI"/>
              </a:rPr>
              <a:t>ン</a:t>
            </a:r>
            <a:r>
              <a:rPr dirty="0" sz="1300" spc="-5">
                <a:latin typeface="Meiryo UI"/>
                <a:cs typeface="Meiryo UI"/>
              </a:rPr>
              <a:t>」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策定 </a:t>
            </a:r>
            <a:r>
              <a:rPr dirty="0" sz="1300" spc="-5">
                <a:latin typeface="Meiryo UI"/>
                <a:cs typeface="Meiryo UI"/>
              </a:rPr>
              <a:t>教育</a:t>
            </a:r>
            <a:r>
              <a:rPr dirty="0" sz="1300" spc="-10">
                <a:latin typeface="Meiryo UI"/>
                <a:cs typeface="Meiryo UI"/>
              </a:rPr>
              <a:t>デー</a:t>
            </a:r>
            <a:r>
              <a:rPr dirty="0" sz="1300" spc="-5">
                <a:latin typeface="Meiryo UI"/>
                <a:cs typeface="Meiryo UI"/>
              </a:rPr>
              <a:t>タ</a:t>
            </a:r>
            <a:r>
              <a:rPr dirty="0" sz="1300" spc="-10">
                <a:latin typeface="Meiryo UI"/>
                <a:cs typeface="Meiryo UI"/>
              </a:rPr>
              <a:t>の</a:t>
            </a:r>
            <a:r>
              <a:rPr dirty="0" sz="1300" spc="-5">
                <a:latin typeface="Meiryo UI"/>
                <a:cs typeface="Meiryo UI"/>
              </a:rPr>
              <a:t>標準化</a:t>
            </a:r>
            <a:endParaRPr sz="1300">
              <a:latin typeface="Meiryo UI"/>
              <a:cs typeface="Meiryo UI"/>
            </a:endParaRPr>
          </a:p>
          <a:p>
            <a:pPr marL="2275840">
              <a:lnSpc>
                <a:spcPts val="1510"/>
              </a:lnSpc>
            </a:pPr>
            <a:r>
              <a:rPr dirty="0" sz="1300" spc="-5">
                <a:latin typeface="Meiryo UI"/>
                <a:cs typeface="Meiryo UI"/>
              </a:rPr>
              <a:t>等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409935" y="7183632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7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6200"/>
            <a:ext cx="10692003" cy="441959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282188" y="115316"/>
            <a:ext cx="4137660" cy="3219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学校現場に</a:t>
            </a:r>
            <a:r>
              <a:rPr dirty="0" spc="-15"/>
              <a:t>お</a:t>
            </a:r>
            <a:r>
              <a:rPr dirty="0" spc="-5"/>
              <a:t>け</a:t>
            </a:r>
            <a:r>
              <a:rPr dirty="0" spc="-10"/>
              <a:t>る</a:t>
            </a:r>
            <a:r>
              <a:rPr dirty="0" spc="-35"/>
              <a:t>I</a:t>
            </a:r>
            <a:r>
              <a:rPr dirty="0" spc="-15"/>
              <a:t>C</a:t>
            </a:r>
            <a:r>
              <a:rPr dirty="0" spc="-10"/>
              <a:t>T</a:t>
            </a:r>
            <a:r>
              <a:rPr dirty="0" spc="-10"/>
              <a:t>活用に向</a:t>
            </a:r>
            <a:r>
              <a:rPr dirty="0" spc="-5"/>
              <a:t>け</a:t>
            </a:r>
            <a:r>
              <a:rPr dirty="0" spc="-10"/>
              <a:t>た</a:t>
            </a:r>
            <a:r>
              <a:rPr dirty="0" spc="-10"/>
              <a:t>取組</a:t>
            </a:r>
          </a:p>
        </p:txBody>
      </p:sp>
      <p:grpSp>
        <p:nvGrpSpPr>
          <p:cNvPr id="39" name="object 39"/>
          <p:cNvGrpSpPr/>
          <p:nvPr/>
        </p:nvGrpSpPr>
        <p:grpSpPr>
          <a:xfrm>
            <a:off x="9227819" y="80772"/>
            <a:ext cx="1409700" cy="421005"/>
            <a:chOff x="9227819" y="80772"/>
            <a:chExt cx="1409700" cy="421005"/>
          </a:xfrm>
        </p:grpSpPr>
        <p:sp>
          <p:nvSpPr>
            <p:cNvPr id="40" name="object 40"/>
            <p:cNvSpPr/>
            <p:nvPr/>
          </p:nvSpPr>
          <p:spPr>
            <a:xfrm>
              <a:off x="9227819" y="80772"/>
              <a:ext cx="1409700" cy="421005"/>
            </a:xfrm>
            <a:custGeom>
              <a:avLst/>
              <a:gdLst/>
              <a:ahLst/>
              <a:cxnLst/>
              <a:rect l="l" t="t" r="r" b="b"/>
              <a:pathLst>
                <a:path w="1409700" h="421005">
                  <a:moveTo>
                    <a:pt x="1406652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1409700" y="6096"/>
                  </a:lnTo>
                  <a:lnTo>
                    <a:pt x="1409700" y="3048"/>
                  </a:lnTo>
                  <a:lnTo>
                    <a:pt x="1406652" y="0"/>
                  </a:lnTo>
                  <a:close/>
                </a:path>
                <a:path w="1409700" h="421005">
                  <a:moveTo>
                    <a:pt x="4572" y="6096"/>
                  </a:moveTo>
                  <a:lnTo>
                    <a:pt x="0" y="6096"/>
                  </a:lnTo>
                  <a:lnTo>
                    <a:pt x="0" y="414528"/>
                  </a:lnTo>
                  <a:lnTo>
                    <a:pt x="4572" y="414528"/>
                  </a:lnTo>
                  <a:lnTo>
                    <a:pt x="4572" y="6096"/>
                  </a:lnTo>
                  <a:close/>
                </a:path>
                <a:path w="1409700" h="421005">
                  <a:moveTo>
                    <a:pt x="1409700" y="414533"/>
                  </a:moveTo>
                  <a:lnTo>
                    <a:pt x="0" y="414533"/>
                  </a:lnTo>
                  <a:lnTo>
                    <a:pt x="0" y="417576"/>
                  </a:lnTo>
                  <a:lnTo>
                    <a:pt x="1524" y="420624"/>
                  </a:lnTo>
                  <a:lnTo>
                    <a:pt x="1406652" y="420624"/>
                  </a:lnTo>
                  <a:lnTo>
                    <a:pt x="1409700" y="417576"/>
                  </a:lnTo>
                  <a:lnTo>
                    <a:pt x="1409700" y="41453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232391" y="86868"/>
              <a:ext cx="1400810" cy="408940"/>
            </a:xfrm>
            <a:custGeom>
              <a:avLst/>
              <a:gdLst/>
              <a:ahLst/>
              <a:cxnLst/>
              <a:rect l="l" t="t" r="r" b="b"/>
              <a:pathLst>
                <a:path w="1400809" h="408940">
                  <a:moveTo>
                    <a:pt x="1400555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1400555" y="408431"/>
                  </a:lnTo>
                  <a:lnTo>
                    <a:pt x="1400555" y="0"/>
                  </a:lnTo>
                  <a:close/>
                </a:path>
              </a:pathLst>
            </a:custGeom>
            <a:solidFill>
              <a:srgbClr val="DBE6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227819" y="80772"/>
              <a:ext cx="1409700" cy="421005"/>
            </a:xfrm>
            <a:custGeom>
              <a:avLst/>
              <a:gdLst/>
              <a:ahLst/>
              <a:cxnLst/>
              <a:rect l="l" t="t" r="r" b="b"/>
              <a:pathLst>
                <a:path w="1409700" h="421005">
                  <a:moveTo>
                    <a:pt x="1406652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417576"/>
                  </a:lnTo>
                  <a:lnTo>
                    <a:pt x="1524" y="420624"/>
                  </a:lnTo>
                  <a:lnTo>
                    <a:pt x="1406652" y="420624"/>
                  </a:lnTo>
                  <a:lnTo>
                    <a:pt x="1409700" y="417576"/>
                  </a:lnTo>
                  <a:lnTo>
                    <a:pt x="1409700" y="414528"/>
                  </a:lnTo>
                  <a:lnTo>
                    <a:pt x="10668" y="414528"/>
                  </a:lnTo>
                  <a:lnTo>
                    <a:pt x="4572" y="409956"/>
                  </a:lnTo>
                  <a:lnTo>
                    <a:pt x="10668" y="409956"/>
                  </a:lnTo>
                  <a:lnTo>
                    <a:pt x="10668" y="10668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1409700" y="6096"/>
                  </a:lnTo>
                  <a:lnTo>
                    <a:pt x="1409700" y="3048"/>
                  </a:lnTo>
                  <a:lnTo>
                    <a:pt x="1406652" y="0"/>
                  </a:lnTo>
                  <a:close/>
                </a:path>
                <a:path w="1409700" h="421005">
                  <a:moveTo>
                    <a:pt x="10668" y="409956"/>
                  </a:moveTo>
                  <a:lnTo>
                    <a:pt x="4572" y="409956"/>
                  </a:lnTo>
                  <a:lnTo>
                    <a:pt x="10668" y="414528"/>
                  </a:lnTo>
                  <a:lnTo>
                    <a:pt x="10668" y="409956"/>
                  </a:lnTo>
                  <a:close/>
                </a:path>
                <a:path w="1409700" h="421005">
                  <a:moveTo>
                    <a:pt x="1399031" y="409956"/>
                  </a:moveTo>
                  <a:lnTo>
                    <a:pt x="10668" y="409956"/>
                  </a:lnTo>
                  <a:lnTo>
                    <a:pt x="10668" y="414528"/>
                  </a:lnTo>
                  <a:lnTo>
                    <a:pt x="1399031" y="414528"/>
                  </a:lnTo>
                  <a:lnTo>
                    <a:pt x="1399031" y="409956"/>
                  </a:lnTo>
                  <a:close/>
                </a:path>
                <a:path w="1409700" h="421005">
                  <a:moveTo>
                    <a:pt x="1399031" y="6096"/>
                  </a:moveTo>
                  <a:lnTo>
                    <a:pt x="1399031" y="414528"/>
                  </a:lnTo>
                  <a:lnTo>
                    <a:pt x="1405127" y="409956"/>
                  </a:lnTo>
                  <a:lnTo>
                    <a:pt x="1409700" y="409956"/>
                  </a:lnTo>
                  <a:lnTo>
                    <a:pt x="1409700" y="10668"/>
                  </a:lnTo>
                  <a:lnTo>
                    <a:pt x="1405127" y="10668"/>
                  </a:lnTo>
                  <a:lnTo>
                    <a:pt x="1399031" y="6096"/>
                  </a:lnTo>
                  <a:close/>
                </a:path>
                <a:path w="1409700" h="421005">
                  <a:moveTo>
                    <a:pt x="1409700" y="409956"/>
                  </a:moveTo>
                  <a:lnTo>
                    <a:pt x="1405127" y="409956"/>
                  </a:lnTo>
                  <a:lnTo>
                    <a:pt x="1399031" y="414528"/>
                  </a:lnTo>
                  <a:lnTo>
                    <a:pt x="1409700" y="414528"/>
                  </a:lnTo>
                  <a:lnTo>
                    <a:pt x="1409700" y="409956"/>
                  </a:lnTo>
                  <a:close/>
                </a:path>
                <a:path w="1409700" h="421005">
                  <a:moveTo>
                    <a:pt x="10668" y="6096"/>
                  </a:moveTo>
                  <a:lnTo>
                    <a:pt x="4572" y="10668"/>
                  </a:lnTo>
                  <a:lnTo>
                    <a:pt x="10668" y="10668"/>
                  </a:lnTo>
                  <a:lnTo>
                    <a:pt x="10668" y="6096"/>
                  </a:lnTo>
                  <a:close/>
                </a:path>
                <a:path w="1409700" h="421005">
                  <a:moveTo>
                    <a:pt x="1399031" y="6096"/>
                  </a:moveTo>
                  <a:lnTo>
                    <a:pt x="10668" y="6096"/>
                  </a:lnTo>
                  <a:lnTo>
                    <a:pt x="10668" y="10668"/>
                  </a:lnTo>
                  <a:lnTo>
                    <a:pt x="1399031" y="10668"/>
                  </a:lnTo>
                  <a:lnTo>
                    <a:pt x="1399031" y="6096"/>
                  </a:lnTo>
                  <a:close/>
                </a:path>
                <a:path w="1409700" h="421005">
                  <a:moveTo>
                    <a:pt x="1409700" y="6096"/>
                  </a:moveTo>
                  <a:lnTo>
                    <a:pt x="1399031" y="6096"/>
                  </a:lnTo>
                  <a:lnTo>
                    <a:pt x="1405127" y="10668"/>
                  </a:lnTo>
                  <a:lnTo>
                    <a:pt x="1409700" y="10668"/>
                  </a:lnTo>
                  <a:lnTo>
                    <a:pt x="1409700" y="6096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9378188" y="72643"/>
            <a:ext cx="111061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0165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MS UI Gothic"/>
                <a:cs typeface="MS UI Gothic"/>
              </a:rPr>
              <a:t>３．ＩＣＴ利活用 </a:t>
            </a:r>
            <a:r>
              <a:rPr dirty="0" sz="1300" spc="50">
                <a:latin typeface="MS UI Gothic"/>
                <a:cs typeface="MS UI Gothic"/>
              </a:rPr>
              <a:t>ノ</a:t>
            </a:r>
            <a:r>
              <a:rPr dirty="0" sz="1300" spc="254">
                <a:latin typeface="MS UI Gothic"/>
                <a:cs typeface="MS UI Gothic"/>
              </a:rPr>
              <a:t>ウ</a:t>
            </a:r>
            <a:r>
              <a:rPr dirty="0" sz="1300" spc="190">
                <a:latin typeface="MS UI Gothic"/>
                <a:cs typeface="MS UI Gothic"/>
              </a:rPr>
              <a:t>ハ</a:t>
            </a:r>
            <a:r>
              <a:rPr dirty="0" sz="1300" spc="254">
                <a:latin typeface="MS UI Gothic"/>
                <a:cs typeface="MS UI Gothic"/>
              </a:rPr>
              <a:t>ウ</a:t>
            </a:r>
            <a:r>
              <a:rPr dirty="0" sz="1300" spc="-5">
                <a:latin typeface="MS UI Gothic"/>
                <a:cs typeface="MS UI Gothic"/>
              </a:rPr>
              <a:t>集公表</a:t>
            </a:r>
            <a:endParaRPr sz="13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3587" y="733044"/>
            <a:ext cx="9665335" cy="2230120"/>
            <a:chOff x="513587" y="733044"/>
            <a:chExt cx="9665335" cy="2230120"/>
          </a:xfrm>
        </p:grpSpPr>
        <p:sp>
          <p:nvSpPr>
            <p:cNvPr id="3" name="object 3"/>
            <p:cNvSpPr/>
            <p:nvPr/>
          </p:nvSpPr>
          <p:spPr>
            <a:xfrm>
              <a:off x="527303" y="839724"/>
              <a:ext cx="9638030" cy="2109470"/>
            </a:xfrm>
            <a:custGeom>
              <a:avLst/>
              <a:gdLst/>
              <a:ahLst/>
              <a:cxnLst/>
              <a:rect l="l" t="t" r="r" b="b"/>
              <a:pathLst>
                <a:path w="9638030" h="2109470">
                  <a:moveTo>
                    <a:pt x="9285732" y="0"/>
                  </a:moveTo>
                  <a:lnTo>
                    <a:pt x="352043" y="0"/>
                  </a:lnTo>
                  <a:lnTo>
                    <a:pt x="304458" y="3200"/>
                  </a:lnTo>
                  <a:lnTo>
                    <a:pt x="258762" y="12523"/>
                  </a:lnTo>
                  <a:lnTo>
                    <a:pt x="215384" y="27551"/>
                  </a:lnTo>
                  <a:lnTo>
                    <a:pt x="174751" y="47864"/>
                  </a:lnTo>
                  <a:lnTo>
                    <a:pt x="137294" y="73047"/>
                  </a:lnTo>
                  <a:lnTo>
                    <a:pt x="103441" y="102679"/>
                  </a:lnTo>
                  <a:lnTo>
                    <a:pt x="73620" y="136344"/>
                  </a:lnTo>
                  <a:lnTo>
                    <a:pt x="48260" y="173623"/>
                  </a:lnTo>
                  <a:lnTo>
                    <a:pt x="27789" y="214098"/>
                  </a:lnTo>
                  <a:lnTo>
                    <a:pt x="12636" y="257351"/>
                  </a:lnTo>
                  <a:lnTo>
                    <a:pt x="3230" y="302964"/>
                  </a:lnTo>
                  <a:lnTo>
                    <a:pt x="0" y="350519"/>
                  </a:lnTo>
                  <a:lnTo>
                    <a:pt x="0" y="1757171"/>
                  </a:lnTo>
                  <a:lnTo>
                    <a:pt x="3230" y="1805077"/>
                  </a:lnTo>
                  <a:lnTo>
                    <a:pt x="12636" y="1850982"/>
                  </a:lnTo>
                  <a:lnTo>
                    <a:pt x="27789" y="1894474"/>
                  </a:lnTo>
                  <a:lnTo>
                    <a:pt x="48260" y="1935141"/>
                  </a:lnTo>
                  <a:lnTo>
                    <a:pt x="73620" y="1972569"/>
                  </a:lnTo>
                  <a:lnTo>
                    <a:pt x="103441" y="2006345"/>
                  </a:lnTo>
                  <a:lnTo>
                    <a:pt x="137294" y="2036058"/>
                  </a:lnTo>
                  <a:lnTo>
                    <a:pt x="174751" y="2061294"/>
                  </a:lnTo>
                  <a:lnTo>
                    <a:pt x="215384" y="2081641"/>
                  </a:lnTo>
                  <a:lnTo>
                    <a:pt x="258762" y="2096685"/>
                  </a:lnTo>
                  <a:lnTo>
                    <a:pt x="304458" y="2106014"/>
                  </a:lnTo>
                  <a:lnTo>
                    <a:pt x="352043" y="2109215"/>
                  </a:lnTo>
                  <a:lnTo>
                    <a:pt x="9285732" y="2109215"/>
                  </a:lnTo>
                  <a:lnTo>
                    <a:pt x="9333637" y="2106014"/>
                  </a:lnTo>
                  <a:lnTo>
                    <a:pt x="9379542" y="2096685"/>
                  </a:lnTo>
                  <a:lnTo>
                    <a:pt x="9423034" y="2081641"/>
                  </a:lnTo>
                  <a:lnTo>
                    <a:pt x="9463701" y="2061294"/>
                  </a:lnTo>
                  <a:lnTo>
                    <a:pt x="9501129" y="2036058"/>
                  </a:lnTo>
                  <a:lnTo>
                    <a:pt x="9534906" y="2006345"/>
                  </a:lnTo>
                  <a:lnTo>
                    <a:pt x="9564618" y="1972569"/>
                  </a:lnTo>
                  <a:lnTo>
                    <a:pt x="9589854" y="1935141"/>
                  </a:lnTo>
                  <a:lnTo>
                    <a:pt x="9610201" y="1894474"/>
                  </a:lnTo>
                  <a:lnTo>
                    <a:pt x="9625245" y="1850982"/>
                  </a:lnTo>
                  <a:lnTo>
                    <a:pt x="9634574" y="1805077"/>
                  </a:lnTo>
                  <a:lnTo>
                    <a:pt x="9637776" y="1757171"/>
                  </a:lnTo>
                  <a:lnTo>
                    <a:pt x="9637776" y="350519"/>
                  </a:lnTo>
                  <a:lnTo>
                    <a:pt x="9634574" y="302964"/>
                  </a:lnTo>
                  <a:lnTo>
                    <a:pt x="9625245" y="257351"/>
                  </a:lnTo>
                  <a:lnTo>
                    <a:pt x="9610201" y="214098"/>
                  </a:lnTo>
                  <a:lnTo>
                    <a:pt x="9589854" y="173623"/>
                  </a:lnTo>
                  <a:lnTo>
                    <a:pt x="9564618" y="136344"/>
                  </a:lnTo>
                  <a:lnTo>
                    <a:pt x="9534906" y="102679"/>
                  </a:lnTo>
                  <a:lnTo>
                    <a:pt x="9501129" y="73047"/>
                  </a:lnTo>
                  <a:lnTo>
                    <a:pt x="9463701" y="47864"/>
                  </a:lnTo>
                  <a:lnTo>
                    <a:pt x="9423034" y="27551"/>
                  </a:lnTo>
                  <a:lnTo>
                    <a:pt x="9379542" y="12523"/>
                  </a:lnTo>
                  <a:lnTo>
                    <a:pt x="9333637" y="3200"/>
                  </a:lnTo>
                  <a:lnTo>
                    <a:pt x="9285732" y="0"/>
                  </a:lnTo>
                  <a:close/>
                </a:path>
              </a:pathLst>
            </a:custGeom>
            <a:solidFill>
              <a:srgbClr val="DB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587" y="826008"/>
              <a:ext cx="9665335" cy="2136775"/>
            </a:xfrm>
            <a:custGeom>
              <a:avLst/>
              <a:gdLst/>
              <a:ahLst/>
              <a:cxnLst/>
              <a:rect l="l" t="t" r="r" b="b"/>
              <a:pathLst>
                <a:path w="9665335" h="2136775">
                  <a:moveTo>
                    <a:pt x="9319260" y="0"/>
                  </a:moveTo>
                  <a:lnTo>
                    <a:pt x="347472" y="0"/>
                  </a:lnTo>
                  <a:lnTo>
                    <a:pt x="309372" y="3048"/>
                  </a:lnTo>
                  <a:lnTo>
                    <a:pt x="292608" y="7620"/>
                  </a:lnTo>
                  <a:lnTo>
                    <a:pt x="274320" y="10668"/>
                  </a:lnTo>
                  <a:lnTo>
                    <a:pt x="257556" y="16763"/>
                  </a:lnTo>
                  <a:lnTo>
                    <a:pt x="240792" y="21335"/>
                  </a:lnTo>
                  <a:lnTo>
                    <a:pt x="224028" y="28955"/>
                  </a:lnTo>
                  <a:lnTo>
                    <a:pt x="207264" y="35051"/>
                  </a:lnTo>
                  <a:lnTo>
                    <a:pt x="192024" y="44196"/>
                  </a:lnTo>
                  <a:lnTo>
                    <a:pt x="176784" y="51816"/>
                  </a:lnTo>
                  <a:lnTo>
                    <a:pt x="161544" y="62483"/>
                  </a:lnTo>
                  <a:lnTo>
                    <a:pt x="147828" y="71627"/>
                  </a:lnTo>
                  <a:lnTo>
                    <a:pt x="132588" y="83820"/>
                  </a:lnTo>
                  <a:lnTo>
                    <a:pt x="120396" y="94487"/>
                  </a:lnTo>
                  <a:lnTo>
                    <a:pt x="106680" y="106679"/>
                  </a:lnTo>
                  <a:lnTo>
                    <a:pt x="96012" y="118872"/>
                  </a:lnTo>
                  <a:lnTo>
                    <a:pt x="83820" y="132587"/>
                  </a:lnTo>
                  <a:lnTo>
                    <a:pt x="53340" y="175259"/>
                  </a:lnTo>
                  <a:lnTo>
                    <a:pt x="36576" y="207263"/>
                  </a:lnTo>
                  <a:lnTo>
                    <a:pt x="28956" y="222503"/>
                  </a:lnTo>
                  <a:lnTo>
                    <a:pt x="16764" y="256031"/>
                  </a:lnTo>
                  <a:lnTo>
                    <a:pt x="12192" y="274319"/>
                  </a:lnTo>
                  <a:lnTo>
                    <a:pt x="7620" y="291084"/>
                  </a:lnTo>
                  <a:lnTo>
                    <a:pt x="4571" y="309372"/>
                  </a:lnTo>
                  <a:lnTo>
                    <a:pt x="0" y="364236"/>
                  </a:lnTo>
                  <a:lnTo>
                    <a:pt x="0" y="1770888"/>
                  </a:lnTo>
                  <a:lnTo>
                    <a:pt x="1524" y="1790700"/>
                  </a:lnTo>
                  <a:lnTo>
                    <a:pt x="4571" y="1827276"/>
                  </a:lnTo>
                  <a:lnTo>
                    <a:pt x="7620" y="1845564"/>
                  </a:lnTo>
                  <a:lnTo>
                    <a:pt x="12192" y="1862327"/>
                  </a:lnTo>
                  <a:lnTo>
                    <a:pt x="16764" y="1880615"/>
                  </a:lnTo>
                  <a:lnTo>
                    <a:pt x="28956" y="1914143"/>
                  </a:lnTo>
                  <a:lnTo>
                    <a:pt x="36576" y="1929384"/>
                  </a:lnTo>
                  <a:lnTo>
                    <a:pt x="45720" y="1946148"/>
                  </a:lnTo>
                  <a:lnTo>
                    <a:pt x="53340" y="1961388"/>
                  </a:lnTo>
                  <a:lnTo>
                    <a:pt x="62484" y="1975103"/>
                  </a:lnTo>
                  <a:lnTo>
                    <a:pt x="73152" y="1990343"/>
                  </a:lnTo>
                  <a:lnTo>
                    <a:pt x="83820" y="2004060"/>
                  </a:lnTo>
                  <a:lnTo>
                    <a:pt x="96012" y="2016252"/>
                  </a:lnTo>
                  <a:lnTo>
                    <a:pt x="108204" y="2029967"/>
                  </a:lnTo>
                  <a:lnTo>
                    <a:pt x="161544" y="2074164"/>
                  </a:lnTo>
                  <a:lnTo>
                    <a:pt x="207264" y="2100072"/>
                  </a:lnTo>
                  <a:lnTo>
                    <a:pt x="257556" y="2119884"/>
                  </a:lnTo>
                  <a:lnTo>
                    <a:pt x="329184" y="2135124"/>
                  </a:lnTo>
                  <a:lnTo>
                    <a:pt x="347472" y="2136648"/>
                  </a:lnTo>
                  <a:lnTo>
                    <a:pt x="9319260" y="2136648"/>
                  </a:lnTo>
                  <a:lnTo>
                    <a:pt x="9374123" y="2129028"/>
                  </a:lnTo>
                  <a:lnTo>
                    <a:pt x="9438513" y="2109216"/>
                  </a:lnTo>
                  <a:lnTo>
                    <a:pt x="348996" y="2109216"/>
                  </a:lnTo>
                  <a:lnTo>
                    <a:pt x="330708" y="2107691"/>
                  </a:lnTo>
                  <a:lnTo>
                    <a:pt x="281940" y="2098548"/>
                  </a:lnTo>
                  <a:lnTo>
                    <a:pt x="219456" y="2075688"/>
                  </a:lnTo>
                  <a:lnTo>
                    <a:pt x="163068" y="2042160"/>
                  </a:lnTo>
                  <a:lnTo>
                    <a:pt x="126492" y="2010155"/>
                  </a:lnTo>
                  <a:lnTo>
                    <a:pt x="94488" y="1973579"/>
                  </a:lnTo>
                  <a:lnTo>
                    <a:pt x="68580" y="1932431"/>
                  </a:lnTo>
                  <a:lnTo>
                    <a:pt x="42671" y="1871472"/>
                  </a:lnTo>
                  <a:lnTo>
                    <a:pt x="32004" y="1822703"/>
                  </a:lnTo>
                  <a:lnTo>
                    <a:pt x="28956" y="1787652"/>
                  </a:lnTo>
                  <a:lnTo>
                    <a:pt x="27432" y="1770888"/>
                  </a:lnTo>
                  <a:lnTo>
                    <a:pt x="27432" y="364236"/>
                  </a:lnTo>
                  <a:lnTo>
                    <a:pt x="30480" y="330707"/>
                  </a:lnTo>
                  <a:lnTo>
                    <a:pt x="32004" y="312419"/>
                  </a:lnTo>
                  <a:lnTo>
                    <a:pt x="42671" y="263651"/>
                  </a:lnTo>
                  <a:lnTo>
                    <a:pt x="60960" y="217931"/>
                  </a:lnTo>
                  <a:lnTo>
                    <a:pt x="77724" y="188975"/>
                  </a:lnTo>
                  <a:lnTo>
                    <a:pt x="85343" y="175259"/>
                  </a:lnTo>
                  <a:lnTo>
                    <a:pt x="96012" y="163068"/>
                  </a:lnTo>
                  <a:lnTo>
                    <a:pt x="105156" y="149351"/>
                  </a:lnTo>
                  <a:lnTo>
                    <a:pt x="115824" y="137159"/>
                  </a:lnTo>
                  <a:lnTo>
                    <a:pt x="138684" y="114300"/>
                  </a:lnTo>
                  <a:lnTo>
                    <a:pt x="150876" y="103631"/>
                  </a:lnTo>
                  <a:lnTo>
                    <a:pt x="164592" y="94487"/>
                  </a:lnTo>
                  <a:lnTo>
                    <a:pt x="176784" y="83820"/>
                  </a:lnTo>
                  <a:lnTo>
                    <a:pt x="190500" y="76200"/>
                  </a:lnTo>
                  <a:lnTo>
                    <a:pt x="205740" y="67055"/>
                  </a:lnTo>
                  <a:lnTo>
                    <a:pt x="219456" y="59435"/>
                  </a:lnTo>
                  <a:lnTo>
                    <a:pt x="265176" y="42672"/>
                  </a:lnTo>
                  <a:lnTo>
                    <a:pt x="315468" y="30479"/>
                  </a:lnTo>
                  <a:lnTo>
                    <a:pt x="348996" y="27431"/>
                  </a:lnTo>
                  <a:lnTo>
                    <a:pt x="9442704" y="27431"/>
                  </a:lnTo>
                  <a:lnTo>
                    <a:pt x="9409176" y="15240"/>
                  </a:lnTo>
                  <a:lnTo>
                    <a:pt x="9390888" y="10668"/>
                  </a:lnTo>
                  <a:lnTo>
                    <a:pt x="9372600" y="7620"/>
                  </a:lnTo>
                  <a:lnTo>
                    <a:pt x="9355836" y="3048"/>
                  </a:lnTo>
                  <a:lnTo>
                    <a:pt x="9319260" y="0"/>
                  </a:lnTo>
                  <a:close/>
                </a:path>
                <a:path w="9665335" h="2136775">
                  <a:moveTo>
                    <a:pt x="9442704" y="27431"/>
                  </a:moveTo>
                  <a:lnTo>
                    <a:pt x="9317736" y="27431"/>
                  </a:lnTo>
                  <a:lnTo>
                    <a:pt x="9351264" y="30479"/>
                  </a:lnTo>
                  <a:lnTo>
                    <a:pt x="9368028" y="33527"/>
                  </a:lnTo>
                  <a:lnTo>
                    <a:pt x="9416796" y="47244"/>
                  </a:lnTo>
                  <a:lnTo>
                    <a:pt x="9460992" y="68579"/>
                  </a:lnTo>
                  <a:lnTo>
                    <a:pt x="9476232" y="76200"/>
                  </a:lnTo>
                  <a:lnTo>
                    <a:pt x="9489948" y="85344"/>
                  </a:lnTo>
                  <a:lnTo>
                    <a:pt x="9502140" y="94487"/>
                  </a:lnTo>
                  <a:lnTo>
                    <a:pt x="9515856" y="103631"/>
                  </a:lnTo>
                  <a:lnTo>
                    <a:pt x="9528048" y="114300"/>
                  </a:lnTo>
                  <a:lnTo>
                    <a:pt x="9538716" y="126492"/>
                  </a:lnTo>
                  <a:lnTo>
                    <a:pt x="9550908" y="137159"/>
                  </a:lnTo>
                  <a:lnTo>
                    <a:pt x="9561576" y="150875"/>
                  </a:lnTo>
                  <a:lnTo>
                    <a:pt x="9570719" y="163068"/>
                  </a:lnTo>
                  <a:lnTo>
                    <a:pt x="9598152" y="204216"/>
                  </a:lnTo>
                  <a:lnTo>
                    <a:pt x="9604248" y="217931"/>
                  </a:lnTo>
                  <a:lnTo>
                    <a:pt x="9611867" y="233172"/>
                  </a:lnTo>
                  <a:lnTo>
                    <a:pt x="9617964" y="248412"/>
                  </a:lnTo>
                  <a:lnTo>
                    <a:pt x="9622536" y="265175"/>
                  </a:lnTo>
                  <a:lnTo>
                    <a:pt x="9627108" y="280415"/>
                  </a:lnTo>
                  <a:lnTo>
                    <a:pt x="9631680" y="297179"/>
                  </a:lnTo>
                  <a:lnTo>
                    <a:pt x="9634728" y="313943"/>
                  </a:lnTo>
                  <a:lnTo>
                    <a:pt x="9637776" y="347472"/>
                  </a:lnTo>
                  <a:lnTo>
                    <a:pt x="9637776" y="1789176"/>
                  </a:lnTo>
                  <a:lnTo>
                    <a:pt x="9634728" y="1822703"/>
                  </a:lnTo>
                  <a:lnTo>
                    <a:pt x="9631680" y="1839467"/>
                  </a:lnTo>
                  <a:lnTo>
                    <a:pt x="9627108" y="1856231"/>
                  </a:lnTo>
                  <a:lnTo>
                    <a:pt x="9622536" y="1871472"/>
                  </a:lnTo>
                  <a:lnTo>
                    <a:pt x="9617964" y="1888236"/>
                  </a:lnTo>
                  <a:lnTo>
                    <a:pt x="9589008" y="1946148"/>
                  </a:lnTo>
                  <a:lnTo>
                    <a:pt x="9538716" y="2010155"/>
                  </a:lnTo>
                  <a:lnTo>
                    <a:pt x="9502140" y="2042160"/>
                  </a:lnTo>
                  <a:lnTo>
                    <a:pt x="9460992" y="2068067"/>
                  </a:lnTo>
                  <a:lnTo>
                    <a:pt x="9445752" y="2075688"/>
                  </a:lnTo>
                  <a:lnTo>
                    <a:pt x="9432036" y="2083307"/>
                  </a:lnTo>
                  <a:lnTo>
                    <a:pt x="9415271" y="2089403"/>
                  </a:lnTo>
                  <a:lnTo>
                    <a:pt x="9384792" y="2098548"/>
                  </a:lnTo>
                  <a:lnTo>
                    <a:pt x="9334500" y="2107691"/>
                  </a:lnTo>
                  <a:lnTo>
                    <a:pt x="9317736" y="2109216"/>
                  </a:lnTo>
                  <a:lnTo>
                    <a:pt x="9438513" y="2109216"/>
                  </a:lnTo>
                  <a:lnTo>
                    <a:pt x="9474708" y="2092452"/>
                  </a:lnTo>
                  <a:lnTo>
                    <a:pt x="9532619" y="2052827"/>
                  </a:lnTo>
                  <a:lnTo>
                    <a:pt x="9546336" y="2040636"/>
                  </a:lnTo>
                  <a:lnTo>
                    <a:pt x="9558528" y="2029967"/>
                  </a:lnTo>
                  <a:lnTo>
                    <a:pt x="9570719" y="2016252"/>
                  </a:lnTo>
                  <a:lnTo>
                    <a:pt x="9581388" y="2004060"/>
                  </a:lnTo>
                  <a:lnTo>
                    <a:pt x="9593580" y="1988819"/>
                  </a:lnTo>
                  <a:lnTo>
                    <a:pt x="9602723" y="1975103"/>
                  </a:lnTo>
                  <a:lnTo>
                    <a:pt x="9613392" y="1959864"/>
                  </a:lnTo>
                  <a:lnTo>
                    <a:pt x="9621012" y="1944624"/>
                  </a:lnTo>
                  <a:lnTo>
                    <a:pt x="9630156" y="1929384"/>
                  </a:lnTo>
                  <a:lnTo>
                    <a:pt x="9636252" y="1912619"/>
                  </a:lnTo>
                  <a:lnTo>
                    <a:pt x="9643871" y="1895855"/>
                  </a:lnTo>
                  <a:lnTo>
                    <a:pt x="9648444" y="1879091"/>
                  </a:lnTo>
                  <a:lnTo>
                    <a:pt x="9654540" y="1862327"/>
                  </a:lnTo>
                  <a:lnTo>
                    <a:pt x="9663684" y="1807464"/>
                  </a:lnTo>
                  <a:lnTo>
                    <a:pt x="9665081" y="1790700"/>
                  </a:lnTo>
                  <a:lnTo>
                    <a:pt x="9665208" y="345948"/>
                  </a:lnTo>
                  <a:lnTo>
                    <a:pt x="9663684" y="327660"/>
                  </a:lnTo>
                  <a:lnTo>
                    <a:pt x="9654540" y="272796"/>
                  </a:lnTo>
                  <a:lnTo>
                    <a:pt x="9636252" y="222503"/>
                  </a:lnTo>
                  <a:lnTo>
                    <a:pt x="9602723" y="160020"/>
                  </a:lnTo>
                  <a:lnTo>
                    <a:pt x="9570719" y="118872"/>
                  </a:lnTo>
                  <a:lnTo>
                    <a:pt x="9544812" y="94487"/>
                  </a:lnTo>
                  <a:lnTo>
                    <a:pt x="9532619" y="82296"/>
                  </a:lnTo>
                  <a:lnTo>
                    <a:pt x="9518904" y="71627"/>
                  </a:lnTo>
                  <a:lnTo>
                    <a:pt x="9503664" y="62483"/>
                  </a:lnTo>
                  <a:lnTo>
                    <a:pt x="9489948" y="51816"/>
                  </a:lnTo>
                  <a:lnTo>
                    <a:pt x="9474708" y="44196"/>
                  </a:lnTo>
                  <a:lnTo>
                    <a:pt x="9457944" y="35051"/>
                  </a:lnTo>
                  <a:lnTo>
                    <a:pt x="9442704" y="27431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6259" y="746760"/>
              <a:ext cx="2380615" cy="414655"/>
            </a:xfrm>
            <a:custGeom>
              <a:avLst/>
              <a:gdLst/>
              <a:ahLst/>
              <a:cxnLst/>
              <a:rect l="l" t="t" r="r" b="b"/>
              <a:pathLst>
                <a:path w="2380615" h="414655">
                  <a:moveTo>
                    <a:pt x="2311908" y="0"/>
                  </a:moveTo>
                  <a:lnTo>
                    <a:pt x="68580" y="0"/>
                  </a:lnTo>
                  <a:lnTo>
                    <a:pt x="41790" y="5357"/>
                  </a:lnTo>
                  <a:lnTo>
                    <a:pt x="20002" y="20002"/>
                  </a:lnTo>
                  <a:lnTo>
                    <a:pt x="5357" y="41790"/>
                  </a:lnTo>
                  <a:lnTo>
                    <a:pt x="0" y="68579"/>
                  </a:lnTo>
                  <a:lnTo>
                    <a:pt x="0" y="345948"/>
                  </a:lnTo>
                  <a:lnTo>
                    <a:pt x="5357" y="372737"/>
                  </a:lnTo>
                  <a:lnTo>
                    <a:pt x="20002" y="394525"/>
                  </a:lnTo>
                  <a:lnTo>
                    <a:pt x="41790" y="409170"/>
                  </a:lnTo>
                  <a:lnTo>
                    <a:pt x="68580" y="414527"/>
                  </a:lnTo>
                  <a:lnTo>
                    <a:pt x="2311908" y="414527"/>
                  </a:lnTo>
                  <a:lnTo>
                    <a:pt x="2338697" y="409170"/>
                  </a:lnTo>
                  <a:lnTo>
                    <a:pt x="2360485" y="394525"/>
                  </a:lnTo>
                  <a:lnTo>
                    <a:pt x="2375130" y="372737"/>
                  </a:lnTo>
                  <a:lnTo>
                    <a:pt x="2380488" y="345948"/>
                  </a:lnTo>
                  <a:lnTo>
                    <a:pt x="2380488" y="68579"/>
                  </a:lnTo>
                  <a:lnTo>
                    <a:pt x="2375130" y="41790"/>
                  </a:lnTo>
                  <a:lnTo>
                    <a:pt x="2360485" y="20002"/>
                  </a:lnTo>
                  <a:lnTo>
                    <a:pt x="2338697" y="5357"/>
                  </a:lnTo>
                  <a:lnTo>
                    <a:pt x="2311908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2543" y="733044"/>
              <a:ext cx="2407920" cy="441959"/>
            </a:xfrm>
            <a:custGeom>
              <a:avLst/>
              <a:gdLst/>
              <a:ahLst/>
              <a:cxnLst/>
              <a:rect l="l" t="t" r="r" b="b"/>
              <a:pathLst>
                <a:path w="2407920" h="441959">
                  <a:moveTo>
                    <a:pt x="2383536" y="417576"/>
                  </a:moveTo>
                  <a:lnTo>
                    <a:pt x="24384" y="417576"/>
                  </a:lnTo>
                  <a:lnTo>
                    <a:pt x="24384" y="419100"/>
                  </a:lnTo>
                  <a:lnTo>
                    <a:pt x="35051" y="426720"/>
                  </a:lnTo>
                  <a:lnTo>
                    <a:pt x="36576" y="428244"/>
                  </a:lnTo>
                  <a:lnTo>
                    <a:pt x="42671" y="432816"/>
                  </a:lnTo>
                  <a:lnTo>
                    <a:pt x="57912" y="438912"/>
                  </a:lnTo>
                  <a:lnTo>
                    <a:pt x="65532" y="440436"/>
                  </a:lnTo>
                  <a:lnTo>
                    <a:pt x="74676" y="441960"/>
                  </a:lnTo>
                  <a:lnTo>
                    <a:pt x="2334768" y="441960"/>
                  </a:lnTo>
                  <a:lnTo>
                    <a:pt x="2371344" y="428244"/>
                  </a:lnTo>
                  <a:lnTo>
                    <a:pt x="2372868" y="426720"/>
                  </a:lnTo>
                  <a:lnTo>
                    <a:pt x="2383536" y="419100"/>
                  </a:lnTo>
                  <a:lnTo>
                    <a:pt x="2383536" y="417576"/>
                  </a:lnTo>
                  <a:close/>
                </a:path>
                <a:path w="2407920" h="441959">
                  <a:moveTo>
                    <a:pt x="2385060" y="24384"/>
                  </a:moveTo>
                  <a:lnTo>
                    <a:pt x="22860" y="24384"/>
                  </a:lnTo>
                  <a:lnTo>
                    <a:pt x="22860" y="25908"/>
                  </a:lnTo>
                  <a:lnTo>
                    <a:pt x="13715" y="35051"/>
                  </a:lnTo>
                  <a:lnTo>
                    <a:pt x="13715" y="36575"/>
                  </a:lnTo>
                  <a:lnTo>
                    <a:pt x="9143" y="44196"/>
                  </a:lnTo>
                  <a:lnTo>
                    <a:pt x="3048" y="59436"/>
                  </a:lnTo>
                  <a:lnTo>
                    <a:pt x="0" y="74675"/>
                  </a:lnTo>
                  <a:lnTo>
                    <a:pt x="0" y="368808"/>
                  </a:lnTo>
                  <a:lnTo>
                    <a:pt x="3048" y="384048"/>
                  </a:lnTo>
                  <a:lnTo>
                    <a:pt x="9143" y="399288"/>
                  </a:lnTo>
                  <a:lnTo>
                    <a:pt x="13715" y="405384"/>
                  </a:lnTo>
                  <a:lnTo>
                    <a:pt x="13715" y="406908"/>
                  </a:lnTo>
                  <a:lnTo>
                    <a:pt x="22860" y="416052"/>
                  </a:lnTo>
                  <a:lnTo>
                    <a:pt x="22860" y="417576"/>
                  </a:lnTo>
                  <a:lnTo>
                    <a:pt x="2385060" y="417576"/>
                  </a:lnTo>
                  <a:lnTo>
                    <a:pt x="2385060" y="416052"/>
                  </a:lnTo>
                  <a:lnTo>
                    <a:pt x="2386584" y="414528"/>
                  </a:lnTo>
                  <a:lnTo>
                    <a:pt x="76200" y="414528"/>
                  </a:lnTo>
                  <a:lnTo>
                    <a:pt x="70104" y="413004"/>
                  </a:lnTo>
                  <a:lnTo>
                    <a:pt x="65532" y="411480"/>
                  </a:lnTo>
                  <a:lnTo>
                    <a:pt x="59436" y="409956"/>
                  </a:lnTo>
                  <a:lnTo>
                    <a:pt x="54864" y="406908"/>
                  </a:lnTo>
                  <a:lnTo>
                    <a:pt x="50292" y="405384"/>
                  </a:lnTo>
                  <a:lnTo>
                    <a:pt x="51815" y="405384"/>
                  </a:lnTo>
                  <a:lnTo>
                    <a:pt x="44500" y="399288"/>
                  </a:lnTo>
                  <a:lnTo>
                    <a:pt x="44196" y="399288"/>
                  </a:lnTo>
                  <a:lnTo>
                    <a:pt x="42671" y="397764"/>
                  </a:lnTo>
                  <a:lnTo>
                    <a:pt x="42889" y="397764"/>
                  </a:lnTo>
                  <a:lnTo>
                    <a:pt x="35051" y="388620"/>
                  </a:lnTo>
                  <a:lnTo>
                    <a:pt x="35560" y="388620"/>
                  </a:lnTo>
                  <a:lnTo>
                    <a:pt x="33528" y="385572"/>
                  </a:lnTo>
                  <a:lnTo>
                    <a:pt x="30479" y="379476"/>
                  </a:lnTo>
                  <a:lnTo>
                    <a:pt x="27432" y="370332"/>
                  </a:lnTo>
                  <a:lnTo>
                    <a:pt x="27432" y="71627"/>
                  </a:lnTo>
                  <a:lnTo>
                    <a:pt x="28956" y="65532"/>
                  </a:lnTo>
                  <a:lnTo>
                    <a:pt x="32004" y="60960"/>
                  </a:lnTo>
                  <a:lnTo>
                    <a:pt x="33528" y="56388"/>
                  </a:lnTo>
                  <a:lnTo>
                    <a:pt x="35560" y="53340"/>
                  </a:lnTo>
                  <a:lnTo>
                    <a:pt x="35051" y="53340"/>
                  </a:lnTo>
                  <a:lnTo>
                    <a:pt x="42889" y="44196"/>
                  </a:lnTo>
                  <a:lnTo>
                    <a:pt x="42671" y="44196"/>
                  </a:lnTo>
                  <a:lnTo>
                    <a:pt x="44196" y="42672"/>
                  </a:lnTo>
                  <a:lnTo>
                    <a:pt x="44500" y="42672"/>
                  </a:lnTo>
                  <a:lnTo>
                    <a:pt x="51815" y="36575"/>
                  </a:lnTo>
                  <a:lnTo>
                    <a:pt x="52323" y="36575"/>
                  </a:lnTo>
                  <a:lnTo>
                    <a:pt x="56387" y="33527"/>
                  </a:lnTo>
                  <a:lnTo>
                    <a:pt x="60960" y="32004"/>
                  </a:lnTo>
                  <a:lnTo>
                    <a:pt x="67056" y="30480"/>
                  </a:lnTo>
                  <a:lnTo>
                    <a:pt x="71628" y="28956"/>
                  </a:lnTo>
                  <a:lnTo>
                    <a:pt x="77724" y="27432"/>
                  </a:lnTo>
                  <a:lnTo>
                    <a:pt x="2386584" y="27432"/>
                  </a:lnTo>
                  <a:lnTo>
                    <a:pt x="2385060" y="25908"/>
                  </a:lnTo>
                  <a:lnTo>
                    <a:pt x="2385060" y="24384"/>
                  </a:lnTo>
                  <a:close/>
                </a:path>
                <a:path w="2407920" h="441959">
                  <a:moveTo>
                    <a:pt x="2364486" y="398399"/>
                  </a:moveTo>
                  <a:lnTo>
                    <a:pt x="2356104" y="405384"/>
                  </a:lnTo>
                  <a:lnTo>
                    <a:pt x="2357628" y="405384"/>
                  </a:lnTo>
                  <a:lnTo>
                    <a:pt x="2351532" y="408432"/>
                  </a:lnTo>
                  <a:lnTo>
                    <a:pt x="2346960" y="409956"/>
                  </a:lnTo>
                  <a:lnTo>
                    <a:pt x="2340864" y="411480"/>
                  </a:lnTo>
                  <a:lnTo>
                    <a:pt x="2336292" y="413004"/>
                  </a:lnTo>
                  <a:lnTo>
                    <a:pt x="2330196" y="414528"/>
                  </a:lnTo>
                  <a:lnTo>
                    <a:pt x="2386584" y="414528"/>
                  </a:lnTo>
                  <a:lnTo>
                    <a:pt x="2394204" y="406908"/>
                  </a:lnTo>
                  <a:lnTo>
                    <a:pt x="2394204" y="405384"/>
                  </a:lnTo>
                  <a:lnTo>
                    <a:pt x="2397861" y="399288"/>
                  </a:lnTo>
                  <a:lnTo>
                    <a:pt x="2363724" y="399288"/>
                  </a:lnTo>
                  <a:lnTo>
                    <a:pt x="2364486" y="398399"/>
                  </a:lnTo>
                  <a:close/>
                </a:path>
                <a:path w="2407920" h="441959">
                  <a:moveTo>
                    <a:pt x="42671" y="397764"/>
                  </a:moveTo>
                  <a:lnTo>
                    <a:pt x="44196" y="399288"/>
                  </a:lnTo>
                  <a:lnTo>
                    <a:pt x="43434" y="398399"/>
                  </a:lnTo>
                  <a:lnTo>
                    <a:pt x="42671" y="397764"/>
                  </a:lnTo>
                  <a:close/>
                </a:path>
                <a:path w="2407920" h="441959">
                  <a:moveTo>
                    <a:pt x="43434" y="398399"/>
                  </a:moveTo>
                  <a:lnTo>
                    <a:pt x="44196" y="399288"/>
                  </a:lnTo>
                  <a:lnTo>
                    <a:pt x="44500" y="399288"/>
                  </a:lnTo>
                  <a:lnTo>
                    <a:pt x="43434" y="398399"/>
                  </a:lnTo>
                  <a:close/>
                </a:path>
                <a:path w="2407920" h="441959">
                  <a:moveTo>
                    <a:pt x="2365248" y="397764"/>
                  </a:moveTo>
                  <a:lnTo>
                    <a:pt x="2364486" y="398399"/>
                  </a:lnTo>
                  <a:lnTo>
                    <a:pt x="2363724" y="399288"/>
                  </a:lnTo>
                  <a:lnTo>
                    <a:pt x="2365248" y="397764"/>
                  </a:lnTo>
                  <a:close/>
                </a:path>
                <a:path w="2407920" h="441959">
                  <a:moveTo>
                    <a:pt x="2398776" y="397764"/>
                  </a:moveTo>
                  <a:lnTo>
                    <a:pt x="2365248" y="397764"/>
                  </a:lnTo>
                  <a:lnTo>
                    <a:pt x="2363724" y="399288"/>
                  </a:lnTo>
                  <a:lnTo>
                    <a:pt x="2397861" y="399288"/>
                  </a:lnTo>
                  <a:lnTo>
                    <a:pt x="2398776" y="397764"/>
                  </a:lnTo>
                  <a:close/>
                </a:path>
                <a:path w="2407920" h="441959">
                  <a:moveTo>
                    <a:pt x="42889" y="397764"/>
                  </a:moveTo>
                  <a:lnTo>
                    <a:pt x="42671" y="397764"/>
                  </a:lnTo>
                  <a:lnTo>
                    <a:pt x="43434" y="398399"/>
                  </a:lnTo>
                  <a:lnTo>
                    <a:pt x="42889" y="397764"/>
                  </a:lnTo>
                  <a:close/>
                </a:path>
                <a:path w="2407920" h="441959">
                  <a:moveTo>
                    <a:pt x="2402433" y="388620"/>
                  </a:moveTo>
                  <a:lnTo>
                    <a:pt x="2372868" y="388620"/>
                  </a:lnTo>
                  <a:lnTo>
                    <a:pt x="2364486" y="398399"/>
                  </a:lnTo>
                  <a:lnTo>
                    <a:pt x="2365248" y="397764"/>
                  </a:lnTo>
                  <a:lnTo>
                    <a:pt x="2398776" y="397764"/>
                  </a:lnTo>
                  <a:lnTo>
                    <a:pt x="2402433" y="388620"/>
                  </a:lnTo>
                  <a:close/>
                </a:path>
                <a:path w="2407920" h="441959">
                  <a:moveTo>
                    <a:pt x="35560" y="388620"/>
                  </a:moveTo>
                  <a:lnTo>
                    <a:pt x="35051" y="388620"/>
                  </a:lnTo>
                  <a:lnTo>
                    <a:pt x="36576" y="390144"/>
                  </a:lnTo>
                  <a:lnTo>
                    <a:pt x="35560" y="388620"/>
                  </a:lnTo>
                  <a:close/>
                </a:path>
                <a:path w="2407920" h="441959">
                  <a:moveTo>
                    <a:pt x="2371344" y="51816"/>
                  </a:moveTo>
                  <a:lnTo>
                    <a:pt x="2374392" y="56388"/>
                  </a:lnTo>
                  <a:lnTo>
                    <a:pt x="2377440" y="62484"/>
                  </a:lnTo>
                  <a:lnTo>
                    <a:pt x="2378964" y="67056"/>
                  </a:lnTo>
                  <a:lnTo>
                    <a:pt x="2380488" y="73151"/>
                  </a:lnTo>
                  <a:lnTo>
                    <a:pt x="2380488" y="370332"/>
                  </a:lnTo>
                  <a:lnTo>
                    <a:pt x="2378964" y="376428"/>
                  </a:lnTo>
                  <a:lnTo>
                    <a:pt x="2375916" y="381000"/>
                  </a:lnTo>
                  <a:lnTo>
                    <a:pt x="2374392" y="385572"/>
                  </a:lnTo>
                  <a:lnTo>
                    <a:pt x="2371344" y="390144"/>
                  </a:lnTo>
                  <a:lnTo>
                    <a:pt x="2372868" y="388620"/>
                  </a:lnTo>
                  <a:lnTo>
                    <a:pt x="2402433" y="388620"/>
                  </a:lnTo>
                  <a:lnTo>
                    <a:pt x="2404872" y="382524"/>
                  </a:lnTo>
                  <a:lnTo>
                    <a:pt x="2407920" y="367284"/>
                  </a:lnTo>
                  <a:lnTo>
                    <a:pt x="2407920" y="73151"/>
                  </a:lnTo>
                  <a:lnTo>
                    <a:pt x="2404872" y="57912"/>
                  </a:lnTo>
                  <a:lnTo>
                    <a:pt x="2403043" y="53340"/>
                  </a:lnTo>
                  <a:lnTo>
                    <a:pt x="2372868" y="53340"/>
                  </a:lnTo>
                  <a:lnTo>
                    <a:pt x="2371344" y="51816"/>
                  </a:lnTo>
                  <a:close/>
                </a:path>
                <a:path w="2407920" h="441959">
                  <a:moveTo>
                    <a:pt x="36576" y="51816"/>
                  </a:moveTo>
                  <a:lnTo>
                    <a:pt x="35051" y="53340"/>
                  </a:lnTo>
                  <a:lnTo>
                    <a:pt x="35560" y="53340"/>
                  </a:lnTo>
                  <a:lnTo>
                    <a:pt x="36576" y="51816"/>
                  </a:lnTo>
                  <a:close/>
                </a:path>
                <a:path w="2407920" h="441959">
                  <a:moveTo>
                    <a:pt x="2364485" y="43560"/>
                  </a:moveTo>
                  <a:lnTo>
                    <a:pt x="2372868" y="53340"/>
                  </a:lnTo>
                  <a:lnTo>
                    <a:pt x="2403043" y="53340"/>
                  </a:lnTo>
                  <a:lnTo>
                    <a:pt x="2399385" y="44196"/>
                  </a:lnTo>
                  <a:lnTo>
                    <a:pt x="2365248" y="44196"/>
                  </a:lnTo>
                  <a:lnTo>
                    <a:pt x="2364485" y="43560"/>
                  </a:lnTo>
                  <a:close/>
                </a:path>
                <a:path w="2407920" h="441959">
                  <a:moveTo>
                    <a:pt x="44196" y="42672"/>
                  </a:moveTo>
                  <a:lnTo>
                    <a:pt x="42671" y="44196"/>
                  </a:lnTo>
                  <a:lnTo>
                    <a:pt x="43434" y="43560"/>
                  </a:lnTo>
                  <a:lnTo>
                    <a:pt x="44196" y="42672"/>
                  </a:lnTo>
                  <a:close/>
                </a:path>
                <a:path w="2407920" h="441959">
                  <a:moveTo>
                    <a:pt x="43434" y="43560"/>
                  </a:moveTo>
                  <a:lnTo>
                    <a:pt x="42671" y="44196"/>
                  </a:lnTo>
                  <a:lnTo>
                    <a:pt x="42889" y="44196"/>
                  </a:lnTo>
                  <a:lnTo>
                    <a:pt x="43434" y="43560"/>
                  </a:lnTo>
                  <a:close/>
                </a:path>
                <a:path w="2407920" h="441959">
                  <a:moveTo>
                    <a:pt x="2363724" y="42672"/>
                  </a:moveTo>
                  <a:lnTo>
                    <a:pt x="2364485" y="43560"/>
                  </a:lnTo>
                  <a:lnTo>
                    <a:pt x="2365248" y="44196"/>
                  </a:lnTo>
                  <a:lnTo>
                    <a:pt x="2363724" y="42672"/>
                  </a:lnTo>
                  <a:close/>
                </a:path>
                <a:path w="2407920" h="441959">
                  <a:moveTo>
                    <a:pt x="2398776" y="42672"/>
                  </a:moveTo>
                  <a:lnTo>
                    <a:pt x="2363724" y="42672"/>
                  </a:lnTo>
                  <a:lnTo>
                    <a:pt x="2365248" y="44196"/>
                  </a:lnTo>
                  <a:lnTo>
                    <a:pt x="2399385" y="44196"/>
                  </a:lnTo>
                  <a:lnTo>
                    <a:pt x="2398776" y="42672"/>
                  </a:lnTo>
                  <a:close/>
                </a:path>
                <a:path w="2407920" h="441959">
                  <a:moveTo>
                    <a:pt x="44500" y="42672"/>
                  </a:moveTo>
                  <a:lnTo>
                    <a:pt x="44196" y="42672"/>
                  </a:lnTo>
                  <a:lnTo>
                    <a:pt x="43434" y="43560"/>
                  </a:lnTo>
                  <a:lnTo>
                    <a:pt x="44500" y="42672"/>
                  </a:lnTo>
                  <a:close/>
                </a:path>
                <a:path w="2407920" h="441959">
                  <a:moveTo>
                    <a:pt x="2394204" y="36575"/>
                  </a:moveTo>
                  <a:lnTo>
                    <a:pt x="2356104" y="36575"/>
                  </a:lnTo>
                  <a:lnTo>
                    <a:pt x="2364485" y="43560"/>
                  </a:lnTo>
                  <a:lnTo>
                    <a:pt x="2363724" y="42672"/>
                  </a:lnTo>
                  <a:lnTo>
                    <a:pt x="2398776" y="42672"/>
                  </a:lnTo>
                  <a:lnTo>
                    <a:pt x="2394204" y="36575"/>
                  </a:lnTo>
                  <a:close/>
                </a:path>
                <a:path w="2407920" h="441959">
                  <a:moveTo>
                    <a:pt x="52323" y="36575"/>
                  </a:moveTo>
                  <a:lnTo>
                    <a:pt x="51815" y="36575"/>
                  </a:lnTo>
                  <a:lnTo>
                    <a:pt x="50292" y="38100"/>
                  </a:lnTo>
                  <a:lnTo>
                    <a:pt x="52323" y="36575"/>
                  </a:lnTo>
                  <a:close/>
                </a:path>
                <a:path w="2407920" h="441959">
                  <a:moveTo>
                    <a:pt x="2386584" y="27432"/>
                  </a:moveTo>
                  <a:lnTo>
                    <a:pt x="2331720" y="27432"/>
                  </a:lnTo>
                  <a:lnTo>
                    <a:pt x="2337816" y="28956"/>
                  </a:lnTo>
                  <a:lnTo>
                    <a:pt x="2342388" y="30480"/>
                  </a:lnTo>
                  <a:lnTo>
                    <a:pt x="2348484" y="32004"/>
                  </a:lnTo>
                  <a:lnTo>
                    <a:pt x="2357628" y="38100"/>
                  </a:lnTo>
                  <a:lnTo>
                    <a:pt x="2356104" y="36575"/>
                  </a:lnTo>
                  <a:lnTo>
                    <a:pt x="2394204" y="36575"/>
                  </a:lnTo>
                  <a:lnTo>
                    <a:pt x="2394204" y="35051"/>
                  </a:lnTo>
                  <a:lnTo>
                    <a:pt x="2386584" y="27432"/>
                  </a:lnTo>
                  <a:close/>
                </a:path>
                <a:path w="2407920" h="441959">
                  <a:moveTo>
                    <a:pt x="2333244" y="0"/>
                  </a:moveTo>
                  <a:lnTo>
                    <a:pt x="73151" y="0"/>
                  </a:lnTo>
                  <a:lnTo>
                    <a:pt x="65532" y="1524"/>
                  </a:lnTo>
                  <a:lnTo>
                    <a:pt x="56387" y="4572"/>
                  </a:lnTo>
                  <a:lnTo>
                    <a:pt x="48768" y="7620"/>
                  </a:lnTo>
                  <a:lnTo>
                    <a:pt x="36576" y="13716"/>
                  </a:lnTo>
                  <a:lnTo>
                    <a:pt x="35051" y="15240"/>
                  </a:lnTo>
                  <a:lnTo>
                    <a:pt x="24384" y="22860"/>
                  </a:lnTo>
                  <a:lnTo>
                    <a:pt x="24384" y="24384"/>
                  </a:lnTo>
                  <a:lnTo>
                    <a:pt x="2383536" y="24384"/>
                  </a:lnTo>
                  <a:lnTo>
                    <a:pt x="2383536" y="22860"/>
                  </a:lnTo>
                  <a:lnTo>
                    <a:pt x="2372868" y="15240"/>
                  </a:lnTo>
                  <a:lnTo>
                    <a:pt x="2371344" y="13716"/>
                  </a:lnTo>
                  <a:lnTo>
                    <a:pt x="2365248" y="9144"/>
                  </a:lnTo>
                  <a:lnTo>
                    <a:pt x="2350008" y="3048"/>
                  </a:lnTo>
                  <a:lnTo>
                    <a:pt x="2342388" y="1524"/>
                  </a:lnTo>
                  <a:lnTo>
                    <a:pt x="23332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11167" y="2071116"/>
              <a:ext cx="2534920" cy="178435"/>
            </a:xfrm>
            <a:custGeom>
              <a:avLst/>
              <a:gdLst/>
              <a:ahLst/>
              <a:cxnLst/>
              <a:rect l="l" t="t" r="r" b="b"/>
              <a:pathLst>
                <a:path w="2534920" h="178435">
                  <a:moveTo>
                    <a:pt x="1901952" y="0"/>
                  </a:moveTo>
                  <a:lnTo>
                    <a:pt x="633984" y="0"/>
                  </a:lnTo>
                  <a:lnTo>
                    <a:pt x="633984" y="65532"/>
                  </a:lnTo>
                  <a:lnTo>
                    <a:pt x="0" y="65532"/>
                  </a:lnTo>
                  <a:lnTo>
                    <a:pt x="1267968" y="178308"/>
                  </a:lnTo>
                  <a:lnTo>
                    <a:pt x="2534412" y="65532"/>
                  </a:lnTo>
                  <a:lnTo>
                    <a:pt x="1901952" y="65532"/>
                  </a:lnTo>
                  <a:lnTo>
                    <a:pt x="190195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832103" y="3090672"/>
            <a:ext cx="9048115" cy="2870200"/>
          </a:xfrm>
          <a:custGeom>
            <a:avLst/>
            <a:gdLst/>
            <a:ahLst/>
            <a:cxnLst/>
            <a:rect l="l" t="t" r="r" b="b"/>
            <a:pathLst>
              <a:path w="9048115" h="2870200">
                <a:moveTo>
                  <a:pt x="9047988" y="0"/>
                </a:moveTo>
                <a:lnTo>
                  <a:pt x="0" y="0"/>
                </a:lnTo>
                <a:lnTo>
                  <a:pt x="0" y="2869691"/>
                </a:lnTo>
                <a:lnTo>
                  <a:pt x="9047988" y="2869691"/>
                </a:lnTo>
                <a:lnTo>
                  <a:pt x="9047988" y="2863595"/>
                </a:lnTo>
                <a:lnTo>
                  <a:pt x="13715" y="2863596"/>
                </a:lnTo>
                <a:lnTo>
                  <a:pt x="6096" y="2855976"/>
                </a:lnTo>
                <a:lnTo>
                  <a:pt x="13715" y="2855976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6096"/>
                </a:lnTo>
                <a:lnTo>
                  <a:pt x="9047988" y="6096"/>
                </a:lnTo>
                <a:lnTo>
                  <a:pt x="9047988" y="0"/>
                </a:lnTo>
                <a:close/>
              </a:path>
              <a:path w="9048115" h="2870200">
                <a:moveTo>
                  <a:pt x="13715" y="2855976"/>
                </a:moveTo>
                <a:lnTo>
                  <a:pt x="6096" y="2855976"/>
                </a:lnTo>
                <a:lnTo>
                  <a:pt x="13715" y="2863596"/>
                </a:lnTo>
                <a:lnTo>
                  <a:pt x="13715" y="2855976"/>
                </a:lnTo>
                <a:close/>
              </a:path>
              <a:path w="9048115" h="2870200">
                <a:moveTo>
                  <a:pt x="9034272" y="2855976"/>
                </a:moveTo>
                <a:lnTo>
                  <a:pt x="13715" y="2855976"/>
                </a:lnTo>
                <a:lnTo>
                  <a:pt x="13715" y="2863596"/>
                </a:lnTo>
                <a:lnTo>
                  <a:pt x="9034272" y="2863596"/>
                </a:lnTo>
                <a:lnTo>
                  <a:pt x="9034272" y="2855976"/>
                </a:lnTo>
                <a:close/>
              </a:path>
              <a:path w="9048115" h="2870200">
                <a:moveTo>
                  <a:pt x="9034272" y="6096"/>
                </a:moveTo>
                <a:lnTo>
                  <a:pt x="9034272" y="2863596"/>
                </a:lnTo>
                <a:lnTo>
                  <a:pt x="9041892" y="2855976"/>
                </a:lnTo>
                <a:lnTo>
                  <a:pt x="9047988" y="2855976"/>
                </a:lnTo>
                <a:lnTo>
                  <a:pt x="9047988" y="13715"/>
                </a:lnTo>
                <a:lnTo>
                  <a:pt x="9041892" y="13715"/>
                </a:lnTo>
                <a:lnTo>
                  <a:pt x="9034272" y="6096"/>
                </a:lnTo>
                <a:close/>
              </a:path>
              <a:path w="9048115" h="2870200">
                <a:moveTo>
                  <a:pt x="9047988" y="2855976"/>
                </a:moveTo>
                <a:lnTo>
                  <a:pt x="9041892" y="2855976"/>
                </a:lnTo>
                <a:lnTo>
                  <a:pt x="9034272" y="2863596"/>
                </a:lnTo>
                <a:lnTo>
                  <a:pt x="9047988" y="2863595"/>
                </a:lnTo>
                <a:lnTo>
                  <a:pt x="9047988" y="2855976"/>
                </a:lnTo>
                <a:close/>
              </a:path>
              <a:path w="9048115" h="2870200">
                <a:moveTo>
                  <a:pt x="13715" y="6096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6096"/>
                </a:lnTo>
                <a:close/>
              </a:path>
              <a:path w="9048115" h="2870200">
                <a:moveTo>
                  <a:pt x="9034272" y="6096"/>
                </a:moveTo>
                <a:lnTo>
                  <a:pt x="13715" y="6096"/>
                </a:lnTo>
                <a:lnTo>
                  <a:pt x="13715" y="13715"/>
                </a:lnTo>
                <a:lnTo>
                  <a:pt x="9034272" y="13715"/>
                </a:lnTo>
                <a:lnTo>
                  <a:pt x="9034272" y="6096"/>
                </a:lnTo>
                <a:close/>
              </a:path>
              <a:path w="9048115" h="2870200">
                <a:moveTo>
                  <a:pt x="9047988" y="6096"/>
                </a:moveTo>
                <a:lnTo>
                  <a:pt x="9034272" y="6096"/>
                </a:lnTo>
                <a:lnTo>
                  <a:pt x="9041892" y="13715"/>
                </a:lnTo>
                <a:lnTo>
                  <a:pt x="9047988" y="13715"/>
                </a:lnTo>
                <a:lnTo>
                  <a:pt x="904798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4727" y="668053"/>
            <a:ext cx="9273540" cy="524319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000" spc="-10">
                <a:solidFill>
                  <a:srgbClr val="FFFFFF"/>
                </a:solidFill>
                <a:latin typeface="Meiryo UI"/>
                <a:cs typeface="Meiryo UI"/>
              </a:rPr>
              <a:t>新手引作成</a:t>
            </a:r>
            <a:r>
              <a:rPr dirty="0" sz="2000" spc="-5">
                <a:solidFill>
                  <a:srgbClr val="FFFFFF"/>
                </a:solidFill>
                <a:latin typeface="Meiryo UI"/>
                <a:cs typeface="Meiryo UI"/>
              </a:rPr>
              <a:t>の</a:t>
            </a:r>
            <a:r>
              <a:rPr dirty="0" sz="2000" spc="-10">
                <a:solidFill>
                  <a:srgbClr val="FFFFFF"/>
                </a:solidFill>
                <a:latin typeface="Meiryo UI"/>
                <a:cs typeface="Meiryo UI"/>
              </a:rPr>
              <a:t>趣旨</a:t>
            </a:r>
            <a:endParaRPr sz="2000">
              <a:latin typeface="Meiryo UI"/>
              <a:cs typeface="Meiryo UI"/>
            </a:endParaRPr>
          </a:p>
          <a:p>
            <a:pPr marL="403860" indent="-366395">
              <a:lnSpc>
                <a:spcPct val="100000"/>
              </a:lnSpc>
              <a:spcBef>
                <a:spcPts val="855"/>
              </a:spcBef>
              <a:buChar char="○"/>
              <a:tabLst>
                <a:tab pos="403860" algn="l"/>
                <a:tab pos="404495" algn="l"/>
              </a:tabLst>
            </a:pPr>
            <a:r>
              <a:rPr dirty="0" sz="1700" spc="25">
                <a:latin typeface="Meiryo UI"/>
                <a:cs typeface="Meiryo UI"/>
              </a:rPr>
              <a:t>令和２年度以降順次実施</a:t>
            </a:r>
            <a:r>
              <a:rPr dirty="0" sz="1700" spc="20">
                <a:latin typeface="Meiryo UI"/>
                <a:cs typeface="Meiryo UI"/>
              </a:rPr>
              <a:t>さ</a:t>
            </a:r>
            <a:r>
              <a:rPr dirty="0" sz="1700" spc="20">
                <a:latin typeface="Meiryo UI"/>
                <a:cs typeface="Meiryo UI"/>
              </a:rPr>
              <a:t>れる「新学習指導要領」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おい</a:t>
            </a:r>
            <a:r>
              <a:rPr dirty="0" sz="1700" spc="15">
                <a:latin typeface="Meiryo UI"/>
                <a:cs typeface="Meiryo UI"/>
              </a:rPr>
              <a:t>ては</a:t>
            </a:r>
            <a:r>
              <a:rPr dirty="0" sz="1700" spc="15">
                <a:latin typeface="Meiryo UI"/>
                <a:cs typeface="Meiryo UI"/>
              </a:rPr>
              <a:t>、</a:t>
            </a:r>
            <a:endParaRPr sz="1700">
              <a:latin typeface="Meiryo UI"/>
              <a:cs typeface="Meiryo U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700" spc="10" b="1">
                <a:latin typeface="Meiryo UI"/>
                <a:cs typeface="Meiryo UI"/>
              </a:rPr>
              <a:t>・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情報活用能力</a:t>
            </a:r>
            <a:r>
              <a:rPr dirty="0" sz="1700" spc="25">
                <a:latin typeface="Meiryo UI"/>
                <a:cs typeface="Meiryo UI"/>
              </a:rPr>
              <a:t>を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言語能力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25">
                <a:latin typeface="Meiryo UI"/>
                <a:cs typeface="Meiryo UI"/>
              </a:rPr>
              <a:t>同様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10">
                <a:latin typeface="Meiryo UI"/>
                <a:cs typeface="Meiryo UI"/>
              </a:rPr>
              <a:t>「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学習</a:t>
            </a:r>
            <a:r>
              <a:rPr dirty="0" sz="1700" spc="20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基盤</a:t>
            </a:r>
            <a:r>
              <a:rPr dirty="0" sz="1700" spc="10" b="1">
                <a:solidFill>
                  <a:srgbClr val="FF0000"/>
                </a:solidFill>
                <a:latin typeface="Meiryo UI"/>
                <a:cs typeface="Meiryo UI"/>
              </a:rPr>
              <a:t>と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な</a:t>
            </a:r>
            <a:r>
              <a:rPr dirty="0" sz="1700" spc="20" b="1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資質</a:t>
            </a:r>
            <a:r>
              <a:rPr dirty="0" sz="1700" spc="10" b="1">
                <a:solidFill>
                  <a:srgbClr val="FF0000"/>
                </a:solidFill>
                <a:latin typeface="Meiryo UI"/>
                <a:cs typeface="Meiryo UI"/>
              </a:rPr>
              <a:t>・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能力</a:t>
            </a:r>
            <a:r>
              <a:rPr dirty="0" sz="1700" spc="10">
                <a:latin typeface="Meiryo UI"/>
                <a:cs typeface="Meiryo UI"/>
              </a:rPr>
              <a:t>」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25">
                <a:latin typeface="Meiryo UI"/>
                <a:cs typeface="Meiryo UI"/>
              </a:rPr>
              <a:t>位置付け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育成</a:t>
            </a:r>
            <a:r>
              <a:rPr dirty="0" sz="1700" spc="15" b="1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図</a:t>
            </a:r>
            <a:r>
              <a:rPr dirty="0" sz="1700" spc="20" b="1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sz="1700" spc="20">
                <a:latin typeface="Meiryo UI"/>
                <a:cs typeface="Meiryo UI"/>
              </a:rPr>
              <a:t>ととも</a:t>
            </a:r>
            <a:r>
              <a:rPr dirty="0" sz="1700" spc="15">
                <a:latin typeface="Meiryo UI"/>
                <a:cs typeface="Meiryo UI"/>
              </a:rPr>
              <a:t>に、</a:t>
            </a:r>
            <a:endParaRPr sz="1700">
              <a:latin typeface="Meiryo UI"/>
              <a:cs typeface="Meiryo U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700" spc="-40">
                <a:latin typeface="Meiryo UI"/>
                <a:cs typeface="Meiryo UI"/>
              </a:rPr>
              <a:t>・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学校</a:t>
            </a:r>
            <a:r>
              <a:rPr dirty="0" sz="1700" spc="20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ＩＣＴ環境整備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ＩＣＴ</a:t>
            </a:r>
            <a:r>
              <a:rPr dirty="0" sz="1700" spc="15" b="1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活用</a:t>
            </a:r>
            <a:r>
              <a:rPr dirty="0" sz="1700" spc="15" b="1">
                <a:solidFill>
                  <a:srgbClr val="FF0000"/>
                </a:solidFill>
                <a:latin typeface="Meiryo UI"/>
                <a:cs typeface="Meiryo UI"/>
              </a:rPr>
              <a:t>した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学習活動</a:t>
            </a:r>
            <a:r>
              <a:rPr dirty="0" sz="1700" spc="20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充実</a:t>
            </a:r>
            <a:r>
              <a:rPr dirty="0" sz="1700" spc="25">
                <a:latin typeface="Meiryo UI"/>
                <a:cs typeface="Meiryo UI"/>
              </a:rPr>
              <a:t>を明記</a:t>
            </a:r>
            <a:r>
              <a:rPr dirty="0" sz="1700" spc="15">
                <a:latin typeface="Meiryo UI"/>
                <a:cs typeface="Meiryo UI"/>
              </a:rPr>
              <a:t>。</a:t>
            </a:r>
            <a:endParaRPr sz="17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Meiryo UI"/>
              <a:cs typeface="Meiryo UI"/>
            </a:endParaRPr>
          </a:p>
          <a:p>
            <a:pPr marL="259079" marR="5080" indent="-220979">
              <a:lnSpc>
                <a:spcPct val="101800"/>
              </a:lnSpc>
              <a:buChar char="○"/>
              <a:tabLst>
                <a:tab pos="403860" algn="l"/>
                <a:tab pos="404495" algn="l"/>
              </a:tabLst>
            </a:pPr>
            <a:r>
              <a:rPr dirty="0" sz="1700" spc="25">
                <a:latin typeface="Meiryo UI"/>
                <a:cs typeface="Meiryo UI"/>
              </a:rPr>
              <a:t>教育の情報化を円滑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推進</a:t>
            </a:r>
            <a:r>
              <a:rPr dirty="0" sz="1700" spc="15">
                <a:latin typeface="Meiryo UI"/>
                <a:cs typeface="Meiryo UI"/>
              </a:rPr>
              <a:t>す</a:t>
            </a:r>
            <a:r>
              <a:rPr dirty="0" sz="1700" spc="20">
                <a:latin typeface="Meiryo UI"/>
                <a:cs typeface="Meiryo UI"/>
              </a:rPr>
              <a:t>る</a:t>
            </a:r>
            <a:r>
              <a:rPr dirty="0" sz="1700" spc="15">
                <a:latin typeface="Meiryo UI"/>
                <a:cs typeface="Meiryo UI"/>
              </a:rPr>
              <a:t>た</a:t>
            </a:r>
            <a:r>
              <a:rPr dirty="0" sz="1700" spc="25">
                <a:latin typeface="Meiryo UI"/>
                <a:cs typeface="Meiryo UI"/>
              </a:rPr>
              <a:t>め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教師</a:t>
            </a:r>
            <a:r>
              <a:rPr dirty="0" sz="1700" spc="15">
                <a:latin typeface="Meiryo UI"/>
                <a:cs typeface="Meiryo UI"/>
              </a:rPr>
              <a:t>や</a:t>
            </a:r>
            <a:r>
              <a:rPr dirty="0" sz="1700" spc="25">
                <a:latin typeface="Meiryo UI"/>
                <a:cs typeface="Meiryo UI"/>
              </a:rPr>
              <a:t>学校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教育委員会等が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情報教育</a:t>
            </a:r>
            <a:r>
              <a:rPr dirty="0" sz="1700" spc="15">
                <a:latin typeface="Meiryo UI"/>
                <a:cs typeface="Meiryo UI"/>
              </a:rPr>
              <a:t>や</a:t>
            </a:r>
            <a:r>
              <a:rPr dirty="0" sz="1700" spc="25">
                <a:latin typeface="Meiryo UI"/>
                <a:cs typeface="Meiryo UI"/>
              </a:rPr>
              <a:t>ＩＣＴを活用</a:t>
            </a:r>
            <a:r>
              <a:rPr dirty="0" sz="1700" spc="15">
                <a:latin typeface="Meiryo UI"/>
                <a:cs typeface="Meiryo UI"/>
              </a:rPr>
              <a:t>し</a:t>
            </a:r>
            <a:r>
              <a:rPr dirty="0" sz="1700" spc="20">
                <a:latin typeface="Meiryo UI"/>
                <a:cs typeface="Meiryo UI"/>
              </a:rPr>
              <a:t>た </a:t>
            </a:r>
            <a:r>
              <a:rPr dirty="0" sz="1700" spc="25">
                <a:latin typeface="Meiryo UI"/>
                <a:cs typeface="Meiryo UI"/>
              </a:rPr>
              <a:t>指導</a:t>
            </a:r>
            <a:r>
              <a:rPr dirty="0" sz="1700" spc="15">
                <a:latin typeface="Meiryo UI"/>
                <a:cs typeface="Meiryo UI"/>
              </a:rPr>
              <a:t>、</a:t>
            </a:r>
            <a:r>
              <a:rPr dirty="0" sz="1700" spc="25">
                <a:latin typeface="Meiryo UI"/>
                <a:cs typeface="Meiryo UI"/>
              </a:rPr>
              <a:t>ＩＣＴ環境整備等を行</a:t>
            </a:r>
            <a:r>
              <a:rPr dirty="0" sz="1700" spc="10">
                <a:latin typeface="Meiryo UI"/>
                <a:cs typeface="Meiryo UI"/>
              </a:rPr>
              <a:t>う</a:t>
            </a:r>
            <a:r>
              <a:rPr dirty="0" sz="1700" spc="25">
                <a:latin typeface="Meiryo UI"/>
                <a:cs typeface="Meiryo UI"/>
              </a:rPr>
              <a:t>際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参考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15">
                <a:latin typeface="Meiryo UI"/>
                <a:cs typeface="Meiryo UI"/>
              </a:rPr>
              <a:t>な</a:t>
            </a:r>
            <a:r>
              <a:rPr dirty="0" sz="1700" spc="20">
                <a:latin typeface="Meiryo UI"/>
                <a:cs typeface="Meiryo UI"/>
              </a:rPr>
              <a:t>る</a:t>
            </a:r>
            <a:r>
              <a:rPr dirty="0" sz="1700" spc="10" b="1">
                <a:solidFill>
                  <a:srgbClr val="FF0000"/>
                </a:solidFill>
                <a:latin typeface="Meiryo UI"/>
                <a:cs typeface="Meiryo UI"/>
              </a:rPr>
              <a:t>「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教育</a:t>
            </a:r>
            <a:r>
              <a:rPr dirty="0" sz="1700" spc="20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情報化</a:t>
            </a:r>
            <a:r>
              <a:rPr dirty="0" sz="1700" spc="15" b="1">
                <a:solidFill>
                  <a:srgbClr val="FF0000"/>
                </a:solidFill>
                <a:latin typeface="Meiryo UI"/>
                <a:cs typeface="Meiryo UI"/>
              </a:rPr>
              <a:t>に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関</a:t>
            </a:r>
            <a:r>
              <a:rPr dirty="0" sz="1700" spc="15" b="1">
                <a:solidFill>
                  <a:srgbClr val="FF0000"/>
                </a:solidFill>
                <a:latin typeface="Meiryo UI"/>
                <a:cs typeface="Meiryo UI"/>
              </a:rPr>
              <a:t>す</a:t>
            </a:r>
            <a:r>
              <a:rPr dirty="0" sz="1700" spc="20" b="1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手引</a:t>
            </a:r>
            <a:r>
              <a:rPr dirty="0" sz="1700" spc="10" b="1">
                <a:solidFill>
                  <a:srgbClr val="FF0000"/>
                </a:solidFill>
                <a:latin typeface="Meiryo UI"/>
                <a:cs typeface="Meiryo UI"/>
              </a:rPr>
              <a:t>」</a:t>
            </a:r>
            <a:r>
              <a:rPr dirty="0" sz="1700" spc="15" b="1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本年中</a:t>
            </a:r>
            <a:r>
              <a:rPr dirty="0" sz="1700" spc="15" b="1">
                <a:solidFill>
                  <a:srgbClr val="FF0000"/>
                </a:solidFill>
                <a:latin typeface="Meiryo UI"/>
                <a:cs typeface="Meiryo UI"/>
              </a:rPr>
              <a:t>に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作成</a:t>
            </a:r>
            <a:r>
              <a:rPr dirty="0" sz="1700" spc="15">
                <a:latin typeface="Meiryo UI"/>
                <a:cs typeface="Meiryo UI"/>
              </a:rPr>
              <a:t>。</a:t>
            </a:r>
            <a:endParaRPr sz="17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Meiryo UI"/>
              <a:cs typeface="Meiryo UI"/>
            </a:endParaRPr>
          </a:p>
          <a:p>
            <a:pPr marL="321945" marR="5486400" indent="-192405">
              <a:lnSpc>
                <a:spcPct val="136700"/>
              </a:lnSpc>
              <a:tabLst>
                <a:tab pos="1089660" algn="l"/>
              </a:tabLst>
            </a:pPr>
            <a:r>
              <a:rPr dirty="0" sz="1500" spc="10">
                <a:latin typeface="MS Gothic"/>
                <a:cs typeface="MS Gothic"/>
              </a:rPr>
              <a:t>【「教育の情報化に関する手引」の構成】 </a:t>
            </a:r>
            <a:r>
              <a:rPr dirty="0" sz="1500" spc="10">
                <a:latin typeface="MS Gothic"/>
                <a:cs typeface="MS Gothic"/>
              </a:rPr>
              <a:t>第１章	社会的背景と教育の情報化</a:t>
            </a:r>
            <a:endParaRPr sz="1500">
              <a:latin typeface="MS Gothic"/>
              <a:cs typeface="MS Gothic"/>
            </a:endParaRPr>
          </a:p>
          <a:p>
            <a:pPr marL="321945">
              <a:lnSpc>
                <a:spcPct val="100000"/>
              </a:lnSpc>
              <a:spcBef>
                <a:spcPts val="660"/>
              </a:spcBef>
              <a:tabLst>
                <a:tab pos="1089660" algn="l"/>
              </a:tabLst>
            </a:pPr>
            <a:r>
              <a:rPr dirty="0" sz="1500" spc="10">
                <a:latin typeface="MS Gothic"/>
                <a:cs typeface="MS Gothic"/>
              </a:rPr>
              <a:t>第２章</a:t>
            </a:r>
            <a:r>
              <a:rPr dirty="0" sz="1500" spc="10">
                <a:latin typeface="MS Gothic"/>
                <a:cs typeface="MS Gothic"/>
              </a:rPr>
              <a:t>	</a:t>
            </a:r>
            <a:r>
              <a:rPr dirty="0" sz="1500" spc="10">
                <a:latin typeface="MS Gothic"/>
                <a:cs typeface="MS Gothic"/>
              </a:rPr>
              <a:t>情報活用能力の育成</a:t>
            </a:r>
            <a:endParaRPr sz="1500">
              <a:latin typeface="MS Gothic"/>
              <a:cs typeface="MS Gothic"/>
            </a:endParaRPr>
          </a:p>
          <a:p>
            <a:pPr marL="321945">
              <a:lnSpc>
                <a:spcPct val="100000"/>
              </a:lnSpc>
              <a:spcBef>
                <a:spcPts val="675"/>
              </a:spcBef>
              <a:tabLst>
                <a:tab pos="1089660" algn="l"/>
              </a:tabLst>
            </a:pPr>
            <a:r>
              <a:rPr dirty="0" sz="1500" spc="10">
                <a:latin typeface="MS Gothic"/>
                <a:cs typeface="MS Gothic"/>
              </a:rPr>
              <a:t>第３章</a:t>
            </a:r>
            <a:r>
              <a:rPr dirty="0" sz="1500" spc="10">
                <a:latin typeface="MS Gothic"/>
                <a:cs typeface="MS Gothic"/>
              </a:rPr>
              <a:t>	</a:t>
            </a:r>
            <a:r>
              <a:rPr dirty="0" sz="1500" spc="10">
                <a:latin typeface="MS Gothic"/>
                <a:cs typeface="MS Gothic"/>
              </a:rPr>
              <a:t>プログラミング教育の推進</a:t>
            </a:r>
            <a:endParaRPr sz="1500">
              <a:latin typeface="MS Gothic"/>
              <a:cs typeface="MS Gothic"/>
            </a:endParaRPr>
          </a:p>
          <a:p>
            <a:pPr marL="321945" marR="5102860">
              <a:lnSpc>
                <a:spcPct val="136700"/>
              </a:lnSpc>
              <a:tabLst>
                <a:tab pos="1089660" algn="l"/>
              </a:tabLst>
            </a:pPr>
            <a:r>
              <a:rPr dirty="0" u="sng" sz="15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Gothic"/>
                <a:cs typeface="BIZ UDGothic"/>
              </a:rPr>
              <a:t>第４章</a:t>
            </a:r>
            <a:r>
              <a:rPr dirty="0" u="sng" sz="15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Gothic"/>
                <a:cs typeface="BIZ UDGothic"/>
              </a:rPr>
              <a:t>	</a:t>
            </a:r>
            <a:r>
              <a:rPr dirty="0" u="sng" sz="15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Gothic"/>
                <a:cs typeface="BIZ UDGothic"/>
              </a:rPr>
              <a:t>教科等の指導におけるＩＣＴの活用 </a:t>
            </a:r>
            <a:r>
              <a:rPr dirty="0" sz="1500" spc="10">
                <a:latin typeface="MS Gothic"/>
                <a:cs typeface="MS Gothic"/>
              </a:rPr>
              <a:t>第５章	校務の情報化の推進</a:t>
            </a:r>
            <a:endParaRPr sz="1500">
              <a:latin typeface="MS Gothic"/>
              <a:cs typeface="MS Gothic"/>
            </a:endParaRPr>
          </a:p>
          <a:p>
            <a:pPr marL="321945" marR="4334510">
              <a:lnSpc>
                <a:spcPct val="136700"/>
              </a:lnSpc>
              <a:tabLst>
                <a:tab pos="1089660" algn="l"/>
              </a:tabLst>
            </a:pPr>
            <a:r>
              <a:rPr dirty="0" sz="1500" spc="10">
                <a:latin typeface="MS Gothic"/>
                <a:cs typeface="MS Gothic"/>
              </a:rPr>
              <a:t>第６章</a:t>
            </a:r>
            <a:r>
              <a:rPr dirty="0" sz="1500" spc="10">
                <a:latin typeface="MS Gothic"/>
                <a:cs typeface="MS Gothic"/>
              </a:rPr>
              <a:t>	</a:t>
            </a:r>
            <a:r>
              <a:rPr dirty="0" sz="1500" spc="10">
                <a:latin typeface="MS Gothic"/>
                <a:cs typeface="MS Gothic"/>
              </a:rPr>
              <a:t>教師に求められるＩＣＴ活用指導力等の向上 </a:t>
            </a:r>
            <a:r>
              <a:rPr dirty="0" sz="1500" spc="10">
                <a:latin typeface="MS Gothic"/>
                <a:cs typeface="MS Gothic"/>
              </a:rPr>
              <a:t>第７章	学校におけるＩＣＴ環境整備</a:t>
            </a:r>
            <a:endParaRPr sz="1500">
              <a:latin typeface="MS Gothic"/>
              <a:cs typeface="MS Gothic"/>
            </a:endParaRPr>
          </a:p>
          <a:p>
            <a:pPr marL="321945">
              <a:lnSpc>
                <a:spcPct val="100000"/>
              </a:lnSpc>
              <a:spcBef>
                <a:spcPts val="670"/>
              </a:spcBef>
              <a:tabLst>
                <a:tab pos="1089660" algn="l"/>
              </a:tabLst>
            </a:pPr>
            <a:r>
              <a:rPr dirty="0" sz="1500" spc="10">
                <a:latin typeface="MS Gothic"/>
                <a:cs typeface="MS Gothic"/>
              </a:rPr>
              <a:t>第８章</a:t>
            </a:r>
            <a:r>
              <a:rPr dirty="0" sz="1500" spc="10">
                <a:latin typeface="MS Gothic"/>
                <a:cs typeface="MS Gothic"/>
              </a:rPr>
              <a:t>	</a:t>
            </a:r>
            <a:r>
              <a:rPr dirty="0" sz="1500" spc="10">
                <a:latin typeface="MS Gothic"/>
                <a:cs typeface="MS Gothic"/>
              </a:rPr>
              <a:t>学校及びその設置者当における教育の情報化に関する推進体制</a:t>
            </a:r>
            <a:endParaRPr sz="1500">
              <a:latin typeface="MS Gothic"/>
              <a:cs typeface="MS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636" y="6039103"/>
            <a:ext cx="8570595" cy="1342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8750" marR="5080" indent="-146685">
              <a:lnSpc>
                <a:spcPct val="101800"/>
              </a:lnSpc>
              <a:spcBef>
                <a:spcPts val="90"/>
              </a:spcBef>
              <a:buChar char="○"/>
              <a:tabLst>
                <a:tab pos="377825" algn="l"/>
                <a:tab pos="378460" algn="l"/>
                <a:tab pos="1290955" algn="l"/>
              </a:tabLst>
            </a:pPr>
            <a:r>
              <a:rPr dirty="0" sz="1700" spc="10">
                <a:latin typeface="Meiryo UI"/>
                <a:cs typeface="Meiryo UI"/>
              </a:rPr>
              <a:t>「</a:t>
            </a:r>
            <a:r>
              <a:rPr dirty="0" sz="1700" spc="25">
                <a:latin typeface="Meiryo UI"/>
                <a:cs typeface="Meiryo UI"/>
              </a:rPr>
              <a:t>第４章	教科等の指導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おけ</a:t>
            </a:r>
            <a:r>
              <a:rPr dirty="0" sz="1700" spc="20">
                <a:latin typeface="Meiryo UI"/>
                <a:cs typeface="Meiryo UI"/>
              </a:rPr>
              <a:t>る</a:t>
            </a:r>
            <a:r>
              <a:rPr dirty="0" sz="1700" spc="25">
                <a:latin typeface="Meiryo UI"/>
                <a:cs typeface="Meiryo UI"/>
              </a:rPr>
              <a:t>ＩＣＴの活用</a:t>
            </a:r>
            <a:r>
              <a:rPr dirty="0" sz="1700" spc="10">
                <a:latin typeface="Meiryo UI"/>
                <a:cs typeface="Meiryo UI"/>
              </a:rPr>
              <a:t>」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おい</a:t>
            </a:r>
            <a:r>
              <a:rPr dirty="0" sz="1700" spc="15">
                <a:latin typeface="Meiryo UI"/>
                <a:cs typeface="Meiryo UI"/>
              </a:rPr>
              <a:t>ては、</a:t>
            </a:r>
            <a:r>
              <a:rPr dirty="0" sz="1700" spc="25">
                <a:latin typeface="Meiryo UI"/>
                <a:cs typeface="Meiryo UI"/>
              </a:rPr>
              <a:t>ＩＣＴを効果的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活用</a:t>
            </a:r>
            <a:r>
              <a:rPr dirty="0" sz="1700" spc="30">
                <a:latin typeface="Meiryo UI"/>
                <a:cs typeface="Meiryo UI"/>
              </a:rPr>
              <a:t>し</a:t>
            </a:r>
            <a:r>
              <a:rPr dirty="0" sz="1700" spc="15">
                <a:latin typeface="Meiryo UI"/>
                <a:cs typeface="Meiryo UI"/>
              </a:rPr>
              <a:t>た</a:t>
            </a:r>
            <a:r>
              <a:rPr dirty="0" sz="1700" spc="25">
                <a:latin typeface="Meiryo UI"/>
                <a:cs typeface="Meiryo UI"/>
              </a:rPr>
              <a:t>学習 場面の</a:t>
            </a:r>
            <a:r>
              <a:rPr dirty="0" sz="1700" spc="5">
                <a:latin typeface="Meiryo UI"/>
                <a:cs typeface="Meiryo UI"/>
              </a:rPr>
              <a:t>10</a:t>
            </a:r>
            <a:r>
              <a:rPr dirty="0" sz="1700" spc="25">
                <a:latin typeface="Meiryo UI"/>
                <a:cs typeface="Meiryo UI"/>
              </a:rPr>
              <a:t>の分類例を示</a:t>
            </a:r>
            <a:r>
              <a:rPr dirty="0" sz="1700" spc="15">
                <a:latin typeface="Meiryo UI"/>
                <a:cs typeface="Meiryo UI"/>
              </a:rPr>
              <a:t>す</a:t>
            </a:r>
            <a:r>
              <a:rPr dirty="0" sz="1700" spc="20">
                <a:latin typeface="Meiryo UI"/>
                <a:cs typeface="Meiryo UI"/>
              </a:rPr>
              <a:t>ととも</a:t>
            </a:r>
            <a:r>
              <a:rPr dirty="0" sz="1700" spc="15">
                <a:latin typeface="Meiryo UI"/>
                <a:cs typeface="Meiryo UI"/>
              </a:rPr>
              <a:t>に、</a:t>
            </a:r>
            <a:endParaRPr sz="1700">
              <a:latin typeface="Meiryo UI"/>
              <a:cs typeface="Meiryo UI"/>
            </a:endParaRPr>
          </a:p>
          <a:p>
            <a:pPr marL="413384" indent="-255270">
              <a:lnSpc>
                <a:spcPct val="100000"/>
              </a:lnSpc>
              <a:spcBef>
                <a:spcPts val="35"/>
              </a:spcBef>
              <a:buChar char="•"/>
              <a:tabLst>
                <a:tab pos="413384" algn="l"/>
                <a:tab pos="414020" algn="l"/>
              </a:tabLst>
            </a:pPr>
            <a:r>
              <a:rPr dirty="0" sz="1700" spc="25">
                <a:latin typeface="Meiryo UI"/>
                <a:cs typeface="Meiryo UI"/>
              </a:rPr>
              <a:t>小学校、中学校、高等学校</a:t>
            </a:r>
            <a:r>
              <a:rPr dirty="0" sz="1700" spc="15">
                <a:latin typeface="Meiryo UI"/>
                <a:cs typeface="Meiryo UI"/>
              </a:rPr>
              <a:t>につ</a:t>
            </a:r>
            <a:r>
              <a:rPr dirty="0" sz="1700" spc="25">
                <a:latin typeface="Meiryo UI"/>
                <a:cs typeface="Meiryo UI"/>
              </a:rPr>
              <a:t>い</a:t>
            </a:r>
            <a:r>
              <a:rPr dirty="0" sz="1700" spc="15">
                <a:latin typeface="Meiryo UI"/>
                <a:cs typeface="Meiryo UI"/>
              </a:rPr>
              <a:t>ては</a:t>
            </a:r>
            <a:r>
              <a:rPr dirty="0" sz="1700" spc="25">
                <a:latin typeface="Meiryo UI"/>
                <a:cs typeface="Meiryo UI"/>
              </a:rPr>
              <a:t>各学校段階</a:t>
            </a:r>
            <a:r>
              <a:rPr dirty="0" sz="1700" spc="15">
                <a:latin typeface="Meiryo UI"/>
                <a:cs typeface="Meiryo UI"/>
              </a:rPr>
              <a:t>に</a:t>
            </a:r>
            <a:r>
              <a:rPr dirty="0" sz="1700" spc="25">
                <a:latin typeface="Meiryo UI"/>
                <a:cs typeface="Meiryo UI"/>
              </a:rPr>
              <a:t>おけ</a:t>
            </a:r>
            <a:r>
              <a:rPr dirty="0" sz="1700" spc="25">
                <a:latin typeface="Meiryo UI"/>
                <a:cs typeface="Meiryo UI"/>
              </a:rPr>
              <a:t>る各教科等ご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20">
                <a:latin typeface="Meiryo UI"/>
                <a:cs typeface="Meiryo UI"/>
              </a:rPr>
              <a:t>に</a:t>
            </a:r>
            <a:endParaRPr sz="1700">
              <a:latin typeface="Meiryo UI"/>
              <a:cs typeface="Meiryo UI"/>
            </a:endParaRPr>
          </a:p>
          <a:p>
            <a:pPr marL="413384" indent="-255270">
              <a:lnSpc>
                <a:spcPct val="100000"/>
              </a:lnSpc>
              <a:spcBef>
                <a:spcPts val="35"/>
              </a:spcBef>
              <a:buChar char="•"/>
              <a:tabLst>
                <a:tab pos="413384" algn="l"/>
                <a:tab pos="414020" algn="l"/>
              </a:tabLst>
            </a:pPr>
            <a:r>
              <a:rPr dirty="0" sz="1700" spc="25">
                <a:latin typeface="Meiryo UI"/>
                <a:cs typeface="Meiryo UI"/>
              </a:rPr>
              <a:t>特別支援教育</a:t>
            </a:r>
            <a:r>
              <a:rPr dirty="0" sz="1700" spc="15">
                <a:latin typeface="Meiryo UI"/>
                <a:cs typeface="Meiryo UI"/>
              </a:rPr>
              <a:t>につ</a:t>
            </a:r>
            <a:r>
              <a:rPr dirty="0" sz="1700" spc="25">
                <a:latin typeface="Meiryo UI"/>
                <a:cs typeface="Meiryo UI"/>
              </a:rPr>
              <a:t>い</a:t>
            </a:r>
            <a:r>
              <a:rPr dirty="0" sz="1700" spc="15">
                <a:latin typeface="Meiryo UI"/>
                <a:cs typeface="Meiryo UI"/>
              </a:rPr>
              <a:t>ては</a:t>
            </a:r>
            <a:r>
              <a:rPr dirty="0" sz="1700" spc="25">
                <a:latin typeface="Meiryo UI"/>
                <a:cs typeface="Meiryo UI"/>
              </a:rPr>
              <a:t>学習上</a:t>
            </a:r>
            <a:r>
              <a:rPr dirty="0" sz="1700" spc="25">
                <a:latin typeface="Meiryo UI"/>
                <a:cs typeface="Meiryo UI"/>
              </a:rPr>
              <a:t>の</a:t>
            </a:r>
            <a:r>
              <a:rPr dirty="0" sz="1700" spc="25">
                <a:latin typeface="Meiryo UI"/>
                <a:cs typeface="Meiryo UI"/>
              </a:rPr>
              <a:t>困難</a:t>
            </a:r>
            <a:r>
              <a:rPr dirty="0" sz="1700" spc="-40">
                <a:latin typeface="Meiryo UI"/>
                <a:cs typeface="Meiryo UI"/>
              </a:rPr>
              <a:t>・</a:t>
            </a:r>
            <a:r>
              <a:rPr dirty="0" sz="1700" spc="25">
                <a:latin typeface="Meiryo UI"/>
                <a:cs typeface="Meiryo UI"/>
              </a:rPr>
              <a:t>障害種別ご</a:t>
            </a:r>
            <a:r>
              <a:rPr dirty="0" sz="1700" spc="20">
                <a:latin typeface="Meiryo UI"/>
                <a:cs typeface="Meiryo UI"/>
              </a:rPr>
              <a:t>と</a:t>
            </a:r>
            <a:r>
              <a:rPr dirty="0" sz="1700" spc="20">
                <a:latin typeface="Meiryo UI"/>
                <a:cs typeface="Meiryo UI"/>
              </a:rPr>
              <a:t>に</a:t>
            </a:r>
            <a:endParaRPr sz="1700">
              <a:latin typeface="Meiryo UI"/>
              <a:cs typeface="Meiryo UI"/>
            </a:endParaRPr>
          </a:p>
          <a:p>
            <a:pPr marL="158750">
              <a:lnSpc>
                <a:spcPct val="100000"/>
              </a:lnSpc>
              <a:spcBef>
                <a:spcPts val="25"/>
              </a:spcBef>
            </a:pP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ＩＣＴ</a:t>
            </a:r>
            <a:r>
              <a:rPr dirty="0" sz="1700" spc="15" b="1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活用</a:t>
            </a:r>
            <a:r>
              <a:rPr dirty="0" sz="1700" spc="15" b="1">
                <a:solidFill>
                  <a:srgbClr val="FF0000"/>
                </a:solidFill>
                <a:latin typeface="Meiryo UI"/>
                <a:cs typeface="Meiryo UI"/>
              </a:rPr>
              <a:t>した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効果的な学習活動</a:t>
            </a:r>
            <a:r>
              <a:rPr dirty="0" sz="1700" spc="20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例</a:t>
            </a:r>
            <a:r>
              <a:rPr dirty="0" sz="1700" spc="15" b="1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sz="1700" spc="25" b="1">
                <a:solidFill>
                  <a:srgbClr val="FF0000"/>
                </a:solidFill>
                <a:latin typeface="Meiryo UI"/>
                <a:cs typeface="Meiryo UI"/>
              </a:rPr>
              <a:t>提示</a:t>
            </a:r>
            <a:r>
              <a:rPr dirty="0" sz="1700" spc="15">
                <a:latin typeface="Meiryo UI"/>
                <a:cs typeface="Meiryo UI"/>
              </a:rPr>
              <a:t>。</a:t>
            </a:r>
            <a:endParaRPr sz="170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09935" y="7183632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8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0692003" cy="47853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新し</a:t>
            </a:r>
            <a:r>
              <a:rPr dirty="0" spc="-15"/>
              <a:t>い</a:t>
            </a:r>
            <a:r>
              <a:rPr dirty="0" spc="-10"/>
              <a:t>「教育の情報化に関す</a:t>
            </a:r>
            <a:r>
              <a:rPr dirty="0" spc="-10"/>
              <a:t>る</a:t>
            </a:r>
            <a:r>
              <a:rPr dirty="0" spc="-10"/>
              <a:t>手引」の作成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9227819" y="80772"/>
            <a:ext cx="1409700" cy="421005"/>
            <a:chOff x="9227819" y="80772"/>
            <a:chExt cx="1409700" cy="421005"/>
          </a:xfrm>
        </p:grpSpPr>
        <p:sp>
          <p:nvSpPr>
            <p:cNvPr id="15" name="object 15"/>
            <p:cNvSpPr/>
            <p:nvPr/>
          </p:nvSpPr>
          <p:spPr>
            <a:xfrm>
              <a:off x="9227819" y="80772"/>
              <a:ext cx="1409700" cy="421005"/>
            </a:xfrm>
            <a:custGeom>
              <a:avLst/>
              <a:gdLst/>
              <a:ahLst/>
              <a:cxnLst/>
              <a:rect l="l" t="t" r="r" b="b"/>
              <a:pathLst>
                <a:path w="1409700" h="421005">
                  <a:moveTo>
                    <a:pt x="1406652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1409700" y="6096"/>
                  </a:lnTo>
                  <a:lnTo>
                    <a:pt x="1409700" y="3048"/>
                  </a:lnTo>
                  <a:lnTo>
                    <a:pt x="1406652" y="0"/>
                  </a:lnTo>
                  <a:close/>
                </a:path>
                <a:path w="1409700" h="421005">
                  <a:moveTo>
                    <a:pt x="4572" y="6096"/>
                  </a:moveTo>
                  <a:lnTo>
                    <a:pt x="0" y="6096"/>
                  </a:lnTo>
                  <a:lnTo>
                    <a:pt x="0" y="414528"/>
                  </a:lnTo>
                  <a:lnTo>
                    <a:pt x="4572" y="414528"/>
                  </a:lnTo>
                  <a:lnTo>
                    <a:pt x="4572" y="6096"/>
                  </a:lnTo>
                  <a:close/>
                </a:path>
                <a:path w="1409700" h="421005">
                  <a:moveTo>
                    <a:pt x="1409700" y="414533"/>
                  </a:moveTo>
                  <a:lnTo>
                    <a:pt x="0" y="414533"/>
                  </a:lnTo>
                  <a:lnTo>
                    <a:pt x="0" y="417576"/>
                  </a:lnTo>
                  <a:lnTo>
                    <a:pt x="1524" y="420624"/>
                  </a:lnTo>
                  <a:lnTo>
                    <a:pt x="1406652" y="420624"/>
                  </a:lnTo>
                  <a:lnTo>
                    <a:pt x="1409700" y="417576"/>
                  </a:lnTo>
                  <a:lnTo>
                    <a:pt x="1409700" y="41453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232391" y="86868"/>
              <a:ext cx="1400810" cy="408940"/>
            </a:xfrm>
            <a:custGeom>
              <a:avLst/>
              <a:gdLst/>
              <a:ahLst/>
              <a:cxnLst/>
              <a:rect l="l" t="t" r="r" b="b"/>
              <a:pathLst>
                <a:path w="1400809" h="408940">
                  <a:moveTo>
                    <a:pt x="1400555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1400555" y="408431"/>
                  </a:lnTo>
                  <a:lnTo>
                    <a:pt x="1400555" y="0"/>
                  </a:lnTo>
                  <a:close/>
                </a:path>
              </a:pathLst>
            </a:custGeom>
            <a:solidFill>
              <a:srgbClr val="DBE6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227819" y="80772"/>
              <a:ext cx="1409700" cy="421005"/>
            </a:xfrm>
            <a:custGeom>
              <a:avLst/>
              <a:gdLst/>
              <a:ahLst/>
              <a:cxnLst/>
              <a:rect l="l" t="t" r="r" b="b"/>
              <a:pathLst>
                <a:path w="1409700" h="421005">
                  <a:moveTo>
                    <a:pt x="1406652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417576"/>
                  </a:lnTo>
                  <a:lnTo>
                    <a:pt x="1524" y="420624"/>
                  </a:lnTo>
                  <a:lnTo>
                    <a:pt x="1406652" y="420624"/>
                  </a:lnTo>
                  <a:lnTo>
                    <a:pt x="1409700" y="417576"/>
                  </a:lnTo>
                  <a:lnTo>
                    <a:pt x="1409700" y="414528"/>
                  </a:lnTo>
                  <a:lnTo>
                    <a:pt x="10668" y="414528"/>
                  </a:lnTo>
                  <a:lnTo>
                    <a:pt x="4572" y="409956"/>
                  </a:lnTo>
                  <a:lnTo>
                    <a:pt x="10668" y="409956"/>
                  </a:lnTo>
                  <a:lnTo>
                    <a:pt x="10668" y="10668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1409700" y="6096"/>
                  </a:lnTo>
                  <a:lnTo>
                    <a:pt x="1409700" y="3048"/>
                  </a:lnTo>
                  <a:lnTo>
                    <a:pt x="1406652" y="0"/>
                  </a:lnTo>
                  <a:close/>
                </a:path>
                <a:path w="1409700" h="421005">
                  <a:moveTo>
                    <a:pt x="10668" y="409956"/>
                  </a:moveTo>
                  <a:lnTo>
                    <a:pt x="4572" y="409956"/>
                  </a:lnTo>
                  <a:lnTo>
                    <a:pt x="10668" y="414528"/>
                  </a:lnTo>
                  <a:lnTo>
                    <a:pt x="10668" y="409956"/>
                  </a:lnTo>
                  <a:close/>
                </a:path>
                <a:path w="1409700" h="421005">
                  <a:moveTo>
                    <a:pt x="1399031" y="409956"/>
                  </a:moveTo>
                  <a:lnTo>
                    <a:pt x="10668" y="409956"/>
                  </a:lnTo>
                  <a:lnTo>
                    <a:pt x="10668" y="414528"/>
                  </a:lnTo>
                  <a:lnTo>
                    <a:pt x="1399031" y="414528"/>
                  </a:lnTo>
                  <a:lnTo>
                    <a:pt x="1399031" y="409956"/>
                  </a:lnTo>
                  <a:close/>
                </a:path>
                <a:path w="1409700" h="421005">
                  <a:moveTo>
                    <a:pt x="1399031" y="6096"/>
                  </a:moveTo>
                  <a:lnTo>
                    <a:pt x="1399031" y="414528"/>
                  </a:lnTo>
                  <a:lnTo>
                    <a:pt x="1405127" y="409956"/>
                  </a:lnTo>
                  <a:lnTo>
                    <a:pt x="1409700" y="409956"/>
                  </a:lnTo>
                  <a:lnTo>
                    <a:pt x="1409700" y="10668"/>
                  </a:lnTo>
                  <a:lnTo>
                    <a:pt x="1405127" y="10668"/>
                  </a:lnTo>
                  <a:lnTo>
                    <a:pt x="1399031" y="6096"/>
                  </a:lnTo>
                  <a:close/>
                </a:path>
                <a:path w="1409700" h="421005">
                  <a:moveTo>
                    <a:pt x="1409700" y="409956"/>
                  </a:moveTo>
                  <a:lnTo>
                    <a:pt x="1405127" y="409956"/>
                  </a:lnTo>
                  <a:lnTo>
                    <a:pt x="1399031" y="414528"/>
                  </a:lnTo>
                  <a:lnTo>
                    <a:pt x="1409700" y="414528"/>
                  </a:lnTo>
                  <a:lnTo>
                    <a:pt x="1409700" y="409956"/>
                  </a:lnTo>
                  <a:close/>
                </a:path>
                <a:path w="1409700" h="421005">
                  <a:moveTo>
                    <a:pt x="10668" y="6096"/>
                  </a:moveTo>
                  <a:lnTo>
                    <a:pt x="4572" y="10668"/>
                  </a:lnTo>
                  <a:lnTo>
                    <a:pt x="10668" y="10668"/>
                  </a:lnTo>
                  <a:lnTo>
                    <a:pt x="10668" y="6096"/>
                  </a:lnTo>
                  <a:close/>
                </a:path>
                <a:path w="1409700" h="421005">
                  <a:moveTo>
                    <a:pt x="1399031" y="6096"/>
                  </a:moveTo>
                  <a:lnTo>
                    <a:pt x="10668" y="6096"/>
                  </a:lnTo>
                  <a:lnTo>
                    <a:pt x="10668" y="10668"/>
                  </a:lnTo>
                  <a:lnTo>
                    <a:pt x="1399031" y="10668"/>
                  </a:lnTo>
                  <a:lnTo>
                    <a:pt x="1399031" y="6096"/>
                  </a:lnTo>
                  <a:close/>
                </a:path>
                <a:path w="1409700" h="421005">
                  <a:moveTo>
                    <a:pt x="1409700" y="6096"/>
                  </a:moveTo>
                  <a:lnTo>
                    <a:pt x="1399031" y="6096"/>
                  </a:lnTo>
                  <a:lnTo>
                    <a:pt x="1405127" y="10668"/>
                  </a:lnTo>
                  <a:lnTo>
                    <a:pt x="1409700" y="10668"/>
                  </a:lnTo>
                  <a:lnTo>
                    <a:pt x="1409700" y="6096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378188" y="72643"/>
            <a:ext cx="111061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0165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MS UI Gothic"/>
                <a:cs typeface="MS UI Gothic"/>
              </a:rPr>
              <a:t>３．ＩＣＴ利活用 </a:t>
            </a:r>
            <a:r>
              <a:rPr dirty="0" sz="1300" spc="50">
                <a:latin typeface="MS UI Gothic"/>
                <a:cs typeface="MS UI Gothic"/>
              </a:rPr>
              <a:t>ノ</a:t>
            </a:r>
            <a:r>
              <a:rPr dirty="0" sz="1300" spc="254">
                <a:latin typeface="MS UI Gothic"/>
                <a:cs typeface="MS UI Gothic"/>
              </a:rPr>
              <a:t>ウ</a:t>
            </a:r>
            <a:r>
              <a:rPr dirty="0" sz="1300" spc="190">
                <a:latin typeface="MS UI Gothic"/>
                <a:cs typeface="MS UI Gothic"/>
              </a:rPr>
              <a:t>ハ</a:t>
            </a:r>
            <a:r>
              <a:rPr dirty="0" sz="1300" spc="254">
                <a:latin typeface="MS UI Gothic"/>
                <a:cs typeface="MS UI Gothic"/>
              </a:rPr>
              <a:t>ウ</a:t>
            </a:r>
            <a:r>
              <a:rPr dirty="0" sz="1300" spc="-5">
                <a:latin typeface="MS UI Gothic"/>
                <a:cs typeface="MS UI Gothic"/>
              </a:rPr>
              <a:t>集公表</a:t>
            </a:r>
            <a:endParaRPr sz="13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8172" y="2614681"/>
            <a:ext cx="7428230" cy="4709795"/>
            <a:chOff x="2138172" y="2614681"/>
            <a:chExt cx="7428230" cy="4709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9260" y="4335780"/>
              <a:ext cx="1605438" cy="3718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2685" y="4431792"/>
              <a:ext cx="69699" cy="275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8172" y="2614681"/>
              <a:ext cx="7103363" cy="3975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47204" y="6137152"/>
              <a:ext cx="2205355" cy="1173480"/>
            </a:xfrm>
            <a:custGeom>
              <a:avLst/>
              <a:gdLst/>
              <a:ahLst/>
              <a:cxnLst/>
              <a:rect l="l" t="t" r="r" b="b"/>
              <a:pathLst>
                <a:path w="2205354" h="1173479">
                  <a:moveTo>
                    <a:pt x="2205228" y="0"/>
                  </a:moveTo>
                  <a:lnTo>
                    <a:pt x="0" y="0"/>
                  </a:lnTo>
                  <a:lnTo>
                    <a:pt x="0" y="1173480"/>
                  </a:lnTo>
                  <a:lnTo>
                    <a:pt x="2205228" y="1173480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33487" y="6123432"/>
              <a:ext cx="2232660" cy="1201420"/>
            </a:xfrm>
            <a:custGeom>
              <a:avLst/>
              <a:gdLst/>
              <a:ahLst/>
              <a:cxnLst/>
              <a:rect l="l" t="t" r="r" b="b"/>
              <a:pathLst>
                <a:path w="2232659" h="1201420">
                  <a:moveTo>
                    <a:pt x="27431" y="1173485"/>
                  </a:moveTo>
                  <a:lnTo>
                    <a:pt x="13715" y="1173485"/>
                  </a:lnTo>
                  <a:lnTo>
                    <a:pt x="13715" y="1200917"/>
                  </a:lnTo>
                  <a:lnTo>
                    <a:pt x="56387" y="1200917"/>
                  </a:lnTo>
                  <a:lnTo>
                    <a:pt x="56387" y="1187201"/>
                  </a:lnTo>
                  <a:lnTo>
                    <a:pt x="27431" y="1187201"/>
                  </a:lnTo>
                  <a:lnTo>
                    <a:pt x="27431" y="1173485"/>
                  </a:lnTo>
                  <a:close/>
                </a:path>
                <a:path w="2232659" h="1201420">
                  <a:moveTo>
                    <a:pt x="27431" y="1077473"/>
                  </a:moveTo>
                  <a:lnTo>
                    <a:pt x="0" y="1077473"/>
                  </a:lnTo>
                  <a:lnTo>
                    <a:pt x="0" y="1187201"/>
                  </a:lnTo>
                  <a:lnTo>
                    <a:pt x="13715" y="1187201"/>
                  </a:lnTo>
                  <a:lnTo>
                    <a:pt x="13715" y="1173485"/>
                  </a:lnTo>
                  <a:lnTo>
                    <a:pt x="27431" y="1173485"/>
                  </a:lnTo>
                  <a:lnTo>
                    <a:pt x="27431" y="1077473"/>
                  </a:lnTo>
                  <a:close/>
                </a:path>
                <a:path w="2232659" h="1201420">
                  <a:moveTo>
                    <a:pt x="56387" y="1173485"/>
                  </a:moveTo>
                  <a:lnTo>
                    <a:pt x="27431" y="1173485"/>
                  </a:lnTo>
                  <a:lnTo>
                    <a:pt x="27431" y="1187201"/>
                  </a:lnTo>
                  <a:lnTo>
                    <a:pt x="56387" y="1187201"/>
                  </a:lnTo>
                  <a:lnTo>
                    <a:pt x="56387" y="1173485"/>
                  </a:lnTo>
                  <a:close/>
                </a:path>
                <a:path w="2232659" h="1201420">
                  <a:moveTo>
                    <a:pt x="27431" y="885449"/>
                  </a:moveTo>
                  <a:lnTo>
                    <a:pt x="0" y="885449"/>
                  </a:lnTo>
                  <a:lnTo>
                    <a:pt x="0" y="995177"/>
                  </a:lnTo>
                  <a:lnTo>
                    <a:pt x="27431" y="995177"/>
                  </a:lnTo>
                  <a:lnTo>
                    <a:pt x="27431" y="885449"/>
                  </a:lnTo>
                  <a:close/>
                </a:path>
                <a:path w="2232659" h="1201420">
                  <a:moveTo>
                    <a:pt x="27431" y="693425"/>
                  </a:moveTo>
                  <a:lnTo>
                    <a:pt x="0" y="693425"/>
                  </a:lnTo>
                  <a:lnTo>
                    <a:pt x="0" y="803153"/>
                  </a:lnTo>
                  <a:lnTo>
                    <a:pt x="27431" y="803153"/>
                  </a:lnTo>
                  <a:lnTo>
                    <a:pt x="27431" y="693425"/>
                  </a:lnTo>
                  <a:close/>
                </a:path>
                <a:path w="2232659" h="1201420">
                  <a:moveTo>
                    <a:pt x="27431" y="501401"/>
                  </a:moveTo>
                  <a:lnTo>
                    <a:pt x="0" y="501401"/>
                  </a:lnTo>
                  <a:lnTo>
                    <a:pt x="0" y="611129"/>
                  </a:lnTo>
                  <a:lnTo>
                    <a:pt x="27431" y="611129"/>
                  </a:lnTo>
                  <a:lnTo>
                    <a:pt x="27431" y="501401"/>
                  </a:lnTo>
                  <a:close/>
                </a:path>
                <a:path w="2232659" h="1201420">
                  <a:moveTo>
                    <a:pt x="27431" y="309377"/>
                  </a:moveTo>
                  <a:lnTo>
                    <a:pt x="0" y="309377"/>
                  </a:lnTo>
                  <a:lnTo>
                    <a:pt x="0" y="419105"/>
                  </a:lnTo>
                  <a:lnTo>
                    <a:pt x="27431" y="419105"/>
                  </a:lnTo>
                  <a:lnTo>
                    <a:pt x="27431" y="309377"/>
                  </a:lnTo>
                  <a:close/>
                </a:path>
                <a:path w="2232659" h="1201420">
                  <a:moveTo>
                    <a:pt x="27431" y="117347"/>
                  </a:moveTo>
                  <a:lnTo>
                    <a:pt x="0" y="117347"/>
                  </a:lnTo>
                  <a:lnTo>
                    <a:pt x="0" y="227081"/>
                  </a:lnTo>
                  <a:lnTo>
                    <a:pt x="27431" y="227081"/>
                  </a:lnTo>
                  <a:lnTo>
                    <a:pt x="27431" y="117347"/>
                  </a:lnTo>
                  <a:close/>
                </a:path>
                <a:path w="2232659" h="1201420">
                  <a:moveTo>
                    <a:pt x="100583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35051"/>
                  </a:lnTo>
                  <a:lnTo>
                    <a:pt x="27431" y="35051"/>
                  </a:lnTo>
                  <a:lnTo>
                    <a:pt x="27431" y="27431"/>
                  </a:lnTo>
                  <a:lnTo>
                    <a:pt x="13715" y="27431"/>
                  </a:lnTo>
                  <a:lnTo>
                    <a:pt x="27431" y="13715"/>
                  </a:lnTo>
                  <a:lnTo>
                    <a:pt x="100583" y="13715"/>
                  </a:lnTo>
                  <a:lnTo>
                    <a:pt x="100583" y="0"/>
                  </a:lnTo>
                  <a:close/>
                </a:path>
                <a:path w="2232659" h="1201420">
                  <a:moveTo>
                    <a:pt x="27431" y="13715"/>
                  </a:moveTo>
                  <a:lnTo>
                    <a:pt x="13715" y="27431"/>
                  </a:lnTo>
                  <a:lnTo>
                    <a:pt x="27431" y="27431"/>
                  </a:lnTo>
                  <a:lnTo>
                    <a:pt x="27431" y="13715"/>
                  </a:lnTo>
                  <a:close/>
                </a:path>
                <a:path w="2232659" h="1201420">
                  <a:moveTo>
                    <a:pt x="100583" y="13715"/>
                  </a:moveTo>
                  <a:lnTo>
                    <a:pt x="27431" y="13715"/>
                  </a:lnTo>
                  <a:lnTo>
                    <a:pt x="27431" y="27431"/>
                  </a:lnTo>
                  <a:lnTo>
                    <a:pt x="100583" y="27431"/>
                  </a:lnTo>
                  <a:lnTo>
                    <a:pt x="100583" y="13715"/>
                  </a:lnTo>
                  <a:close/>
                </a:path>
                <a:path w="2232659" h="1201420">
                  <a:moveTo>
                    <a:pt x="292607" y="0"/>
                  </a:moveTo>
                  <a:lnTo>
                    <a:pt x="182879" y="0"/>
                  </a:lnTo>
                  <a:lnTo>
                    <a:pt x="182879" y="27431"/>
                  </a:lnTo>
                  <a:lnTo>
                    <a:pt x="292607" y="27431"/>
                  </a:lnTo>
                  <a:lnTo>
                    <a:pt x="292607" y="0"/>
                  </a:lnTo>
                  <a:close/>
                </a:path>
                <a:path w="2232659" h="1201420">
                  <a:moveTo>
                    <a:pt x="484631" y="0"/>
                  </a:moveTo>
                  <a:lnTo>
                    <a:pt x="374903" y="0"/>
                  </a:lnTo>
                  <a:lnTo>
                    <a:pt x="374903" y="27431"/>
                  </a:lnTo>
                  <a:lnTo>
                    <a:pt x="484631" y="27431"/>
                  </a:lnTo>
                  <a:lnTo>
                    <a:pt x="484631" y="0"/>
                  </a:lnTo>
                  <a:close/>
                </a:path>
                <a:path w="2232659" h="1201420">
                  <a:moveTo>
                    <a:pt x="676655" y="0"/>
                  </a:moveTo>
                  <a:lnTo>
                    <a:pt x="566927" y="0"/>
                  </a:lnTo>
                  <a:lnTo>
                    <a:pt x="566927" y="27431"/>
                  </a:lnTo>
                  <a:lnTo>
                    <a:pt x="676655" y="27431"/>
                  </a:lnTo>
                  <a:lnTo>
                    <a:pt x="676655" y="0"/>
                  </a:lnTo>
                  <a:close/>
                </a:path>
                <a:path w="2232659" h="1201420">
                  <a:moveTo>
                    <a:pt x="868679" y="0"/>
                  </a:moveTo>
                  <a:lnTo>
                    <a:pt x="758951" y="0"/>
                  </a:lnTo>
                  <a:lnTo>
                    <a:pt x="758951" y="27431"/>
                  </a:lnTo>
                  <a:lnTo>
                    <a:pt x="868679" y="27431"/>
                  </a:lnTo>
                  <a:lnTo>
                    <a:pt x="868679" y="0"/>
                  </a:lnTo>
                  <a:close/>
                </a:path>
                <a:path w="2232659" h="1201420">
                  <a:moveTo>
                    <a:pt x="1059179" y="0"/>
                  </a:moveTo>
                  <a:lnTo>
                    <a:pt x="950976" y="0"/>
                  </a:lnTo>
                  <a:lnTo>
                    <a:pt x="950976" y="27431"/>
                  </a:lnTo>
                  <a:lnTo>
                    <a:pt x="1059179" y="27431"/>
                  </a:lnTo>
                  <a:lnTo>
                    <a:pt x="1059179" y="0"/>
                  </a:lnTo>
                  <a:close/>
                </a:path>
                <a:path w="2232659" h="1201420">
                  <a:moveTo>
                    <a:pt x="1251203" y="0"/>
                  </a:moveTo>
                  <a:lnTo>
                    <a:pt x="1141476" y="0"/>
                  </a:lnTo>
                  <a:lnTo>
                    <a:pt x="1141476" y="27431"/>
                  </a:lnTo>
                  <a:lnTo>
                    <a:pt x="1251203" y="27431"/>
                  </a:lnTo>
                  <a:lnTo>
                    <a:pt x="1251203" y="0"/>
                  </a:lnTo>
                  <a:close/>
                </a:path>
                <a:path w="2232659" h="1201420">
                  <a:moveTo>
                    <a:pt x="1443227" y="0"/>
                  </a:moveTo>
                  <a:lnTo>
                    <a:pt x="1333500" y="0"/>
                  </a:lnTo>
                  <a:lnTo>
                    <a:pt x="1333500" y="27431"/>
                  </a:lnTo>
                  <a:lnTo>
                    <a:pt x="1443227" y="27431"/>
                  </a:lnTo>
                  <a:lnTo>
                    <a:pt x="1443227" y="0"/>
                  </a:lnTo>
                  <a:close/>
                </a:path>
                <a:path w="2232659" h="1201420">
                  <a:moveTo>
                    <a:pt x="1635252" y="0"/>
                  </a:moveTo>
                  <a:lnTo>
                    <a:pt x="1525523" y="0"/>
                  </a:lnTo>
                  <a:lnTo>
                    <a:pt x="1525523" y="27431"/>
                  </a:lnTo>
                  <a:lnTo>
                    <a:pt x="1635252" y="27431"/>
                  </a:lnTo>
                  <a:lnTo>
                    <a:pt x="1635252" y="0"/>
                  </a:lnTo>
                  <a:close/>
                </a:path>
                <a:path w="2232659" h="1201420">
                  <a:moveTo>
                    <a:pt x="1827276" y="0"/>
                  </a:moveTo>
                  <a:lnTo>
                    <a:pt x="1717547" y="0"/>
                  </a:lnTo>
                  <a:lnTo>
                    <a:pt x="1717547" y="27431"/>
                  </a:lnTo>
                  <a:lnTo>
                    <a:pt x="1827276" y="27431"/>
                  </a:lnTo>
                  <a:lnTo>
                    <a:pt x="1827276" y="0"/>
                  </a:lnTo>
                  <a:close/>
                </a:path>
                <a:path w="2232659" h="1201420">
                  <a:moveTo>
                    <a:pt x="2019300" y="0"/>
                  </a:moveTo>
                  <a:lnTo>
                    <a:pt x="1909571" y="0"/>
                  </a:lnTo>
                  <a:lnTo>
                    <a:pt x="1909571" y="27431"/>
                  </a:lnTo>
                  <a:lnTo>
                    <a:pt x="2019300" y="27431"/>
                  </a:lnTo>
                  <a:lnTo>
                    <a:pt x="2019300" y="0"/>
                  </a:lnTo>
                  <a:close/>
                </a:path>
                <a:path w="2232659" h="1201420">
                  <a:moveTo>
                    <a:pt x="2211323" y="0"/>
                  </a:moveTo>
                  <a:lnTo>
                    <a:pt x="2101595" y="0"/>
                  </a:lnTo>
                  <a:lnTo>
                    <a:pt x="2101595" y="27431"/>
                  </a:lnTo>
                  <a:lnTo>
                    <a:pt x="2211323" y="27431"/>
                  </a:lnTo>
                  <a:lnTo>
                    <a:pt x="2211323" y="0"/>
                  </a:lnTo>
                  <a:close/>
                </a:path>
                <a:path w="2232659" h="1201420">
                  <a:moveTo>
                    <a:pt x="2232659" y="88391"/>
                  </a:moveTo>
                  <a:lnTo>
                    <a:pt x="2205228" y="88391"/>
                  </a:lnTo>
                  <a:lnTo>
                    <a:pt x="2205228" y="196601"/>
                  </a:lnTo>
                  <a:lnTo>
                    <a:pt x="2232659" y="196601"/>
                  </a:lnTo>
                  <a:lnTo>
                    <a:pt x="2232659" y="88391"/>
                  </a:lnTo>
                  <a:close/>
                </a:path>
                <a:path w="2232659" h="1201420">
                  <a:moveTo>
                    <a:pt x="2232659" y="278897"/>
                  </a:moveTo>
                  <a:lnTo>
                    <a:pt x="2205228" y="278897"/>
                  </a:lnTo>
                  <a:lnTo>
                    <a:pt x="2205228" y="388625"/>
                  </a:lnTo>
                  <a:lnTo>
                    <a:pt x="2232659" y="388625"/>
                  </a:lnTo>
                  <a:lnTo>
                    <a:pt x="2232659" y="278897"/>
                  </a:lnTo>
                  <a:close/>
                </a:path>
                <a:path w="2232659" h="1201420">
                  <a:moveTo>
                    <a:pt x="2232659" y="470921"/>
                  </a:moveTo>
                  <a:lnTo>
                    <a:pt x="2205228" y="470921"/>
                  </a:lnTo>
                  <a:lnTo>
                    <a:pt x="2205228" y="580649"/>
                  </a:lnTo>
                  <a:lnTo>
                    <a:pt x="2232659" y="580649"/>
                  </a:lnTo>
                  <a:lnTo>
                    <a:pt x="2232659" y="470921"/>
                  </a:lnTo>
                  <a:close/>
                </a:path>
                <a:path w="2232659" h="1201420">
                  <a:moveTo>
                    <a:pt x="2232659" y="662945"/>
                  </a:moveTo>
                  <a:lnTo>
                    <a:pt x="2205228" y="662945"/>
                  </a:lnTo>
                  <a:lnTo>
                    <a:pt x="2205228" y="772673"/>
                  </a:lnTo>
                  <a:lnTo>
                    <a:pt x="2232659" y="772673"/>
                  </a:lnTo>
                  <a:lnTo>
                    <a:pt x="2232659" y="662945"/>
                  </a:lnTo>
                  <a:close/>
                </a:path>
                <a:path w="2232659" h="1201420">
                  <a:moveTo>
                    <a:pt x="2232659" y="854969"/>
                  </a:moveTo>
                  <a:lnTo>
                    <a:pt x="2205228" y="854969"/>
                  </a:lnTo>
                  <a:lnTo>
                    <a:pt x="2205228" y="964697"/>
                  </a:lnTo>
                  <a:lnTo>
                    <a:pt x="2232659" y="964697"/>
                  </a:lnTo>
                  <a:lnTo>
                    <a:pt x="2232659" y="854969"/>
                  </a:lnTo>
                  <a:close/>
                </a:path>
                <a:path w="2232659" h="1201420">
                  <a:moveTo>
                    <a:pt x="2232659" y="1046993"/>
                  </a:moveTo>
                  <a:lnTo>
                    <a:pt x="2205228" y="1046993"/>
                  </a:lnTo>
                  <a:lnTo>
                    <a:pt x="2205228" y="1156721"/>
                  </a:lnTo>
                  <a:lnTo>
                    <a:pt x="2232659" y="1156721"/>
                  </a:lnTo>
                  <a:lnTo>
                    <a:pt x="2232659" y="1046993"/>
                  </a:lnTo>
                  <a:close/>
                </a:path>
                <a:path w="2232659" h="1201420">
                  <a:moveTo>
                    <a:pt x="2167128" y="1173485"/>
                  </a:moveTo>
                  <a:lnTo>
                    <a:pt x="2057400" y="1173485"/>
                  </a:lnTo>
                  <a:lnTo>
                    <a:pt x="2057400" y="1200917"/>
                  </a:lnTo>
                  <a:lnTo>
                    <a:pt x="2167128" y="1200917"/>
                  </a:lnTo>
                  <a:lnTo>
                    <a:pt x="2167128" y="1173485"/>
                  </a:lnTo>
                  <a:close/>
                </a:path>
                <a:path w="2232659" h="1201420">
                  <a:moveTo>
                    <a:pt x="1975103" y="1173485"/>
                  </a:moveTo>
                  <a:lnTo>
                    <a:pt x="1865376" y="1173485"/>
                  </a:lnTo>
                  <a:lnTo>
                    <a:pt x="1865376" y="1200917"/>
                  </a:lnTo>
                  <a:lnTo>
                    <a:pt x="1975103" y="1200917"/>
                  </a:lnTo>
                  <a:lnTo>
                    <a:pt x="1975103" y="1173485"/>
                  </a:lnTo>
                  <a:close/>
                </a:path>
                <a:path w="2232659" h="1201420">
                  <a:moveTo>
                    <a:pt x="1783079" y="1173485"/>
                  </a:moveTo>
                  <a:lnTo>
                    <a:pt x="1673352" y="1173485"/>
                  </a:lnTo>
                  <a:lnTo>
                    <a:pt x="1673352" y="1200917"/>
                  </a:lnTo>
                  <a:lnTo>
                    <a:pt x="1783079" y="1200917"/>
                  </a:lnTo>
                  <a:lnTo>
                    <a:pt x="1783079" y="1173485"/>
                  </a:lnTo>
                  <a:close/>
                </a:path>
                <a:path w="2232659" h="1201420">
                  <a:moveTo>
                    <a:pt x="1591055" y="1173485"/>
                  </a:moveTo>
                  <a:lnTo>
                    <a:pt x="1481327" y="1173485"/>
                  </a:lnTo>
                  <a:lnTo>
                    <a:pt x="1481327" y="1200917"/>
                  </a:lnTo>
                  <a:lnTo>
                    <a:pt x="1591055" y="1200917"/>
                  </a:lnTo>
                  <a:lnTo>
                    <a:pt x="1591055" y="1173485"/>
                  </a:lnTo>
                  <a:close/>
                </a:path>
                <a:path w="2232659" h="1201420">
                  <a:moveTo>
                    <a:pt x="1399031" y="1173485"/>
                  </a:moveTo>
                  <a:lnTo>
                    <a:pt x="1289303" y="1173485"/>
                  </a:lnTo>
                  <a:lnTo>
                    <a:pt x="1289303" y="1200917"/>
                  </a:lnTo>
                  <a:lnTo>
                    <a:pt x="1399031" y="1200917"/>
                  </a:lnTo>
                  <a:lnTo>
                    <a:pt x="1399031" y="1173485"/>
                  </a:lnTo>
                  <a:close/>
                </a:path>
                <a:path w="2232659" h="1201420">
                  <a:moveTo>
                    <a:pt x="1207007" y="1173485"/>
                  </a:moveTo>
                  <a:lnTo>
                    <a:pt x="1097279" y="1173485"/>
                  </a:lnTo>
                  <a:lnTo>
                    <a:pt x="1097279" y="1200917"/>
                  </a:lnTo>
                  <a:lnTo>
                    <a:pt x="1207007" y="1200917"/>
                  </a:lnTo>
                  <a:lnTo>
                    <a:pt x="1207007" y="1173485"/>
                  </a:lnTo>
                  <a:close/>
                </a:path>
                <a:path w="2232659" h="1201420">
                  <a:moveTo>
                    <a:pt x="1014983" y="1173485"/>
                  </a:moveTo>
                  <a:lnTo>
                    <a:pt x="905255" y="1173485"/>
                  </a:lnTo>
                  <a:lnTo>
                    <a:pt x="905255" y="1200917"/>
                  </a:lnTo>
                  <a:lnTo>
                    <a:pt x="1014983" y="1200917"/>
                  </a:lnTo>
                  <a:lnTo>
                    <a:pt x="1014983" y="1173485"/>
                  </a:lnTo>
                  <a:close/>
                </a:path>
                <a:path w="2232659" h="1201420">
                  <a:moveTo>
                    <a:pt x="822959" y="1173485"/>
                  </a:moveTo>
                  <a:lnTo>
                    <a:pt x="714755" y="1173485"/>
                  </a:lnTo>
                  <a:lnTo>
                    <a:pt x="714755" y="1200917"/>
                  </a:lnTo>
                  <a:lnTo>
                    <a:pt x="822959" y="1200917"/>
                  </a:lnTo>
                  <a:lnTo>
                    <a:pt x="822959" y="1173485"/>
                  </a:lnTo>
                  <a:close/>
                </a:path>
                <a:path w="2232659" h="1201420">
                  <a:moveTo>
                    <a:pt x="632459" y="1173485"/>
                  </a:moveTo>
                  <a:lnTo>
                    <a:pt x="522731" y="1173485"/>
                  </a:lnTo>
                  <a:lnTo>
                    <a:pt x="522731" y="1200917"/>
                  </a:lnTo>
                  <a:lnTo>
                    <a:pt x="632459" y="1200917"/>
                  </a:lnTo>
                  <a:lnTo>
                    <a:pt x="632459" y="1173485"/>
                  </a:lnTo>
                  <a:close/>
                </a:path>
                <a:path w="2232659" h="1201420">
                  <a:moveTo>
                    <a:pt x="440435" y="1173485"/>
                  </a:moveTo>
                  <a:lnTo>
                    <a:pt x="330707" y="1173485"/>
                  </a:lnTo>
                  <a:lnTo>
                    <a:pt x="330707" y="1200917"/>
                  </a:lnTo>
                  <a:lnTo>
                    <a:pt x="440435" y="1200917"/>
                  </a:lnTo>
                  <a:lnTo>
                    <a:pt x="440435" y="1173485"/>
                  </a:lnTo>
                  <a:close/>
                </a:path>
                <a:path w="2232659" h="1201420">
                  <a:moveTo>
                    <a:pt x="248411" y="1173485"/>
                  </a:moveTo>
                  <a:lnTo>
                    <a:pt x="138683" y="1173485"/>
                  </a:lnTo>
                  <a:lnTo>
                    <a:pt x="138683" y="1200917"/>
                  </a:lnTo>
                  <a:lnTo>
                    <a:pt x="248411" y="1200917"/>
                  </a:lnTo>
                  <a:lnTo>
                    <a:pt x="248411" y="1173485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737864" y="5785251"/>
            <a:ext cx="34042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児童生徒一人一人</a:t>
            </a:r>
            <a:r>
              <a:rPr dirty="0" u="sng" sz="1400" spc="-9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に</a:t>
            </a: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最適</a:t>
            </a:r>
            <a:r>
              <a:rPr dirty="0" u="sng" sz="1400" spc="-14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な</a:t>
            </a:r>
            <a:r>
              <a:rPr dirty="0" u="sng" sz="1400" spc="-30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コ</a:t>
            </a:r>
            <a:r>
              <a:rPr dirty="0" u="sng" sz="1400" spc="-204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ン</a:t>
            </a:r>
            <a:r>
              <a:rPr dirty="0" u="sng" sz="1400" spc="-17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テ</a:t>
            </a:r>
            <a:r>
              <a:rPr dirty="0" u="sng" sz="1400" spc="-204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ンツ</a:t>
            </a: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の提供</a:t>
            </a:r>
            <a:endParaRPr sz="1400">
              <a:latin typeface="Meiryo"/>
              <a:cs typeface="Meiry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23432" y="5443728"/>
            <a:ext cx="2135505" cy="312420"/>
          </a:xfrm>
          <a:custGeom>
            <a:avLst/>
            <a:gdLst/>
            <a:ahLst/>
            <a:cxnLst/>
            <a:rect l="l" t="t" r="r" b="b"/>
            <a:pathLst>
              <a:path w="2135504" h="312420">
                <a:moveTo>
                  <a:pt x="2135123" y="0"/>
                </a:moveTo>
                <a:lnTo>
                  <a:pt x="0" y="0"/>
                </a:lnTo>
                <a:lnTo>
                  <a:pt x="0" y="312419"/>
                </a:lnTo>
                <a:lnTo>
                  <a:pt x="2135123" y="312419"/>
                </a:lnTo>
                <a:lnTo>
                  <a:pt x="21351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09791" y="5173508"/>
            <a:ext cx="2096770" cy="53784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474470" indent="-153670">
              <a:lnSpc>
                <a:spcPct val="100000"/>
              </a:lnSpc>
              <a:spcBef>
                <a:spcPts val="495"/>
              </a:spcBef>
              <a:buSzPct val="91666"/>
              <a:buChar char="○"/>
              <a:tabLst>
                <a:tab pos="1475105" algn="l"/>
              </a:tabLst>
            </a:pPr>
            <a:r>
              <a:rPr dirty="0" sz="1200">
                <a:latin typeface="Meiryo UI"/>
                <a:cs typeface="Meiryo UI"/>
              </a:rPr>
              <a:t>高大連携</a:t>
            </a:r>
            <a:endParaRPr sz="12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u="sng" sz="1400" spc="-64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ＩＣＴ</a:t>
            </a:r>
            <a:r>
              <a:rPr dirty="0" u="sng" sz="1400" spc="-2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を</a:t>
            </a: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基盤</a:t>
            </a:r>
            <a:r>
              <a:rPr dirty="0" u="sng" sz="1400" spc="-33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とし</a:t>
            </a:r>
            <a:r>
              <a:rPr dirty="0" u="sng" sz="1400" spc="-12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た</a:t>
            </a: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先端技術</a:t>
            </a:r>
            <a:endParaRPr sz="1400">
              <a:latin typeface="Meiryo"/>
              <a:cs typeface="Meiry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82940" y="2375916"/>
            <a:ext cx="1958339" cy="4817745"/>
            <a:chOff x="8282940" y="2375916"/>
            <a:chExt cx="1958339" cy="481774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2940" y="6742181"/>
              <a:ext cx="1011936" cy="4511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727692" y="2389637"/>
              <a:ext cx="500380" cy="4128770"/>
            </a:xfrm>
            <a:custGeom>
              <a:avLst/>
              <a:gdLst/>
              <a:ahLst/>
              <a:cxnLst/>
              <a:rect l="l" t="t" r="r" b="b"/>
              <a:pathLst>
                <a:path w="500379" h="4128770">
                  <a:moveTo>
                    <a:pt x="499872" y="0"/>
                  </a:moveTo>
                  <a:lnTo>
                    <a:pt x="0" y="0"/>
                  </a:lnTo>
                  <a:lnTo>
                    <a:pt x="0" y="4128516"/>
                  </a:lnTo>
                  <a:lnTo>
                    <a:pt x="499872" y="4128516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F2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713976" y="2375916"/>
              <a:ext cx="527685" cy="4156075"/>
            </a:xfrm>
            <a:custGeom>
              <a:avLst/>
              <a:gdLst/>
              <a:ahLst/>
              <a:cxnLst/>
              <a:rect l="l" t="t" r="r" b="b"/>
              <a:pathLst>
                <a:path w="527684" h="4156075">
                  <a:moveTo>
                    <a:pt x="521207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4149857"/>
                  </a:lnTo>
                  <a:lnTo>
                    <a:pt x="6096" y="4155953"/>
                  </a:lnTo>
                  <a:lnTo>
                    <a:pt x="521207" y="4155953"/>
                  </a:lnTo>
                  <a:lnTo>
                    <a:pt x="527303" y="4149857"/>
                  </a:lnTo>
                  <a:lnTo>
                    <a:pt x="527303" y="4142237"/>
                  </a:lnTo>
                  <a:lnTo>
                    <a:pt x="27431" y="4142237"/>
                  </a:lnTo>
                  <a:lnTo>
                    <a:pt x="13716" y="4128521"/>
                  </a:lnTo>
                  <a:lnTo>
                    <a:pt x="27431" y="4128521"/>
                  </a:lnTo>
                  <a:lnTo>
                    <a:pt x="27431" y="27432"/>
                  </a:lnTo>
                  <a:lnTo>
                    <a:pt x="13716" y="27432"/>
                  </a:lnTo>
                  <a:lnTo>
                    <a:pt x="27431" y="13716"/>
                  </a:lnTo>
                  <a:lnTo>
                    <a:pt x="527303" y="13716"/>
                  </a:lnTo>
                  <a:lnTo>
                    <a:pt x="527303" y="6096"/>
                  </a:lnTo>
                  <a:lnTo>
                    <a:pt x="521207" y="0"/>
                  </a:lnTo>
                  <a:close/>
                </a:path>
                <a:path w="527684" h="4156075">
                  <a:moveTo>
                    <a:pt x="27431" y="4128521"/>
                  </a:moveTo>
                  <a:lnTo>
                    <a:pt x="13716" y="4128521"/>
                  </a:lnTo>
                  <a:lnTo>
                    <a:pt x="27431" y="4142237"/>
                  </a:lnTo>
                  <a:lnTo>
                    <a:pt x="27431" y="4128521"/>
                  </a:lnTo>
                  <a:close/>
                </a:path>
                <a:path w="527684" h="4156075">
                  <a:moveTo>
                    <a:pt x="499872" y="4128521"/>
                  </a:moveTo>
                  <a:lnTo>
                    <a:pt x="27431" y="4128521"/>
                  </a:lnTo>
                  <a:lnTo>
                    <a:pt x="27431" y="4142237"/>
                  </a:lnTo>
                  <a:lnTo>
                    <a:pt x="499872" y="4142237"/>
                  </a:lnTo>
                  <a:lnTo>
                    <a:pt x="499872" y="4128521"/>
                  </a:lnTo>
                  <a:close/>
                </a:path>
                <a:path w="527684" h="4156075">
                  <a:moveTo>
                    <a:pt x="499872" y="13716"/>
                  </a:moveTo>
                  <a:lnTo>
                    <a:pt x="499872" y="4142237"/>
                  </a:lnTo>
                  <a:lnTo>
                    <a:pt x="513588" y="4128521"/>
                  </a:lnTo>
                  <a:lnTo>
                    <a:pt x="527303" y="4128521"/>
                  </a:lnTo>
                  <a:lnTo>
                    <a:pt x="527303" y="27432"/>
                  </a:lnTo>
                  <a:lnTo>
                    <a:pt x="513588" y="27432"/>
                  </a:lnTo>
                  <a:lnTo>
                    <a:pt x="499872" y="13716"/>
                  </a:lnTo>
                  <a:close/>
                </a:path>
                <a:path w="527684" h="4156075">
                  <a:moveTo>
                    <a:pt x="527303" y="4128521"/>
                  </a:moveTo>
                  <a:lnTo>
                    <a:pt x="513588" y="4128521"/>
                  </a:lnTo>
                  <a:lnTo>
                    <a:pt x="499872" y="4142237"/>
                  </a:lnTo>
                  <a:lnTo>
                    <a:pt x="527303" y="4142237"/>
                  </a:lnTo>
                  <a:lnTo>
                    <a:pt x="527303" y="4128521"/>
                  </a:lnTo>
                  <a:close/>
                </a:path>
                <a:path w="527684" h="4156075">
                  <a:moveTo>
                    <a:pt x="27431" y="13716"/>
                  </a:moveTo>
                  <a:lnTo>
                    <a:pt x="13716" y="27432"/>
                  </a:lnTo>
                  <a:lnTo>
                    <a:pt x="27431" y="27432"/>
                  </a:lnTo>
                  <a:lnTo>
                    <a:pt x="27431" y="13716"/>
                  </a:lnTo>
                  <a:close/>
                </a:path>
                <a:path w="527684" h="4156075">
                  <a:moveTo>
                    <a:pt x="499872" y="13716"/>
                  </a:moveTo>
                  <a:lnTo>
                    <a:pt x="27431" y="13716"/>
                  </a:lnTo>
                  <a:lnTo>
                    <a:pt x="27431" y="27432"/>
                  </a:lnTo>
                  <a:lnTo>
                    <a:pt x="499872" y="27432"/>
                  </a:lnTo>
                  <a:lnTo>
                    <a:pt x="499872" y="13716"/>
                  </a:lnTo>
                  <a:close/>
                </a:path>
                <a:path w="527684" h="4156075">
                  <a:moveTo>
                    <a:pt x="527303" y="13716"/>
                  </a:moveTo>
                  <a:lnTo>
                    <a:pt x="499872" y="13716"/>
                  </a:lnTo>
                  <a:lnTo>
                    <a:pt x="513588" y="27432"/>
                  </a:lnTo>
                  <a:lnTo>
                    <a:pt x="527303" y="27432"/>
                  </a:lnTo>
                  <a:lnTo>
                    <a:pt x="527303" y="13716"/>
                  </a:lnTo>
                  <a:close/>
                </a:path>
              </a:pathLst>
            </a:custGeom>
            <a:solidFill>
              <a:srgbClr val="6224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886467" y="2437892"/>
            <a:ext cx="182880" cy="403987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200">
                <a:latin typeface="MS PMincho"/>
                <a:cs typeface="MS PMincho"/>
              </a:rPr>
              <a:t>学校外</a:t>
            </a:r>
            <a:r>
              <a:rPr dirty="0" sz="1200" spc="-120">
                <a:latin typeface="MS PMincho"/>
                <a:cs typeface="MS PMincho"/>
              </a:rPr>
              <a:t>の</a:t>
            </a:r>
            <a:r>
              <a:rPr dirty="0" sz="1200" spc="-25">
                <a:latin typeface="MS PMincho"/>
                <a:cs typeface="MS PMincho"/>
              </a:rPr>
              <a:t>デ</a:t>
            </a:r>
            <a:r>
              <a:rPr dirty="0" sz="1200">
                <a:latin typeface="MS PMincho"/>
                <a:cs typeface="MS PMincho"/>
              </a:rPr>
              <a:t>ー</a:t>
            </a:r>
            <a:r>
              <a:rPr dirty="0" sz="1200" spc="-50">
                <a:latin typeface="MS PMincho"/>
                <a:cs typeface="MS PMincho"/>
              </a:rPr>
              <a:t>タ</a:t>
            </a:r>
            <a:r>
              <a:rPr dirty="0" sz="1200">
                <a:latin typeface="MS PMincho"/>
                <a:cs typeface="MS PMincho"/>
              </a:rPr>
              <a:t>及び</a:t>
            </a:r>
            <a:r>
              <a:rPr dirty="0" sz="1200" spc="-15">
                <a:latin typeface="MS PMincho"/>
                <a:cs typeface="MS PMincho"/>
              </a:rPr>
              <a:t>教</a:t>
            </a:r>
            <a:r>
              <a:rPr dirty="0" sz="1200">
                <a:latin typeface="MS PMincho"/>
                <a:cs typeface="MS PMincho"/>
              </a:rPr>
              <a:t>育</a:t>
            </a:r>
            <a:r>
              <a:rPr dirty="0" sz="1200" spc="-15">
                <a:latin typeface="MS PMincho"/>
                <a:cs typeface="MS PMincho"/>
              </a:rPr>
              <a:t>分野</a:t>
            </a:r>
            <a:r>
              <a:rPr dirty="0" sz="1200">
                <a:latin typeface="MS PMincho"/>
                <a:cs typeface="MS PMincho"/>
              </a:rPr>
              <a:t>以</a:t>
            </a:r>
            <a:r>
              <a:rPr dirty="0" sz="1200" spc="-15">
                <a:latin typeface="MS PMincho"/>
                <a:cs typeface="MS PMincho"/>
              </a:rPr>
              <a:t>外</a:t>
            </a:r>
            <a:r>
              <a:rPr dirty="0" sz="1200" spc="-625">
                <a:latin typeface="MS PMincho"/>
                <a:cs typeface="MS PMincho"/>
              </a:rPr>
              <a:t>（</a:t>
            </a:r>
            <a:r>
              <a:rPr dirty="0" sz="1200">
                <a:latin typeface="MS PMincho"/>
                <a:cs typeface="MS PMincho"/>
              </a:rPr>
              <a:t>医療</a:t>
            </a:r>
            <a:r>
              <a:rPr dirty="0" sz="1200" spc="-110">
                <a:latin typeface="MS PMincho"/>
                <a:cs typeface="MS PMincho"/>
              </a:rPr>
              <a:t>や</a:t>
            </a:r>
            <a:r>
              <a:rPr dirty="0" sz="1200">
                <a:latin typeface="MS PMincho"/>
                <a:cs typeface="MS PMincho"/>
              </a:rPr>
              <a:t>福</a:t>
            </a:r>
            <a:r>
              <a:rPr dirty="0" sz="1200" spc="-15">
                <a:latin typeface="MS PMincho"/>
                <a:cs typeface="MS PMincho"/>
              </a:rPr>
              <a:t>祉等</a:t>
            </a:r>
            <a:r>
              <a:rPr dirty="0" sz="1200" spc="-625">
                <a:latin typeface="MS PMincho"/>
                <a:cs typeface="MS PMincho"/>
              </a:rPr>
              <a:t>）</a:t>
            </a:r>
            <a:r>
              <a:rPr dirty="0" sz="1200" spc="-120">
                <a:latin typeface="MS PMincho"/>
                <a:cs typeface="MS PMincho"/>
              </a:rPr>
              <a:t>の</a:t>
            </a:r>
            <a:r>
              <a:rPr dirty="0" sz="1200" spc="-25">
                <a:latin typeface="MS PMincho"/>
                <a:cs typeface="MS PMincho"/>
              </a:rPr>
              <a:t>デ</a:t>
            </a:r>
            <a:r>
              <a:rPr dirty="0" sz="1200">
                <a:latin typeface="MS PMincho"/>
                <a:cs typeface="MS PMincho"/>
              </a:rPr>
              <a:t>ータ</a:t>
            </a:r>
            <a:endParaRPr sz="1200">
              <a:latin typeface="MS PMincho"/>
              <a:cs typeface="MS PMinch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28916" y="4340352"/>
            <a:ext cx="2245360" cy="1103630"/>
          </a:xfrm>
          <a:custGeom>
            <a:avLst/>
            <a:gdLst/>
            <a:ahLst/>
            <a:cxnLst/>
            <a:rect l="l" t="t" r="r" b="b"/>
            <a:pathLst>
              <a:path w="2245359" h="1103629">
                <a:moveTo>
                  <a:pt x="27431" y="1075943"/>
                </a:moveTo>
                <a:lnTo>
                  <a:pt x="13715" y="1075943"/>
                </a:lnTo>
                <a:lnTo>
                  <a:pt x="13715" y="1103375"/>
                </a:lnTo>
                <a:lnTo>
                  <a:pt x="74675" y="1103375"/>
                </a:lnTo>
                <a:lnTo>
                  <a:pt x="74675" y="1089659"/>
                </a:lnTo>
                <a:lnTo>
                  <a:pt x="27431" y="1089659"/>
                </a:lnTo>
                <a:lnTo>
                  <a:pt x="27431" y="1075943"/>
                </a:lnTo>
                <a:close/>
              </a:path>
              <a:path w="2245359" h="1103629">
                <a:moveTo>
                  <a:pt x="27431" y="979931"/>
                </a:moveTo>
                <a:lnTo>
                  <a:pt x="0" y="979931"/>
                </a:lnTo>
                <a:lnTo>
                  <a:pt x="0" y="1089659"/>
                </a:lnTo>
                <a:lnTo>
                  <a:pt x="13715" y="1089659"/>
                </a:lnTo>
                <a:lnTo>
                  <a:pt x="13715" y="1075943"/>
                </a:lnTo>
                <a:lnTo>
                  <a:pt x="27431" y="1075943"/>
                </a:lnTo>
                <a:lnTo>
                  <a:pt x="27431" y="979931"/>
                </a:lnTo>
                <a:close/>
              </a:path>
              <a:path w="2245359" h="1103629">
                <a:moveTo>
                  <a:pt x="74675" y="1075943"/>
                </a:moveTo>
                <a:lnTo>
                  <a:pt x="27431" y="1075943"/>
                </a:lnTo>
                <a:lnTo>
                  <a:pt x="27431" y="1089659"/>
                </a:lnTo>
                <a:lnTo>
                  <a:pt x="74675" y="1089659"/>
                </a:lnTo>
                <a:lnTo>
                  <a:pt x="74675" y="1075943"/>
                </a:lnTo>
                <a:close/>
              </a:path>
              <a:path w="2245359" h="1103629">
                <a:moveTo>
                  <a:pt x="27431" y="787907"/>
                </a:moveTo>
                <a:lnTo>
                  <a:pt x="0" y="787907"/>
                </a:lnTo>
                <a:lnTo>
                  <a:pt x="0" y="897635"/>
                </a:lnTo>
                <a:lnTo>
                  <a:pt x="27431" y="897635"/>
                </a:lnTo>
                <a:lnTo>
                  <a:pt x="27431" y="787907"/>
                </a:lnTo>
                <a:close/>
              </a:path>
              <a:path w="2245359" h="1103629">
                <a:moveTo>
                  <a:pt x="27431" y="595883"/>
                </a:moveTo>
                <a:lnTo>
                  <a:pt x="0" y="595883"/>
                </a:lnTo>
                <a:lnTo>
                  <a:pt x="0" y="705611"/>
                </a:lnTo>
                <a:lnTo>
                  <a:pt x="27431" y="705611"/>
                </a:lnTo>
                <a:lnTo>
                  <a:pt x="27431" y="595883"/>
                </a:lnTo>
                <a:close/>
              </a:path>
              <a:path w="2245359" h="1103629">
                <a:moveTo>
                  <a:pt x="27431" y="403859"/>
                </a:moveTo>
                <a:lnTo>
                  <a:pt x="0" y="403859"/>
                </a:lnTo>
                <a:lnTo>
                  <a:pt x="0" y="513587"/>
                </a:lnTo>
                <a:lnTo>
                  <a:pt x="27431" y="513587"/>
                </a:lnTo>
                <a:lnTo>
                  <a:pt x="27431" y="403859"/>
                </a:lnTo>
                <a:close/>
              </a:path>
              <a:path w="2245359" h="1103629">
                <a:moveTo>
                  <a:pt x="27431" y="211835"/>
                </a:moveTo>
                <a:lnTo>
                  <a:pt x="0" y="211835"/>
                </a:lnTo>
                <a:lnTo>
                  <a:pt x="0" y="321563"/>
                </a:lnTo>
                <a:lnTo>
                  <a:pt x="27431" y="321563"/>
                </a:lnTo>
                <a:lnTo>
                  <a:pt x="27431" y="211835"/>
                </a:lnTo>
                <a:close/>
              </a:path>
              <a:path w="2245359" h="1103629">
                <a:moveTo>
                  <a:pt x="27431" y="19811"/>
                </a:moveTo>
                <a:lnTo>
                  <a:pt x="0" y="19811"/>
                </a:lnTo>
                <a:lnTo>
                  <a:pt x="0" y="129539"/>
                </a:lnTo>
                <a:lnTo>
                  <a:pt x="27431" y="129539"/>
                </a:lnTo>
                <a:lnTo>
                  <a:pt x="27431" y="19811"/>
                </a:lnTo>
                <a:close/>
              </a:path>
              <a:path w="2245359" h="1103629">
                <a:moveTo>
                  <a:pt x="198119" y="0"/>
                </a:moveTo>
                <a:lnTo>
                  <a:pt x="88391" y="0"/>
                </a:lnTo>
                <a:lnTo>
                  <a:pt x="88391" y="27431"/>
                </a:lnTo>
                <a:lnTo>
                  <a:pt x="198119" y="27431"/>
                </a:lnTo>
                <a:lnTo>
                  <a:pt x="198119" y="0"/>
                </a:lnTo>
                <a:close/>
              </a:path>
              <a:path w="2245359" h="1103629">
                <a:moveTo>
                  <a:pt x="390143" y="0"/>
                </a:moveTo>
                <a:lnTo>
                  <a:pt x="280415" y="0"/>
                </a:lnTo>
                <a:lnTo>
                  <a:pt x="280415" y="27431"/>
                </a:lnTo>
                <a:lnTo>
                  <a:pt x="390143" y="27431"/>
                </a:lnTo>
                <a:lnTo>
                  <a:pt x="390143" y="0"/>
                </a:lnTo>
                <a:close/>
              </a:path>
              <a:path w="2245359" h="1103629">
                <a:moveTo>
                  <a:pt x="582167" y="0"/>
                </a:moveTo>
                <a:lnTo>
                  <a:pt x="472439" y="0"/>
                </a:lnTo>
                <a:lnTo>
                  <a:pt x="472439" y="27431"/>
                </a:lnTo>
                <a:lnTo>
                  <a:pt x="582167" y="27431"/>
                </a:lnTo>
                <a:lnTo>
                  <a:pt x="582167" y="0"/>
                </a:lnTo>
                <a:close/>
              </a:path>
              <a:path w="2245359" h="1103629">
                <a:moveTo>
                  <a:pt x="774191" y="0"/>
                </a:moveTo>
                <a:lnTo>
                  <a:pt x="664463" y="0"/>
                </a:lnTo>
                <a:lnTo>
                  <a:pt x="664463" y="27431"/>
                </a:lnTo>
                <a:lnTo>
                  <a:pt x="774191" y="27431"/>
                </a:lnTo>
                <a:lnTo>
                  <a:pt x="774191" y="0"/>
                </a:lnTo>
                <a:close/>
              </a:path>
              <a:path w="2245359" h="1103629">
                <a:moveTo>
                  <a:pt x="966215" y="0"/>
                </a:moveTo>
                <a:lnTo>
                  <a:pt x="856487" y="0"/>
                </a:lnTo>
                <a:lnTo>
                  <a:pt x="856487" y="27431"/>
                </a:lnTo>
                <a:lnTo>
                  <a:pt x="966215" y="27431"/>
                </a:lnTo>
                <a:lnTo>
                  <a:pt x="966215" y="0"/>
                </a:lnTo>
                <a:close/>
              </a:path>
              <a:path w="2245359" h="1103629">
                <a:moveTo>
                  <a:pt x="1158239" y="0"/>
                </a:moveTo>
                <a:lnTo>
                  <a:pt x="1048511" y="0"/>
                </a:lnTo>
                <a:lnTo>
                  <a:pt x="1048511" y="27431"/>
                </a:lnTo>
                <a:lnTo>
                  <a:pt x="1158239" y="27431"/>
                </a:lnTo>
                <a:lnTo>
                  <a:pt x="1158239" y="0"/>
                </a:lnTo>
                <a:close/>
              </a:path>
              <a:path w="2245359" h="1103629">
                <a:moveTo>
                  <a:pt x="1350263" y="0"/>
                </a:moveTo>
                <a:lnTo>
                  <a:pt x="1240535" y="0"/>
                </a:lnTo>
                <a:lnTo>
                  <a:pt x="1240535" y="27431"/>
                </a:lnTo>
                <a:lnTo>
                  <a:pt x="1350263" y="27431"/>
                </a:lnTo>
                <a:lnTo>
                  <a:pt x="1350263" y="0"/>
                </a:lnTo>
                <a:close/>
              </a:path>
              <a:path w="2245359" h="1103629">
                <a:moveTo>
                  <a:pt x="1542287" y="0"/>
                </a:moveTo>
                <a:lnTo>
                  <a:pt x="1432559" y="0"/>
                </a:lnTo>
                <a:lnTo>
                  <a:pt x="1432559" y="27431"/>
                </a:lnTo>
                <a:lnTo>
                  <a:pt x="1542287" y="27431"/>
                </a:lnTo>
                <a:lnTo>
                  <a:pt x="1542287" y="0"/>
                </a:lnTo>
                <a:close/>
              </a:path>
              <a:path w="2245359" h="1103629">
                <a:moveTo>
                  <a:pt x="1734311" y="0"/>
                </a:moveTo>
                <a:lnTo>
                  <a:pt x="1624583" y="0"/>
                </a:lnTo>
                <a:lnTo>
                  <a:pt x="1624583" y="27431"/>
                </a:lnTo>
                <a:lnTo>
                  <a:pt x="1734311" y="27431"/>
                </a:lnTo>
                <a:lnTo>
                  <a:pt x="1734311" y="0"/>
                </a:lnTo>
                <a:close/>
              </a:path>
              <a:path w="2245359" h="1103629">
                <a:moveTo>
                  <a:pt x="1924811" y="0"/>
                </a:moveTo>
                <a:lnTo>
                  <a:pt x="1815083" y="0"/>
                </a:lnTo>
                <a:lnTo>
                  <a:pt x="1815083" y="27431"/>
                </a:lnTo>
                <a:lnTo>
                  <a:pt x="1924811" y="27431"/>
                </a:lnTo>
                <a:lnTo>
                  <a:pt x="1924811" y="0"/>
                </a:lnTo>
                <a:close/>
              </a:path>
              <a:path w="2245359" h="1103629">
                <a:moveTo>
                  <a:pt x="2116835" y="0"/>
                </a:moveTo>
                <a:lnTo>
                  <a:pt x="2007107" y="0"/>
                </a:lnTo>
                <a:lnTo>
                  <a:pt x="2007107" y="27431"/>
                </a:lnTo>
                <a:lnTo>
                  <a:pt x="2116835" y="27431"/>
                </a:lnTo>
                <a:lnTo>
                  <a:pt x="2116835" y="0"/>
                </a:lnTo>
                <a:close/>
              </a:path>
              <a:path w="2245359" h="1103629">
                <a:moveTo>
                  <a:pt x="2217419" y="13715"/>
                </a:moveTo>
                <a:lnTo>
                  <a:pt x="2217419" y="92963"/>
                </a:lnTo>
                <a:lnTo>
                  <a:pt x="2244852" y="92963"/>
                </a:lnTo>
                <a:lnTo>
                  <a:pt x="2244852" y="27431"/>
                </a:lnTo>
                <a:lnTo>
                  <a:pt x="2231135" y="27431"/>
                </a:lnTo>
                <a:lnTo>
                  <a:pt x="2217419" y="13715"/>
                </a:lnTo>
                <a:close/>
              </a:path>
              <a:path w="2245359" h="1103629">
                <a:moveTo>
                  <a:pt x="2237231" y="0"/>
                </a:moveTo>
                <a:lnTo>
                  <a:pt x="2199131" y="0"/>
                </a:lnTo>
                <a:lnTo>
                  <a:pt x="2199131" y="27431"/>
                </a:lnTo>
                <a:lnTo>
                  <a:pt x="2217419" y="27431"/>
                </a:lnTo>
                <a:lnTo>
                  <a:pt x="2217419" y="13715"/>
                </a:lnTo>
                <a:lnTo>
                  <a:pt x="2244852" y="13715"/>
                </a:lnTo>
                <a:lnTo>
                  <a:pt x="2244852" y="6095"/>
                </a:lnTo>
                <a:lnTo>
                  <a:pt x="2237231" y="0"/>
                </a:lnTo>
                <a:close/>
              </a:path>
              <a:path w="2245359" h="1103629">
                <a:moveTo>
                  <a:pt x="2244852" y="13715"/>
                </a:moveTo>
                <a:lnTo>
                  <a:pt x="2217419" y="13715"/>
                </a:lnTo>
                <a:lnTo>
                  <a:pt x="2231135" y="27431"/>
                </a:lnTo>
                <a:lnTo>
                  <a:pt x="2244852" y="27431"/>
                </a:lnTo>
                <a:lnTo>
                  <a:pt x="2244852" y="13715"/>
                </a:lnTo>
                <a:close/>
              </a:path>
              <a:path w="2245359" h="1103629">
                <a:moveTo>
                  <a:pt x="2244852" y="175259"/>
                </a:moveTo>
                <a:lnTo>
                  <a:pt x="2217419" y="175259"/>
                </a:lnTo>
                <a:lnTo>
                  <a:pt x="2217419" y="284987"/>
                </a:lnTo>
                <a:lnTo>
                  <a:pt x="2244852" y="284987"/>
                </a:lnTo>
                <a:lnTo>
                  <a:pt x="2244852" y="175259"/>
                </a:lnTo>
                <a:close/>
              </a:path>
              <a:path w="2245359" h="1103629">
                <a:moveTo>
                  <a:pt x="2244852" y="367283"/>
                </a:moveTo>
                <a:lnTo>
                  <a:pt x="2217419" y="367283"/>
                </a:lnTo>
                <a:lnTo>
                  <a:pt x="2217419" y="477011"/>
                </a:lnTo>
                <a:lnTo>
                  <a:pt x="2244852" y="477011"/>
                </a:lnTo>
                <a:lnTo>
                  <a:pt x="2244852" y="367283"/>
                </a:lnTo>
                <a:close/>
              </a:path>
              <a:path w="2245359" h="1103629">
                <a:moveTo>
                  <a:pt x="2244852" y="559307"/>
                </a:moveTo>
                <a:lnTo>
                  <a:pt x="2217419" y="559307"/>
                </a:lnTo>
                <a:lnTo>
                  <a:pt x="2217419" y="669035"/>
                </a:lnTo>
                <a:lnTo>
                  <a:pt x="2244852" y="669035"/>
                </a:lnTo>
                <a:lnTo>
                  <a:pt x="2244852" y="559307"/>
                </a:lnTo>
                <a:close/>
              </a:path>
              <a:path w="2245359" h="1103629">
                <a:moveTo>
                  <a:pt x="2244852" y="751331"/>
                </a:moveTo>
                <a:lnTo>
                  <a:pt x="2217419" y="751331"/>
                </a:lnTo>
                <a:lnTo>
                  <a:pt x="2217419" y="861059"/>
                </a:lnTo>
                <a:lnTo>
                  <a:pt x="2244852" y="861059"/>
                </a:lnTo>
                <a:lnTo>
                  <a:pt x="2244852" y="751331"/>
                </a:lnTo>
                <a:close/>
              </a:path>
              <a:path w="2245359" h="1103629">
                <a:moveTo>
                  <a:pt x="2244852" y="941831"/>
                </a:moveTo>
                <a:lnTo>
                  <a:pt x="2217419" y="941831"/>
                </a:lnTo>
                <a:lnTo>
                  <a:pt x="2217419" y="1051559"/>
                </a:lnTo>
                <a:lnTo>
                  <a:pt x="2244852" y="1051559"/>
                </a:lnTo>
                <a:lnTo>
                  <a:pt x="2244852" y="941831"/>
                </a:lnTo>
                <a:close/>
              </a:path>
              <a:path w="2245359" h="1103629">
                <a:moveTo>
                  <a:pt x="2185415" y="1075943"/>
                </a:moveTo>
                <a:lnTo>
                  <a:pt x="2075687" y="1075943"/>
                </a:lnTo>
                <a:lnTo>
                  <a:pt x="2075687" y="1103375"/>
                </a:lnTo>
                <a:lnTo>
                  <a:pt x="2185415" y="1103375"/>
                </a:lnTo>
                <a:lnTo>
                  <a:pt x="2185415" y="1075943"/>
                </a:lnTo>
                <a:close/>
              </a:path>
              <a:path w="2245359" h="1103629">
                <a:moveTo>
                  <a:pt x="1993391" y="1075943"/>
                </a:moveTo>
                <a:lnTo>
                  <a:pt x="1883663" y="1075943"/>
                </a:lnTo>
                <a:lnTo>
                  <a:pt x="1883663" y="1103375"/>
                </a:lnTo>
                <a:lnTo>
                  <a:pt x="1993391" y="1103375"/>
                </a:lnTo>
                <a:lnTo>
                  <a:pt x="1993391" y="1075943"/>
                </a:lnTo>
                <a:close/>
              </a:path>
              <a:path w="2245359" h="1103629">
                <a:moveTo>
                  <a:pt x="1801367" y="1075943"/>
                </a:moveTo>
                <a:lnTo>
                  <a:pt x="1691639" y="1075943"/>
                </a:lnTo>
                <a:lnTo>
                  <a:pt x="1691639" y="1103375"/>
                </a:lnTo>
                <a:lnTo>
                  <a:pt x="1801367" y="1103375"/>
                </a:lnTo>
                <a:lnTo>
                  <a:pt x="1801367" y="1075943"/>
                </a:lnTo>
                <a:close/>
              </a:path>
              <a:path w="2245359" h="1103629">
                <a:moveTo>
                  <a:pt x="1609343" y="1075943"/>
                </a:moveTo>
                <a:lnTo>
                  <a:pt x="1499615" y="1075943"/>
                </a:lnTo>
                <a:lnTo>
                  <a:pt x="1499615" y="1103375"/>
                </a:lnTo>
                <a:lnTo>
                  <a:pt x="1609343" y="1103375"/>
                </a:lnTo>
                <a:lnTo>
                  <a:pt x="1609343" y="1075943"/>
                </a:lnTo>
                <a:close/>
              </a:path>
              <a:path w="2245359" h="1103629">
                <a:moveTo>
                  <a:pt x="1417319" y="1075943"/>
                </a:moveTo>
                <a:lnTo>
                  <a:pt x="1309115" y="1075943"/>
                </a:lnTo>
                <a:lnTo>
                  <a:pt x="1309115" y="1103375"/>
                </a:lnTo>
                <a:lnTo>
                  <a:pt x="1417319" y="1103375"/>
                </a:lnTo>
                <a:lnTo>
                  <a:pt x="1417319" y="1075943"/>
                </a:lnTo>
                <a:close/>
              </a:path>
              <a:path w="2245359" h="1103629">
                <a:moveTo>
                  <a:pt x="1226819" y="1075943"/>
                </a:moveTo>
                <a:lnTo>
                  <a:pt x="1117091" y="1075943"/>
                </a:lnTo>
                <a:lnTo>
                  <a:pt x="1117091" y="1103375"/>
                </a:lnTo>
                <a:lnTo>
                  <a:pt x="1226819" y="1103375"/>
                </a:lnTo>
                <a:lnTo>
                  <a:pt x="1226819" y="1075943"/>
                </a:lnTo>
                <a:close/>
              </a:path>
              <a:path w="2245359" h="1103629">
                <a:moveTo>
                  <a:pt x="1034795" y="1075943"/>
                </a:moveTo>
                <a:lnTo>
                  <a:pt x="925067" y="1075943"/>
                </a:lnTo>
                <a:lnTo>
                  <a:pt x="925067" y="1103375"/>
                </a:lnTo>
                <a:lnTo>
                  <a:pt x="1034795" y="1103375"/>
                </a:lnTo>
                <a:lnTo>
                  <a:pt x="1034795" y="1075943"/>
                </a:lnTo>
                <a:close/>
              </a:path>
              <a:path w="2245359" h="1103629">
                <a:moveTo>
                  <a:pt x="842772" y="1075943"/>
                </a:moveTo>
                <a:lnTo>
                  <a:pt x="733043" y="1075943"/>
                </a:lnTo>
                <a:lnTo>
                  <a:pt x="733043" y="1103375"/>
                </a:lnTo>
                <a:lnTo>
                  <a:pt x="842772" y="1103375"/>
                </a:lnTo>
                <a:lnTo>
                  <a:pt x="842772" y="1075943"/>
                </a:lnTo>
                <a:close/>
              </a:path>
              <a:path w="2245359" h="1103629">
                <a:moveTo>
                  <a:pt x="650748" y="1075943"/>
                </a:moveTo>
                <a:lnTo>
                  <a:pt x="541019" y="1075943"/>
                </a:lnTo>
                <a:lnTo>
                  <a:pt x="541019" y="1103375"/>
                </a:lnTo>
                <a:lnTo>
                  <a:pt x="650748" y="1103375"/>
                </a:lnTo>
                <a:lnTo>
                  <a:pt x="650748" y="1075943"/>
                </a:lnTo>
                <a:close/>
              </a:path>
              <a:path w="2245359" h="1103629">
                <a:moveTo>
                  <a:pt x="458724" y="1075943"/>
                </a:moveTo>
                <a:lnTo>
                  <a:pt x="348995" y="1075943"/>
                </a:lnTo>
                <a:lnTo>
                  <a:pt x="348995" y="1103375"/>
                </a:lnTo>
                <a:lnTo>
                  <a:pt x="458724" y="1103375"/>
                </a:lnTo>
                <a:lnTo>
                  <a:pt x="458724" y="1075943"/>
                </a:lnTo>
                <a:close/>
              </a:path>
              <a:path w="2245359" h="1103629">
                <a:moveTo>
                  <a:pt x="266700" y="1075943"/>
                </a:moveTo>
                <a:lnTo>
                  <a:pt x="156972" y="1075943"/>
                </a:lnTo>
                <a:lnTo>
                  <a:pt x="156972" y="1103375"/>
                </a:lnTo>
                <a:lnTo>
                  <a:pt x="266700" y="1103375"/>
                </a:lnTo>
                <a:lnTo>
                  <a:pt x="266700" y="1075943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521956" y="4391659"/>
            <a:ext cx="1497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735" indent="-153035">
              <a:lnSpc>
                <a:spcPct val="100000"/>
              </a:lnSpc>
              <a:spcBef>
                <a:spcPts val="100"/>
              </a:spcBef>
              <a:buSzPct val="91666"/>
              <a:buChar char="○"/>
              <a:tabLst>
                <a:tab pos="165735" algn="l"/>
              </a:tabLst>
            </a:pPr>
            <a:r>
              <a:rPr dirty="0" sz="1200">
                <a:latin typeface="Meiryo UI"/>
                <a:cs typeface="Meiryo UI"/>
              </a:rPr>
              <a:t>デ</a:t>
            </a:r>
            <a:r>
              <a:rPr dirty="0" sz="1200" spc="-5">
                <a:latin typeface="Meiryo UI"/>
                <a:cs typeface="Meiryo UI"/>
              </a:rPr>
              <a:t>ジタ</a:t>
            </a:r>
            <a:r>
              <a:rPr dirty="0" sz="1200">
                <a:latin typeface="Meiryo UI"/>
                <a:cs typeface="Meiryo UI"/>
              </a:rPr>
              <a:t>ル教科書</a:t>
            </a:r>
            <a:r>
              <a:rPr dirty="0" sz="1200" spc="-35">
                <a:latin typeface="Meiryo UI"/>
                <a:cs typeface="Meiryo UI"/>
              </a:rPr>
              <a:t>・</a:t>
            </a:r>
            <a:r>
              <a:rPr dirty="0" sz="1200">
                <a:latin typeface="Meiryo UI"/>
                <a:cs typeface="Meiryo UI"/>
              </a:rPr>
              <a:t>教材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21852" y="4143755"/>
            <a:ext cx="786765" cy="189230"/>
          </a:xfrm>
          <a:custGeom>
            <a:avLst/>
            <a:gdLst/>
            <a:ahLst/>
            <a:cxnLst/>
            <a:rect l="l" t="t" r="r" b="b"/>
            <a:pathLst>
              <a:path w="786765" h="189229">
                <a:moveTo>
                  <a:pt x="786383" y="0"/>
                </a:moveTo>
                <a:lnTo>
                  <a:pt x="0" y="0"/>
                </a:lnTo>
                <a:lnTo>
                  <a:pt x="0" y="188976"/>
                </a:lnTo>
                <a:lnTo>
                  <a:pt x="786383" y="188976"/>
                </a:lnTo>
                <a:lnTo>
                  <a:pt x="786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709152" y="4131056"/>
            <a:ext cx="81026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文部科学省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425184" y="2168651"/>
            <a:ext cx="3281679" cy="5242560"/>
            <a:chOff x="6425184" y="2168651"/>
            <a:chExt cx="3281679" cy="524256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7512" y="4614672"/>
              <a:ext cx="1235963" cy="87782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071360" y="2168651"/>
              <a:ext cx="2635250" cy="5242560"/>
            </a:xfrm>
            <a:custGeom>
              <a:avLst/>
              <a:gdLst/>
              <a:ahLst/>
              <a:cxnLst/>
              <a:rect l="l" t="t" r="r" b="b"/>
              <a:pathLst>
                <a:path w="2635250" h="5242559">
                  <a:moveTo>
                    <a:pt x="2628900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5236469"/>
                  </a:lnTo>
                  <a:lnTo>
                    <a:pt x="6096" y="5242565"/>
                  </a:lnTo>
                  <a:lnTo>
                    <a:pt x="2628900" y="5242565"/>
                  </a:lnTo>
                  <a:lnTo>
                    <a:pt x="2634996" y="5236469"/>
                  </a:lnTo>
                  <a:lnTo>
                    <a:pt x="2634996" y="5228849"/>
                  </a:lnTo>
                  <a:lnTo>
                    <a:pt x="27432" y="5228849"/>
                  </a:lnTo>
                  <a:lnTo>
                    <a:pt x="13716" y="5215133"/>
                  </a:lnTo>
                  <a:lnTo>
                    <a:pt x="27432" y="5215133"/>
                  </a:lnTo>
                  <a:lnTo>
                    <a:pt x="27432" y="27432"/>
                  </a:lnTo>
                  <a:lnTo>
                    <a:pt x="13716" y="27432"/>
                  </a:lnTo>
                  <a:lnTo>
                    <a:pt x="27432" y="13716"/>
                  </a:lnTo>
                  <a:lnTo>
                    <a:pt x="2634996" y="13716"/>
                  </a:lnTo>
                  <a:lnTo>
                    <a:pt x="2634996" y="6096"/>
                  </a:lnTo>
                  <a:lnTo>
                    <a:pt x="2628900" y="0"/>
                  </a:lnTo>
                  <a:close/>
                </a:path>
                <a:path w="2635250" h="5242559">
                  <a:moveTo>
                    <a:pt x="27432" y="5215133"/>
                  </a:moveTo>
                  <a:lnTo>
                    <a:pt x="13716" y="5215133"/>
                  </a:lnTo>
                  <a:lnTo>
                    <a:pt x="27432" y="5228849"/>
                  </a:lnTo>
                  <a:lnTo>
                    <a:pt x="27432" y="5215133"/>
                  </a:lnTo>
                  <a:close/>
                </a:path>
                <a:path w="2635250" h="5242559">
                  <a:moveTo>
                    <a:pt x="2607564" y="5215133"/>
                  </a:moveTo>
                  <a:lnTo>
                    <a:pt x="27432" y="5215133"/>
                  </a:lnTo>
                  <a:lnTo>
                    <a:pt x="27432" y="5228849"/>
                  </a:lnTo>
                  <a:lnTo>
                    <a:pt x="2607564" y="5228849"/>
                  </a:lnTo>
                  <a:lnTo>
                    <a:pt x="2607564" y="5215133"/>
                  </a:lnTo>
                  <a:close/>
                </a:path>
                <a:path w="2635250" h="5242559">
                  <a:moveTo>
                    <a:pt x="2607564" y="13716"/>
                  </a:moveTo>
                  <a:lnTo>
                    <a:pt x="2607564" y="5228849"/>
                  </a:lnTo>
                  <a:lnTo>
                    <a:pt x="2621280" y="5215133"/>
                  </a:lnTo>
                  <a:lnTo>
                    <a:pt x="2634996" y="5215133"/>
                  </a:lnTo>
                  <a:lnTo>
                    <a:pt x="2634996" y="27432"/>
                  </a:lnTo>
                  <a:lnTo>
                    <a:pt x="2621280" y="27432"/>
                  </a:lnTo>
                  <a:lnTo>
                    <a:pt x="2607564" y="13716"/>
                  </a:lnTo>
                  <a:close/>
                </a:path>
                <a:path w="2635250" h="5242559">
                  <a:moveTo>
                    <a:pt x="2634996" y="5215133"/>
                  </a:moveTo>
                  <a:lnTo>
                    <a:pt x="2621280" y="5215133"/>
                  </a:lnTo>
                  <a:lnTo>
                    <a:pt x="2607564" y="5228849"/>
                  </a:lnTo>
                  <a:lnTo>
                    <a:pt x="2634996" y="5228849"/>
                  </a:lnTo>
                  <a:lnTo>
                    <a:pt x="2634996" y="5215133"/>
                  </a:lnTo>
                  <a:close/>
                </a:path>
                <a:path w="2635250" h="5242559">
                  <a:moveTo>
                    <a:pt x="27432" y="13716"/>
                  </a:moveTo>
                  <a:lnTo>
                    <a:pt x="13716" y="27432"/>
                  </a:lnTo>
                  <a:lnTo>
                    <a:pt x="27432" y="27432"/>
                  </a:lnTo>
                  <a:lnTo>
                    <a:pt x="27432" y="13716"/>
                  </a:lnTo>
                  <a:close/>
                </a:path>
                <a:path w="2635250" h="5242559">
                  <a:moveTo>
                    <a:pt x="2607564" y="13716"/>
                  </a:moveTo>
                  <a:lnTo>
                    <a:pt x="27432" y="13716"/>
                  </a:lnTo>
                  <a:lnTo>
                    <a:pt x="27432" y="27432"/>
                  </a:lnTo>
                  <a:lnTo>
                    <a:pt x="2607564" y="27432"/>
                  </a:lnTo>
                  <a:lnTo>
                    <a:pt x="2607564" y="13716"/>
                  </a:lnTo>
                  <a:close/>
                </a:path>
                <a:path w="2635250" h="5242559">
                  <a:moveTo>
                    <a:pt x="2634996" y="13716"/>
                  </a:moveTo>
                  <a:lnTo>
                    <a:pt x="2607564" y="13716"/>
                  </a:lnTo>
                  <a:lnTo>
                    <a:pt x="2621280" y="27432"/>
                  </a:lnTo>
                  <a:lnTo>
                    <a:pt x="2634996" y="27432"/>
                  </a:lnTo>
                  <a:lnTo>
                    <a:pt x="2634996" y="1371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7852" y="2208275"/>
              <a:ext cx="1914144" cy="15514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5184" y="2208275"/>
              <a:ext cx="2695956" cy="172973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610347" y="2817368"/>
            <a:ext cx="95504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145">
                <a:latin typeface="MS UI Gothic"/>
                <a:cs typeface="MS UI Gothic"/>
              </a:rPr>
              <a:t>ク</a:t>
            </a:r>
            <a:r>
              <a:rPr dirty="0" sz="1400" spc="155">
                <a:latin typeface="MS UI Gothic"/>
                <a:cs typeface="MS UI Gothic"/>
              </a:rPr>
              <a:t>ラ</a:t>
            </a:r>
            <a:r>
              <a:rPr dirty="0" sz="1400" spc="265">
                <a:latin typeface="MS UI Gothic"/>
                <a:cs typeface="MS UI Gothic"/>
              </a:rPr>
              <a:t>ウ</a:t>
            </a:r>
            <a:r>
              <a:rPr dirty="0" sz="1400" spc="-35">
                <a:latin typeface="MS UI Gothic"/>
                <a:cs typeface="MS UI Gothic"/>
              </a:rPr>
              <a:t>ド</a:t>
            </a:r>
            <a:r>
              <a:rPr dirty="0" sz="1400" spc="-10">
                <a:latin typeface="MS UI Gothic"/>
                <a:cs typeface="MS UI Gothic"/>
              </a:rPr>
              <a:t>活用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00947" y="2760979"/>
            <a:ext cx="121920" cy="97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50" spc="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5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450" spc="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12228" y="2597911"/>
            <a:ext cx="121920" cy="97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50" spc="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5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450" spc="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11543" y="3303265"/>
            <a:ext cx="1630680" cy="58420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ct val="95600"/>
              </a:lnSpc>
              <a:spcBef>
                <a:spcPts val="190"/>
              </a:spcBef>
            </a:pPr>
            <a:r>
              <a:rPr dirty="0" sz="1250" spc="-15" i="1">
                <a:latin typeface="Meiryo"/>
                <a:cs typeface="Meiryo"/>
              </a:rPr>
              <a:t>児童生徒一</a:t>
            </a:r>
            <a:r>
              <a:rPr dirty="0" sz="1250" spc="-30" i="1">
                <a:latin typeface="Meiryo"/>
                <a:cs typeface="Meiryo"/>
              </a:rPr>
              <a:t>人</a:t>
            </a:r>
            <a:r>
              <a:rPr dirty="0" sz="1250" spc="-15" i="1">
                <a:latin typeface="Meiryo"/>
                <a:cs typeface="Meiryo"/>
              </a:rPr>
              <a:t>一</a:t>
            </a:r>
            <a:r>
              <a:rPr dirty="0" sz="1250" spc="-30" i="1">
                <a:latin typeface="Meiryo"/>
                <a:cs typeface="Meiryo"/>
              </a:rPr>
              <a:t>人の</a:t>
            </a:r>
            <a:r>
              <a:rPr dirty="0" sz="1250" spc="-15" i="1">
                <a:latin typeface="Meiryo"/>
                <a:cs typeface="Meiryo"/>
              </a:rPr>
              <a:t>学 </a:t>
            </a:r>
            <a:r>
              <a:rPr dirty="0" sz="1250" spc="-15" i="1">
                <a:latin typeface="Meiryo"/>
                <a:cs typeface="Meiryo"/>
              </a:rPr>
              <a:t>習記録等</a:t>
            </a:r>
            <a:r>
              <a:rPr dirty="0" sz="1250" spc="-185" i="1">
                <a:latin typeface="Meiryo"/>
                <a:cs typeface="Meiryo"/>
              </a:rPr>
              <a:t>ビ</a:t>
            </a:r>
            <a:r>
              <a:rPr dirty="0" sz="1250" spc="-345" i="1">
                <a:latin typeface="Meiryo"/>
                <a:cs typeface="Meiryo"/>
              </a:rPr>
              <a:t>ッ</a:t>
            </a:r>
            <a:r>
              <a:rPr dirty="0" sz="1250" spc="-90" i="1">
                <a:latin typeface="Meiryo"/>
                <a:cs typeface="Meiryo"/>
              </a:rPr>
              <a:t>グ</a:t>
            </a:r>
            <a:r>
              <a:rPr dirty="0" sz="1250" spc="-65" i="1">
                <a:latin typeface="Meiryo"/>
                <a:cs typeface="Meiryo"/>
              </a:rPr>
              <a:t>デー</a:t>
            </a:r>
            <a:r>
              <a:rPr dirty="0" sz="1250" spc="-320" i="1">
                <a:latin typeface="Meiryo"/>
                <a:cs typeface="Meiryo"/>
              </a:rPr>
              <a:t>タ</a:t>
            </a:r>
            <a:r>
              <a:rPr dirty="0" sz="1250" spc="-10" i="1">
                <a:latin typeface="Meiryo"/>
                <a:cs typeface="Meiryo"/>
              </a:rPr>
              <a:t>の </a:t>
            </a:r>
            <a:r>
              <a:rPr dirty="0" sz="1250" spc="-15" i="1">
                <a:latin typeface="Meiryo"/>
                <a:cs typeface="Meiryo"/>
              </a:rPr>
              <a:t>収集</a:t>
            </a:r>
            <a:r>
              <a:rPr dirty="0" sz="1250" spc="-630" i="1">
                <a:latin typeface="Meiryo"/>
                <a:cs typeface="Meiryo"/>
              </a:rPr>
              <a:t>・</a:t>
            </a:r>
            <a:r>
              <a:rPr dirty="0" sz="1250" spc="-15" i="1">
                <a:latin typeface="Meiryo"/>
                <a:cs typeface="Meiryo"/>
              </a:rPr>
              <a:t>分析</a:t>
            </a:r>
            <a:endParaRPr sz="1250">
              <a:latin typeface="Meiryo"/>
              <a:cs typeface="Meiry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03464" y="5919215"/>
            <a:ext cx="1658620" cy="190500"/>
          </a:xfrm>
          <a:custGeom>
            <a:avLst/>
            <a:gdLst/>
            <a:ahLst/>
            <a:cxnLst/>
            <a:rect l="l" t="t" r="r" b="b"/>
            <a:pathLst>
              <a:path w="1658620" h="190500">
                <a:moveTo>
                  <a:pt x="1658112" y="0"/>
                </a:moveTo>
                <a:lnTo>
                  <a:pt x="0" y="0"/>
                </a:lnTo>
                <a:lnTo>
                  <a:pt x="0" y="190500"/>
                </a:lnTo>
                <a:lnTo>
                  <a:pt x="1658112" y="190500"/>
                </a:lnTo>
                <a:lnTo>
                  <a:pt x="16581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903464" y="5908040"/>
            <a:ext cx="165862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715">
              <a:lnSpc>
                <a:spcPct val="100000"/>
              </a:lnSpc>
              <a:spcBef>
                <a:spcPts val="135"/>
              </a:spcBef>
            </a:pPr>
            <a:r>
              <a:rPr dirty="0" sz="1200" spc="30" b="1">
                <a:solidFill>
                  <a:srgbClr val="0070BF"/>
                </a:solidFill>
                <a:latin typeface="Meiryo UI"/>
                <a:cs typeface="Meiryo UI"/>
              </a:rPr>
              <a:t>文部科学省・</a:t>
            </a:r>
            <a:r>
              <a:rPr dirty="0" sz="1200" spc="20" b="1">
                <a:solidFill>
                  <a:srgbClr val="0070BF"/>
                </a:solidFill>
                <a:latin typeface="Meiryo UI"/>
                <a:cs typeface="Meiryo UI"/>
              </a:rPr>
              <a:t>経</a:t>
            </a: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済</a:t>
            </a:r>
            <a:r>
              <a:rPr dirty="0" sz="1200" spc="20" b="1">
                <a:solidFill>
                  <a:srgbClr val="0070BF"/>
                </a:solidFill>
                <a:latin typeface="Meiryo UI"/>
                <a:cs typeface="Meiryo UI"/>
              </a:rPr>
              <a:t>産業</a:t>
            </a: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省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41768" y="6237228"/>
            <a:ext cx="1638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735" indent="-153035">
              <a:lnSpc>
                <a:spcPct val="100000"/>
              </a:lnSpc>
              <a:spcBef>
                <a:spcPts val="100"/>
              </a:spcBef>
              <a:buSzPct val="91666"/>
              <a:buChar char="○"/>
              <a:tabLst>
                <a:tab pos="165735" algn="l"/>
              </a:tabLst>
            </a:pPr>
            <a:r>
              <a:rPr dirty="0" sz="1200">
                <a:latin typeface="Meiryo UI"/>
                <a:cs typeface="Meiryo UI"/>
              </a:rPr>
              <a:t>民間の教育</a:t>
            </a:r>
            <a:r>
              <a:rPr dirty="0" sz="1200" spc="-5">
                <a:latin typeface="Meiryo UI"/>
                <a:cs typeface="Meiryo UI"/>
              </a:rPr>
              <a:t>コ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5">
                <a:latin typeface="Meiryo UI"/>
                <a:cs typeface="Meiryo UI"/>
              </a:rPr>
              <a:t>テ</a:t>
            </a:r>
            <a:r>
              <a:rPr dirty="0" sz="1200">
                <a:latin typeface="Meiryo UI"/>
                <a:cs typeface="Meiryo UI"/>
              </a:rPr>
              <a:t>ンツ</a:t>
            </a:r>
            <a:endParaRPr sz="12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（A</a:t>
            </a:r>
            <a:r>
              <a:rPr dirty="0" sz="1200" spc="-5">
                <a:latin typeface="Meiryo UI"/>
                <a:cs typeface="Meiryo UI"/>
              </a:rPr>
              <a:t>I</a:t>
            </a:r>
            <a:r>
              <a:rPr dirty="0" sz="1200">
                <a:latin typeface="Meiryo UI"/>
                <a:cs typeface="Meiryo UI"/>
              </a:rPr>
              <a:t>ドリル等のEd</a:t>
            </a:r>
            <a:r>
              <a:rPr dirty="0" sz="1200" spc="-10">
                <a:latin typeface="Meiryo UI"/>
                <a:cs typeface="Meiryo UI"/>
              </a:rPr>
              <a:t>T</a:t>
            </a:r>
            <a:r>
              <a:rPr dirty="0" sz="1200">
                <a:latin typeface="Meiryo UI"/>
                <a:cs typeface="Meiryo UI"/>
              </a:rPr>
              <a:t>e</a:t>
            </a:r>
            <a:r>
              <a:rPr dirty="0" sz="1200" spc="-10">
                <a:latin typeface="Meiryo UI"/>
                <a:cs typeface="Meiryo UI"/>
              </a:rPr>
              <a:t>c</a:t>
            </a:r>
            <a:r>
              <a:rPr dirty="0" sz="1200">
                <a:latin typeface="Meiryo UI"/>
                <a:cs typeface="Meiryo UI"/>
              </a:rPr>
              <a:t>h）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514604" y="113791"/>
            <a:ext cx="7709534" cy="3549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20">
                <a:solidFill>
                  <a:srgbClr val="0070BF"/>
                </a:solidFill>
                <a:latin typeface="BIZ UDPGothic"/>
                <a:cs typeface="BIZ UDPGothic"/>
              </a:rPr>
              <a:t>子供</a:t>
            </a:r>
            <a:r>
              <a:rPr dirty="0" sz="2150" spc="-150">
                <a:solidFill>
                  <a:srgbClr val="0070BF"/>
                </a:solidFill>
                <a:latin typeface="BIZ UDPGothic"/>
                <a:cs typeface="BIZ UDPGothic"/>
              </a:rPr>
              <a:t>た</a:t>
            </a:r>
            <a:r>
              <a:rPr dirty="0" sz="2150" spc="-220">
                <a:solidFill>
                  <a:srgbClr val="0070BF"/>
                </a:solidFill>
                <a:latin typeface="BIZ UDPGothic"/>
                <a:cs typeface="BIZ UDPGothic"/>
              </a:rPr>
              <a:t>ち</a:t>
            </a:r>
            <a:r>
              <a:rPr dirty="0" sz="2150" spc="130">
                <a:solidFill>
                  <a:srgbClr val="0070BF"/>
                </a:solidFill>
                <a:latin typeface="BIZ UDPGothic"/>
                <a:cs typeface="BIZ UDPGothic"/>
              </a:rPr>
              <a:t>１</a:t>
            </a:r>
            <a:r>
              <a:rPr dirty="0" sz="2150" spc="20">
                <a:solidFill>
                  <a:srgbClr val="0070BF"/>
                </a:solidFill>
                <a:latin typeface="BIZ UDPGothic"/>
                <a:cs typeface="BIZ UDPGothic"/>
              </a:rPr>
              <a:t>人</a:t>
            </a:r>
            <a:r>
              <a:rPr dirty="0" sz="2150" spc="130">
                <a:solidFill>
                  <a:srgbClr val="0070BF"/>
                </a:solidFill>
                <a:latin typeface="BIZ UDPGothic"/>
                <a:cs typeface="BIZ UDPGothic"/>
              </a:rPr>
              <a:t>１</a:t>
            </a:r>
            <a:r>
              <a:rPr dirty="0" sz="2150" spc="20">
                <a:solidFill>
                  <a:srgbClr val="0070BF"/>
                </a:solidFill>
                <a:latin typeface="BIZ UDPGothic"/>
                <a:cs typeface="BIZ UDPGothic"/>
              </a:rPr>
              <a:t>人</a:t>
            </a:r>
            <a:r>
              <a:rPr dirty="0" sz="2150" spc="-95">
                <a:solidFill>
                  <a:srgbClr val="0070BF"/>
                </a:solidFill>
                <a:latin typeface="BIZ UDPGothic"/>
                <a:cs typeface="BIZ UDPGothic"/>
              </a:rPr>
              <a:t>に</a:t>
            </a:r>
            <a:r>
              <a:rPr dirty="0" sz="2150" spc="20">
                <a:solidFill>
                  <a:srgbClr val="0070BF"/>
                </a:solidFill>
                <a:latin typeface="BIZ UDPGothic"/>
                <a:cs typeface="BIZ UDPGothic"/>
              </a:rPr>
              <a:t>個別最適化</a:t>
            </a:r>
            <a:r>
              <a:rPr dirty="0" sz="2150" spc="-490">
                <a:solidFill>
                  <a:srgbClr val="0070BF"/>
                </a:solidFill>
                <a:latin typeface="BIZ UDPGothic"/>
                <a:cs typeface="BIZ UDPGothic"/>
              </a:rPr>
              <a:t>さ</a:t>
            </a:r>
            <a:r>
              <a:rPr dirty="0" sz="2150" spc="20">
                <a:solidFill>
                  <a:srgbClr val="0070BF"/>
                </a:solidFill>
                <a:latin typeface="BIZ UDPGothic"/>
                <a:cs typeface="BIZ UDPGothic"/>
              </a:rPr>
              <a:t>れ</a:t>
            </a:r>
            <a:r>
              <a:rPr dirty="0" sz="2150" spc="155">
                <a:solidFill>
                  <a:srgbClr val="0070BF"/>
                </a:solidFill>
                <a:latin typeface="BIZ UDPGothic"/>
                <a:cs typeface="BIZ UDPGothic"/>
              </a:rPr>
              <a:t>、</a:t>
            </a:r>
            <a:r>
              <a:rPr dirty="0" sz="2150" spc="20">
                <a:solidFill>
                  <a:srgbClr val="0070BF"/>
                </a:solidFill>
                <a:latin typeface="BIZ UDPGothic"/>
                <a:cs typeface="BIZ UDPGothic"/>
              </a:rPr>
              <a:t>創造性</a:t>
            </a:r>
            <a:r>
              <a:rPr dirty="0" sz="2150" spc="-295">
                <a:solidFill>
                  <a:srgbClr val="0070BF"/>
                </a:solidFill>
                <a:latin typeface="BIZ UDPGothic"/>
                <a:cs typeface="BIZ UDPGothic"/>
              </a:rPr>
              <a:t>を</a:t>
            </a:r>
            <a:r>
              <a:rPr dirty="0" sz="2150" spc="20">
                <a:solidFill>
                  <a:srgbClr val="0070BF"/>
                </a:solidFill>
                <a:latin typeface="BIZ UDPGothic"/>
                <a:cs typeface="BIZ UDPGothic"/>
              </a:rPr>
              <a:t>育</a:t>
            </a:r>
            <a:r>
              <a:rPr dirty="0" sz="2150" spc="-30">
                <a:solidFill>
                  <a:srgbClr val="0070BF"/>
                </a:solidFill>
                <a:latin typeface="BIZ UDPGothic"/>
                <a:cs typeface="BIZ UDPGothic"/>
              </a:rPr>
              <a:t>む</a:t>
            </a:r>
            <a:r>
              <a:rPr dirty="0" sz="2150" spc="20">
                <a:solidFill>
                  <a:srgbClr val="0070BF"/>
                </a:solidFill>
                <a:latin typeface="BIZ UDPGothic"/>
                <a:cs typeface="BIZ UDPGothic"/>
              </a:rPr>
              <a:t>教育</a:t>
            </a:r>
            <a:r>
              <a:rPr dirty="0" sz="2150" spc="-355">
                <a:solidFill>
                  <a:srgbClr val="0070BF"/>
                </a:solidFill>
                <a:latin typeface="BIZ UDPGothic"/>
                <a:cs typeface="BIZ UDPGothic"/>
              </a:rPr>
              <a:t>Ｉ</a:t>
            </a:r>
            <a:r>
              <a:rPr dirty="0" sz="2150" spc="-125">
                <a:solidFill>
                  <a:srgbClr val="0070BF"/>
                </a:solidFill>
                <a:latin typeface="BIZ UDPGothic"/>
                <a:cs typeface="BIZ UDPGothic"/>
              </a:rPr>
              <a:t>Ｃ</a:t>
            </a:r>
            <a:r>
              <a:rPr dirty="0" sz="2150" spc="-165">
                <a:solidFill>
                  <a:srgbClr val="0070BF"/>
                </a:solidFill>
                <a:latin typeface="BIZ UDPGothic"/>
                <a:cs typeface="BIZ UDPGothic"/>
              </a:rPr>
              <a:t>Ｔ</a:t>
            </a:r>
            <a:r>
              <a:rPr dirty="0" sz="2150" spc="20">
                <a:solidFill>
                  <a:srgbClr val="0070BF"/>
                </a:solidFill>
                <a:latin typeface="BIZ UDPGothic"/>
                <a:cs typeface="BIZ UDPGothic"/>
              </a:rPr>
              <a:t>環境</a:t>
            </a:r>
            <a:r>
              <a:rPr dirty="0" sz="2150" spc="-305">
                <a:solidFill>
                  <a:srgbClr val="0070BF"/>
                </a:solidFill>
                <a:latin typeface="BIZ UDPGothic"/>
                <a:cs typeface="BIZ UDPGothic"/>
              </a:rPr>
              <a:t>を</a:t>
            </a:r>
            <a:endParaRPr sz="2150">
              <a:latin typeface="BIZ UDPGothic"/>
              <a:cs typeface="BIZ UDPGothic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40992" y="3625596"/>
            <a:ext cx="791210" cy="2066925"/>
            <a:chOff x="1840992" y="3625596"/>
            <a:chExt cx="791210" cy="2066925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57400" y="5084064"/>
              <a:ext cx="574548" cy="6080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0992" y="3625596"/>
              <a:ext cx="678180" cy="110947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07340" y="3229503"/>
            <a:ext cx="909319" cy="130175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50"/>
              </a:spcBef>
            </a:pP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災害時</a:t>
            </a:r>
            <a:r>
              <a:rPr dirty="0" u="sng" sz="1400" spc="-9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に </a:t>
            </a:r>
            <a:r>
              <a:rPr dirty="0" u="sng" sz="1400" spc="-8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 </a:t>
            </a: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避難所や防</a:t>
            </a:r>
            <a:r>
              <a:rPr dirty="0" u="sng" sz="1400" spc="-144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災 </a:t>
            </a: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担当者の拠 </a:t>
            </a: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点</a:t>
            </a:r>
            <a:r>
              <a:rPr dirty="0" u="sng" sz="1400" spc="-33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とし</a:t>
            </a:r>
            <a:r>
              <a:rPr dirty="0" u="sng" sz="1400" spc="-14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て</a:t>
            </a: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の 通信機能</a:t>
            </a:r>
            <a:r>
              <a:rPr dirty="0" u="sng" sz="1400" spc="-2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を </a:t>
            </a: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発揮</a:t>
            </a:r>
            <a:endParaRPr sz="1400">
              <a:latin typeface="Meiryo"/>
              <a:cs typeface="Meiry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26591" y="4637532"/>
            <a:ext cx="2403475" cy="2421890"/>
            <a:chOff x="926591" y="4637532"/>
            <a:chExt cx="2403475" cy="2421890"/>
          </a:xfrm>
        </p:grpSpPr>
        <p:sp>
          <p:nvSpPr>
            <p:cNvPr id="38" name="object 38"/>
            <p:cNvSpPr/>
            <p:nvPr/>
          </p:nvSpPr>
          <p:spPr>
            <a:xfrm>
              <a:off x="1274064" y="4637531"/>
              <a:ext cx="908685" cy="815340"/>
            </a:xfrm>
            <a:custGeom>
              <a:avLst/>
              <a:gdLst/>
              <a:ahLst/>
              <a:cxnLst/>
              <a:rect l="l" t="t" r="r" b="b"/>
              <a:pathLst>
                <a:path w="908685" h="815339">
                  <a:moveTo>
                    <a:pt x="28956" y="790956"/>
                  </a:moveTo>
                  <a:lnTo>
                    <a:pt x="21336" y="783336"/>
                  </a:lnTo>
                  <a:lnTo>
                    <a:pt x="0" y="806196"/>
                  </a:lnTo>
                  <a:lnTo>
                    <a:pt x="7620" y="813816"/>
                  </a:lnTo>
                  <a:lnTo>
                    <a:pt x="28956" y="790956"/>
                  </a:lnTo>
                  <a:close/>
                </a:path>
                <a:path w="908685" h="815339">
                  <a:moveTo>
                    <a:pt x="56388" y="760476"/>
                  </a:moveTo>
                  <a:lnTo>
                    <a:pt x="48768" y="752856"/>
                  </a:lnTo>
                  <a:lnTo>
                    <a:pt x="27432" y="775716"/>
                  </a:lnTo>
                  <a:lnTo>
                    <a:pt x="35052" y="783336"/>
                  </a:lnTo>
                  <a:lnTo>
                    <a:pt x="56388" y="760476"/>
                  </a:lnTo>
                  <a:close/>
                </a:path>
                <a:path w="908685" h="815339">
                  <a:moveTo>
                    <a:pt x="83820" y="729996"/>
                  </a:moveTo>
                  <a:lnTo>
                    <a:pt x="76200" y="723900"/>
                  </a:lnTo>
                  <a:lnTo>
                    <a:pt x="56388" y="745236"/>
                  </a:lnTo>
                  <a:lnTo>
                    <a:pt x="64008" y="752856"/>
                  </a:lnTo>
                  <a:lnTo>
                    <a:pt x="83820" y="729996"/>
                  </a:lnTo>
                  <a:close/>
                </a:path>
                <a:path w="908685" h="815339">
                  <a:moveTo>
                    <a:pt x="112776" y="699516"/>
                  </a:moveTo>
                  <a:lnTo>
                    <a:pt x="105156" y="693420"/>
                  </a:lnTo>
                  <a:lnTo>
                    <a:pt x="83820" y="716280"/>
                  </a:lnTo>
                  <a:lnTo>
                    <a:pt x="91440" y="722376"/>
                  </a:lnTo>
                  <a:lnTo>
                    <a:pt x="112776" y="699516"/>
                  </a:lnTo>
                  <a:close/>
                </a:path>
                <a:path w="908685" h="815339">
                  <a:moveTo>
                    <a:pt x="140208" y="669036"/>
                  </a:moveTo>
                  <a:lnTo>
                    <a:pt x="132588" y="662940"/>
                  </a:lnTo>
                  <a:lnTo>
                    <a:pt x="111252" y="685800"/>
                  </a:lnTo>
                  <a:lnTo>
                    <a:pt x="118872" y="691896"/>
                  </a:lnTo>
                  <a:lnTo>
                    <a:pt x="140208" y="669036"/>
                  </a:lnTo>
                  <a:close/>
                </a:path>
                <a:path w="908685" h="815339">
                  <a:moveTo>
                    <a:pt x="167640" y="640080"/>
                  </a:moveTo>
                  <a:lnTo>
                    <a:pt x="160020" y="632460"/>
                  </a:lnTo>
                  <a:lnTo>
                    <a:pt x="140208" y="655320"/>
                  </a:lnTo>
                  <a:lnTo>
                    <a:pt x="146304" y="662940"/>
                  </a:lnTo>
                  <a:lnTo>
                    <a:pt x="167640" y="640080"/>
                  </a:lnTo>
                  <a:close/>
                </a:path>
                <a:path w="908685" h="815339">
                  <a:moveTo>
                    <a:pt x="196596" y="609600"/>
                  </a:moveTo>
                  <a:lnTo>
                    <a:pt x="188976" y="601980"/>
                  </a:lnTo>
                  <a:lnTo>
                    <a:pt x="167640" y="624840"/>
                  </a:lnTo>
                  <a:lnTo>
                    <a:pt x="175260" y="632460"/>
                  </a:lnTo>
                  <a:lnTo>
                    <a:pt x="196596" y="609600"/>
                  </a:lnTo>
                  <a:close/>
                </a:path>
                <a:path w="908685" h="815339">
                  <a:moveTo>
                    <a:pt x="224028" y="579120"/>
                  </a:moveTo>
                  <a:lnTo>
                    <a:pt x="216408" y="571500"/>
                  </a:lnTo>
                  <a:lnTo>
                    <a:pt x="195072" y="594360"/>
                  </a:lnTo>
                  <a:lnTo>
                    <a:pt x="202692" y="601980"/>
                  </a:lnTo>
                  <a:lnTo>
                    <a:pt x="224028" y="579120"/>
                  </a:lnTo>
                  <a:close/>
                </a:path>
                <a:path w="908685" h="815339">
                  <a:moveTo>
                    <a:pt x="251460" y="548640"/>
                  </a:moveTo>
                  <a:lnTo>
                    <a:pt x="243840" y="542544"/>
                  </a:lnTo>
                  <a:lnTo>
                    <a:pt x="222504" y="563880"/>
                  </a:lnTo>
                  <a:lnTo>
                    <a:pt x="230124" y="571500"/>
                  </a:lnTo>
                  <a:lnTo>
                    <a:pt x="251460" y="548640"/>
                  </a:lnTo>
                  <a:close/>
                </a:path>
                <a:path w="908685" h="815339">
                  <a:moveTo>
                    <a:pt x="278892" y="518160"/>
                  </a:moveTo>
                  <a:lnTo>
                    <a:pt x="271272" y="512064"/>
                  </a:lnTo>
                  <a:lnTo>
                    <a:pt x="251460" y="534924"/>
                  </a:lnTo>
                  <a:lnTo>
                    <a:pt x="259080" y="541020"/>
                  </a:lnTo>
                  <a:lnTo>
                    <a:pt x="278892" y="518160"/>
                  </a:lnTo>
                  <a:close/>
                </a:path>
                <a:path w="908685" h="815339">
                  <a:moveTo>
                    <a:pt x="307848" y="489204"/>
                  </a:moveTo>
                  <a:lnTo>
                    <a:pt x="300228" y="481584"/>
                  </a:lnTo>
                  <a:lnTo>
                    <a:pt x="278892" y="504444"/>
                  </a:lnTo>
                  <a:lnTo>
                    <a:pt x="286512" y="510540"/>
                  </a:lnTo>
                  <a:lnTo>
                    <a:pt x="307848" y="489204"/>
                  </a:lnTo>
                  <a:close/>
                </a:path>
                <a:path w="908685" h="815339">
                  <a:moveTo>
                    <a:pt x="335280" y="458724"/>
                  </a:moveTo>
                  <a:lnTo>
                    <a:pt x="327660" y="451104"/>
                  </a:lnTo>
                  <a:lnTo>
                    <a:pt x="306324" y="473964"/>
                  </a:lnTo>
                  <a:lnTo>
                    <a:pt x="313944" y="481584"/>
                  </a:lnTo>
                  <a:lnTo>
                    <a:pt x="335280" y="458724"/>
                  </a:lnTo>
                  <a:close/>
                </a:path>
                <a:path w="908685" h="815339">
                  <a:moveTo>
                    <a:pt x="362712" y="428244"/>
                  </a:moveTo>
                  <a:lnTo>
                    <a:pt x="355092" y="420624"/>
                  </a:lnTo>
                  <a:lnTo>
                    <a:pt x="335280" y="443484"/>
                  </a:lnTo>
                  <a:lnTo>
                    <a:pt x="342900" y="451104"/>
                  </a:lnTo>
                  <a:lnTo>
                    <a:pt x="362712" y="428244"/>
                  </a:lnTo>
                  <a:close/>
                </a:path>
                <a:path w="908685" h="815339">
                  <a:moveTo>
                    <a:pt x="391668" y="397764"/>
                  </a:moveTo>
                  <a:lnTo>
                    <a:pt x="384048" y="390144"/>
                  </a:lnTo>
                  <a:lnTo>
                    <a:pt x="362712" y="413004"/>
                  </a:lnTo>
                  <a:lnTo>
                    <a:pt x="370319" y="420624"/>
                  </a:lnTo>
                  <a:lnTo>
                    <a:pt x="391668" y="397764"/>
                  </a:lnTo>
                  <a:close/>
                </a:path>
                <a:path w="908685" h="815339">
                  <a:moveTo>
                    <a:pt x="419100" y="367284"/>
                  </a:moveTo>
                  <a:lnTo>
                    <a:pt x="411480" y="361188"/>
                  </a:lnTo>
                  <a:lnTo>
                    <a:pt x="390131" y="384048"/>
                  </a:lnTo>
                  <a:lnTo>
                    <a:pt x="397764" y="390144"/>
                  </a:lnTo>
                  <a:lnTo>
                    <a:pt x="419100" y="367284"/>
                  </a:lnTo>
                  <a:close/>
                </a:path>
                <a:path w="908685" h="815339">
                  <a:moveTo>
                    <a:pt x="446532" y="336804"/>
                  </a:moveTo>
                  <a:lnTo>
                    <a:pt x="438912" y="330708"/>
                  </a:lnTo>
                  <a:lnTo>
                    <a:pt x="419100" y="353568"/>
                  </a:lnTo>
                  <a:lnTo>
                    <a:pt x="426720" y="359664"/>
                  </a:lnTo>
                  <a:lnTo>
                    <a:pt x="446532" y="336804"/>
                  </a:lnTo>
                  <a:close/>
                </a:path>
                <a:path w="908685" h="815339">
                  <a:moveTo>
                    <a:pt x="475488" y="307848"/>
                  </a:moveTo>
                  <a:lnTo>
                    <a:pt x="467868" y="300228"/>
                  </a:lnTo>
                  <a:lnTo>
                    <a:pt x="446532" y="323088"/>
                  </a:lnTo>
                  <a:lnTo>
                    <a:pt x="454152" y="329184"/>
                  </a:lnTo>
                  <a:lnTo>
                    <a:pt x="475488" y="307848"/>
                  </a:lnTo>
                  <a:close/>
                </a:path>
                <a:path w="908685" h="815339">
                  <a:moveTo>
                    <a:pt x="502920" y="277368"/>
                  </a:moveTo>
                  <a:lnTo>
                    <a:pt x="495300" y="269748"/>
                  </a:lnTo>
                  <a:lnTo>
                    <a:pt x="473964" y="292608"/>
                  </a:lnTo>
                  <a:lnTo>
                    <a:pt x="481584" y="300228"/>
                  </a:lnTo>
                  <a:lnTo>
                    <a:pt x="502920" y="277368"/>
                  </a:lnTo>
                  <a:close/>
                </a:path>
                <a:path w="908685" h="815339">
                  <a:moveTo>
                    <a:pt x="527304" y="787908"/>
                  </a:moveTo>
                  <a:lnTo>
                    <a:pt x="518160" y="783336"/>
                  </a:lnTo>
                  <a:lnTo>
                    <a:pt x="504444" y="809244"/>
                  </a:lnTo>
                  <a:lnTo>
                    <a:pt x="513588" y="815340"/>
                  </a:lnTo>
                  <a:lnTo>
                    <a:pt x="527304" y="787908"/>
                  </a:lnTo>
                  <a:close/>
                </a:path>
                <a:path w="908685" h="815339">
                  <a:moveTo>
                    <a:pt x="530352" y="246888"/>
                  </a:moveTo>
                  <a:lnTo>
                    <a:pt x="522732" y="239268"/>
                  </a:lnTo>
                  <a:lnTo>
                    <a:pt x="501396" y="262128"/>
                  </a:lnTo>
                  <a:lnTo>
                    <a:pt x="509016" y="269748"/>
                  </a:lnTo>
                  <a:lnTo>
                    <a:pt x="530352" y="246888"/>
                  </a:lnTo>
                  <a:close/>
                </a:path>
                <a:path w="908685" h="815339">
                  <a:moveTo>
                    <a:pt x="547116" y="751332"/>
                  </a:moveTo>
                  <a:lnTo>
                    <a:pt x="539496" y="746760"/>
                  </a:lnTo>
                  <a:lnTo>
                    <a:pt x="524256" y="774192"/>
                  </a:lnTo>
                  <a:lnTo>
                    <a:pt x="533400" y="778764"/>
                  </a:lnTo>
                  <a:lnTo>
                    <a:pt x="547116" y="751332"/>
                  </a:lnTo>
                  <a:close/>
                </a:path>
                <a:path w="908685" h="815339">
                  <a:moveTo>
                    <a:pt x="557784" y="216408"/>
                  </a:moveTo>
                  <a:lnTo>
                    <a:pt x="550164" y="210312"/>
                  </a:lnTo>
                  <a:lnTo>
                    <a:pt x="530352" y="231648"/>
                  </a:lnTo>
                  <a:lnTo>
                    <a:pt x="537972" y="239268"/>
                  </a:lnTo>
                  <a:lnTo>
                    <a:pt x="557784" y="216408"/>
                  </a:lnTo>
                  <a:close/>
                </a:path>
                <a:path w="908685" h="815339">
                  <a:moveTo>
                    <a:pt x="568452" y="716280"/>
                  </a:moveTo>
                  <a:lnTo>
                    <a:pt x="559308" y="710184"/>
                  </a:lnTo>
                  <a:lnTo>
                    <a:pt x="544068" y="737616"/>
                  </a:lnTo>
                  <a:lnTo>
                    <a:pt x="553212" y="742188"/>
                  </a:lnTo>
                  <a:lnTo>
                    <a:pt x="568452" y="716280"/>
                  </a:lnTo>
                  <a:close/>
                </a:path>
                <a:path w="908685" h="815339">
                  <a:moveTo>
                    <a:pt x="586740" y="185928"/>
                  </a:moveTo>
                  <a:lnTo>
                    <a:pt x="579120" y="179832"/>
                  </a:lnTo>
                  <a:lnTo>
                    <a:pt x="557784" y="202692"/>
                  </a:lnTo>
                  <a:lnTo>
                    <a:pt x="565404" y="208788"/>
                  </a:lnTo>
                  <a:lnTo>
                    <a:pt x="586740" y="185928"/>
                  </a:lnTo>
                  <a:close/>
                </a:path>
                <a:path w="908685" h="815339">
                  <a:moveTo>
                    <a:pt x="588264" y="679704"/>
                  </a:moveTo>
                  <a:lnTo>
                    <a:pt x="579120" y="675132"/>
                  </a:lnTo>
                  <a:lnTo>
                    <a:pt x="563880" y="702564"/>
                  </a:lnTo>
                  <a:lnTo>
                    <a:pt x="573024" y="707136"/>
                  </a:lnTo>
                  <a:lnTo>
                    <a:pt x="588264" y="679704"/>
                  </a:lnTo>
                  <a:close/>
                </a:path>
                <a:path w="908685" h="815339">
                  <a:moveTo>
                    <a:pt x="608076" y="644652"/>
                  </a:moveTo>
                  <a:lnTo>
                    <a:pt x="598932" y="638556"/>
                  </a:lnTo>
                  <a:lnTo>
                    <a:pt x="583692" y="665988"/>
                  </a:lnTo>
                  <a:lnTo>
                    <a:pt x="592836" y="670560"/>
                  </a:lnTo>
                  <a:lnTo>
                    <a:pt x="608076" y="644652"/>
                  </a:lnTo>
                  <a:close/>
                </a:path>
                <a:path w="908685" h="815339">
                  <a:moveTo>
                    <a:pt x="614172" y="155448"/>
                  </a:moveTo>
                  <a:lnTo>
                    <a:pt x="606552" y="149352"/>
                  </a:lnTo>
                  <a:lnTo>
                    <a:pt x="585216" y="172212"/>
                  </a:lnTo>
                  <a:lnTo>
                    <a:pt x="592836" y="178308"/>
                  </a:lnTo>
                  <a:lnTo>
                    <a:pt x="614172" y="155448"/>
                  </a:lnTo>
                  <a:close/>
                </a:path>
                <a:path w="908685" h="815339">
                  <a:moveTo>
                    <a:pt x="627888" y="608076"/>
                  </a:moveTo>
                  <a:lnTo>
                    <a:pt x="618744" y="603504"/>
                  </a:lnTo>
                  <a:lnTo>
                    <a:pt x="603504" y="629412"/>
                  </a:lnTo>
                  <a:lnTo>
                    <a:pt x="612648" y="635508"/>
                  </a:lnTo>
                  <a:lnTo>
                    <a:pt x="627888" y="608076"/>
                  </a:lnTo>
                  <a:close/>
                </a:path>
                <a:path w="908685" h="815339">
                  <a:moveTo>
                    <a:pt x="641604" y="126492"/>
                  </a:moveTo>
                  <a:lnTo>
                    <a:pt x="633984" y="118872"/>
                  </a:lnTo>
                  <a:lnTo>
                    <a:pt x="614172" y="141732"/>
                  </a:lnTo>
                  <a:lnTo>
                    <a:pt x="621792" y="147828"/>
                  </a:lnTo>
                  <a:lnTo>
                    <a:pt x="641604" y="126492"/>
                  </a:lnTo>
                  <a:close/>
                </a:path>
                <a:path w="908685" h="815339">
                  <a:moveTo>
                    <a:pt x="647700" y="571500"/>
                  </a:moveTo>
                  <a:lnTo>
                    <a:pt x="638556" y="566928"/>
                  </a:lnTo>
                  <a:lnTo>
                    <a:pt x="623316" y="594360"/>
                  </a:lnTo>
                  <a:lnTo>
                    <a:pt x="632460" y="598932"/>
                  </a:lnTo>
                  <a:lnTo>
                    <a:pt x="647700" y="571500"/>
                  </a:lnTo>
                  <a:close/>
                </a:path>
                <a:path w="908685" h="815339">
                  <a:moveTo>
                    <a:pt x="667512" y="536448"/>
                  </a:moveTo>
                  <a:lnTo>
                    <a:pt x="658368" y="531876"/>
                  </a:lnTo>
                  <a:lnTo>
                    <a:pt x="644652" y="557784"/>
                  </a:lnTo>
                  <a:lnTo>
                    <a:pt x="652272" y="563880"/>
                  </a:lnTo>
                  <a:lnTo>
                    <a:pt x="667512" y="536448"/>
                  </a:lnTo>
                  <a:close/>
                </a:path>
                <a:path w="908685" h="815339">
                  <a:moveTo>
                    <a:pt x="670560" y="96012"/>
                  </a:moveTo>
                  <a:lnTo>
                    <a:pt x="662940" y="88392"/>
                  </a:lnTo>
                  <a:lnTo>
                    <a:pt x="641604" y="111252"/>
                  </a:lnTo>
                  <a:lnTo>
                    <a:pt x="649224" y="118872"/>
                  </a:lnTo>
                  <a:lnTo>
                    <a:pt x="670560" y="96012"/>
                  </a:lnTo>
                  <a:close/>
                </a:path>
                <a:path w="908685" h="815339">
                  <a:moveTo>
                    <a:pt x="687324" y="499872"/>
                  </a:moveTo>
                  <a:lnTo>
                    <a:pt x="678180" y="495300"/>
                  </a:lnTo>
                  <a:lnTo>
                    <a:pt x="664464" y="522732"/>
                  </a:lnTo>
                  <a:lnTo>
                    <a:pt x="673608" y="527304"/>
                  </a:lnTo>
                  <a:lnTo>
                    <a:pt x="687324" y="499872"/>
                  </a:lnTo>
                  <a:close/>
                </a:path>
                <a:path w="908685" h="815339">
                  <a:moveTo>
                    <a:pt x="697992" y="65532"/>
                  </a:moveTo>
                  <a:lnTo>
                    <a:pt x="690372" y="57912"/>
                  </a:lnTo>
                  <a:lnTo>
                    <a:pt x="669036" y="80772"/>
                  </a:lnTo>
                  <a:lnTo>
                    <a:pt x="676656" y="88392"/>
                  </a:lnTo>
                  <a:lnTo>
                    <a:pt x="697992" y="65532"/>
                  </a:lnTo>
                  <a:close/>
                </a:path>
                <a:path w="908685" h="815339">
                  <a:moveTo>
                    <a:pt x="708660" y="464820"/>
                  </a:moveTo>
                  <a:lnTo>
                    <a:pt x="699516" y="458724"/>
                  </a:lnTo>
                  <a:lnTo>
                    <a:pt x="684276" y="486156"/>
                  </a:lnTo>
                  <a:lnTo>
                    <a:pt x="693420" y="490728"/>
                  </a:lnTo>
                  <a:lnTo>
                    <a:pt x="708660" y="464820"/>
                  </a:lnTo>
                  <a:close/>
                </a:path>
                <a:path w="908685" h="815339">
                  <a:moveTo>
                    <a:pt x="725424" y="35052"/>
                  </a:moveTo>
                  <a:lnTo>
                    <a:pt x="717804" y="28956"/>
                  </a:lnTo>
                  <a:lnTo>
                    <a:pt x="697992" y="50292"/>
                  </a:lnTo>
                  <a:lnTo>
                    <a:pt x="705612" y="57912"/>
                  </a:lnTo>
                  <a:lnTo>
                    <a:pt x="725424" y="35052"/>
                  </a:lnTo>
                  <a:close/>
                </a:path>
                <a:path w="908685" h="815339">
                  <a:moveTo>
                    <a:pt x="728472" y="428244"/>
                  </a:moveTo>
                  <a:lnTo>
                    <a:pt x="719328" y="423672"/>
                  </a:lnTo>
                  <a:lnTo>
                    <a:pt x="704088" y="451104"/>
                  </a:lnTo>
                  <a:lnTo>
                    <a:pt x="713232" y="455676"/>
                  </a:lnTo>
                  <a:lnTo>
                    <a:pt x="728472" y="428244"/>
                  </a:lnTo>
                  <a:close/>
                </a:path>
                <a:path w="908685" h="815339">
                  <a:moveTo>
                    <a:pt x="748284" y="393192"/>
                  </a:moveTo>
                  <a:lnTo>
                    <a:pt x="739140" y="387096"/>
                  </a:lnTo>
                  <a:lnTo>
                    <a:pt x="723900" y="414528"/>
                  </a:lnTo>
                  <a:lnTo>
                    <a:pt x="733044" y="419100"/>
                  </a:lnTo>
                  <a:lnTo>
                    <a:pt x="748284" y="393192"/>
                  </a:lnTo>
                  <a:close/>
                </a:path>
                <a:path w="908685" h="815339">
                  <a:moveTo>
                    <a:pt x="751332" y="7620"/>
                  </a:moveTo>
                  <a:lnTo>
                    <a:pt x="743712" y="0"/>
                  </a:lnTo>
                  <a:lnTo>
                    <a:pt x="725424" y="21336"/>
                  </a:lnTo>
                  <a:lnTo>
                    <a:pt x="733044" y="27432"/>
                  </a:lnTo>
                  <a:lnTo>
                    <a:pt x="751332" y="7620"/>
                  </a:lnTo>
                  <a:close/>
                </a:path>
                <a:path w="908685" h="815339">
                  <a:moveTo>
                    <a:pt x="768096" y="356616"/>
                  </a:moveTo>
                  <a:lnTo>
                    <a:pt x="758952" y="352044"/>
                  </a:lnTo>
                  <a:lnTo>
                    <a:pt x="743712" y="377952"/>
                  </a:lnTo>
                  <a:lnTo>
                    <a:pt x="752856" y="384048"/>
                  </a:lnTo>
                  <a:lnTo>
                    <a:pt x="768096" y="356616"/>
                  </a:lnTo>
                  <a:close/>
                </a:path>
                <a:path w="908685" h="815339">
                  <a:moveTo>
                    <a:pt x="787908" y="320040"/>
                  </a:moveTo>
                  <a:lnTo>
                    <a:pt x="778764" y="315468"/>
                  </a:lnTo>
                  <a:lnTo>
                    <a:pt x="763524" y="342900"/>
                  </a:lnTo>
                  <a:lnTo>
                    <a:pt x="772668" y="347472"/>
                  </a:lnTo>
                  <a:lnTo>
                    <a:pt x="787908" y="320040"/>
                  </a:lnTo>
                  <a:close/>
                </a:path>
                <a:path w="908685" h="815339">
                  <a:moveTo>
                    <a:pt x="807720" y="284988"/>
                  </a:moveTo>
                  <a:lnTo>
                    <a:pt x="798576" y="280416"/>
                  </a:lnTo>
                  <a:lnTo>
                    <a:pt x="783336" y="306324"/>
                  </a:lnTo>
                  <a:lnTo>
                    <a:pt x="792480" y="312420"/>
                  </a:lnTo>
                  <a:lnTo>
                    <a:pt x="807720" y="284988"/>
                  </a:lnTo>
                  <a:close/>
                </a:path>
                <a:path w="908685" h="815339">
                  <a:moveTo>
                    <a:pt x="827532" y="248412"/>
                  </a:moveTo>
                  <a:lnTo>
                    <a:pt x="818388" y="243840"/>
                  </a:lnTo>
                  <a:lnTo>
                    <a:pt x="804672" y="271272"/>
                  </a:lnTo>
                  <a:lnTo>
                    <a:pt x="812292" y="275844"/>
                  </a:lnTo>
                  <a:lnTo>
                    <a:pt x="827532" y="248412"/>
                  </a:lnTo>
                  <a:close/>
                </a:path>
                <a:path w="908685" h="815339">
                  <a:moveTo>
                    <a:pt x="847344" y="213360"/>
                  </a:moveTo>
                  <a:lnTo>
                    <a:pt x="839724" y="207264"/>
                  </a:lnTo>
                  <a:lnTo>
                    <a:pt x="824484" y="234696"/>
                  </a:lnTo>
                  <a:lnTo>
                    <a:pt x="833628" y="239268"/>
                  </a:lnTo>
                  <a:lnTo>
                    <a:pt x="847344" y="213360"/>
                  </a:lnTo>
                  <a:close/>
                </a:path>
                <a:path w="908685" h="815339">
                  <a:moveTo>
                    <a:pt x="868680" y="176784"/>
                  </a:moveTo>
                  <a:lnTo>
                    <a:pt x="859536" y="172212"/>
                  </a:lnTo>
                  <a:lnTo>
                    <a:pt x="844296" y="199644"/>
                  </a:lnTo>
                  <a:lnTo>
                    <a:pt x="853440" y="204216"/>
                  </a:lnTo>
                  <a:lnTo>
                    <a:pt x="868680" y="176784"/>
                  </a:lnTo>
                  <a:close/>
                </a:path>
                <a:path w="908685" h="815339">
                  <a:moveTo>
                    <a:pt x="888492" y="141732"/>
                  </a:moveTo>
                  <a:lnTo>
                    <a:pt x="879348" y="135636"/>
                  </a:lnTo>
                  <a:lnTo>
                    <a:pt x="864108" y="163068"/>
                  </a:lnTo>
                  <a:lnTo>
                    <a:pt x="873252" y="167640"/>
                  </a:lnTo>
                  <a:lnTo>
                    <a:pt x="888492" y="141732"/>
                  </a:lnTo>
                  <a:close/>
                </a:path>
                <a:path w="908685" h="815339">
                  <a:moveTo>
                    <a:pt x="908304" y="105156"/>
                  </a:moveTo>
                  <a:lnTo>
                    <a:pt x="899160" y="100584"/>
                  </a:lnTo>
                  <a:lnTo>
                    <a:pt x="883920" y="126492"/>
                  </a:lnTo>
                  <a:lnTo>
                    <a:pt x="893064" y="132588"/>
                  </a:lnTo>
                  <a:lnTo>
                    <a:pt x="908304" y="10515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355" y="6493351"/>
              <a:ext cx="574548" cy="53310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95400" y="6272783"/>
              <a:ext cx="309880" cy="498475"/>
            </a:xfrm>
            <a:custGeom>
              <a:avLst/>
              <a:gdLst/>
              <a:ahLst/>
              <a:cxnLst/>
              <a:rect l="l" t="t" r="r" b="b"/>
              <a:pathLst>
                <a:path w="309880" h="498475">
                  <a:moveTo>
                    <a:pt x="16763" y="467873"/>
                  </a:moveTo>
                  <a:lnTo>
                    <a:pt x="0" y="493781"/>
                  </a:lnTo>
                  <a:lnTo>
                    <a:pt x="9143" y="498353"/>
                  </a:lnTo>
                  <a:lnTo>
                    <a:pt x="25908" y="472445"/>
                  </a:lnTo>
                  <a:lnTo>
                    <a:pt x="16763" y="467873"/>
                  </a:lnTo>
                  <a:close/>
                </a:path>
                <a:path w="309880" h="498475">
                  <a:moveTo>
                    <a:pt x="38100" y="432821"/>
                  </a:moveTo>
                  <a:lnTo>
                    <a:pt x="21336" y="458729"/>
                  </a:lnTo>
                  <a:lnTo>
                    <a:pt x="30480" y="463301"/>
                  </a:lnTo>
                  <a:lnTo>
                    <a:pt x="47243" y="437393"/>
                  </a:lnTo>
                  <a:lnTo>
                    <a:pt x="38100" y="432821"/>
                  </a:lnTo>
                  <a:close/>
                </a:path>
                <a:path w="309880" h="498475">
                  <a:moveTo>
                    <a:pt x="59436" y="397769"/>
                  </a:moveTo>
                  <a:lnTo>
                    <a:pt x="42671" y="423677"/>
                  </a:lnTo>
                  <a:lnTo>
                    <a:pt x="51815" y="428249"/>
                  </a:lnTo>
                  <a:lnTo>
                    <a:pt x="68580" y="402341"/>
                  </a:lnTo>
                  <a:lnTo>
                    <a:pt x="59436" y="397769"/>
                  </a:lnTo>
                  <a:close/>
                </a:path>
                <a:path w="309880" h="498475">
                  <a:moveTo>
                    <a:pt x="80772" y="361193"/>
                  </a:moveTo>
                  <a:lnTo>
                    <a:pt x="64008" y="388625"/>
                  </a:lnTo>
                  <a:lnTo>
                    <a:pt x="73152" y="393197"/>
                  </a:lnTo>
                  <a:lnTo>
                    <a:pt x="89915" y="367289"/>
                  </a:lnTo>
                  <a:lnTo>
                    <a:pt x="80772" y="361193"/>
                  </a:lnTo>
                  <a:close/>
                </a:path>
                <a:path w="309880" h="498475">
                  <a:moveTo>
                    <a:pt x="102108" y="326141"/>
                  </a:moveTo>
                  <a:lnTo>
                    <a:pt x="85343" y="353573"/>
                  </a:lnTo>
                  <a:lnTo>
                    <a:pt x="94487" y="358145"/>
                  </a:lnTo>
                  <a:lnTo>
                    <a:pt x="111252" y="332237"/>
                  </a:lnTo>
                  <a:lnTo>
                    <a:pt x="102108" y="326141"/>
                  </a:lnTo>
                  <a:close/>
                </a:path>
                <a:path w="309880" h="498475">
                  <a:moveTo>
                    <a:pt x="123443" y="291089"/>
                  </a:moveTo>
                  <a:lnTo>
                    <a:pt x="106680" y="318521"/>
                  </a:lnTo>
                  <a:lnTo>
                    <a:pt x="115824" y="323093"/>
                  </a:lnTo>
                  <a:lnTo>
                    <a:pt x="132587" y="297185"/>
                  </a:lnTo>
                  <a:lnTo>
                    <a:pt x="123443" y="291089"/>
                  </a:lnTo>
                  <a:close/>
                </a:path>
                <a:path w="309880" h="498475">
                  <a:moveTo>
                    <a:pt x="144780" y="256037"/>
                  </a:moveTo>
                  <a:lnTo>
                    <a:pt x="128015" y="283469"/>
                  </a:lnTo>
                  <a:lnTo>
                    <a:pt x="137159" y="288041"/>
                  </a:lnTo>
                  <a:lnTo>
                    <a:pt x="153924" y="262133"/>
                  </a:lnTo>
                  <a:lnTo>
                    <a:pt x="144780" y="256037"/>
                  </a:lnTo>
                  <a:close/>
                </a:path>
                <a:path w="309880" h="498475">
                  <a:moveTo>
                    <a:pt x="166115" y="220985"/>
                  </a:moveTo>
                  <a:lnTo>
                    <a:pt x="149352" y="248417"/>
                  </a:lnTo>
                  <a:lnTo>
                    <a:pt x="158496" y="252989"/>
                  </a:lnTo>
                  <a:lnTo>
                    <a:pt x="175259" y="227081"/>
                  </a:lnTo>
                  <a:lnTo>
                    <a:pt x="166115" y="220985"/>
                  </a:lnTo>
                  <a:close/>
                </a:path>
                <a:path w="309880" h="498475">
                  <a:moveTo>
                    <a:pt x="187452" y="185933"/>
                  </a:moveTo>
                  <a:lnTo>
                    <a:pt x="172212" y="213365"/>
                  </a:lnTo>
                  <a:lnTo>
                    <a:pt x="179831" y="217937"/>
                  </a:lnTo>
                  <a:lnTo>
                    <a:pt x="196596" y="192029"/>
                  </a:lnTo>
                  <a:lnTo>
                    <a:pt x="187452" y="185933"/>
                  </a:lnTo>
                  <a:close/>
                </a:path>
                <a:path w="309880" h="498475">
                  <a:moveTo>
                    <a:pt x="208787" y="150881"/>
                  </a:moveTo>
                  <a:lnTo>
                    <a:pt x="193547" y="176789"/>
                  </a:lnTo>
                  <a:lnTo>
                    <a:pt x="201168" y="182885"/>
                  </a:lnTo>
                  <a:lnTo>
                    <a:pt x="217931" y="156977"/>
                  </a:lnTo>
                  <a:lnTo>
                    <a:pt x="208787" y="150881"/>
                  </a:lnTo>
                  <a:close/>
                </a:path>
                <a:path w="309880" h="498475">
                  <a:moveTo>
                    <a:pt x="230124" y="115829"/>
                  </a:moveTo>
                  <a:lnTo>
                    <a:pt x="214884" y="141737"/>
                  </a:lnTo>
                  <a:lnTo>
                    <a:pt x="222503" y="147833"/>
                  </a:lnTo>
                  <a:lnTo>
                    <a:pt x="239268" y="121925"/>
                  </a:lnTo>
                  <a:lnTo>
                    <a:pt x="230124" y="115829"/>
                  </a:lnTo>
                  <a:close/>
                </a:path>
                <a:path w="309880" h="498475">
                  <a:moveTo>
                    <a:pt x="251459" y="80777"/>
                  </a:moveTo>
                  <a:lnTo>
                    <a:pt x="236219" y="106685"/>
                  </a:lnTo>
                  <a:lnTo>
                    <a:pt x="243840" y="112781"/>
                  </a:lnTo>
                  <a:lnTo>
                    <a:pt x="260603" y="86873"/>
                  </a:lnTo>
                  <a:lnTo>
                    <a:pt x="251459" y="80777"/>
                  </a:lnTo>
                  <a:close/>
                </a:path>
                <a:path w="309880" h="498475">
                  <a:moveTo>
                    <a:pt x="272796" y="45725"/>
                  </a:moveTo>
                  <a:lnTo>
                    <a:pt x="257556" y="71633"/>
                  </a:lnTo>
                  <a:lnTo>
                    <a:pt x="265175" y="77729"/>
                  </a:lnTo>
                  <a:lnTo>
                    <a:pt x="281940" y="51821"/>
                  </a:lnTo>
                  <a:lnTo>
                    <a:pt x="272796" y="45725"/>
                  </a:lnTo>
                  <a:close/>
                </a:path>
                <a:path w="309880" h="498475">
                  <a:moveTo>
                    <a:pt x="294131" y="10667"/>
                  </a:moveTo>
                  <a:lnTo>
                    <a:pt x="278891" y="36581"/>
                  </a:lnTo>
                  <a:lnTo>
                    <a:pt x="286512" y="42677"/>
                  </a:lnTo>
                  <a:lnTo>
                    <a:pt x="303275" y="16763"/>
                  </a:lnTo>
                  <a:lnTo>
                    <a:pt x="294131" y="10667"/>
                  </a:lnTo>
                  <a:close/>
                </a:path>
                <a:path w="309880" h="498475">
                  <a:moveTo>
                    <a:pt x="300228" y="0"/>
                  </a:moveTo>
                  <a:lnTo>
                    <a:pt x="300228" y="1523"/>
                  </a:lnTo>
                  <a:lnTo>
                    <a:pt x="307847" y="7619"/>
                  </a:lnTo>
                  <a:lnTo>
                    <a:pt x="309372" y="6095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6591" y="5100828"/>
              <a:ext cx="1123187" cy="61264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58696" y="6269735"/>
              <a:ext cx="666115" cy="506095"/>
            </a:xfrm>
            <a:custGeom>
              <a:avLst/>
              <a:gdLst/>
              <a:ahLst/>
              <a:cxnLst/>
              <a:rect l="l" t="t" r="r" b="b"/>
              <a:pathLst>
                <a:path w="666114" h="506095">
                  <a:moveTo>
                    <a:pt x="16764" y="30492"/>
                  </a:moveTo>
                  <a:lnTo>
                    <a:pt x="10668" y="0"/>
                  </a:lnTo>
                  <a:lnTo>
                    <a:pt x="0" y="3048"/>
                  </a:lnTo>
                  <a:lnTo>
                    <a:pt x="6096" y="32016"/>
                  </a:lnTo>
                  <a:lnTo>
                    <a:pt x="16764" y="30492"/>
                  </a:lnTo>
                  <a:close/>
                </a:path>
                <a:path w="666114" h="506095">
                  <a:moveTo>
                    <a:pt x="24384" y="70116"/>
                  </a:moveTo>
                  <a:lnTo>
                    <a:pt x="18288" y="39636"/>
                  </a:lnTo>
                  <a:lnTo>
                    <a:pt x="7620" y="42684"/>
                  </a:lnTo>
                  <a:lnTo>
                    <a:pt x="13716" y="73164"/>
                  </a:lnTo>
                  <a:lnTo>
                    <a:pt x="24384" y="70116"/>
                  </a:lnTo>
                  <a:close/>
                </a:path>
                <a:path w="666114" h="506095">
                  <a:moveTo>
                    <a:pt x="32004" y="111264"/>
                  </a:moveTo>
                  <a:lnTo>
                    <a:pt x="25908" y="80784"/>
                  </a:lnTo>
                  <a:lnTo>
                    <a:pt x="15240" y="82308"/>
                  </a:lnTo>
                  <a:lnTo>
                    <a:pt x="21336" y="112788"/>
                  </a:lnTo>
                  <a:lnTo>
                    <a:pt x="32004" y="111264"/>
                  </a:lnTo>
                  <a:close/>
                </a:path>
                <a:path w="666114" h="506095">
                  <a:moveTo>
                    <a:pt x="39624" y="150888"/>
                  </a:moveTo>
                  <a:lnTo>
                    <a:pt x="33528" y="120408"/>
                  </a:lnTo>
                  <a:lnTo>
                    <a:pt x="24384" y="123456"/>
                  </a:lnTo>
                  <a:lnTo>
                    <a:pt x="28956" y="153936"/>
                  </a:lnTo>
                  <a:lnTo>
                    <a:pt x="39624" y="150888"/>
                  </a:lnTo>
                  <a:close/>
                </a:path>
                <a:path w="666114" h="506095">
                  <a:moveTo>
                    <a:pt x="47244" y="192036"/>
                  </a:moveTo>
                  <a:lnTo>
                    <a:pt x="41148" y="161556"/>
                  </a:lnTo>
                  <a:lnTo>
                    <a:pt x="32004" y="163080"/>
                  </a:lnTo>
                  <a:lnTo>
                    <a:pt x="36576" y="193560"/>
                  </a:lnTo>
                  <a:lnTo>
                    <a:pt x="47244" y="192036"/>
                  </a:lnTo>
                  <a:close/>
                </a:path>
                <a:path w="666114" h="506095">
                  <a:moveTo>
                    <a:pt x="54864" y="231660"/>
                  </a:moveTo>
                  <a:lnTo>
                    <a:pt x="48768" y="201180"/>
                  </a:lnTo>
                  <a:lnTo>
                    <a:pt x="39624" y="204228"/>
                  </a:lnTo>
                  <a:lnTo>
                    <a:pt x="45720" y="234708"/>
                  </a:lnTo>
                  <a:lnTo>
                    <a:pt x="54864" y="231660"/>
                  </a:lnTo>
                  <a:close/>
                </a:path>
                <a:path w="666114" h="506095">
                  <a:moveTo>
                    <a:pt x="62484" y="272808"/>
                  </a:moveTo>
                  <a:lnTo>
                    <a:pt x="56388" y="242328"/>
                  </a:lnTo>
                  <a:lnTo>
                    <a:pt x="47244" y="243852"/>
                  </a:lnTo>
                  <a:lnTo>
                    <a:pt x="53340" y="274332"/>
                  </a:lnTo>
                  <a:lnTo>
                    <a:pt x="62484" y="272808"/>
                  </a:lnTo>
                  <a:close/>
                </a:path>
                <a:path w="666114" h="506095">
                  <a:moveTo>
                    <a:pt x="70104" y="312432"/>
                  </a:moveTo>
                  <a:lnTo>
                    <a:pt x="65532" y="281952"/>
                  </a:lnTo>
                  <a:lnTo>
                    <a:pt x="54864" y="285000"/>
                  </a:lnTo>
                  <a:lnTo>
                    <a:pt x="60960" y="315480"/>
                  </a:lnTo>
                  <a:lnTo>
                    <a:pt x="70104" y="312432"/>
                  </a:lnTo>
                  <a:close/>
                </a:path>
                <a:path w="666114" h="506095">
                  <a:moveTo>
                    <a:pt x="79248" y="353580"/>
                  </a:moveTo>
                  <a:lnTo>
                    <a:pt x="73152" y="323100"/>
                  </a:lnTo>
                  <a:lnTo>
                    <a:pt x="62484" y="324624"/>
                  </a:lnTo>
                  <a:lnTo>
                    <a:pt x="68580" y="355104"/>
                  </a:lnTo>
                  <a:lnTo>
                    <a:pt x="79248" y="353580"/>
                  </a:lnTo>
                  <a:close/>
                </a:path>
                <a:path w="666114" h="506095">
                  <a:moveTo>
                    <a:pt x="86868" y="393204"/>
                  </a:moveTo>
                  <a:lnTo>
                    <a:pt x="80772" y="362724"/>
                  </a:lnTo>
                  <a:lnTo>
                    <a:pt x="70104" y="365772"/>
                  </a:lnTo>
                  <a:lnTo>
                    <a:pt x="76200" y="396252"/>
                  </a:lnTo>
                  <a:lnTo>
                    <a:pt x="86868" y="393204"/>
                  </a:lnTo>
                  <a:close/>
                </a:path>
                <a:path w="666114" h="506095">
                  <a:moveTo>
                    <a:pt x="94488" y="434352"/>
                  </a:moveTo>
                  <a:lnTo>
                    <a:pt x="88392" y="403872"/>
                  </a:lnTo>
                  <a:lnTo>
                    <a:pt x="77724" y="405396"/>
                  </a:lnTo>
                  <a:lnTo>
                    <a:pt x="83820" y="435876"/>
                  </a:lnTo>
                  <a:lnTo>
                    <a:pt x="94488" y="434352"/>
                  </a:lnTo>
                  <a:close/>
                </a:path>
                <a:path w="666114" h="506095">
                  <a:moveTo>
                    <a:pt x="102108" y="473976"/>
                  </a:moveTo>
                  <a:lnTo>
                    <a:pt x="96012" y="443496"/>
                  </a:lnTo>
                  <a:lnTo>
                    <a:pt x="85344" y="446544"/>
                  </a:lnTo>
                  <a:lnTo>
                    <a:pt x="91440" y="477024"/>
                  </a:lnTo>
                  <a:lnTo>
                    <a:pt x="102108" y="473976"/>
                  </a:lnTo>
                  <a:close/>
                </a:path>
                <a:path w="666114" h="506095">
                  <a:moveTo>
                    <a:pt x="583692" y="100596"/>
                  </a:moveTo>
                  <a:lnTo>
                    <a:pt x="579120" y="76212"/>
                  </a:lnTo>
                  <a:lnTo>
                    <a:pt x="569976" y="79260"/>
                  </a:lnTo>
                  <a:lnTo>
                    <a:pt x="574548" y="102120"/>
                  </a:lnTo>
                  <a:lnTo>
                    <a:pt x="583692" y="100596"/>
                  </a:lnTo>
                  <a:close/>
                </a:path>
                <a:path w="666114" h="506095">
                  <a:moveTo>
                    <a:pt x="592836" y="140220"/>
                  </a:moveTo>
                  <a:lnTo>
                    <a:pt x="586740" y="111264"/>
                  </a:lnTo>
                  <a:lnTo>
                    <a:pt x="576072" y="112788"/>
                  </a:lnTo>
                  <a:lnTo>
                    <a:pt x="582168" y="143268"/>
                  </a:lnTo>
                  <a:lnTo>
                    <a:pt x="592836" y="140220"/>
                  </a:lnTo>
                  <a:close/>
                </a:path>
                <a:path w="666114" h="506095">
                  <a:moveTo>
                    <a:pt x="600456" y="181368"/>
                  </a:moveTo>
                  <a:lnTo>
                    <a:pt x="594360" y="150888"/>
                  </a:lnTo>
                  <a:lnTo>
                    <a:pt x="583692" y="152412"/>
                  </a:lnTo>
                  <a:lnTo>
                    <a:pt x="589788" y="182892"/>
                  </a:lnTo>
                  <a:lnTo>
                    <a:pt x="600456" y="181368"/>
                  </a:lnTo>
                  <a:close/>
                </a:path>
                <a:path w="666114" h="506095">
                  <a:moveTo>
                    <a:pt x="608076" y="220992"/>
                  </a:moveTo>
                  <a:lnTo>
                    <a:pt x="601980" y="190512"/>
                  </a:lnTo>
                  <a:lnTo>
                    <a:pt x="592836" y="193560"/>
                  </a:lnTo>
                  <a:lnTo>
                    <a:pt x="598932" y="224040"/>
                  </a:lnTo>
                  <a:lnTo>
                    <a:pt x="608076" y="220992"/>
                  </a:lnTo>
                  <a:close/>
                </a:path>
                <a:path w="666114" h="506095">
                  <a:moveTo>
                    <a:pt x="617220" y="262140"/>
                  </a:moveTo>
                  <a:lnTo>
                    <a:pt x="611124" y="231660"/>
                  </a:lnTo>
                  <a:lnTo>
                    <a:pt x="600456" y="233184"/>
                  </a:lnTo>
                  <a:lnTo>
                    <a:pt x="606552" y="263664"/>
                  </a:lnTo>
                  <a:lnTo>
                    <a:pt x="617220" y="262140"/>
                  </a:lnTo>
                  <a:close/>
                </a:path>
                <a:path w="666114" h="506095">
                  <a:moveTo>
                    <a:pt x="624840" y="301764"/>
                  </a:moveTo>
                  <a:lnTo>
                    <a:pt x="618744" y="271284"/>
                  </a:lnTo>
                  <a:lnTo>
                    <a:pt x="608076" y="274332"/>
                  </a:lnTo>
                  <a:lnTo>
                    <a:pt x="614172" y="304812"/>
                  </a:lnTo>
                  <a:lnTo>
                    <a:pt x="624840" y="301764"/>
                  </a:lnTo>
                  <a:close/>
                </a:path>
                <a:path w="666114" h="506095">
                  <a:moveTo>
                    <a:pt x="632460" y="342912"/>
                  </a:moveTo>
                  <a:lnTo>
                    <a:pt x="626364" y="312432"/>
                  </a:lnTo>
                  <a:lnTo>
                    <a:pt x="617220" y="313956"/>
                  </a:lnTo>
                  <a:lnTo>
                    <a:pt x="623316" y="344436"/>
                  </a:lnTo>
                  <a:lnTo>
                    <a:pt x="632460" y="342912"/>
                  </a:lnTo>
                  <a:close/>
                </a:path>
                <a:path w="666114" h="506095">
                  <a:moveTo>
                    <a:pt x="641604" y="382536"/>
                  </a:moveTo>
                  <a:lnTo>
                    <a:pt x="635508" y="352056"/>
                  </a:lnTo>
                  <a:lnTo>
                    <a:pt x="624840" y="355104"/>
                  </a:lnTo>
                  <a:lnTo>
                    <a:pt x="630936" y="384060"/>
                  </a:lnTo>
                  <a:lnTo>
                    <a:pt x="641604" y="382536"/>
                  </a:lnTo>
                  <a:close/>
                </a:path>
                <a:path w="666114" h="506095">
                  <a:moveTo>
                    <a:pt x="649224" y="423684"/>
                  </a:moveTo>
                  <a:lnTo>
                    <a:pt x="643128" y="393204"/>
                  </a:lnTo>
                  <a:lnTo>
                    <a:pt x="632460" y="394728"/>
                  </a:lnTo>
                  <a:lnTo>
                    <a:pt x="638556" y="425208"/>
                  </a:lnTo>
                  <a:lnTo>
                    <a:pt x="649224" y="423684"/>
                  </a:lnTo>
                  <a:close/>
                </a:path>
                <a:path w="666114" h="506095">
                  <a:moveTo>
                    <a:pt x="656844" y="463308"/>
                  </a:moveTo>
                  <a:lnTo>
                    <a:pt x="650748" y="432828"/>
                  </a:lnTo>
                  <a:lnTo>
                    <a:pt x="641604" y="435876"/>
                  </a:lnTo>
                  <a:lnTo>
                    <a:pt x="647700" y="464832"/>
                  </a:lnTo>
                  <a:lnTo>
                    <a:pt x="656844" y="463308"/>
                  </a:lnTo>
                  <a:close/>
                </a:path>
                <a:path w="666114" h="506095">
                  <a:moveTo>
                    <a:pt x="665988" y="502932"/>
                  </a:moveTo>
                  <a:lnTo>
                    <a:pt x="659892" y="473976"/>
                  </a:lnTo>
                  <a:lnTo>
                    <a:pt x="649224" y="475500"/>
                  </a:lnTo>
                  <a:lnTo>
                    <a:pt x="655320" y="505980"/>
                  </a:lnTo>
                  <a:lnTo>
                    <a:pt x="665988" y="50293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95043" y="6031997"/>
              <a:ext cx="1834895" cy="1027176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525016" y="3370580"/>
            <a:ext cx="126873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0">
                <a:latin typeface="Meiryo UI"/>
                <a:cs typeface="Meiryo UI"/>
              </a:rPr>
              <a:t>(</a:t>
            </a:r>
            <a:r>
              <a:rPr dirty="0" sz="1200" spc="15">
                <a:latin typeface="Meiryo UI"/>
                <a:cs typeface="Meiryo UI"/>
              </a:rPr>
              <a:t>ロ</a:t>
            </a:r>
            <a:r>
              <a:rPr dirty="0" sz="1200" spc="20">
                <a:latin typeface="Meiryo UI"/>
                <a:cs typeface="Meiryo UI"/>
              </a:rPr>
              <a:t>ー</a:t>
            </a:r>
            <a:r>
              <a:rPr dirty="0" sz="1200" spc="25">
                <a:latin typeface="Meiryo UI"/>
                <a:cs typeface="Meiryo UI"/>
              </a:rPr>
              <a:t>カ</a:t>
            </a:r>
            <a:r>
              <a:rPr dirty="0" sz="1200" spc="20">
                <a:latin typeface="Meiryo UI"/>
                <a:cs typeface="Meiryo UI"/>
              </a:rPr>
              <a:t>ル</a:t>
            </a:r>
            <a:r>
              <a:rPr dirty="0" sz="1200" spc="15">
                <a:latin typeface="Meiryo UI"/>
                <a:cs typeface="Meiryo UI"/>
              </a:rPr>
              <a:t>)５G/LTE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508760" y="3294888"/>
            <a:ext cx="1310640" cy="1531620"/>
          </a:xfrm>
          <a:custGeom>
            <a:avLst/>
            <a:gdLst/>
            <a:ahLst/>
            <a:cxnLst/>
            <a:rect l="l" t="t" r="r" b="b"/>
            <a:pathLst>
              <a:path w="1310639" h="1531620">
                <a:moveTo>
                  <a:pt x="1304544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525524"/>
                </a:lnTo>
                <a:lnTo>
                  <a:pt x="6096" y="1531620"/>
                </a:lnTo>
                <a:lnTo>
                  <a:pt x="1304544" y="1531620"/>
                </a:lnTo>
                <a:lnTo>
                  <a:pt x="1310640" y="1525524"/>
                </a:lnTo>
                <a:lnTo>
                  <a:pt x="1310640" y="1517904"/>
                </a:lnTo>
                <a:lnTo>
                  <a:pt x="27431" y="1517904"/>
                </a:lnTo>
                <a:lnTo>
                  <a:pt x="13716" y="1504188"/>
                </a:lnTo>
                <a:lnTo>
                  <a:pt x="27431" y="1504188"/>
                </a:lnTo>
                <a:lnTo>
                  <a:pt x="27431" y="27432"/>
                </a:lnTo>
                <a:lnTo>
                  <a:pt x="13715" y="27432"/>
                </a:lnTo>
                <a:lnTo>
                  <a:pt x="27431" y="13716"/>
                </a:lnTo>
                <a:lnTo>
                  <a:pt x="1310640" y="13716"/>
                </a:lnTo>
                <a:lnTo>
                  <a:pt x="1310640" y="6096"/>
                </a:lnTo>
                <a:lnTo>
                  <a:pt x="1304544" y="0"/>
                </a:lnTo>
                <a:close/>
              </a:path>
              <a:path w="1310639" h="1531620">
                <a:moveTo>
                  <a:pt x="27431" y="1504188"/>
                </a:moveTo>
                <a:lnTo>
                  <a:pt x="13716" y="1504188"/>
                </a:lnTo>
                <a:lnTo>
                  <a:pt x="27431" y="1517904"/>
                </a:lnTo>
                <a:lnTo>
                  <a:pt x="27431" y="1504188"/>
                </a:lnTo>
                <a:close/>
              </a:path>
              <a:path w="1310639" h="1531620">
                <a:moveTo>
                  <a:pt x="1283208" y="1504188"/>
                </a:moveTo>
                <a:lnTo>
                  <a:pt x="27431" y="1504188"/>
                </a:lnTo>
                <a:lnTo>
                  <a:pt x="27431" y="1517904"/>
                </a:lnTo>
                <a:lnTo>
                  <a:pt x="1283208" y="1517904"/>
                </a:lnTo>
                <a:lnTo>
                  <a:pt x="1283208" y="1504188"/>
                </a:lnTo>
                <a:close/>
              </a:path>
              <a:path w="1310639" h="1531620">
                <a:moveTo>
                  <a:pt x="1283208" y="13716"/>
                </a:moveTo>
                <a:lnTo>
                  <a:pt x="1283208" y="1517904"/>
                </a:lnTo>
                <a:lnTo>
                  <a:pt x="1296923" y="1504188"/>
                </a:lnTo>
                <a:lnTo>
                  <a:pt x="1310640" y="1504188"/>
                </a:lnTo>
                <a:lnTo>
                  <a:pt x="1310640" y="27432"/>
                </a:lnTo>
                <a:lnTo>
                  <a:pt x="1296923" y="27432"/>
                </a:lnTo>
                <a:lnTo>
                  <a:pt x="1283208" y="13716"/>
                </a:lnTo>
                <a:close/>
              </a:path>
              <a:path w="1310639" h="1531620">
                <a:moveTo>
                  <a:pt x="1310640" y="1504188"/>
                </a:moveTo>
                <a:lnTo>
                  <a:pt x="1296923" y="1504188"/>
                </a:lnTo>
                <a:lnTo>
                  <a:pt x="1283208" y="1517904"/>
                </a:lnTo>
                <a:lnTo>
                  <a:pt x="1310640" y="1517904"/>
                </a:lnTo>
                <a:lnTo>
                  <a:pt x="1310640" y="1504188"/>
                </a:lnTo>
                <a:close/>
              </a:path>
              <a:path w="1310639" h="1531620">
                <a:moveTo>
                  <a:pt x="27431" y="13716"/>
                </a:moveTo>
                <a:lnTo>
                  <a:pt x="13715" y="27432"/>
                </a:lnTo>
                <a:lnTo>
                  <a:pt x="27431" y="27432"/>
                </a:lnTo>
                <a:lnTo>
                  <a:pt x="27431" y="13716"/>
                </a:lnTo>
                <a:close/>
              </a:path>
              <a:path w="1310639" h="1531620">
                <a:moveTo>
                  <a:pt x="1283208" y="13716"/>
                </a:moveTo>
                <a:lnTo>
                  <a:pt x="27431" y="13716"/>
                </a:lnTo>
                <a:lnTo>
                  <a:pt x="27431" y="27432"/>
                </a:lnTo>
                <a:lnTo>
                  <a:pt x="1283208" y="27432"/>
                </a:lnTo>
                <a:lnTo>
                  <a:pt x="1283208" y="13716"/>
                </a:lnTo>
                <a:close/>
              </a:path>
              <a:path w="1310639" h="1531620">
                <a:moveTo>
                  <a:pt x="1310640" y="13716"/>
                </a:moveTo>
                <a:lnTo>
                  <a:pt x="1283208" y="13716"/>
                </a:lnTo>
                <a:lnTo>
                  <a:pt x="1296923" y="27432"/>
                </a:lnTo>
                <a:lnTo>
                  <a:pt x="1310640" y="27432"/>
                </a:lnTo>
                <a:lnTo>
                  <a:pt x="1310640" y="1371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497583" y="3044443"/>
            <a:ext cx="49657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総務省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68095" y="4678679"/>
            <a:ext cx="2167255" cy="2324100"/>
            <a:chOff x="768095" y="4678679"/>
            <a:chExt cx="2167255" cy="2324100"/>
          </a:xfrm>
        </p:grpSpPr>
        <p:sp>
          <p:nvSpPr>
            <p:cNvPr id="48" name="object 48"/>
            <p:cNvSpPr/>
            <p:nvPr/>
          </p:nvSpPr>
          <p:spPr>
            <a:xfrm>
              <a:off x="2276856" y="4678679"/>
              <a:ext cx="137160" cy="786765"/>
            </a:xfrm>
            <a:custGeom>
              <a:avLst/>
              <a:gdLst/>
              <a:ahLst/>
              <a:cxnLst/>
              <a:rect l="l" t="t" r="r" b="b"/>
              <a:pathLst>
                <a:path w="137160" h="786764">
                  <a:moveTo>
                    <a:pt x="131063" y="754379"/>
                  </a:moveTo>
                  <a:lnTo>
                    <a:pt x="121919" y="755903"/>
                  </a:lnTo>
                  <a:lnTo>
                    <a:pt x="126492" y="786383"/>
                  </a:lnTo>
                  <a:lnTo>
                    <a:pt x="137160" y="784859"/>
                  </a:lnTo>
                  <a:lnTo>
                    <a:pt x="131063" y="754379"/>
                  </a:lnTo>
                  <a:close/>
                </a:path>
                <a:path w="137160" h="786764">
                  <a:moveTo>
                    <a:pt x="124968" y="713231"/>
                  </a:moveTo>
                  <a:lnTo>
                    <a:pt x="114300" y="716279"/>
                  </a:lnTo>
                  <a:lnTo>
                    <a:pt x="120395" y="745235"/>
                  </a:lnTo>
                  <a:lnTo>
                    <a:pt x="129539" y="743711"/>
                  </a:lnTo>
                  <a:lnTo>
                    <a:pt x="124968" y="713231"/>
                  </a:lnTo>
                  <a:close/>
                </a:path>
                <a:path w="137160" h="786764">
                  <a:moveTo>
                    <a:pt x="118871" y="673607"/>
                  </a:moveTo>
                  <a:lnTo>
                    <a:pt x="108204" y="675131"/>
                  </a:lnTo>
                  <a:lnTo>
                    <a:pt x="112775" y="705611"/>
                  </a:lnTo>
                  <a:lnTo>
                    <a:pt x="123443" y="704087"/>
                  </a:lnTo>
                  <a:lnTo>
                    <a:pt x="118871" y="673607"/>
                  </a:lnTo>
                  <a:close/>
                </a:path>
                <a:path w="137160" h="786764">
                  <a:moveTo>
                    <a:pt x="112775" y="632459"/>
                  </a:moveTo>
                  <a:lnTo>
                    <a:pt x="102107" y="633983"/>
                  </a:lnTo>
                  <a:lnTo>
                    <a:pt x="106680" y="664463"/>
                  </a:lnTo>
                  <a:lnTo>
                    <a:pt x="117348" y="662939"/>
                  </a:lnTo>
                  <a:lnTo>
                    <a:pt x="112775" y="632459"/>
                  </a:lnTo>
                  <a:close/>
                </a:path>
                <a:path w="137160" h="786764">
                  <a:moveTo>
                    <a:pt x="105156" y="592835"/>
                  </a:moveTo>
                  <a:lnTo>
                    <a:pt x="96012" y="594359"/>
                  </a:lnTo>
                  <a:lnTo>
                    <a:pt x="100583" y="624839"/>
                  </a:lnTo>
                  <a:lnTo>
                    <a:pt x="109727" y="621791"/>
                  </a:lnTo>
                  <a:lnTo>
                    <a:pt x="105156" y="592835"/>
                  </a:lnTo>
                  <a:close/>
                </a:path>
                <a:path w="137160" h="786764">
                  <a:moveTo>
                    <a:pt x="99060" y="551687"/>
                  </a:moveTo>
                  <a:lnTo>
                    <a:pt x="88392" y="553211"/>
                  </a:lnTo>
                  <a:lnTo>
                    <a:pt x="94487" y="583691"/>
                  </a:lnTo>
                  <a:lnTo>
                    <a:pt x="103631" y="582167"/>
                  </a:lnTo>
                  <a:lnTo>
                    <a:pt x="99060" y="551687"/>
                  </a:lnTo>
                  <a:close/>
                </a:path>
                <a:path w="137160" h="786764">
                  <a:moveTo>
                    <a:pt x="92963" y="510539"/>
                  </a:moveTo>
                  <a:lnTo>
                    <a:pt x="82295" y="512063"/>
                  </a:lnTo>
                  <a:lnTo>
                    <a:pt x="86868" y="542543"/>
                  </a:lnTo>
                  <a:lnTo>
                    <a:pt x="97536" y="541019"/>
                  </a:lnTo>
                  <a:lnTo>
                    <a:pt x="92963" y="510539"/>
                  </a:lnTo>
                  <a:close/>
                </a:path>
                <a:path w="137160" h="786764">
                  <a:moveTo>
                    <a:pt x="85343" y="470915"/>
                  </a:moveTo>
                  <a:lnTo>
                    <a:pt x="76200" y="472439"/>
                  </a:lnTo>
                  <a:lnTo>
                    <a:pt x="80771" y="502919"/>
                  </a:lnTo>
                  <a:lnTo>
                    <a:pt x="91439" y="501395"/>
                  </a:lnTo>
                  <a:lnTo>
                    <a:pt x="85343" y="470915"/>
                  </a:lnTo>
                  <a:close/>
                </a:path>
                <a:path w="137160" h="786764">
                  <a:moveTo>
                    <a:pt x="79248" y="429767"/>
                  </a:moveTo>
                  <a:lnTo>
                    <a:pt x="68580" y="431291"/>
                  </a:lnTo>
                  <a:lnTo>
                    <a:pt x="74675" y="461771"/>
                  </a:lnTo>
                  <a:lnTo>
                    <a:pt x="83819" y="460247"/>
                  </a:lnTo>
                  <a:lnTo>
                    <a:pt x="79248" y="429767"/>
                  </a:lnTo>
                  <a:close/>
                </a:path>
                <a:path w="137160" h="786764">
                  <a:moveTo>
                    <a:pt x="73151" y="388619"/>
                  </a:moveTo>
                  <a:lnTo>
                    <a:pt x="62483" y="390143"/>
                  </a:lnTo>
                  <a:lnTo>
                    <a:pt x="67056" y="420623"/>
                  </a:lnTo>
                  <a:lnTo>
                    <a:pt x="77724" y="419099"/>
                  </a:lnTo>
                  <a:lnTo>
                    <a:pt x="73151" y="388619"/>
                  </a:lnTo>
                  <a:close/>
                </a:path>
                <a:path w="137160" h="786764">
                  <a:moveTo>
                    <a:pt x="65531" y="348995"/>
                  </a:moveTo>
                  <a:lnTo>
                    <a:pt x="56387" y="350519"/>
                  </a:lnTo>
                  <a:lnTo>
                    <a:pt x="60960" y="380999"/>
                  </a:lnTo>
                  <a:lnTo>
                    <a:pt x="71627" y="379475"/>
                  </a:lnTo>
                  <a:lnTo>
                    <a:pt x="65531" y="348995"/>
                  </a:lnTo>
                  <a:close/>
                </a:path>
                <a:path w="137160" h="786764">
                  <a:moveTo>
                    <a:pt x="59436" y="307847"/>
                  </a:moveTo>
                  <a:lnTo>
                    <a:pt x="50292" y="309371"/>
                  </a:lnTo>
                  <a:lnTo>
                    <a:pt x="54863" y="339851"/>
                  </a:lnTo>
                  <a:lnTo>
                    <a:pt x="64007" y="338327"/>
                  </a:lnTo>
                  <a:lnTo>
                    <a:pt x="59436" y="307847"/>
                  </a:lnTo>
                  <a:close/>
                </a:path>
                <a:path w="137160" h="786764">
                  <a:moveTo>
                    <a:pt x="53339" y="266699"/>
                  </a:moveTo>
                  <a:lnTo>
                    <a:pt x="42671" y="268223"/>
                  </a:lnTo>
                  <a:lnTo>
                    <a:pt x="47243" y="298703"/>
                  </a:lnTo>
                  <a:lnTo>
                    <a:pt x="57912" y="297179"/>
                  </a:lnTo>
                  <a:lnTo>
                    <a:pt x="53339" y="266699"/>
                  </a:lnTo>
                  <a:close/>
                </a:path>
                <a:path w="137160" h="786764">
                  <a:moveTo>
                    <a:pt x="47243" y="227075"/>
                  </a:moveTo>
                  <a:lnTo>
                    <a:pt x="36575" y="228599"/>
                  </a:lnTo>
                  <a:lnTo>
                    <a:pt x="41148" y="259079"/>
                  </a:lnTo>
                  <a:lnTo>
                    <a:pt x="51816" y="257555"/>
                  </a:lnTo>
                  <a:lnTo>
                    <a:pt x="47243" y="227075"/>
                  </a:lnTo>
                  <a:close/>
                </a:path>
                <a:path w="137160" h="786764">
                  <a:moveTo>
                    <a:pt x="39624" y="185927"/>
                  </a:moveTo>
                  <a:lnTo>
                    <a:pt x="30480" y="187451"/>
                  </a:lnTo>
                  <a:lnTo>
                    <a:pt x="35051" y="217931"/>
                  </a:lnTo>
                  <a:lnTo>
                    <a:pt x="45719" y="216407"/>
                  </a:lnTo>
                  <a:lnTo>
                    <a:pt x="39624" y="185927"/>
                  </a:lnTo>
                  <a:close/>
                </a:path>
                <a:path w="137160" h="786764">
                  <a:moveTo>
                    <a:pt x="33527" y="144779"/>
                  </a:moveTo>
                  <a:lnTo>
                    <a:pt x="22860" y="147827"/>
                  </a:lnTo>
                  <a:lnTo>
                    <a:pt x="28956" y="178307"/>
                  </a:lnTo>
                  <a:lnTo>
                    <a:pt x="38100" y="175259"/>
                  </a:lnTo>
                  <a:lnTo>
                    <a:pt x="33527" y="144779"/>
                  </a:lnTo>
                  <a:close/>
                </a:path>
                <a:path w="137160" h="786764">
                  <a:moveTo>
                    <a:pt x="27431" y="105155"/>
                  </a:moveTo>
                  <a:lnTo>
                    <a:pt x="16763" y="106679"/>
                  </a:lnTo>
                  <a:lnTo>
                    <a:pt x="21336" y="137159"/>
                  </a:lnTo>
                  <a:lnTo>
                    <a:pt x="32004" y="135635"/>
                  </a:lnTo>
                  <a:lnTo>
                    <a:pt x="27431" y="105155"/>
                  </a:lnTo>
                  <a:close/>
                </a:path>
                <a:path w="137160" h="786764">
                  <a:moveTo>
                    <a:pt x="19812" y="64007"/>
                  </a:moveTo>
                  <a:lnTo>
                    <a:pt x="10668" y="65531"/>
                  </a:lnTo>
                  <a:lnTo>
                    <a:pt x="15239" y="96011"/>
                  </a:lnTo>
                  <a:lnTo>
                    <a:pt x="25907" y="94487"/>
                  </a:lnTo>
                  <a:lnTo>
                    <a:pt x="19812" y="64007"/>
                  </a:lnTo>
                  <a:close/>
                </a:path>
                <a:path w="137160" h="786764">
                  <a:moveTo>
                    <a:pt x="13716" y="24383"/>
                  </a:moveTo>
                  <a:lnTo>
                    <a:pt x="4571" y="25907"/>
                  </a:lnTo>
                  <a:lnTo>
                    <a:pt x="9143" y="56387"/>
                  </a:lnTo>
                  <a:lnTo>
                    <a:pt x="18287" y="54863"/>
                  </a:lnTo>
                  <a:lnTo>
                    <a:pt x="13716" y="24383"/>
                  </a:lnTo>
                  <a:close/>
                </a:path>
                <a:path w="137160" h="786764">
                  <a:moveTo>
                    <a:pt x="10668" y="0"/>
                  </a:moveTo>
                  <a:lnTo>
                    <a:pt x="0" y="1523"/>
                  </a:lnTo>
                  <a:lnTo>
                    <a:pt x="1524" y="15239"/>
                  </a:lnTo>
                  <a:lnTo>
                    <a:pt x="12192" y="13715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68096" y="5058155"/>
              <a:ext cx="1948180" cy="1945005"/>
            </a:xfrm>
            <a:custGeom>
              <a:avLst/>
              <a:gdLst/>
              <a:ahLst/>
              <a:cxnLst/>
              <a:rect l="l" t="t" r="r" b="b"/>
              <a:pathLst>
                <a:path w="1948180" h="1945004">
                  <a:moveTo>
                    <a:pt x="1947672" y="675132"/>
                  </a:moveTo>
                  <a:lnTo>
                    <a:pt x="1946148" y="672084"/>
                  </a:lnTo>
                  <a:lnTo>
                    <a:pt x="1937004" y="672084"/>
                  </a:lnTo>
                  <a:lnTo>
                    <a:pt x="1937004" y="682752"/>
                  </a:lnTo>
                  <a:lnTo>
                    <a:pt x="1937004" y="1933968"/>
                  </a:lnTo>
                  <a:lnTo>
                    <a:pt x="9144" y="1933968"/>
                  </a:lnTo>
                  <a:lnTo>
                    <a:pt x="9144" y="682752"/>
                  </a:lnTo>
                  <a:lnTo>
                    <a:pt x="1937004" y="682752"/>
                  </a:lnTo>
                  <a:lnTo>
                    <a:pt x="1937004" y="672084"/>
                  </a:lnTo>
                  <a:lnTo>
                    <a:pt x="1524" y="672084"/>
                  </a:lnTo>
                  <a:lnTo>
                    <a:pt x="0" y="675132"/>
                  </a:lnTo>
                  <a:lnTo>
                    <a:pt x="0" y="1943112"/>
                  </a:lnTo>
                  <a:lnTo>
                    <a:pt x="1524" y="1944636"/>
                  </a:lnTo>
                  <a:lnTo>
                    <a:pt x="1946148" y="1944636"/>
                  </a:lnTo>
                  <a:lnTo>
                    <a:pt x="1947672" y="1943112"/>
                  </a:lnTo>
                  <a:lnTo>
                    <a:pt x="1947672" y="1940064"/>
                  </a:lnTo>
                  <a:lnTo>
                    <a:pt x="1947672" y="1933968"/>
                  </a:lnTo>
                  <a:lnTo>
                    <a:pt x="1947672" y="682752"/>
                  </a:lnTo>
                  <a:lnTo>
                    <a:pt x="1947672" y="678180"/>
                  </a:lnTo>
                  <a:lnTo>
                    <a:pt x="1947672" y="675132"/>
                  </a:lnTo>
                  <a:close/>
                </a:path>
                <a:path w="1948180" h="1945004">
                  <a:moveTo>
                    <a:pt x="1947672" y="3048"/>
                  </a:moveTo>
                  <a:lnTo>
                    <a:pt x="1946148" y="0"/>
                  </a:lnTo>
                  <a:lnTo>
                    <a:pt x="1937004" y="0"/>
                  </a:lnTo>
                  <a:lnTo>
                    <a:pt x="1937004" y="10668"/>
                  </a:lnTo>
                  <a:lnTo>
                    <a:pt x="1937004" y="624840"/>
                  </a:lnTo>
                  <a:lnTo>
                    <a:pt x="9144" y="624840"/>
                  </a:lnTo>
                  <a:lnTo>
                    <a:pt x="9144" y="10668"/>
                  </a:lnTo>
                  <a:lnTo>
                    <a:pt x="1937004" y="10668"/>
                  </a:lnTo>
                  <a:lnTo>
                    <a:pt x="1937004" y="0"/>
                  </a:lnTo>
                  <a:lnTo>
                    <a:pt x="1524" y="0"/>
                  </a:lnTo>
                  <a:lnTo>
                    <a:pt x="0" y="3048"/>
                  </a:lnTo>
                  <a:lnTo>
                    <a:pt x="0" y="632460"/>
                  </a:lnTo>
                  <a:lnTo>
                    <a:pt x="1524" y="635508"/>
                  </a:lnTo>
                  <a:lnTo>
                    <a:pt x="1946148" y="635508"/>
                  </a:lnTo>
                  <a:lnTo>
                    <a:pt x="1947672" y="632460"/>
                  </a:lnTo>
                  <a:lnTo>
                    <a:pt x="1947672" y="630936"/>
                  </a:lnTo>
                  <a:lnTo>
                    <a:pt x="1947672" y="624840"/>
                  </a:lnTo>
                  <a:lnTo>
                    <a:pt x="1947672" y="10668"/>
                  </a:lnTo>
                  <a:lnTo>
                    <a:pt x="1947672" y="6096"/>
                  </a:lnTo>
                  <a:lnTo>
                    <a:pt x="1947672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8984" y="5743955"/>
              <a:ext cx="396239" cy="3307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9719" y="6010661"/>
              <a:ext cx="342900" cy="3429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55548" y="5961887"/>
              <a:ext cx="1571625" cy="120650"/>
            </a:xfrm>
            <a:custGeom>
              <a:avLst/>
              <a:gdLst/>
              <a:ahLst/>
              <a:cxnLst/>
              <a:rect l="l" t="t" r="r" b="b"/>
              <a:pathLst>
                <a:path w="1571625" h="120650">
                  <a:moveTo>
                    <a:pt x="1571244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20396"/>
                  </a:lnTo>
                  <a:lnTo>
                    <a:pt x="27432" y="120396"/>
                  </a:lnTo>
                  <a:lnTo>
                    <a:pt x="27432" y="27432"/>
                  </a:lnTo>
                  <a:lnTo>
                    <a:pt x="777240" y="27432"/>
                  </a:lnTo>
                  <a:lnTo>
                    <a:pt x="777240" y="103632"/>
                  </a:lnTo>
                  <a:lnTo>
                    <a:pt x="807720" y="103632"/>
                  </a:lnTo>
                  <a:lnTo>
                    <a:pt x="807720" y="27432"/>
                  </a:lnTo>
                  <a:lnTo>
                    <a:pt x="1362456" y="27432"/>
                  </a:lnTo>
                  <a:lnTo>
                    <a:pt x="1362456" y="112776"/>
                  </a:lnTo>
                  <a:lnTo>
                    <a:pt x="1392936" y="112776"/>
                  </a:lnTo>
                  <a:lnTo>
                    <a:pt x="1392936" y="27432"/>
                  </a:lnTo>
                  <a:lnTo>
                    <a:pt x="1571244" y="27432"/>
                  </a:lnTo>
                  <a:lnTo>
                    <a:pt x="1571244" y="13716"/>
                  </a:lnTo>
                  <a:lnTo>
                    <a:pt x="1571244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7051" y="6015233"/>
              <a:ext cx="342899" cy="34594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1031" y="6015233"/>
              <a:ext cx="341375" cy="345947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320800" y="5744972"/>
            <a:ext cx="86106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30">
                <a:latin typeface="Meiryo UI"/>
                <a:cs typeface="Meiryo UI"/>
              </a:rPr>
              <a:t>有線+</a:t>
            </a:r>
            <a:r>
              <a:rPr dirty="0" sz="1200" spc="15">
                <a:latin typeface="Meiryo UI"/>
                <a:cs typeface="Meiryo UI"/>
              </a:rPr>
              <a:t>Wi-</a:t>
            </a:r>
            <a:r>
              <a:rPr dirty="0" sz="1200" spc="10">
                <a:latin typeface="Meiryo UI"/>
                <a:cs typeface="Meiryo UI"/>
              </a:rPr>
              <a:t>Fi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45363" y="1034796"/>
            <a:ext cx="6746875" cy="1423670"/>
            <a:chOff x="245363" y="1034796"/>
            <a:chExt cx="6746875" cy="1423670"/>
          </a:xfrm>
        </p:grpSpPr>
        <p:sp>
          <p:nvSpPr>
            <p:cNvPr id="57" name="object 57"/>
            <p:cNvSpPr/>
            <p:nvPr/>
          </p:nvSpPr>
          <p:spPr>
            <a:xfrm>
              <a:off x="259079" y="1048512"/>
              <a:ext cx="6719570" cy="1396365"/>
            </a:xfrm>
            <a:custGeom>
              <a:avLst/>
              <a:gdLst/>
              <a:ahLst/>
              <a:cxnLst/>
              <a:rect l="l" t="t" r="r" b="b"/>
              <a:pathLst>
                <a:path w="6719570" h="1396364">
                  <a:moveTo>
                    <a:pt x="6537960" y="0"/>
                  </a:moveTo>
                  <a:lnTo>
                    <a:pt x="181356" y="0"/>
                  </a:lnTo>
                  <a:lnTo>
                    <a:pt x="132997" y="6448"/>
                  </a:lnTo>
                  <a:lnTo>
                    <a:pt x="89633" y="24666"/>
                  </a:lnTo>
                  <a:lnTo>
                    <a:pt x="52959" y="52959"/>
                  </a:lnTo>
                  <a:lnTo>
                    <a:pt x="24666" y="89633"/>
                  </a:lnTo>
                  <a:lnTo>
                    <a:pt x="6448" y="132997"/>
                  </a:lnTo>
                  <a:lnTo>
                    <a:pt x="0" y="181356"/>
                  </a:lnTo>
                  <a:lnTo>
                    <a:pt x="0" y="1214627"/>
                  </a:lnTo>
                  <a:lnTo>
                    <a:pt x="6448" y="1262986"/>
                  </a:lnTo>
                  <a:lnTo>
                    <a:pt x="24666" y="1306350"/>
                  </a:lnTo>
                  <a:lnTo>
                    <a:pt x="52959" y="1343025"/>
                  </a:lnTo>
                  <a:lnTo>
                    <a:pt x="89633" y="1371317"/>
                  </a:lnTo>
                  <a:lnTo>
                    <a:pt x="132997" y="1389535"/>
                  </a:lnTo>
                  <a:lnTo>
                    <a:pt x="181356" y="1395984"/>
                  </a:lnTo>
                  <a:lnTo>
                    <a:pt x="6537960" y="1395984"/>
                  </a:lnTo>
                  <a:lnTo>
                    <a:pt x="6586318" y="1389535"/>
                  </a:lnTo>
                  <a:lnTo>
                    <a:pt x="6629682" y="1371317"/>
                  </a:lnTo>
                  <a:lnTo>
                    <a:pt x="6666357" y="1343025"/>
                  </a:lnTo>
                  <a:lnTo>
                    <a:pt x="6694649" y="1306350"/>
                  </a:lnTo>
                  <a:lnTo>
                    <a:pt x="6712867" y="1262986"/>
                  </a:lnTo>
                  <a:lnTo>
                    <a:pt x="6719316" y="1214627"/>
                  </a:lnTo>
                  <a:lnTo>
                    <a:pt x="6719316" y="181356"/>
                  </a:lnTo>
                  <a:lnTo>
                    <a:pt x="6712867" y="132997"/>
                  </a:lnTo>
                  <a:lnTo>
                    <a:pt x="6694649" y="89633"/>
                  </a:lnTo>
                  <a:lnTo>
                    <a:pt x="6666357" y="52958"/>
                  </a:lnTo>
                  <a:lnTo>
                    <a:pt x="6629682" y="24666"/>
                  </a:lnTo>
                  <a:lnTo>
                    <a:pt x="6586318" y="6448"/>
                  </a:lnTo>
                  <a:lnTo>
                    <a:pt x="65379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45363" y="1034796"/>
              <a:ext cx="6746875" cy="1423670"/>
            </a:xfrm>
            <a:custGeom>
              <a:avLst/>
              <a:gdLst/>
              <a:ahLst/>
              <a:cxnLst/>
              <a:rect l="l" t="t" r="r" b="b"/>
              <a:pathLst>
                <a:path w="6746875" h="1423670">
                  <a:moveTo>
                    <a:pt x="6551676" y="0"/>
                  </a:moveTo>
                  <a:lnTo>
                    <a:pt x="195072" y="0"/>
                  </a:lnTo>
                  <a:lnTo>
                    <a:pt x="173736" y="1524"/>
                  </a:lnTo>
                  <a:lnTo>
                    <a:pt x="135636" y="9144"/>
                  </a:lnTo>
                  <a:lnTo>
                    <a:pt x="85343" y="33528"/>
                  </a:lnTo>
                  <a:lnTo>
                    <a:pt x="44196" y="71628"/>
                  </a:lnTo>
                  <a:lnTo>
                    <a:pt x="22860" y="103632"/>
                  </a:lnTo>
                  <a:lnTo>
                    <a:pt x="3047" y="156972"/>
                  </a:lnTo>
                  <a:lnTo>
                    <a:pt x="1524" y="176784"/>
                  </a:lnTo>
                  <a:lnTo>
                    <a:pt x="0" y="195072"/>
                  </a:lnTo>
                  <a:lnTo>
                    <a:pt x="0" y="1229868"/>
                  </a:lnTo>
                  <a:lnTo>
                    <a:pt x="1524" y="1249680"/>
                  </a:lnTo>
                  <a:lnTo>
                    <a:pt x="9143" y="1287780"/>
                  </a:lnTo>
                  <a:lnTo>
                    <a:pt x="24383" y="1322832"/>
                  </a:lnTo>
                  <a:lnTo>
                    <a:pt x="57911" y="1367028"/>
                  </a:lnTo>
                  <a:lnTo>
                    <a:pt x="102107" y="1400556"/>
                  </a:lnTo>
                  <a:lnTo>
                    <a:pt x="120396" y="1408176"/>
                  </a:lnTo>
                  <a:lnTo>
                    <a:pt x="137160" y="1415796"/>
                  </a:lnTo>
                  <a:lnTo>
                    <a:pt x="156972" y="1420368"/>
                  </a:lnTo>
                  <a:lnTo>
                    <a:pt x="175259" y="1423416"/>
                  </a:lnTo>
                  <a:lnTo>
                    <a:pt x="6573011" y="1423416"/>
                  </a:lnTo>
                  <a:lnTo>
                    <a:pt x="6611111" y="1414272"/>
                  </a:lnTo>
                  <a:lnTo>
                    <a:pt x="6652695" y="1395984"/>
                  </a:lnTo>
                  <a:lnTo>
                    <a:pt x="176784" y="1395984"/>
                  </a:lnTo>
                  <a:lnTo>
                    <a:pt x="160020" y="1392936"/>
                  </a:lnTo>
                  <a:lnTo>
                    <a:pt x="114300" y="1376172"/>
                  </a:lnTo>
                  <a:lnTo>
                    <a:pt x="76200" y="1347216"/>
                  </a:lnTo>
                  <a:lnTo>
                    <a:pt x="47243" y="1307592"/>
                  </a:lnTo>
                  <a:lnTo>
                    <a:pt x="39624" y="1293876"/>
                  </a:lnTo>
                  <a:lnTo>
                    <a:pt x="35051" y="1278636"/>
                  </a:lnTo>
                  <a:lnTo>
                    <a:pt x="30479" y="1261872"/>
                  </a:lnTo>
                  <a:lnTo>
                    <a:pt x="27432" y="1245108"/>
                  </a:lnTo>
                  <a:lnTo>
                    <a:pt x="27432" y="178308"/>
                  </a:lnTo>
                  <a:lnTo>
                    <a:pt x="47243" y="114300"/>
                  </a:lnTo>
                  <a:lnTo>
                    <a:pt x="76200" y="76200"/>
                  </a:lnTo>
                  <a:lnTo>
                    <a:pt x="115824" y="47244"/>
                  </a:lnTo>
                  <a:lnTo>
                    <a:pt x="161544" y="30480"/>
                  </a:lnTo>
                  <a:lnTo>
                    <a:pt x="195072" y="27432"/>
                  </a:lnTo>
                  <a:lnTo>
                    <a:pt x="6651171" y="27432"/>
                  </a:lnTo>
                  <a:lnTo>
                    <a:pt x="6644639" y="22860"/>
                  </a:lnTo>
                  <a:lnTo>
                    <a:pt x="6627876" y="15240"/>
                  </a:lnTo>
                  <a:lnTo>
                    <a:pt x="6609587" y="9144"/>
                  </a:lnTo>
                  <a:lnTo>
                    <a:pt x="6591300" y="4572"/>
                  </a:lnTo>
                  <a:lnTo>
                    <a:pt x="6571487" y="1524"/>
                  </a:lnTo>
                  <a:lnTo>
                    <a:pt x="6551676" y="0"/>
                  </a:lnTo>
                  <a:close/>
                </a:path>
                <a:path w="6746875" h="1423670">
                  <a:moveTo>
                    <a:pt x="6651171" y="27432"/>
                  </a:moveTo>
                  <a:lnTo>
                    <a:pt x="6551676" y="27432"/>
                  </a:lnTo>
                  <a:lnTo>
                    <a:pt x="6586728" y="30480"/>
                  </a:lnTo>
                  <a:lnTo>
                    <a:pt x="6601967" y="35052"/>
                  </a:lnTo>
                  <a:lnTo>
                    <a:pt x="6646163" y="56388"/>
                  </a:lnTo>
                  <a:lnTo>
                    <a:pt x="6691883" y="102108"/>
                  </a:lnTo>
                  <a:lnTo>
                    <a:pt x="6711695" y="146304"/>
                  </a:lnTo>
                  <a:lnTo>
                    <a:pt x="6719315" y="178308"/>
                  </a:lnTo>
                  <a:lnTo>
                    <a:pt x="6719315" y="1246632"/>
                  </a:lnTo>
                  <a:lnTo>
                    <a:pt x="6705600" y="1295400"/>
                  </a:lnTo>
                  <a:lnTo>
                    <a:pt x="6681215" y="1336548"/>
                  </a:lnTo>
                  <a:lnTo>
                    <a:pt x="6644639" y="1368552"/>
                  </a:lnTo>
                  <a:lnTo>
                    <a:pt x="6600443" y="1389888"/>
                  </a:lnTo>
                  <a:lnTo>
                    <a:pt x="6568439" y="1395984"/>
                  </a:lnTo>
                  <a:lnTo>
                    <a:pt x="6652695" y="1395984"/>
                  </a:lnTo>
                  <a:lnTo>
                    <a:pt x="6676643" y="1379220"/>
                  </a:lnTo>
                  <a:lnTo>
                    <a:pt x="6690359" y="1367028"/>
                  </a:lnTo>
                  <a:lnTo>
                    <a:pt x="6702552" y="1351788"/>
                  </a:lnTo>
                  <a:lnTo>
                    <a:pt x="6714743" y="1338072"/>
                  </a:lnTo>
                  <a:lnTo>
                    <a:pt x="6739128" y="1286256"/>
                  </a:lnTo>
                  <a:lnTo>
                    <a:pt x="6746747" y="1248156"/>
                  </a:lnTo>
                  <a:lnTo>
                    <a:pt x="6746747" y="175260"/>
                  </a:lnTo>
                  <a:lnTo>
                    <a:pt x="6731508" y="118872"/>
                  </a:lnTo>
                  <a:lnTo>
                    <a:pt x="6713219" y="85344"/>
                  </a:lnTo>
                  <a:lnTo>
                    <a:pt x="6675119" y="44196"/>
                  </a:lnTo>
                  <a:lnTo>
                    <a:pt x="6651171" y="27432"/>
                  </a:lnTo>
                  <a:close/>
                </a:path>
              </a:pathLst>
            </a:custGeom>
            <a:solidFill>
              <a:srgbClr val="FF4F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907" y="1211580"/>
              <a:ext cx="118872" cy="1143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907" y="1466088"/>
              <a:ext cx="118872" cy="1143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907" y="1719072"/>
              <a:ext cx="118872" cy="1143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907" y="1973580"/>
              <a:ext cx="118872" cy="1143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907" y="2226563"/>
              <a:ext cx="118872" cy="114300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667004" y="2172716"/>
            <a:ext cx="55118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Meiryo UI"/>
                <a:cs typeface="Meiryo UI"/>
              </a:rPr>
              <a:t>学び</a:t>
            </a:r>
            <a:r>
              <a:rPr dirty="0" sz="1400" spc="-20" b="1">
                <a:latin typeface="Meiryo UI"/>
                <a:cs typeface="Meiryo UI"/>
              </a:rPr>
              <a:t>の</a:t>
            </a:r>
            <a:r>
              <a:rPr dirty="0" sz="1400" spc="-10" b="1">
                <a:latin typeface="Meiryo UI"/>
                <a:cs typeface="Meiryo UI"/>
              </a:rPr>
              <a:t>知見</a:t>
            </a:r>
            <a:r>
              <a:rPr dirty="0" sz="1400" spc="-20" b="1">
                <a:latin typeface="Meiryo UI"/>
                <a:cs typeface="Meiryo UI"/>
              </a:rPr>
              <a:t>の</a:t>
            </a:r>
            <a:r>
              <a:rPr dirty="0" sz="1400" spc="-10" b="1">
                <a:latin typeface="Meiryo UI"/>
                <a:cs typeface="Meiryo UI"/>
              </a:rPr>
              <a:t>共有</a:t>
            </a:r>
            <a:r>
              <a:rPr dirty="0" sz="1400" spc="-5" b="1">
                <a:latin typeface="Meiryo UI"/>
                <a:cs typeface="Meiryo UI"/>
              </a:rPr>
              <a:t>や</a:t>
            </a:r>
            <a:r>
              <a:rPr dirty="0" sz="1400" spc="-10" b="1">
                <a:latin typeface="Meiryo UI"/>
                <a:cs typeface="Meiryo UI"/>
              </a:rPr>
              <a:t>生成 </a:t>
            </a:r>
            <a:r>
              <a:rPr dirty="0" sz="1100" spc="-10">
                <a:latin typeface="Meiryo UI"/>
                <a:cs typeface="Meiryo UI"/>
              </a:rPr>
              <a:t>～教師</a:t>
            </a:r>
            <a:r>
              <a:rPr dirty="0" sz="1100" spc="-15">
                <a:latin typeface="Meiryo UI"/>
                <a:cs typeface="Meiryo UI"/>
              </a:rPr>
              <a:t>の</a:t>
            </a:r>
            <a:r>
              <a:rPr dirty="0" sz="1100" spc="-10">
                <a:latin typeface="Meiryo UI"/>
                <a:cs typeface="Meiryo UI"/>
              </a:rPr>
              <a:t>経験知と科学的視点</a:t>
            </a:r>
            <a:r>
              <a:rPr dirty="0" sz="1100" spc="-15">
                <a:latin typeface="Meiryo UI"/>
                <a:cs typeface="Meiryo UI"/>
              </a:rPr>
              <a:t>のベ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 spc="-15">
                <a:latin typeface="Meiryo UI"/>
                <a:cs typeface="Meiryo UI"/>
              </a:rPr>
              <a:t>ト</a:t>
            </a:r>
            <a:r>
              <a:rPr dirty="0" sz="1100" spc="-10">
                <a:latin typeface="Meiryo UI"/>
                <a:cs typeface="Meiryo UI"/>
              </a:rPr>
              <a:t>ミ</a:t>
            </a:r>
            <a:r>
              <a:rPr dirty="0" sz="1100" spc="-5">
                <a:latin typeface="Meiryo UI"/>
                <a:cs typeface="Meiryo UI"/>
              </a:rPr>
              <a:t>ッ</a:t>
            </a:r>
            <a:r>
              <a:rPr dirty="0" sz="1100" spc="-10">
                <a:latin typeface="Meiryo UI"/>
                <a:cs typeface="Meiryo UI"/>
              </a:rPr>
              <a:t>クス</a:t>
            </a:r>
            <a:r>
              <a:rPr dirty="0" sz="1100" spc="-5">
                <a:latin typeface="Meiryo UI"/>
                <a:cs typeface="Meiryo UI"/>
              </a:rPr>
              <a:t>(EBPM</a:t>
            </a:r>
            <a:r>
              <a:rPr dirty="0" sz="1100" spc="-15">
                <a:latin typeface="Meiryo UI"/>
                <a:cs typeface="Meiryo UI"/>
              </a:rPr>
              <a:t>の</a:t>
            </a:r>
            <a:r>
              <a:rPr dirty="0" sz="1100" spc="-10">
                <a:latin typeface="Meiryo UI"/>
                <a:cs typeface="Meiryo UI"/>
              </a:rPr>
              <a:t>促進</a:t>
            </a:r>
            <a:r>
              <a:rPr dirty="0" sz="1100" spc="-5">
                <a:latin typeface="Meiryo UI"/>
                <a:cs typeface="Meiryo UI"/>
              </a:rPr>
              <a:t>)～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090927" y="1077468"/>
            <a:ext cx="7360920" cy="2086610"/>
            <a:chOff x="2090927" y="1077468"/>
            <a:chExt cx="7360920" cy="2086610"/>
          </a:xfrm>
        </p:grpSpPr>
        <p:pic>
          <p:nvPicPr>
            <p:cNvPr id="66" name="object 6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89519" y="1077468"/>
              <a:ext cx="1862327" cy="109880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098547" y="2496312"/>
              <a:ext cx="2664460" cy="661670"/>
            </a:xfrm>
            <a:custGeom>
              <a:avLst/>
              <a:gdLst/>
              <a:ahLst/>
              <a:cxnLst/>
              <a:rect l="l" t="t" r="r" b="b"/>
              <a:pathLst>
                <a:path w="2664460" h="661669">
                  <a:moveTo>
                    <a:pt x="2554224" y="0"/>
                  </a:moveTo>
                  <a:lnTo>
                    <a:pt x="109727" y="0"/>
                  </a:lnTo>
                  <a:lnTo>
                    <a:pt x="66865" y="8810"/>
                  </a:lnTo>
                  <a:lnTo>
                    <a:pt x="32004" y="32766"/>
                  </a:lnTo>
                  <a:lnTo>
                    <a:pt x="8572" y="68151"/>
                  </a:lnTo>
                  <a:lnTo>
                    <a:pt x="0" y="111251"/>
                  </a:lnTo>
                  <a:lnTo>
                    <a:pt x="0" y="550163"/>
                  </a:lnTo>
                  <a:lnTo>
                    <a:pt x="8572" y="593264"/>
                  </a:lnTo>
                  <a:lnTo>
                    <a:pt x="32003" y="628649"/>
                  </a:lnTo>
                  <a:lnTo>
                    <a:pt x="66865" y="652605"/>
                  </a:lnTo>
                  <a:lnTo>
                    <a:pt x="109727" y="661415"/>
                  </a:lnTo>
                  <a:lnTo>
                    <a:pt x="2554224" y="661415"/>
                  </a:lnTo>
                  <a:lnTo>
                    <a:pt x="2596443" y="652605"/>
                  </a:lnTo>
                  <a:lnTo>
                    <a:pt x="2631376" y="628650"/>
                  </a:lnTo>
                  <a:lnTo>
                    <a:pt x="2655165" y="593264"/>
                  </a:lnTo>
                  <a:lnTo>
                    <a:pt x="2663952" y="550163"/>
                  </a:lnTo>
                  <a:lnTo>
                    <a:pt x="2663952" y="111251"/>
                  </a:lnTo>
                  <a:lnTo>
                    <a:pt x="2655165" y="68151"/>
                  </a:lnTo>
                  <a:lnTo>
                    <a:pt x="2631376" y="32766"/>
                  </a:lnTo>
                  <a:lnTo>
                    <a:pt x="2596443" y="8810"/>
                  </a:lnTo>
                  <a:lnTo>
                    <a:pt x="2554224" y="0"/>
                  </a:lnTo>
                  <a:close/>
                </a:path>
              </a:pathLst>
            </a:custGeom>
            <a:solidFill>
              <a:srgbClr val="DB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090927" y="2490216"/>
              <a:ext cx="2677795" cy="673735"/>
            </a:xfrm>
            <a:custGeom>
              <a:avLst/>
              <a:gdLst/>
              <a:ahLst/>
              <a:cxnLst/>
              <a:rect l="l" t="t" r="r" b="b"/>
              <a:pathLst>
                <a:path w="2677795" h="673735">
                  <a:moveTo>
                    <a:pt x="2572512" y="0"/>
                  </a:moveTo>
                  <a:lnTo>
                    <a:pt x="105156" y="0"/>
                  </a:lnTo>
                  <a:lnTo>
                    <a:pt x="92964" y="3048"/>
                  </a:lnTo>
                  <a:lnTo>
                    <a:pt x="82296" y="4572"/>
                  </a:lnTo>
                  <a:lnTo>
                    <a:pt x="33528" y="35052"/>
                  </a:lnTo>
                  <a:lnTo>
                    <a:pt x="4572" y="82296"/>
                  </a:lnTo>
                  <a:lnTo>
                    <a:pt x="3048" y="92964"/>
                  </a:lnTo>
                  <a:lnTo>
                    <a:pt x="0" y="105156"/>
                  </a:lnTo>
                  <a:lnTo>
                    <a:pt x="0" y="557784"/>
                  </a:lnTo>
                  <a:lnTo>
                    <a:pt x="1524" y="569976"/>
                  </a:lnTo>
                  <a:lnTo>
                    <a:pt x="13716" y="612648"/>
                  </a:lnTo>
                  <a:lnTo>
                    <a:pt x="27432" y="630936"/>
                  </a:lnTo>
                  <a:lnTo>
                    <a:pt x="35052" y="640080"/>
                  </a:lnTo>
                  <a:lnTo>
                    <a:pt x="82296" y="669036"/>
                  </a:lnTo>
                  <a:lnTo>
                    <a:pt x="105156" y="673608"/>
                  </a:lnTo>
                  <a:lnTo>
                    <a:pt x="2574036" y="673608"/>
                  </a:lnTo>
                  <a:lnTo>
                    <a:pt x="2584704" y="672084"/>
                  </a:lnTo>
                  <a:lnTo>
                    <a:pt x="2596896" y="669036"/>
                  </a:lnTo>
                  <a:lnTo>
                    <a:pt x="2607564" y="664464"/>
                  </a:lnTo>
                  <a:lnTo>
                    <a:pt x="2616708" y="659892"/>
                  </a:lnTo>
                  <a:lnTo>
                    <a:pt x="106680" y="659892"/>
                  </a:lnTo>
                  <a:lnTo>
                    <a:pt x="96012" y="658368"/>
                  </a:lnTo>
                  <a:lnTo>
                    <a:pt x="59436" y="643128"/>
                  </a:lnTo>
                  <a:lnTo>
                    <a:pt x="32004" y="614172"/>
                  </a:lnTo>
                  <a:lnTo>
                    <a:pt x="25908" y="606552"/>
                  </a:lnTo>
                  <a:lnTo>
                    <a:pt x="21336" y="597408"/>
                  </a:lnTo>
                  <a:lnTo>
                    <a:pt x="18288" y="586740"/>
                  </a:lnTo>
                  <a:lnTo>
                    <a:pt x="15240" y="577596"/>
                  </a:lnTo>
                  <a:lnTo>
                    <a:pt x="13716" y="566928"/>
                  </a:lnTo>
                  <a:lnTo>
                    <a:pt x="13716" y="106680"/>
                  </a:lnTo>
                  <a:lnTo>
                    <a:pt x="16764" y="96012"/>
                  </a:lnTo>
                  <a:lnTo>
                    <a:pt x="18288" y="85344"/>
                  </a:lnTo>
                  <a:lnTo>
                    <a:pt x="21336" y="76200"/>
                  </a:lnTo>
                  <a:lnTo>
                    <a:pt x="25908" y="67056"/>
                  </a:lnTo>
                  <a:lnTo>
                    <a:pt x="32004" y="59436"/>
                  </a:lnTo>
                  <a:lnTo>
                    <a:pt x="38100" y="50292"/>
                  </a:lnTo>
                  <a:lnTo>
                    <a:pt x="77724" y="21336"/>
                  </a:lnTo>
                  <a:lnTo>
                    <a:pt x="106680" y="13716"/>
                  </a:lnTo>
                  <a:lnTo>
                    <a:pt x="2616708" y="13716"/>
                  </a:lnTo>
                  <a:lnTo>
                    <a:pt x="2595372" y="4572"/>
                  </a:lnTo>
                  <a:lnTo>
                    <a:pt x="2584704" y="3048"/>
                  </a:lnTo>
                  <a:lnTo>
                    <a:pt x="2572512" y="0"/>
                  </a:lnTo>
                  <a:close/>
                </a:path>
                <a:path w="2677795" h="673735">
                  <a:moveTo>
                    <a:pt x="2616708" y="13716"/>
                  </a:moveTo>
                  <a:lnTo>
                    <a:pt x="2572512" y="13716"/>
                  </a:lnTo>
                  <a:lnTo>
                    <a:pt x="2581656" y="15240"/>
                  </a:lnTo>
                  <a:lnTo>
                    <a:pt x="2592324" y="18288"/>
                  </a:lnTo>
                  <a:lnTo>
                    <a:pt x="2634996" y="44196"/>
                  </a:lnTo>
                  <a:lnTo>
                    <a:pt x="2656332" y="77724"/>
                  </a:lnTo>
                  <a:lnTo>
                    <a:pt x="2663952" y="106680"/>
                  </a:lnTo>
                  <a:lnTo>
                    <a:pt x="2663952" y="568452"/>
                  </a:lnTo>
                  <a:lnTo>
                    <a:pt x="2647188" y="615696"/>
                  </a:lnTo>
                  <a:lnTo>
                    <a:pt x="2618232" y="643128"/>
                  </a:lnTo>
                  <a:lnTo>
                    <a:pt x="2590800" y="655320"/>
                  </a:lnTo>
                  <a:lnTo>
                    <a:pt x="2581656" y="658368"/>
                  </a:lnTo>
                  <a:lnTo>
                    <a:pt x="2570988" y="659892"/>
                  </a:lnTo>
                  <a:lnTo>
                    <a:pt x="2616708" y="659892"/>
                  </a:lnTo>
                  <a:lnTo>
                    <a:pt x="2651760" y="630936"/>
                  </a:lnTo>
                  <a:lnTo>
                    <a:pt x="2673096" y="591312"/>
                  </a:lnTo>
                  <a:lnTo>
                    <a:pt x="2677668" y="568452"/>
                  </a:lnTo>
                  <a:lnTo>
                    <a:pt x="2677668" y="105156"/>
                  </a:lnTo>
                  <a:lnTo>
                    <a:pt x="2663952" y="60960"/>
                  </a:lnTo>
                  <a:lnTo>
                    <a:pt x="2634996" y="25908"/>
                  </a:lnTo>
                  <a:lnTo>
                    <a:pt x="2616708" y="13716"/>
                  </a:lnTo>
                  <a:close/>
                </a:path>
              </a:pathLst>
            </a:custGeom>
            <a:solidFill>
              <a:srgbClr val="3185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3123692" y="3602883"/>
            <a:ext cx="3015615" cy="454659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149350" marR="5080" indent="-1137285">
              <a:lnSpc>
                <a:spcPts val="1660"/>
              </a:lnSpc>
              <a:spcBef>
                <a:spcPts val="204"/>
              </a:spcBef>
            </a:pPr>
            <a:r>
              <a:rPr dirty="0" u="sng" sz="1400" spc="-70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「</a:t>
            </a: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端末</a:t>
            </a:r>
            <a:r>
              <a:rPr dirty="0" u="sng" sz="1400" spc="-42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」</a:t>
            </a:r>
            <a:r>
              <a:rPr dirty="0" u="sng" sz="1400" spc="-39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・</a:t>
            </a:r>
            <a:r>
              <a:rPr dirty="0" u="sng" sz="1400" spc="-70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「</a:t>
            </a: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通信</a:t>
            </a:r>
            <a:r>
              <a:rPr dirty="0" u="sng" sz="1400" spc="-11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ネ</a:t>
            </a:r>
            <a:r>
              <a:rPr dirty="0" u="sng" sz="1400" spc="-38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ッ</a:t>
            </a:r>
            <a:r>
              <a:rPr dirty="0" u="sng" sz="1400" spc="-50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ト</a:t>
            </a:r>
            <a:r>
              <a:rPr dirty="0" u="sng" sz="1400" spc="-9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ワ</a:t>
            </a:r>
            <a:r>
              <a:rPr dirty="0" u="sng" sz="1400" spc="-7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ー</a:t>
            </a:r>
            <a:r>
              <a:rPr dirty="0" u="sng" sz="1400" spc="-28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ク</a:t>
            </a:r>
            <a:r>
              <a:rPr dirty="0" u="sng" sz="1400" spc="-70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」</a:t>
            </a:r>
            <a:r>
              <a:rPr dirty="0" u="sng" sz="1400" spc="-40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・</a:t>
            </a:r>
            <a:r>
              <a:rPr dirty="0" u="sng" sz="1400" spc="-70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「</a:t>
            </a:r>
            <a:r>
              <a:rPr dirty="0" u="sng" sz="1400" spc="-28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ク</a:t>
            </a:r>
            <a:r>
              <a:rPr dirty="0" u="sng" sz="1400" spc="-27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ラ</a:t>
            </a:r>
            <a:r>
              <a:rPr dirty="0" u="sng" sz="1400" spc="-9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ウ</a:t>
            </a:r>
            <a:r>
              <a:rPr dirty="0" u="sng" sz="1400" spc="-42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ド</a:t>
            </a:r>
            <a:r>
              <a:rPr dirty="0" u="sng" sz="1400" spc="-70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」</a:t>
            </a:r>
            <a:r>
              <a:rPr dirty="0" u="sng" sz="1400" spc="-134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を </a:t>
            </a:r>
            <a:r>
              <a:rPr dirty="0" u="sng" sz="1400" spc="-13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セ</a:t>
            </a:r>
            <a:r>
              <a:rPr dirty="0" u="sng" sz="1400" spc="-38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ッ</a:t>
            </a:r>
            <a:r>
              <a:rPr dirty="0" u="sng" sz="1400" spc="-50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ト</a:t>
            </a:r>
            <a:r>
              <a:rPr dirty="0" u="sng" sz="1400" spc="-14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で</a:t>
            </a:r>
            <a:endParaRPr sz="1400">
              <a:latin typeface="Meiryo"/>
              <a:cs typeface="Meiry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177288" y="2518663"/>
            <a:ext cx="2476500" cy="5689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ts val="1375"/>
              </a:lnSpc>
              <a:spcBef>
                <a:spcPts val="135"/>
              </a:spcBef>
            </a:pP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文部科学省</a:t>
            </a:r>
            <a:r>
              <a:rPr dirty="0" sz="1200" spc="20" b="1">
                <a:solidFill>
                  <a:srgbClr val="0070BF"/>
                </a:solidFill>
                <a:latin typeface="Meiryo UI"/>
                <a:cs typeface="Meiryo UI"/>
              </a:rPr>
              <a:t>（</a:t>
            </a: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総</a:t>
            </a:r>
            <a:r>
              <a:rPr dirty="0" sz="1200" spc="20" b="1">
                <a:solidFill>
                  <a:srgbClr val="0070BF"/>
                </a:solidFill>
                <a:latin typeface="Meiryo UI"/>
                <a:cs typeface="Meiryo UI"/>
              </a:rPr>
              <a:t>務省</a:t>
            </a:r>
            <a:r>
              <a:rPr dirty="0" sz="1200" spc="15" b="1">
                <a:solidFill>
                  <a:srgbClr val="0070BF"/>
                </a:solidFill>
                <a:latin typeface="Meiryo UI"/>
                <a:cs typeface="Meiryo UI"/>
              </a:rPr>
              <a:t>、</a:t>
            </a: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経済</a:t>
            </a:r>
            <a:r>
              <a:rPr dirty="0" sz="1200" spc="20" b="1">
                <a:solidFill>
                  <a:srgbClr val="0070BF"/>
                </a:solidFill>
                <a:latin typeface="Meiryo UI"/>
                <a:cs typeface="Meiryo UI"/>
              </a:rPr>
              <a:t>産</a:t>
            </a: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業</a:t>
            </a:r>
            <a:r>
              <a:rPr dirty="0" sz="1200" spc="20" b="1">
                <a:solidFill>
                  <a:srgbClr val="0070BF"/>
                </a:solidFill>
                <a:latin typeface="Meiryo UI"/>
                <a:cs typeface="Meiryo UI"/>
              </a:rPr>
              <a:t>省</a:t>
            </a: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）</a:t>
            </a:r>
            <a:endParaRPr sz="1200">
              <a:latin typeface="Meiryo UI"/>
              <a:cs typeface="Meiryo UI"/>
            </a:endParaRPr>
          </a:p>
          <a:p>
            <a:pPr algn="ctr" marL="34925">
              <a:lnSpc>
                <a:spcPts val="1375"/>
              </a:lnSpc>
            </a:pPr>
            <a:r>
              <a:rPr dirty="0" sz="1200" spc="35">
                <a:latin typeface="MS UI Gothic"/>
                <a:cs typeface="MS UI Gothic"/>
              </a:rPr>
              <a:t>最終的</a:t>
            </a:r>
            <a:r>
              <a:rPr dirty="0" sz="1200" spc="220">
                <a:latin typeface="MS UI Gothic"/>
                <a:cs typeface="MS UI Gothic"/>
              </a:rPr>
              <a:t>に</a:t>
            </a:r>
            <a:r>
              <a:rPr dirty="0" sz="1200" spc="35">
                <a:latin typeface="MS UI Gothic"/>
                <a:cs typeface="MS UI Gothic"/>
              </a:rPr>
              <a:t>一人</a:t>
            </a:r>
            <a:r>
              <a:rPr dirty="0" sz="1200" spc="20">
                <a:latin typeface="MS UI Gothic"/>
                <a:cs typeface="MS UI Gothic"/>
              </a:rPr>
              <a:t>一台</a:t>
            </a:r>
            <a:r>
              <a:rPr dirty="0" sz="1200" spc="254">
                <a:latin typeface="MS UI Gothic"/>
                <a:cs typeface="MS UI Gothic"/>
              </a:rPr>
              <a:t>の</a:t>
            </a:r>
            <a:endParaRPr sz="1200">
              <a:latin typeface="MS UI Gothic"/>
              <a:cs typeface="MS UI Gothic"/>
            </a:endParaRPr>
          </a:p>
          <a:p>
            <a:pPr algn="ctr" marL="36195">
              <a:lnSpc>
                <a:spcPct val="100000"/>
              </a:lnSpc>
              <a:spcBef>
                <a:spcPts val="50"/>
              </a:spcBef>
            </a:pPr>
            <a:r>
              <a:rPr dirty="0" sz="1200" spc="35">
                <a:latin typeface="MS UI Gothic"/>
                <a:cs typeface="MS UI Gothic"/>
              </a:rPr>
              <a:t>学習者用</a:t>
            </a:r>
            <a:r>
              <a:rPr dirty="0" sz="1200" spc="20">
                <a:latin typeface="MS UI Gothic"/>
                <a:cs typeface="MS UI Gothic"/>
              </a:rPr>
              <a:t>Ｐ</a:t>
            </a:r>
            <a:r>
              <a:rPr dirty="0" sz="1200" spc="15">
                <a:latin typeface="MS UI Gothic"/>
                <a:cs typeface="MS UI Gothic"/>
              </a:rPr>
              <a:t>Ｃ</a:t>
            </a:r>
            <a:r>
              <a:rPr dirty="0" sz="1200" spc="254">
                <a:latin typeface="MS UI Gothic"/>
                <a:cs typeface="MS UI Gothic"/>
              </a:rPr>
              <a:t>の</a:t>
            </a:r>
            <a:r>
              <a:rPr dirty="0" sz="1200" spc="35">
                <a:latin typeface="MS UI Gothic"/>
                <a:cs typeface="MS UI Gothic"/>
              </a:rPr>
              <a:t>実現</a:t>
            </a:r>
            <a:endParaRPr sz="1200">
              <a:latin typeface="MS UI Gothic"/>
              <a:cs typeface="MS UI Gothic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493264" y="3806952"/>
            <a:ext cx="7236459" cy="2085339"/>
            <a:chOff x="2493264" y="3806952"/>
            <a:chExt cx="7236459" cy="2085339"/>
          </a:xfrm>
        </p:grpSpPr>
        <p:pic>
          <p:nvPicPr>
            <p:cNvPr id="72" name="object 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22448" y="4751324"/>
              <a:ext cx="1363980" cy="112522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16352" y="5644642"/>
              <a:ext cx="182880" cy="23495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801112" y="4735068"/>
              <a:ext cx="1399540" cy="1156970"/>
            </a:xfrm>
            <a:custGeom>
              <a:avLst/>
              <a:gdLst/>
              <a:ahLst/>
              <a:cxnLst/>
              <a:rect l="l" t="t" r="r" b="b"/>
              <a:pathLst>
                <a:path w="1399539" h="1156970">
                  <a:moveTo>
                    <a:pt x="10668" y="897636"/>
                  </a:moveTo>
                  <a:lnTo>
                    <a:pt x="4571" y="903732"/>
                  </a:lnTo>
                  <a:lnTo>
                    <a:pt x="4571" y="905256"/>
                  </a:lnTo>
                  <a:lnTo>
                    <a:pt x="3048" y="906780"/>
                  </a:lnTo>
                  <a:lnTo>
                    <a:pt x="1524" y="911352"/>
                  </a:lnTo>
                  <a:lnTo>
                    <a:pt x="1524" y="914400"/>
                  </a:lnTo>
                  <a:lnTo>
                    <a:pt x="0" y="918972"/>
                  </a:lnTo>
                  <a:lnTo>
                    <a:pt x="0" y="929640"/>
                  </a:lnTo>
                  <a:lnTo>
                    <a:pt x="1524" y="937260"/>
                  </a:lnTo>
                  <a:lnTo>
                    <a:pt x="4571" y="944880"/>
                  </a:lnTo>
                  <a:lnTo>
                    <a:pt x="7619" y="954024"/>
                  </a:lnTo>
                  <a:lnTo>
                    <a:pt x="10668" y="964692"/>
                  </a:lnTo>
                  <a:lnTo>
                    <a:pt x="15239" y="973836"/>
                  </a:lnTo>
                  <a:lnTo>
                    <a:pt x="21336" y="984504"/>
                  </a:lnTo>
                  <a:lnTo>
                    <a:pt x="27431" y="996696"/>
                  </a:lnTo>
                  <a:lnTo>
                    <a:pt x="33527" y="1007364"/>
                  </a:lnTo>
                  <a:lnTo>
                    <a:pt x="48768" y="1031748"/>
                  </a:lnTo>
                  <a:lnTo>
                    <a:pt x="65531" y="1056132"/>
                  </a:lnTo>
                  <a:lnTo>
                    <a:pt x="85343" y="1078992"/>
                  </a:lnTo>
                  <a:lnTo>
                    <a:pt x="103631" y="1100328"/>
                  </a:lnTo>
                  <a:lnTo>
                    <a:pt x="138683" y="1133856"/>
                  </a:lnTo>
                  <a:lnTo>
                    <a:pt x="176783" y="1155192"/>
                  </a:lnTo>
                  <a:lnTo>
                    <a:pt x="178307" y="1156716"/>
                  </a:lnTo>
                  <a:lnTo>
                    <a:pt x="193548" y="1156716"/>
                  </a:lnTo>
                  <a:lnTo>
                    <a:pt x="195071" y="1155192"/>
                  </a:lnTo>
                  <a:lnTo>
                    <a:pt x="199644" y="1153668"/>
                  </a:lnTo>
                  <a:lnTo>
                    <a:pt x="201168" y="1152144"/>
                  </a:lnTo>
                  <a:lnTo>
                    <a:pt x="186798" y="1133856"/>
                  </a:lnTo>
                  <a:lnTo>
                    <a:pt x="182880" y="1133856"/>
                  </a:lnTo>
                  <a:lnTo>
                    <a:pt x="183387" y="1132332"/>
                  </a:lnTo>
                  <a:lnTo>
                    <a:pt x="182880" y="1132332"/>
                  </a:lnTo>
                  <a:lnTo>
                    <a:pt x="183642" y="1131570"/>
                  </a:lnTo>
                  <a:lnTo>
                    <a:pt x="184404" y="1129284"/>
                  </a:lnTo>
                  <a:lnTo>
                    <a:pt x="179831" y="1127760"/>
                  </a:lnTo>
                  <a:lnTo>
                    <a:pt x="175260" y="1124712"/>
                  </a:lnTo>
                  <a:lnTo>
                    <a:pt x="169163" y="1121664"/>
                  </a:lnTo>
                  <a:lnTo>
                    <a:pt x="163068" y="1117092"/>
                  </a:lnTo>
                  <a:lnTo>
                    <a:pt x="155448" y="1112520"/>
                  </a:lnTo>
                  <a:lnTo>
                    <a:pt x="147827" y="1104900"/>
                  </a:lnTo>
                  <a:lnTo>
                    <a:pt x="140207" y="1098804"/>
                  </a:lnTo>
                  <a:lnTo>
                    <a:pt x="131063" y="1089660"/>
                  </a:lnTo>
                  <a:lnTo>
                    <a:pt x="123443" y="1080516"/>
                  </a:lnTo>
                  <a:lnTo>
                    <a:pt x="114300" y="1071372"/>
                  </a:lnTo>
                  <a:lnTo>
                    <a:pt x="105156" y="1060704"/>
                  </a:lnTo>
                  <a:lnTo>
                    <a:pt x="86868" y="1037844"/>
                  </a:lnTo>
                  <a:lnTo>
                    <a:pt x="71627" y="1014984"/>
                  </a:lnTo>
                  <a:lnTo>
                    <a:pt x="56387" y="993648"/>
                  </a:lnTo>
                  <a:lnTo>
                    <a:pt x="50292" y="982980"/>
                  </a:lnTo>
                  <a:lnTo>
                    <a:pt x="45719" y="972312"/>
                  </a:lnTo>
                  <a:lnTo>
                    <a:pt x="39624" y="961644"/>
                  </a:lnTo>
                  <a:lnTo>
                    <a:pt x="36575" y="952500"/>
                  </a:lnTo>
                  <a:lnTo>
                    <a:pt x="30480" y="937260"/>
                  </a:lnTo>
                  <a:lnTo>
                    <a:pt x="28956" y="929640"/>
                  </a:lnTo>
                  <a:lnTo>
                    <a:pt x="27431" y="925068"/>
                  </a:lnTo>
                  <a:lnTo>
                    <a:pt x="27431" y="922020"/>
                  </a:lnTo>
                  <a:lnTo>
                    <a:pt x="24383" y="922020"/>
                  </a:lnTo>
                  <a:lnTo>
                    <a:pt x="25907" y="921004"/>
                  </a:lnTo>
                  <a:lnTo>
                    <a:pt x="24384" y="920496"/>
                  </a:lnTo>
                  <a:lnTo>
                    <a:pt x="25907" y="920496"/>
                  </a:lnTo>
                  <a:lnTo>
                    <a:pt x="26669" y="919734"/>
                  </a:lnTo>
                  <a:lnTo>
                    <a:pt x="26686" y="919480"/>
                  </a:lnTo>
                  <a:lnTo>
                    <a:pt x="10668" y="897636"/>
                  </a:lnTo>
                  <a:close/>
                </a:path>
                <a:path w="1399539" h="1156970">
                  <a:moveTo>
                    <a:pt x="211836" y="1129284"/>
                  </a:moveTo>
                  <a:lnTo>
                    <a:pt x="188975" y="1129284"/>
                  </a:lnTo>
                  <a:lnTo>
                    <a:pt x="185927" y="1130300"/>
                  </a:lnTo>
                  <a:lnTo>
                    <a:pt x="184708" y="1131112"/>
                  </a:lnTo>
                  <a:lnTo>
                    <a:pt x="184803" y="1131316"/>
                  </a:lnTo>
                  <a:lnTo>
                    <a:pt x="201168" y="1152144"/>
                  </a:lnTo>
                  <a:lnTo>
                    <a:pt x="204832" y="1149387"/>
                  </a:lnTo>
                  <a:lnTo>
                    <a:pt x="205739" y="1147572"/>
                  </a:lnTo>
                  <a:lnTo>
                    <a:pt x="207263" y="1146048"/>
                  </a:lnTo>
                  <a:lnTo>
                    <a:pt x="207263" y="1144524"/>
                  </a:lnTo>
                  <a:lnTo>
                    <a:pt x="208787" y="1143000"/>
                  </a:lnTo>
                  <a:lnTo>
                    <a:pt x="210312" y="1139952"/>
                  </a:lnTo>
                  <a:lnTo>
                    <a:pt x="210312" y="1135380"/>
                  </a:lnTo>
                  <a:lnTo>
                    <a:pt x="211734" y="1131112"/>
                  </a:lnTo>
                  <a:lnTo>
                    <a:pt x="211836" y="1129284"/>
                  </a:lnTo>
                  <a:close/>
                </a:path>
                <a:path w="1399539" h="1156970">
                  <a:moveTo>
                    <a:pt x="204832" y="1149387"/>
                  </a:moveTo>
                  <a:lnTo>
                    <a:pt x="201168" y="1152144"/>
                  </a:lnTo>
                  <a:lnTo>
                    <a:pt x="202692" y="1152144"/>
                  </a:lnTo>
                  <a:lnTo>
                    <a:pt x="204215" y="1150620"/>
                  </a:lnTo>
                  <a:lnTo>
                    <a:pt x="204832" y="1149387"/>
                  </a:lnTo>
                  <a:close/>
                </a:path>
                <a:path w="1399539" h="1156970">
                  <a:moveTo>
                    <a:pt x="1370243" y="238764"/>
                  </a:moveTo>
                  <a:lnTo>
                    <a:pt x="209585" y="1111865"/>
                  </a:lnTo>
                  <a:lnTo>
                    <a:pt x="210312" y="1114044"/>
                  </a:lnTo>
                  <a:lnTo>
                    <a:pt x="211836" y="1121664"/>
                  </a:lnTo>
                  <a:lnTo>
                    <a:pt x="211734" y="1131112"/>
                  </a:lnTo>
                  <a:lnTo>
                    <a:pt x="210312" y="1135380"/>
                  </a:lnTo>
                  <a:lnTo>
                    <a:pt x="210312" y="1139952"/>
                  </a:lnTo>
                  <a:lnTo>
                    <a:pt x="208787" y="1143000"/>
                  </a:lnTo>
                  <a:lnTo>
                    <a:pt x="207263" y="1144524"/>
                  </a:lnTo>
                  <a:lnTo>
                    <a:pt x="207263" y="1146048"/>
                  </a:lnTo>
                  <a:lnTo>
                    <a:pt x="205739" y="1147572"/>
                  </a:lnTo>
                  <a:lnTo>
                    <a:pt x="204832" y="1149387"/>
                  </a:lnTo>
                  <a:lnTo>
                    <a:pt x="1388364" y="259080"/>
                  </a:lnTo>
                  <a:lnTo>
                    <a:pt x="1394460" y="252984"/>
                  </a:lnTo>
                  <a:lnTo>
                    <a:pt x="1394460" y="249936"/>
                  </a:lnTo>
                  <a:lnTo>
                    <a:pt x="1397508" y="246888"/>
                  </a:lnTo>
                  <a:lnTo>
                    <a:pt x="1397508" y="240792"/>
                  </a:lnTo>
                  <a:lnTo>
                    <a:pt x="1370076" y="240792"/>
                  </a:lnTo>
                  <a:lnTo>
                    <a:pt x="1370584" y="239268"/>
                  </a:lnTo>
                  <a:lnTo>
                    <a:pt x="1370076" y="239268"/>
                  </a:lnTo>
                  <a:lnTo>
                    <a:pt x="1370243" y="238764"/>
                  </a:lnTo>
                  <a:close/>
                </a:path>
                <a:path w="1399539" h="1156970">
                  <a:moveTo>
                    <a:pt x="184404" y="1131316"/>
                  </a:moveTo>
                  <a:lnTo>
                    <a:pt x="183533" y="1131896"/>
                  </a:lnTo>
                  <a:lnTo>
                    <a:pt x="182880" y="1133856"/>
                  </a:lnTo>
                  <a:lnTo>
                    <a:pt x="184404" y="1131570"/>
                  </a:lnTo>
                  <a:lnTo>
                    <a:pt x="184404" y="1131316"/>
                  </a:lnTo>
                  <a:close/>
                </a:path>
                <a:path w="1399539" h="1156970">
                  <a:moveTo>
                    <a:pt x="184404" y="1131570"/>
                  </a:moveTo>
                  <a:lnTo>
                    <a:pt x="182880" y="1133856"/>
                  </a:lnTo>
                  <a:lnTo>
                    <a:pt x="186798" y="1133856"/>
                  </a:lnTo>
                  <a:lnTo>
                    <a:pt x="185601" y="1132332"/>
                  </a:lnTo>
                  <a:lnTo>
                    <a:pt x="184404" y="1132332"/>
                  </a:lnTo>
                  <a:lnTo>
                    <a:pt x="184404" y="1131570"/>
                  </a:lnTo>
                  <a:close/>
                </a:path>
                <a:path w="1399539" h="1156970">
                  <a:moveTo>
                    <a:pt x="183642" y="1131570"/>
                  </a:moveTo>
                  <a:lnTo>
                    <a:pt x="182880" y="1132332"/>
                  </a:lnTo>
                  <a:lnTo>
                    <a:pt x="183533" y="1131896"/>
                  </a:lnTo>
                  <a:lnTo>
                    <a:pt x="183642" y="1131570"/>
                  </a:lnTo>
                  <a:close/>
                </a:path>
                <a:path w="1399539" h="1156970">
                  <a:moveTo>
                    <a:pt x="183533" y="1131896"/>
                  </a:moveTo>
                  <a:lnTo>
                    <a:pt x="182880" y="1132332"/>
                  </a:lnTo>
                  <a:lnTo>
                    <a:pt x="183387" y="1132332"/>
                  </a:lnTo>
                  <a:lnTo>
                    <a:pt x="183533" y="1131896"/>
                  </a:lnTo>
                  <a:close/>
                </a:path>
                <a:path w="1399539" h="1156970">
                  <a:moveTo>
                    <a:pt x="184678" y="1131157"/>
                  </a:moveTo>
                  <a:lnTo>
                    <a:pt x="184404" y="1131570"/>
                  </a:lnTo>
                  <a:lnTo>
                    <a:pt x="184404" y="1132332"/>
                  </a:lnTo>
                  <a:lnTo>
                    <a:pt x="185601" y="1132332"/>
                  </a:lnTo>
                  <a:lnTo>
                    <a:pt x="184678" y="1131157"/>
                  </a:lnTo>
                  <a:close/>
                </a:path>
                <a:path w="1399539" h="1156970">
                  <a:moveTo>
                    <a:pt x="184404" y="1130808"/>
                  </a:moveTo>
                  <a:lnTo>
                    <a:pt x="183642" y="1131570"/>
                  </a:lnTo>
                  <a:lnTo>
                    <a:pt x="183533" y="1131896"/>
                  </a:lnTo>
                  <a:lnTo>
                    <a:pt x="184404" y="1131316"/>
                  </a:lnTo>
                  <a:lnTo>
                    <a:pt x="184404" y="1130808"/>
                  </a:lnTo>
                  <a:close/>
                </a:path>
                <a:path w="1399539" h="1156970">
                  <a:moveTo>
                    <a:pt x="184404" y="1129284"/>
                  </a:moveTo>
                  <a:lnTo>
                    <a:pt x="183642" y="1131570"/>
                  </a:lnTo>
                  <a:lnTo>
                    <a:pt x="184403" y="1130808"/>
                  </a:lnTo>
                  <a:lnTo>
                    <a:pt x="184404" y="1129284"/>
                  </a:lnTo>
                  <a:close/>
                </a:path>
                <a:path w="1399539" h="1156970">
                  <a:moveTo>
                    <a:pt x="184665" y="1131141"/>
                  </a:moveTo>
                  <a:lnTo>
                    <a:pt x="184404" y="1131316"/>
                  </a:lnTo>
                  <a:lnTo>
                    <a:pt x="184404" y="1131570"/>
                  </a:lnTo>
                  <a:lnTo>
                    <a:pt x="184665" y="1131141"/>
                  </a:lnTo>
                  <a:close/>
                </a:path>
                <a:path w="1399539" h="1156970">
                  <a:moveTo>
                    <a:pt x="184404" y="1130808"/>
                  </a:moveTo>
                  <a:lnTo>
                    <a:pt x="184404" y="1131316"/>
                  </a:lnTo>
                  <a:lnTo>
                    <a:pt x="184641" y="1131157"/>
                  </a:lnTo>
                  <a:lnTo>
                    <a:pt x="184404" y="1130808"/>
                  </a:lnTo>
                  <a:close/>
                </a:path>
                <a:path w="1399539" h="1156970">
                  <a:moveTo>
                    <a:pt x="185057" y="1130590"/>
                  </a:moveTo>
                  <a:lnTo>
                    <a:pt x="184404" y="1130808"/>
                  </a:lnTo>
                  <a:lnTo>
                    <a:pt x="184665" y="1131141"/>
                  </a:lnTo>
                  <a:lnTo>
                    <a:pt x="185057" y="1130590"/>
                  </a:lnTo>
                  <a:close/>
                </a:path>
                <a:path w="1399539" h="1156970">
                  <a:moveTo>
                    <a:pt x="185927" y="1130300"/>
                  </a:moveTo>
                  <a:lnTo>
                    <a:pt x="185057" y="1130590"/>
                  </a:lnTo>
                  <a:lnTo>
                    <a:pt x="184708" y="1131112"/>
                  </a:lnTo>
                  <a:lnTo>
                    <a:pt x="185927" y="1130300"/>
                  </a:lnTo>
                  <a:close/>
                </a:path>
                <a:path w="1399539" h="1156970">
                  <a:moveTo>
                    <a:pt x="51532" y="902342"/>
                  </a:moveTo>
                  <a:lnTo>
                    <a:pt x="27431" y="920496"/>
                  </a:lnTo>
                  <a:lnTo>
                    <a:pt x="27432" y="921258"/>
                  </a:lnTo>
                  <a:lnTo>
                    <a:pt x="32004" y="923544"/>
                  </a:lnTo>
                  <a:lnTo>
                    <a:pt x="36575" y="925068"/>
                  </a:lnTo>
                  <a:lnTo>
                    <a:pt x="42671" y="928116"/>
                  </a:lnTo>
                  <a:lnTo>
                    <a:pt x="48768" y="932688"/>
                  </a:lnTo>
                  <a:lnTo>
                    <a:pt x="64007" y="944880"/>
                  </a:lnTo>
                  <a:lnTo>
                    <a:pt x="71627" y="952500"/>
                  </a:lnTo>
                  <a:lnTo>
                    <a:pt x="80771" y="960120"/>
                  </a:lnTo>
                  <a:lnTo>
                    <a:pt x="88392" y="969264"/>
                  </a:lnTo>
                  <a:lnTo>
                    <a:pt x="97536" y="978408"/>
                  </a:lnTo>
                  <a:lnTo>
                    <a:pt x="106680" y="989076"/>
                  </a:lnTo>
                  <a:lnTo>
                    <a:pt x="140207" y="1034796"/>
                  </a:lnTo>
                  <a:lnTo>
                    <a:pt x="147827" y="1046988"/>
                  </a:lnTo>
                  <a:lnTo>
                    <a:pt x="155448" y="1057656"/>
                  </a:lnTo>
                  <a:lnTo>
                    <a:pt x="161544" y="1068324"/>
                  </a:lnTo>
                  <a:lnTo>
                    <a:pt x="166115" y="1078992"/>
                  </a:lnTo>
                  <a:lnTo>
                    <a:pt x="172212" y="1088136"/>
                  </a:lnTo>
                  <a:lnTo>
                    <a:pt x="178307" y="1106424"/>
                  </a:lnTo>
                  <a:lnTo>
                    <a:pt x="181356" y="1114044"/>
                  </a:lnTo>
                  <a:lnTo>
                    <a:pt x="184404" y="1126236"/>
                  </a:lnTo>
                  <a:lnTo>
                    <a:pt x="184404" y="1130808"/>
                  </a:lnTo>
                  <a:lnTo>
                    <a:pt x="185927" y="1129284"/>
                  </a:lnTo>
                  <a:lnTo>
                    <a:pt x="186429" y="1129284"/>
                  </a:lnTo>
                  <a:lnTo>
                    <a:pt x="209585" y="1111865"/>
                  </a:lnTo>
                  <a:lnTo>
                    <a:pt x="201168" y="1086612"/>
                  </a:lnTo>
                  <a:lnTo>
                    <a:pt x="196595" y="1075944"/>
                  </a:lnTo>
                  <a:lnTo>
                    <a:pt x="184404" y="1054608"/>
                  </a:lnTo>
                  <a:lnTo>
                    <a:pt x="178307" y="1042416"/>
                  </a:lnTo>
                  <a:lnTo>
                    <a:pt x="170687" y="1031748"/>
                  </a:lnTo>
                  <a:lnTo>
                    <a:pt x="163068" y="1019556"/>
                  </a:lnTo>
                  <a:lnTo>
                    <a:pt x="146304" y="995172"/>
                  </a:lnTo>
                  <a:lnTo>
                    <a:pt x="126492" y="970788"/>
                  </a:lnTo>
                  <a:lnTo>
                    <a:pt x="117348" y="960120"/>
                  </a:lnTo>
                  <a:lnTo>
                    <a:pt x="108204" y="950976"/>
                  </a:lnTo>
                  <a:lnTo>
                    <a:pt x="99060" y="940308"/>
                  </a:lnTo>
                  <a:lnTo>
                    <a:pt x="89915" y="932688"/>
                  </a:lnTo>
                  <a:lnTo>
                    <a:pt x="82295" y="923544"/>
                  </a:lnTo>
                  <a:lnTo>
                    <a:pt x="73151" y="917448"/>
                  </a:lnTo>
                  <a:lnTo>
                    <a:pt x="64007" y="909828"/>
                  </a:lnTo>
                  <a:lnTo>
                    <a:pt x="51532" y="902342"/>
                  </a:lnTo>
                  <a:close/>
                </a:path>
                <a:path w="1399539" h="1156970">
                  <a:moveTo>
                    <a:pt x="185927" y="1129284"/>
                  </a:moveTo>
                  <a:lnTo>
                    <a:pt x="184403" y="1130808"/>
                  </a:lnTo>
                  <a:lnTo>
                    <a:pt x="185423" y="1130041"/>
                  </a:lnTo>
                  <a:lnTo>
                    <a:pt x="185927" y="1129284"/>
                  </a:lnTo>
                  <a:close/>
                </a:path>
                <a:path w="1399539" h="1156970">
                  <a:moveTo>
                    <a:pt x="185423" y="1130041"/>
                  </a:moveTo>
                  <a:lnTo>
                    <a:pt x="184403" y="1130808"/>
                  </a:lnTo>
                  <a:lnTo>
                    <a:pt x="185165" y="1130427"/>
                  </a:lnTo>
                  <a:lnTo>
                    <a:pt x="185423" y="1130041"/>
                  </a:lnTo>
                  <a:close/>
                </a:path>
                <a:path w="1399539" h="1156970">
                  <a:moveTo>
                    <a:pt x="185166" y="1130427"/>
                  </a:moveTo>
                  <a:lnTo>
                    <a:pt x="184403" y="1130808"/>
                  </a:lnTo>
                  <a:lnTo>
                    <a:pt x="185057" y="1130590"/>
                  </a:lnTo>
                  <a:lnTo>
                    <a:pt x="185166" y="1130427"/>
                  </a:lnTo>
                  <a:close/>
                </a:path>
                <a:path w="1399539" h="1156970">
                  <a:moveTo>
                    <a:pt x="187451" y="1129284"/>
                  </a:moveTo>
                  <a:lnTo>
                    <a:pt x="185166" y="1130427"/>
                  </a:lnTo>
                  <a:lnTo>
                    <a:pt x="185057" y="1130590"/>
                  </a:lnTo>
                  <a:lnTo>
                    <a:pt x="185927" y="1130300"/>
                  </a:lnTo>
                  <a:lnTo>
                    <a:pt x="187451" y="1129284"/>
                  </a:lnTo>
                  <a:close/>
                </a:path>
                <a:path w="1399539" h="1156970">
                  <a:moveTo>
                    <a:pt x="209585" y="1111865"/>
                  </a:moveTo>
                  <a:lnTo>
                    <a:pt x="185423" y="1130041"/>
                  </a:lnTo>
                  <a:lnTo>
                    <a:pt x="185166" y="1130427"/>
                  </a:lnTo>
                  <a:lnTo>
                    <a:pt x="187451" y="1129284"/>
                  </a:lnTo>
                  <a:lnTo>
                    <a:pt x="211836" y="1129284"/>
                  </a:lnTo>
                  <a:lnTo>
                    <a:pt x="211836" y="1121664"/>
                  </a:lnTo>
                  <a:lnTo>
                    <a:pt x="210312" y="1114044"/>
                  </a:lnTo>
                  <a:lnTo>
                    <a:pt x="209585" y="1111865"/>
                  </a:lnTo>
                  <a:close/>
                </a:path>
                <a:path w="1399539" h="1156970">
                  <a:moveTo>
                    <a:pt x="188975" y="1129284"/>
                  </a:moveTo>
                  <a:lnTo>
                    <a:pt x="187451" y="1129284"/>
                  </a:lnTo>
                  <a:lnTo>
                    <a:pt x="185927" y="1130300"/>
                  </a:lnTo>
                  <a:lnTo>
                    <a:pt x="188975" y="1129284"/>
                  </a:lnTo>
                  <a:close/>
                </a:path>
                <a:path w="1399539" h="1156970">
                  <a:moveTo>
                    <a:pt x="186429" y="1129284"/>
                  </a:moveTo>
                  <a:lnTo>
                    <a:pt x="185927" y="1129284"/>
                  </a:lnTo>
                  <a:lnTo>
                    <a:pt x="185423" y="1130041"/>
                  </a:lnTo>
                  <a:lnTo>
                    <a:pt x="186429" y="1129284"/>
                  </a:lnTo>
                  <a:close/>
                </a:path>
                <a:path w="1399539" h="1156970">
                  <a:moveTo>
                    <a:pt x="25907" y="921004"/>
                  </a:moveTo>
                  <a:lnTo>
                    <a:pt x="24383" y="922020"/>
                  </a:lnTo>
                  <a:lnTo>
                    <a:pt x="26212" y="921105"/>
                  </a:lnTo>
                  <a:lnTo>
                    <a:pt x="25907" y="921004"/>
                  </a:lnTo>
                  <a:close/>
                </a:path>
                <a:path w="1399539" h="1156970">
                  <a:moveTo>
                    <a:pt x="26212" y="921105"/>
                  </a:moveTo>
                  <a:lnTo>
                    <a:pt x="24383" y="922020"/>
                  </a:lnTo>
                  <a:lnTo>
                    <a:pt x="27431" y="922020"/>
                  </a:lnTo>
                  <a:lnTo>
                    <a:pt x="27431" y="921512"/>
                  </a:lnTo>
                  <a:lnTo>
                    <a:pt x="26212" y="921105"/>
                  </a:lnTo>
                  <a:close/>
                </a:path>
                <a:path w="1399539" h="1156970">
                  <a:moveTo>
                    <a:pt x="27431" y="921258"/>
                  </a:moveTo>
                  <a:lnTo>
                    <a:pt x="27431" y="921512"/>
                  </a:lnTo>
                  <a:lnTo>
                    <a:pt x="28956" y="922020"/>
                  </a:lnTo>
                  <a:lnTo>
                    <a:pt x="27431" y="921258"/>
                  </a:lnTo>
                  <a:close/>
                </a:path>
                <a:path w="1399539" h="1156970">
                  <a:moveTo>
                    <a:pt x="26669" y="920877"/>
                  </a:moveTo>
                  <a:lnTo>
                    <a:pt x="26212" y="921105"/>
                  </a:lnTo>
                  <a:lnTo>
                    <a:pt x="27431" y="921512"/>
                  </a:lnTo>
                  <a:lnTo>
                    <a:pt x="27431" y="921258"/>
                  </a:lnTo>
                  <a:lnTo>
                    <a:pt x="26669" y="920877"/>
                  </a:lnTo>
                  <a:close/>
                </a:path>
                <a:path w="1399539" h="1156970">
                  <a:moveTo>
                    <a:pt x="27431" y="920496"/>
                  </a:moveTo>
                  <a:lnTo>
                    <a:pt x="26669" y="920877"/>
                  </a:lnTo>
                  <a:lnTo>
                    <a:pt x="27432" y="921258"/>
                  </a:lnTo>
                  <a:lnTo>
                    <a:pt x="27431" y="920496"/>
                  </a:lnTo>
                  <a:close/>
                </a:path>
                <a:path w="1399539" h="1156970">
                  <a:moveTo>
                    <a:pt x="26343" y="920713"/>
                  </a:moveTo>
                  <a:lnTo>
                    <a:pt x="25907" y="921004"/>
                  </a:lnTo>
                  <a:lnTo>
                    <a:pt x="26212" y="921105"/>
                  </a:lnTo>
                  <a:lnTo>
                    <a:pt x="26669" y="920877"/>
                  </a:lnTo>
                  <a:lnTo>
                    <a:pt x="26343" y="920713"/>
                  </a:lnTo>
                  <a:close/>
                </a:path>
                <a:path w="1399539" h="1156970">
                  <a:moveTo>
                    <a:pt x="25908" y="920496"/>
                  </a:moveTo>
                  <a:lnTo>
                    <a:pt x="24384" y="920496"/>
                  </a:lnTo>
                  <a:lnTo>
                    <a:pt x="25907" y="921004"/>
                  </a:lnTo>
                  <a:lnTo>
                    <a:pt x="26343" y="920713"/>
                  </a:lnTo>
                  <a:lnTo>
                    <a:pt x="25908" y="920496"/>
                  </a:lnTo>
                  <a:close/>
                </a:path>
                <a:path w="1399539" h="1156970">
                  <a:moveTo>
                    <a:pt x="27181" y="920154"/>
                  </a:moveTo>
                  <a:lnTo>
                    <a:pt x="26343" y="920713"/>
                  </a:lnTo>
                  <a:lnTo>
                    <a:pt x="26669" y="920877"/>
                  </a:lnTo>
                  <a:lnTo>
                    <a:pt x="27431" y="920496"/>
                  </a:lnTo>
                  <a:lnTo>
                    <a:pt x="27181" y="920154"/>
                  </a:lnTo>
                  <a:close/>
                </a:path>
                <a:path w="1399539" h="1156970">
                  <a:moveTo>
                    <a:pt x="27023" y="919938"/>
                  </a:moveTo>
                  <a:lnTo>
                    <a:pt x="25908" y="920496"/>
                  </a:lnTo>
                  <a:lnTo>
                    <a:pt x="26343" y="920713"/>
                  </a:lnTo>
                  <a:lnTo>
                    <a:pt x="27181" y="920154"/>
                  </a:lnTo>
                  <a:lnTo>
                    <a:pt x="27023" y="919938"/>
                  </a:lnTo>
                  <a:close/>
                </a:path>
                <a:path w="1399539" h="1156970">
                  <a:moveTo>
                    <a:pt x="26787" y="919616"/>
                  </a:moveTo>
                  <a:lnTo>
                    <a:pt x="25907" y="920496"/>
                  </a:lnTo>
                  <a:lnTo>
                    <a:pt x="27023" y="919938"/>
                  </a:lnTo>
                  <a:lnTo>
                    <a:pt x="26787" y="919616"/>
                  </a:lnTo>
                  <a:close/>
                </a:path>
                <a:path w="1399539" h="1156970">
                  <a:moveTo>
                    <a:pt x="27431" y="919988"/>
                  </a:moveTo>
                  <a:lnTo>
                    <a:pt x="27181" y="920154"/>
                  </a:lnTo>
                  <a:lnTo>
                    <a:pt x="27431" y="920496"/>
                  </a:lnTo>
                  <a:lnTo>
                    <a:pt x="27431" y="919988"/>
                  </a:lnTo>
                  <a:close/>
                </a:path>
                <a:path w="1399539" h="1156970">
                  <a:moveTo>
                    <a:pt x="27812" y="919734"/>
                  </a:moveTo>
                  <a:lnTo>
                    <a:pt x="27506" y="919938"/>
                  </a:lnTo>
                  <a:lnTo>
                    <a:pt x="27431" y="920496"/>
                  </a:lnTo>
                  <a:lnTo>
                    <a:pt x="27812" y="919734"/>
                  </a:lnTo>
                  <a:close/>
                </a:path>
                <a:path w="1399539" h="1156970">
                  <a:moveTo>
                    <a:pt x="29455" y="918972"/>
                  </a:moveTo>
                  <a:lnTo>
                    <a:pt x="28956" y="918972"/>
                  </a:lnTo>
                  <a:lnTo>
                    <a:pt x="27812" y="919734"/>
                  </a:lnTo>
                  <a:lnTo>
                    <a:pt x="27431" y="920496"/>
                  </a:lnTo>
                  <a:lnTo>
                    <a:pt x="29455" y="918972"/>
                  </a:lnTo>
                  <a:close/>
                </a:path>
                <a:path w="1399539" h="1156970">
                  <a:moveTo>
                    <a:pt x="27431" y="919734"/>
                  </a:moveTo>
                  <a:lnTo>
                    <a:pt x="27023" y="919938"/>
                  </a:lnTo>
                  <a:lnTo>
                    <a:pt x="27181" y="920154"/>
                  </a:lnTo>
                  <a:lnTo>
                    <a:pt x="27431" y="919988"/>
                  </a:lnTo>
                  <a:lnTo>
                    <a:pt x="27431" y="919734"/>
                  </a:lnTo>
                  <a:close/>
                </a:path>
                <a:path w="1399539" h="1156970">
                  <a:moveTo>
                    <a:pt x="27939" y="919480"/>
                  </a:moveTo>
                  <a:lnTo>
                    <a:pt x="27431" y="919734"/>
                  </a:lnTo>
                  <a:lnTo>
                    <a:pt x="27431" y="919988"/>
                  </a:lnTo>
                  <a:lnTo>
                    <a:pt x="27812" y="919734"/>
                  </a:lnTo>
                  <a:lnTo>
                    <a:pt x="27939" y="919480"/>
                  </a:lnTo>
                  <a:close/>
                </a:path>
                <a:path w="1399539" h="1156970">
                  <a:moveTo>
                    <a:pt x="27431" y="918972"/>
                  </a:moveTo>
                  <a:lnTo>
                    <a:pt x="26924" y="919480"/>
                  </a:lnTo>
                  <a:lnTo>
                    <a:pt x="26873" y="919734"/>
                  </a:lnTo>
                  <a:lnTo>
                    <a:pt x="27023" y="919938"/>
                  </a:lnTo>
                  <a:lnTo>
                    <a:pt x="27431" y="919734"/>
                  </a:lnTo>
                  <a:lnTo>
                    <a:pt x="27431" y="918972"/>
                  </a:lnTo>
                  <a:close/>
                </a:path>
                <a:path w="1399539" h="1156970">
                  <a:moveTo>
                    <a:pt x="28956" y="917448"/>
                  </a:moveTo>
                  <a:lnTo>
                    <a:pt x="27431" y="918972"/>
                  </a:lnTo>
                  <a:lnTo>
                    <a:pt x="27431" y="919734"/>
                  </a:lnTo>
                  <a:lnTo>
                    <a:pt x="27939" y="919480"/>
                  </a:lnTo>
                  <a:lnTo>
                    <a:pt x="28956" y="917448"/>
                  </a:lnTo>
                  <a:close/>
                </a:path>
                <a:path w="1399539" h="1156970">
                  <a:moveTo>
                    <a:pt x="28956" y="918972"/>
                  </a:moveTo>
                  <a:lnTo>
                    <a:pt x="27939" y="919480"/>
                  </a:lnTo>
                  <a:lnTo>
                    <a:pt x="27812" y="919734"/>
                  </a:lnTo>
                  <a:lnTo>
                    <a:pt x="28956" y="918972"/>
                  </a:lnTo>
                  <a:close/>
                </a:path>
                <a:path w="1399539" h="1156970">
                  <a:moveTo>
                    <a:pt x="35051" y="894588"/>
                  </a:moveTo>
                  <a:lnTo>
                    <a:pt x="16763" y="894588"/>
                  </a:lnTo>
                  <a:lnTo>
                    <a:pt x="13087" y="895813"/>
                  </a:lnTo>
                  <a:lnTo>
                    <a:pt x="10668" y="897636"/>
                  </a:lnTo>
                  <a:lnTo>
                    <a:pt x="26787" y="919616"/>
                  </a:lnTo>
                  <a:lnTo>
                    <a:pt x="27431" y="918972"/>
                  </a:lnTo>
                  <a:lnTo>
                    <a:pt x="27431" y="917448"/>
                  </a:lnTo>
                  <a:lnTo>
                    <a:pt x="31478" y="917448"/>
                  </a:lnTo>
                  <a:lnTo>
                    <a:pt x="51532" y="902342"/>
                  </a:lnTo>
                  <a:lnTo>
                    <a:pt x="48768" y="900684"/>
                  </a:lnTo>
                  <a:lnTo>
                    <a:pt x="41148" y="897636"/>
                  </a:lnTo>
                  <a:lnTo>
                    <a:pt x="35051" y="894588"/>
                  </a:lnTo>
                  <a:close/>
                </a:path>
                <a:path w="1399539" h="1156970">
                  <a:moveTo>
                    <a:pt x="31478" y="917448"/>
                  </a:moveTo>
                  <a:lnTo>
                    <a:pt x="28956" y="917448"/>
                  </a:lnTo>
                  <a:lnTo>
                    <a:pt x="27939" y="919480"/>
                  </a:lnTo>
                  <a:lnTo>
                    <a:pt x="28956" y="918972"/>
                  </a:lnTo>
                  <a:lnTo>
                    <a:pt x="29455" y="918972"/>
                  </a:lnTo>
                  <a:lnTo>
                    <a:pt x="31478" y="917448"/>
                  </a:lnTo>
                  <a:close/>
                </a:path>
                <a:path w="1399539" h="1156970">
                  <a:moveTo>
                    <a:pt x="28956" y="917448"/>
                  </a:moveTo>
                  <a:lnTo>
                    <a:pt x="27431" y="917448"/>
                  </a:lnTo>
                  <a:lnTo>
                    <a:pt x="27431" y="918972"/>
                  </a:lnTo>
                  <a:lnTo>
                    <a:pt x="28956" y="917448"/>
                  </a:lnTo>
                  <a:close/>
                </a:path>
                <a:path w="1399539" h="1156970">
                  <a:moveTo>
                    <a:pt x="63851" y="893064"/>
                  </a:moveTo>
                  <a:lnTo>
                    <a:pt x="28956" y="893064"/>
                  </a:lnTo>
                  <a:lnTo>
                    <a:pt x="33527" y="894588"/>
                  </a:lnTo>
                  <a:lnTo>
                    <a:pt x="35051" y="894588"/>
                  </a:lnTo>
                  <a:lnTo>
                    <a:pt x="41148" y="897636"/>
                  </a:lnTo>
                  <a:lnTo>
                    <a:pt x="48768" y="900684"/>
                  </a:lnTo>
                  <a:lnTo>
                    <a:pt x="51532" y="902342"/>
                  </a:lnTo>
                  <a:lnTo>
                    <a:pt x="63851" y="893064"/>
                  </a:lnTo>
                  <a:close/>
                </a:path>
                <a:path w="1399539" h="1156970">
                  <a:moveTo>
                    <a:pt x="13087" y="895813"/>
                  </a:moveTo>
                  <a:lnTo>
                    <a:pt x="12192" y="896112"/>
                  </a:lnTo>
                  <a:lnTo>
                    <a:pt x="10668" y="897636"/>
                  </a:lnTo>
                  <a:lnTo>
                    <a:pt x="13087" y="895813"/>
                  </a:lnTo>
                  <a:close/>
                </a:path>
                <a:path w="1399539" h="1156970">
                  <a:moveTo>
                    <a:pt x="1222248" y="1524"/>
                  </a:moveTo>
                  <a:lnTo>
                    <a:pt x="1202436" y="1524"/>
                  </a:lnTo>
                  <a:lnTo>
                    <a:pt x="1199388" y="3048"/>
                  </a:lnTo>
                  <a:lnTo>
                    <a:pt x="1197864" y="4572"/>
                  </a:lnTo>
                  <a:lnTo>
                    <a:pt x="1196339" y="4572"/>
                  </a:lnTo>
                  <a:lnTo>
                    <a:pt x="13087" y="895813"/>
                  </a:lnTo>
                  <a:lnTo>
                    <a:pt x="16763" y="894588"/>
                  </a:lnTo>
                  <a:lnTo>
                    <a:pt x="21336" y="894588"/>
                  </a:lnTo>
                  <a:lnTo>
                    <a:pt x="24383" y="893064"/>
                  </a:lnTo>
                  <a:lnTo>
                    <a:pt x="63851" y="893064"/>
                  </a:lnTo>
                  <a:lnTo>
                    <a:pt x="1211080" y="28956"/>
                  </a:lnTo>
                  <a:lnTo>
                    <a:pt x="1210055" y="28956"/>
                  </a:lnTo>
                  <a:lnTo>
                    <a:pt x="1211894" y="28343"/>
                  </a:lnTo>
                  <a:lnTo>
                    <a:pt x="1212636" y="27784"/>
                  </a:lnTo>
                  <a:lnTo>
                    <a:pt x="1211579" y="27432"/>
                  </a:lnTo>
                  <a:lnTo>
                    <a:pt x="1264157" y="27432"/>
                  </a:lnTo>
                  <a:lnTo>
                    <a:pt x="1260348" y="24384"/>
                  </a:lnTo>
                  <a:lnTo>
                    <a:pt x="1251203" y="16764"/>
                  </a:lnTo>
                  <a:lnTo>
                    <a:pt x="1235964" y="7620"/>
                  </a:lnTo>
                  <a:lnTo>
                    <a:pt x="1228343" y="4572"/>
                  </a:lnTo>
                  <a:lnTo>
                    <a:pt x="1222248" y="1524"/>
                  </a:lnTo>
                  <a:close/>
                </a:path>
                <a:path w="1399539" h="1156970">
                  <a:moveTo>
                    <a:pt x="28956" y="893064"/>
                  </a:moveTo>
                  <a:lnTo>
                    <a:pt x="24383" y="893064"/>
                  </a:lnTo>
                  <a:lnTo>
                    <a:pt x="21336" y="894588"/>
                  </a:lnTo>
                  <a:lnTo>
                    <a:pt x="33527" y="894588"/>
                  </a:lnTo>
                  <a:lnTo>
                    <a:pt x="28956" y="893064"/>
                  </a:lnTo>
                  <a:close/>
                </a:path>
                <a:path w="1399539" h="1156970">
                  <a:moveTo>
                    <a:pt x="1264157" y="27432"/>
                  </a:moveTo>
                  <a:lnTo>
                    <a:pt x="1214627" y="27432"/>
                  </a:lnTo>
                  <a:lnTo>
                    <a:pt x="1213865" y="27813"/>
                  </a:lnTo>
                  <a:lnTo>
                    <a:pt x="1219200" y="30480"/>
                  </a:lnTo>
                  <a:lnTo>
                    <a:pt x="1223772" y="32004"/>
                  </a:lnTo>
                  <a:lnTo>
                    <a:pt x="1229867" y="35052"/>
                  </a:lnTo>
                  <a:lnTo>
                    <a:pt x="1235964" y="39624"/>
                  </a:lnTo>
                  <a:lnTo>
                    <a:pt x="1251203" y="51816"/>
                  </a:lnTo>
                  <a:lnTo>
                    <a:pt x="1284732" y="85344"/>
                  </a:lnTo>
                  <a:lnTo>
                    <a:pt x="1292352" y="96012"/>
                  </a:lnTo>
                  <a:lnTo>
                    <a:pt x="1310639" y="118872"/>
                  </a:lnTo>
                  <a:lnTo>
                    <a:pt x="1335024" y="153924"/>
                  </a:lnTo>
                  <a:lnTo>
                    <a:pt x="1362455" y="204216"/>
                  </a:lnTo>
                  <a:lnTo>
                    <a:pt x="1365503" y="213360"/>
                  </a:lnTo>
                  <a:lnTo>
                    <a:pt x="1368552" y="220980"/>
                  </a:lnTo>
                  <a:lnTo>
                    <a:pt x="1371600" y="233172"/>
                  </a:lnTo>
                  <a:lnTo>
                    <a:pt x="1371600" y="237744"/>
                  </a:lnTo>
                  <a:lnTo>
                    <a:pt x="1370838" y="238506"/>
                  </a:lnTo>
                  <a:lnTo>
                    <a:pt x="1370076" y="240792"/>
                  </a:lnTo>
                  <a:lnTo>
                    <a:pt x="1397508" y="240792"/>
                  </a:lnTo>
                  <a:lnTo>
                    <a:pt x="1397508" y="237744"/>
                  </a:lnTo>
                  <a:lnTo>
                    <a:pt x="1399032" y="237744"/>
                  </a:lnTo>
                  <a:lnTo>
                    <a:pt x="1399032" y="236220"/>
                  </a:lnTo>
                  <a:lnTo>
                    <a:pt x="1395984" y="220980"/>
                  </a:lnTo>
                  <a:lnTo>
                    <a:pt x="1394460" y="211836"/>
                  </a:lnTo>
                  <a:lnTo>
                    <a:pt x="1391412" y="202692"/>
                  </a:lnTo>
                  <a:lnTo>
                    <a:pt x="1386839" y="193548"/>
                  </a:lnTo>
                  <a:lnTo>
                    <a:pt x="1377696" y="172212"/>
                  </a:lnTo>
                  <a:lnTo>
                    <a:pt x="1371600" y="161544"/>
                  </a:lnTo>
                  <a:lnTo>
                    <a:pt x="1365503" y="149352"/>
                  </a:lnTo>
                  <a:lnTo>
                    <a:pt x="1357884" y="138684"/>
                  </a:lnTo>
                  <a:lnTo>
                    <a:pt x="1350264" y="126492"/>
                  </a:lnTo>
                  <a:lnTo>
                    <a:pt x="1331976" y="102108"/>
                  </a:lnTo>
                  <a:lnTo>
                    <a:pt x="1313688" y="79248"/>
                  </a:lnTo>
                  <a:lnTo>
                    <a:pt x="1304543" y="67056"/>
                  </a:lnTo>
                  <a:lnTo>
                    <a:pt x="1295400" y="57912"/>
                  </a:lnTo>
                  <a:lnTo>
                    <a:pt x="1286255" y="47244"/>
                  </a:lnTo>
                  <a:lnTo>
                    <a:pt x="1277112" y="39624"/>
                  </a:lnTo>
                  <a:lnTo>
                    <a:pt x="1267967" y="30480"/>
                  </a:lnTo>
                  <a:lnTo>
                    <a:pt x="1264157" y="27432"/>
                  </a:lnTo>
                  <a:close/>
                </a:path>
                <a:path w="1399539" h="1156970">
                  <a:moveTo>
                    <a:pt x="1370378" y="238662"/>
                  </a:moveTo>
                  <a:lnTo>
                    <a:pt x="1370243" y="238764"/>
                  </a:lnTo>
                  <a:lnTo>
                    <a:pt x="1370076" y="239268"/>
                  </a:lnTo>
                  <a:lnTo>
                    <a:pt x="1370378" y="238662"/>
                  </a:lnTo>
                  <a:close/>
                </a:path>
                <a:path w="1399539" h="1156970">
                  <a:moveTo>
                    <a:pt x="1370921" y="238254"/>
                  </a:moveTo>
                  <a:lnTo>
                    <a:pt x="1370378" y="238662"/>
                  </a:lnTo>
                  <a:lnTo>
                    <a:pt x="1370076" y="239268"/>
                  </a:lnTo>
                  <a:lnTo>
                    <a:pt x="1370838" y="238506"/>
                  </a:lnTo>
                  <a:lnTo>
                    <a:pt x="1370921" y="238254"/>
                  </a:lnTo>
                  <a:close/>
                </a:path>
                <a:path w="1399539" h="1156970">
                  <a:moveTo>
                    <a:pt x="1370838" y="238506"/>
                  </a:moveTo>
                  <a:lnTo>
                    <a:pt x="1370076" y="239268"/>
                  </a:lnTo>
                  <a:lnTo>
                    <a:pt x="1370584" y="239268"/>
                  </a:lnTo>
                  <a:lnTo>
                    <a:pt x="1370838" y="238506"/>
                  </a:lnTo>
                  <a:close/>
                </a:path>
                <a:path w="1399539" h="1156970">
                  <a:moveTo>
                    <a:pt x="1371600" y="234696"/>
                  </a:moveTo>
                  <a:lnTo>
                    <a:pt x="1370243" y="238764"/>
                  </a:lnTo>
                  <a:lnTo>
                    <a:pt x="1370378" y="238662"/>
                  </a:lnTo>
                  <a:lnTo>
                    <a:pt x="1371600" y="236220"/>
                  </a:lnTo>
                  <a:lnTo>
                    <a:pt x="1371600" y="234696"/>
                  </a:lnTo>
                  <a:close/>
                </a:path>
                <a:path w="1399539" h="1156970">
                  <a:moveTo>
                    <a:pt x="1371600" y="236220"/>
                  </a:moveTo>
                  <a:lnTo>
                    <a:pt x="1370378" y="238662"/>
                  </a:lnTo>
                  <a:lnTo>
                    <a:pt x="1370921" y="238254"/>
                  </a:lnTo>
                  <a:lnTo>
                    <a:pt x="1371600" y="236220"/>
                  </a:lnTo>
                  <a:close/>
                </a:path>
                <a:path w="1399539" h="1156970">
                  <a:moveTo>
                    <a:pt x="1371600" y="237744"/>
                  </a:moveTo>
                  <a:lnTo>
                    <a:pt x="1370921" y="238254"/>
                  </a:lnTo>
                  <a:lnTo>
                    <a:pt x="1370838" y="238506"/>
                  </a:lnTo>
                  <a:lnTo>
                    <a:pt x="1371600" y="237744"/>
                  </a:lnTo>
                  <a:close/>
                </a:path>
                <a:path w="1399539" h="1156970">
                  <a:moveTo>
                    <a:pt x="1371600" y="236220"/>
                  </a:moveTo>
                  <a:lnTo>
                    <a:pt x="1370921" y="238254"/>
                  </a:lnTo>
                  <a:lnTo>
                    <a:pt x="1371600" y="237744"/>
                  </a:lnTo>
                  <a:lnTo>
                    <a:pt x="1371600" y="236220"/>
                  </a:lnTo>
                  <a:close/>
                </a:path>
                <a:path w="1399539" h="1156970">
                  <a:moveTo>
                    <a:pt x="1211894" y="28343"/>
                  </a:moveTo>
                  <a:lnTo>
                    <a:pt x="1210055" y="28956"/>
                  </a:lnTo>
                  <a:lnTo>
                    <a:pt x="1211080" y="28956"/>
                  </a:lnTo>
                  <a:lnTo>
                    <a:pt x="1211894" y="28343"/>
                  </a:lnTo>
                  <a:close/>
                </a:path>
                <a:path w="1399539" h="1156970">
                  <a:moveTo>
                    <a:pt x="1213103" y="27940"/>
                  </a:moveTo>
                  <a:lnTo>
                    <a:pt x="1212341" y="28194"/>
                  </a:lnTo>
                  <a:lnTo>
                    <a:pt x="1211579" y="28956"/>
                  </a:lnTo>
                  <a:lnTo>
                    <a:pt x="1213408" y="28041"/>
                  </a:lnTo>
                  <a:lnTo>
                    <a:pt x="1213103" y="27940"/>
                  </a:lnTo>
                  <a:close/>
                </a:path>
                <a:path w="1399539" h="1156970">
                  <a:moveTo>
                    <a:pt x="1213865" y="27813"/>
                  </a:moveTo>
                  <a:lnTo>
                    <a:pt x="1213408" y="28041"/>
                  </a:lnTo>
                  <a:lnTo>
                    <a:pt x="1216152" y="28956"/>
                  </a:lnTo>
                  <a:lnTo>
                    <a:pt x="1213865" y="27813"/>
                  </a:lnTo>
                  <a:close/>
                </a:path>
                <a:path w="1399539" h="1156970">
                  <a:moveTo>
                    <a:pt x="1212722" y="27813"/>
                  </a:moveTo>
                  <a:lnTo>
                    <a:pt x="1212341" y="28194"/>
                  </a:lnTo>
                  <a:lnTo>
                    <a:pt x="1213103" y="27940"/>
                  </a:lnTo>
                  <a:lnTo>
                    <a:pt x="1212722" y="27813"/>
                  </a:lnTo>
                  <a:close/>
                </a:path>
                <a:path w="1399539" h="1156970">
                  <a:moveTo>
                    <a:pt x="1213713" y="27736"/>
                  </a:moveTo>
                  <a:lnTo>
                    <a:pt x="1213103" y="27940"/>
                  </a:lnTo>
                  <a:lnTo>
                    <a:pt x="1213408" y="28041"/>
                  </a:lnTo>
                  <a:lnTo>
                    <a:pt x="1213865" y="27813"/>
                  </a:lnTo>
                  <a:lnTo>
                    <a:pt x="1213713" y="27736"/>
                  </a:lnTo>
                  <a:close/>
                </a:path>
                <a:path w="1399539" h="1156970">
                  <a:moveTo>
                    <a:pt x="1213103" y="27432"/>
                  </a:moveTo>
                  <a:lnTo>
                    <a:pt x="1212722" y="27813"/>
                  </a:lnTo>
                  <a:lnTo>
                    <a:pt x="1213103" y="27940"/>
                  </a:lnTo>
                  <a:lnTo>
                    <a:pt x="1213713" y="27736"/>
                  </a:lnTo>
                  <a:lnTo>
                    <a:pt x="1213103" y="27432"/>
                  </a:lnTo>
                  <a:close/>
                </a:path>
                <a:path w="1399539" h="1156970">
                  <a:moveTo>
                    <a:pt x="1213103" y="27432"/>
                  </a:moveTo>
                  <a:lnTo>
                    <a:pt x="1212699" y="27736"/>
                  </a:lnTo>
                  <a:lnTo>
                    <a:pt x="1213103" y="27432"/>
                  </a:lnTo>
                  <a:close/>
                </a:path>
                <a:path w="1399539" h="1156970">
                  <a:moveTo>
                    <a:pt x="1214627" y="27432"/>
                  </a:moveTo>
                  <a:lnTo>
                    <a:pt x="1213713" y="27736"/>
                  </a:lnTo>
                  <a:lnTo>
                    <a:pt x="1213865" y="27813"/>
                  </a:lnTo>
                  <a:lnTo>
                    <a:pt x="1214627" y="27432"/>
                  </a:lnTo>
                  <a:close/>
                </a:path>
                <a:path w="1399539" h="1156970">
                  <a:moveTo>
                    <a:pt x="1213103" y="27432"/>
                  </a:moveTo>
                  <a:lnTo>
                    <a:pt x="1211579" y="27432"/>
                  </a:lnTo>
                  <a:lnTo>
                    <a:pt x="1212636" y="27784"/>
                  </a:lnTo>
                  <a:lnTo>
                    <a:pt x="1213103" y="27432"/>
                  </a:lnTo>
                  <a:close/>
                </a:path>
                <a:path w="1399539" h="1156970">
                  <a:moveTo>
                    <a:pt x="1214627" y="27432"/>
                  </a:moveTo>
                  <a:lnTo>
                    <a:pt x="1213103" y="27432"/>
                  </a:lnTo>
                  <a:lnTo>
                    <a:pt x="1213713" y="27736"/>
                  </a:lnTo>
                  <a:lnTo>
                    <a:pt x="1214627" y="27432"/>
                  </a:lnTo>
                  <a:close/>
                </a:path>
                <a:path w="1399539" h="1156970">
                  <a:moveTo>
                    <a:pt x="1214627" y="0"/>
                  </a:moveTo>
                  <a:lnTo>
                    <a:pt x="1211579" y="0"/>
                  </a:lnTo>
                  <a:lnTo>
                    <a:pt x="1207008" y="1524"/>
                  </a:lnTo>
                  <a:lnTo>
                    <a:pt x="1219200" y="1524"/>
                  </a:lnTo>
                  <a:lnTo>
                    <a:pt x="12146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06884" y="4529328"/>
              <a:ext cx="1214723" cy="28041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493264" y="4515612"/>
              <a:ext cx="1242060" cy="307975"/>
            </a:xfrm>
            <a:custGeom>
              <a:avLst/>
              <a:gdLst/>
              <a:ahLst/>
              <a:cxnLst/>
              <a:rect l="l" t="t" r="r" b="b"/>
              <a:pathLst>
                <a:path w="1242060" h="307975">
                  <a:moveTo>
                    <a:pt x="35052" y="60960"/>
                  </a:moveTo>
                  <a:lnTo>
                    <a:pt x="32004" y="60960"/>
                  </a:lnTo>
                  <a:lnTo>
                    <a:pt x="28956" y="62484"/>
                  </a:lnTo>
                  <a:lnTo>
                    <a:pt x="25908" y="62484"/>
                  </a:lnTo>
                  <a:lnTo>
                    <a:pt x="19812" y="68580"/>
                  </a:lnTo>
                  <a:lnTo>
                    <a:pt x="16763" y="70104"/>
                  </a:lnTo>
                  <a:lnTo>
                    <a:pt x="16763" y="71628"/>
                  </a:lnTo>
                  <a:lnTo>
                    <a:pt x="15240" y="73152"/>
                  </a:lnTo>
                  <a:lnTo>
                    <a:pt x="12192" y="77724"/>
                  </a:lnTo>
                  <a:lnTo>
                    <a:pt x="10668" y="83819"/>
                  </a:lnTo>
                  <a:lnTo>
                    <a:pt x="7619" y="89916"/>
                  </a:lnTo>
                  <a:lnTo>
                    <a:pt x="4572" y="105156"/>
                  </a:lnTo>
                  <a:lnTo>
                    <a:pt x="0" y="132587"/>
                  </a:lnTo>
                  <a:lnTo>
                    <a:pt x="0" y="187452"/>
                  </a:lnTo>
                  <a:lnTo>
                    <a:pt x="1524" y="210312"/>
                  </a:lnTo>
                  <a:lnTo>
                    <a:pt x="4572" y="231648"/>
                  </a:lnTo>
                  <a:lnTo>
                    <a:pt x="6096" y="240792"/>
                  </a:lnTo>
                  <a:lnTo>
                    <a:pt x="9143" y="249936"/>
                  </a:lnTo>
                  <a:lnTo>
                    <a:pt x="10668" y="259080"/>
                  </a:lnTo>
                  <a:lnTo>
                    <a:pt x="13716" y="268224"/>
                  </a:lnTo>
                  <a:lnTo>
                    <a:pt x="15240" y="275844"/>
                  </a:lnTo>
                  <a:lnTo>
                    <a:pt x="18287" y="281940"/>
                  </a:lnTo>
                  <a:lnTo>
                    <a:pt x="21336" y="289560"/>
                  </a:lnTo>
                  <a:lnTo>
                    <a:pt x="24384" y="295656"/>
                  </a:lnTo>
                  <a:lnTo>
                    <a:pt x="27431" y="298704"/>
                  </a:lnTo>
                  <a:lnTo>
                    <a:pt x="28956" y="298704"/>
                  </a:lnTo>
                  <a:lnTo>
                    <a:pt x="28956" y="300228"/>
                  </a:lnTo>
                  <a:lnTo>
                    <a:pt x="32004" y="303275"/>
                  </a:lnTo>
                  <a:lnTo>
                    <a:pt x="33528" y="303275"/>
                  </a:lnTo>
                  <a:lnTo>
                    <a:pt x="33528" y="304800"/>
                  </a:lnTo>
                  <a:lnTo>
                    <a:pt x="35052" y="304800"/>
                  </a:lnTo>
                  <a:lnTo>
                    <a:pt x="38100" y="306324"/>
                  </a:lnTo>
                  <a:lnTo>
                    <a:pt x="39624" y="306324"/>
                  </a:lnTo>
                  <a:lnTo>
                    <a:pt x="41148" y="307848"/>
                  </a:lnTo>
                  <a:lnTo>
                    <a:pt x="47243" y="307848"/>
                  </a:lnTo>
                  <a:lnTo>
                    <a:pt x="45889" y="283464"/>
                  </a:lnTo>
                  <a:lnTo>
                    <a:pt x="42672" y="283464"/>
                  </a:lnTo>
                  <a:lnTo>
                    <a:pt x="44196" y="280416"/>
                  </a:lnTo>
                  <a:lnTo>
                    <a:pt x="45719" y="280416"/>
                  </a:lnTo>
                  <a:lnTo>
                    <a:pt x="46634" y="277672"/>
                  </a:lnTo>
                  <a:lnTo>
                    <a:pt x="45719" y="275844"/>
                  </a:lnTo>
                  <a:lnTo>
                    <a:pt x="42672" y="271272"/>
                  </a:lnTo>
                  <a:lnTo>
                    <a:pt x="39624" y="259080"/>
                  </a:lnTo>
                  <a:lnTo>
                    <a:pt x="28956" y="205740"/>
                  </a:lnTo>
                  <a:lnTo>
                    <a:pt x="27431" y="184404"/>
                  </a:lnTo>
                  <a:lnTo>
                    <a:pt x="27431" y="134112"/>
                  </a:lnTo>
                  <a:lnTo>
                    <a:pt x="28956" y="124968"/>
                  </a:lnTo>
                  <a:lnTo>
                    <a:pt x="32004" y="109728"/>
                  </a:lnTo>
                  <a:lnTo>
                    <a:pt x="32004" y="103631"/>
                  </a:lnTo>
                  <a:lnTo>
                    <a:pt x="35052" y="97536"/>
                  </a:lnTo>
                  <a:lnTo>
                    <a:pt x="36575" y="92964"/>
                  </a:lnTo>
                  <a:lnTo>
                    <a:pt x="36956" y="92202"/>
                  </a:lnTo>
                  <a:lnTo>
                    <a:pt x="36575" y="91440"/>
                  </a:lnTo>
                  <a:lnTo>
                    <a:pt x="35560" y="89916"/>
                  </a:lnTo>
                  <a:lnTo>
                    <a:pt x="35052" y="89916"/>
                  </a:lnTo>
                  <a:lnTo>
                    <a:pt x="32004" y="86868"/>
                  </a:lnTo>
                  <a:lnTo>
                    <a:pt x="36491" y="86868"/>
                  </a:lnTo>
                  <a:lnTo>
                    <a:pt x="35052" y="60960"/>
                  </a:lnTo>
                  <a:close/>
                </a:path>
                <a:path w="1242060" h="307975">
                  <a:moveTo>
                    <a:pt x="47461" y="280851"/>
                  </a:moveTo>
                  <a:lnTo>
                    <a:pt x="45828" y="281395"/>
                  </a:lnTo>
                  <a:lnTo>
                    <a:pt x="45889" y="283464"/>
                  </a:lnTo>
                  <a:lnTo>
                    <a:pt x="47243" y="307848"/>
                  </a:lnTo>
                  <a:lnTo>
                    <a:pt x="53678" y="307509"/>
                  </a:lnTo>
                  <a:lnTo>
                    <a:pt x="54863" y="306324"/>
                  </a:lnTo>
                  <a:lnTo>
                    <a:pt x="56387" y="306324"/>
                  </a:lnTo>
                  <a:lnTo>
                    <a:pt x="57912" y="304800"/>
                  </a:lnTo>
                  <a:lnTo>
                    <a:pt x="60960" y="303275"/>
                  </a:lnTo>
                  <a:lnTo>
                    <a:pt x="65531" y="298704"/>
                  </a:lnTo>
                  <a:lnTo>
                    <a:pt x="65531" y="297180"/>
                  </a:lnTo>
                  <a:lnTo>
                    <a:pt x="67056" y="297180"/>
                  </a:lnTo>
                  <a:lnTo>
                    <a:pt x="73152" y="284988"/>
                  </a:lnTo>
                  <a:lnTo>
                    <a:pt x="73914" y="281940"/>
                  </a:lnTo>
                  <a:lnTo>
                    <a:pt x="50292" y="281940"/>
                  </a:lnTo>
                  <a:lnTo>
                    <a:pt x="48768" y="281178"/>
                  </a:lnTo>
                  <a:lnTo>
                    <a:pt x="47461" y="280851"/>
                  </a:lnTo>
                  <a:close/>
                </a:path>
                <a:path w="1242060" h="307975">
                  <a:moveTo>
                    <a:pt x="53678" y="307509"/>
                  </a:moveTo>
                  <a:lnTo>
                    <a:pt x="47243" y="307848"/>
                  </a:lnTo>
                  <a:lnTo>
                    <a:pt x="53340" y="307848"/>
                  </a:lnTo>
                  <a:lnTo>
                    <a:pt x="53678" y="307509"/>
                  </a:lnTo>
                  <a:close/>
                </a:path>
                <a:path w="1242060" h="307975">
                  <a:moveTo>
                    <a:pt x="1203136" y="219579"/>
                  </a:moveTo>
                  <a:lnTo>
                    <a:pt x="74675" y="278894"/>
                  </a:lnTo>
                  <a:lnTo>
                    <a:pt x="73152" y="284988"/>
                  </a:lnTo>
                  <a:lnTo>
                    <a:pt x="67056" y="297180"/>
                  </a:lnTo>
                  <a:lnTo>
                    <a:pt x="65531" y="297180"/>
                  </a:lnTo>
                  <a:lnTo>
                    <a:pt x="65531" y="298704"/>
                  </a:lnTo>
                  <a:lnTo>
                    <a:pt x="60960" y="303275"/>
                  </a:lnTo>
                  <a:lnTo>
                    <a:pt x="57912" y="304800"/>
                  </a:lnTo>
                  <a:lnTo>
                    <a:pt x="56387" y="306324"/>
                  </a:lnTo>
                  <a:lnTo>
                    <a:pt x="54863" y="306324"/>
                  </a:lnTo>
                  <a:lnTo>
                    <a:pt x="53678" y="307509"/>
                  </a:lnTo>
                  <a:lnTo>
                    <a:pt x="1207008" y="246887"/>
                  </a:lnTo>
                  <a:lnTo>
                    <a:pt x="1210056" y="246887"/>
                  </a:lnTo>
                  <a:lnTo>
                    <a:pt x="1213103" y="245364"/>
                  </a:lnTo>
                  <a:lnTo>
                    <a:pt x="1216152" y="245364"/>
                  </a:lnTo>
                  <a:lnTo>
                    <a:pt x="1225296" y="236219"/>
                  </a:lnTo>
                  <a:lnTo>
                    <a:pt x="1225296" y="234696"/>
                  </a:lnTo>
                  <a:lnTo>
                    <a:pt x="1228344" y="230124"/>
                  </a:lnTo>
                  <a:lnTo>
                    <a:pt x="1232915" y="220980"/>
                  </a:lnTo>
                  <a:lnTo>
                    <a:pt x="1200912" y="220980"/>
                  </a:lnTo>
                  <a:lnTo>
                    <a:pt x="1202944" y="219963"/>
                  </a:lnTo>
                  <a:lnTo>
                    <a:pt x="1203136" y="219579"/>
                  </a:lnTo>
                  <a:close/>
                </a:path>
                <a:path w="1242060" h="307975">
                  <a:moveTo>
                    <a:pt x="44196" y="280416"/>
                  </a:moveTo>
                  <a:lnTo>
                    <a:pt x="42672" y="283464"/>
                  </a:lnTo>
                  <a:lnTo>
                    <a:pt x="44958" y="281940"/>
                  </a:lnTo>
                  <a:lnTo>
                    <a:pt x="44196" y="281940"/>
                  </a:lnTo>
                  <a:lnTo>
                    <a:pt x="44196" y="280416"/>
                  </a:lnTo>
                  <a:close/>
                </a:path>
                <a:path w="1242060" h="307975">
                  <a:moveTo>
                    <a:pt x="45775" y="281413"/>
                  </a:moveTo>
                  <a:lnTo>
                    <a:pt x="42672" y="283464"/>
                  </a:lnTo>
                  <a:lnTo>
                    <a:pt x="45889" y="283464"/>
                  </a:lnTo>
                  <a:lnTo>
                    <a:pt x="45775" y="281413"/>
                  </a:lnTo>
                  <a:close/>
                </a:path>
                <a:path w="1242060" h="307975">
                  <a:moveTo>
                    <a:pt x="45719" y="280416"/>
                  </a:moveTo>
                  <a:lnTo>
                    <a:pt x="44196" y="280416"/>
                  </a:lnTo>
                  <a:lnTo>
                    <a:pt x="44196" y="281940"/>
                  </a:lnTo>
                  <a:lnTo>
                    <a:pt x="45719" y="280416"/>
                  </a:lnTo>
                  <a:close/>
                </a:path>
                <a:path w="1242060" h="307975">
                  <a:moveTo>
                    <a:pt x="45719" y="280416"/>
                  </a:moveTo>
                  <a:lnTo>
                    <a:pt x="44196" y="281940"/>
                  </a:lnTo>
                  <a:lnTo>
                    <a:pt x="45720" y="281178"/>
                  </a:lnTo>
                  <a:lnTo>
                    <a:pt x="45719" y="280416"/>
                  </a:lnTo>
                  <a:close/>
                </a:path>
                <a:path w="1242060" h="307975">
                  <a:moveTo>
                    <a:pt x="45761" y="281157"/>
                  </a:moveTo>
                  <a:lnTo>
                    <a:pt x="44196" y="281940"/>
                  </a:lnTo>
                  <a:lnTo>
                    <a:pt x="45719" y="281432"/>
                  </a:lnTo>
                  <a:lnTo>
                    <a:pt x="45761" y="281157"/>
                  </a:lnTo>
                  <a:close/>
                </a:path>
                <a:path w="1242060" h="307975">
                  <a:moveTo>
                    <a:pt x="45719" y="281432"/>
                  </a:moveTo>
                  <a:lnTo>
                    <a:pt x="44196" y="281940"/>
                  </a:lnTo>
                  <a:lnTo>
                    <a:pt x="44958" y="281940"/>
                  </a:lnTo>
                  <a:lnTo>
                    <a:pt x="45719" y="281432"/>
                  </a:lnTo>
                  <a:close/>
                </a:path>
                <a:path w="1242060" h="307975">
                  <a:moveTo>
                    <a:pt x="48768" y="281178"/>
                  </a:moveTo>
                  <a:lnTo>
                    <a:pt x="50292" y="281940"/>
                  </a:lnTo>
                  <a:lnTo>
                    <a:pt x="49784" y="281432"/>
                  </a:lnTo>
                  <a:lnTo>
                    <a:pt x="48768" y="281178"/>
                  </a:lnTo>
                  <a:close/>
                </a:path>
                <a:path w="1242060" h="307975">
                  <a:moveTo>
                    <a:pt x="49784" y="281432"/>
                  </a:moveTo>
                  <a:lnTo>
                    <a:pt x="50292" y="281940"/>
                  </a:lnTo>
                  <a:lnTo>
                    <a:pt x="51816" y="281940"/>
                  </a:lnTo>
                  <a:lnTo>
                    <a:pt x="49784" y="281432"/>
                  </a:lnTo>
                  <a:close/>
                </a:path>
                <a:path w="1242060" h="307975">
                  <a:moveTo>
                    <a:pt x="48768" y="280416"/>
                  </a:moveTo>
                  <a:lnTo>
                    <a:pt x="49784" y="281432"/>
                  </a:lnTo>
                  <a:lnTo>
                    <a:pt x="51816" y="281940"/>
                  </a:lnTo>
                  <a:lnTo>
                    <a:pt x="48768" y="280416"/>
                  </a:lnTo>
                  <a:close/>
                </a:path>
                <a:path w="1242060" h="307975">
                  <a:moveTo>
                    <a:pt x="74675" y="278894"/>
                  </a:moveTo>
                  <a:lnTo>
                    <a:pt x="48615" y="280263"/>
                  </a:lnTo>
                  <a:lnTo>
                    <a:pt x="48768" y="280416"/>
                  </a:lnTo>
                  <a:lnTo>
                    <a:pt x="51816" y="281940"/>
                  </a:lnTo>
                  <a:lnTo>
                    <a:pt x="73914" y="281940"/>
                  </a:lnTo>
                  <a:lnTo>
                    <a:pt x="74675" y="278894"/>
                  </a:lnTo>
                  <a:close/>
                </a:path>
                <a:path w="1242060" h="307975">
                  <a:moveTo>
                    <a:pt x="48768" y="280416"/>
                  </a:moveTo>
                  <a:lnTo>
                    <a:pt x="47853" y="280720"/>
                  </a:lnTo>
                  <a:lnTo>
                    <a:pt x="48768" y="281178"/>
                  </a:lnTo>
                  <a:lnTo>
                    <a:pt x="49784" y="281432"/>
                  </a:lnTo>
                  <a:lnTo>
                    <a:pt x="48768" y="280416"/>
                  </a:lnTo>
                  <a:close/>
                </a:path>
                <a:path w="1242060" h="307975">
                  <a:moveTo>
                    <a:pt x="46828" y="280693"/>
                  </a:moveTo>
                  <a:lnTo>
                    <a:pt x="45774" y="281395"/>
                  </a:lnTo>
                  <a:lnTo>
                    <a:pt x="47461" y="280851"/>
                  </a:lnTo>
                  <a:lnTo>
                    <a:pt x="46828" y="280693"/>
                  </a:lnTo>
                  <a:close/>
                </a:path>
                <a:path w="1242060" h="307975">
                  <a:moveTo>
                    <a:pt x="46736" y="280670"/>
                  </a:moveTo>
                  <a:lnTo>
                    <a:pt x="45761" y="281157"/>
                  </a:lnTo>
                  <a:lnTo>
                    <a:pt x="45774" y="281395"/>
                  </a:lnTo>
                  <a:lnTo>
                    <a:pt x="46786" y="280720"/>
                  </a:lnTo>
                  <a:close/>
                </a:path>
                <a:path w="1242060" h="307975">
                  <a:moveTo>
                    <a:pt x="47853" y="280720"/>
                  </a:moveTo>
                  <a:lnTo>
                    <a:pt x="47461" y="280851"/>
                  </a:lnTo>
                  <a:lnTo>
                    <a:pt x="48768" y="281178"/>
                  </a:lnTo>
                  <a:lnTo>
                    <a:pt x="47853" y="280720"/>
                  </a:lnTo>
                  <a:close/>
                </a:path>
                <a:path w="1242060" h="307975">
                  <a:moveTo>
                    <a:pt x="45719" y="280416"/>
                  </a:moveTo>
                  <a:lnTo>
                    <a:pt x="45761" y="281157"/>
                  </a:lnTo>
                  <a:lnTo>
                    <a:pt x="46736" y="280670"/>
                  </a:lnTo>
                  <a:lnTo>
                    <a:pt x="45719" y="280416"/>
                  </a:lnTo>
                  <a:close/>
                </a:path>
                <a:path w="1242060" h="307975">
                  <a:moveTo>
                    <a:pt x="47243" y="280416"/>
                  </a:moveTo>
                  <a:lnTo>
                    <a:pt x="46862" y="280670"/>
                  </a:lnTo>
                  <a:lnTo>
                    <a:pt x="47461" y="280851"/>
                  </a:lnTo>
                  <a:lnTo>
                    <a:pt x="47853" y="280720"/>
                  </a:lnTo>
                  <a:lnTo>
                    <a:pt x="47243" y="280416"/>
                  </a:lnTo>
                  <a:close/>
                </a:path>
                <a:path w="1242060" h="307975">
                  <a:moveTo>
                    <a:pt x="48768" y="280416"/>
                  </a:moveTo>
                  <a:lnTo>
                    <a:pt x="47243" y="280416"/>
                  </a:lnTo>
                  <a:lnTo>
                    <a:pt x="47853" y="280720"/>
                  </a:lnTo>
                  <a:lnTo>
                    <a:pt x="48768" y="280416"/>
                  </a:lnTo>
                  <a:close/>
                </a:path>
                <a:path w="1242060" h="307975">
                  <a:moveTo>
                    <a:pt x="47243" y="280416"/>
                  </a:moveTo>
                  <a:lnTo>
                    <a:pt x="46736" y="280670"/>
                  </a:lnTo>
                  <a:lnTo>
                    <a:pt x="47243" y="280416"/>
                  </a:lnTo>
                  <a:close/>
                </a:path>
                <a:path w="1242060" h="307975">
                  <a:moveTo>
                    <a:pt x="48615" y="280263"/>
                  </a:moveTo>
                  <a:lnTo>
                    <a:pt x="45719" y="280416"/>
                  </a:lnTo>
                  <a:lnTo>
                    <a:pt x="46736" y="280670"/>
                  </a:lnTo>
                  <a:lnTo>
                    <a:pt x="47243" y="280416"/>
                  </a:lnTo>
                  <a:lnTo>
                    <a:pt x="48768" y="280416"/>
                  </a:lnTo>
                  <a:lnTo>
                    <a:pt x="48615" y="280263"/>
                  </a:lnTo>
                  <a:close/>
                </a:path>
                <a:path w="1242060" h="307975">
                  <a:moveTo>
                    <a:pt x="46634" y="277672"/>
                  </a:moveTo>
                  <a:lnTo>
                    <a:pt x="45719" y="280416"/>
                  </a:lnTo>
                  <a:lnTo>
                    <a:pt x="48615" y="280263"/>
                  </a:lnTo>
                  <a:lnTo>
                    <a:pt x="47243" y="278892"/>
                  </a:lnTo>
                  <a:lnTo>
                    <a:pt x="46634" y="277672"/>
                  </a:lnTo>
                  <a:close/>
                </a:path>
                <a:path w="1242060" h="307975">
                  <a:moveTo>
                    <a:pt x="64047" y="86946"/>
                  </a:moveTo>
                  <a:lnTo>
                    <a:pt x="38923" y="88268"/>
                  </a:lnTo>
                  <a:lnTo>
                    <a:pt x="36956" y="92202"/>
                  </a:lnTo>
                  <a:lnTo>
                    <a:pt x="38100" y="94487"/>
                  </a:lnTo>
                  <a:lnTo>
                    <a:pt x="41148" y="103631"/>
                  </a:lnTo>
                  <a:lnTo>
                    <a:pt x="50292" y="143256"/>
                  </a:lnTo>
                  <a:lnTo>
                    <a:pt x="56387" y="205740"/>
                  </a:lnTo>
                  <a:lnTo>
                    <a:pt x="54863" y="225552"/>
                  </a:lnTo>
                  <a:lnTo>
                    <a:pt x="54863" y="234696"/>
                  </a:lnTo>
                  <a:lnTo>
                    <a:pt x="53340" y="243840"/>
                  </a:lnTo>
                  <a:lnTo>
                    <a:pt x="53340" y="251460"/>
                  </a:lnTo>
                  <a:lnTo>
                    <a:pt x="51816" y="259080"/>
                  </a:lnTo>
                  <a:lnTo>
                    <a:pt x="48768" y="271272"/>
                  </a:lnTo>
                  <a:lnTo>
                    <a:pt x="46634" y="277672"/>
                  </a:lnTo>
                  <a:lnTo>
                    <a:pt x="47246" y="278894"/>
                  </a:lnTo>
                  <a:lnTo>
                    <a:pt x="48615" y="280263"/>
                  </a:lnTo>
                  <a:lnTo>
                    <a:pt x="74675" y="278892"/>
                  </a:lnTo>
                  <a:lnTo>
                    <a:pt x="76200" y="271272"/>
                  </a:lnTo>
                  <a:lnTo>
                    <a:pt x="79248" y="263652"/>
                  </a:lnTo>
                  <a:lnTo>
                    <a:pt x="79248" y="254508"/>
                  </a:lnTo>
                  <a:lnTo>
                    <a:pt x="80772" y="246887"/>
                  </a:lnTo>
                  <a:lnTo>
                    <a:pt x="82296" y="236219"/>
                  </a:lnTo>
                  <a:lnTo>
                    <a:pt x="82397" y="225552"/>
                  </a:lnTo>
                  <a:lnTo>
                    <a:pt x="83718" y="205740"/>
                  </a:lnTo>
                  <a:lnTo>
                    <a:pt x="83718" y="202692"/>
                  </a:lnTo>
                  <a:lnTo>
                    <a:pt x="80772" y="158496"/>
                  </a:lnTo>
                  <a:lnTo>
                    <a:pt x="77724" y="138684"/>
                  </a:lnTo>
                  <a:lnTo>
                    <a:pt x="76200" y="128016"/>
                  </a:lnTo>
                  <a:lnTo>
                    <a:pt x="74675" y="118872"/>
                  </a:lnTo>
                  <a:lnTo>
                    <a:pt x="71628" y="109728"/>
                  </a:lnTo>
                  <a:lnTo>
                    <a:pt x="70104" y="102108"/>
                  </a:lnTo>
                  <a:lnTo>
                    <a:pt x="67056" y="92964"/>
                  </a:lnTo>
                  <a:lnTo>
                    <a:pt x="64047" y="86946"/>
                  </a:lnTo>
                  <a:close/>
                </a:path>
                <a:path w="1242060" h="307975">
                  <a:moveTo>
                    <a:pt x="1202944" y="219963"/>
                  </a:moveTo>
                  <a:lnTo>
                    <a:pt x="1200912" y="220980"/>
                  </a:lnTo>
                  <a:lnTo>
                    <a:pt x="1202740" y="220370"/>
                  </a:lnTo>
                  <a:lnTo>
                    <a:pt x="1202944" y="219963"/>
                  </a:lnTo>
                  <a:close/>
                </a:path>
                <a:path w="1242060" h="307975">
                  <a:moveTo>
                    <a:pt x="1202740" y="220370"/>
                  </a:moveTo>
                  <a:lnTo>
                    <a:pt x="1200912" y="220980"/>
                  </a:lnTo>
                  <a:lnTo>
                    <a:pt x="1202436" y="220980"/>
                  </a:lnTo>
                  <a:lnTo>
                    <a:pt x="1202740" y="220370"/>
                  </a:lnTo>
                  <a:close/>
                </a:path>
                <a:path w="1242060" h="307975">
                  <a:moveTo>
                    <a:pt x="1203198" y="220218"/>
                  </a:moveTo>
                  <a:lnTo>
                    <a:pt x="1202740" y="220370"/>
                  </a:lnTo>
                  <a:lnTo>
                    <a:pt x="1202436" y="220980"/>
                  </a:lnTo>
                  <a:lnTo>
                    <a:pt x="1203198" y="220218"/>
                  </a:lnTo>
                  <a:close/>
                </a:path>
                <a:path w="1242060" h="307975">
                  <a:moveTo>
                    <a:pt x="1233677" y="219456"/>
                  </a:moveTo>
                  <a:lnTo>
                    <a:pt x="1205484" y="219456"/>
                  </a:lnTo>
                  <a:lnTo>
                    <a:pt x="1203198" y="220218"/>
                  </a:lnTo>
                  <a:lnTo>
                    <a:pt x="1202436" y="220980"/>
                  </a:lnTo>
                  <a:lnTo>
                    <a:pt x="1232915" y="220980"/>
                  </a:lnTo>
                  <a:lnTo>
                    <a:pt x="1233677" y="219456"/>
                  </a:lnTo>
                  <a:close/>
                </a:path>
                <a:path w="1242060" h="307975">
                  <a:moveTo>
                    <a:pt x="1203875" y="219540"/>
                  </a:moveTo>
                  <a:lnTo>
                    <a:pt x="1202944" y="219963"/>
                  </a:lnTo>
                  <a:lnTo>
                    <a:pt x="1202740" y="220370"/>
                  </a:lnTo>
                  <a:lnTo>
                    <a:pt x="1203198" y="220218"/>
                  </a:lnTo>
                  <a:lnTo>
                    <a:pt x="1203875" y="219540"/>
                  </a:lnTo>
                  <a:close/>
                </a:path>
                <a:path w="1242060" h="307975">
                  <a:moveTo>
                    <a:pt x="1205484" y="219456"/>
                  </a:moveTo>
                  <a:lnTo>
                    <a:pt x="1203875" y="219540"/>
                  </a:lnTo>
                  <a:lnTo>
                    <a:pt x="1203198" y="220218"/>
                  </a:lnTo>
                  <a:lnTo>
                    <a:pt x="1205484" y="219456"/>
                  </a:lnTo>
                  <a:close/>
                </a:path>
                <a:path w="1242060" h="307975">
                  <a:moveTo>
                    <a:pt x="1203780" y="219545"/>
                  </a:moveTo>
                  <a:lnTo>
                    <a:pt x="1203136" y="219579"/>
                  </a:lnTo>
                  <a:lnTo>
                    <a:pt x="1202944" y="219963"/>
                  </a:lnTo>
                  <a:lnTo>
                    <a:pt x="1203780" y="219545"/>
                  </a:lnTo>
                  <a:close/>
                </a:path>
                <a:path w="1242060" h="307975">
                  <a:moveTo>
                    <a:pt x="1223772" y="25908"/>
                  </a:moveTo>
                  <a:lnTo>
                    <a:pt x="1191768" y="25908"/>
                  </a:lnTo>
                  <a:lnTo>
                    <a:pt x="1192530" y="26670"/>
                  </a:lnTo>
                  <a:lnTo>
                    <a:pt x="1194815" y="27431"/>
                  </a:lnTo>
                  <a:lnTo>
                    <a:pt x="1193368" y="27508"/>
                  </a:lnTo>
                  <a:lnTo>
                    <a:pt x="1194815" y="28956"/>
                  </a:lnTo>
                  <a:lnTo>
                    <a:pt x="1196339" y="32004"/>
                  </a:lnTo>
                  <a:lnTo>
                    <a:pt x="1197864" y="36575"/>
                  </a:lnTo>
                  <a:lnTo>
                    <a:pt x="1200912" y="42672"/>
                  </a:lnTo>
                  <a:lnTo>
                    <a:pt x="1202436" y="48768"/>
                  </a:lnTo>
                  <a:lnTo>
                    <a:pt x="1205484" y="56387"/>
                  </a:lnTo>
                  <a:lnTo>
                    <a:pt x="1208532" y="71628"/>
                  </a:lnTo>
                  <a:lnTo>
                    <a:pt x="1210056" y="80772"/>
                  </a:lnTo>
                  <a:lnTo>
                    <a:pt x="1213103" y="102108"/>
                  </a:lnTo>
                  <a:lnTo>
                    <a:pt x="1214627" y="123443"/>
                  </a:lnTo>
                  <a:lnTo>
                    <a:pt x="1214627" y="164592"/>
                  </a:lnTo>
                  <a:lnTo>
                    <a:pt x="1213103" y="173736"/>
                  </a:lnTo>
                  <a:lnTo>
                    <a:pt x="1213103" y="182880"/>
                  </a:lnTo>
                  <a:lnTo>
                    <a:pt x="1210056" y="198119"/>
                  </a:lnTo>
                  <a:lnTo>
                    <a:pt x="1207008" y="210312"/>
                  </a:lnTo>
                  <a:lnTo>
                    <a:pt x="1205484" y="214884"/>
                  </a:lnTo>
                  <a:lnTo>
                    <a:pt x="1203136" y="219579"/>
                  </a:lnTo>
                  <a:lnTo>
                    <a:pt x="1203790" y="219540"/>
                  </a:lnTo>
                  <a:lnTo>
                    <a:pt x="1203960" y="219456"/>
                  </a:lnTo>
                  <a:lnTo>
                    <a:pt x="1233677" y="219456"/>
                  </a:lnTo>
                  <a:lnTo>
                    <a:pt x="1234439" y="217931"/>
                  </a:lnTo>
                  <a:lnTo>
                    <a:pt x="1237488" y="202692"/>
                  </a:lnTo>
                  <a:lnTo>
                    <a:pt x="1240536" y="184404"/>
                  </a:lnTo>
                  <a:lnTo>
                    <a:pt x="1240536" y="175260"/>
                  </a:lnTo>
                  <a:lnTo>
                    <a:pt x="1242060" y="164592"/>
                  </a:lnTo>
                  <a:lnTo>
                    <a:pt x="1241958" y="118872"/>
                  </a:lnTo>
                  <a:lnTo>
                    <a:pt x="1237488" y="76200"/>
                  </a:lnTo>
                  <a:lnTo>
                    <a:pt x="1232915" y="57912"/>
                  </a:lnTo>
                  <a:lnTo>
                    <a:pt x="1231391" y="48768"/>
                  </a:lnTo>
                  <a:lnTo>
                    <a:pt x="1228344" y="39624"/>
                  </a:lnTo>
                  <a:lnTo>
                    <a:pt x="1226820" y="32004"/>
                  </a:lnTo>
                  <a:lnTo>
                    <a:pt x="1223772" y="25908"/>
                  </a:lnTo>
                  <a:close/>
                </a:path>
                <a:path w="1242060" h="307975">
                  <a:moveTo>
                    <a:pt x="1203960" y="219456"/>
                  </a:moveTo>
                  <a:lnTo>
                    <a:pt x="1203780" y="219545"/>
                  </a:lnTo>
                  <a:lnTo>
                    <a:pt x="1203960" y="219456"/>
                  </a:lnTo>
                  <a:close/>
                </a:path>
                <a:path w="1242060" h="307975">
                  <a:moveTo>
                    <a:pt x="1205484" y="219456"/>
                  </a:moveTo>
                  <a:lnTo>
                    <a:pt x="1203960" y="219456"/>
                  </a:lnTo>
                  <a:lnTo>
                    <a:pt x="1205484" y="219456"/>
                  </a:lnTo>
                  <a:close/>
                </a:path>
                <a:path w="1242060" h="307975">
                  <a:moveTo>
                    <a:pt x="34290" y="88011"/>
                  </a:moveTo>
                  <a:lnTo>
                    <a:pt x="36575" y="91440"/>
                  </a:lnTo>
                  <a:lnTo>
                    <a:pt x="36956" y="92202"/>
                  </a:lnTo>
                  <a:lnTo>
                    <a:pt x="38862" y="88392"/>
                  </a:lnTo>
                  <a:lnTo>
                    <a:pt x="35052" y="88392"/>
                  </a:lnTo>
                  <a:lnTo>
                    <a:pt x="34290" y="88011"/>
                  </a:lnTo>
                  <a:close/>
                </a:path>
                <a:path w="1242060" h="307975">
                  <a:moveTo>
                    <a:pt x="32004" y="86868"/>
                  </a:moveTo>
                  <a:lnTo>
                    <a:pt x="35052" y="89916"/>
                  </a:lnTo>
                  <a:lnTo>
                    <a:pt x="34036" y="87884"/>
                  </a:lnTo>
                  <a:lnTo>
                    <a:pt x="32004" y="86868"/>
                  </a:lnTo>
                  <a:close/>
                </a:path>
                <a:path w="1242060" h="307975">
                  <a:moveTo>
                    <a:pt x="34036" y="87884"/>
                  </a:moveTo>
                  <a:lnTo>
                    <a:pt x="35052" y="89916"/>
                  </a:lnTo>
                  <a:lnTo>
                    <a:pt x="35560" y="89916"/>
                  </a:lnTo>
                  <a:lnTo>
                    <a:pt x="34290" y="88011"/>
                  </a:lnTo>
                  <a:lnTo>
                    <a:pt x="34036" y="87884"/>
                  </a:lnTo>
                  <a:close/>
                </a:path>
                <a:path w="1242060" h="307975">
                  <a:moveTo>
                    <a:pt x="33963" y="87521"/>
                  </a:moveTo>
                  <a:lnTo>
                    <a:pt x="34290" y="88011"/>
                  </a:lnTo>
                  <a:lnTo>
                    <a:pt x="35052" y="88392"/>
                  </a:lnTo>
                  <a:lnTo>
                    <a:pt x="36575" y="88392"/>
                  </a:lnTo>
                  <a:lnTo>
                    <a:pt x="33963" y="87521"/>
                  </a:lnTo>
                  <a:close/>
                </a:path>
                <a:path w="1242060" h="307975">
                  <a:moveTo>
                    <a:pt x="36491" y="86868"/>
                  </a:moveTo>
                  <a:lnTo>
                    <a:pt x="33528" y="86868"/>
                  </a:lnTo>
                  <a:lnTo>
                    <a:pt x="33963" y="87521"/>
                  </a:lnTo>
                  <a:lnTo>
                    <a:pt x="36575" y="88392"/>
                  </a:lnTo>
                  <a:lnTo>
                    <a:pt x="36491" y="86868"/>
                  </a:lnTo>
                  <a:close/>
                </a:path>
                <a:path w="1242060" h="307975">
                  <a:moveTo>
                    <a:pt x="1200912" y="0"/>
                  </a:moveTo>
                  <a:lnTo>
                    <a:pt x="1193291" y="0"/>
                  </a:lnTo>
                  <a:lnTo>
                    <a:pt x="35052" y="60960"/>
                  </a:lnTo>
                  <a:lnTo>
                    <a:pt x="36575" y="88392"/>
                  </a:lnTo>
                  <a:lnTo>
                    <a:pt x="38862" y="87630"/>
                  </a:lnTo>
                  <a:lnTo>
                    <a:pt x="39624" y="86868"/>
                  </a:lnTo>
                  <a:lnTo>
                    <a:pt x="64007" y="86868"/>
                  </a:lnTo>
                  <a:lnTo>
                    <a:pt x="57912" y="74675"/>
                  </a:lnTo>
                  <a:lnTo>
                    <a:pt x="54863" y="70104"/>
                  </a:lnTo>
                  <a:lnTo>
                    <a:pt x="53340" y="70104"/>
                  </a:lnTo>
                  <a:lnTo>
                    <a:pt x="53340" y="68580"/>
                  </a:lnTo>
                  <a:lnTo>
                    <a:pt x="50292" y="65531"/>
                  </a:lnTo>
                  <a:lnTo>
                    <a:pt x="48768" y="65531"/>
                  </a:lnTo>
                  <a:lnTo>
                    <a:pt x="45719" y="62484"/>
                  </a:lnTo>
                  <a:lnTo>
                    <a:pt x="44196" y="62484"/>
                  </a:lnTo>
                  <a:lnTo>
                    <a:pt x="42672" y="60960"/>
                  </a:lnTo>
                  <a:lnTo>
                    <a:pt x="557783" y="60960"/>
                  </a:lnTo>
                  <a:lnTo>
                    <a:pt x="1193368" y="27508"/>
                  </a:lnTo>
                  <a:lnTo>
                    <a:pt x="1190244" y="25908"/>
                  </a:lnTo>
                  <a:lnTo>
                    <a:pt x="1223772" y="25908"/>
                  </a:lnTo>
                  <a:lnTo>
                    <a:pt x="1220724" y="18287"/>
                  </a:lnTo>
                  <a:lnTo>
                    <a:pt x="1216152" y="12192"/>
                  </a:lnTo>
                  <a:lnTo>
                    <a:pt x="1213103" y="9143"/>
                  </a:lnTo>
                  <a:lnTo>
                    <a:pt x="1213103" y="7619"/>
                  </a:lnTo>
                  <a:lnTo>
                    <a:pt x="1211580" y="7619"/>
                  </a:lnTo>
                  <a:lnTo>
                    <a:pt x="1210056" y="4572"/>
                  </a:lnTo>
                  <a:lnTo>
                    <a:pt x="1208532" y="4572"/>
                  </a:lnTo>
                  <a:lnTo>
                    <a:pt x="1208532" y="3048"/>
                  </a:lnTo>
                  <a:lnTo>
                    <a:pt x="1207008" y="3048"/>
                  </a:lnTo>
                  <a:lnTo>
                    <a:pt x="1203960" y="1524"/>
                  </a:lnTo>
                  <a:lnTo>
                    <a:pt x="1202436" y="1524"/>
                  </a:lnTo>
                  <a:lnTo>
                    <a:pt x="1200912" y="0"/>
                  </a:lnTo>
                  <a:close/>
                </a:path>
                <a:path w="1242060" h="307975">
                  <a:moveTo>
                    <a:pt x="38862" y="87630"/>
                  </a:moveTo>
                  <a:lnTo>
                    <a:pt x="36575" y="88392"/>
                  </a:lnTo>
                  <a:lnTo>
                    <a:pt x="38184" y="88307"/>
                  </a:lnTo>
                  <a:lnTo>
                    <a:pt x="38862" y="87630"/>
                  </a:lnTo>
                  <a:close/>
                </a:path>
                <a:path w="1242060" h="307975">
                  <a:moveTo>
                    <a:pt x="38184" y="88307"/>
                  </a:moveTo>
                  <a:lnTo>
                    <a:pt x="36575" y="88392"/>
                  </a:lnTo>
                  <a:lnTo>
                    <a:pt x="38100" y="88392"/>
                  </a:lnTo>
                  <a:close/>
                </a:path>
                <a:path w="1242060" h="307975">
                  <a:moveTo>
                    <a:pt x="38279" y="88302"/>
                  </a:moveTo>
                  <a:lnTo>
                    <a:pt x="38100" y="88392"/>
                  </a:lnTo>
                  <a:lnTo>
                    <a:pt x="38279" y="88302"/>
                  </a:lnTo>
                  <a:close/>
                </a:path>
                <a:path w="1242060" h="307975">
                  <a:moveTo>
                    <a:pt x="38923" y="88268"/>
                  </a:moveTo>
                  <a:lnTo>
                    <a:pt x="38269" y="88307"/>
                  </a:lnTo>
                  <a:lnTo>
                    <a:pt x="38100" y="88392"/>
                  </a:lnTo>
                  <a:lnTo>
                    <a:pt x="38862" y="88392"/>
                  </a:lnTo>
                  <a:close/>
                </a:path>
                <a:path w="1242060" h="307975">
                  <a:moveTo>
                    <a:pt x="39319" y="87477"/>
                  </a:moveTo>
                  <a:lnTo>
                    <a:pt x="38862" y="87630"/>
                  </a:lnTo>
                  <a:lnTo>
                    <a:pt x="38184" y="88307"/>
                  </a:lnTo>
                  <a:lnTo>
                    <a:pt x="39116" y="87884"/>
                  </a:lnTo>
                  <a:lnTo>
                    <a:pt x="39319" y="87477"/>
                  </a:lnTo>
                  <a:close/>
                </a:path>
                <a:path w="1242060" h="307975">
                  <a:moveTo>
                    <a:pt x="39116" y="87884"/>
                  </a:moveTo>
                  <a:lnTo>
                    <a:pt x="38279" y="88302"/>
                  </a:lnTo>
                  <a:lnTo>
                    <a:pt x="38923" y="88268"/>
                  </a:lnTo>
                  <a:lnTo>
                    <a:pt x="39116" y="87884"/>
                  </a:lnTo>
                  <a:close/>
                </a:path>
                <a:path w="1242060" h="307975">
                  <a:moveTo>
                    <a:pt x="64007" y="86868"/>
                  </a:moveTo>
                  <a:lnTo>
                    <a:pt x="41148" y="86868"/>
                  </a:lnTo>
                  <a:lnTo>
                    <a:pt x="39116" y="87884"/>
                  </a:lnTo>
                  <a:lnTo>
                    <a:pt x="38923" y="88268"/>
                  </a:lnTo>
                  <a:lnTo>
                    <a:pt x="64047" y="86946"/>
                  </a:lnTo>
                  <a:close/>
                </a:path>
                <a:path w="1242060" h="307975">
                  <a:moveTo>
                    <a:pt x="33832" y="87477"/>
                  </a:moveTo>
                  <a:lnTo>
                    <a:pt x="34036" y="87884"/>
                  </a:lnTo>
                  <a:lnTo>
                    <a:pt x="34290" y="88011"/>
                  </a:lnTo>
                  <a:lnTo>
                    <a:pt x="33963" y="87521"/>
                  </a:lnTo>
                  <a:lnTo>
                    <a:pt x="33832" y="87477"/>
                  </a:lnTo>
                  <a:close/>
                </a:path>
                <a:path w="1242060" h="307975">
                  <a:moveTo>
                    <a:pt x="32004" y="86868"/>
                  </a:moveTo>
                  <a:lnTo>
                    <a:pt x="34036" y="87884"/>
                  </a:lnTo>
                  <a:lnTo>
                    <a:pt x="33832" y="87477"/>
                  </a:lnTo>
                  <a:lnTo>
                    <a:pt x="32004" y="86868"/>
                  </a:lnTo>
                  <a:close/>
                </a:path>
                <a:path w="1242060" h="307975">
                  <a:moveTo>
                    <a:pt x="41148" y="86868"/>
                  </a:moveTo>
                  <a:lnTo>
                    <a:pt x="39319" y="87477"/>
                  </a:lnTo>
                  <a:lnTo>
                    <a:pt x="39116" y="87884"/>
                  </a:lnTo>
                  <a:lnTo>
                    <a:pt x="41148" y="86868"/>
                  </a:lnTo>
                  <a:close/>
                </a:path>
                <a:path w="1242060" h="307975">
                  <a:moveTo>
                    <a:pt x="39624" y="86868"/>
                  </a:moveTo>
                  <a:lnTo>
                    <a:pt x="38862" y="87630"/>
                  </a:lnTo>
                  <a:lnTo>
                    <a:pt x="39319" y="87477"/>
                  </a:lnTo>
                  <a:lnTo>
                    <a:pt x="39624" y="86868"/>
                  </a:lnTo>
                  <a:close/>
                </a:path>
                <a:path w="1242060" h="307975">
                  <a:moveTo>
                    <a:pt x="33528" y="86868"/>
                  </a:moveTo>
                  <a:lnTo>
                    <a:pt x="32004" y="86868"/>
                  </a:lnTo>
                  <a:lnTo>
                    <a:pt x="33832" y="87477"/>
                  </a:lnTo>
                  <a:lnTo>
                    <a:pt x="33528" y="86868"/>
                  </a:lnTo>
                  <a:close/>
                </a:path>
                <a:path w="1242060" h="307975">
                  <a:moveTo>
                    <a:pt x="41148" y="86868"/>
                  </a:moveTo>
                  <a:lnTo>
                    <a:pt x="39624" y="86868"/>
                  </a:lnTo>
                  <a:lnTo>
                    <a:pt x="39319" y="87477"/>
                  </a:lnTo>
                  <a:lnTo>
                    <a:pt x="41148" y="86868"/>
                  </a:lnTo>
                  <a:close/>
                </a:path>
                <a:path w="1242060" h="307975">
                  <a:moveTo>
                    <a:pt x="557783" y="60960"/>
                  </a:moveTo>
                  <a:lnTo>
                    <a:pt x="42672" y="60960"/>
                  </a:lnTo>
                  <a:lnTo>
                    <a:pt x="44196" y="62484"/>
                  </a:lnTo>
                  <a:lnTo>
                    <a:pt x="45719" y="62484"/>
                  </a:lnTo>
                  <a:lnTo>
                    <a:pt x="48768" y="65531"/>
                  </a:lnTo>
                  <a:lnTo>
                    <a:pt x="50292" y="65531"/>
                  </a:lnTo>
                  <a:lnTo>
                    <a:pt x="53340" y="68580"/>
                  </a:lnTo>
                  <a:lnTo>
                    <a:pt x="53340" y="70104"/>
                  </a:lnTo>
                  <a:lnTo>
                    <a:pt x="54863" y="70104"/>
                  </a:lnTo>
                  <a:lnTo>
                    <a:pt x="57912" y="74675"/>
                  </a:lnTo>
                  <a:lnTo>
                    <a:pt x="64047" y="86946"/>
                  </a:lnTo>
                  <a:lnTo>
                    <a:pt x="557783" y="60960"/>
                  </a:lnTo>
                  <a:close/>
                </a:path>
                <a:path w="1242060" h="307975">
                  <a:moveTo>
                    <a:pt x="1192530" y="26670"/>
                  </a:moveTo>
                  <a:lnTo>
                    <a:pt x="1193368" y="27508"/>
                  </a:lnTo>
                  <a:lnTo>
                    <a:pt x="1194815" y="27431"/>
                  </a:lnTo>
                  <a:lnTo>
                    <a:pt x="1192530" y="26670"/>
                  </a:lnTo>
                  <a:close/>
                </a:path>
                <a:path w="1242060" h="307975">
                  <a:moveTo>
                    <a:pt x="1190244" y="25908"/>
                  </a:moveTo>
                  <a:lnTo>
                    <a:pt x="1193291" y="27431"/>
                  </a:lnTo>
                  <a:lnTo>
                    <a:pt x="1192530" y="26670"/>
                  </a:lnTo>
                  <a:lnTo>
                    <a:pt x="1190244" y="25908"/>
                  </a:lnTo>
                  <a:close/>
                </a:path>
                <a:path w="1242060" h="307975">
                  <a:moveTo>
                    <a:pt x="1191768" y="25908"/>
                  </a:moveTo>
                  <a:lnTo>
                    <a:pt x="1190244" y="25908"/>
                  </a:lnTo>
                  <a:lnTo>
                    <a:pt x="1192530" y="26670"/>
                  </a:lnTo>
                  <a:lnTo>
                    <a:pt x="1191768" y="25908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153400" y="3806952"/>
              <a:ext cx="1576070" cy="190500"/>
            </a:xfrm>
            <a:custGeom>
              <a:avLst/>
              <a:gdLst/>
              <a:ahLst/>
              <a:cxnLst/>
              <a:rect l="l" t="t" r="r" b="b"/>
              <a:pathLst>
                <a:path w="1576070" h="190500">
                  <a:moveTo>
                    <a:pt x="15758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575816" y="190500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8146795" y="3795776"/>
            <a:ext cx="159067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文部科学省</a:t>
            </a:r>
            <a:r>
              <a:rPr dirty="0" sz="1200" spc="20" b="1">
                <a:solidFill>
                  <a:srgbClr val="0070BF"/>
                </a:solidFill>
                <a:latin typeface="Meiryo UI"/>
                <a:cs typeface="Meiryo UI"/>
              </a:rPr>
              <a:t>（</a:t>
            </a: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総</a:t>
            </a:r>
            <a:r>
              <a:rPr dirty="0" sz="1200" spc="20" b="1">
                <a:solidFill>
                  <a:srgbClr val="0070BF"/>
                </a:solidFill>
                <a:latin typeface="Meiryo UI"/>
                <a:cs typeface="Meiryo UI"/>
              </a:rPr>
              <a:t>務省</a:t>
            </a: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）</a:t>
            </a:r>
            <a:endParaRPr sz="1200">
              <a:latin typeface="Meiryo UI"/>
              <a:cs typeface="Meiryo UI"/>
            </a:endParaRPr>
          </a:p>
        </p:txBody>
      </p:sp>
      <p:pic>
        <p:nvPicPr>
          <p:cNvPr id="79" name="object 7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768852" y="6039617"/>
            <a:ext cx="1373124" cy="986027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505459" y="6995013"/>
            <a:ext cx="4189095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5240">
              <a:lnSpc>
                <a:spcPct val="115999"/>
              </a:lnSpc>
              <a:spcBef>
                <a:spcPts val="95"/>
              </a:spcBef>
            </a:pPr>
            <a:r>
              <a:rPr dirty="0" u="sng" sz="1250" spc="-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新</a:t>
            </a:r>
            <a:r>
              <a:rPr dirty="0" u="sng" sz="1250" spc="-30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し</a:t>
            </a:r>
            <a:r>
              <a:rPr dirty="0" u="sng" sz="1250" spc="-9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い</a:t>
            </a:r>
            <a:r>
              <a:rPr dirty="0" u="sng" sz="1250" spc="-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学習指</a:t>
            </a:r>
            <a:r>
              <a:rPr dirty="0" u="sng" sz="1250" spc="-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導</a:t>
            </a:r>
            <a:r>
              <a:rPr dirty="0" u="sng" sz="1250" spc="-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要</a:t>
            </a:r>
            <a:r>
              <a:rPr dirty="0" u="sng" sz="1250" spc="-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領</a:t>
            </a:r>
            <a:r>
              <a:rPr dirty="0" u="sng" sz="1250" spc="-9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に</a:t>
            </a:r>
            <a:r>
              <a:rPr dirty="0" u="sng" sz="1250" spc="-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基</a:t>
            </a:r>
            <a:r>
              <a:rPr dirty="0" u="sng" sz="1250" spc="-6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づ</a:t>
            </a:r>
            <a:r>
              <a:rPr dirty="0" u="sng" sz="1250" spc="-52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く</a:t>
            </a:r>
            <a:r>
              <a:rPr dirty="0" u="sng" sz="1250" spc="-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主</a:t>
            </a:r>
            <a:r>
              <a:rPr dirty="0" u="sng" sz="1250" spc="-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体</a:t>
            </a:r>
            <a:r>
              <a:rPr dirty="0" u="sng" sz="1250" spc="-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的</a:t>
            </a:r>
            <a:r>
              <a:rPr dirty="0" u="sng" sz="1250" spc="-6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・</a:t>
            </a:r>
            <a:r>
              <a:rPr dirty="0" u="sng" sz="1250" spc="-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対</a:t>
            </a:r>
            <a:r>
              <a:rPr dirty="0" u="sng" sz="1250" spc="-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話</a:t>
            </a:r>
            <a:r>
              <a:rPr dirty="0" u="sng" sz="1250" spc="-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的</a:t>
            </a:r>
            <a:r>
              <a:rPr dirty="0" u="sng" sz="1250" spc="-13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で</a:t>
            </a:r>
            <a:r>
              <a:rPr dirty="0" u="sng" sz="1250" spc="-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深</a:t>
            </a:r>
            <a:r>
              <a:rPr dirty="0" u="sng" sz="1250" spc="-9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い</a:t>
            </a:r>
            <a:r>
              <a:rPr dirty="0" u="sng" sz="1250" spc="-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学</a:t>
            </a:r>
            <a:r>
              <a:rPr dirty="0" u="sng" sz="1250" spc="-6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び</a:t>
            </a:r>
            <a:r>
              <a:rPr dirty="0" u="sng" sz="1250" spc="-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の</a:t>
            </a:r>
            <a:r>
              <a:rPr dirty="0" u="sng" sz="1250" spc="-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実現</a:t>
            </a:r>
            <a:r>
              <a:rPr dirty="0" u="sng" sz="1250" spc="-125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遠 </a:t>
            </a:r>
            <a:r>
              <a:rPr dirty="0" u="sng" sz="1250" spc="-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隔教育や</a:t>
            </a:r>
            <a:r>
              <a:rPr dirty="0" u="sng" sz="1250" spc="-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教</a:t>
            </a:r>
            <a:r>
              <a:rPr dirty="0" u="sng" sz="1250" spc="-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師</a:t>
            </a:r>
            <a:r>
              <a:rPr dirty="0" u="sng" sz="1250" spc="-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の遠</a:t>
            </a:r>
            <a:r>
              <a:rPr dirty="0" u="sng" sz="1250" spc="-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隔</a:t>
            </a:r>
            <a:r>
              <a:rPr dirty="0" u="sng" sz="1250" spc="-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研</a:t>
            </a:r>
            <a:r>
              <a:rPr dirty="0" u="sng" sz="1250" spc="-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修</a:t>
            </a:r>
            <a:r>
              <a:rPr dirty="0" u="sng" sz="1250" spc="-30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の推</a:t>
            </a:r>
            <a:r>
              <a:rPr dirty="0" u="sng" sz="1250" spc="-1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進</a:t>
            </a:r>
            <a:endParaRPr sz="1250">
              <a:latin typeface="Meiryo"/>
              <a:cs typeface="Meiryo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346703" y="4287011"/>
            <a:ext cx="3578860" cy="3191510"/>
            <a:chOff x="3346703" y="4287011"/>
            <a:chExt cx="3578860" cy="3191510"/>
          </a:xfrm>
        </p:grpSpPr>
        <p:pic>
          <p:nvPicPr>
            <p:cNvPr id="82" name="object 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15711" y="6306317"/>
              <a:ext cx="1609343" cy="117195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360419" y="4300727"/>
              <a:ext cx="2705100" cy="1031875"/>
            </a:xfrm>
            <a:custGeom>
              <a:avLst/>
              <a:gdLst/>
              <a:ahLst/>
              <a:cxnLst/>
              <a:rect l="l" t="t" r="r" b="b"/>
              <a:pathLst>
                <a:path w="2705100" h="1031875">
                  <a:moveTo>
                    <a:pt x="1351788" y="0"/>
                  </a:moveTo>
                  <a:lnTo>
                    <a:pt x="1284304" y="629"/>
                  </a:lnTo>
                  <a:lnTo>
                    <a:pt x="1217678" y="2496"/>
                  </a:lnTo>
                  <a:lnTo>
                    <a:pt x="1151988" y="5573"/>
                  </a:lnTo>
                  <a:lnTo>
                    <a:pt x="1087311" y="9831"/>
                  </a:lnTo>
                  <a:lnTo>
                    <a:pt x="1023724" y="15239"/>
                  </a:lnTo>
                  <a:lnTo>
                    <a:pt x="961305" y="21768"/>
                  </a:lnTo>
                  <a:lnTo>
                    <a:pt x="900130" y="29390"/>
                  </a:lnTo>
                  <a:lnTo>
                    <a:pt x="840279" y="38075"/>
                  </a:lnTo>
                  <a:lnTo>
                    <a:pt x="781826" y="47794"/>
                  </a:lnTo>
                  <a:lnTo>
                    <a:pt x="724851" y="58518"/>
                  </a:lnTo>
                  <a:lnTo>
                    <a:pt x="669431" y="70216"/>
                  </a:lnTo>
                  <a:lnTo>
                    <a:pt x="615642" y="82861"/>
                  </a:lnTo>
                  <a:lnTo>
                    <a:pt x="563562" y="96423"/>
                  </a:lnTo>
                  <a:lnTo>
                    <a:pt x="513269" y="110872"/>
                  </a:lnTo>
                  <a:lnTo>
                    <a:pt x="464839" y="126179"/>
                  </a:lnTo>
                  <a:lnTo>
                    <a:pt x="418351" y="142315"/>
                  </a:lnTo>
                  <a:lnTo>
                    <a:pt x="373881" y="159251"/>
                  </a:lnTo>
                  <a:lnTo>
                    <a:pt x="331507" y="176958"/>
                  </a:lnTo>
                  <a:lnTo>
                    <a:pt x="291306" y="195405"/>
                  </a:lnTo>
                  <a:lnTo>
                    <a:pt x="253356" y="214565"/>
                  </a:lnTo>
                  <a:lnTo>
                    <a:pt x="217733" y="234407"/>
                  </a:lnTo>
                  <a:lnTo>
                    <a:pt x="184516" y="254903"/>
                  </a:lnTo>
                  <a:lnTo>
                    <a:pt x="125608" y="297737"/>
                  </a:lnTo>
                  <a:lnTo>
                    <a:pt x="77248" y="342834"/>
                  </a:lnTo>
                  <a:lnTo>
                    <a:pt x="40057" y="389960"/>
                  </a:lnTo>
                  <a:lnTo>
                    <a:pt x="14652" y="438879"/>
                  </a:lnTo>
                  <a:lnTo>
                    <a:pt x="1653" y="489360"/>
                  </a:lnTo>
                  <a:lnTo>
                    <a:pt x="0" y="515112"/>
                  </a:lnTo>
                  <a:lnTo>
                    <a:pt x="1653" y="540868"/>
                  </a:lnTo>
                  <a:lnTo>
                    <a:pt x="14652" y="591379"/>
                  </a:lnTo>
                  <a:lnTo>
                    <a:pt x="40057" y="640358"/>
                  </a:lnTo>
                  <a:lnTo>
                    <a:pt x="77248" y="687565"/>
                  </a:lnTo>
                  <a:lnTo>
                    <a:pt x="125608" y="732764"/>
                  </a:lnTo>
                  <a:lnTo>
                    <a:pt x="184516" y="775716"/>
                  </a:lnTo>
                  <a:lnTo>
                    <a:pt x="217733" y="796274"/>
                  </a:lnTo>
                  <a:lnTo>
                    <a:pt x="253356" y="816181"/>
                  </a:lnTo>
                  <a:lnTo>
                    <a:pt x="291306" y="835408"/>
                  </a:lnTo>
                  <a:lnTo>
                    <a:pt x="331507" y="853924"/>
                  </a:lnTo>
                  <a:lnTo>
                    <a:pt x="373881" y="871699"/>
                  </a:lnTo>
                  <a:lnTo>
                    <a:pt x="418351" y="888704"/>
                  </a:lnTo>
                  <a:lnTo>
                    <a:pt x="464839" y="904910"/>
                  </a:lnTo>
                  <a:lnTo>
                    <a:pt x="513269" y="920285"/>
                  </a:lnTo>
                  <a:lnTo>
                    <a:pt x="563562" y="934801"/>
                  </a:lnTo>
                  <a:lnTo>
                    <a:pt x="615642" y="948428"/>
                  </a:lnTo>
                  <a:lnTo>
                    <a:pt x="669431" y="961136"/>
                  </a:lnTo>
                  <a:lnTo>
                    <a:pt x="724851" y="972894"/>
                  </a:lnTo>
                  <a:lnTo>
                    <a:pt x="781826" y="983675"/>
                  </a:lnTo>
                  <a:lnTo>
                    <a:pt x="840279" y="993446"/>
                  </a:lnTo>
                  <a:lnTo>
                    <a:pt x="900130" y="1002180"/>
                  </a:lnTo>
                  <a:lnTo>
                    <a:pt x="961305" y="1009846"/>
                  </a:lnTo>
                  <a:lnTo>
                    <a:pt x="1023724" y="1016414"/>
                  </a:lnTo>
                  <a:lnTo>
                    <a:pt x="1087311" y="1021855"/>
                  </a:lnTo>
                  <a:lnTo>
                    <a:pt x="1151988" y="1026138"/>
                  </a:lnTo>
                  <a:lnTo>
                    <a:pt x="1217678" y="1029235"/>
                  </a:lnTo>
                  <a:lnTo>
                    <a:pt x="1284304" y="1031114"/>
                  </a:lnTo>
                  <a:lnTo>
                    <a:pt x="1351788" y="1031748"/>
                  </a:lnTo>
                  <a:lnTo>
                    <a:pt x="1419276" y="1031114"/>
                  </a:lnTo>
                  <a:lnTo>
                    <a:pt x="1485913" y="1029235"/>
                  </a:lnTo>
                  <a:lnTo>
                    <a:pt x="1551623" y="1026138"/>
                  </a:lnTo>
                  <a:lnTo>
                    <a:pt x="1616326" y="1021855"/>
                  </a:lnTo>
                  <a:lnTo>
                    <a:pt x="1679946" y="1016414"/>
                  </a:lnTo>
                  <a:lnTo>
                    <a:pt x="1742403" y="1009846"/>
                  </a:lnTo>
                  <a:lnTo>
                    <a:pt x="1803621" y="1002180"/>
                  </a:lnTo>
                  <a:lnTo>
                    <a:pt x="1863522" y="993446"/>
                  </a:lnTo>
                  <a:lnTo>
                    <a:pt x="1922027" y="983675"/>
                  </a:lnTo>
                  <a:lnTo>
                    <a:pt x="1979059" y="972894"/>
                  </a:lnTo>
                  <a:lnTo>
                    <a:pt x="2034539" y="961136"/>
                  </a:lnTo>
                  <a:lnTo>
                    <a:pt x="2088391" y="948428"/>
                  </a:lnTo>
                  <a:lnTo>
                    <a:pt x="2140536" y="934801"/>
                  </a:lnTo>
                  <a:lnTo>
                    <a:pt x="2190897" y="920285"/>
                  </a:lnTo>
                  <a:lnTo>
                    <a:pt x="2239394" y="904910"/>
                  </a:lnTo>
                  <a:lnTo>
                    <a:pt x="2285952" y="888704"/>
                  </a:lnTo>
                  <a:lnTo>
                    <a:pt x="2330491" y="871699"/>
                  </a:lnTo>
                  <a:lnTo>
                    <a:pt x="2372934" y="853924"/>
                  </a:lnTo>
                  <a:lnTo>
                    <a:pt x="2413203" y="835408"/>
                  </a:lnTo>
                  <a:lnTo>
                    <a:pt x="2451220" y="816181"/>
                  </a:lnTo>
                  <a:lnTo>
                    <a:pt x="2486908" y="796274"/>
                  </a:lnTo>
                  <a:lnTo>
                    <a:pt x="2520187" y="775716"/>
                  </a:lnTo>
                  <a:lnTo>
                    <a:pt x="2579213" y="732764"/>
                  </a:lnTo>
                  <a:lnTo>
                    <a:pt x="2627674" y="687565"/>
                  </a:lnTo>
                  <a:lnTo>
                    <a:pt x="2664948" y="640358"/>
                  </a:lnTo>
                  <a:lnTo>
                    <a:pt x="2690411" y="591379"/>
                  </a:lnTo>
                  <a:lnTo>
                    <a:pt x="2703442" y="540868"/>
                  </a:lnTo>
                  <a:lnTo>
                    <a:pt x="2705100" y="515112"/>
                  </a:lnTo>
                  <a:lnTo>
                    <a:pt x="2703442" y="489360"/>
                  </a:lnTo>
                  <a:lnTo>
                    <a:pt x="2690411" y="438879"/>
                  </a:lnTo>
                  <a:lnTo>
                    <a:pt x="2664948" y="389960"/>
                  </a:lnTo>
                  <a:lnTo>
                    <a:pt x="2627674" y="342834"/>
                  </a:lnTo>
                  <a:lnTo>
                    <a:pt x="2579213" y="297737"/>
                  </a:lnTo>
                  <a:lnTo>
                    <a:pt x="2520187" y="254903"/>
                  </a:lnTo>
                  <a:lnTo>
                    <a:pt x="2486908" y="234407"/>
                  </a:lnTo>
                  <a:lnTo>
                    <a:pt x="2451220" y="214565"/>
                  </a:lnTo>
                  <a:lnTo>
                    <a:pt x="2413203" y="195405"/>
                  </a:lnTo>
                  <a:lnTo>
                    <a:pt x="2372934" y="176958"/>
                  </a:lnTo>
                  <a:lnTo>
                    <a:pt x="2330491" y="159251"/>
                  </a:lnTo>
                  <a:lnTo>
                    <a:pt x="2285952" y="142315"/>
                  </a:lnTo>
                  <a:lnTo>
                    <a:pt x="2239394" y="126179"/>
                  </a:lnTo>
                  <a:lnTo>
                    <a:pt x="2190897" y="110872"/>
                  </a:lnTo>
                  <a:lnTo>
                    <a:pt x="2140536" y="96423"/>
                  </a:lnTo>
                  <a:lnTo>
                    <a:pt x="2088391" y="82861"/>
                  </a:lnTo>
                  <a:lnTo>
                    <a:pt x="2034539" y="70216"/>
                  </a:lnTo>
                  <a:lnTo>
                    <a:pt x="1979059" y="58518"/>
                  </a:lnTo>
                  <a:lnTo>
                    <a:pt x="1922027" y="47794"/>
                  </a:lnTo>
                  <a:lnTo>
                    <a:pt x="1863522" y="38075"/>
                  </a:lnTo>
                  <a:lnTo>
                    <a:pt x="1803621" y="29390"/>
                  </a:lnTo>
                  <a:lnTo>
                    <a:pt x="1742403" y="21768"/>
                  </a:lnTo>
                  <a:lnTo>
                    <a:pt x="1679946" y="15239"/>
                  </a:lnTo>
                  <a:lnTo>
                    <a:pt x="1616326" y="9831"/>
                  </a:lnTo>
                  <a:lnTo>
                    <a:pt x="1551623" y="5573"/>
                  </a:lnTo>
                  <a:lnTo>
                    <a:pt x="1485913" y="2496"/>
                  </a:lnTo>
                  <a:lnTo>
                    <a:pt x="1419276" y="629"/>
                  </a:lnTo>
                  <a:lnTo>
                    <a:pt x="1351788" y="0"/>
                  </a:lnTo>
                  <a:close/>
                </a:path>
              </a:pathLst>
            </a:custGeom>
            <a:solidFill>
              <a:srgbClr val="DB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346703" y="4287011"/>
              <a:ext cx="2733040" cy="1059180"/>
            </a:xfrm>
            <a:custGeom>
              <a:avLst/>
              <a:gdLst/>
              <a:ahLst/>
              <a:cxnLst/>
              <a:rect l="l" t="t" r="r" b="b"/>
              <a:pathLst>
                <a:path w="2733040" h="1059179">
                  <a:moveTo>
                    <a:pt x="27592" y="515620"/>
                  </a:moveTo>
                  <a:lnTo>
                    <a:pt x="13716" y="515620"/>
                  </a:lnTo>
                  <a:lnTo>
                    <a:pt x="0" y="529589"/>
                  </a:lnTo>
                  <a:lnTo>
                    <a:pt x="0" y="544830"/>
                  </a:lnTo>
                  <a:lnTo>
                    <a:pt x="1524" y="558800"/>
                  </a:lnTo>
                  <a:lnTo>
                    <a:pt x="16763" y="614680"/>
                  </a:lnTo>
                  <a:lnTo>
                    <a:pt x="36575" y="654050"/>
                  </a:lnTo>
                  <a:lnTo>
                    <a:pt x="45720" y="666750"/>
                  </a:lnTo>
                  <a:lnTo>
                    <a:pt x="54863" y="680719"/>
                  </a:lnTo>
                  <a:lnTo>
                    <a:pt x="64008" y="692150"/>
                  </a:lnTo>
                  <a:lnTo>
                    <a:pt x="74675" y="704850"/>
                  </a:lnTo>
                  <a:lnTo>
                    <a:pt x="86868" y="716280"/>
                  </a:lnTo>
                  <a:lnTo>
                    <a:pt x="97536" y="728980"/>
                  </a:lnTo>
                  <a:lnTo>
                    <a:pt x="138684" y="764540"/>
                  </a:lnTo>
                  <a:lnTo>
                    <a:pt x="185928" y="798830"/>
                  </a:lnTo>
                  <a:lnTo>
                    <a:pt x="219456" y="820419"/>
                  </a:lnTo>
                  <a:lnTo>
                    <a:pt x="237744" y="830580"/>
                  </a:lnTo>
                  <a:lnTo>
                    <a:pt x="257556" y="842010"/>
                  </a:lnTo>
                  <a:lnTo>
                    <a:pt x="275844" y="850900"/>
                  </a:lnTo>
                  <a:lnTo>
                    <a:pt x="295656" y="862330"/>
                  </a:lnTo>
                  <a:lnTo>
                    <a:pt x="338328" y="880110"/>
                  </a:lnTo>
                  <a:lnTo>
                    <a:pt x="359663" y="890269"/>
                  </a:lnTo>
                  <a:lnTo>
                    <a:pt x="405384" y="906780"/>
                  </a:lnTo>
                  <a:lnTo>
                    <a:pt x="452628" y="925830"/>
                  </a:lnTo>
                  <a:lnTo>
                    <a:pt x="553212" y="957580"/>
                  </a:lnTo>
                  <a:lnTo>
                    <a:pt x="661416" y="985519"/>
                  </a:lnTo>
                  <a:lnTo>
                    <a:pt x="777240" y="1009650"/>
                  </a:lnTo>
                  <a:lnTo>
                    <a:pt x="963168" y="1036319"/>
                  </a:lnTo>
                  <a:lnTo>
                    <a:pt x="1092708" y="1049020"/>
                  </a:lnTo>
                  <a:lnTo>
                    <a:pt x="1159764" y="1054100"/>
                  </a:lnTo>
                  <a:lnTo>
                    <a:pt x="1296924" y="1059180"/>
                  </a:lnTo>
                  <a:lnTo>
                    <a:pt x="1365504" y="1059180"/>
                  </a:lnTo>
                  <a:lnTo>
                    <a:pt x="1504188" y="1056640"/>
                  </a:lnTo>
                  <a:lnTo>
                    <a:pt x="1572768" y="1054100"/>
                  </a:lnTo>
                  <a:lnTo>
                    <a:pt x="1639824" y="1049020"/>
                  </a:lnTo>
                  <a:lnTo>
                    <a:pt x="1769364" y="1036319"/>
                  </a:lnTo>
                  <a:lnTo>
                    <a:pt x="1796795" y="1032510"/>
                  </a:lnTo>
                  <a:lnTo>
                    <a:pt x="1296924" y="1032510"/>
                  </a:lnTo>
                  <a:lnTo>
                    <a:pt x="1228344" y="1028700"/>
                  </a:lnTo>
                  <a:lnTo>
                    <a:pt x="1161288" y="1026160"/>
                  </a:lnTo>
                  <a:lnTo>
                    <a:pt x="1028700" y="1016000"/>
                  </a:lnTo>
                  <a:lnTo>
                    <a:pt x="964692" y="1009650"/>
                  </a:lnTo>
                  <a:lnTo>
                    <a:pt x="902208" y="1002030"/>
                  </a:lnTo>
                  <a:lnTo>
                    <a:pt x="841248" y="993140"/>
                  </a:lnTo>
                  <a:lnTo>
                    <a:pt x="723900" y="970280"/>
                  </a:lnTo>
                  <a:lnTo>
                    <a:pt x="612648" y="944880"/>
                  </a:lnTo>
                  <a:lnTo>
                    <a:pt x="560832" y="930910"/>
                  </a:lnTo>
                  <a:lnTo>
                    <a:pt x="510540" y="914400"/>
                  </a:lnTo>
                  <a:lnTo>
                    <a:pt x="461772" y="900430"/>
                  </a:lnTo>
                  <a:lnTo>
                    <a:pt x="414528" y="881380"/>
                  </a:lnTo>
                  <a:lnTo>
                    <a:pt x="370332" y="864869"/>
                  </a:lnTo>
                  <a:lnTo>
                    <a:pt x="327660" y="845819"/>
                  </a:lnTo>
                  <a:lnTo>
                    <a:pt x="307848" y="835660"/>
                  </a:lnTo>
                  <a:lnTo>
                    <a:pt x="288036" y="826769"/>
                  </a:lnTo>
                  <a:lnTo>
                    <a:pt x="269748" y="817880"/>
                  </a:lnTo>
                  <a:lnTo>
                    <a:pt x="233172" y="796290"/>
                  </a:lnTo>
                  <a:lnTo>
                    <a:pt x="216408" y="786130"/>
                  </a:lnTo>
                  <a:lnTo>
                    <a:pt x="201168" y="774700"/>
                  </a:lnTo>
                  <a:lnTo>
                    <a:pt x="184404" y="764540"/>
                  </a:lnTo>
                  <a:lnTo>
                    <a:pt x="141732" y="731519"/>
                  </a:lnTo>
                  <a:lnTo>
                    <a:pt x="105156" y="698500"/>
                  </a:lnTo>
                  <a:lnTo>
                    <a:pt x="85344" y="674369"/>
                  </a:lnTo>
                  <a:lnTo>
                    <a:pt x="76200" y="664210"/>
                  </a:lnTo>
                  <a:lnTo>
                    <a:pt x="67056" y="651510"/>
                  </a:lnTo>
                  <a:lnTo>
                    <a:pt x="59436" y="638810"/>
                  </a:lnTo>
                  <a:lnTo>
                    <a:pt x="41148" y="601980"/>
                  </a:lnTo>
                  <a:lnTo>
                    <a:pt x="38100" y="591820"/>
                  </a:lnTo>
                  <a:lnTo>
                    <a:pt x="33528" y="579120"/>
                  </a:lnTo>
                  <a:lnTo>
                    <a:pt x="30480" y="566420"/>
                  </a:lnTo>
                  <a:lnTo>
                    <a:pt x="27736" y="543560"/>
                  </a:lnTo>
                  <a:lnTo>
                    <a:pt x="13716" y="543560"/>
                  </a:lnTo>
                  <a:lnTo>
                    <a:pt x="27432" y="529589"/>
                  </a:lnTo>
                  <a:lnTo>
                    <a:pt x="27432" y="516889"/>
                  </a:lnTo>
                  <a:lnTo>
                    <a:pt x="27592" y="515620"/>
                  </a:lnTo>
                  <a:close/>
                </a:path>
                <a:path w="2733040" h="1059179">
                  <a:moveTo>
                    <a:pt x="1812035" y="27939"/>
                  </a:moveTo>
                  <a:lnTo>
                    <a:pt x="1435608" y="27939"/>
                  </a:lnTo>
                  <a:lnTo>
                    <a:pt x="1504188" y="30480"/>
                  </a:lnTo>
                  <a:lnTo>
                    <a:pt x="1638300" y="38100"/>
                  </a:lnTo>
                  <a:lnTo>
                    <a:pt x="1766316" y="50800"/>
                  </a:lnTo>
                  <a:lnTo>
                    <a:pt x="1828800" y="58420"/>
                  </a:lnTo>
                  <a:lnTo>
                    <a:pt x="1889760" y="67310"/>
                  </a:lnTo>
                  <a:lnTo>
                    <a:pt x="2008632" y="90170"/>
                  </a:lnTo>
                  <a:lnTo>
                    <a:pt x="2065020" y="102870"/>
                  </a:lnTo>
                  <a:lnTo>
                    <a:pt x="2118360" y="114300"/>
                  </a:lnTo>
                  <a:lnTo>
                    <a:pt x="2171700" y="130810"/>
                  </a:lnTo>
                  <a:lnTo>
                    <a:pt x="2221992" y="144780"/>
                  </a:lnTo>
                  <a:lnTo>
                    <a:pt x="2270760" y="160020"/>
                  </a:lnTo>
                  <a:lnTo>
                    <a:pt x="2318004" y="177800"/>
                  </a:lnTo>
                  <a:lnTo>
                    <a:pt x="2362200" y="195580"/>
                  </a:lnTo>
                  <a:lnTo>
                    <a:pt x="2403348" y="213360"/>
                  </a:lnTo>
                  <a:lnTo>
                    <a:pt x="2442972" y="233680"/>
                  </a:lnTo>
                  <a:lnTo>
                    <a:pt x="2462784" y="242570"/>
                  </a:lnTo>
                  <a:lnTo>
                    <a:pt x="2481072" y="254000"/>
                  </a:lnTo>
                  <a:lnTo>
                    <a:pt x="2531364" y="284480"/>
                  </a:lnTo>
                  <a:lnTo>
                    <a:pt x="2546604" y="295910"/>
                  </a:lnTo>
                  <a:lnTo>
                    <a:pt x="2590800" y="327660"/>
                  </a:lnTo>
                  <a:lnTo>
                    <a:pt x="2625852" y="361950"/>
                  </a:lnTo>
                  <a:lnTo>
                    <a:pt x="2656332" y="397510"/>
                  </a:lnTo>
                  <a:lnTo>
                    <a:pt x="2679192" y="433070"/>
                  </a:lnTo>
                  <a:lnTo>
                    <a:pt x="2694432" y="468630"/>
                  </a:lnTo>
                  <a:lnTo>
                    <a:pt x="2703576" y="506730"/>
                  </a:lnTo>
                  <a:lnTo>
                    <a:pt x="2703576" y="519430"/>
                  </a:lnTo>
                  <a:lnTo>
                    <a:pt x="2705100" y="530860"/>
                  </a:lnTo>
                  <a:lnTo>
                    <a:pt x="2703576" y="543560"/>
                  </a:lnTo>
                  <a:lnTo>
                    <a:pt x="2703576" y="554989"/>
                  </a:lnTo>
                  <a:lnTo>
                    <a:pt x="2694432" y="591820"/>
                  </a:lnTo>
                  <a:lnTo>
                    <a:pt x="2689860" y="604520"/>
                  </a:lnTo>
                  <a:lnTo>
                    <a:pt x="2683764" y="615950"/>
                  </a:lnTo>
                  <a:lnTo>
                    <a:pt x="2679192" y="628650"/>
                  </a:lnTo>
                  <a:lnTo>
                    <a:pt x="2671572" y="638810"/>
                  </a:lnTo>
                  <a:lnTo>
                    <a:pt x="2656332" y="664210"/>
                  </a:lnTo>
                  <a:lnTo>
                    <a:pt x="2647188" y="675640"/>
                  </a:lnTo>
                  <a:lnTo>
                    <a:pt x="2636520" y="685800"/>
                  </a:lnTo>
                  <a:lnTo>
                    <a:pt x="2625852" y="698500"/>
                  </a:lnTo>
                  <a:lnTo>
                    <a:pt x="2602992" y="721360"/>
                  </a:lnTo>
                  <a:lnTo>
                    <a:pt x="2575560" y="742950"/>
                  </a:lnTo>
                  <a:lnTo>
                    <a:pt x="2561844" y="754380"/>
                  </a:lnTo>
                  <a:lnTo>
                    <a:pt x="2531364" y="775969"/>
                  </a:lnTo>
                  <a:lnTo>
                    <a:pt x="2514600" y="787400"/>
                  </a:lnTo>
                  <a:lnTo>
                    <a:pt x="2497836" y="796290"/>
                  </a:lnTo>
                  <a:lnTo>
                    <a:pt x="2481072" y="806450"/>
                  </a:lnTo>
                  <a:lnTo>
                    <a:pt x="2462784" y="817880"/>
                  </a:lnTo>
                  <a:lnTo>
                    <a:pt x="2423160" y="835660"/>
                  </a:lnTo>
                  <a:lnTo>
                    <a:pt x="2383536" y="855980"/>
                  </a:lnTo>
                  <a:lnTo>
                    <a:pt x="2362200" y="864869"/>
                  </a:lnTo>
                  <a:lnTo>
                    <a:pt x="2270760" y="900430"/>
                  </a:lnTo>
                  <a:lnTo>
                    <a:pt x="2221992" y="914400"/>
                  </a:lnTo>
                  <a:lnTo>
                    <a:pt x="2171700" y="930910"/>
                  </a:lnTo>
                  <a:lnTo>
                    <a:pt x="2118360" y="944880"/>
                  </a:lnTo>
                  <a:lnTo>
                    <a:pt x="2007108" y="970280"/>
                  </a:lnTo>
                  <a:lnTo>
                    <a:pt x="1889760" y="993140"/>
                  </a:lnTo>
                  <a:lnTo>
                    <a:pt x="1828800" y="1002030"/>
                  </a:lnTo>
                  <a:lnTo>
                    <a:pt x="1766316" y="1009650"/>
                  </a:lnTo>
                  <a:lnTo>
                    <a:pt x="1702308" y="1016000"/>
                  </a:lnTo>
                  <a:lnTo>
                    <a:pt x="1571244" y="1026160"/>
                  </a:lnTo>
                  <a:lnTo>
                    <a:pt x="1435608" y="1031240"/>
                  </a:lnTo>
                  <a:lnTo>
                    <a:pt x="1365504" y="1032510"/>
                  </a:lnTo>
                  <a:lnTo>
                    <a:pt x="1796795" y="1032510"/>
                  </a:lnTo>
                  <a:lnTo>
                    <a:pt x="1894332" y="1018540"/>
                  </a:lnTo>
                  <a:lnTo>
                    <a:pt x="1955292" y="1008380"/>
                  </a:lnTo>
                  <a:lnTo>
                    <a:pt x="2071116" y="985519"/>
                  </a:lnTo>
                  <a:lnTo>
                    <a:pt x="2125980" y="971550"/>
                  </a:lnTo>
                  <a:lnTo>
                    <a:pt x="2179320" y="956310"/>
                  </a:lnTo>
                  <a:lnTo>
                    <a:pt x="2279904" y="925830"/>
                  </a:lnTo>
                  <a:lnTo>
                    <a:pt x="2327148" y="906780"/>
                  </a:lnTo>
                  <a:lnTo>
                    <a:pt x="2372868" y="889000"/>
                  </a:lnTo>
                  <a:lnTo>
                    <a:pt x="2415540" y="871219"/>
                  </a:lnTo>
                  <a:lnTo>
                    <a:pt x="2435352" y="862330"/>
                  </a:lnTo>
                  <a:lnTo>
                    <a:pt x="2456688" y="850900"/>
                  </a:lnTo>
                  <a:lnTo>
                    <a:pt x="2474976" y="840740"/>
                  </a:lnTo>
                  <a:lnTo>
                    <a:pt x="2494788" y="830580"/>
                  </a:lnTo>
                  <a:lnTo>
                    <a:pt x="2511552" y="820419"/>
                  </a:lnTo>
                  <a:lnTo>
                    <a:pt x="2529840" y="810260"/>
                  </a:lnTo>
                  <a:lnTo>
                    <a:pt x="2546604" y="797560"/>
                  </a:lnTo>
                  <a:lnTo>
                    <a:pt x="2593848" y="764540"/>
                  </a:lnTo>
                  <a:lnTo>
                    <a:pt x="2657856" y="704850"/>
                  </a:lnTo>
                  <a:lnTo>
                    <a:pt x="2677668" y="678180"/>
                  </a:lnTo>
                  <a:lnTo>
                    <a:pt x="2686812" y="666750"/>
                  </a:lnTo>
                  <a:lnTo>
                    <a:pt x="2715768" y="613410"/>
                  </a:lnTo>
                  <a:lnTo>
                    <a:pt x="2727960" y="571500"/>
                  </a:lnTo>
                  <a:lnTo>
                    <a:pt x="2732532" y="529589"/>
                  </a:lnTo>
                  <a:lnTo>
                    <a:pt x="2729484" y="501650"/>
                  </a:lnTo>
                  <a:lnTo>
                    <a:pt x="2727960" y="486410"/>
                  </a:lnTo>
                  <a:lnTo>
                    <a:pt x="2715768" y="445770"/>
                  </a:lnTo>
                  <a:lnTo>
                    <a:pt x="2686812" y="393700"/>
                  </a:lnTo>
                  <a:lnTo>
                    <a:pt x="2657856" y="355600"/>
                  </a:lnTo>
                  <a:lnTo>
                    <a:pt x="2621280" y="318770"/>
                  </a:lnTo>
                  <a:lnTo>
                    <a:pt x="2563368" y="273050"/>
                  </a:lnTo>
                  <a:lnTo>
                    <a:pt x="2529840" y="250189"/>
                  </a:lnTo>
                  <a:lnTo>
                    <a:pt x="2493264" y="228600"/>
                  </a:lnTo>
                  <a:lnTo>
                    <a:pt x="2474976" y="219710"/>
                  </a:lnTo>
                  <a:lnTo>
                    <a:pt x="2435352" y="198120"/>
                  </a:lnTo>
                  <a:lnTo>
                    <a:pt x="2415540" y="189230"/>
                  </a:lnTo>
                  <a:lnTo>
                    <a:pt x="2394204" y="180339"/>
                  </a:lnTo>
                  <a:lnTo>
                    <a:pt x="2371344" y="170180"/>
                  </a:lnTo>
                  <a:lnTo>
                    <a:pt x="2327148" y="152400"/>
                  </a:lnTo>
                  <a:lnTo>
                    <a:pt x="2279904" y="134620"/>
                  </a:lnTo>
                  <a:lnTo>
                    <a:pt x="2229612" y="119380"/>
                  </a:lnTo>
                  <a:lnTo>
                    <a:pt x="2179320" y="102870"/>
                  </a:lnTo>
                  <a:lnTo>
                    <a:pt x="2125980" y="88900"/>
                  </a:lnTo>
                  <a:lnTo>
                    <a:pt x="2069592" y="74930"/>
                  </a:lnTo>
                  <a:lnTo>
                    <a:pt x="2013204" y="63500"/>
                  </a:lnTo>
                  <a:lnTo>
                    <a:pt x="1955292" y="50800"/>
                  </a:lnTo>
                  <a:lnTo>
                    <a:pt x="1894332" y="41910"/>
                  </a:lnTo>
                  <a:lnTo>
                    <a:pt x="1833372" y="30480"/>
                  </a:lnTo>
                  <a:lnTo>
                    <a:pt x="1812035" y="27939"/>
                  </a:lnTo>
                  <a:close/>
                </a:path>
                <a:path w="2733040" h="1059179">
                  <a:moveTo>
                    <a:pt x="27432" y="529589"/>
                  </a:moveTo>
                  <a:lnTo>
                    <a:pt x="13716" y="543560"/>
                  </a:lnTo>
                  <a:lnTo>
                    <a:pt x="21336" y="543560"/>
                  </a:lnTo>
                  <a:lnTo>
                    <a:pt x="27432" y="538480"/>
                  </a:lnTo>
                  <a:lnTo>
                    <a:pt x="27432" y="529589"/>
                  </a:lnTo>
                  <a:close/>
                </a:path>
                <a:path w="2733040" h="1059179">
                  <a:moveTo>
                    <a:pt x="27432" y="538480"/>
                  </a:moveTo>
                  <a:lnTo>
                    <a:pt x="21336" y="543560"/>
                  </a:lnTo>
                  <a:lnTo>
                    <a:pt x="27736" y="543560"/>
                  </a:lnTo>
                  <a:lnTo>
                    <a:pt x="27432" y="541020"/>
                  </a:lnTo>
                  <a:lnTo>
                    <a:pt x="27432" y="538480"/>
                  </a:lnTo>
                  <a:close/>
                </a:path>
                <a:path w="2733040" h="1059179">
                  <a:moveTo>
                    <a:pt x="13716" y="515620"/>
                  </a:moveTo>
                  <a:lnTo>
                    <a:pt x="10668" y="515620"/>
                  </a:lnTo>
                  <a:lnTo>
                    <a:pt x="6096" y="516889"/>
                  </a:lnTo>
                  <a:lnTo>
                    <a:pt x="4572" y="520700"/>
                  </a:lnTo>
                  <a:lnTo>
                    <a:pt x="1524" y="523239"/>
                  </a:lnTo>
                  <a:lnTo>
                    <a:pt x="0" y="525780"/>
                  </a:lnTo>
                  <a:lnTo>
                    <a:pt x="0" y="529589"/>
                  </a:lnTo>
                  <a:lnTo>
                    <a:pt x="13716" y="515620"/>
                  </a:lnTo>
                  <a:close/>
                </a:path>
                <a:path w="2733040" h="1059179">
                  <a:moveTo>
                    <a:pt x="1435608" y="0"/>
                  </a:moveTo>
                  <a:lnTo>
                    <a:pt x="1295400" y="0"/>
                  </a:lnTo>
                  <a:lnTo>
                    <a:pt x="1226820" y="2539"/>
                  </a:lnTo>
                  <a:lnTo>
                    <a:pt x="1158240" y="6350"/>
                  </a:lnTo>
                  <a:lnTo>
                    <a:pt x="1027176" y="15239"/>
                  </a:lnTo>
                  <a:lnTo>
                    <a:pt x="899160" y="30480"/>
                  </a:lnTo>
                  <a:lnTo>
                    <a:pt x="777240" y="50800"/>
                  </a:lnTo>
                  <a:lnTo>
                    <a:pt x="717804" y="63500"/>
                  </a:lnTo>
                  <a:lnTo>
                    <a:pt x="661416" y="74930"/>
                  </a:lnTo>
                  <a:lnTo>
                    <a:pt x="553212" y="102870"/>
                  </a:lnTo>
                  <a:lnTo>
                    <a:pt x="452628" y="134620"/>
                  </a:lnTo>
                  <a:lnTo>
                    <a:pt x="405384" y="152400"/>
                  </a:lnTo>
                  <a:lnTo>
                    <a:pt x="295656" y="198120"/>
                  </a:lnTo>
                  <a:lnTo>
                    <a:pt x="256032" y="219710"/>
                  </a:lnTo>
                  <a:lnTo>
                    <a:pt x="237744" y="228600"/>
                  </a:lnTo>
                  <a:lnTo>
                    <a:pt x="185928" y="261620"/>
                  </a:lnTo>
                  <a:lnTo>
                    <a:pt x="138684" y="295910"/>
                  </a:lnTo>
                  <a:lnTo>
                    <a:pt x="97536" y="331470"/>
                  </a:lnTo>
                  <a:lnTo>
                    <a:pt x="53340" y="381000"/>
                  </a:lnTo>
                  <a:lnTo>
                    <a:pt x="28956" y="419100"/>
                  </a:lnTo>
                  <a:lnTo>
                    <a:pt x="7620" y="474980"/>
                  </a:lnTo>
                  <a:lnTo>
                    <a:pt x="0" y="515620"/>
                  </a:lnTo>
                  <a:lnTo>
                    <a:pt x="0" y="525780"/>
                  </a:lnTo>
                  <a:lnTo>
                    <a:pt x="1524" y="523239"/>
                  </a:lnTo>
                  <a:lnTo>
                    <a:pt x="4572" y="520700"/>
                  </a:lnTo>
                  <a:lnTo>
                    <a:pt x="6096" y="516889"/>
                  </a:lnTo>
                  <a:lnTo>
                    <a:pt x="10668" y="515620"/>
                  </a:lnTo>
                  <a:lnTo>
                    <a:pt x="27592" y="515620"/>
                  </a:lnTo>
                  <a:lnTo>
                    <a:pt x="30480" y="492760"/>
                  </a:lnTo>
                  <a:lnTo>
                    <a:pt x="47244" y="444500"/>
                  </a:lnTo>
                  <a:lnTo>
                    <a:pt x="68580" y="408939"/>
                  </a:lnTo>
                  <a:lnTo>
                    <a:pt x="76200" y="397510"/>
                  </a:lnTo>
                  <a:lnTo>
                    <a:pt x="85344" y="384810"/>
                  </a:lnTo>
                  <a:lnTo>
                    <a:pt x="96012" y="373380"/>
                  </a:lnTo>
                  <a:lnTo>
                    <a:pt x="105156" y="361950"/>
                  </a:lnTo>
                  <a:lnTo>
                    <a:pt x="141732" y="327660"/>
                  </a:lnTo>
                  <a:lnTo>
                    <a:pt x="155448" y="317500"/>
                  </a:lnTo>
                  <a:lnTo>
                    <a:pt x="170687" y="304800"/>
                  </a:lnTo>
                  <a:lnTo>
                    <a:pt x="184404" y="294639"/>
                  </a:lnTo>
                  <a:lnTo>
                    <a:pt x="201168" y="284480"/>
                  </a:lnTo>
                  <a:lnTo>
                    <a:pt x="216408" y="273050"/>
                  </a:lnTo>
                  <a:lnTo>
                    <a:pt x="234696" y="264160"/>
                  </a:lnTo>
                  <a:lnTo>
                    <a:pt x="251460" y="254000"/>
                  </a:lnTo>
                  <a:lnTo>
                    <a:pt x="269748" y="242570"/>
                  </a:lnTo>
                  <a:lnTo>
                    <a:pt x="288036" y="233680"/>
                  </a:lnTo>
                  <a:lnTo>
                    <a:pt x="329184" y="213360"/>
                  </a:lnTo>
                  <a:lnTo>
                    <a:pt x="370332" y="195580"/>
                  </a:lnTo>
                  <a:lnTo>
                    <a:pt x="414528" y="177800"/>
                  </a:lnTo>
                  <a:lnTo>
                    <a:pt x="461772" y="160020"/>
                  </a:lnTo>
                  <a:lnTo>
                    <a:pt x="510540" y="144780"/>
                  </a:lnTo>
                  <a:lnTo>
                    <a:pt x="560832" y="130810"/>
                  </a:lnTo>
                  <a:lnTo>
                    <a:pt x="614172" y="114300"/>
                  </a:lnTo>
                  <a:lnTo>
                    <a:pt x="667512" y="102870"/>
                  </a:lnTo>
                  <a:lnTo>
                    <a:pt x="723900" y="88900"/>
                  </a:lnTo>
                  <a:lnTo>
                    <a:pt x="781812" y="78739"/>
                  </a:lnTo>
                  <a:lnTo>
                    <a:pt x="841248" y="67310"/>
                  </a:lnTo>
                  <a:lnTo>
                    <a:pt x="903732" y="58420"/>
                  </a:lnTo>
                  <a:lnTo>
                    <a:pt x="1028700" y="43180"/>
                  </a:lnTo>
                  <a:lnTo>
                    <a:pt x="1094232" y="38100"/>
                  </a:lnTo>
                  <a:lnTo>
                    <a:pt x="1228344" y="29210"/>
                  </a:lnTo>
                  <a:lnTo>
                    <a:pt x="1296924" y="27939"/>
                  </a:lnTo>
                  <a:lnTo>
                    <a:pt x="1812035" y="27939"/>
                  </a:lnTo>
                  <a:lnTo>
                    <a:pt x="1769364" y="22860"/>
                  </a:lnTo>
                  <a:lnTo>
                    <a:pt x="1705356" y="17779"/>
                  </a:lnTo>
                  <a:lnTo>
                    <a:pt x="1639824" y="11429"/>
                  </a:lnTo>
                  <a:lnTo>
                    <a:pt x="1572768" y="6350"/>
                  </a:lnTo>
                  <a:lnTo>
                    <a:pt x="1435608" y="0"/>
                  </a:lnTo>
                  <a:close/>
                </a:path>
              </a:pathLst>
            </a:custGeom>
            <a:solidFill>
              <a:srgbClr val="3185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3843020" y="4638548"/>
            <a:ext cx="1943735" cy="39116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00965" marR="5080" indent="-88900">
              <a:lnSpc>
                <a:spcPts val="1390"/>
              </a:lnSpc>
              <a:spcBef>
                <a:spcPts val="225"/>
              </a:spcBef>
            </a:pPr>
            <a:r>
              <a:rPr dirty="0" sz="1200" spc="35">
                <a:latin typeface="MS UI Gothic"/>
                <a:cs typeface="MS UI Gothic"/>
              </a:rPr>
              <a:t>高</a:t>
            </a:r>
            <a:r>
              <a:rPr dirty="0" sz="1200" spc="20">
                <a:latin typeface="MS UI Gothic"/>
                <a:cs typeface="MS UI Gothic"/>
              </a:rPr>
              <a:t>速</a:t>
            </a:r>
            <a:r>
              <a:rPr dirty="0" sz="1200" spc="35">
                <a:latin typeface="MS UI Gothic"/>
                <a:cs typeface="MS UI Gothic"/>
              </a:rPr>
              <a:t>大</a:t>
            </a:r>
            <a:r>
              <a:rPr dirty="0" sz="1200" spc="20">
                <a:latin typeface="MS UI Gothic"/>
                <a:cs typeface="MS UI Gothic"/>
              </a:rPr>
              <a:t>容</a:t>
            </a:r>
            <a:r>
              <a:rPr dirty="0" sz="1200" spc="35">
                <a:latin typeface="MS UI Gothic"/>
                <a:cs typeface="MS UI Gothic"/>
              </a:rPr>
              <a:t>量</a:t>
            </a:r>
            <a:r>
              <a:rPr dirty="0" sz="1200" spc="15">
                <a:latin typeface="MS UI Gothic"/>
                <a:cs typeface="MS UI Gothic"/>
              </a:rPr>
              <a:t>、</a:t>
            </a:r>
            <a:r>
              <a:rPr dirty="0" sz="1200" spc="20">
                <a:latin typeface="MS UI Gothic"/>
                <a:cs typeface="MS UI Gothic"/>
              </a:rPr>
              <a:t>機</a:t>
            </a:r>
            <a:r>
              <a:rPr dirty="0" sz="1200" spc="35">
                <a:latin typeface="MS UI Gothic"/>
                <a:cs typeface="MS UI Gothic"/>
              </a:rPr>
              <a:t>密</a:t>
            </a:r>
            <a:r>
              <a:rPr dirty="0" sz="1200" spc="20">
                <a:latin typeface="MS UI Gothic"/>
                <a:cs typeface="MS UI Gothic"/>
              </a:rPr>
              <a:t>性</a:t>
            </a:r>
            <a:r>
              <a:rPr dirty="0" sz="1200" spc="240">
                <a:latin typeface="MS UI Gothic"/>
                <a:cs typeface="MS UI Gothic"/>
              </a:rPr>
              <a:t>の</a:t>
            </a:r>
            <a:r>
              <a:rPr dirty="0" sz="1200" spc="35">
                <a:latin typeface="MS UI Gothic"/>
                <a:cs typeface="MS UI Gothic"/>
              </a:rPr>
              <a:t>高</a:t>
            </a:r>
            <a:r>
              <a:rPr dirty="0" sz="1200" spc="180">
                <a:latin typeface="MS UI Gothic"/>
                <a:cs typeface="MS UI Gothic"/>
              </a:rPr>
              <a:t>い</a:t>
            </a:r>
            <a:r>
              <a:rPr dirty="0" sz="1200" spc="15">
                <a:latin typeface="MS UI Gothic"/>
                <a:cs typeface="MS UI Gothic"/>
              </a:rPr>
              <a:t>、 </a:t>
            </a:r>
            <a:r>
              <a:rPr dirty="0" sz="1200" spc="35">
                <a:latin typeface="MS UI Gothic"/>
                <a:cs typeface="MS UI Gothic"/>
              </a:rPr>
              <a:t>安価</a:t>
            </a:r>
            <a:r>
              <a:rPr dirty="0" sz="1200" spc="85">
                <a:latin typeface="MS UI Gothic"/>
                <a:cs typeface="MS UI Gothic"/>
              </a:rPr>
              <a:t>な</a:t>
            </a:r>
            <a:r>
              <a:rPr dirty="0" sz="1200" spc="165">
                <a:latin typeface="MS UI Gothic"/>
                <a:cs typeface="MS UI Gothic"/>
              </a:rPr>
              <a:t>ネ</a:t>
            </a:r>
            <a:r>
              <a:rPr dirty="0" sz="1200" spc="210">
                <a:latin typeface="MS UI Gothic"/>
                <a:cs typeface="MS UI Gothic"/>
              </a:rPr>
              <a:t>ッ</a:t>
            </a:r>
            <a:r>
              <a:rPr dirty="0" sz="1200" spc="-50">
                <a:latin typeface="MS UI Gothic"/>
                <a:cs typeface="MS UI Gothic"/>
              </a:rPr>
              <a:t>ト</a:t>
            </a:r>
            <a:r>
              <a:rPr dirty="0" sz="1200" spc="254">
                <a:latin typeface="MS UI Gothic"/>
                <a:cs typeface="MS UI Gothic"/>
              </a:rPr>
              <a:t>ワ</a:t>
            </a:r>
            <a:r>
              <a:rPr dirty="0" sz="1200" spc="204">
                <a:latin typeface="MS UI Gothic"/>
                <a:cs typeface="MS UI Gothic"/>
              </a:rPr>
              <a:t>ー</a:t>
            </a:r>
            <a:r>
              <a:rPr dirty="0" sz="1200" spc="160">
                <a:latin typeface="MS UI Gothic"/>
                <a:cs typeface="MS UI Gothic"/>
              </a:rPr>
              <a:t>ク</a:t>
            </a:r>
            <a:r>
              <a:rPr dirty="0" sz="1200" spc="254">
                <a:latin typeface="MS UI Gothic"/>
                <a:cs typeface="MS UI Gothic"/>
              </a:rPr>
              <a:t>の</a:t>
            </a:r>
            <a:r>
              <a:rPr dirty="0" sz="1200" spc="20">
                <a:latin typeface="MS UI Gothic"/>
                <a:cs typeface="MS UI Gothic"/>
              </a:rPr>
              <a:t>整</a:t>
            </a:r>
            <a:r>
              <a:rPr dirty="0" sz="1200" spc="35">
                <a:latin typeface="MS UI Gothic"/>
                <a:cs typeface="MS UI Gothic"/>
              </a:rPr>
              <a:t>備</a:t>
            </a:r>
            <a:endParaRPr sz="1200">
              <a:latin typeface="MS UI Gothic"/>
              <a:cs typeface="MS UI Gothic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600455" y="1766316"/>
            <a:ext cx="9523730" cy="4281170"/>
            <a:chOff x="600455" y="1766316"/>
            <a:chExt cx="9523730" cy="4281170"/>
          </a:xfrm>
        </p:grpSpPr>
        <p:sp>
          <p:nvSpPr>
            <p:cNvPr id="87" name="object 87"/>
            <p:cNvSpPr/>
            <p:nvPr/>
          </p:nvSpPr>
          <p:spPr>
            <a:xfrm>
              <a:off x="9663684" y="1780032"/>
              <a:ext cx="445134" cy="204470"/>
            </a:xfrm>
            <a:custGeom>
              <a:avLst/>
              <a:gdLst/>
              <a:ahLst/>
              <a:cxnLst/>
              <a:rect l="l" t="t" r="r" b="b"/>
              <a:pathLst>
                <a:path w="445134" h="204469">
                  <a:moveTo>
                    <a:pt x="51816" y="0"/>
                  </a:moveTo>
                  <a:lnTo>
                    <a:pt x="0" y="0"/>
                  </a:lnTo>
                  <a:lnTo>
                    <a:pt x="56950" y="2266"/>
                  </a:lnTo>
                  <a:lnTo>
                    <a:pt x="111517" y="8872"/>
                  </a:lnTo>
                  <a:lnTo>
                    <a:pt x="163011" y="19529"/>
                  </a:lnTo>
                  <a:lnTo>
                    <a:pt x="210742" y="33950"/>
                  </a:lnTo>
                  <a:lnTo>
                    <a:pt x="254020" y="51845"/>
                  </a:lnTo>
                  <a:lnTo>
                    <a:pt x="292156" y="72926"/>
                  </a:lnTo>
                  <a:lnTo>
                    <a:pt x="324459" y="96904"/>
                  </a:lnTo>
                  <a:lnTo>
                    <a:pt x="368808" y="152400"/>
                  </a:lnTo>
                  <a:lnTo>
                    <a:pt x="342900" y="152400"/>
                  </a:lnTo>
                  <a:lnTo>
                    <a:pt x="405384" y="204215"/>
                  </a:lnTo>
                  <a:lnTo>
                    <a:pt x="445008" y="152400"/>
                  </a:lnTo>
                  <a:lnTo>
                    <a:pt x="419100" y="152400"/>
                  </a:lnTo>
                  <a:lnTo>
                    <a:pt x="400985" y="123492"/>
                  </a:lnTo>
                  <a:lnTo>
                    <a:pt x="343520" y="72926"/>
                  </a:lnTo>
                  <a:lnTo>
                    <a:pt x="305575" y="51845"/>
                  </a:lnTo>
                  <a:lnTo>
                    <a:pt x="262424" y="33950"/>
                  </a:lnTo>
                  <a:lnTo>
                    <a:pt x="214771" y="19529"/>
                  </a:lnTo>
                  <a:lnTo>
                    <a:pt x="163316" y="8872"/>
                  </a:lnTo>
                  <a:lnTo>
                    <a:pt x="108764" y="2266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284208" y="1780032"/>
              <a:ext cx="405765" cy="204470"/>
            </a:xfrm>
            <a:custGeom>
              <a:avLst/>
              <a:gdLst/>
              <a:ahLst/>
              <a:cxnLst/>
              <a:rect l="l" t="t" r="r" b="b"/>
              <a:pathLst>
                <a:path w="405765" h="204469">
                  <a:moveTo>
                    <a:pt x="405384" y="0"/>
                  </a:moveTo>
                  <a:lnTo>
                    <a:pt x="379475" y="0"/>
                  </a:lnTo>
                  <a:lnTo>
                    <a:pt x="318115" y="2673"/>
                  </a:lnTo>
                  <a:lnTo>
                    <a:pt x="259835" y="10411"/>
                  </a:lnTo>
                  <a:lnTo>
                    <a:pt x="205433" y="22795"/>
                  </a:lnTo>
                  <a:lnTo>
                    <a:pt x="155704" y="39404"/>
                  </a:lnTo>
                  <a:lnTo>
                    <a:pt x="111442" y="59817"/>
                  </a:lnTo>
                  <a:lnTo>
                    <a:pt x="73444" y="83612"/>
                  </a:lnTo>
                  <a:lnTo>
                    <a:pt x="42505" y="110371"/>
                  </a:lnTo>
                  <a:lnTo>
                    <a:pt x="4988" y="171093"/>
                  </a:lnTo>
                  <a:lnTo>
                    <a:pt x="0" y="204215"/>
                  </a:lnTo>
                  <a:lnTo>
                    <a:pt x="50292" y="204215"/>
                  </a:lnTo>
                  <a:lnTo>
                    <a:pt x="54844" y="172410"/>
                  </a:lnTo>
                  <a:lnTo>
                    <a:pt x="68055" y="142158"/>
                  </a:lnTo>
                  <a:lnTo>
                    <a:pt x="117786" y="87782"/>
                  </a:lnTo>
                  <a:lnTo>
                    <a:pt x="152971" y="64388"/>
                  </a:lnTo>
                  <a:lnTo>
                    <a:pt x="194145" y="44013"/>
                  </a:lnTo>
                  <a:lnTo>
                    <a:pt x="240641" y="27020"/>
                  </a:lnTo>
                  <a:lnTo>
                    <a:pt x="291791" y="13776"/>
                  </a:lnTo>
                  <a:lnTo>
                    <a:pt x="346927" y="4648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3F67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9270491" y="1766316"/>
              <a:ext cx="853440" cy="231775"/>
            </a:xfrm>
            <a:custGeom>
              <a:avLst/>
              <a:gdLst/>
              <a:ahLst/>
              <a:cxnLst/>
              <a:rect l="l" t="t" r="r" b="b"/>
              <a:pathLst>
                <a:path w="853440" h="231775">
                  <a:moveTo>
                    <a:pt x="393191" y="0"/>
                  </a:moveTo>
                  <a:lnTo>
                    <a:pt x="353567" y="0"/>
                  </a:lnTo>
                  <a:lnTo>
                    <a:pt x="315467" y="3048"/>
                  </a:lnTo>
                  <a:lnTo>
                    <a:pt x="277367" y="9144"/>
                  </a:lnTo>
                  <a:lnTo>
                    <a:pt x="208787" y="24384"/>
                  </a:lnTo>
                  <a:lnTo>
                    <a:pt x="146303" y="47244"/>
                  </a:lnTo>
                  <a:lnTo>
                    <a:pt x="131063" y="54864"/>
                  </a:lnTo>
                  <a:lnTo>
                    <a:pt x="117348" y="60960"/>
                  </a:lnTo>
                  <a:lnTo>
                    <a:pt x="80772" y="83820"/>
                  </a:lnTo>
                  <a:lnTo>
                    <a:pt x="48767" y="111252"/>
                  </a:lnTo>
                  <a:lnTo>
                    <a:pt x="41148" y="120396"/>
                  </a:lnTo>
                  <a:lnTo>
                    <a:pt x="32003" y="129540"/>
                  </a:lnTo>
                  <a:lnTo>
                    <a:pt x="7619" y="172212"/>
                  </a:lnTo>
                  <a:lnTo>
                    <a:pt x="0" y="207264"/>
                  </a:lnTo>
                  <a:lnTo>
                    <a:pt x="0" y="220980"/>
                  </a:lnTo>
                  <a:lnTo>
                    <a:pt x="3048" y="227076"/>
                  </a:lnTo>
                  <a:lnTo>
                    <a:pt x="6096" y="230124"/>
                  </a:lnTo>
                  <a:lnTo>
                    <a:pt x="9143" y="231648"/>
                  </a:lnTo>
                  <a:lnTo>
                    <a:pt x="71627" y="231648"/>
                  </a:lnTo>
                  <a:lnTo>
                    <a:pt x="77724" y="225552"/>
                  </a:lnTo>
                  <a:lnTo>
                    <a:pt x="77724" y="217932"/>
                  </a:lnTo>
                  <a:lnTo>
                    <a:pt x="27431" y="217932"/>
                  </a:lnTo>
                  <a:lnTo>
                    <a:pt x="13715" y="204216"/>
                  </a:lnTo>
                  <a:lnTo>
                    <a:pt x="28041" y="204216"/>
                  </a:lnTo>
                  <a:lnTo>
                    <a:pt x="28955" y="199644"/>
                  </a:lnTo>
                  <a:lnTo>
                    <a:pt x="30479" y="190500"/>
                  </a:lnTo>
                  <a:lnTo>
                    <a:pt x="33527" y="181356"/>
                  </a:lnTo>
                  <a:lnTo>
                    <a:pt x="42672" y="163068"/>
                  </a:lnTo>
                  <a:lnTo>
                    <a:pt x="48767" y="155448"/>
                  </a:lnTo>
                  <a:lnTo>
                    <a:pt x="54863" y="146304"/>
                  </a:lnTo>
                  <a:lnTo>
                    <a:pt x="86867" y="114300"/>
                  </a:lnTo>
                  <a:lnTo>
                    <a:pt x="118872" y="91440"/>
                  </a:lnTo>
                  <a:lnTo>
                    <a:pt x="130048" y="85852"/>
                  </a:lnTo>
                  <a:lnTo>
                    <a:pt x="147827" y="73152"/>
                  </a:lnTo>
                  <a:lnTo>
                    <a:pt x="160019" y="65532"/>
                  </a:lnTo>
                  <a:lnTo>
                    <a:pt x="173735" y="59436"/>
                  </a:lnTo>
                  <a:lnTo>
                    <a:pt x="185927" y="51816"/>
                  </a:lnTo>
                  <a:lnTo>
                    <a:pt x="245363" y="28956"/>
                  </a:lnTo>
                  <a:lnTo>
                    <a:pt x="309372" y="12192"/>
                  </a:lnTo>
                  <a:lnTo>
                    <a:pt x="381000" y="1524"/>
                  </a:lnTo>
                  <a:lnTo>
                    <a:pt x="393191" y="1015"/>
                  </a:lnTo>
                  <a:lnTo>
                    <a:pt x="393191" y="0"/>
                  </a:lnTo>
                  <a:close/>
                </a:path>
                <a:path w="853440" h="231775">
                  <a:moveTo>
                    <a:pt x="737920" y="152400"/>
                  </a:moveTo>
                  <a:lnTo>
                    <a:pt x="729996" y="152400"/>
                  </a:lnTo>
                  <a:lnTo>
                    <a:pt x="725424" y="156972"/>
                  </a:lnTo>
                  <a:lnTo>
                    <a:pt x="722376" y="161544"/>
                  </a:lnTo>
                  <a:lnTo>
                    <a:pt x="720851" y="167640"/>
                  </a:lnTo>
                  <a:lnTo>
                    <a:pt x="722376" y="173736"/>
                  </a:lnTo>
                  <a:lnTo>
                    <a:pt x="726948" y="176784"/>
                  </a:lnTo>
                  <a:lnTo>
                    <a:pt x="790955" y="228600"/>
                  </a:lnTo>
                  <a:lnTo>
                    <a:pt x="797051" y="231648"/>
                  </a:lnTo>
                  <a:lnTo>
                    <a:pt x="804672" y="231648"/>
                  </a:lnTo>
                  <a:lnTo>
                    <a:pt x="810767" y="225552"/>
                  </a:lnTo>
                  <a:lnTo>
                    <a:pt x="823467" y="208788"/>
                  </a:lnTo>
                  <a:lnTo>
                    <a:pt x="787907" y="208788"/>
                  </a:lnTo>
                  <a:lnTo>
                    <a:pt x="796463" y="197929"/>
                  </a:lnTo>
                  <a:lnTo>
                    <a:pt x="774640" y="179832"/>
                  </a:lnTo>
                  <a:lnTo>
                    <a:pt x="736091" y="179832"/>
                  </a:lnTo>
                  <a:lnTo>
                    <a:pt x="743125" y="161075"/>
                  </a:lnTo>
                  <a:lnTo>
                    <a:pt x="737920" y="152400"/>
                  </a:lnTo>
                  <a:close/>
                </a:path>
                <a:path w="853440" h="231775">
                  <a:moveTo>
                    <a:pt x="28041" y="204216"/>
                  </a:moveTo>
                  <a:lnTo>
                    <a:pt x="13715" y="204216"/>
                  </a:lnTo>
                  <a:lnTo>
                    <a:pt x="27431" y="217932"/>
                  </a:lnTo>
                  <a:lnTo>
                    <a:pt x="27431" y="207264"/>
                  </a:lnTo>
                  <a:lnTo>
                    <a:pt x="28041" y="204216"/>
                  </a:lnTo>
                  <a:close/>
                </a:path>
                <a:path w="853440" h="231775">
                  <a:moveTo>
                    <a:pt x="52033" y="204216"/>
                  </a:moveTo>
                  <a:lnTo>
                    <a:pt x="28041" y="204216"/>
                  </a:lnTo>
                  <a:lnTo>
                    <a:pt x="27431" y="207264"/>
                  </a:lnTo>
                  <a:lnTo>
                    <a:pt x="27431" y="217932"/>
                  </a:lnTo>
                  <a:lnTo>
                    <a:pt x="50291" y="217932"/>
                  </a:lnTo>
                  <a:lnTo>
                    <a:pt x="51815" y="205740"/>
                  </a:lnTo>
                  <a:lnTo>
                    <a:pt x="52033" y="204216"/>
                  </a:lnTo>
                  <a:close/>
                </a:path>
                <a:path w="853440" h="231775">
                  <a:moveTo>
                    <a:pt x="417575" y="0"/>
                  </a:moveTo>
                  <a:lnTo>
                    <a:pt x="393191" y="1015"/>
                  </a:lnTo>
                  <a:lnTo>
                    <a:pt x="393191" y="27432"/>
                  </a:lnTo>
                  <a:lnTo>
                    <a:pt x="355091" y="27432"/>
                  </a:lnTo>
                  <a:lnTo>
                    <a:pt x="283463" y="35052"/>
                  </a:lnTo>
                  <a:lnTo>
                    <a:pt x="216407" y="50292"/>
                  </a:lnTo>
                  <a:lnTo>
                    <a:pt x="156972" y="71628"/>
                  </a:lnTo>
                  <a:lnTo>
                    <a:pt x="144779" y="79248"/>
                  </a:lnTo>
                  <a:lnTo>
                    <a:pt x="131063" y="85344"/>
                  </a:lnTo>
                  <a:lnTo>
                    <a:pt x="130048" y="85852"/>
                  </a:lnTo>
                  <a:lnTo>
                    <a:pt x="126491" y="88392"/>
                  </a:lnTo>
                  <a:lnTo>
                    <a:pt x="115824" y="97536"/>
                  </a:lnTo>
                  <a:lnTo>
                    <a:pt x="106679" y="105156"/>
                  </a:lnTo>
                  <a:lnTo>
                    <a:pt x="88391" y="123444"/>
                  </a:lnTo>
                  <a:lnTo>
                    <a:pt x="80772" y="132588"/>
                  </a:lnTo>
                  <a:lnTo>
                    <a:pt x="74675" y="143256"/>
                  </a:lnTo>
                  <a:lnTo>
                    <a:pt x="68579" y="152400"/>
                  </a:lnTo>
                  <a:lnTo>
                    <a:pt x="59435" y="173736"/>
                  </a:lnTo>
                  <a:lnTo>
                    <a:pt x="53339" y="195072"/>
                  </a:lnTo>
                  <a:lnTo>
                    <a:pt x="51815" y="205740"/>
                  </a:lnTo>
                  <a:lnTo>
                    <a:pt x="50291" y="217932"/>
                  </a:lnTo>
                  <a:lnTo>
                    <a:pt x="64007" y="204216"/>
                  </a:lnTo>
                  <a:lnTo>
                    <a:pt x="79248" y="204216"/>
                  </a:lnTo>
                  <a:lnTo>
                    <a:pt x="79248" y="201168"/>
                  </a:lnTo>
                  <a:lnTo>
                    <a:pt x="82296" y="192024"/>
                  </a:lnTo>
                  <a:lnTo>
                    <a:pt x="83819" y="184404"/>
                  </a:lnTo>
                  <a:lnTo>
                    <a:pt x="88391" y="175260"/>
                  </a:lnTo>
                  <a:lnTo>
                    <a:pt x="91439" y="166116"/>
                  </a:lnTo>
                  <a:lnTo>
                    <a:pt x="97535" y="158496"/>
                  </a:lnTo>
                  <a:lnTo>
                    <a:pt x="102107" y="149352"/>
                  </a:lnTo>
                  <a:lnTo>
                    <a:pt x="109727" y="141732"/>
                  </a:lnTo>
                  <a:lnTo>
                    <a:pt x="115824" y="134112"/>
                  </a:lnTo>
                  <a:lnTo>
                    <a:pt x="124967" y="126492"/>
                  </a:lnTo>
                  <a:lnTo>
                    <a:pt x="132587" y="118872"/>
                  </a:lnTo>
                  <a:lnTo>
                    <a:pt x="141731" y="111252"/>
                  </a:lnTo>
                  <a:lnTo>
                    <a:pt x="152400" y="103632"/>
                  </a:lnTo>
                  <a:lnTo>
                    <a:pt x="163067" y="97536"/>
                  </a:lnTo>
                  <a:lnTo>
                    <a:pt x="173735" y="89916"/>
                  </a:lnTo>
                  <a:lnTo>
                    <a:pt x="224027" y="65532"/>
                  </a:lnTo>
                  <a:lnTo>
                    <a:pt x="281939" y="47244"/>
                  </a:lnTo>
                  <a:lnTo>
                    <a:pt x="348996" y="33528"/>
                  </a:lnTo>
                  <a:lnTo>
                    <a:pt x="420624" y="27432"/>
                  </a:lnTo>
                  <a:lnTo>
                    <a:pt x="417575" y="0"/>
                  </a:lnTo>
                  <a:close/>
                </a:path>
                <a:path w="853440" h="231775">
                  <a:moveTo>
                    <a:pt x="79248" y="204216"/>
                  </a:moveTo>
                  <a:lnTo>
                    <a:pt x="64007" y="204216"/>
                  </a:lnTo>
                  <a:lnTo>
                    <a:pt x="50291" y="217932"/>
                  </a:lnTo>
                  <a:lnTo>
                    <a:pt x="77724" y="217932"/>
                  </a:lnTo>
                  <a:lnTo>
                    <a:pt x="79248" y="210312"/>
                  </a:lnTo>
                  <a:lnTo>
                    <a:pt x="79248" y="204216"/>
                  </a:lnTo>
                  <a:close/>
                </a:path>
                <a:path w="853440" h="231775">
                  <a:moveTo>
                    <a:pt x="796463" y="197929"/>
                  </a:moveTo>
                  <a:lnTo>
                    <a:pt x="787907" y="208788"/>
                  </a:lnTo>
                  <a:lnTo>
                    <a:pt x="807719" y="207264"/>
                  </a:lnTo>
                  <a:lnTo>
                    <a:pt x="796463" y="197929"/>
                  </a:lnTo>
                  <a:close/>
                </a:path>
                <a:path w="853440" h="231775">
                  <a:moveTo>
                    <a:pt x="827531" y="158496"/>
                  </a:moveTo>
                  <a:lnTo>
                    <a:pt x="796463" y="197929"/>
                  </a:lnTo>
                  <a:lnTo>
                    <a:pt x="807719" y="207264"/>
                  </a:lnTo>
                  <a:lnTo>
                    <a:pt x="787907" y="208788"/>
                  </a:lnTo>
                  <a:lnTo>
                    <a:pt x="823467" y="208788"/>
                  </a:lnTo>
                  <a:lnTo>
                    <a:pt x="845404" y="179832"/>
                  </a:lnTo>
                  <a:lnTo>
                    <a:pt x="838200" y="179832"/>
                  </a:lnTo>
                  <a:lnTo>
                    <a:pt x="827531" y="158496"/>
                  </a:lnTo>
                  <a:close/>
                </a:path>
                <a:path w="853440" h="231775">
                  <a:moveTo>
                    <a:pt x="743125" y="161075"/>
                  </a:moveTo>
                  <a:lnTo>
                    <a:pt x="736091" y="179832"/>
                  </a:lnTo>
                  <a:lnTo>
                    <a:pt x="766572" y="179832"/>
                  </a:lnTo>
                  <a:lnTo>
                    <a:pt x="771143" y="178308"/>
                  </a:lnTo>
                  <a:lnTo>
                    <a:pt x="771503" y="177230"/>
                  </a:lnTo>
                  <a:lnTo>
                    <a:pt x="767289" y="173736"/>
                  </a:lnTo>
                  <a:lnTo>
                    <a:pt x="749807" y="173736"/>
                  </a:lnTo>
                  <a:lnTo>
                    <a:pt x="745235" y="164592"/>
                  </a:lnTo>
                  <a:lnTo>
                    <a:pt x="743125" y="161075"/>
                  </a:lnTo>
                  <a:close/>
                </a:path>
                <a:path w="853440" h="231775">
                  <a:moveTo>
                    <a:pt x="771503" y="177230"/>
                  </a:moveTo>
                  <a:lnTo>
                    <a:pt x="771143" y="178308"/>
                  </a:lnTo>
                  <a:lnTo>
                    <a:pt x="766572" y="179832"/>
                  </a:lnTo>
                  <a:lnTo>
                    <a:pt x="774640" y="179832"/>
                  </a:lnTo>
                  <a:lnTo>
                    <a:pt x="771503" y="177230"/>
                  </a:lnTo>
                  <a:close/>
                </a:path>
                <a:path w="853440" h="231775">
                  <a:moveTo>
                    <a:pt x="477011" y="0"/>
                  </a:moveTo>
                  <a:lnTo>
                    <a:pt x="426719" y="0"/>
                  </a:lnTo>
                  <a:lnTo>
                    <a:pt x="490727" y="6096"/>
                  </a:lnTo>
                  <a:lnTo>
                    <a:pt x="521207" y="10668"/>
                  </a:lnTo>
                  <a:lnTo>
                    <a:pt x="579119" y="24384"/>
                  </a:lnTo>
                  <a:lnTo>
                    <a:pt x="632459" y="44196"/>
                  </a:lnTo>
                  <a:lnTo>
                    <a:pt x="679703" y="67056"/>
                  </a:lnTo>
                  <a:lnTo>
                    <a:pt x="703478" y="83515"/>
                  </a:lnTo>
                  <a:lnTo>
                    <a:pt x="716279" y="89916"/>
                  </a:lnTo>
                  <a:lnTo>
                    <a:pt x="752855" y="115824"/>
                  </a:lnTo>
                  <a:lnTo>
                    <a:pt x="781811" y="143256"/>
                  </a:lnTo>
                  <a:lnTo>
                    <a:pt x="786383" y="150876"/>
                  </a:lnTo>
                  <a:lnTo>
                    <a:pt x="792479" y="158496"/>
                  </a:lnTo>
                  <a:lnTo>
                    <a:pt x="797051" y="166116"/>
                  </a:lnTo>
                  <a:lnTo>
                    <a:pt x="800100" y="173736"/>
                  </a:lnTo>
                  <a:lnTo>
                    <a:pt x="803148" y="178308"/>
                  </a:lnTo>
                  <a:lnTo>
                    <a:pt x="807719" y="179832"/>
                  </a:lnTo>
                  <a:lnTo>
                    <a:pt x="810721" y="179832"/>
                  </a:lnTo>
                  <a:lnTo>
                    <a:pt x="826331" y="160020"/>
                  </a:lnTo>
                  <a:lnTo>
                    <a:pt x="824483" y="160020"/>
                  </a:lnTo>
                  <a:lnTo>
                    <a:pt x="812291" y="152400"/>
                  </a:lnTo>
                  <a:lnTo>
                    <a:pt x="820673" y="152400"/>
                  </a:lnTo>
                  <a:lnTo>
                    <a:pt x="815339" y="141732"/>
                  </a:lnTo>
                  <a:lnTo>
                    <a:pt x="786383" y="108204"/>
                  </a:lnTo>
                  <a:lnTo>
                    <a:pt x="749807" y="79248"/>
                  </a:lnTo>
                  <a:lnTo>
                    <a:pt x="707135" y="54864"/>
                  </a:lnTo>
                  <a:lnTo>
                    <a:pt x="656843" y="33528"/>
                  </a:lnTo>
                  <a:lnTo>
                    <a:pt x="600455" y="16764"/>
                  </a:lnTo>
                  <a:lnTo>
                    <a:pt x="509015" y="1524"/>
                  </a:lnTo>
                  <a:lnTo>
                    <a:pt x="477011" y="0"/>
                  </a:lnTo>
                  <a:close/>
                </a:path>
                <a:path w="853440" h="231775">
                  <a:moveTo>
                    <a:pt x="849883" y="158496"/>
                  </a:moveTo>
                  <a:lnTo>
                    <a:pt x="827531" y="158496"/>
                  </a:lnTo>
                  <a:lnTo>
                    <a:pt x="838200" y="179832"/>
                  </a:lnTo>
                  <a:lnTo>
                    <a:pt x="845404" y="179832"/>
                  </a:lnTo>
                  <a:lnTo>
                    <a:pt x="848867" y="175260"/>
                  </a:lnTo>
                  <a:lnTo>
                    <a:pt x="851915" y="170688"/>
                  </a:lnTo>
                  <a:lnTo>
                    <a:pt x="853439" y="164592"/>
                  </a:lnTo>
                  <a:lnTo>
                    <a:pt x="850391" y="160020"/>
                  </a:lnTo>
                  <a:lnTo>
                    <a:pt x="849883" y="158496"/>
                  </a:lnTo>
                  <a:close/>
                </a:path>
                <a:path w="853440" h="231775">
                  <a:moveTo>
                    <a:pt x="769619" y="152400"/>
                  </a:moveTo>
                  <a:lnTo>
                    <a:pt x="762000" y="152400"/>
                  </a:lnTo>
                  <a:lnTo>
                    <a:pt x="755428" y="163900"/>
                  </a:lnTo>
                  <a:lnTo>
                    <a:pt x="771503" y="177230"/>
                  </a:lnTo>
                  <a:lnTo>
                    <a:pt x="772667" y="173736"/>
                  </a:lnTo>
                  <a:lnTo>
                    <a:pt x="775715" y="169164"/>
                  </a:lnTo>
                  <a:lnTo>
                    <a:pt x="775715" y="164592"/>
                  </a:lnTo>
                  <a:lnTo>
                    <a:pt x="774191" y="160020"/>
                  </a:lnTo>
                  <a:lnTo>
                    <a:pt x="769619" y="152400"/>
                  </a:lnTo>
                  <a:close/>
                </a:path>
                <a:path w="853440" h="231775">
                  <a:moveTo>
                    <a:pt x="745235" y="155448"/>
                  </a:moveTo>
                  <a:lnTo>
                    <a:pt x="743125" y="161075"/>
                  </a:lnTo>
                  <a:lnTo>
                    <a:pt x="745235" y="164592"/>
                  </a:lnTo>
                  <a:lnTo>
                    <a:pt x="749807" y="173736"/>
                  </a:lnTo>
                  <a:lnTo>
                    <a:pt x="755428" y="163900"/>
                  </a:lnTo>
                  <a:lnTo>
                    <a:pt x="745235" y="155448"/>
                  </a:lnTo>
                  <a:close/>
                </a:path>
                <a:path w="853440" h="231775">
                  <a:moveTo>
                    <a:pt x="755428" y="163900"/>
                  </a:moveTo>
                  <a:lnTo>
                    <a:pt x="749807" y="173736"/>
                  </a:lnTo>
                  <a:lnTo>
                    <a:pt x="767289" y="173736"/>
                  </a:lnTo>
                  <a:lnTo>
                    <a:pt x="755428" y="163900"/>
                  </a:lnTo>
                  <a:close/>
                </a:path>
                <a:path w="853440" h="231775">
                  <a:moveTo>
                    <a:pt x="760258" y="155448"/>
                  </a:moveTo>
                  <a:lnTo>
                    <a:pt x="745235" y="155448"/>
                  </a:lnTo>
                  <a:lnTo>
                    <a:pt x="755428" y="163900"/>
                  </a:lnTo>
                  <a:lnTo>
                    <a:pt x="760258" y="155448"/>
                  </a:lnTo>
                  <a:close/>
                </a:path>
                <a:path w="853440" h="231775">
                  <a:moveTo>
                    <a:pt x="477011" y="27432"/>
                  </a:moveTo>
                  <a:lnTo>
                    <a:pt x="425196" y="27432"/>
                  </a:lnTo>
                  <a:lnTo>
                    <a:pt x="455675" y="28956"/>
                  </a:lnTo>
                  <a:lnTo>
                    <a:pt x="515111" y="38100"/>
                  </a:lnTo>
                  <a:lnTo>
                    <a:pt x="569976" y="50292"/>
                  </a:lnTo>
                  <a:lnTo>
                    <a:pt x="620267" y="68580"/>
                  </a:lnTo>
                  <a:lnTo>
                    <a:pt x="664463" y="89916"/>
                  </a:lnTo>
                  <a:lnTo>
                    <a:pt x="701039" y="114300"/>
                  </a:lnTo>
                  <a:lnTo>
                    <a:pt x="729996" y="143256"/>
                  </a:lnTo>
                  <a:lnTo>
                    <a:pt x="736091" y="149352"/>
                  </a:lnTo>
                  <a:lnTo>
                    <a:pt x="743125" y="161075"/>
                  </a:lnTo>
                  <a:lnTo>
                    <a:pt x="745235" y="155448"/>
                  </a:lnTo>
                  <a:lnTo>
                    <a:pt x="760258" y="155448"/>
                  </a:lnTo>
                  <a:lnTo>
                    <a:pt x="762000" y="152400"/>
                  </a:lnTo>
                  <a:lnTo>
                    <a:pt x="769619" y="152400"/>
                  </a:lnTo>
                  <a:lnTo>
                    <a:pt x="751331" y="124968"/>
                  </a:lnTo>
                  <a:lnTo>
                    <a:pt x="719327" y="94488"/>
                  </a:lnTo>
                  <a:lnTo>
                    <a:pt x="672083" y="68580"/>
                  </a:lnTo>
                  <a:lnTo>
                    <a:pt x="595883" y="44196"/>
                  </a:lnTo>
                  <a:lnTo>
                    <a:pt x="507491" y="28956"/>
                  </a:lnTo>
                  <a:lnTo>
                    <a:pt x="477011" y="27432"/>
                  </a:lnTo>
                  <a:close/>
                </a:path>
                <a:path w="853440" h="231775">
                  <a:moveTo>
                    <a:pt x="820673" y="152400"/>
                  </a:moveTo>
                  <a:lnTo>
                    <a:pt x="812291" y="152400"/>
                  </a:lnTo>
                  <a:lnTo>
                    <a:pt x="824483" y="160020"/>
                  </a:lnTo>
                  <a:lnTo>
                    <a:pt x="820673" y="152400"/>
                  </a:lnTo>
                  <a:close/>
                </a:path>
                <a:path w="853440" h="231775">
                  <a:moveTo>
                    <a:pt x="844296" y="152400"/>
                  </a:moveTo>
                  <a:lnTo>
                    <a:pt x="820673" y="152400"/>
                  </a:lnTo>
                  <a:lnTo>
                    <a:pt x="824483" y="160020"/>
                  </a:lnTo>
                  <a:lnTo>
                    <a:pt x="826331" y="160020"/>
                  </a:lnTo>
                  <a:lnTo>
                    <a:pt x="827531" y="158496"/>
                  </a:lnTo>
                  <a:lnTo>
                    <a:pt x="849883" y="158496"/>
                  </a:lnTo>
                  <a:lnTo>
                    <a:pt x="848867" y="155448"/>
                  </a:lnTo>
                  <a:lnTo>
                    <a:pt x="844296" y="152400"/>
                  </a:lnTo>
                  <a:close/>
                </a:path>
                <a:path w="853440" h="231775">
                  <a:moveTo>
                    <a:pt x="393191" y="1015"/>
                  </a:moveTo>
                  <a:lnTo>
                    <a:pt x="344424" y="6096"/>
                  </a:lnTo>
                  <a:lnTo>
                    <a:pt x="275843" y="19812"/>
                  </a:lnTo>
                  <a:lnTo>
                    <a:pt x="214883" y="39624"/>
                  </a:lnTo>
                  <a:lnTo>
                    <a:pt x="173735" y="59436"/>
                  </a:lnTo>
                  <a:lnTo>
                    <a:pt x="160019" y="65532"/>
                  </a:lnTo>
                  <a:lnTo>
                    <a:pt x="147827" y="73152"/>
                  </a:lnTo>
                  <a:lnTo>
                    <a:pt x="130048" y="85852"/>
                  </a:lnTo>
                  <a:lnTo>
                    <a:pt x="131063" y="85344"/>
                  </a:lnTo>
                  <a:lnTo>
                    <a:pt x="144779" y="79248"/>
                  </a:lnTo>
                  <a:lnTo>
                    <a:pt x="185927" y="60960"/>
                  </a:lnTo>
                  <a:lnTo>
                    <a:pt x="248411" y="42672"/>
                  </a:lnTo>
                  <a:lnTo>
                    <a:pt x="318515" y="30480"/>
                  </a:lnTo>
                  <a:lnTo>
                    <a:pt x="355091" y="27432"/>
                  </a:lnTo>
                  <a:lnTo>
                    <a:pt x="393191" y="27432"/>
                  </a:lnTo>
                  <a:lnTo>
                    <a:pt x="393191" y="1015"/>
                  </a:lnTo>
                  <a:close/>
                </a:path>
                <a:path w="853440" h="231775">
                  <a:moveTo>
                    <a:pt x="426719" y="0"/>
                  </a:moveTo>
                  <a:lnTo>
                    <a:pt x="417575" y="0"/>
                  </a:lnTo>
                  <a:lnTo>
                    <a:pt x="420624" y="27432"/>
                  </a:lnTo>
                  <a:lnTo>
                    <a:pt x="477011" y="27432"/>
                  </a:lnTo>
                  <a:lnTo>
                    <a:pt x="507491" y="28956"/>
                  </a:lnTo>
                  <a:lnTo>
                    <a:pt x="566927" y="38100"/>
                  </a:lnTo>
                  <a:lnTo>
                    <a:pt x="647700" y="59436"/>
                  </a:lnTo>
                  <a:lnTo>
                    <a:pt x="694943" y="79248"/>
                  </a:lnTo>
                  <a:lnTo>
                    <a:pt x="703478" y="83515"/>
                  </a:lnTo>
                  <a:lnTo>
                    <a:pt x="679703" y="67056"/>
                  </a:lnTo>
                  <a:lnTo>
                    <a:pt x="632459" y="44196"/>
                  </a:lnTo>
                  <a:lnTo>
                    <a:pt x="579119" y="24384"/>
                  </a:lnTo>
                  <a:lnTo>
                    <a:pt x="521207" y="10668"/>
                  </a:lnTo>
                  <a:lnTo>
                    <a:pt x="490727" y="6096"/>
                  </a:lnTo>
                  <a:lnTo>
                    <a:pt x="426719" y="0"/>
                  </a:lnTo>
                  <a:close/>
                </a:path>
                <a:path w="853440" h="231775">
                  <a:moveTo>
                    <a:pt x="417575" y="0"/>
                  </a:moveTo>
                  <a:lnTo>
                    <a:pt x="393191" y="0"/>
                  </a:lnTo>
                  <a:lnTo>
                    <a:pt x="393191" y="1015"/>
                  </a:lnTo>
                  <a:lnTo>
                    <a:pt x="417575" y="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9268967" y="2046732"/>
              <a:ext cx="454659" cy="241300"/>
            </a:xfrm>
            <a:custGeom>
              <a:avLst/>
              <a:gdLst/>
              <a:ahLst/>
              <a:cxnLst/>
              <a:rect l="l" t="t" r="r" b="b"/>
              <a:pathLst>
                <a:path w="454659" h="241300">
                  <a:moveTo>
                    <a:pt x="48767" y="0"/>
                  </a:moveTo>
                  <a:lnTo>
                    <a:pt x="0" y="60960"/>
                  </a:lnTo>
                  <a:lnTo>
                    <a:pt x="30479" y="60960"/>
                  </a:lnTo>
                  <a:lnTo>
                    <a:pt x="48538" y="94822"/>
                  </a:lnTo>
                  <a:lnTo>
                    <a:pt x="73795" y="126063"/>
                  </a:lnTo>
                  <a:lnTo>
                    <a:pt x="105551" y="154319"/>
                  </a:lnTo>
                  <a:lnTo>
                    <a:pt x="143101" y="179225"/>
                  </a:lnTo>
                  <a:lnTo>
                    <a:pt x="185744" y="200419"/>
                  </a:lnTo>
                  <a:lnTo>
                    <a:pt x="232776" y="217536"/>
                  </a:lnTo>
                  <a:lnTo>
                    <a:pt x="283497" y="230213"/>
                  </a:lnTo>
                  <a:lnTo>
                    <a:pt x="337203" y="238086"/>
                  </a:lnTo>
                  <a:lnTo>
                    <a:pt x="393191" y="240791"/>
                  </a:lnTo>
                  <a:lnTo>
                    <a:pt x="454151" y="240791"/>
                  </a:lnTo>
                  <a:lnTo>
                    <a:pt x="397709" y="238086"/>
                  </a:lnTo>
                  <a:lnTo>
                    <a:pt x="343650" y="230213"/>
                  </a:lnTo>
                  <a:lnTo>
                    <a:pt x="292664" y="217536"/>
                  </a:lnTo>
                  <a:lnTo>
                    <a:pt x="245441" y="200419"/>
                  </a:lnTo>
                  <a:lnTo>
                    <a:pt x="202671" y="179225"/>
                  </a:lnTo>
                  <a:lnTo>
                    <a:pt x="165043" y="154319"/>
                  </a:lnTo>
                  <a:lnTo>
                    <a:pt x="133248" y="126063"/>
                  </a:lnTo>
                  <a:lnTo>
                    <a:pt x="107976" y="94822"/>
                  </a:lnTo>
                  <a:lnTo>
                    <a:pt x="89915" y="60960"/>
                  </a:lnTo>
                  <a:lnTo>
                    <a:pt x="120396" y="60960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692639" y="2046732"/>
              <a:ext cx="405765" cy="241300"/>
            </a:xfrm>
            <a:custGeom>
              <a:avLst/>
              <a:gdLst/>
              <a:ahLst/>
              <a:cxnLst/>
              <a:rect l="l" t="t" r="r" b="b"/>
              <a:pathLst>
                <a:path w="405765" h="241300">
                  <a:moveTo>
                    <a:pt x="405383" y="0"/>
                  </a:moveTo>
                  <a:lnTo>
                    <a:pt x="345948" y="0"/>
                  </a:lnTo>
                  <a:lnTo>
                    <a:pt x="341528" y="36819"/>
                  </a:lnTo>
                  <a:lnTo>
                    <a:pt x="328696" y="71993"/>
                  </a:lnTo>
                  <a:lnTo>
                    <a:pt x="308091" y="105064"/>
                  </a:lnTo>
                  <a:lnTo>
                    <a:pt x="280355" y="135575"/>
                  </a:lnTo>
                  <a:lnTo>
                    <a:pt x="246125" y="163067"/>
                  </a:lnTo>
                  <a:lnTo>
                    <a:pt x="206044" y="187086"/>
                  </a:lnTo>
                  <a:lnTo>
                    <a:pt x="160751" y="207172"/>
                  </a:lnTo>
                  <a:lnTo>
                    <a:pt x="110886" y="222869"/>
                  </a:lnTo>
                  <a:lnTo>
                    <a:pt x="57089" y="233720"/>
                  </a:lnTo>
                  <a:lnTo>
                    <a:pt x="0" y="239267"/>
                  </a:lnTo>
                  <a:lnTo>
                    <a:pt x="7762" y="240149"/>
                  </a:lnTo>
                  <a:lnTo>
                    <a:pt x="15239" y="240601"/>
                  </a:lnTo>
                  <a:lnTo>
                    <a:pt x="30479" y="240791"/>
                  </a:lnTo>
                  <a:lnTo>
                    <a:pt x="85927" y="238172"/>
                  </a:lnTo>
                  <a:lnTo>
                    <a:pt x="138833" y="230564"/>
                  </a:lnTo>
                  <a:lnTo>
                    <a:pt x="188621" y="218347"/>
                  </a:lnTo>
                  <a:lnTo>
                    <a:pt x="234712" y="201898"/>
                  </a:lnTo>
                  <a:lnTo>
                    <a:pt x="276529" y="181595"/>
                  </a:lnTo>
                  <a:lnTo>
                    <a:pt x="313497" y="157815"/>
                  </a:lnTo>
                  <a:lnTo>
                    <a:pt x="345037" y="130938"/>
                  </a:lnTo>
                  <a:lnTo>
                    <a:pt x="370573" y="101339"/>
                  </a:lnTo>
                  <a:lnTo>
                    <a:pt x="401323" y="35492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3F67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253727" y="2033016"/>
              <a:ext cx="858519" cy="268605"/>
            </a:xfrm>
            <a:custGeom>
              <a:avLst/>
              <a:gdLst/>
              <a:ahLst/>
              <a:cxnLst/>
              <a:rect l="l" t="t" r="r" b="b"/>
              <a:pathLst>
                <a:path w="858520" h="268605">
                  <a:moveTo>
                    <a:pt x="32003" y="79248"/>
                  </a:moveTo>
                  <a:lnTo>
                    <a:pt x="54864" y="120396"/>
                  </a:lnTo>
                  <a:lnTo>
                    <a:pt x="86868" y="156972"/>
                  </a:lnTo>
                  <a:lnTo>
                    <a:pt x="126492" y="188976"/>
                  </a:lnTo>
                  <a:lnTo>
                    <a:pt x="173736" y="216408"/>
                  </a:lnTo>
                  <a:lnTo>
                    <a:pt x="225551" y="237744"/>
                  </a:lnTo>
                  <a:lnTo>
                    <a:pt x="283464" y="254508"/>
                  </a:lnTo>
                  <a:lnTo>
                    <a:pt x="344424" y="265176"/>
                  </a:lnTo>
                  <a:lnTo>
                    <a:pt x="408431" y="268224"/>
                  </a:lnTo>
                  <a:lnTo>
                    <a:pt x="469392" y="268224"/>
                  </a:lnTo>
                  <a:lnTo>
                    <a:pt x="403860" y="265176"/>
                  </a:lnTo>
                  <a:lnTo>
                    <a:pt x="373379" y="260604"/>
                  </a:lnTo>
                  <a:lnTo>
                    <a:pt x="313944" y="246888"/>
                  </a:lnTo>
                  <a:lnTo>
                    <a:pt x="257555" y="227076"/>
                  </a:lnTo>
                  <a:lnTo>
                    <a:pt x="208788" y="202692"/>
                  </a:lnTo>
                  <a:lnTo>
                    <a:pt x="184403" y="192024"/>
                  </a:lnTo>
                  <a:lnTo>
                    <a:pt x="121920" y="152400"/>
                  </a:lnTo>
                  <a:lnTo>
                    <a:pt x="89916" y="120396"/>
                  </a:lnTo>
                  <a:lnTo>
                    <a:pt x="67818" y="88392"/>
                  </a:lnTo>
                  <a:lnTo>
                    <a:pt x="45720" y="88392"/>
                  </a:lnTo>
                  <a:lnTo>
                    <a:pt x="32003" y="79248"/>
                  </a:lnTo>
                  <a:close/>
                </a:path>
                <a:path w="858520" h="268605">
                  <a:moveTo>
                    <a:pt x="208788" y="202692"/>
                  </a:moveTo>
                  <a:lnTo>
                    <a:pt x="257555" y="227076"/>
                  </a:lnTo>
                  <a:lnTo>
                    <a:pt x="313944" y="246888"/>
                  </a:lnTo>
                  <a:lnTo>
                    <a:pt x="373379" y="260604"/>
                  </a:lnTo>
                  <a:lnTo>
                    <a:pt x="469392" y="268224"/>
                  </a:lnTo>
                  <a:lnTo>
                    <a:pt x="469392" y="266700"/>
                  </a:lnTo>
                  <a:lnTo>
                    <a:pt x="440436" y="266700"/>
                  </a:lnTo>
                  <a:lnTo>
                    <a:pt x="437557" y="240792"/>
                  </a:lnTo>
                  <a:lnTo>
                    <a:pt x="408431" y="240792"/>
                  </a:lnTo>
                  <a:lnTo>
                    <a:pt x="347472" y="237744"/>
                  </a:lnTo>
                  <a:lnTo>
                    <a:pt x="316992" y="233172"/>
                  </a:lnTo>
                  <a:lnTo>
                    <a:pt x="288036" y="227076"/>
                  </a:lnTo>
                  <a:lnTo>
                    <a:pt x="260603" y="220980"/>
                  </a:lnTo>
                  <a:lnTo>
                    <a:pt x="208788" y="202692"/>
                  </a:lnTo>
                  <a:close/>
                </a:path>
                <a:path w="858520" h="268605">
                  <a:moveTo>
                    <a:pt x="830579" y="13716"/>
                  </a:moveTo>
                  <a:lnTo>
                    <a:pt x="830579" y="25908"/>
                  </a:lnTo>
                  <a:lnTo>
                    <a:pt x="829055" y="36576"/>
                  </a:lnTo>
                  <a:lnTo>
                    <a:pt x="827531" y="48768"/>
                  </a:lnTo>
                  <a:lnTo>
                    <a:pt x="803148" y="100584"/>
                  </a:lnTo>
                  <a:lnTo>
                    <a:pt x="771144" y="138684"/>
                  </a:lnTo>
                  <a:lnTo>
                    <a:pt x="749807" y="155448"/>
                  </a:lnTo>
                  <a:lnTo>
                    <a:pt x="739140" y="164592"/>
                  </a:lnTo>
                  <a:lnTo>
                    <a:pt x="714755" y="179832"/>
                  </a:lnTo>
                  <a:lnTo>
                    <a:pt x="701040" y="187452"/>
                  </a:lnTo>
                  <a:lnTo>
                    <a:pt x="673607" y="201168"/>
                  </a:lnTo>
                  <a:lnTo>
                    <a:pt x="670837" y="202137"/>
                  </a:lnTo>
                  <a:lnTo>
                    <a:pt x="667512" y="204216"/>
                  </a:lnTo>
                  <a:lnTo>
                    <a:pt x="609600" y="231648"/>
                  </a:lnTo>
                  <a:lnTo>
                    <a:pt x="545592" y="251460"/>
                  </a:lnTo>
                  <a:lnTo>
                    <a:pt x="475488" y="263652"/>
                  </a:lnTo>
                  <a:lnTo>
                    <a:pt x="469392" y="264182"/>
                  </a:lnTo>
                  <a:lnTo>
                    <a:pt x="469392" y="268224"/>
                  </a:lnTo>
                  <a:lnTo>
                    <a:pt x="489203" y="268224"/>
                  </a:lnTo>
                  <a:lnTo>
                    <a:pt x="547116" y="263652"/>
                  </a:lnTo>
                  <a:lnTo>
                    <a:pt x="618744" y="248412"/>
                  </a:lnTo>
                  <a:lnTo>
                    <a:pt x="684276" y="225552"/>
                  </a:lnTo>
                  <a:lnTo>
                    <a:pt x="728472" y="204216"/>
                  </a:lnTo>
                  <a:lnTo>
                    <a:pt x="768096" y="176784"/>
                  </a:lnTo>
                  <a:lnTo>
                    <a:pt x="778764" y="167640"/>
                  </a:lnTo>
                  <a:lnTo>
                    <a:pt x="790955" y="158496"/>
                  </a:lnTo>
                  <a:lnTo>
                    <a:pt x="800100" y="147828"/>
                  </a:lnTo>
                  <a:lnTo>
                    <a:pt x="810768" y="137160"/>
                  </a:lnTo>
                  <a:lnTo>
                    <a:pt x="818388" y="126492"/>
                  </a:lnTo>
                  <a:lnTo>
                    <a:pt x="845820" y="79248"/>
                  </a:lnTo>
                  <a:lnTo>
                    <a:pt x="856488" y="39624"/>
                  </a:lnTo>
                  <a:lnTo>
                    <a:pt x="858012" y="27432"/>
                  </a:lnTo>
                  <a:lnTo>
                    <a:pt x="844296" y="27432"/>
                  </a:lnTo>
                  <a:lnTo>
                    <a:pt x="830579" y="13716"/>
                  </a:lnTo>
                  <a:close/>
                </a:path>
                <a:path w="858520" h="268605">
                  <a:moveTo>
                    <a:pt x="437959" y="239220"/>
                  </a:moveTo>
                  <a:lnTo>
                    <a:pt x="437388" y="239268"/>
                  </a:lnTo>
                  <a:lnTo>
                    <a:pt x="440436" y="266700"/>
                  </a:lnTo>
                  <a:lnTo>
                    <a:pt x="469392" y="264182"/>
                  </a:lnTo>
                  <a:lnTo>
                    <a:pt x="469392" y="240792"/>
                  </a:lnTo>
                  <a:lnTo>
                    <a:pt x="437959" y="239220"/>
                  </a:lnTo>
                  <a:close/>
                </a:path>
                <a:path w="858520" h="268605">
                  <a:moveTo>
                    <a:pt x="469392" y="264182"/>
                  </a:moveTo>
                  <a:lnTo>
                    <a:pt x="440436" y="266700"/>
                  </a:lnTo>
                  <a:lnTo>
                    <a:pt x="469392" y="266700"/>
                  </a:lnTo>
                  <a:lnTo>
                    <a:pt x="469392" y="264182"/>
                  </a:lnTo>
                  <a:close/>
                </a:path>
                <a:path w="858520" h="268605">
                  <a:moveTo>
                    <a:pt x="848868" y="0"/>
                  </a:moveTo>
                  <a:lnTo>
                    <a:pt x="777240" y="0"/>
                  </a:lnTo>
                  <a:lnTo>
                    <a:pt x="771144" y="6096"/>
                  </a:lnTo>
                  <a:lnTo>
                    <a:pt x="771144" y="24384"/>
                  </a:lnTo>
                  <a:lnTo>
                    <a:pt x="768096" y="45720"/>
                  </a:lnTo>
                  <a:lnTo>
                    <a:pt x="765048" y="54864"/>
                  </a:lnTo>
                  <a:lnTo>
                    <a:pt x="762000" y="65532"/>
                  </a:lnTo>
                  <a:lnTo>
                    <a:pt x="757427" y="76200"/>
                  </a:lnTo>
                  <a:lnTo>
                    <a:pt x="717803" y="132588"/>
                  </a:lnTo>
                  <a:lnTo>
                    <a:pt x="697992" y="149352"/>
                  </a:lnTo>
                  <a:lnTo>
                    <a:pt x="688848" y="156972"/>
                  </a:lnTo>
                  <a:lnTo>
                    <a:pt x="678179" y="166116"/>
                  </a:lnTo>
                  <a:lnTo>
                    <a:pt x="665988" y="173736"/>
                  </a:lnTo>
                  <a:lnTo>
                    <a:pt x="653796" y="179832"/>
                  </a:lnTo>
                  <a:lnTo>
                    <a:pt x="629412" y="193548"/>
                  </a:lnTo>
                  <a:lnTo>
                    <a:pt x="571500" y="216408"/>
                  </a:lnTo>
                  <a:lnTo>
                    <a:pt x="507492" y="231648"/>
                  </a:lnTo>
                  <a:lnTo>
                    <a:pt x="437959" y="239220"/>
                  </a:lnTo>
                  <a:lnTo>
                    <a:pt x="469392" y="240792"/>
                  </a:lnTo>
                  <a:lnTo>
                    <a:pt x="469392" y="264182"/>
                  </a:lnTo>
                  <a:lnTo>
                    <a:pt x="475488" y="263652"/>
                  </a:lnTo>
                  <a:lnTo>
                    <a:pt x="512064" y="259080"/>
                  </a:lnTo>
                  <a:lnTo>
                    <a:pt x="545592" y="251460"/>
                  </a:lnTo>
                  <a:lnTo>
                    <a:pt x="579120" y="242316"/>
                  </a:lnTo>
                  <a:lnTo>
                    <a:pt x="583474" y="240792"/>
                  </a:lnTo>
                  <a:lnTo>
                    <a:pt x="487679" y="240792"/>
                  </a:lnTo>
                  <a:lnTo>
                    <a:pt x="542544" y="236220"/>
                  </a:lnTo>
                  <a:lnTo>
                    <a:pt x="611124" y="222504"/>
                  </a:lnTo>
                  <a:lnTo>
                    <a:pt x="670837" y="202137"/>
                  </a:lnTo>
                  <a:lnTo>
                    <a:pt x="716279" y="170688"/>
                  </a:lnTo>
                  <a:lnTo>
                    <a:pt x="745236" y="141732"/>
                  </a:lnTo>
                  <a:lnTo>
                    <a:pt x="754379" y="132588"/>
                  </a:lnTo>
                  <a:lnTo>
                    <a:pt x="781812" y="88392"/>
                  </a:lnTo>
                  <a:lnTo>
                    <a:pt x="797051" y="39624"/>
                  </a:lnTo>
                  <a:lnTo>
                    <a:pt x="797051" y="27432"/>
                  </a:lnTo>
                  <a:lnTo>
                    <a:pt x="784860" y="27432"/>
                  </a:lnTo>
                  <a:lnTo>
                    <a:pt x="798576" y="15240"/>
                  </a:lnTo>
                  <a:lnTo>
                    <a:pt x="830579" y="15240"/>
                  </a:lnTo>
                  <a:lnTo>
                    <a:pt x="830579" y="13716"/>
                  </a:lnTo>
                  <a:lnTo>
                    <a:pt x="858012" y="13716"/>
                  </a:lnTo>
                  <a:lnTo>
                    <a:pt x="858012" y="10668"/>
                  </a:lnTo>
                  <a:lnTo>
                    <a:pt x="854964" y="4572"/>
                  </a:lnTo>
                  <a:lnTo>
                    <a:pt x="851916" y="1524"/>
                  </a:lnTo>
                  <a:lnTo>
                    <a:pt x="848868" y="0"/>
                  </a:lnTo>
                  <a:close/>
                </a:path>
                <a:path w="858520" h="268605">
                  <a:moveTo>
                    <a:pt x="98612" y="61617"/>
                  </a:moveTo>
                  <a:lnTo>
                    <a:pt x="96012" y="62484"/>
                  </a:lnTo>
                  <a:lnTo>
                    <a:pt x="94488" y="67056"/>
                  </a:lnTo>
                  <a:lnTo>
                    <a:pt x="91440" y="70104"/>
                  </a:lnTo>
                  <a:lnTo>
                    <a:pt x="91440" y="74676"/>
                  </a:lnTo>
                  <a:lnTo>
                    <a:pt x="92964" y="79248"/>
                  </a:lnTo>
                  <a:lnTo>
                    <a:pt x="102107" y="100584"/>
                  </a:lnTo>
                  <a:lnTo>
                    <a:pt x="108203" y="109728"/>
                  </a:lnTo>
                  <a:lnTo>
                    <a:pt x="114300" y="120396"/>
                  </a:lnTo>
                  <a:lnTo>
                    <a:pt x="146303" y="156972"/>
                  </a:lnTo>
                  <a:lnTo>
                    <a:pt x="185927" y="188976"/>
                  </a:lnTo>
                  <a:lnTo>
                    <a:pt x="260603" y="220980"/>
                  </a:lnTo>
                  <a:lnTo>
                    <a:pt x="316992" y="233172"/>
                  </a:lnTo>
                  <a:lnTo>
                    <a:pt x="408431" y="240792"/>
                  </a:lnTo>
                  <a:lnTo>
                    <a:pt x="437557" y="240792"/>
                  </a:lnTo>
                  <a:lnTo>
                    <a:pt x="437388" y="239268"/>
                  </a:lnTo>
                  <a:lnTo>
                    <a:pt x="437959" y="239220"/>
                  </a:lnTo>
                  <a:lnTo>
                    <a:pt x="377951" y="233172"/>
                  </a:lnTo>
                  <a:lnTo>
                    <a:pt x="321564" y="220980"/>
                  </a:lnTo>
                  <a:lnTo>
                    <a:pt x="269748" y="202692"/>
                  </a:lnTo>
                  <a:lnTo>
                    <a:pt x="222503" y="179832"/>
                  </a:lnTo>
                  <a:lnTo>
                    <a:pt x="182879" y="152400"/>
                  </a:lnTo>
                  <a:lnTo>
                    <a:pt x="150875" y="121920"/>
                  </a:lnTo>
                  <a:lnTo>
                    <a:pt x="132588" y="96012"/>
                  </a:lnTo>
                  <a:lnTo>
                    <a:pt x="127508" y="88392"/>
                  </a:lnTo>
                  <a:lnTo>
                    <a:pt x="105155" y="88392"/>
                  </a:lnTo>
                  <a:lnTo>
                    <a:pt x="113720" y="74474"/>
                  </a:lnTo>
                  <a:lnTo>
                    <a:pt x="98612" y="61617"/>
                  </a:lnTo>
                  <a:close/>
                </a:path>
                <a:path w="858520" h="268605">
                  <a:moveTo>
                    <a:pt x="670837" y="202137"/>
                  </a:moveTo>
                  <a:lnTo>
                    <a:pt x="611124" y="222504"/>
                  </a:lnTo>
                  <a:lnTo>
                    <a:pt x="542544" y="236220"/>
                  </a:lnTo>
                  <a:lnTo>
                    <a:pt x="487679" y="240792"/>
                  </a:lnTo>
                  <a:lnTo>
                    <a:pt x="583474" y="240792"/>
                  </a:lnTo>
                  <a:lnTo>
                    <a:pt x="609600" y="231648"/>
                  </a:lnTo>
                  <a:lnTo>
                    <a:pt x="640079" y="219456"/>
                  </a:lnTo>
                  <a:lnTo>
                    <a:pt x="667512" y="204216"/>
                  </a:lnTo>
                  <a:lnTo>
                    <a:pt x="670837" y="202137"/>
                  </a:lnTo>
                  <a:close/>
                </a:path>
                <a:path w="858520" h="268605">
                  <a:moveTo>
                    <a:pt x="65531" y="0"/>
                  </a:moveTo>
                  <a:lnTo>
                    <a:pt x="62483" y="0"/>
                  </a:lnTo>
                  <a:lnTo>
                    <a:pt x="57912" y="1524"/>
                  </a:lnTo>
                  <a:lnTo>
                    <a:pt x="4572" y="65532"/>
                  </a:lnTo>
                  <a:lnTo>
                    <a:pt x="0" y="74676"/>
                  </a:lnTo>
                  <a:lnTo>
                    <a:pt x="3048" y="80772"/>
                  </a:lnTo>
                  <a:lnTo>
                    <a:pt x="4572" y="85344"/>
                  </a:lnTo>
                  <a:lnTo>
                    <a:pt x="9144" y="88392"/>
                  </a:lnTo>
                  <a:lnTo>
                    <a:pt x="35922" y="88392"/>
                  </a:lnTo>
                  <a:lnTo>
                    <a:pt x="33310" y="82296"/>
                  </a:lnTo>
                  <a:lnTo>
                    <a:pt x="25907" y="82296"/>
                  </a:lnTo>
                  <a:lnTo>
                    <a:pt x="15240" y="60960"/>
                  </a:lnTo>
                  <a:lnTo>
                    <a:pt x="43414" y="60960"/>
                  </a:lnTo>
                  <a:lnTo>
                    <a:pt x="65793" y="33685"/>
                  </a:lnTo>
                  <a:lnTo>
                    <a:pt x="54864" y="24384"/>
                  </a:lnTo>
                  <a:lnTo>
                    <a:pt x="74675" y="22860"/>
                  </a:lnTo>
                  <a:lnTo>
                    <a:pt x="95402" y="22860"/>
                  </a:lnTo>
                  <a:lnTo>
                    <a:pt x="71627" y="3048"/>
                  </a:lnTo>
                  <a:lnTo>
                    <a:pt x="65531" y="0"/>
                  </a:lnTo>
                  <a:close/>
                </a:path>
                <a:path w="858520" h="268605">
                  <a:moveTo>
                    <a:pt x="63246" y="79248"/>
                  </a:moveTo>
                  <a:lnTo>
                    <a:pt x="32003" y="79248"/>
                  </a:lnTo>
                  <a:lnTo>
                    <a:pt x="45720" y="88392"/>
                  </a:lnTo>
                  <a:lnTo>
                    <a:pt x="67818" y="88392"/>
                  </a:lnTo>
                  <a:lnTo>
                    <a:pt x="63246" y="79248"/>
                  </a:lnTo>
                  <a:close/>
                </a:path>
                <a:path w="858520" h="268605">
                  <a:moveTo>
                    <a:pt x="113720" y="74474"/>
                  </a:moveTo>
                  <a:lnTo>
                    <a:pt x="105155" y="88392"/>
                  </a:lnTo>
                  <a:lnTo>
                    <a:pt x="127508" y="88392"/>
                  </a:lnTo>
                  <a:lnTo>
                    <a:pt x="126492" y="86868"/>
                  </a:lnTo>
                  <a:lnTo>
                    <a:pt x="125165" y="84215"/>
                  </a:lnTo>
                  <a:lnTo>
                    <a:pt x="113720" y="74474"/>
                  </a:lnTo>
                  <a:close/>
                </a:path>
                <a:path w="858520" h="268605">
                  <a:moveTo>
                    <a:pt x="125165" y="84215"/>
                  </a:moveTo>
                  <a:lnTo>
                    <a:pt x="126492" y="86868"/>
                  </a:lnTo>
                  <a:lnTo>
                    <a:pt x="127508" y="88392"/>
                  </a:lnTo>
                  <a:lnTo>
                    <a:pt x="141731" y="88392"/>
                  </a:lnTo>
                  <a:lnTo>
                    <a:pt x="144779" y="85344"/>
                  </a:lnTo>
                  <a:lnTo>
                    <a:pt x="126492" y="85344"/>
                  </a:lnTo>
                  <a:lnTo>
                    <a:pt x="125165" y="84215"/>
                  </a:lnTo>
                  <a:close/>
                </a:path>
                <a:path w="858520" h="268605">
                  <a:moveTo>
                    <a:pt x="132778" y="68580"/>
                  </a:moveTo>
                  <a:lnTo>
                    <a:pt x="117348" y="68580"/>
                  </a:lnTo>
                  <a:lnTo>
                    <a:pt x="125165" y="84215"/>
                  </a:lnTo>
                  <a:lnTo>
                    <a:pt x="126492" y="85344"/>
                  </a:lnTo>
                  <a:lnTo>
                    <a:pt x="132778" y="68580"/>
                  </a:lnTo>
                  <a:close/>
                </a:path>
                <a:path w="858520" h="268605">
                  <a:moveTo>
                    <a:pt x="141122" y="60960"/>
                  </a:moveTo>
                  <a:lnTo>
                    <a:pt x="135636" y="60960"/>
                  </a:lnTo>
                  <a:lnTo>
                    <a:pt x="126492" y="85344"/>
                  </a:lnTo>
                  <a:lnTo>
                    <a:pt x="144779" y="85344"/>
                  </a:lnTo>
                  <a:lnTo>
                    <a:pt x="146303" y="83820"/>
                  </a:lnTo>
                  <a:lnTo>
                    <a:pt x="147827" y="79248"/>
                  </a:lnTo>
                  <a:lnTo>
                    <a:pt x="149351" y="73152"/>
                  </a:lnTo>
                  <a:lnTo>
                    <a:pt x="147827" y="67056"/>
                  </a:lnTo>
                  <a:lnTo>
                    <a:pt x="144779" y="64008"/>
                  </a:lnTo>
                  <a:lnTo>
                    <a:pt x="141122" y="60960"/>
                  </a:lnTo>
                  <a:close/>
                </a:path>
                <a:path w="858520" h="268605">
                  <a:moveTo>
                    <a:pt x="117348" y="68580"/>
                  </a:moveTo>
                  <a:lnTo>
                    <a:pt x="113720" y="74474"/>
                  </a:lnTo>
                  <a:lnTo>
                    <a:pt x="125165" y="84215"/>
                  </a:lnTo>
                  <a:lnTo>
                    <a:pt x="117348" y="68580"/>
                  </a:lnTo>
                  <a:close/>
                </a:path>
                <a:path w="858520" h="268605">
                  <a:moveTo>
                    <a:pt x="43414" y="60960"/>
                  </a:moveTo>
                  <a:lnTo>
                    <a:pt x="15240" y="60960"/>
                  </a:lnTo>
                  <a:lnTo>
                    <a:pt x="25907" y="82296"/>
                  </a:lnTo>
                  <a:lnTo>
                    <a:pt x="43414" y="60960"/>
                  </a:lnTo>
                  <a:close/>
                </a:path>
                <a:path w="858520" h="268605">
                  <a:moveTo>
                    <a:pt x="50292" y="60960"/>
                  </a:moveTo>
                  <a:lnTo>
                    <a:pt x="43414" y="60960"/>
                  </a:lnTo>
                  <a:lnTo>
                    <a:pt x="25907" y="82296"/>
                  </a:lnTo>
                  <a:lnTo>
                    <a:pt x="33310" y="82296"/>
                  </a:lnTo>
                  <a:lnTo>
                    <a:pt x="32003" y="79248"/>
                  </a:lnTo>
                  <a:lnTo>
                    <a:pt x="63246" y="79248"/>
                  </a:lnTo>
                  <a:lnTo>
                    <a:pt x="57912" y="68580"/>
                  </a:lnTo>
                  <a:lnTo>
                    <a:pt x="54864" y="64008"/>
                  </a:lnTo>
                  <a:lnTo>
                    <a:pt x="50292" y="60960"/>
                  </a:lnTo>
                  <a:close/>
                </a:path>
                <a:path w="858520" h="268605">
                  <a:moveTo>
                    <a:pt x="135636" y="60960"/>
                  </a:moveTo>
                  <a:lnTo>
                    <a:pt x="100583" y="60960"/>
                  </a:lnTo>
                  <a:lnTo>
                    <a:pt x="98612" y="61617"/>
                  </a:lnTo>
                  <a:lnTo>
                    <a:pt x="113720" y="74474"/>
                  </a:lnTo>
                  <a:lnTo>
                    <a:pt x="117348" y="68580"/>
                  </a:lnTo>
                  <a:lnTo>
                    <a:pt x="132778" y="68580"/>
                  </a:lnTo>
                  <a:lnTo>
                    <a:pt x="135636" y="60960"/>
                  </a:lnTo>
                  <a:close/>
                </a:path>
                <a:path w="858520" h="268605">
                  <a:moveTo>
                    <a:pt x="95402" y="22860"/>
                  </a:moveTo>
                  <a:lnTo>
                    <a:pt x="74675" y="22860"/>
                  </a:lnTo>
                  <a:lnTo>
                    <a:pt x="65793" y="33685"/>
                  </a:lnTo>
                  <a:lnTo>
                    <a:pt x="98612" y="61617"/>
                  </a:lnTo>
                  <a:lnTo>
                    <a:pt x="100583" y="60960"/>
                  </a:lnTo>
                  <a:lnTo>
                    <a:pt x="141122" y="60960"/>
                  </a:lnTo>
                  <a:lnTo>
                    <a:pt x="95402" y="22860"/>
                  </a:lnTo>
                  <a:close/>
                </a:path>
                <a:path w="858520" h="268605">
                  <a:moveTo>
                    <a:pt x="74675" y="22860"/>
                  </a:moveTo>
                  <a:lnTo>
                    <a:pt x="54864" y="24384"/>
                  </a:lnTo>
                  <a:lnTo>
                    <a:pt x="65793" y="33685"/>
                  </a:lnTo>
                  <a:lnTo>
                    <a:pt x="74675" y="22860"/>
                  </a:lnTo>
                  <a:close/>
                </a:path>
                <a:path w="858520" h="268605">
                  <a:moveTo>
                    <a:pt x="798576" y="15240"/>
                  </a:moveTo>
                  <a:lnTo>
                    <a:pt x="784860" y="27432"/>
                  </a:lnTo>
                  <a:lnTo>
                    <a:pt x="797051" y="27432"/>
                  </a:lnTo>
                  <a:lnTo>
                    <a:pt x="798576" y="15240"/>
                  </a:lnTo>
                  <a:close/>
                </a:path>
                <a:path w="858520" h="268605">
                  <a:moveTo>
                    <a:pt x="830579" y="15240"/>
                  </a:moveTo>
                  <a:lnTo>
                    <a:pt x="798576" y="15240"/>
                  </a:lnTo>
                  <a:lnTo>
                    <a:pt x="797051" y="27432"/>
                  </a:lnTo>
                  <a:lnTo>
                    <a:pt x="830362" y="27432"/>
                  </a:lnTo>
                  <a:lnTo>
                    <a:pt x="830579" y="25908"/>
                  </a:lnTo>
                  <a:lnTo>
                    <a:pt x="830579" y="15240"/>
                  </a:lnTo>
                  <a:close/>
                </a:path>
                <a:path w="858520" h="268605">
                  <a:moveTo>
                    <a:pt x="858012" y="13716"/>
                  </a:moveTo>
                  <a:lnTo>
                    <a:pt x="830579" y="13716"/>
                  </a:lnTo>
                  <a:lnTo>
                    <a:pt x="844296" y="27432"/>
                  </a:lnTo>
                  <a:lnTo>
                    <a:pt x="858012" y="27432"/>
                  </a:lnTo>
                  <a:lnTo>
                    <a:pt x="858012" y="1371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00456" y="3500627"/>
              <a:ext cx="934719" cy="2546985"/>
            </a:xfrm>
            <a:custGeom>
              <a:avLst/>
              <a:gdLst/>
              <a:ahLst/>
              <a:cxnLst/>
              <a:rect l="l" t="t" r="r" b="b"/>
              <a:pathLst>
                <a:path w="934719" h="2546985">
                  <a:moveTo>
                    <a:pt x="152400" y="2545080"/>
                  </a:moveTo>
                  <a:lnTo>
                    <a:pt x="21336" y="1156716"/>
                  </a:lnTo>
                  <a:lnTo>
                    <a:pt x="0" y="1158240"/>
                  </a:lnTo>
                  <a:lnTo>
                    <a:pt x="131064" y="2546604"/>
                  </a:lnTo>
                  <a:lnTo>
                    <a:pt x="152400" y="2545080"/>
                  </a:lnTo>
                  <a:close/>
                </a:path>
                <a:path w="934719" h="2546985">
                  <a:moveTo>
                    <a:pt x="775716" y="1327404"/>
                  </a:moveTo>
                  <a:lnTo>
                    <a:pt x="583692" y="986028"/>
                  </a:lnTo>
                  <a:lnTo>
                    <a:pt x="565404" y="996696"/>
                  </a:lnTo>
                  <a:lnTo>
                    <a:pt x="757428" y="1336548"/>
                  </a:lnTo>
                  <a:lnTo>
                    <a:pt x="775716" y="1327404"/>
                  </a:lnTo>
                  <a:close/>
                </a:path>
                <a:path w="934719" h="2546985">
                  <a:moveTo>
                    <a:pt x="934212" y="19812"/>
                  </a:moveTo>
                  <a:lnTo>
                    <a:pt x="929640" y="0"/>
                  </a:lnTo>
                  <a:lnTo>
                    <a:pt x="662940" y="65532"/>
                  </a:lnTo>
                  <a:lnTo>
                    <a:pt x="667512" y="85344"/>
                  </a:lnTo>
                  <a:lnTo>
                    <a:pt x="934212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082039" y="4832604"/>
              <a:ext cx="571500" cy="190500"/>
            </a:xfrm>
            <a:custGeom>
              <a:avLst/>
              <a:gdLst/>
              <a:ahLst/>
              <a:cxnLst/>
              <a:rect l="l" t="t" r="r" b="b"/>
              <a:pathLst>
                <a:path w="571500" h="190500">
                  <a:moveTo>
                    <a:pt x="571499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571499" y="190499"/>
                  </a:lnTo>
                  <a:lnTo>
                    <a:pt x="571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9273031" y="523747"/>
            <a:ext cx="1362075" cy="683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90"/>
              </a:spcBef>
            </a:pPr>
            <a:r>
              <a:rPr dirty="0" sz="1050" spc="30">
                <a:latin typeface="MS UI Gothic"/>
                <a:cs typeface="MS UI Gothic"/>
              </a:rPr>
              <a:t>内閣官房</a:t>
            </a:r>
            <a:r>
              <a:rPr dirty="0" sz="1050" spc="10">
                <a:latin typeface="Calibri"/>
                <a:cs typeface="Calibri"/>
              </a:rPr>
              <a:t>IT</a:t>
            </a:r>
            <a:r>
              <a:rPr dirty="0" sz="1050" spc="25">
                <a:latin typeface="MS UI Gothic"/>
                <a:cs typeface="MS UI Gothic"/>
              </a:rPr>
              <a:t>総合戦略室 </a:t>
            </a:r>
            <a:r>
              <a:rPr dirty="0" sz="1050" spc="30">
                <a:latin typeface="MS UI Gothic"/>
                <a:cs typeface="MS UI Gothic"/>
              </a:rPr>
              <a:t>総務省</a:t>
            </a:r>
            <a:endParaRPr sz="1050">
              <a:latin typeface="MS UI Gothic"/>
              <a:cs typeface="MS UI Gothic"/>
            </a:endParaRPr>
          </a:p>
          <a:p>
            <a:pPr marL="12700" marR="655320">
              <a:lnSpc>
                <a:spcPct val="102899"/>
              </a:lnSpc>
            </a:pPr>
            <a:r>
              <a:rPr dirty="0" sz="1050" spc="25">
                <a:latin typeface="MS UI Gothic"/>
                <a:cs typeface="MS UI Gothic"/>
              </a:rPr>
              <a:t>文部科学省 経済産業省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72388" y="4819904"/>
            <a:ext cx="59055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Meiryo UI"/>
                <a:cs typeface="Meiryo UI"/>
              </a:rPr>
              <a:t>5G</a:t>
            </a:r>
            <a:r>
              <a:rPr dirty="0" sz="1200" spc="10">
                <a:latin typeface="Meiryo UI"/>
                <a:cs typeface="Meiryo UI"/>
              </a:rPr>
              <a:t>/L</a:t>
            </a:r>
            <a:r>
              <a:rPr dirty="0" sz="1200" spc="10">
                <a:latin typeface="Meiryo UI"/>
                <a:cs typeface="Meiryo UI"/>
              </a:rPr>
              <a:t>T</a:t>
            </a:r>
            <a:r>
              <a:rPr dirty="0" sz="1200" spc="20">
                <a:latin typeface="Meiryo UI"/>
                <a:cs typeface="Meiryo UI"/>
              </a:rPr>
              <a:t>E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623316" y="2304288"/>
            <a:ext cx="8987155" cy="2868295"/>
            <a:chOff x="623316" y="2304288"/>
            <a:chExt cx="8987155" cy="2868295"/>
          </a:xfrm>
        </p:grpSpPr>
        <p:pic>
          <p:nvPicPr>
            <p:cNvPr id="98" name="object 9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3316" y="4846320"/>
              <a:ext cx="396240" cy="326136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9168384" y="2310384"/>
              <a:ext cx="436245" cy="1480185"/>
            </a:xfrm>
            <a:custGeom>
              <a:avLst/>
              <a:gdLst/>
              <a:ahLst/>
              <a:cxnLst/>
              <a:rect l="l" t="t" r="r" b="b"/>
              <a:pathLst>
                <a:path w="436245" h="1480185">
                  <a:moveTo>
                    <a:pt x="435864" y="0"/>
                  </a:moveTo>
                  <a:lnTo>
                    <a:pt x="0" y="0"/>
                  </a:lnTo>
                  <a:lnTo>
                    <a:pt x="0" y="1479803"/>
                  </a:lnTo>
                  <a:lnTo>
                    <a:pt x="435864" y="1479803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9163811" y="2304288"/>
              <a:ext cx="447040" cy="1490980"/>
            </a:xfrm>
            <a:custGeom>
              <a:avLst/>
              <a:gdLst/>
              <a:ahLst/>
              <a:cxnLst/>
              <a:rect l="l" t="t" r="r" b="b"/>
              <a:pathLst>
                <a:path w="447040" h="1490979">
                  <a:moveTo>
                    <a:pt x="443484" y="0"/>
                  </a:moveTo>
                  <a:lnTo>
                    <a:pt x="1524" y="0"/>
                  </a:lnTo>
                  <a:lnTo>
                    <a:pt x="0" y="3048"/>
                  </a:lnTo>
                  <a:lnTo>
                    <a:pt x="0" y="1488948"/>
                  </a:lnTo>
                  <a:lnTo>
                    <a:pt x="1524" y="1490472"/>
                  </a:lnTo>
                  <a:lnTo>
                    <a:pt x="443484" y="1490472"/>
                  </a:lnTo>
                  <a:lnTo>
                    <a:pt x="446532" y="1488948"/>
                  </a:lnTo>
                  <a:lnTo>
                    <a:pt x="446532" y="1485900"/>
                  </a:lnTo>
                  <a:lnTo>
                    <a:pt x="9144" y="1485900"/>
                  </a:lnTo>
                  <a:lnTo>
                    <a:pt x="4572" y="1481327"/>
                  </a:lnTo>
                  <a:lnTo>
                    <a:pt x="9144" y="1481327"/>
                  </a:lnTo>
                  <a:lnTo>
                    <a:pt x="9144" y="10668"/>
                  </a:lnTo>
                  <a:lnTo>
                    <a:pt x="4572" y="10668"/>
                  </a:lnTo>
                  <a:lnTo>
                    <a:pt x="9144" y="6096"/>
                  </a:lnTo>
                  <a:lnTo>
                    <a:pt x="446532" y="6096"/>
                  </a:lnTo>
                  <a:lnTo>
                    <a:pt x="446532" y="3048"/>
                  </a:lnTo>
                  <a:lnTo>
                    <a:pt x="443484" y="0"/>
                  </a:lnTo>
                  <a:close/>
                </a:path>
                <a:path w="447040" h="1490979">
                  <a:moveTo>
                    <a:pt x="9144" y="1481327"/>
                  </a:moveTo>
                  <a:lnTo>
                    <a:pt x="4572" y="1481327"/>
                  </a:lnTo>
                  <a:lnTo>
                    <a:pt x="9144" y="1485900"/>
                  </a:lnTo>
                  <a:lnTo>
                    <a:pt x="9144" y="1481327"/>
                  </a:lnTo>
                  <a:close/>
                </a:path>
                <a:path w="447040" h="1490979">
                  <a:moveTo>
                    <a:pt x="435864" y="1481327"/>
                  </a:moveTo>
                  <a:lnTo>
                    <a:pt x="9144" y="1481327"/>
                  </a:lnTo>
                  <a:lnTo>
                    <a:pt x="9144" y="1485900"/>
                  </a:lnTo>
                  <a:lnTo>
                    <a:pt x="435864" y="1485900"/>
                  </a:lnTo>
                  <a:lnTo>
                    <a:pt x="435864" y="1481327"/>
                  </a:lnTo>
                  <a:close/>
                </a:path>
                <a:path w="447040" h="1490979">
                  <a:moveTo>
                    <a:pt x="435864" y="6096"/>
                  </a:moveTo>
                  <a:lnTo>
                    <a:pt x="435864" y="1485900"/>
                  </a:lnTo>
                  <a:lnTo>
                    <a:pt x="440436" y="1481327"/>
                  </a:lnTo>
                  <a:lnTo>
                    <a:pt x="446532" y="1481327"/>
                  </a:lnTo>
                  <a:lnTo>
                    <a:pt x="446532" y="10668"/>
                  </a:lnTo>
                  <a:lnTo>
                    <a:pt x="440436" y="10668"/>
                  </a:lnTo>
                  <a:lnTo>
                    <a:pt x="435864" y="6096"/>
                  </a:lnTo>
                  <a:close/>
                </a:path>
                <a:path w="447040" h="1490979">
                  <a:moveTo>
                    <a:pt x="446532" y="1481327"/>
                  </a:moveTo>
                  <a:lnTo>
                    <a:pt x="440436" y="1481327"/>
                  </a:lnTo>
                  <a:lnTo>
                    <a:pt x="435864" y="1485900"/>
                  </a:lnTo>
                  <a:lnTo>
                    <a:pt x="446532" y="1485900"/>
                  </a:lnTo>
                  <a:lnTo>
                    <a:pt x="446532" y="1481327"/>
                  </a:lnTo>
                  <a:close/>
                </a:path>
                <a:path w="447040" h="1490979">
                  <a:moveTo>
                    <a:pt x="9144" y="6096"/>
                  </a:moveTo>
                  <a:lnTo>
                    <a:pt x="4572" y="10668"/>
                  </a:lnTo>
                  <a:lnTo>
                    <a:pt x="9144" y="10668"/>
                  </a:lnTo>
                  <a:lnTo>
                    <a:pt x="9144" y="6096"/>
                  </a:lnTo>
                  <a:close/>
                </a:path>
                <a:path w="447040" h="1490979">
                  <a:moveTo>
                    <a:pt x="435864" y="6096"/>
                  </a:moveTo>
                  <a:lnTo>
                    <a:pt x="9144" y="6096"/>
                  </a:lnTo>
                  <a:lnTo>
                    <a:pt x="9144" y="10668"/>
                  </a:lnTo>
                  <a:lnTo>
                    <a:pt x="435864" y="10668"/>
                  </a:lnTo>
                  <a:lnTo>
                    <a:pt x="435864" y="6096"/>
                  </a:lnTo>
                  <a:close/>
                </a:path>
                <a:path w="447040" h="1490979">
                  <a:moveTo>
                    <a:pt x="446532" y="6096"/>
                  </a:moveTo>
                  <a:lnTo>
                    <a:pt x="435864" y="6096"/>
                  </a:lnTo>
                  <a:lnTo>
                    <a:pt x="440436" y="10668"/>
                  </a:lnTo>
                  <a:lnTo>
                    <a:pt x="446532" y="10668"/>
                  </a:lnTo>
                  <a:lnTo>
                    <a:pt x="44653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/>
          <p:cNvSpPr txBox="1"/>
          <p:nvPr/>
        </p:nvSpPr>
        <p:spPr>
          <a:xfrm>
            <a:off x="9268841" y="2351600"/>
            <a:ext cx="222250" cy="139890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550" spc="10">
                <a:latin typeface="Meiryo UI"/>
                <a:cs typeface="Meiryo UI"/>
              </a:rPr>
              <a:t>デ</a:t>
            </a:r>
            <a:r>
              <a:rPr dirty="0" sz="1550" spc="-15">
                <a:latin typeface="Meiryo UI"/>
                <a:cs typeface="Meiryo UI"/>
              </a:rPr>
              <a:t>ー</a:t>
            </a:r>
            <a:r>
              <a:rPr dirty="0" sz="1550">
                <a:latin typeface="Meiryo UI"/>
                <a:cs typeface="Meiryo UI"/>
              </a:rPr>
              <a:t>タ</a:t>
            </a:r>
            <a:r>
              <a:rPr dirty="0" sz="1550" spc="-15">
                <a:latin typeface="Meiryo UI"/>
                <a:cs typeface="Meiryo UI"/>
              </a:rPr>
              <a:t>の標</a:t>
            </a:r>
            <a:r>
              <a:rPr dirty="0" sz="1550">
                <a:latin typeface="Meiryo UI"/>
                <a:cs typeface="Meiryo UI"/>
              </a:rPr>
              <a:t>準化</a:t>
            </a:r>
            <a:endParaRPr sz="1550">
              <a:latin typeface="Meiryo UI"/>
              <a:cs typeface="Meiryo U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217920" y="3031236"/>
            <a:ext cx="2880360" cy="189230"/>
          </a:xfrm>
          <a:custGeom>
            <a:avLst/>
            <a:gdLst/>
            <a:ahLst/>
            <a:cxnLst/>
            <a:rect l="l" t="t" r="r" b="b"/>
            <a:pathLst>
              <a:path w="2880359" h="189230">
                <a:moveTo>
                  <a:pt x="2880360" y="0"/>
                </a:moveTo>
                <a:lnTo>
                  <a:pt x="0" y="0"/>
                </a:lnTo>
                <a:lnTo>
                  <a:pt x="0" y="188975"/>
                </a:lnTo>
                <a:lnTo>
                  <a:pt x="2880360" y="188975"/>
                </a:lnTo>
                <a:lnTo>
                  <a:pt x="2880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6525259" y="3018536"/>
            <a:ext cx="226885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総務省</a:t>
            </a:r>
            <a:r>
              <a:rPr dirty="0" sz="1200" spc="15" b="1">
                <a:solidFill>
                  <a:srgbClr val="0070BF"/>
                </a:solidFill>
                <a:latin typeface="Meiryo UI"/>
                <a:cs typeface="Meiryo UI"/>
              </a:rPr>
              <a:t>、</a:t>
            </a: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経済産</a:t>
            </a:r>
            <a:r>
              <a:rPr dirty="0" sz="1200" spc="20" b="1">
                <a:solidFill>
                  <a:srgbClr val="0070BF"/>
                </a:solidFill>
                <a:latin typeface="Meiryo UI"/>
                <a:cs typeface="Meiryo UI"/>
              </a:rPr>
              <a:t>業</a:t>
            </a: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省</a:t>
            </a:r>
            <a:r>
              <a:rPr dirty="0" sz="1200" spc="15" b="1">
                <a:solidFill>
                  <a:srgbClr val="0070BF"/>
                </a:solidFill>
                <a:latin typeface="Meiryo UI"/>
                <a:cs typeface="Meiryo UI"/>
              </a:rPr>
              <a:t>、</a:t>
            </a: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文</a:t>
            </a:r>
            <a:r>
              <a:rPr dirty="0" sz="1200" spc="20" b="1">
                <a:solidFill>
                  <a:srgbClr val="0070BF"/>
                </a:solidFill>
                <a:latin typeface="Meiryo UI"/>
                <a:cs typeface="Meiryo UI"/>
              </a:rPr>
              <a:t>部科</a:t>
            </a:r>
            <a:r>
              <a:rPr dirty="0" sz="1200" spc="35" b="1">
                <a:solidFill>
                  <a:srgbClr val="0070BF"/>
                </a:solidFill>
                <a:latin typeface="Meiryo UI"/>
                <a:cs typeface="Meiryo UI"/>
              </a:rPr>
              <a:t>学省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1788" y="502412"/>
            <a:ext cx="8065770" cy="16554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065145" marR="5080" indent="-1652270">
              <a:lnSpc>
                <a:spcPts val="1280"/>
              </a:lnSpc>
              <a:spcBef>
                <a:spcPts val="200"/>
              </a:spcBef>
            </a:pPr>
            <a:r>
              <a:rPr dirty="0" sz="1100" spc="25">
                <a:latin typeface="MS UI Gothic"/>
                <a:cs typeface="MS UI Gothic"/>
              </a:rPr>
              <a:t>～内閣官房及</a:t>
            </a:r>
            <a:r>
              <a:rPr dirty="0" sz="1100" spc="160">
                <a:latin typeface="MS UI Gothic"/>
                <a:cs typeface="MS UI Gothic"/>
              </a:rPr>
              <a:t>び</a:t>
            </a:r>
            <a:r>
              <a:rPr dirty="0" sz="1100" spc="10">
                <a:latin typeface="MS UI Gothic"/>
                <a:cs typeface="MS UI Gothic"/>
              </a:rPr>
              <a:t>３</a:t>
            </a:r>
            <a:r>
              <a:rPr dirty="0" sz="1100" spc="25">
                <a:latin typeface="MS UI Gothic"/>
                <a:cs typeface="MS UI Gothic"/>
              </a:rPr>
              <a:t>省</a:t>
            </a:r>
            <a:r>
              <a:rPr dirty="0" sz="1100" spc="220">
                <a:latin typeface="MS UI Gothic"/>
                <a:cs typeface="MS UI Gothic"/>
              </a:rPr>
              <a:t>が</a:t>
            </a:r>
            <a:r>
              <a:rPr dirty="0" sz="1100" spc="25">
                <a:latin typeface="MS UI Gothic"/>
                <a:cs typeface="MS UI Gothic"/>
              </a:rPr>
              <a:t>連携</a:t>
            </a:r>
            <a:r>
              <a:rPr dirty="0" sz="1100" spc="75">
                <a:latin typeface="MS UI Gothic"/>
                <a:cs typeface="MS UI Gothic"/>
              </a:rPr>
              <a:t>し</a:t>
            </a:r>
            <a:r>
              <a:rPr dirty="0" sz="1100" spc="150">
                <a:latin typeface="MS UI Gothic"/>
                <a:cs typeface="MS UI Gothic"/>
              </a:rPr>
              <a:t>て</a:t>
            </a:r>
            <a:r>
              <a:rPr dirty="0" sz="1100" spc="35">
                <a:latin typeface="MS UI Gothic"/>
                <a:cs typeface="MS UI Gothic"/>
              </a:rPr>
              <a:t>令</a:t>
            </a:r>
            <a:r>
              <a:rPr dirty="0" sz="1100" spc="25">
                <a:latin typeface="MS UI Gothic"/>
                <a:cs typeface="MS UI Gothic"/>
              </a:rPr>
              <a:t>和</a:t>
            </a:r>
            <a:r>
              <a:rPr dirty="0" sz="1100" spc="35">
                <a:latin typeface="MS UI Gothic"/>
                <a:cs typeface="MS UI Gothic"/>
              </a:rPr>
              <a:t>時</a:t>
            </a:r>
            <a:r>
              <a:rPr dirty="0" sz="1100" spc="25">
                <a:latin typeface="MS UI Gothic"/>
                <a:cs typeface="MS UI Gothic"/>
              </a:rPr>
              <a:t>代</a:t>
            </a:r>
            <a:r>
              <a:rPr dirty="0" sz="1100" spc="240">
                <a:latin typeface="MS UI Gothic"/>
                <a:cs typeface="MS UI Gothic"/>
              </a:rPr>
              <a:t>の</a:t>
            </a:r>
            <a:r>
              <a:rPr dirty="0" sz="1100" spc="175">
                <a:latin typeface="MS UI Gothic"/>
                <a:cs typeface="MS UI Gothic"/>
              </a:rPr>
              <a:t>ス</a:t>
            </a:r>
            <a:r>
              <a:rPr dirty="0" sz="1100" spc="110">
                <a:latin typeface="MS UI Gothic"/>
                <a:cs typeface="MS UI Gothic"/>
              </a:rPr>
              <a:t>タ</a:t>
            </a:r>
            <a:r>
              <a:rPr dirty="0" sz="1100" spc="145">
                <a:latin typeface="MS UI Gothic"/>
                <a:cs typeface="MS UI Gothic"/>
              </a:rPr>
              <a:t>ン</a:t>
            </a:r>
            <a:r>
              <a:rPr dirty="0" sz="1100" spc="260">
                <a:latin typeface="MS UI Gothic"/>
                <a:cs typeface="MS UI Gothic"/>
              </a:rPr>
              <a:t>ダ</a:t>
            </a:r>
            <a:r>
              <a:rPr dirty="0" sz="1100" spc="180">
                <a:latin typeface="MS UI Gothic"/>
                <a:cs typeface="MS UI Gothic"/>
              </a:rPr>
              <a:t>ー</a:t>
            </a:r>
            <a:r>
              <a:rPr dirty="0" sz="1100" spc="-10">
                <a:latin typeface="MS UI Gothic"/>
                <a:cs typeface="MS UI Gothic"/>
              </a:rPr>
              <a:t>ド</a:t>
            </a:r>
            <a:r>
              <a:rPr dirty="0" sz="1100" spc="170">
                <a:latin typeface="MS UI Gothic"/>
                <a:cs typeface="MS UI Gothic"/>
              </a:rPr>
              <a:t>と</a:t>
            </a:r>
            <a:r>
              <a:rPr dirty="0" sz="1100" spc="75">
                <a:latin typeface="MS UI Gothic"/>
                <a:cs typeface="MS UI Gothic"/>
              </a:rPr>
              <a:t>し</a:t>
            </a:r>
            <a:r>
              <a:rPr dirty="0" sz="1100" spc="150">
                <a:latin typeface="MS UI Gothic"/>
                <a:cs typeface="MS UI Gothic"/>
              </a:rPr>
              <a:t>て</a:t>
            </a:r>
            <a:r>
              <a:rPr dirty="0" sz="1100" spc="35">
                <a:latin typeface="MS UI Gothic"/>
                <a:cs typeface="MS UI Gothic"/>
              </a:rPr>
              <a:t>学</a:t>
            </a:r>
            <a:r>
              <a:rPr dirty="0" sz="1100" spc="25">
                <a:latin typeface="MS UI Gothic"/>
                <a:cs typeface="MS UI Gothic"/>
              </a:rPr>
              <a:t>校</a:t>
            </a:r>
            <a:r>
              <a:rPr dirty="0" sz="1100" spc="10">
                <a:latin typeface="MS UI Gothic"/>
                <a:cs typeface="MS UI Gothic"/>
              </a:rPr>
              <a:t>ＩＣＴ</a:t>
            </a:r>
            <a:r>
              <a:rPr dirty="0" sz="1100" spc="35">
                <a:latin typeface="MS UI Gothic"/>
                <a:cs typeface="MS UI Gothic"/>
              </a:rPr>
              <a:t>環境</a:t>
            </a:r>
            <a:r>
              <a:rPr dirty="0" sz="1100" spc="130">
                <a:latin typeface="MS UI Gothic"/>
                <a:cs typeface="MS UI Gothic"/>
              </a:rPr>
              <a:t>を</a:t>
            </a:r>
            <a:r>
              <a:rPr dirty="0" sz="1100" spc="35">
                <a:latin typeface="MS UI Gothic"/>
                <a:cs typeface="MS UI Gothic"/>
              </a:rPr>
              <a:t>整</a:t>
            </a:r>
            <a:r>
              <a:rPr dirty="0" sz="1100" spc="25">
                <a:latin typeface="MS UI Gothic"/>
                <a:cs typeface="MS UI Gothic"/>
              </a:rPr>
              <a:t>備</a:t>
            </a:r>
            <a:r>
              <a:rPr dirty="0" sz="1100" spc="75">
                <a:latin typeface="MS UI Gothic"/>
                <a:cs typeface="MS UI Gothic"/>
              </a:rPr>
              <a:t>し</a:t>
            </a:r>
            <a:r>
              <a:rPr dirty="0" sz="1100" spc="5">
                <a:latin typeface="MS UI Gothic"/>
                <a:cs typeface="MS UI Gothic"/>
              </a:rPr>
              <a:t>、</a:t>
            </a:r>
            <a:r>
              <a:rPr dirty="0" sz="1100" spc="35">
                <a:latin typeface="MS UI Gothic"/>
                <a:cs typeface="MS UI Gothic"/>
              </a:rPr>
              <a:t>公正</a:t>
            </a:r>
            <a:r>
              <a:rPr dirty="0" sz="1100" spc="185">
                <a:latin typeface="MS UI Gothic"/>
                <a:cs typeface="MS UI Gothic"/>
              </a:rPr>
              <a:t>に</a:t>
            </a:r>
            <a:r>
              <a:rPr dirty="0" sz="1100" spc="35">
                <a:latin typeface="MS UI Gothic"/>
                <a:cs typeface="MS UI Gothic"/>
              </a:rPr>
              <a:t>個</a:t>
            </a:r>
            <a:r>
              <a:rPr dirty="0" sz="1100" spc="25">
                <a:latin typeface="MS UI Gothic"/>
                <a:cs typeface="MS UI Gothic"/>
              </a:rPr>
              <a:t>別</a:t>
            </a:r>
            <a:r>
              <a:rPr dirty="0" sz="1100" spc="35">
                <a:latin typeface="MS UI Gothic"/>
                <a:cs typeface="MS UI Gothic"/>
              </a:rPr>
              <a:t>最</a:t>
            </a:r>
            <a:r>
              <a:rPr dirty="0" sz="1100" spc="25">
                <a:latin typeface="MS UI Gothic"/>
                <a:cs typeface="MS UI Gothic"/>
              </a:rPr>
              <a:t>適化</a:t>
            </a:r>
            <a:r>
              <a:rPr dirty="0" sz="1100" spc="110">
                <a:latin typeface="MS UI Gothic"/>
                <a:cs typeface="MS UI Gothic"/>
              </a:rPr>
              <a:t>さ</a:t>
            </a:r>
            <a:r>
              <a:rPr dirty="0" sz="1100" spc="160">
                <a:latin typeface="MS UI Gothic"/>
                <a:cs typeface="MS UI Gothic"/>
              </a:rPr>
              <a:t>れ</a:t>
            </a:r>
            <a:r>
              <a:rPr dirty="0" sz="1100" spc="15">
                <a:latin typeface="MS UI Gothic"/>
                <a:cs typeface="MS UI Gothic"/>
              </a:rPr>
              <a:t>、 </a:t>
            </a:r>
            <a:r>
              <a:rPr dirty="0" sz="1100" spc="10">
                <a:latin typeface="MS UI Gothic"/>
                <a:cs typeface="MS UI Gothic"/>
              </a:rPr>
              <a:t>ＡＩ</a:t>
            </a:r>
            <a:r>
              <a:rPr dirty="0" sz="1100" spc="185">
                <a:latin typeface="MS UI Gothic"/>
                <a:cs typeface="MS UI Gothic"/>
              </a:rPr>
              <a:t>に</a:t>
            </a:r>
            <a:r>
              <a:rPr dirty="0" sz="1100" spc="25">
                <a:latin typeface="MS UI Gothic"/>
                <a:cs typeface="MS UI Gothic"/>
              </a:rPr>
              <a:t>代替</a:t>
            </a:r>
            <a:r>
              <a:rPr dirty="0" sz="1100" spc="100">
                <a:latin typeface="MS UI Gothic"/>
                <a:cs typeface="MS UI Gothic"/>
              </a:rPr>
              <a:t>さ</a:t>
            </a:r>
            <a:r>
              <a:rPr dirty="0" sz="1100" spc="150">
                <a:latin typeface="MS UI Gothic"/>
                <a:cs typeface="MS UI Gothic"/>
              </a:rPr>
              <a:t>れ</a:t>
            </a:r>
            <a:r>
              <a:rPr dirty="0" sz="1100" spc="75">
                <a:latin typeface="MS UI Gothic"/>
                <a:cs typeface="MS UI Gothic"/>
              </a:rPr>
              <a:t>な</a:t>
            </a:r>
            <a:r>
              <a:rPr dirty="0" sz="1100" spc="165">
                <a:latin typeface="MS UI Gothic"/>
                <a:cs typeface="MS UI Gothic"/>
              </a:rPr>
              <a:t>い</a:t>
            </a:r>
            <a:r>
              <a:rPr dirty="0" sz="1100" spc="25">
                <a:latin typeface="MS UI Gothic"/>
                <a:cs typeface="MS UI Gothic"/>
              </a:rPr>
              <a:t>創造</a:t>
            </a:r>
            <a:r>
              <a:rPr dirty="0" sz="1100" spc="35">
                <a:latin typeface="MS UI Gothic"/>
                <a:cs typeface="MS UI Gothic"/>
              </a:rPr>
              <a:t>性</a:t>
            </a:r>
            <a:r>
              <a:rPr dirty="0" sz="1100" spc="130">
                <a:latin typeface="MS UI Gothic"/>
                <a:cs typeface="MS UI Gothic"/>
              </a:rPr>
              <a:t>を</a:t>
            </a:r>
            <a:r>
              <a:rPr dirty="0" sz="1100" spc="25">
                <a:latin typeface="MS UI Gothic"/>
                <a:cs typeface="MS UI Gothic"/>
              </a:rPr>
              <a:t>育</a:t>
            </a:r>
            <a:r>
              <a:rPr dirty="0" sz="1100" spc="215">
                <a:latin typeface="MS UI Gothic"/>
                <a:cs typeface="MS UI Gothic"/>
              </a:rPr>
              <a:t>め</a:t>
            </a:r>
            <a:r>
              <a:rPr dirty="0" sz="1100" spc="145">
                <a:latin typeface="MS UI Gothic"/>
                <a:cs typeface="MS UI Gothic"/>
              </a:rPr>
              <a:t>る</a:t>
            </a:r>
            <a:r>
              <a:rPr dirty="0" sz="1100" spc="35">
                <a:latin typeface="MS UI Gothic"/>
                <a:cs typeface="MS UI Gothic"/>
              </a:rPr>
              <a:t>学</a:t>
            </a:r>
            <a:r>
              <a:rPr dirty="0" sz="1100" spc="170">
                <a:latin typeface="MS UI Gothic"/>
                <a:cs typeface="MS UI Gothic"/>
              </a:rPr>
              <a:t>び</a:t>
            </a:r>
            <a:r>
              <a:rPr dirty="0" sz="1100" spc="229">
                <a:latin typeface="MS UI Gothic"/>
                <a:cs typeface="MS UI Gothic"/>
              </a:rPr>
              <a:t>の</a:t>
            </a:r>
            <a:r>
              <a:rPr dirty="0" sz="1100" spc="35">
                <a:latin typeface="MS UI Gothic"/>
                <a:cs typeface="MS UI Gothic"/>
              </a:rPr>
              <a:t>場</a:t>
            </a:r>
            <a:r>
              <a:rPr dirty="0" sz="1100" spc="229">
                <a:latin typeface="MS UI Gothic"/>
                <a:cs typeface="MS UI Gothic"/>
              </a:rPr>
              <a:t>の</a:t>
            </a:r>
            <a:r>
              <a:rPr dirty="0" sz="1100" spc="35">
                <a:latin typeface="MS UI Gothic"/>
                <a:cs typeface="MS UI Gothic"/>
              </a:rPr>
              <a:t>実</a:t>
            </a:r>
            <a:r>
              <a:rPr dirty="0" sz="1100" spc="25">
                <a:latin typeface="MS UI Gothic"/>
                <a:cs typeface="MS UI Gothic"/>
              </a:rPr>
              <a:t>現</a:t>
            </a:r>
            <a:r>
              <a:rPr dirty="0" sz="1100" spc="240">
                <a:latin typeface="MS UI Gothic"/>
                <a:cs typeface="MS UI Gothic"/>
              </a:rPr>
              <a:t>へ</a:t>
            </a:r>
            <a:r>
              <a:rPr dirty="0" sz="1100" spc="25">
                <a:latin typeface="MS UI Gothic"/>
                <a:cs typeface="MS UI Gothic"/>
              </a:rPr>
              <a:t>～</a:t>
            </a:r>
            <a:endParaRPr sz="1100">
              <a:latin typeface="MS UI Gothic"/>
              <a:cs typeface="MS UI Gothic"/>
            </a:endParaRPr>
          </a:p>
          <a:p>
            <a:pPr marL="12700">
              <a:lnSpc>
                <a:spcPts val="1285"/>
              </a:lnSpc>
            </a:pPr>
            <a:r>
              <a:rPr dirty="0" sz="1500" spc="10">
                <a:solidFill>
                  <a:srgbClr val="FF0000"/>
                </a:solidFill>
                <a:latin typeface="MS PMincho"/>
                <a:cs typeface="MS PMincho"/>
              </a:rPr>
              <a:t>目指</a:t>
            </a:r>
            <a:r>
              <a:rPr dirty="0" sz="1500" spc="-65">
                <a:solidFill>
                  <a:srgbClr val="FF0000"/>
                </a:solidFill>
                <a:latin typeface="MS PMincho"/>
                <a:cs typeface="MS PMincho"/>
              </a:rPr>
              <a:t>す</a:t>
            </a:r>
            <a:r>
              <a:rPr dirty="0" sz="1500" spc="45">
                <a:solidFill>
                  <a:srgbClr val="FF0000"/>
                </a:solidFill>
                <a:latin typeface="MS PMincho"/>
                <a:cs typeface="MS PMincho"/>
              </a:rPr>
              <a:t>べ</a:t>
            </a:r>
            <a:r>
              <a:rPr dirty="0" sz="1500" spc="195">
                <a:solidFill>
                  <a:srgbClr val="FF0000"/>
                </a:solidFill>
                <a:latin typeface="MS PMincho"/>
                <a:cs typeface="MS PMincho"/>
              </a:rPr>
              <a:t>き</a:t>
            </a:r>
            <a:r>
              <a:rPr dirty="0" sz="1500" spc="10">
                <a:solidFill>
                  <a:srgbClr val="FF0000"/>
                </a:solidFill>
                <a:latin typeface="MS PMincho"/>
                <a:cs typeface="MS PMincho"/>
              </a:rPr>
              <a:t>次世代</a:t>
            </a:r>
            <a:r>
              <a:rPr dirty="0" sz="1500" spc="170">
                <a:solidFill>
                  <a:srgbClr val="FF0000"/>
                </a:solidFill>
                <a:latin typeface="MS PMincho"/>
                <a:cs typeface="MS PMincho"/>
              </a:rPr>
              <a:t>の</a:t>
            </a:r>
            <a:r>
              <a:rPr dirty="0" sz="1500" spc="10">
                <a:solidFill>
                  <a:srgbClr val="FF0000"/>
                </a:solidFill>
                <a:latin typeface="MS PMincho"/>
                <a:cs typeface="MS PMincho"/>
              </a:rPr>
              <a:t>学校</a:t>
            </a:r>
            <a:r>
              <a:rPr dirty="0" sz="1500" spc="760">
                <a:solidFill>
                  <a:srgbClr val="FF0000"/>
                </a:solidFill>
                <a:latin typeface="MS PMincho"/>
                <a:cs typeface="MS PMincho"/>
              </a:rPr>
              <a:t>・</a:t>
            </a:r>
            <a:r>
              <a:rPr dirty="0" sz="1500" spc="10">
                <a:solidFill>
                  <a:srgbClr val="FF0000"/>
                </a:solidFill>
                <a:latin typeface="MS PMincho"/>
                <a:cs typeface="MS PMincho"/>
              </a:rPr>
              <a:t>教育現場</a:t>
            </a:r>
            <a:endParaRPr sz="1500">
              <a:latin typeface="MS PMincho"/>
              <a:cs typeface="MS PMincho"/>
            </a:endParaRPr>
          </a:p>
          <a:p>
            <a:pPr marL="597535">
              <a:lnSpc>
                <a:spcPct val="100000"/>
              </a:lnSpc>
              <a:spcBef>
                <a:spcPts val="1205"/>
              </a:spcBef>
            </a:pPr>
            <a:r>
              <a:rPr dirty="0" sz="1400" spc="-10" b="1">
                <a:latin typeface="Meiryo UI"/>
                <a:cs typeface="Meiryo UI"/>
              </a:rPr>
              <a:t>学び</a:t>
            </a:r>
            <a:r>
              <a:rPr dirty="0" sz="1400" spc="-15" b="1">
                <a:latin typeface="Meiryo UI"/>
                <a:cs typeface="Meiryo UI"/>
              </a:rPr>
              <a:t>に</a:t>
            </a:r>
            <a:r>
              <a:rPr dirty="0" sz="1400" spc="-10" b="1">
                <a:latin typeface="Meiryo UI"/>
                <a:cs typeface="Meiryo UI"/>
              </a:rPr>
              <a:t>お</a:t>
            </a:r>
            <a:r>
              <a:rPr dirty="0" sz="1400" spc="-15" b="1">
                <a:latin typeface="Meiryo UI"/>
                <a:cs typeface="Meiryo UI"/>
              </a:rPr>
              <a:t>ける</a:t>
            </a:r>
            <a:r>
              <a:rPr dirty="0" sz="1400" spc="-10" b="1">
                <a:latin typeface="Meiryo UI"/>
                <a:cs typeface="Meiryo UI"/>
              </a:rPr>
              <a:t>時間・距離</a:t>
            </a:r>
            <a:r>
              <a:rPr dirty="0" sz="1400" spc="-20" b="1">
                <a:latin typeface="Meiryo UI"/>
                <a:cs typeface="Meiryo UI"/>
              </a:rPr>
              <a:t>な</a:t>
            </a:r>
            <a:r>
              <a:rPr dirty="0" sz="1400" spc="-15" b="1">
                <a:latin typeface="Meiryo UI"/>
                <a:cs typeface="Meiryo UI"/>
              </a:rPr>
              <a:t>ど</a:t>
            </a:r>
            <a:r>
              <a:rPr dirty="0" sz="1400" spc="-20" b="1">
                <a:latin typeface="Meiryo UI"/>
                <a:cs typeface="Meiryo UI"/>
              </a:rPr>
              <a:t>の</a:t>
            </a:r>
            <a:r>
              <a:rPr dirty="0" sz="1400" spc="-10" b="1">
                <a:latin typeface="Meiryo UI"/>
                <a:cs typeface="Meiryo UI"/>
              </a:rPr>
              <a:t>制約</a:t>
            </a:r>
            <a:r>
              <a:rPr dirty="0" sz="1400" spc="-15" b="1">
                <a:latin typeface="Meiryo UI"/>
                <a:cs typeface="Meiryo UI"/>
              </a:rPr>
              <a:t>を</a:t>
            </a:r>
            <a:r>
              <a:rPr dirty="0" sz="1400" spc="-10" b="1">
                <a:latin typeface="Meiryo UI"/>
                <a:cs typeface="Meiryo UI"/>
              </a:rPr>
              <a:t>取り払う</a:t>
            </a:r>
            <a:r>
              <a:rPr dirty="0" sz="1400" spc="15" b="1">
                <a:latin typeface="Meiryo UI"/>
                <a:cs typeface="Meiryo UI"/>
              </a:rPr>
              <a:t> </a:t>
            </a:r>
            <a:r>
              <a:rPr dirty="0" sz="1050" spc="30">
                <a:latin typeface="Meiryo UI"/>
                <a:cs typeface="Meiryo UI"/>
              </a:rPr>
              <a:t>～遠隔</a:t>
            </a:r>
            <a:r>
              <a:rPr dirty="0" sz="1050" spc="-20">
                <a:latin typeface="Meiryo UI"/>
                <a:cs typeface="Meiryo UI"/>
              </a:rPr>
              <a:t>・</a:t>
            </a:r>
            <a:r>
              <a:rPr dirty="0" sz="1050" spc="20">
                <a:latin typeface="Meiryo UI"/>
                <a:cs typeface="Meiryo UI"/>
              </a:rPr>
              <a:t>オ</a:t>
            </a:r>
            <a:r>
              <a:rPr dirty="0" sz="1050" spc="15">
                <a:latin typeface="Meiryo UI"/>
                <a:cs typeface="Meiryo UI"/>
              </a:rPr>
              <a:t>ンライン</a:t>
            </a:r>
            <a:r>
              <a:rPr dirty="0" sz="1050" spc="30">
                <a:latin typeface="Meiryo UI"/>
                <a:cs typeface="Meiryo UI"/>
              </a:rPr>
              <a:t>教育</a:t>
            </a:r>
            <a:r>
              <a:rPr dirty="0" sz="1050" spc="10">
                <a:latin typeface="Meiryo UI"/>
                <a:cs typeface="Meiryo UI"/>
              </a:rPr>
              <a:t>の</a:t>
            </a:r>
            <a:r>
              <a:rPr dirty="0" sz="1050" spc="30">
                <a:latin typeface="Meiryo UI"/>
                <a:cs typeface="Meiryo UI"/>
              </a:rPr>
              <a:t>実施～</a:t>
            </a:r>
            <a:endParaRPr sz="1050">
              <a:latin typeface="Meiryo UI"/>
              <a:cs typeface="Meiryo UI"/>
            </a:endParaRPr>
          </a:p>
          <a:p>
            <a:pPr marL="597535">
              <a:lnSpc>
                <a:spcPct val="100000"/>
              </a:lnSpc>
              <a:spcBef>
                <a:spcPts val="325"/>
              </a:spcBef>
            </a:pPr>
            <a:r>
              <a:rPr dirty="0" sz="1400" spc="-10" b="1">
                <a:latin typeface="Meiryo UI"/>
                <a:cs typeface="Meiryo UI"/>
              </a:rPr>
              <a:t>個別</a:t>
            </a:r>
            <a:r>
              <a:rPr dirty="0" sz="1400" spc="-15" b="1">
                <a:latin typeface="Meiryo UI"/>
                <a:cs typeface="Meiryo UI"/>
              </a:rPr>
              <a:t>に</a:t>
            </a:r>
            <a:r>
              <a:rPr dirty="0" sz="1400" spc="-10" b="1">
                <a:latin typeface="Meiryo UI"/>
                <a:cs typeface="Meiryo UI"/>
              </a:rPr>
              <a:t>最適</a:t>
            </a:r>
            <a:r>
              <a:rPr dirty="0" sz="1400" spc="-15" b="1">
                <a:latin typeface="Meiryo UI"/>
                <a:cs typeface="Meiryo UI"/>
              </a:rPr>
              <a:t>で</a:t>
            </a:r>
            <a:r>
              <a:rPr dirty="0" sz="1400" spc="-10" b="1">
                <a:latin typeface="Meiryo UI"/>
                <a:cs typeface="Meiryo UI"/>
              </a:rPr>
              <a:t>効果的</a:t>
            </a:r>
            <a:r>
              <a:rPr dirty="0" sz="1400" spc="-20" b="1">
                <a:latin typeface="Meiryo UI"/>
                <a:cs typeface="Meiryo UI"/>
              </a:rPr>
              <a:t>な</a:t>
            </a:r>
            <a:r>
              <a:rPr dirty="0" sz="1400" spc="-10" b="1">
                <a:latin typeface="Meiryo UI"/>
                <a:cs typeface="Meiryo UI"/>
              </a:rPr>
              <a:t>学び</a:t>
            </a:r>
            <a:r>
              <a:rPr dirty="0" sz="1400" spc="-5" b="1">
                <a:latin typeface="Meiryo UI"/>
                <a:cs typeface="Meiryo UI"/>
              </a:rPr>
              <a:t>や</a:t>
            </a:r>
            <a:r>
              <a:rPr dirty="0" sz="1400" spc="-10" b="1">
                <a:latin typeface="Meiryo UI"/>
                <a:cs typeface="Meiryo UI"/>
              </a:rPr>
              <a:t>支援</a:t>
            </a:r>
            <a:r>
              <a:rPr dirty="0" sz="1400" spc="-45" b="1">
                <a:latin typeface="Meiryo UI"/>
                <a:cs typeface="Meiryo UI"/>
              </a:rPr>
              <a:t> </a:t>
            </a:r>
            <a:r>
              <a:rPr dirty="0" sz="1050" spc="30">
                <a:latin typeface="Meiryo UI"/>
                <a:cs typeface="Meiryo UI"/>
              </a:rPr>
              <a:t>～個々</a:t>
            </a:r>
            <a:r>
              <a:rPr dirty="0" sz="1050" spc="10">
                <a:latin typeface="Meiryo UI"/>
                <a:cs typeface="Meiryo UI"/>
              </a:rPr>
              <a:t>の</a:t>
            </a:r>
            <a:r>
              <a:rPr dirty="0" sz="1050" spc="30">
                <a:latin typeface="Meiryo UI"/>
                <a:cs typeface="Meiryo UI"/>
              </a:rPr>
              <a:t>子供</a:t>
            </a:r>
            <a:r>
              <a:rPr dirty="0" sz="1050" spc="10">
                <a:latin typeface="Meiryo UI"/>
                <a:cs typeface="Meiryo UI"/>
              </a:rPr>
              <a:t>の</a:t>
            </a:r>
            <a:r>
              <a:rPr dirty="0" sz="1050" spc="30">
                <a:latin typeface="Meiryo UI"/>
                <a:cs typeface="Meiryo UI"/>
              </a:rPr>
              <a:t>状況</a:t>
            </a:r>
            <a:r>
              <a:rPr dirty="0" sz="1050" spc="20">
                <a:latin typeface="Meiryo UI"/>
                <a:cs typeface="Meiryo UI"/>
              </a:rPr>
              <a:t>を</a:t>
            </a:r>
            <a:r>
              <a:rPr dirty="0" sz="1050" spc="30">
                <a:latin typeface="Meiryo UI"/>
                <a:cs typeface="Meiryo UI"/>
              </a:rPr>
              <a:t>客観的</a:t>
            </a:r>
            <a:r>
              <a:rPr dirty="0" sz="1050" spc="-20">
                <a:latin typeface="Meiryo UI"/>
                <a:cs typeface="Meiryo UI"/>
              </a:rPr>
              <a:t>・</a:t>
            </a:r>
            <a:r>
              <a:rPr dirty="0" sz="1050" spc="30">
                <a:latin typeface="Meiryo UI"/>
                <a:cs typeface="Meiryo UI"/>
              </a:rPr>
              <a:t>継続的</a:t>
            </a:r>
            <a:r>
              <a:rPr dirty="0" sz="1050" spc="20">
                <a:latin typeface="Meiryo UI"/>
                <a:cs typeface="Meiryo UI"/>
              </a:rPr>
              <a:t>に</a:t>
            </a:r>
            <a:r>
              <a:rPr dirty="0" sz="1050" spc="30">
                <a:latin typeface="Meiryo UI"/>
                <a:cs typeface="Meiryo UI"/>
              </a:rPr>
              <a:t>把握</a:t>
            </a:r>
            <a:r>
              <a:rPr dirty="0" sz="1050" spc="-20">
                <a:latin typeface="Meiryo UI"/>
                <a:cs typeface="Meiryo UI"/>
              </a:rPr>
              <a:t>・</a:t>
            </a:r>
            <a:r>
              <a:rPr dirty="0" sz="1050" spc="30">
                <a:latin typeface="Meiryo UI"/>
                <a:cs typeface="Meiryo UI"/>
              </a:rPr>
              <a:t>共有～</a:t>
            </a:r>
            <a:endParaRPr sz="1050">
              <a:latin typeface="Meiryo UI"/>
              <a:cs typeface="Meiryo UI"/>
            </a:endParaRPr>
          </a:p>
          <a:p>
            <a:pPr marL="597535">
              <a:lnSpc>
                <a:spcPct val="100000"/>
              </a:lnSpc>
              <a:spcBef>
                <a:spcPts val="315"/>
              </a:spcBef>
            </a:pPr>
            <a:r>
              <a:rPr dirty="0" sz="1400" spc="-15" b="1">
                <a:latin typeface="Meiryo UI"/>
                <a:cs typeface="Meiryo UI"/>
              </a:rPr>
              <a:t>プ</a:t>
            </a:r>
            <a:r>
              <a:rPr dirty="0" sz="1400" spc="-10" b="1">
                <a:latin typeface="Meiryo UI"/>
                <a:cs typeface="Meiryo UI"/>
              </a:rPr>
              <a:t>ロジ</a:t>
            </a:r>
            <a:r>
              <a:rPr dirty="0" sz="1400" spc="-15" b="1">
                <a:latin typeface="Meiryo UI"/>
                <a:cs typeface="Meiryo UI"/>
              </a:rPr>
              <a:t>ェ</a:t>
            </a:r>
            <a:r>
              <a:rPr dirty="0" sz="1400" spc="-10" b="1">
                <a:latin typeface="Meiryo UI"/>
                <a:cs typeface="Meiryo UI"/>
              </a:rPr>
              <a:t>ク</a:t>
            </a:r>
            <a:r>
              <a:rPr dirty="0" sz="1400" spc="-15" b="1">
                <a:latin typeface="Meiryo UI"/>
                <a:cs typeface="Meiryo UI"/>
              </a:rPr>
              <a:t>ト</a:t>
            </a:r>
            <a:r>
              <a:rPr dirty="0" sz="1400" spc="-10" b="1">
                <a:latin typeface="Meiryo UI"/>
                <a:cs typeface="Meiryo UI"/>
              </a:rPr>
              <a:t>型学習</a:t>
            </a:r>
            <a:r>
              <a:rPr dirty="0" sz="1400" spc="-15" b="1">
                <a:latin typeface="Meiryo UI"/>
                <a:cs typeface="Meiryo UI"/>
              </a:rPr>
              <a:t>を</a:t>
            </a:r>
            <a:r>
              <a:rPr dirty="0" sz="1400" spc="-10" b="1">
                <a:latin typeface="Meiryo UI"/>
                <a:cs typeface="Meiryo UI"/>
              </a:rPr>
              <a:t>通</a:t>
            </a:r>
            <a:r>
              <a:rPr dirty="0" sz="1400" spc="-15" b="1">
                <a:latin typeface="Meiryo UI"/>
                <a:cs typeface="Meiryo UI"/>
              </a:rPr>
              <a:t>じて</a:t>
            </a:r>
            <a:r>
              <a:rPr dirty="0" sz="1400" spc="-10" b="1">
                <a:latin typeface="Meiryo UI"/>
                <a:cs typeface="Meiryo UI"/>
              </a:rPr>
              <a:t>創造性</a:t>
            </a:r>
            <a:r>
              <a:rPr dirty="0" sz="1400" spc="-15" b="1">
                <a:latin typeface="Meiryo UI"/>
                <a:cs typeface="Meiryo UI"/>
              </a:rPr>
              <a:t>を</a:t>
            </a:r>
            <a:r>
              <a:rPr dirty="0" sz="1400" spc="-10" b="1">
                <a:latin typeface="Meiryo UI"/>
                <a:cs typeface="Meiryo UI"/>
              </a:rPr>
              <a:t>育む</a:t>
            </a:r>
            <a:r>
              <a:rPr dirty="0" sz="1400" spc="15" b="1">
                <a:latin typeface="Meiryo UI"/>
                <a:cs typeface="Meiryo UI"/>
              </a:rPr>
              <a:t> </a:t>
            </a:r>
            <a:r>
              <a:rPr dirty="0" sz="1050" spc="15">
                <a:latin typeface="Meiryo UI"/>
                <a:cs typeface="Meiryo UI"/>
              </a:rPr>
              <a:t>~</a:t>
            </a:r>
            <a:r>
              <a:rPr dirty="0" sz="1050" spc="30">
                <a:latin typeface="Meiryo UI"/>
                <a:cs typeface="Meiryo UI"/>
              </a:rPr>
              <a:t>文理分断</a:t>
            </a:r>
            <a:r>
              <a:rPr dirty="0" sz="1050" spc="10">
                <a:latin typeface="Meiryo UI"/>
                <a:cs typeface="Meiryo UI"/>
              </a:rPr>
              <a:t>の</a:t>
            </a:r>
            <a:r>
              <a:rPr dirty="0" sz="1050" spc="30">
                <a:latin typeface="Meiryo UI"/>
                <a:cs typeface="Meiryo UI"/>
              </a:rPr>
              <a:t>脱却</a:t>
            </a:r>
            <a:r>
              <a:rPr dirty="0" sz="1050" spc="15">
                <a:latin typeface="Meiryo UI"/>
                <a:cs typeface="Meiryo UI"/>
              </a:rPr>
              <a:t>とPBL</a:t>
            </a:r>
            <a:r>
              <a:rPr dirty="0" sz="1050" spc="20">
                <a:latin typeface="Meiryo UI"/>
                <a:cs typeface="Meiryo UI"/>
              </a:rPr>
              <a:t>によ</a:t>
            </a:r>
            <a:r>
              <a:rPr dirty="0" sz="1050" spc="25">
                <a:latin typeface="Meiryo UI"/>
                <a:cs typeface="Meiryo UI"/>
              </a:rPr>
              <a:t>る</a:t>
            </a:r>
            <a:r>
              <a:rPr dirty="0" sz="1050" spc="15">
                <a:latin typeface="Meiryo UI"/>
                <a:cs typeface="Meiryo UI"/>
              </a:rPr>
              <a:t>STEAM</a:t>
            </a:r>
            <a:r>
              <a:rPr dirty="0" sz="1050" spc="30">
                <a:latin typeface="Meiryo UI"/>
                <a:cs typeface="Meiryo UI"/>
              </a:rPr>
              <a:t>教育</a:t>
            </a:r>
            <a:r>
              <a:rPr dirty="0" sz="1050" spc="10">
                <a:latin typeface="Meiryo UI"/>
                <a:cs typeface="Meiryo UI"/>
              </a:rPr>
              <a:t>の</a:t>
            </a:r>
            <a:r>
              <a:rPr dirty="0" sz="1050" spc="30">
                <a:latin typeface="Meiryo UI"/>
                <a:cs typeface="Meiryo UI"/>
              </a:rPr>
              <a:t>実現～</a:t>
            </a:r>
            <a:endParaRPr sz="1050">
              <a:latin typeface="Meiryo UI"/>
              <a:cs typeface="Meiryo UI"/>
            </a:endParaRPr>
          </a:p>
          <a:p>
            <a:pPr marL="597535">
              <a:lnSpc>
                <a:spcPct val="100000"/>
              </a:lnSpc>
              <a:spcBef>
                <a:spcPts val="320"/>
              </a:spcBef>
            </a:pPr>
            <a:r>
              <a:rPr dirty="0" sz="1400" spc="-10" b="1">
                <a:latin typeface="Meiryo UI"/>
                <a:cs typeface="Meiryo UI"/>
              </a:rPr>
              <a:t>校務</a:t>
            </a:r>
            <a:r>
              <a:rPr dirty="0" sz="1400" spc="-20" b="1">
                <a:latin typeface="Meiryo UI"/>
                <a:cs typeface="Meiryo UI"/>
              </a:rPr>
              <a:t>の</a:t>
            </a:r>
            <a:r>
              <a:rPr dirty="0" sz="1400" spc="-10" b="1">
                <a:latin typeface="Meiryo UI"/>
                <a:cs typeface="Meiryo UI"/>
              </a:rPr>
              <a:t>効率化</a:t>
            </a:r>
            <a:r>
              <a:rPr dirty="0" sz="1400" spc="-30" b="1">
                <a:latin typeface="Meiryo UI"/>
                <a:cs typeface="Meiryo UI"/>
              </a:rPr>
              <a:t> </a:t>
            </a:r>
            <a:r>
              <a:rPr dirty="0" sz="1100" spc="-10">
                <a:latin typeface="Meiryo UI"/>
                <a:cs typeface="Meiryo UI"/>
              </a:rPr>
              <a:t>～学校</a:t>
            </a:r>
            <a:r>
              <a:rPr dirty="0" sz="1100" spc="-20">
                <a:latin typeface="Meiryo UI"/>
                <a:cs typeface="Meiryo UI"/>
              </a:rPr>
              <a:t>に</a:t>
            </a:r>
            <a:r>
              <a:rPr dirty="0" sz="1100" spc="-15">
                <a:latin typeface="Meiryo UI"/>
                <a:cs typeface="Meiryo UI"/>
              </a:rPr>
              <a:t>おける</a:t>
            </a:r>
            <a:r>
              <a:rPr dirty="0" sz="1100" spc="-10">
                <a:latin typeface="Meiryo UI"/>
                <a:cs typeface="Meiryo UI"/>
              </a:rPr>
              <a:t>事務を迅速</a:t>
            </a:r>
            <a:r>
              <a:rPr dirty="0" sz="1100" spc="-15">
                <a:latin typeface="Meiryo UI"/>
                <a:cs typeface="Meiryo UI"/>
              </a:rPr>
              <a:t>か</a:t>
            </a:r>
            <a:r>
              <a:rPr dirty="0" sz="1100" spc="-20">
                <a:latin typeface="Meiryo UI"/>
                <a:cs typeface="Meiryo UI"/>
              </a:rPr>
              <a:t>つ</a:t>
            </a:r>
            <a:r>
              <a:rPr dirty="0" sz="1100" spc="-10">
                <a:latin typeface="Meiryo UI"/>
                <a:cs typeface="Meiryo UI"/>
              </a:rPr>
              <a:t>便利</a:t>
            </a:r>
            <a:r>
              <a:rPr dirty="0" sz="1100" spc="-20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効率</a:t>
            </a:r>
            <a:r>
              <a:rPr dirty="0" sz="1100">
                <a:latin typeface="Meiryo UI"/>
                <a:cs typeface="Meiryo UI"/>
              </a:rPr>
              <a:t>的</a:t>
            </a:r>
            <a:r>
              <a:rPr dirty="0" sz="1100" spc="-20">
                <a:latin typeface="Meiryo UI"/>
                <a:cs typeface="Meiryo UI"/>
              </a:rPr>
              <a:t>に</a:t>
            </a:r>
            <a:r>
              <a:rPr dirty="0" sz="1100" spc="-10">
                <a:latin typeface="Meiryo UI"/>
                <a:cs typeface="Meiryo UI"/>
              </a:rPr>
              <a:t>～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409935" y="7183632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9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9000743" y="80772"/>
            <a:ext cx="1635760" cy="421005"/>
            <a:chOff x="9000743" y="80772"/>
            <a:chExt cx="1635760" cy="421005"/>
          </a:xfrm>
        </p:grpSpPr>
        <p:sp>
          <p:nvSpPr>
            <p:cNvPr id="107" name="object 107"/>
            <p:cNvSpPr/>
            <p:nvPr/>
          </p:nvSpPr>
          <p:spPr>
            <a:xfrm>
              <a:off x="9000743" y="80772"/>
              <a:ext cx="1635760" cy="421005"/>
            </a:xfrm>
            <a:custGeom>
              <a:avLst/>
              <a:gdLst/>
              <a:ahLst/>
              <a:cxnLst/>
              <a:rect l="l" t="t" r="r" b="b"/>
              <a:pathLst>
                <a:path w="1635759" h="421005">
                  <a:moveTo>
                    <a:pt x="1633727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1635252" y="6096"/>
                  </a:lnTo>
                  <a:lnTo>
                    <a:pt x="1635252" y="3048"/>
                  </a:lnTo>
                  <a:lnTo>
                    <a:pt x="1633727" y="0"/>
                  </a:lnTo>
                  <a:close/>
                </a:path>
                <a:path w="1635759" h="421005">
                  <a:moveTo>
                    <a:pt x="4572" y="6096"/>
                  </a:moveTo>
                  <a:lnTo>
                    <a:pt x="0" y="6096"/>
                  </a:lnTo>
                  <a:lnTo>
                    <a:pt x="0" y="414528"/>
                  </a:lnTo>
                  <a:lnTo>
                    <a:pt x="4572" y="414528"/>
                  </a:lnTo>
                  <a:lnTo>
                    <a:pt x="4572" y="6096"/>
                  </a:lnTo>
                  <a:close/>
                </a:path>
                <a:path w="1635759" h="421005">
                  <a:moveTo>
                    <a:pt x="1635252" y="414533"/>
                  </a:moveTo>
                  <a:lnTo>
                    <a:pt x="0" y="414533"/>
                  </a:lnTo>
                  <a:lnTo>
                    <a:pt x="0" y="417576"/>
                  </a:lnTo>
                  <a:lnTo>
                    <a:pt x="3048" y="420624"/>
                  </a:lnTo>
                  <a:lnTo>
                    <a:pt x="1633727" y="420624"/>
                  </a:lnTo>
                  <a:lnTo>
                    <a:pt x="1635252" y="417576"/>
                  </a:lnTo>
                  <a:lnTo>
                    <a:pt x="1635252" y="41453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9005315" y="86868"/>
              <a:ext cx="1626235" cy="408940"/>
            </a:xfrm>
            <a:custGeom>
              <a:avLst/>
              <a:gdLst/>
              <a:ahLst/>
              <a:cxnLst/>
              <a:rect l="l" t="t" r="r" b="b"/>
              <a:pathLst>
                <a:path w="1626234" h="408940">
                  <a:moveTo>
                    <a:pt x="1626107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1626107" y="408431"/>
                  </a:lnTo>
                  <a:lnTo>
                    <a:pt x="1626107" y="0"/>
                  </a:lnTo>
                  <a:close/>
                </a:path>
              </a:pathLst>
            </a:custGeom>
            <a:solidFill>
              <a:srgbClr val="DBE6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9000743" y="80772"/>
              <a:ext cx="1635760" cy="421005"/>
            </a:xfrm>
            <a:custGeom>
              <a:avLst/>
              <a:gdLst/>
              <a:ahLst/>
              <a:cxnLst/>
              <a:rect l="l" t="t" r="r" b="b"/>
              <a:pathLst>
                <a:path w="1635759" h="421005">
                  <a:moveTo>
                    <a:pt x="1633727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17576"/>
                  </a:lnTo>
                  <a:lnTo>
                    <a:pt x="3048" y="420624"/>
                  </a:lnTo>
                  <a:lnTo>
                    <a:pt x="1633727" y="420624"/>
                  </a:lnTo>
                  <a:lnTo>
                    <a:pt x="1635252" y="417576"/>
                  </a:lnTo>
                  <a:lnTo>
                    <a:pt x="1635252" y="414528"/>
                  </a:lnTo>
                  <a:lnTo>
                    <a:pt x="10667" y="414528"/>
                  </a:lnTo>
                  <a:lnTo>
                    <a:pt x="4572" y="409956"/>
                  </a:lnTo>
                  <a:lnTo>
                    <a:pt x="10667" y="409956"/>
                  </a:lnTo>
                  <a:lnTo>
                    <a:pt x="10667" y="10668"/>
                  </a:lnTo>
                  <a:lnTo>
                    <a:pt x="4572" y="10668"/>
                  </a:lnTo>
                  <a:lnTo>
                    <a:pt x="10667" y="6096"/>
                  </a:lnTo>
                  <a:lnTo>
                    <a:pt x="1635252" y="6096"/>
                  </a:lnTo>
                  <a:lnTo>
                    <a:pt x="1635252" y="3048"/>
                  </a:lnTo>
                  <a:lnTo>
                    <a:pt x="1633727" y="0"/>
                  </a:lnTo>
                  <a:close/>
                </a:path>
                <a:path w="1635759" h="421005">
                  <a:moveTo>
                    <a:pt x="10667" y="409956"/>
                  </a:moveTo>
                  <a:lnTo>
                    <a:pt x="4572" y="409956"/>
                  </a:lnTo>
                  <a:lnTo>
                    <a:pt x="10667" y="414528"/>
                  </a:lnTo>
                  <a:lnTo>
                    <a:pt x="10667" y="409956"/>
                  </a:lnTo>
                  <a:close/>
                </a:path>
                <a:path w="1635759" h="421005">
                  <a:moveTo>
                    <a:pt x="1626107" y="409956"/>
                  </a:moveTo>
                  <a:lnTo>
                    <a:pt x="10667" y="409956"/>
                  </a:lnTo>
                  <a:lnTo>
                    <a:pt x="10667" y="414528"/>
                  </a:lnTo>
                  <a:lnTo>
                    <a:pt x="1626107" y="414528"/>
                  </a:lnTo>
                  <a:lnTo>
                    <a:pt x="1626107" y="409956"/>
                  </a:lnTo>
                  <a:close/>
                </a:path>
                <a:path w="1635759" h="421005">
                  <a:moveTo>
                    <a:pt x="1626107" y="6096"/>
                  </a:moveTo>
                  <a:lnTo>
                    <a:pt x="1626107" y="414528"/>
                  </a:lnTo>
                  <a:lnTo>
                    <a:pt x="1630679" y="409956"/>
                  </a:lnTo>
                  <a:lnTo>
                    <a:pt x="1635252" y="409956"/>
                  </a:lnTo>
                  <a:lnTo>
                    <a:pt x="1635252" y="10668"/>
                  </a:lnTo>
                  <a:lnTo>
                    <a:pt x="1630679" y="10668"/>
                  </a:lnTo>
                  <a:lnTo>
                    <a:pt x="1626107" y="6096"/>
                  </a:lnTo>
                  <a:close/>
                </a:path>
                <a:path w="1635759" h="421005">
                  <a:moveTo>
                    <a:pt x="1635252" y="409956"/>
                  </a:moveTo>
                  <a:lnTo>
                    <a:pt x="1630679" y="409956"/>
                  </a:lnTo>
                  <a:lnTo>
                    <a:pt x="1626107" y="414528"/>
                  </a:lnTo>
                  <a:lnTo>
                    <a:pt x="1635252" y="414528"/>
                  </a:lnTo>
                  <a:lnTo>
                    <a:pt x="1635252" y="409956"/>
                  </a:lnTo>
                  <a:close/>
                </a:path>
                <a:path w="1635759" h="421005">
                  <a:moveTo>
                    <a:pt x="10667" y="6096"/>
                  </a:moveTo>
                  <a:lnTo>
                    <a:pt x="4572" y="10668"/>
                  </a:lnTo>
                  <a:lnTo>
                    <a:pt x="10667" y="10668"/>
                  </a:lnTo>
                  <a:lnTo>
                    <a:pt x="10667" y="6096"/>
                  </a:lnTo>
                  <a:close/>
                </a:path>
                <a:path w="1635759" h="421005">
                  <a:moveTo>
                    <a:pt x="1626107" y="6096"/>
                  </a:moveTo>
                  <a:lnTo>
                    <a:pt x="10667" y="6096"/>
                  </a:lnTo>
                  <a:lnTo>
                    <a:pt x="10667" y="10668"/>
                  </a:lnTo>
                  <a:lnTo>
                    <a:pt x="1626107" y="10668"/>
                  </a:lnTo>
                  <a:lnTo>
                    <a:pt x="1626107" y="6096"/>
                  </a:lnTo>
                  <a:close/>
                </a:path>
                <a:path w="1635759" h="421005">
                  <a:moveTo>
                    <a:pt x="1635252" y="6096"/>
                  </a:moveTo>
                  <a:lnTo>
                    <a:pt x="1626107" y="6096"/>
                  </a:lnTo>
                  <a:lnTo>
                    <a:pt x="1630679" y="10668"/>
                  </a:lnTo>
                  <a:lnTo>
                    <a:pt x="1635252" y="10668"/>
                  </a:lnTo>
                  <a:lnTo>
                    <a:pt x="1635252" y="6096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 txBox="1"/>
          <p:nvPr/>
        </p:nvSpPr>
        <p:spPr>
          <a:xfrm>
            <a:off x="9119107" y="84836"/>
            <a:ext cx="1400175" cy="4089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90525" marR="5080" indent="-378460">
              <a:lnSpc>
                <a:spcPts val="1460"/>
              </a:lnSpc>
              <a:spcBef>
                <a:spcPts val="225"/>
              </a:spcBef>
            </a:pPr>
            <a:r>
              <a:rPr dirty="0" sz="1300" spc="-5">
                <a:latin typeface="MS UI Gothic"/>
                <a:cs typeface="MS UI Gothic"/>
              </a:rPr>
              <a:t>４．関係省庁</a:t>
            </a:r>
            <a:r>
              <a:rPr dirty="0" sz="1300" spc="229">
                <a:latin typeface="MS UI Gothic"/>
                <a:cs typeface="MS UI Gothic"/>
              </a:rPr>
              <a:t>の</a:t>
            </a:r>
            <a:r>
              <a:rPr dirty="0" sz="1300" spc="-5">
                <a:latin typeface="MS UI Gothic"/>
                <a:cs typeface="MS UI Gothic"/>
              </a:rPr>
              <a:t>施策 </a:t>
            </a:r>
            <a:r>
              <a:rPr dirty="0" sz="1300" spc="170">
                <a:latin typeface="MS UI Gothic"/>
                <a:cs typeface="MS UI Gothic"/>
              </a:rPr>
              <a:t>と</a:t>
            </a:r>
            <a:r>
              <a:rPr dirty="0" sz="1300" spc="229">
                <a:latin typeface="MS UI Gothic"/>
                <a:cs typeface="MS UI Gothic"/>
              </a:rPr>
              <a:t>の</a:t>
            </a:r>
            <a:r>
              <a:rPr dirty="0" sz="1300" spc="-5">
                <a:latin typeface="MS UI Gothic"/>
                <a:cs typeface="MS UI Gothic"/>
              </a:rPr>
              <a:t>連携</a:t>
            </a:r>
            <a:endParaRPr sz="13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文部科学省</dc:creator>
  <dc:title>GIGAスクール構想の実現パッケージ</dc:title>
  <dcterms:created xsi:type="dcterms:W3CDTF">2021-07-20T03:10:43Z</dcterms:created>
  <dcterms:modified xsi:type="dcterms:W3CDTF">2021-07-20T03:10:43Z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2020-01-15T00:00:00Z</vt:filetime>
  </property>
  <property fmtid="{D5CDD505-2E9C-101B-9397-08002B2CF9AE}" pid="3" name="LastSaved">
    <vt:filetime>2021-07-20T00:00:00Z</vt:filetime>
  </property>
</Properties>
</file>