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584" r:id="rId3"/>
    <p:sldId id="267" r:id="rId4"/>
    <p:sldId id="597" r:id="rId5"/>
    <p:sldId id="600" r:id="rId6"/>
    <p:sldId id="598" r:id="rId7"/>
    <p:sldId id="601" r:id="rId8"/>
    <p:sldId id="635" r:id="rId9"/>
    <p:sldId id="599" r:id="rId10"/>
    <p:sldId id="602" r:id="rId11"/>
    <p:sldId id="603" r:id="rId12"/>
    <p:sldId id="630" r:id="rId13"/>
    <p:sldId id="310" r:id="rId14"/>
    <p:sldId id="627" r:id="rId15"/>
    <p:sldId id="625" r:id="rId16"/>
    <p:sldId id="629" r:id="rId17"/>
    <p:sldId id="628" r:id="rId18"/>
    <p:sldId id="632" r:id="rId19"/>
    <p:sldId id="311" r:id="rId20"/>
    <p:sldId id="312" r:id="rId21"/>
    <p:sldId id="588" r:id="rId22"/>
    <p:sldId id="304" r:id="rId23"/>
    <p:sldId id="259" r:id="rId24"/>
    <p:sldId id="421" r:id="rId25"/>
    <p:sldId id="614" r:id="rId26"/>
    <p:sldId id="583" r:id="rId27"/>
    <p:sldId id="622" r:id="rId28"/>
    <p:sldId id="605" r:id="rId29"/>
    <p:sldId id="604" r:id="rId30"/>
    <p:sldId id="636" r:id="rId31"/>
    <p:sldId id="606" r:id="rId32"/>
    <p:sldId id="607" r:id="rId33"/>
    <p:sldId id="307" r:id="rId34"/>
    <p:sldId id="279" r:id="rId35"/>
    <p:sldId id="271" r:id="rId36"/>
    <p:sldId id="633" r:id="rId37"/>
    <p:sldId id="596" r:id="rId38"/>
    <p:sldId id="609" r:id="rId39"/>
    <p:sldId id="611" r:id="rId40"/>
    <p:sldId id="616" r:id="rId41"/>
    <p:sldId id="624" r:id="rId42"/>
    <p:sldId id="621" r:id="rId43"/>
    <p:sldId id="313" r:id="rId44"/>
    <p:sldId id="305" r:id="rId45"/>
    <p:sldId id="623" r:id="rId46"/>
    <p:sldId id="631" r:id="rId47"/>
    <p:sldId id="634" r:id="rId48"/>
    <p:sldId id="619" r:id="rId49"/>
    <p:sldId id="620" r:id="rId50"/>
    <p:sldId id="301" r:id="rId51"/>
    <p:sldId id="617" r:id="rId52"/>
    <p:sldId id="618" r:id="rId53"/>
    <p:sldId id="300" r:id="rId54"/>
    <p:sldId id="286" r:id="rId55"/>
    <p:sldId id="306" r:id="rId56"/>
    <p:sldId id="615" r:id="rId57"/>
    <p:sldId id="288" r:id="rId58"/>
    <p:sldId id="285" r:id="rId59"/>
    <p:sldId id="294" r:id="rId60"/>
    <p:sldId id="298" r:id="rId61"/>
    <p:sldId id="284" r:id="rId62"/>
    <p:sldId id="296" r:id="rId63"/>
    <p:sldId id="297" r:id="rId64"/>
    <p:sldId id="287" r:id="rId65"/>
    <p:sldId id="302" r:id="rId66"/>
    <p:sldId id="303" r:id="rId67"/>
    <p:sldId id="613" r:id="rId6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267"/>
          </p14:sldIdLst>
        </p14:section>
        <p14:section name="現状分析" id="{FDECF7C8-8A6D-4388-8E92-2B9C07BB47EC}">
          <p14:sldIdLst>
            <p14:sldId id="597"/>
            <p14:sldId id="600"/>
            <p14:sldId id="598"/>
            <p14:sldId id="601"/>
            <p14:sldId id="635"/>
            <p14:sldId id="599"/>
            <p14:sldId id="602"/>
            <p14:sldId id="603"/>
            <p14:sldId id="630"/>
          </p14:sldIdLst>
        </p14:section>
        <p14:section name="大宇宙ジャパン会社目標" id="{9B01B4AA-8769-42F5-B05B-46DBA93D4093}">
          <p14:sldIdLst>
            <p14:sldId id="310"/>
            <p14:sldId id="627"/>
            <p14:sldId id="625"/>
            <p14:sldId id="629"/>
            <p14:sldId id="628"/>
            <p14:sldId id="632"/>
            <p14:sldId id="311"/>
            <p14:sldId id="312"/>
            <p14:sldId id="588"/>
          </p14:sldIdLst>
        </p14:section>
        <p14:section name="組織改革" id="{D13A7451-7AE4-484A-8C69-3C5657EE0585}">
          <p14:sldIdLst>
            <p14:sldId id="304"/>
            <p14:sldId id="259"/>
            <p14:sldId id="421"/>
            <p14:sldId id="614"/>
            <p14:sldId id="583"/>
            <p14:sldId id="622"/>
            <p14:sldId id="605"/>
            <p14:sldId id="604"/>
            <p14:sldId id="636"/>
            <p14:sldId id="606"/>
            <p14:sldId id="607"/>
          </p14:sldIdLst>
        </p14:section>
        <p14:section name="人事管理" id="{B484A0D6-6FE3-41FE-8622-A604DDF0D43B}">
          <p14:sldIdLst>
            <p14:sldId id="307"/>
            <p14:sldId id="279"/>
            <p14:sldId id="271"/>
            <p14:sldId id="633"/>
            <p14:sldId id="596"/>
            <p14:sldId id="609"/>
            <p14:sldId id="611"/>
            <p14:sldId id="616"/>
            <p14:sldId id="624"/>
            <p14:sldId id="621"/>
            <p14:sldId id="313"/>
            <p14:sldId id="305"/>
            <p14:sldId id="623"/>
            <p14:sldId id="631"/>
            <p14:sldId id="634"/>
          </p14:sldIdLst>
        </p14:section>
        <p14:section name="セキュリティ対策" id="{FD44000E-2378-4FC8-91E1-5C238003C214}">
          <p14:sldIdLst>
            <p14:sldId id="619"/>
            <p14:sldId id="620"/>
          </p14:sldIdLst>
        </p14:section>
        <p14:section name="社内イベント" id="{49218D8C-2C59-40CF-A6E4-D7E0090D2AAB}">
          <p14:sldIdLst>
            <p14:sldId id="301"/>
            <p14:sldId id="617"/>
            <p14:sldId id="618"/>
            <p14:sldId id="300"/>
            <p14:sldId id="286"/>
            <p14:sldId id="306"/>
            <p14:sldId id="615"/>
            <p14:sldId id="288"/>
            <p14:sldId id="285"/>
            <p14:sldId id="294"/>
            <p14:sldId id="298"/>
            <p14:sldId id="284"/>
            <p14:sldId id="296"/>
            <p14:sldId id="297"/>
          </p14:sldIdLst>
        </p14:section>
        <p14:section name="会社プレゼン" id="{407E76A8-E167-49CE-94C1-8F7334C3359A}">
          <p14:sldIdLst>
            <p14:sldId id="287"/>
            <p14:sldId id="302"/>
            <p14:sldId id="303"/>
            <p14:sldId id="61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64297" autoAdjust="0"/>
  </p:normalViewPr>
  <p:slideViewPr>
    <p:cSldViewPr snapToGrid="0">
      <p:cViewPr varScale="1">
        <p:scale>
          <a:sx n="53" d="100"/>
          <a:sy n="53" d="100"/>
        </p:scale>
        <p:origin x="1806" y="60"/>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AAB1B931-A7D1-44AD-AE46-B4C6DE585920}"/>
    <pc:docChg chg="undo custSel addSld modSld modSection">
      <pc:chgData name="Publish Sun Shubin" userId="80244614d81fa6b2" providerId="LiveId" clId="{AAB1B931-A7D1-44AD-AE46-B4C6DE585920}" dt="2021-12-10T09:28:13.019" v="2357" actId="20577"/>
      <pc:docMkLst>
        <pc:docMk/>
      </pc:docMkLst>
      <pc:sldChg chg="modSp mod">
        <pc:chgData name="Publish Sun Shubin" userId="80244614d81fa6b2" providerId="LiveId" clId="{AAB1B931-A7D1-44AD-AE46-B4C6DE585920}" dt="2021-12-10T09:15:04.005" v="2020" actId="20577"/>
        <pc:sldMkLst>
          <pc:docMk/>
          <pc:sldMk cId="2008442470" sldId="305"/>
        </pc:sldMkLst>
        <pc:graphicFrameChg chg="mod modGraphic">
          <ac:chgData name="Publish Sun Shubin" userId="80244614d81fa6b2" providerId="LiveId" clId="{AAB1B931-A7D1-44AD-AE46-B4C6DE585920}" dt="2021-12-10T09:15:04.005" v="2020" actId="20577"/>
          <ac:graphicFrameMkLst>
            <pc:docMk/>
            <pc:sldMk cId="2008442470" sldId="305"/>
            <ac:graphicFrameMk id="4" creationId="{A4B42321-5E51-419E-9706-969B4C842DA4}"/>
          </ac:graphicFrameMkLst>
        </pc:graphicFrameChg>
      </pc:sldChg>
      <pc:sldChg chg="modSp mod">
        <pc:chgData name="Publish Sun Shubin" userId="80244614d81fa6b2" providerId="LiveId" clId="{AAB1B931-A7D1-44AD-AE46-B4C6DE585920}" dt="2021-12-04T04:24:21.572" v="520" actId="20577"/>
        <pc:sldMkLst>
          <pc:docMk/>
          <pc:sldMk cId="7925648" sldId="311"/>
        </pc:sldMkLst>
        <pc:graphicFrameChg chg="mod modGraphic">
          <ac:chgData name="Publish Sun Shubin" userId="80244614d81fa6b2" providerId="LiveId" clId="{AAB1B931-A7D1-44AD-AE46-B4C6DE585920}" dt="2021-12-04T04:24:21.572" v="520" actId="20577"/>
          <ac:graphicFrameMkLst>
            <pc:docMk/>
            <pc:sldMk cId="7925648" sldId="311"/>
            <ac:graphicFrameMk id="5" creationId="{3AC573BD-EC03-4250-8CA1-8CCF122FF70B}"/>
          </ac:graphicFrameMkLst>
        </pc:graphicFrameChg>
      </pc:sldChg>
      <pc:sldChg chg="modSp mod">
        <pc:chgData name="Publish Sun Shubin" userId="80244614d81fa6b2" providerId="LiveId" clId="{AAB1B931-A7D1-44AD-AE46-B4C6DE585920}" dt="2021-12-04T04:40:33.843" v="858" actId="20577"/>
        <pc:sldMkLst>
          <pc:docMk/>
          <pc:sldMk cId="3794685681" sldId="312"/>
        </pc:sldMkLst>
        <pc:graphicFrameChg chg="mod modGraphic">
          <ac:chgData name="Publish Sun Shubin" userId="80244614d81fa6b2" providerId="LiveId" clId="{AAB1B931-A7D1-44AD-AE46-B4C6DE585920}" dt="2021-12-04T04:40:33.843" v="858" actId="20577"/>
          <ac:graphicFrameMkLst>
            <pc:docMk/>
            <pc:sldMk cId="3794685681" sldId="312"/>
            <ac:graphicFrameMk id="3" creationId="{2810CB38-2F62-4229-9C38-57366961C594}"/>
          </ac:graphicFrameMkLst>
        </pc:graphicFrameChg>
      </pc:sldChg>
      <pc:sldChg chg="modSp mod">
        <pc:chgData name="Publish Sun Shubin" userId="80244614d81fa6b2" providerId="LiveId" clId="{AAB1B931-A7D1-44AD-AE46-B4C6DE585920}" dt="2021-12-04T04:55:58.853" v="939" actId="20577"/>
        <pc:sldMkLst>
          <pc:docMk/>
          <pc:sldMk cId="214145481" sldId="596"/>
        </pc:sldMkLst>
        <pc:graphicFrameChg chg="modGraphic">
          <ac:chgData name="Publish Sun Shubin" userId="80244614d81fa6b2" providerId="LiveId" clId="{AAB1B931-A7D1-44AD-AE46-B4C6DE585920}" dt="2021-12-04T04:55:58.853" v="939" actId="20577"/>
          <ac:graphicFrameMkLst>
            <pc:docMk/>
            <pc:sldMk cId="214145481" sldId="596"/>
            <ac:graphicFrameMk id="3" creationId="{E2FC8199-FA06-4477-97A7-E3ED75DC338B}"/>
          </ac:graphicFrameMkLst>
        </pc:graphicFrameChg>
      </pc:sldChg>
      <pc:sldChg chg="modNotesTx">
        <pc:chgData name="Publish Sun Shubin" userId="80244614d81fa6b2" providerId="LiveId" clId="{AAB1B931-A7D1-44AD-AE46-B4C6DE585920}" dt="2021-12-10T09:10:31.052" v="2002"/>
        <pc:sldMkLst>
          <pc:docMk/>
          <pc:sldMk cId="177404100" sldId="607"/>
        </pc:sldMkLst>
      </pc:sldChg>
      <pc:sldChg chg="modSp mod">
        <pc:chgData name="Publish Sun Shubin" userId="80244614d81fa6b2" providerId="LiveId" clId="{AAB1B931-A7D1-44AD-AE46-B4C6DE585920}" dt="2021-12-10T09:19:42.295" v="2100"/>
        <pc:sldMkLst>
          <pc:docMk/>
          <pc:sldMk cId="334311880" sldId="623"/>
        </pc:sldMkLst>
        <pc:spChg chg="mod">
          <ac:chgData name="Publish Sun Shubin" userId="80244614d81fa6b2" providerId="LiveId" clId="{AAB1B931-A7D1-44AD-AE46-B4C6DE585920}" dt="2021-12-10T09:16:17.668" v="2039" actId="20577"/>
          <ac:spMkLst>
            <pc:docMk/>
            <pc:sldMk cId="334311880" sldId="623"/>
            <ac:spMk id="2" creationId="{242562B1-308C-442C-8A9F-4B9434166619}"/>
          </ac:spMkLst>
        </pc:spChg>
        <pc:spChg chg="mod">
          <ac:chgData name="Publish Sun Shubin" userId="80244614d81fa6b2" providerId="LiveId" clId="{AAB1B931-A7D1-44AD-AE46-B4C6DE585920}" dt="2021-12-10T09:16:40.917" v="2042" actId="20577"/>
          <ac:spMkLst>
            <pc:docMk/>
            <pc:sldMk cId="334311880" sldId="623"/>
            <ac:spMk id="3" creationId="{13F77969-8280-4300-A70D-157923200ECD}"/>
          </ac:spMkLst>
        </pc:spChg>
        <pc:graphicFrameChg chg="mod modGraphic">
          <ac:chgData name="Publish Sun Shubin" userId="80244614d81fa6b2" providerId="LiveId" clId="{AAB1B931-A7D1-44AD-AE46-B4C6DE585920}" dt="2021-12-10T09:19:42.295" v="2100"/>
          <ac:graphicFrameMkLst>
            <pc:docMk/>
            <pc:sldMk cId="334311880" sldId="623"/>
            <ac:graphicFrameMk id="4" creationId="{A4B42321-5E51-419E-9706-969B4C842DA4}"/>
          </ac:graphicFrameMkLst>
        </pc:graphicFrameChg>
      </pc:sldChg>
      <pc:sldChg chg="modSp mod">
        <pc:chgData name="Publish Sun Shubin" userId="80244614d81fa6b2" providerId="LiveId" clId="{AAB1B931-A7D1-44AD-AE46-B4C6DE585920}" dt="2021-12-04T04:04:12.225" v="95" actId="6549"/>
        <pc:sldMkLst>
          <pc:docMk/>
          <pc:sldMk cId="571570477" sldId="630"/>
        </pc:sldMkLst>
        <pc:spChg chg="mod">
          <ac:chgData name="Publish Sun Shubin" userId="80244614d81fa6b2" providerId="LiveId" clId="{AAB1B931-A7D1-44AD-AE46-B4C6DE585920}" dt="2021-12-04T04:04:12.225" v="95" actId="6549"/>
          <ac:spMkLst>
            <pc:docMk/>
            <pc:sldMk cId="571570477" sldId="630"/>
            <ac:spMk id="3" creationId="{F37BED17-B0A9-4A3D-965B-2BE53DC591CB}"/>
          </ac:spMkLst>
        </pc:spChg>
      </pc:sldChg>
      <pc:sldChg chg="modSp mod">
        <pc:chgData name="Publish Sun Shubin" userId="80244614d81fa6b2" providerId="LiveId" clId="{AAB1B931-A7D1-44AD-AE46-B4C6DE585920}" dt="2021-12-10T09:20:47.248" v="2146" actId="20577"/>
        <pc:sldMkLst>
          <pc:docMk/>
          <pc:sldMk cId="2170065610" sldId="631"/>
        </pc:sldMkLst>
        <pc:spChg chg="mod">
          <ac:chgData name="Publish Sun Shubin" userId="80244614d81fa6b2" providerId="LiveId" clId="{AAB1B931-A7D1-44AD-AE46-B4C6DE585920}" dt="2021-12-10T09:16:07.317" v="2031" actId="20577"/>
          <ac:spMkLst>
            <pc:docMk/>
            <pc:sldMk cId="2170065610" sldId="631"/>
            <ac:spMk id="2" creationId="{242562B1-308C-442C-8A9F-4B9434166619}"/>
          </ac:spMkLst>
        </pc:spChg>
        <pc:graphicFrameChg chg="modGraphic">
          <ac:chgData name="Publish Sun Shubin" userId="80244614d81fa6b2" providerId="LiveId" clId="{AAB1B931-A7D1-44AD-AE46-B4C6DE585920}" dt="2021-12-10T09:20:47.248" v="2146" actId="20577"/>
          <ac:graphicFrameMkLst>
            <pc:docMk/>
            <pc:sldMk cId="2170065610" sldId="631"/>
            <ac:graphicFrameMk id="4" creationId="{A4B42321-5E51-419E-9706-969B4C842DA4}"/>
          </ac:graphicFrameMkLst>
        </pc:graphicFrameChg>
      </pc:sldChg>
      <pc:sldChg chg="modSp mod">
        <pc:chgData name="Publish Sun Shubin" userId="80244614d81fa6b2" providerId="LiveId" clId="{AAB1B931-A7D1-44AD-AE46-B4C6DE585920}" dt="2021-12-10T09:21:46.457" v="2148" actId="14100"/>
        <pc:sldMkLst>
          <pc:docMk/>
          <pc:sldMk cId="3977463338" sldId="634"/>
        </pc:sldMkLst>
        <pc:spChg chg="mod">
          <ac:chgData name="Publish Sun Shubin" userId="80244614d81fa6b2" providerId="LiveId" clId="{AAB1B931-A7D1-44AD-AE46-B4C6DE585920}" dt="2021-12-04T05:02:42.216" v="1147" actId="20577"/>
          <ac:spMkLst>
            <pc:docMk/>
            <pc:sldMk cId="3977463338" sldId="634"/>
            <ac:spMk id="3" creationId="{E0A65984-A197-4D0A-A994-BECB252A5BAA}"/>
          </ac:spMkLst>
        </pc:spChg>
        <pc:graphicFrameChg chg="modGraphic">
          <ac:chgData name="Publish Sun Shubin" userId="80244614d81fa6b2" providerId="LiveId" clId="{AAB1B931-A7D1-44AD-AE46-B4C6DE585920}" dt="2021-12-10T09:21:46.457" v="2148" actId="14100"/>
          <ac:graphicFrameMkLst>
            <pc:docMk/>
            <pc:sldMk cId="3977463338" sldId="634"/>
            <ac:graphicFrameMk id="6" creationId="{1BD5F3E3-24CF-48DA-8D6B-744B0093B2AA}"/>
          </ac:graphicFrameMkLst>
        </pc:graphicFrameChg>
      </pc:sldChg>
      <pc:sldChg chg="addSp delSp modSp new mod modClrScheme chgLayout modNotesTx">
        <pc:chgData name="Publish Sun Shubin" userId="80244614d81fa6b2" providerId="LiveId" clId="{AAB1B931-A7D1-44AD-AE46-B4C6DE585920}" dt="2021-12-10T09:28:13.019" v="2357" actId="20577"/>
        <pc:sldMkLst>
          <pc:docMk/>
          <pc:sldMk cId="4103390662" sldId="636"/>
        </pc:sldMkLst>
        <pc:spChg chg="del mod ord">
          <ac:chgData name="Publish Sun Shubin" userId="80244614d81fa6b2" providerId="LiveId" clId="{AAB1B931-A7D1-44AD-AE46-B4C6DE585920}" dt="2021-12-10T08:41:35.502" v="1149" actId="700"/>
          <ac:spMkLst>
            <pc:docMk/>
            <pc:sldMk cId="4103390662" sldId="636"/>
            <ac:spMk id="2" creationId="{D7C5CAC2-F535-4C35-9280-8BB6CE8F591C}"/>
          </ac:spMkLst>
        </pc:spChg>
        <pc:spChg chg="del">
          <ac:chgData name="Publish Sun Shubin" userId="80244614d81fa6b2" providerId="LiveId" clId="{AAB1B931-A7D1-44AD-AE46-B4C6DE585920}" dt="2021-12-10T08:41:35.502" v="1149" actId="700"/>
          <ac:spMkLst>
            <pc:docMk/>
            <pc:sldMk cId="4103390662" sldId="636"/>
            <ac:spMk id="3" creationId="{5B63C2C9-770A-436F-A915-54E2D8563D3E}"/>
          </ac:spMkLst>
        </pc:spChg>
        <pc:spChg chg="mod ord">
          <ac:chgData name="Publish Sun Shubin" userId="80244614d81fa6b2" providerId="LiveId" clId="{AAB1B931-A7D1-44AD-AE46-B4C6DE585920}" dt="2021-12-10T08:59:47.508" v="1520" actId="700"/>
          <ac:spMkLst>
            <pc:docMk/>
            <pc:sldMk cId="4103390662" sldId="636"/>
            <ac:spMk id="4" creationId="{FCF66C38-4DBE-4A4E-B249-35F856BD5BF4}"/>
          </ac:spMkLst>
        </pc:spChg>
        <pc:spChg chg="mod ord">
          <ac:chgData name="Publish Sun Shubin" userId="80244614d81fa6b2" providerId="LiveId" clId="{AAB1B931-A7D1-44AD-AE46-B4C6DE585920}" dt="2021-12-10T08:59:47.508" v="1520" actId="700"/>
          <ac:spMkLst>
            <pc:docMk/>
            <pc:sldMk cId="4103390662" sldId="636"/>
            <ac:spMk id="5" creationId="{4819D72C-EF59-4346-B793-03D084D46571}"/>
          </ac:spMkLst>
        </pc:spChg>
        <pc:spChg chg="add mod ord">
          <ac:chgData name="Publish Sun Shubin" userId="80244614d81fa6b2" providerId="LiveId" clId="{AAB1B931-A7D1-44AD-AE46-B4C6DE585920}" dt="2021-12-10T08:59:47.508" v="1520" actId="700"/>
          <ac:spMkLst>
            <pc:docMk/>
            <pc:sldMk cId="4103390662" sldId="636"/>
            <ac:spMk id="6" creationId="{7EFEE3FB-9A13-4827-9C80-8B330E581A18}"/>
          </ac:spMkLst>
        </pc:spChg>
        <pc:spChg chg="add del mod ord">
          <ac:chgData name="Publish Sun Shubin" userId="80244614d81fa6b2" providerId="LiveId" clId="{AAB1B931-A7D1-44AD-AE46-B4C6DE585920}" dt="2021-12-10T08:54:00.698" v="1242" actId="700"/>
          <ac:spMkLst>
            <pc:docMk/>
            <pc:sldMk cId="4103390662" sldId="636"/>
            <ac:spMk id="7" creationId="{DFAD1696-B44D-486C-A163-BF6D2B4B4E70}"/>
          </ac:spMkLst>
        </pc:spChg>
        <pc:spChg chg="add mod ord">
          <ac:chgData name="Publish Sun Shubin" userId="80244614d81fa6b2" providerId="LiveId" clId="{AAB1B931-A7D1-44AD-AE46-B4C6DE585920}" dt="2021-12-10T09:28:13.019" v="2357" actId="20577"/>
          <ac:spMkLst>
            <pc:docMk/>
            <pc:sldMk cId="4103390662" sldId="636"/>
            <ac:spMk id="9" creationId="{99FB6820-9207-45DA-BE12-8BCE1926E1C0}"/>
          </ac:spMkLst>
        </pc:spChg>
        <pc:graphicFrameChg chg="add mod modGraphic">
          <ac:chgData name="Publish Sun Shubin" userId="80244614d81fa6b2" providerId="LiveId" clId="{AAB1B931-A7D1-44AD-AE46-B4C6DE585920}" dt="2021-12-10T09:22:43.960" v="2162" actId="20577"/>
          <ac:graphicFrameMkLst>
            <pc:docMk/>
            <pc:sldMk cId="4103390662" sldId="636"/>
            <ac:graphicFrameMk id="8" creationId="{EA71AAF5-9750-47F2-96F1-62F600384998}"/>
          </ac:graphicFrameMkLst>
        </pc:graphicFrameChg>
      </pc:sldChg>
    </pc:docChg>
  </pc:docChgLst>
  <pc:docChgLst>
    <pc:chgData name="Publish Sun Shubin" userId="80244614d81fa6b2" providerId="LiveId" clId="{B6CBE9BF-8E8A-4E32-9D83-DBC241B97CF5}"/>
    <pc:docChg chg="modSld">
      <pc:chgData name="Publish Sun Shubin" userId="80244614d81fa6b2" providerId="LiveId" clId="{B6CBE9BF-8E8A-4E32-9D83-DBC241B97CF5}" dt="2021-12-10T09:39:40.979" v="45" actId="20577"/>
      <pc:docMkLst>
        <pc:docMk/>
      </pc:docMkLst>
      <pc:sldChg chg="modSp mod">
        <pc:chgData name="Publish Sun Shubin" userId="80244614d81fa6b2" providerId="LiveId" clId="{B6CBE9BF-8E8A-4E32-9D83-DBC241B97CF5}" dt="2021-12-10T09:39:40.979" v="45" actId="20577"/>
        <pc:sldMkLst>
          <pc:docMk/>
          <pc:sldMk cId="1679142913" sldId="584"/>
        </pc:sldMkLst>
        <pc:graphicFrameChg chg="modGraphic">
          <ac:chgData name="Publish Sun Shubin" userId="80244614d81fa6b2" providerId="LiveId" clId="{B6CBE9BF-8E8A-4E32-9D83-DBC241B97CF5}" dt="2021-12-10T09:39:40.979" v="45" actId="20577"/>
          <ac:graphicFrameMkLst>
            <pc:docMk/>
            <pc:sldMk cId="1679142913" sldId="584"/>
            <ac:graphicFrameMk id="6" creationId="{7BF16F50-7394-4A82-AE26-CF6B14C0296C}"/>
          </ac:graphicFrameMkLst>
        </pc:graphicFrameChg>
      </pc:sldChg>
    </pc:docChg>
  </pc:docChgLst>
  <pc:docChgLst>
    <pc:chgData name="Publish Sun Shubin" userId="80244614d81fa6b2" providerId="LiveId" clId="{A0BF4F16-1563-4512-A7A5-92C076B77D7B}"/>
    <pc:docChg chg="undo custSel addSld modSld modSection">
      <pc:chgData name="Publish Sun Shubin" userId="80244614d81fa6b2" providerId="LiveId" clId="{A0BF4F16-1563-4512-A7A5-92C076B77D7B}" dt="2021-11-27T03:23:20.663" v="341"/>
      <pc:docMkLst>
        <pc:docMk/>
      </pc:docMkLst>
      <pc:sldChg chg="modSp mod">
        <pc:chgData name="Publish Sun Shubin" userId="80244614d81fa6b2" providerId="LiveId" clId="{A0BF4F16-1563-4512-A7A5-92C076B77D7B}" dt="2021-11-26T09:08:31.513" v="192" actId="20577"/>
        <pc:sldMkLst>
          <pc:docMk/>
          <pc:sldMk cId="3329986085" sldId="271"/>
        </pc:sldMkLst>
        <pc:spChg chg="mod">
          <ac:chgData name="Publish Sun Shubin" userId="80244614d81fa6b2" providerId="LiveId" clId="{A0BF4F16-1563-4512-A7A5-92C076B77D7B}" dt="2021-11-26T09:08:31.513" v="192" actId="20577"/>
          <ac:spMkLst>
            <pc:docMk/>
            <pc:sldMk cId="3329986085" sldId="271"/>
            <ac:spMk id="4" creationId="{CDD689BE-E37F-43E0-9387-FEE56F59BBFE}"/>
          </ac:spMkLst>
        </pc:spChg>
      </pc:sldChg>
      <pc:sldChg chg="delSp modSp mod modClrScheme chgLayout modNotesTx">
        <pc:chgData name="Publish Sun Shubin" userId="80244614d81fa6b2" providerId="LiveId" clId="{A0BF4F16-1563-4512-A7A5-92C076B77D7B}" dt="2021-11-27T02:41:12.603" v="257" actId="14100"/>
        <pc:sldMkLst>
          <pc:docMk/>
          <pc:sldMk cId="1095665318" sldId="302"/>
        </pc:sldMkLst>
        <pc:spChg chg="del mod">
          <ac:chgData name="Publish Sun Shubin" userId="80244614d81fa6b2" providerId="LiveId" clId="{A0BF4F16-1563-4512-A7A5-92C076B77D7B}" dt="2021-11-27T02:41:04.472" v="255" actId="700"/>
          <ac:spMkLst>
            <pc:docMk/>
            <pc:sldMk cId="1095665318" sldId="302"/>
            <ac:spMk id="2" creationId="{6FF957BC-9BB1-4755-B953-D538575F5DC5}"/>
          </ac:spMkLst>
        </pc:spChg>
        <pc:spChg chg="mod ord">
          <ac:chgData name="Publish Sun Shubin" userId="80244614d81fa6b2" providerId="LiveId" clId="{A0BF4F16-1563-4512-A7A5-92C076B77D7B}" dt="2021-11-27T02:41:04.472" v="255" actId="700"/>
          <ac:spMkLst>
            <pc:docMk/>
            <pc:sldMk cId="1095665318" sldId="302"/>
            <ac:spMk id="3" creationId="{CE9EC3C8-9939-43B3-BBC1-821F40E39710}"/>
          </ac:spMkLst>
        </pc:spChg>
        <pc:spChg chg="mod ord">
          <ac:chgData name="Publish Sun Shubin" userId="80244614d81fa6b2" providerId="LiveId" clId="{A0BF4F16-1563-4512-A7A5-92C076B77D7B}" dt="2021-11-27T02:41:04.472" v="255" actId="700"/>
          <ac:spMkLst>
            <pc:docMk/>
            <pc:sldMk cId="1095665318" sldId="302"/>
            <ac:spMk id="4" creationId="{70D88722-8F68-4222-8647-8F188F662F9E}"/>
          </ac:spMkLst>
        </pc:spChg>
        <pc:spChg chg="mod ord">
          <ac:chgData name="Publish Sun Shubin" userId="80244614d81fa6b2" providerId="LiveId" clId="{A0BF4F16-1563-4512-A7A5-92C076B77D7B}" dt="2021-11-27T02:41:04.472" v="255" actId="700"/>
          <ac:spMkLst>
            <pc:docMk/>
            <pc:sldMk cId="1095665318" sldId="302"/>
            <ac:spMk id="5" creationId="{162EE762-CA87-4685-BFD2-20D4C64F2BC0}"/>
          </ac:spMkLst>
        </pc:spChg>
        <pc:graphicFrameChg chg="mod modGraphic">
          <ac:chgData name="Publish Sun Shubin" userId="80244614d81fa6b2" providerId="LiveId" clId="{A0BF4F16-1563-4512-A7A5-92C076B77D7B}" dt="2021-11-27T02:41:12.603" v="257" actId="14100"/>
          <ac:graphicFrameMkLst>
            <pc:docMk/>
            <pc:sldMk cId="1095665318" sldId="302"/>
            <ac:graphicFrameMk id="6" creationId="{4A13023D-0784-4A41-8AB4-331C90B67538}"/>
          </ac:graphicFrameMkLst>
        </pc:graphicFrameChg>
      </pc:sldChg>
      <pc:sldChg chg="modSp mod">
        <pc:chgData name="Publish Sun Shubin" userId="80244614d81fa6b2" providerId="LiveId" clId="{A0BF4F16-1563-4512-A7A5-92C076B77D7B}" dt="2021-11-26T09:03:13.210" v="176" actId="20577"/>
        <pc:sldMkLst>
          <pc:docMk/>
          <pc:sldMk cId="1444263509" sldId="605"/>
        </pc:sldMkLst>
        <pc:spChg chg="mod">
          <ac:chgData name="Publish Sun Shubin" userId="80244614d81fa6b2" providerId="LiveId" clId="{A0BF4F16-1563-4512-A7A5-92C076B77D7B}" dt="2021-11-26T09:03:13.210" v="176" actId="20577"/>
          <ac:spMkLst>
            <pc:docMk/>
            <pc:sldMk cId="1444263509" sldId="605"/>
            <ac:spMk id="4" creationId="{13B4DE50-4CF4-43E7-AC47-72239B96CC64}"/>
          </ac:spMkLst>
        </pc:spChg>
      </pc:sldChg>
      <pc:sldChg chg="delSp modSp mod modClrScheme chgLayout">
        <pc:chgData name="Publish Sun Shubin" userId="80244614d81fa6b2" providerId="LiveId" clId="{A0BF4F16-1563-4512-A7A5-92C076B77D7B}" dt="2021-11-27T02:41:30.812" v="259" actId="1076"/>
        <pc:sldMkLst>
          <pc:docMk/>
          <pc:sldMk cId="1192417014" sldId="613"/>
        </pc:sldMkLst>
        <pc:spChg chg="mod ord">
          <ac:chgData name="Publish Sun Shubin" userId="80244614d81fa6b2" providerId="LiveId" clId="{A0BF4F16-1563-4512-A7A5-92C076B77D7B}" dt="2021-11-27T02:41:26.261" v="258" actId="700"/>
          <ac:spMkLst>
            <pc:docMk/>
            <pc:sldMk cId="1192417014" sldId="613"/>
            <ac:spMk id="2" creationId="{0CB0C9A0-549B-45F4-899D-B0BF01AF7AFD}"/>
          </ac:spMkLst>
        </pc:spChg>
        <pc:spChg chg="del">
          <ac:chgData name="Publish Sun Shubin" userId="80244614d81fa6b2" providerId="LiveId" clId="{A0BF4F16-1563-4512-A7A5-92C076B77D7B}" dt="2021-11-27T02:41:26.261" v="258" actId="700"/>
          <ac:spMkLst>
            <pc:docMk/>
            <pc:sldMk cId="1192417014" sldId="613"/>
            <ac:spMk id="3" creationId="{6B07E04C-8EED-45BC-A1D6-0F8A21F45CB8}"/>
          </ac:spMkLst>
        </pc:spChg>
        <pc:spChg chg="mod ord">
          <ac:chgData name="Publish Sun Shubin" userId="80244614d81fa6b2" providerId="LiveId" clId="{A0BF4F16-1563-4512-A7A5-92C076B77D7B}" dt="2021-11-27T02:41:26.261" v="258" actId="700"/>
          <ac:spMkLst>
            <pc:docMk/>
            <pc:sldMk cId="1192417014" sldId="613"/>
            <ac:spMk id="5" creationId="{A950C854-039B-4DF5-AC91-66D843C95CFF}"/>
          </ac:spMkLst>
        </pc:spChg>
        <pc:spChg chg="mod ord">
          <ac:chgData name="Publish Sun Shubin" userId="80244614d81fa6b2" providerId="LiveId" clId="{A0BF4F16-1563-4512-A7A5-92C076B77D7B}" dt="2021-11-27T02:41:26.261" v="258" actId="700"/>
          <ac:spMkLst>
            <pc:docMk/>
            <pc:sldMk cId="1192417014" sldId="613"/>
            <ac:spMk id="6" creationId="{811435A2-99C6-4356-AB43-8F349F76EE24}"/>
          </ac:spMkLst>
        </pc:spChg>
        <pc:graphicFrameChg chg="mod">
          <ac:chgData name="Publish Sun Shubin" userId="80244614d81fa6b2" providerId="LiveId" clId="{A0BF4F16-1563-4512-A7A5-92C076B77D7B}" dt="2021-11-27T02:41:30.812" v="259" actId="1076"/>
          <ac:graphicFrameMkLst>
            <pc:docMk/>
            <pc:sldMk cId="1192417014" sldId="613"/>
            <ac:graphicFrameMk id="4" creationId="{6365D187-18EA-4B33-B2F2-09910AEB644F}"/>
          </ac:graphicFrameMkLst>
        </pc:graphicFrameChg>
      </pc:sldChg>
      <pc:sldChg chg="modSp mod">
        <pc:chgData name="Publish Sun Shubin" userId="80244614d81fa6b2" providerId="LiveId" clId="{A0BF4F16-1563-4512-A7A5-92C076B77D7B}" dt="2021-11-27T02:42:01.220" v="260" actId="14734"/>
        <pc:sldMkLst>
          <pc:docMk/>
          <pc:sldMk cId="2130319410" sldId="617"/>
        </pc:sldMkLst>
        <pc:graphicFrameChg chg="modGraphic">
          <ac:chgData name="Publish Sun Shubin" userId="80244614d81fa6b2" providerId="LiveId" clId="{A0BF4F16-1563-4512-A7A5-92C076B77D7B}" dt="2021-11-27T02:42:01.220" v="260" actId="14734"/>
          <ac:graphicFrameMkLst>
            <pc:docMk/>
            <pc:sldMk cId="2130319410" sldId="617"/>
            <ac:graphicFrameMk id="5" creationId="{48C2363E-9936-43D3-AE66-7F251FFEC4FA}"/>
          </ac:graphicFrameMkLst>
        </pc:graphicFrameChg>
      </pc:sldChg>
      <pc:sldChg chg="modSp mod">
        <pc:chgData name="Publish Sun Shubin" userId="80244614d81fa6b2" providerId="LiveId" clId="{A0BF4F16-1563-4512-A7A5-92C076B77D7B}" dt="2021-11-27T02:39:16.435" v="237" actId="2165"/>
        <pc:sldMkLst>
          <pc:docMk/>
          <pc:sldMk cId="334311880" sldId="623"/>
        </pc:sldMkLst>
        <pc:spChg chg="mod">
          <ac:chgData name="Publish Sun Shubin" userId="80244614d81fa6b2" providerId="LiveId" clId="{A0BF4F16-1563-4512-A7A5-92C076B77D7B}" dt="2021-11-27T02:38:20.063" v="234" actId="20577"/>
          <ac:spMkLst>
            <pc:docMk/>
            <pc:sldMk cId="334311880" sldId="623"/>
            <ac:spMk id="2" creationId="{242562B1-308C-442C-8A9F-4B9434166619}"/>
          </ac:spMkLst>
        </pc:spChg>
        <pc:graphicFrameChg chg="modGraphic">
          <ac:chgData name="Publish Sun Shubin" userId="80244614d81fa6b2" providerId="LiveId" clId="{A0BF4F16-1563-4512-A7A5-92C076B77D7B}" dt="2021-11-27T02:39:16.435" v="237" actId="2165"/>
          <ac:graphicFrameMkLst>
            <pc:docMk/>
            <pc:sldMk cId="334311880" sldId="623"/>
            <ac:graphicFrameMk id="4" creationId="{A4B42321-5E51-419E-9706-969B4C842DA4}"/>
          </ac:graphicFrameMkLst>
        </pc:graphicFrameChg>
      </pc:sldChg>
      <pc:sldChg chg="addSp modSp mod modClrScheme modAnim chgLayout">
        <pc:chgData name="Publish Sun Shubin" userId="80244614d81fa6b2" providerId="LiveId" clId="{A0BF4F16-1563-4512-A7A5-92C076B77D7B}" dt="2021-11-27T03:23:20.663" v="341"/>
        <pc:sldMkLst>
          <pc:docMk/>
          <pc:sldMk cId="1451942198" sldId="625"/>
        </pc:sldMkLst>
        <pc:spChg chg="mod ord">
          <ac:chgData name="Publish Sun Shubin" userId="80244614d81fa6b2" providerId="LiveId" clId="{A0BF4F16-1563-4512-A7A5-92C076B77D7B}" dt="2021-11-27T03:20:36.628" v="261" actId="700"/>
          <ac:spMkLst>
            <pc:docMk/>
            <pc:sldMk cId="1451942198" sldId="625"/>
            <ac:spMk id="2" creationId="{1617FD07-E2FE-4318-AFE6-D0D5DC2BCCA1}"/>
          </ac:spMkLst>
        </pc:spChg>
        <pc:spChg chg="mod ord">
          <ac:chgData name="Publish Sun Shubin" userId="80244614d81fa6b2" providerId="LiveId" clId="{A0BF4F16-1563-4512-A7A5-92C076B77D7B}" dt="2021-11-27T03:20:36.628" v="261" actId="700"/>
          <ac:spMkLst>
            <pc:docMk/>
            <pc:sldMk cId="1451942198" sldId="625"/>
            <ac:spMk id="3" creationId="{D305D27B-E041-4BB1-B8A8-A8265E0DA29B}"/>
          </ac:spMkLst>
        </pc:spChg>
        <pc:spChg chg="mod ord">
          <ac:chgData name="Publish Sun Shubin" userId="80244614d81fa6b2" providerId="LiveId" clId="{A0BF4F16-1563-4512-A7A5-92C076B77D7B}" dt="2021-11-27T03:20:36.628" v="261" actId="700"/>
          <ac:spMkLst>
            <pc:docMk/>
            <pc:sldMk cId="1451942198" sldId="625"/>
            <ac:spMk id="6" creationId="{76381542-3D4A-4496-98BC-AC7CA4914940}"/>
          </ac:spMkLst>
        </pc:spChg>
        <pc:spChg chg="add mod ord">
          <ac:chgData name="Publish Sun Shubin" userId="80244614d81fa6b2" providerId="LiveId" clId="{A0BF4F16-1563-4512-A7A5-92C076B77D7B}" dt="2021-11-27T03:23:17.613" v="340" actId="255"/>
          <ac:spMkLst>
            <pc:docMk/>
            <pc:sldMk cId="1451942198" sldId="625"/>
            <ac:spMk id="9" creationId="{9DEE10C7-5C4D-40E4-AC1D-1288BE54AF11}"/>
          </ac:spMkLst>
        </pc:spChg>
      </pc:sldChg>
      <pc:sldChg chg="modSp add mod">
        <pc:chgData name="Publish Sun Shubin" userId="80244614d81fa6b2" providerId="LiveId" clId="{A0BF4F16-1563-4512-A7A5-92C076B77D7B}" dt="2021-11-27T02:39:40.864" v="252" actId="20577"/>
        <pc:sldMkLst>
          <pc:docMk/>
          <pc:sldMk cId="2170065610" sldId="631"/>
        </pc:sldMkLst>
        <pc:spChg chg="mod">
          <ac:chgData name="Publish Sun Shubin" userId="80244614d81fa6b2" providerId="LiveId" clId="{A0BF4F16-1563-4512-A7A5-92C076B77D7B}" dt="2021-11-27T02:39:40.864" v="252" actId="20577"/>
          <ac:spMkLst>
            <pc:docMk/>
            <pc:sldMk cId="2170065610" sldId="631"/>
            <ac:spMk id="2" creationId="{242562B1-308C-442C-8A9F-4B9434166619}"/>
          </ac:spMkLst>
        </pc:spChg>
        <pc:graphicFrameChg chg="modGraphic">
          <ac:chgData name="Publish Sun Shubin" userId="80244614d81fa6b2" providerId="LiveId" clId="{A0BF4F16-1563-4512-A7A5-92C076B77D7B}" dt="2021-11-27T02:39:07.153" v="236" actId="2165"/>
          <ac:graphicFrameMkLst>
            <pc:docMk/>
            <pc:sldMk cId="2170065610" sldId="631"/>
            <ac:graphicFrameMk id="4" creationId="{A4B42321-5E51-419E-9706-969B4C842DA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271368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日本の「観光</a:t>
            </a:r>
            <a:r>
              <a:rPr lang="ja-JP" altLang="en-US"/>
              <a:t>立国」（インバウンド）「教育立国」（少子高齢化社会）により　新事業を工夫する</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待ち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26218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dirty="0"/>
              <a:t>中小企業販売支援</a:t>
            </a:r>
            <a:r>
              <a:rPr lang="en-US" altLang="zh-CN" sz="1400" b="1" dirty="0"/>
              <a:t>SaaS</a:t>
            </a:r>
            <a:r>
              <a:rPr lang="ja-JP" altLang="en-US" sz="1400" b="1" dirty="0"/>
              <a:t>機能</a:t>
            </a:r>
            <a:endParaRPr lang="zh-CN" altLang="en-US" sz="1400" b="1" dirty="0"/>
          </a:p>
          <a:p>
            <a:endParaRPr lang="en-US" altLang="zh-CN" dirty="0"/>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オンラインショッピング</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多実体</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店舗</a:t>
            </a:r>
            <a:r>
              <a:rPr lang="ja-JP" altLang="en-US" sz="1200" b="0" i="0" u="none" strike="noStrike" dirty="0">
                <a:solidFill>
                  <a:srgbClr val="000000"/>
                </a:solidFill>
                <a:effectLst/>
                <a:latin typeface="Calibri" panose="020F0502020204030204" pitchFamily="34" charset="0"/>
              </a:rPr>
              <a:t>販売</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en-US" altLang="zh-CN" sz="1200" b="0" i="0" u="none" strike="noStrike" dirty="0">
                <a:solidFill>
                  <a:srgbClr val="FFFFFF"/>
                </a:solidFill>
                <a:effectLst/>
                <a:latin typeface="Calibri" panose="020F0502020204030204" pitchFamily="34" charset="0"/>
              </a:rPr>
              <a:t>CRM</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集客</a:t>
            </a:r>
            <a:endParaRPr lang="zh-CN" altLang="zh-CN" sz="12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200" b="0" i="0" u="none" strike="noStrike" dirty="0">
                <a:solidFill>
                  <a:srgbClr val="000000"/>
                </a:solidFill>
                <a:effectLst/>
                <a:latin typeface="Calibri" panose="020F0502020204030204" pitchFamily="34" charset="0"/>
              </a:rPr>
              <a:t>商品</a:t>
            </a:r>
            <a:r>
              <a:rPr lang="ja-JP" altLang="en-US" sz="1200" b="0" i="0" u="none" strike="noStrike" dirty="0">
                <a:solidFill>
                  <a:srgbClr val="000000"/>
                </a:solidFill>
                <a:effectLst/>
                <a:latin typeface="Calibri" panose="020F0502020204030204" pitchFamily="34" charset="0"/>
              </a:rPr>
              <a:t>在庫</a:t>
            </a:r>
            <a:r>
              <a:rPr lang="ja-JP" altLang="zh-CN" sz="1200" b="0" i="0" u="none" strike="noStrike" dirty="0">
                <a:solidFill>
                  <a:srgbClr val="000000"/>
                </a:solidFill>
                <a:effectLst/>
                <a:latin typeface="Calibri" panose="020F0502020204030204" pitchFamily="34" charset="0"/>
              </a:rPr>
              <a:t>管理＆物流</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宅配ボックス</a:t>
            </a:r>
            <a:r>
              <a:rPr lang="ja-JP" altLang="en-US" sz="1200" b="0" i="0" u="none" strike="noStrike" dirty="0">
                <a:solidFill>
                  <a:srgbClr val="000000"/>
                </a:solidFill>
                <a:effectLst/>
                <a:latin typeface="Calibri" panose="020F0502020204030204" pitchFamily="34" charset="0"/>
              </a:rPr>
              <a:t>）</a:t>
            </a:r>
            <a:endParaRPr lang="zh-CN" altLang="zh-CN" sz="1200" b="0" i="0" u="none" strike="noStrike" dirty="0">
              <a:effectLst/>
              <a:latin typeface="Arial" panose="020B0604020202020204" pitchFamily="34" charset="0"/>
            </a:endParaRPr>
          </a:p>
          <a:p>
            <a:endParaRPr lang="en-US" altLang="zh-CN" dirty="0"/>
          </a:p>
          <a:p>
            <a:endParaRPr lang="en-US" altLang="zh-CN" dirty="0"/>
          </a:p>
          <a:p>
            <a:r>
              <a:rPr lang="en-US" altLang="ja-JP" sz="1400" b="1" dirty="0">
                <a:latin typeface="+mn-lt"/>
              </a:rPr>
              <a:t>HRTech</a:t>
            </a:r>
            <a:r>
              <a:rPr lang="ja-JP" altLang="en-US" sz="1400" b="1" dirty="0">
                <a:latin typeface="+mn-lt"/>
              </a:rPr>
              <a:t>：中小企業人事・労務管理</a:t>
            </a:r>
            <a:r>
              <a:rPr lang="en-US" altLang="ja-JP" sz="1400" b="1" dirty="0">
                <a:latin typeface="+mn-lt"/>
              </a:rPr>
              <a:t>SaaS</a:t>
            </a:r>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人事</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労務</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資産</a:t>
            </a:r>
            <a:endParaRPr lang="en-US" altLang="ja-JP"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endParaRPr lang="en-US" altLang="zh-CN"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業務秘密（略）</a:t>
            </a: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4024354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23057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参考：</a:t>
            </a:r>
            <a:r>
              <a:rPr lang="en-US" altLang="ja-JP" dirty="0"/>
              <a:t>PMBOK</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スクール支援</a:t>
            </a:r>
            <a:endParaRPr lang="en-US" altLang="ja-JP" dirty="0"/>
          </a:p>
          <a:p>
            <a:r>
              <a:rPr lang="ja-JP" altLang="en-US" dirty="0"/>
              <a:t>インフラ保守（</a:t>
            </a:r>
            <a:r>
              <a:rPr lang="en-US" altLang="ja-JP" dirty="0"/>
              <a:t>IT</a:t>
            </a:r>
            <a:r>
              <a:rPr lang="ja-JP" altLang="en-US" dirty="0"/>
              <a:t>機器も含め）</a:t>
            </a:r>
            <a:endParaRPr lang="en-US" altLang="ja-JP" dirty="0"/>
          </a:p>
          <a:p>
            <a:r>
              <a:rPr lang="ja-JP" altLang="en-US" dirty="0"/>
              <a:t>授業システム支援</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理論：</a:t>
            </a:r>
            <a:endParaRPr lang="en-US" altLang="ja-JP" dirty="0"/>
          </a:p>
          <a:p>
            <a:r>
              <a:rPr lang="ja-JP" altLang="en-US" dirty="0"/>
              <a:t>行動経済学</a:t>
            </a:r>
            <a:endParaRPr lang="en-US" altLang="ja-JP" dirty="0"/>
          </a:p>
          <a:p>
            <a:r>
              <a:rPr lang="ja-JP" altLang="en-US" dirty="0"/>
              <a:t>ソーシャルネットワーク</a:t>
            </a:r>
            <a:endParaRPr lang="en-US" altLang="ja-JP" dirty="0"/>
          </a:p>
          <a:p>
            <a:r>
              <a:rPr lang="ja-JP" altLang="en-US" dirty="0"/>
              <a:t>心理学</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理論：</a:t>
            </a:r>
            <a:endParaRPr lang="en-US" altLang="ja-JP" dirty="0"/>
          </a:p>
          <a:p>
            <a:r>
              <a:rPr lang="ja-JP" altLang="en-US" dirty="0"/>
              <a:t>会計学</a:t>
            </a:r>
            <a:endParaRPr lang="en-US" altLang="ja-JP" dirty="0"/>
          </a:p>
          <a:p>
            <a:r>
              <a:rPr lang="ja-JP" altLang="en-US" dirty="0"/>
              <a:t>金融学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4245127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600" dirty="0"/>
              <a:t>参考：</a:t>
            </a:r>
            <a:r>
              <a:rPr lang="en-US" altLang="ja-JP" sz="1600" dirty="0"/>
              <a:t>Google</a:t>
            </a:r>
          </a:p>
          <a:p>
            <a:r>
              <a:rPr lang="en-US" altLang="ja-JP" sz="1600" dirty="0"/>
              <a:t>OKR</a:t>
            </a:r>
            <a:r>
              <a:rPr lang="ja-JP" altLang="en-US" sz="1600" dirty="0"/>
              <a:t>の</a:t>
            </a:r>
            <a:r>
              <a:rPr lang="zh-CN" altLang="en-US" sz="1600" dirty="0"/>
              <a:t>考</a:t>
            </a:r>
            <a:r>
              <a:rPr lang="ja-JP" altLang="en-US" sz="1600" dirty="0"/>
              <a:t>え</a:t>
            </a:r>
            <a:r>
              <a:rPr lang="zh-CN" altLang="en-US" sz="1600" dirty="0"/>
              <a:t>方</a:t>
            </a:r>
            <a:endParaRPr lang="en-US" altLang="ja-JP" sz="1600" dirty="0"/>
          </a:p>
          <a:p>
            <a:r>
              <a:rPr lang="en-US" altLang="ja-JP" sz="1200" dirty="0"/>
              <a:t>OKR</a:t>
            </a:r>
            <a:r>
              <a:rPr lang="ja-JP" altLang="en-US" sz="1200" dirty="0"/>
              <a:t>は、これまでのピラミッド型の組織と似ていて、トップの決めた方向性に末端の人材までが合わせる。</a:t>
            </a:r>
          </a:p>
          <a:p>
            <a:r>
              <a:rPr lang="ja-JP" altLang="en-US" sz="1200" dirty="0"/>
              <a:t>個人個人の「重要なこと」が明確になっていて、そこに向かって目標設定がされる。</a:t>
            </a:r>
          </a:p>
          <a:p>
            <a:r>
              <a:rPr lang="ja-JP" altLang="en-US" sz="1200" dirty="0"/>
              <a:t>そして、その前提で、個人は裁量を持ち、ある程度の自己判断が許されるという考え方です。</a:t>
            </a:r>
          </a:p>
          <a:p>
            <a:r>
              <a:rPr lang="ja-JP" altLang="en-US" sz="1200" dirty="0"/>
              <a:t>この考え方の場合、トップから末端まで、目標が明確に設定されるため、束になった時の力が大きく発揮されるというメリットがあります。</a:t>
            </a:r>
          </a:p>
          <a:p>
            <a:r>
              <a:rPr lang="ja-JP" altLang="en-US" sz="1200" dirty="0"/>
              <a:t>また、変化の激しい時代に対応するため、実践から評価までの期間を３ヶ月など短い期間で区切っていくことも特徴の一つです。</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参考：</a:t>
            </a:r>
            <a:r>
              <a:rPr lang="en-US" altLang="ja-JP" dirty="0"/>
              <a:t>PMBOK</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r>
              <a:rPr lang="ja-JP" altLang="en-US" sz="1200" dirty="0"/>
              <a:t>、</a:t>
            </a:r>
            <a:r>
              <a:rPr lang="en-US" altLang="ja-JP" dirty="0"/>
              <a:t>Netflix</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OKR</a:t>
            </a:r>
            <a:r>
              <a:rPr lang="ja-JP" altLang="en-US" dirty="0"/>
              <a:t>評価対応</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a:t>の週間記録＆評価があるなので　朝会はなし　</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高度プロフェッショナル制度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労働基準法４１条２</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863688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r>
              <a:rPr lang="ja-JP" altLang="en-US" sz="1200" dirty="0"/>
              <a:t>、</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r>
              <a:rPr lang="ja-JP" altLang="en-US" sz="1200" dirty="0"/>
              <a:t>、</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r>
              <a:rPr lang="ja-JP" altLang="en-US" sz="1200" dirty="0"/>
              <a:t>、</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参考：</a:t>
            </a:r>
            <a:r>
              <a:rPr lang="en-US" altLang="ja-JP" sz="1200" dirty="0"/>
              <a:t>Google</a:t>
            </a:r>
            <a:r>
              <a:rPr lang="ja-JP" altLang="en-US" sz="1200" dirty="0"/>
              <a:t>、</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92335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547937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経験シーア</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400" b="1" dirty="0"/>
              <a:t>IT</a:t>
            </a:r>
            <a:r>
              <a:rPr lang="ja-JP" altLang="en-US" sz="1400" b="1" dirty="0"/>
              <a:t>業界関連法律・社員評価（</a:t>
            </a:r>
            <a:r>
              <a:rPr lang="en-US" altLang="ja-JP" sz="1400" b="1" dirty="0"/>
              <a:t>OKR</a:t>
            </a:r>
            <a:r>
              <a:rPr lang="ja-JP" altLang="en-US" sz="1400" b="1" dirty="0"/>
              <a:t>）</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法律</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FFFFFF"/>
                </a:solidFill>
                <a:effectLst/>
                <a:latin typeface="Calibri" panose="020F0502020204030204" pitchFamily="34" charset="0"/>
              </a:rPr>
              <a:t>著作権法</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労働法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民法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個人情報保護法</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社内管理ルール</a:t>
            </a:r>
            <a:r>
              <a:rPr lang="ja-JP" altLang="en-US" sz="1200" b="0" i="0" u="none" strike="noStrike" dirty="0">
                <a:solidFill>
                  <a:srgbClr val="000000"/>
                </a:solidFill>
                <a:effectLst/>
                <a:latin typeface="Calibri" panose="020F0502020204030204" pitchFamily="34" charset="0"/>
              </a:rPr>
              <a:t>：</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業績評価</a:t>
            </a:r>
            <a:r>
              <a:rPr lang="ja-JP" altLang="en-US" sz="1200" b="0" i="0" u="none" strike="noStrike" dirty="0">
                <a:solidFill>
                  <a:srgbClr val="000000"/>
                </a:solidFill>
                <a:effectLst/>
                <a:latin typeface="Calibri" panose="020F0502020204030204" pitchFamily="34" charset="0"/>
              </a:rPr>
              <a:t>、</a:t>
            </a:r>
            <a:r>
              <a:rPr lang="en-US" altLang="zh-CN" sz="1200" b="0" i="0" u="none" strike="noStrike" dirty="0">
                <a:solidFill>
                  <a:srgbClr val="000000"/>
                </a:solidFill>
                <a:effectLst/>
                <a:latin typeface="Calibri" panose="020F0502020204030204" pitchFamily="34" charset="0"/>
              </a:rPr>
              <a:t>OKR</a:t>
            </a:r>
            <a:r>
              <a:rPr lang="ja-JP" altLang="zh-CN" sz="1200" b="0" i="0" u="none" strike="noStrike" dirty="0">
                <a:solidFill>
                  <a:srgbClr val="000000"/>
                </a:solidFill>
                <a:effectLst/>
                <a:latin typeface="Calibri" panose="020F0502020204030204" pitchFamily="34" charset="0"/>
              </a:rPr>
              <a:t>とは</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b="0" i="0" u="none" strike="noStrike" dirty="0">
                <a:effectLst/>
                <a:latin typeface="Arial" panose="020B0604020202020204" pitchFamily="34" charset="0"/>
              </a:rPr>
              <a:t>参照資料：</a:t>
            </a:r>
            <a:r>
              <a:rPr lang="en-US" altLang="ja-JP" sz="1800" b="0" i="0" u="none" strike="noStrike" dirty="0">
                <a:effectLst/>
                <a:latin typeface="Arial" panose="020B0604020202020204" pitchFamily="34" charset="0"/>
              </a:rPr>
              <a:t>https://sunshubin.github.io/</a:t>
            </a:r>
            <a:endParaRPr lang="zh-CN" altLang="en-US" sz="1800" dirty="0"/>
          </a:p>
          <a:p>
            <a:pPr marL="0" algn="l" fontAlgn="t">
              <a:spcBef>
                <a:spcPts val="0"/>
              </a:spcBef>
              <a:spcAft>
                <a:spcPts val="0"/>
              </a:spcAft>
            </a:pP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en-US" altLang="zh-CN" sz="1400" b="1" dirty="0"/>
              <a:t>Salesforce</a:t>
            </a:r>
            <a:r>
              <a:rPr lang="ja-JP" altLang="en-US" sz="1400" b="1" dirty="0"/>
              <a:t>基本</a:t>
            </a:r>
            <a:endParaRPr lang="zh-CN" altLang="zh-CN" sz="1400" b="1" i="0" u="none" strike="noStrike" dirty="0">
              <a:effectLst/>
              <a:latin typeface="Arial" panose="020B0604020202020204" pitchFamily="34" charset="0"/>
            </a:endParaRPr>
          </a:p>
          <a:p>
            <a:endParaRPr lang="en-US" altLang="zh-CN" dirty="0"/>
          </a:p>
          <a:p>
            <a:endParaRPr lang="en-US" altLang="zh-CN" dirty="0"/>
          </a:p>
          <a:p>
            <a:r>
              <a:rPr lang="en-US" altLang="ja-JP" sz="1400" b="1" dirty="0"/>
              <a:t>RPA</a:t>
            </a:r>
          </a:p>
          <a:p>
            <a:endParaRPr lang="en-US" altLang="zh-CN" dirty="0"/>
          </a:p>
          <a:p>
            <a:r>
              <a:rPr lang="ja-JP" altLang="en-US" sz="1400" b="1" dirty="0"/>
              <a:t>アジャイル開発</a:t>
            </a:r>
            <a:endParaRPr lang="en-US" altLang="ja-JP" sz="1400" b="1" dirty="0"/>
          </a:p>
          <a:p>
            <a:endParaRPr lang="en-US" altLang="zh-CN" dirty="0"/>
          </a:p>
          <a:p>
            <a:endParaRPr lang="en-US" altLang="zh-CN" dirty="0"/>
          </a:p>
          <a:p>
            <a:endParaRPr lang="en-US" altLang="zh-CN" dirty="0"/>
          </a:p>
          <a:p>
            <a:endParaRPr lang="en-US" altLang="zh-CN" dirty="0"/>
          </a:p>
          <a:p>
            <a:r>
              <a:rPr lang="ja-JP" altLang="en-US" sz="1400" b="1" dirty="0"/>
              <a:t>人材ビジネスの基礎知識</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働い方改革と労働力市場</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人材ビジネス概要</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労働力確保サービス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人事労務サービス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人材ビジネスの課題</a:t>
            </a:r>
            <a:endParaRPr lang="zh-CN" altLang="zh-CN" sz="1200" b="0" i="0" u="none" strike="noStrike" dirty="0">
              <a:effectLst/>
              <a:latin typeface="Arial" panose="020B0604020202020204" pitchFamily="34" charset="0"/>
            </a:endParaRPr>
          </a:p>
          <a:p>
            <a:endParaRPr lang="en-US" altLang="zh-CN" dirty="0"/>
          </a:p>
          <a:p>
            <a:r>
              <a:rPr lang="ja-JP" altLang="en-US" sz="1400" b="1" dirty="0"/>
              <a:t>小売業界の</a:t>
            </a:r>
            <a:r>
              <a:rPr lang="ja-JP" altLang="zh-CN" sz="1400" b="1" i="0" u="none" strike="noStrike" dirty="0">
                <a:solidFill>
                  <a:srgbClr val="FFFFFF"/>
                </a:solidFill>
                <a:effectLst/>
                <a:latin typeface="Calibri" panose="020F0502020204030204" pitchFamily="34" charset="0"/>
              </a:rPr>
              <a:t>基本</a:t>
            </a:r>
            <a:endParaRPr lang="en-US" altLang="ja-JP" sz="1400" b="1" i="0" u="none" strike="noStrike" dirty="0">
              <a:solidFill>
                <a:schemeClr val="tx1"/>
              </a:solidFill>
              <a:effectLst/>
              <a:latin typeface="+mn-lt"/>
            </a:endParaRPr>
          </a:p>
          <a:p>
            <a:r>
              <a:rPr lang="en-US" altLang="ja-JP" sz="1400" b="0" i="0" u="none" strike="noStrike" dirty="0">
                <a:solidFill>
                  <a:schemeClr val="tx1"/>
                </a:solidFill>
                <a:effectLst/>
                <a:latin typeface="+mn-lt"/>
              </a:rPr>
              <a:t>      </a:t>
            </a:r>
            <a:r>
              <a:rPr lang="ja-JP" altLang="zh-CN" sz="1800" b="0" i="0" u="none" strike="noStrike" dirty="0">
                <a:solidFill>
                  <a:srgbClr val="FFFFFF"/>
                </a:solidFill>
                <a:effectLst/>
                <a:latin typeface="Calibri" panose="020F0502020204030204" pitchFamily="34" charset="0"/>
              </a:rPr>
              <a:t>物流</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物流の基礎知識</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業界別の物流の仕組み</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物流を支える最新技術</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物流に関連する法律</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物流の現状課題と将来の展望</a:t>
            </a:r>
            <a:endParaRPr lang="en-US" altLang="ja-JP" sz="18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400" b="1" dirty="0"/>
              <a:t>プロダクトマネージャー</a:t>
            </a:r>
            <a:endParaRPr lang="zh-CN" altLang="en-US" sz="1400" b="1" dirty="0"/>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dirty="0"/>
              <a:t>     ソーシャルネットワークの基礎知識</a:t>
            </a:r>
            <a:endParaRPr lang="en-US" altLang="ja-JP" sz="1800" dirty="0"/>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b="0" i="0" u="none" strike="noStrike" dirty="0">
                <a:effectLst/>
                <a:latin typeface="Arial" panose="020B0604020202020204" pitchFamily="34" charset="0"/>
              </a:rPr>
              <a:t>参照資料：</a:t>
            </a:r>
            <a:r>
              <a:rPr lang="en-US" altLang="ja-JP" sz="1800" b="0" i="0" u="none" strike="noStrike" dirty="0">
                <a:effectLst/>
                <a:latin typeface="Arial" panose="020B0604020202020204" pitchFamily="34" charset="0"/>
              </a:rPr>
              <a:t>https://sunshubin.github.io/</a:t>
            </a:r>
            <a:endParaRPr lang="zh-CN" altLang="en-US" sz="1800" dirty="0"/>
          </a:p>
          <a:p>
            <a:pPr marL="0" algn="l" fontAlgn="t">
              <a:spcBef>
                <a:spcPts val="0"/>
              </a:spcBef>
              <a:spcAft>
                <a:spcPts val="0"/>
              </a:spcAft>
            </a:pP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0082119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参考：</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参考：</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5862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6CCD0EC6-FD88-474E-A69E-9EB86188A75B}" type="datetime1">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37974B2D-D1D6-4F00-BE7A-550BE6609C90}" type="datetime1">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44EEB38-A74F-47EC-AFC5-07574A661F7D}" type="datetime1">
              <a:rPr lang="ja-JP" altLang="en-US" smtClean="0"/>
              <a:t>2021/12/10</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65223E49-F7CA-4E6C-A560-D544230CEA59}" type="datetime1">
              <a:rPr lang="ja-JP" altLang="en-US" smtClean="0"/>
              <a:t>2021/12/10</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260CEB90-8C65-4B48-80D1-E752AD128EB7}" type="datetime1">
              <a:rPr lang="ja-JP" altLang="en-US" smtClean="0"/>
              <a:t>2021/12/10</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AE6B4C94-6BE2-4F84-91F5-4F283CB4EFCC}" type="datetime1">
              <a:rPr lang="ja-JP" altLang="en-US" smtClean="0"/>
              <a:t>2021/12/10</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B6DCB0F8-E82A-4D68-84E5-10EE74812716}" type="datetime1">
              <a:rPr lang="ja-JP" altLang="en-US" smtClean="0"/>
              <a:t>2021/12/10</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19ED872-FDA0-414C-A01B-7022FAB31F59}" type="datetime1">
              <a:rPr lang="ja-JP" altLang="en-US" smtClean="0"/>
              <a:t>2021/12/10</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トランスコスモス業務改善</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p:txBody>
          <a:bodyPr/>
          <a:lstStyle/>
          <a:p>
            <a:endParaRPr lang="zh-CN" altLang="en-US"/>
          </a:p>
        </p:txBody>
      </p:sp>
      <p:sp>
        <p:nvSpPr>
          <p:cNvPr id="11" name="日期占位符 10">
            <a:extLst>
              <a:ext uri="{FF2B5EF4-FFF2-40B4-BE49-F238E27FC236}">
                <a16:creationId xmlns:a16="http://schemas.microsoft.com/office/drawing/2014/main" id="{E2D424D4-0F0C-4F57-A368-5A90A54B5B7C}"/>
              </a:ext>
            </a:extLst>
          </p:cNvPr>
          <p:cNvSpPr>
            <a:spLocks noGrp="1"/>
          </p:cNvSpPr>
          <p:nvPr>
            <p:ph type="dt" sz="half" idx="10"/>
          </p:nvPr>
        </p:nvSpPr>
        <p:spPr/>
        <p:txBody>
          <a:bodyPr/>
          <a:lstStyle/>
          <a:p>
            <a:fld id="{BF289FA7-29A3-48BE-8118-3983BF804FD2}" type="datetime1">
              <a:rPr kumimoji="1" lang="ja-JP" altLang="en-US" smtClean="0"/>
              <a:t>2021/12/10</a:t>
            </a:fld>
            <a:endParaRPr kumimoji="1" lang="ja-JP" altLang="en-US"/>
          </a:p>
        </p:txBody>
      </p:sp>
      <p:sp>
        <p:nvSpPr>
          <p:cNvPr id="15" name="灯片编号占位符 1">
            <a:extLst>
              <a:ext uri="{FF2B5EF4-FFF2-40B4-BE49-F238E27FC236}">
                <a16:creationId xmlns:a16="http://schemas.microsoft.com/office/drawing/2014/main" id="{EC259F36-ACE8-4E62-A139-1C1C61948D80}"/>
              </a:ext>
            </a:extLst>
          </p:cNvPr>
          <p:cNvSpPr>
            <a:spLocks noGrp="1"/>
          </p:cNvSpPr>
          <p:nvPr>
            <p:ph type="sldNum" sz="quarter" idx="7"/>
          </p:nvPr>
        </p:nvSpPr>
        <p:spPr>
          <a:xfrm>
            <a:off x="5693833" y="6576591"/>
            <a:ext cx="786552" cy="230832"/>
          </a:xfrm>
        </p:spPr>
        <p:txBody>
          <a:bodyPr/>
          <a:lstStyle/>
          <a:p>
            <a:pPr marL="12700" algn="ctr">
              <a:lnSpc>
                <a:spcPts val="1839"/>
              </a:lnSpc>
              <a:tabLst>
                <a:tab pos="216535" algn="l"/>
              </a:tabLst>
            </a:pPr>
            <a:r>
              <a:rPr lang="en-US" altLang="ja-JP" spc="-5" dirty="0"/>
              <a:t>- </a:t>
            </a:r>
            <a:fld id="{81D60167-4931-47E6-BA6A-407CBD079E47}" type="slidenum">
              <a:rPr spc="-5" smtClean="0"/>
              <a:pPr marL="12700" algn="ctr">
                <a:lnSpc>
                  <a:spcPts val="1839"/>
                </a:lnSpc>
                <a:tabLst>
                  <a:tab pos="216535" algn="l"/>
                </a:tabLst>
              </a:pPr>
              <a:t>1</a:t>
            </a:fld>
            <a:r>
              <a:rPr spc="-45" dirty="0"/>
              <a:t> </a:t>
            </a:r>
            <a:r>
              <a:rPr spc="-5" dirty="0"/>
              <a:t>-</a:t>
            </a:r>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00D67833-51B5-4CED-86B1-C785122DFA45}" type="datetime1">
              <a:rPr lang="ja-JP" altLang="en-US" smtClean="0"/>
              <a:t>2021/12/10</a:t>
            </a:fld>
            <a:endParaRPr lang="en-US"/>
          </a:p>
        </p:txBody>
      </p:sp>
    </p:spTree>
    <p:extLst>
      <p:ext uri="{BB962C8B-B14F-4D97-AF65-F5344CB8AC3E}">
        <p14:creationId xmlns:p14="http://schemas.microsoft.com/office/powerpoint/2010/main" val="104857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1D68513-DC06-4C38-9F6D-9FEEF09F5AE8}" type="datetime1">
              <a:rPr lang="ja-JP" altLang="en-US" smtClean="0"/>
              <a:t>2021/12/10</a:t>
            </a:fld>
            <a:endParaRPr lang="en-US"/>
          </a:p>
        </p:txBody>
      </p:sp>
    </p:spTree>
    <p:extLst>
      <p:ext uri="{BB962C8B-B14F-4D97-AF65-F5344CB8AC3E}">
        <p14:creationId xmlns:p14="http://schemas.microsoft.com/office/powerpoint/2010/main" val="182831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078313"/>
          </a:xfrm>
        </p:spPr>
        <p:txBody>
          <a:bodyPr/>
          <a:lstStyle/>
          <a:p>
            <a:r>
              <a:rPr lang="ja-JP" altLang="en-US" dirty="0">
                <a:latin typeface="SimSun" panose="02010600030101010101" pitchFamily="2" charset="-122"/>
                <a:ea typeface="SimSun" panose="02010600030101010101" pitchFamily="2" charset="-122"/>
              </a:rPr>
              <a:t>現状：リースしたのノートパソコンの仕様と性能は</a:t>
            </a:r>
            <a:endParaRPr lang="en-US" altLang="ja-JP" dirty="0">
              <a:latin typeface="SimSun" panose="02010600030101010101" pitchFamily="2" charset="-122"/>
              <a:ea typeface="SimSun" panose="02010600030101010101" pitchFamily="2" charset="-122"/>
            </a:endParaRPr>
          </a:p>
          <a:p>
            <a:r>
              <a:rPr lang="ja-JP" altLang="en-US" dirty="0">
                <a:latin typeface="SimSun" panose="02010600030101010101" pitchFamily="2" charset="-122"/>
                <a:ea typeface="SimSun" panose="02010600030101010101" pitchFamily="2" charset="-122"/>
              </a:rPr>
              <a:t>５年間利用の場合　リース金額は　自社購入</a:t>
            </a:r>
            <a:r>
              <a:rPr lang="en-US" altLang="ja-JP" dirty="0">
                <a:latin typeface="SimSun" panose="02010600030101010101" pitchFamily="2" charset="-122"/>
                <a:ea typeface="SimSun" panose="02010600030101010101" pitchFamily="2" charset="-122"/>
              </a:rPr>
              <a:t>TOC</a:t>
            </a:r>
            <a:r>
              <a:rPr lang="ja-JP" altLang="en-US" dirty="0">
                <a:latin typeface="SimSun" panose="02010600030101010101" pitchFamily="2" charset="-122"/>
                <a:ea typeface="SimSun" panose="02010600030101010101" pitchFamily="2" charset="-122"/>
              </a:rPr>
              <a:t>の２倍以上になります。</a:t>
            </a:r>
            <a:endParaRPr lang="en-US" altLang="ja-JP" dirty="0">
              <a:latin typeface="SimSun" panose="02010600030101010101" pitchFamily="2" charset="-122"/>
              <a:ea typeface="SimSun" panose="02010600030101010101" pitchFamily="2" charset="-122"/>
            </a:endParaRPr>
          </a:p>
          <a:p>
            <a:r>
              <a:rPr lang="ja-JP" altLang="en-US" dirty="0">
                <a:latin typeface="SimSun" panose="02010600030101010101" pitchFamily="2" charset="-122"/>
                <a:ea typeface="SimSun" panose="02010600030101010101" pitchFamily="2" charset="-122"/>
              </a:rPr>
              <a:t>例：</a:t>
            </a:r>
            <a:r>
              <a:rPr lang="en-US" altLang="ja-JP" dirty="0">
                <a:latin typeface="SimSun" panose="02010600030101010101" pitchFamily="2" charset="-122"/>
                <a:ea typeface="SimSun" panose="02010600030101010101" pitchFamily="2" charset="-122"/>
              </a:rPr>
              <a:t>Dell</a:t>
            </a:r>
            <a:r>
              <a:rPr lang="ja-JP" altLang="en-US" dirty="0">
                <a:latin typeface="SimSun" panose="02010600030101010101" pitchFamily="2" charset="-122"/>
                <a:ea typeface="SimSun" panose="02010600030101010101" pitchFamily="2" charset="-122"/>
              </a:rPr>
              <a:t>　</a:t>
            </a:r>
            <a:r>
              <a:rPr lang="en-US" altLang="zh-CN" b="0" i="0" dirty="0">
                <a:solidFill>
                  <a:srgbClr val="3C3C3C"/>
                </a:solidFill>
                <a:effectLst/>
                <a:latin typeface="SimSun" panose="02010600030101010101" pitchFamily="2" charset="-122"/>
                <a:ea typeface="SimSun" panose="02010600030101010101" pitchFamily="2" charset="-122"/>
              </a:rPr>
              <a:t>Latitude 3301</a:t>
            </a:r>
            <a:r>
              <a:rPr lang="ja-JP" altLang="en-US" b="0" i="0" dirty="0">
                <a:solidFill>
                  <a:srgbClr val="3C3C3C"/>
                </a:solidFill>
                <a:effectLst/>
                <a:latin typeface="SimSun" panose="02010600030101010101" pitchFamily="2" charset="-122"/>
                <a:ea typeface="SimSun" panose="02010600030101010101" pitchFamily="2" charset="-122"/>
              </a:rPr>
              <a:t>　販売金額：</a:t>
            </a:r>
            <a:r>
              <a:rPr lang="en-US" altLang="ja-JP" b="0" i="0" dirty="0">
                <a:solidFill>
                  <a:srgbClr val="3C3C3C"/>
                </a:solidFill>
                <a:effectLst/>
                <a:latin typeface="SimSun" panose="02010600030101010101" pitchFamily="2" charset="-122"/>
                <a:ea typeface="SimSun" panose="02010600030101010101" pitchFamily="2" charset="-122"/>
              </a:rPr>
              <a:t>245,190</a:t>
            </a:r>
            <a:r>
              <a:rPr lang="ja-JP" altLang="en-US" b="0" i="0" dirty="0">
                <a:solidFill>
                  <a:srgbClr val="3C3C3C"/>
                </a:solidFill>
                <a:effectLst/>
                <a:latin typeface="SimSun" panose="02010600030101010101" pitchFamily="2" charset="-122"/>
                <a:ea typeface="SimSun" panose="02010600030101010101" pitchFamily="2" charset="-122"/>
              </a:rPr>
              <a:t>円（</a:t>
            </a:r>
            <a:r>
              <a:rPr lang="en-US" altLang="ja-JP" b="0" i="0" dirty="0">
                <a:solidFill>
                  <a:srgbClr val="3C3C3C"/>
                </a:solidFill>
                <a:effectLst/>
                <a:latin typeface="SimSun" panose="02010600030101010101" pitchFamily="2" charset="-122"/>
                <a:ea typeface="SimSun" panose="02010600030101010101" pitchFamily="2" charset="-122"/>
              </a:rPr>
              <a:t>5</a:t>
            </a:r>
            <a:r>
              <a:rPr lang="ja-JP" altLang="en-US" b="0" i="0" dirty="0">
                <a:solidFill>
                  <a:srgbClr val="3C3C3C"/>
                </a:solidFill>
                <a:effectLst/>
                <a:latin typeface="SimSun" panose="02010600030101010101" pitchFamily="2" charset="-122"/>
                <a:ea typeface="SimSun" panose="02010600030101010101" pitchFamily="2" charset="-122"/>
              </a:rPr>
              <a:t>年間 </a:t>
            </a:r>
            <a:r>
              <a:rPr lang="en-US" altLang="ja-JP" b="0" i="0" dirty="0">
                <a:solidFill>
                  <a:srgbClr val="3C3C3C"/>
                </a:solidFill>
                <a:effectLst/>
                <a:latin typeface="SimSun" panose="02010600030101010101" pitchFamily="2" charset="-122"/>
                <a:ea typeface="SimSun" panose="02010600030101010101" pitchFamily="2" charset="-122"/>
              </a:rPr>
              <a:t>ProSupport Plus </a:t>
            </a:r>
            <a:r>
              <a:rPr lang="ja-JP" altLang="en-US" b="0" i="0" dirty="0">
                <a:solidFill>
                  <a:srgbClr val="3C3C3C"/>
                </a:solidFill>
                <a:effectLst/>
                <a:latin typeface="SimSun" panose="02010600030101010101" pitchFamily="2" charset="-122"/>
                <a:ea typeface="SimSun" panose="02010600030101010101" pitchFamily="2" charset="-122"/>
              </a:rPr>
              <a:t>＆ 翌営業日対応 オンサイト サービス）、リース業者キャンペーン</a:t>
            </a:r>
            <a:r>
              <a:rPr lang="en-US" altLang="ja-JP" b="0" i="0" dirty="0">
                <a:solidFill>
                  <a:srgbClr val="3C3C3C"/>
                </a:solidFill>
                <a:effectLst/>
                <a:latin typeface="SimSun" panose="02010600030101010101" pitchFamily="2" charset="-122"/>
                <a:ea typeface="SimSun" panose="02010600030101010101" pitchFamily="2" charset="-122"/>
              </a:rPr>
              <a:t>12</a:t>
            </a:r>
            <a:r>
              <a:rPr lang="ja-JP" altLang="en-US" b="0" i="0" dirty="0">
                <a:solidFill>
                  <a:srgbClr val="3C3C3C"/>
                </a:solidFill>
                <a:effectLst/>
                <a:latin typeface="SimSun" panose="02010600030101010101" pitchFamily="2" charset="-122"/>
                <a:ea typeface="SimSun" panose="02010600030101010101" pitchFamily="2" charset="-122"/>
              </a:rPr>
              <a:t>カ月	</a:t>
            </a:r>
            <a:r>
              <a:rPr lang="en-US" altLang="ja-JP" b="0" i="0" dirty="0">
                <a:solidFill>
                  <a:srgbClr val="3C3C3C"/>
                </a:solidFill>
                <a:effectLst/>
                <a:latin typeface="SimSun" panose="02010600030101010101" pitchFamily="2" charset="-122"/>
                <a:ea typeface="SimSun" panose="02010600030101010101" pitchFamily="2" charset="-122"/>
              </a:rPr>
              <a:t>¥7,400</a:t>
            </a:r>
            <a:r>
              <a:rPr lang="ja-JP" altLang="en-US" b="0" i="0" dirty="0">
                <a:solidFill>
                  <a:srgbClr val="3C3C3C"/>
                </a:solidFill>
                <a:effectLst/>
                <a:latin typeface="SimSun" panose="02010600030101010101" pitchFamily="2" charset="-122"/>
                <a:ea typeface="SimSun" panose="02010600030101010101" pitchFamily="2" charset="-122"/>
              </a:rPr>
              <a:t>円／月、３年間約２７万円</a:t>
            </a:r>
            <a:endParaRPr lang="en-US" altLang="ja-JP" b="0" i="0" dirty="0">
              <a:solidFill>
                <a:srgbClr val="3C3C3C"/>
              </a:solidFill>
              <a:effectLst/>
              <a:latin typeface="SimSun" panose="02010600030101010101" pitchFamily="2" charset="-122"/>
              <a:ea typeface="SimSun" panose="02010600030101010101" pitchFamily="2" charset="-122"/>
            </a:endParaRPr>
          </a:p>
          <a:p>
            <a:r>
              <a:rPr lang="ja-JP" altLang="en-US" dirty="0">
                <a:solidFill>
                  <a:srgbClr val="3C3C3C"/>
                </a:solidFill>
                <a:latin typeface="SimSun" panose="02010600030101010101" pitchFamily="2" charset="-122"/>
                <a:ea typeface="SimSun" panose="02010600030101010101" pitchFamily="2" charset="-122"/>
              </a:rPr>
              <a:t>対策：自社購入、３年</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５年以後　まだ活用可能</a:t>
            </a:r>
            <a:endParaRPr lang="en-US" altLang="ja-JP" dirty="0">
              <a:solidFill>
                <a:srgbClr val="3C3C3C"/>
              </a:solidFill>
              <a:latin typeface="SimSun" panose="02010600030101010101" pitchFamily="2" charset="-122"/>
              <a:ea typeface="SimSun" panose="02010600030101010101" pitchFamily="2" charset="-122"/>
            </a:endParaRPr>
          </a:p>
          <a:p>
            <a:r>
              <a:rPr lang="ja-JP" altLang="en-US" dirty="0">
                <a:solidFill>
                  <a:srgbClr val="3C3C3C"/>
                </a:solidFill>
                <a:latin typeface="SimSun" panose="02010600030101010101" pitchFamily="2" charset="-122"/>
                <a:ea typeface="SimSun" panose="02010600030101010101" pitchFamily="2" charset="-122"/>
              </a:rPr>
              <a:t>例：プロジェクト仮想サーバー、インターンシップ</a:t>
            </a:r>
            <a:r>
              <a:rPr lang="en-US" altLang="ja-JP" dirty="0">
                <a:solidFill>
                  <a:srgbClr val="3C3C3C"/>
                </a:solidFill>
                <a:latin typeface="SimSun" panose="02010600030101010101" pitchFamily="2" charset="-122"/>
                <a:ea typeface="SimSun" panose="02010600030101010101" pitchFamily="2" charset="-122"/>
              </a:rPr>
              <a:t>PC</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VDI</a:t>
            </a:r>
            <a:r>
              <a:rPr lang="ja-JP" altLang="en-US" dirty="0">
                <a:solidFill>
                  <a:srgbClr val="3C3C3C"/>
                </a:solidFill>
                <a:latin typeface="SimSun" panose="02010600030101010101" pitchFamily="2" charset="-122"/>
                <a:ea typeface="SimSun" panose="02010600030101010101" pitchFamily="2" charset="-122"/>
              </a:rPr>
              <a:t>、社員育成環境など　</a:t>
            </a:r>
            <a:endParaRPr lang="en-US" altLang="ja-JP" dirty="0">
              <a:solidFill>
                <a:srgbClr val="3C3C3C"/>
              </a:solidFill>
              <a:latin typeface="SimSun" panose="02010600030101010101" pitchFamily="2" charset="-122"/>
              <a:ea typeface="SimSun" panose="02010600030101010101" pitchFamily="2" charset="-122"/>
            </a:endParaRPr>
          </a:p>
          <a:p>
            <a:r>
              <a:rPr lang="en-US" altLang="ja-JP" dirty="0" err="1">
                <a:solidFill>
                  <a:srgbClr val="3C3C3C"/>
                </a:solidFill>
                <a:latin typeface="SimSun" panose="02010600030101010101" pitchFamily="2" charset="-122"/>
                <a:ea typeface="SimSun" panose="02010600030101010101" pitchFamily="2" charset="-122"/>
              </a:rPr>
              <a:t>Thinkpad</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TXXX</a:t>
            </a:r>
            <a:r>
              <a:rPr lang="ja-JP" altLang="en-US" dirty="0">
                <a:solidFill>
                  <a:srgbClr val="3C3C3C"/>
                </a:solidFill>
                <a:latin typeface="SimSun" panose="02010600030101010101" pitchFamily="2" charset="-122"/>
                <a:ea typeface="SimSun" panose="02010600030101010101" pitchFamily="2" charset="-122"/>
              </a:rPr>
              <a:t>シリーズ（</a:t>
            </a:r>
            <a:r>
              <a:rPr lang="en-US" altLang="ja-JP" dirty="0">
                <a:solidFill>
                  <a:srgbClr val="3C3C3C"/>
                </a:solidFill>
                <a:latin typeface="SimSun" panose="02010600030101010101" pitchFamily="2" charset="-122"/>
                <a:ea typeface="SimSun" panose="02010600030101010101" pitchFamily="2" charset="-122"/>
              </a:rPr>
              <a:t>TXXX</a:t>
            </a:r>
            <a:r>
              <a:rPr lang="en-US" altLang="ja-JP" dirty="0">
                <a:solidFill>
                  <a:srgbClr val="FF0000"/>
                </a:solidFill>
                <a:latin typeface="SimSun" panose="02010600030101010101" pitchFamily="2" charset="-122"/>
                <a:ea typeface="SimSun" panose="02010600030101010101" pitchFamily="2" charset="-122"/>
              </a:rPr>
              <a:t>S</a:t>
            </a:r>
            <a:r>
              <a:rPr lang="ja-JP" altLang="en-US" dirty="0">
                <a:solidFill>
                  <a:srgbClr val="3C3C3C"/>
                </a:solidFill>
                <a:latin typeface="SimSun" panose="02010600030101010101" pitchFamily="2" charset="-122"/>
                <a:ea typeface="SimSun" panose="02010600030101010101" pitchFamily="2" charset="-122"/>
              </a:rPr>
              <a:t>ではない）</a:t>
            </a:r>
            <a:endParaRPr lang="en-US" altLang="ja-JP" dirty="0">
              <a:solidFill>
                <a:srgbClr val="3C3C3C"/>
              </a:solidFill>
              <a:latin typeface="SimSun" panose="02010600030101010101" pitchFamily="2" charset="-122"/>
              <a:ea typeface="SimSun" panose="02010600030101010101" pitchFamily="2" charset="-122"/>
            </a:endParaRPr>
          </a:p>
          <a:p>
            <a:pPr algn="l"/>
            <a:r>
              <a:rPr lang="ja-JP" altLang="en-US" dirty="0">
                <a:solidFill>
                  <a:srgbClr val="3C3C3C"/>
                </a:solidFill>
                <a:latin typeface="SimSun" panose="02010600030101010101" pitchFamily="2" charset="-122"/>
                <a:ea typeface="SimSun" panose="02010600030101010101" pitchFamily="2" charset="-122"/>
              </a:rPr>
              <a:t>仕様：</a:t>
            </a:r>
            <a:r>
              <a:rPr lang="zh-CN" altLang="en-US" sz="1800" b="0" i="0" dirty="0">
                <a:solidFill>
                  <a:srgbClr val="2B2B2B"/>
                </a:solidFill>
                <a:effectLst/>
                <a:latin typeface="SimSun" panose="02010600030101010101" pitchFamily="2" charset="-122"/>
                <a:ea typeface="SimSun" panose="02010600030101010101" pitchFamily="2" charset="-122"/>
              </a:rPr>
              <a:t>初期導入</a:t>
            </a:r>
            <a:r>
              <a:rPr lang="en-US" altLang="zh-CN" sz="1800" b="0" i="0" dirty="0">
                <a:solidFill>
                  <a:srgbClr val="2B2B2B"/>
                </a:solidFill>
                <a:effectLst/>
                <a:latin typeface="SimSun" panose="02010600030101010101" pitchFamily="2" charset="-122"/>
                <a:ea typeface="SimSun" panose="02010600030101010101" pitchFamily="2" charset="-122"/>
              </a:rPr>
              <a:t>OS</a:t>
            </a:r>
            <a:r>
              <a:rPr lang="ja-JP" altLang="en-US" sz="1800" dirty="0">
                <a:solidFill>
                  <a:srgbClr val="2B2B2B"/>
                </a:solidFill>
                <a:latin typeface="SimSun" panose="02010600030101010101" pitchFamily="2" charset="-122"/>
                <a:ea typeface="SimSun" panose="02010600030101010101" pitchFamily="2" charset="-122"/>
              </a:rPr>
              <a:t>：</a:t>
            </a:r>
            <a:r>
              <a:rPr lang="ja-JP" altLang="en-US" sz="1800" b="0" i="0" dirty="0">
                <a:solidFill>
                  <a:srgbClr val="2B2B2B"/>
                </a:solidFill>
                <a:effectLst/>
                <a:latin typeface="SimSun" panose="02010600030101010101" pitchFamily="2" charset="-122"/>
                <a:ea typeface="SimSun" panose="02010600030101010101" pitchFamily="2" charset="-122"/>
              </a:rPr>
              <a:t>英語版；オンボードの</a:t>
            </a:r>
            <a:r>
              <a:rPr lang="ja-JP" altLang="en-US" sz="1800" b="1" i="0" dirty="0">
                <a:solidFill>
                  <a:srgbClr val="000000"/>
                </a:solidFill>
                <a:effectLst/>
                <a:latin typeface="SimSun" panose="02010600030101010101" pitchFamily="2" charset="-122"/>
                <a:ea typeface="SimSun" panose="02010600030101010101" pitchFamily="2" charset="-122"/>
              </a:rPr>
              <a:t>メモリーは</a:t>
            </a:r>
            <a:r>
              <a:rPr lang="en-US" altLang="ja-JP" sz="1800" b="1" i="0" dirty="0">
                <a:solidFill>
                  <a:srgbClr val="000000"/>
                </a:solidFill>
                <a:effectLst/>
                <a:latin typeface="SimSun" panose="02010600030101010101" pitchFamily="2" charset="-122"/>
                <a:ea typeface="SimSun" panose="02010600030101010101" pitchFamily="2" charset="-122"/>
              </a:rPr>
              <a:t>MAX</a:t>
            </a:r>
            <a:r>
              <a:rPr lang="ja-JP" altLang="en-US" sz="1800" b="1" dirty="0">
                <a:solidFill>
                  <a:srgbClr val="000000"/>
                </a:solidFill>
                <a:latin typeface="SimSun" panose="02010600030101010101" pitchFamily="2" charset="-122"/>
                <a:ea typeface="SimSun" panose="02010600030101010101" pitchFamily="2" charset="-122"/>
              </a:rPr>
              <a:t>（追加）メモリなし）；</a:t>
            </a:r>
            <a:r>
              <a:rPr lang="ja-JP" altLang="en-US" sz="1800" b="0" i="0" dirty="0">
                <a:solidFill>
                  <a:srgbClr val="2B2B2B"/>
                </a:solidFill>
                <a:effectLst/>
                <a:latin typeface="SimSun" panose="02010600030101010101" pitchFamily="2" charset="-122"/>
                <a:ea typeface="SimSun" panose="02010600030101010101" pitchFamily="2" charset="-122"/>
              </a:rPr>
              <a:t>ディスプレイパネル：</a:t>
            </a:r>
            <a:r>
              <a:rPr lang="en-US" altLang="ja-JP" sz="1800" b="0" i="0" dirty="0">
                <a:solidFill>
                  <a:srgbClr val="2B2B2B"/>
                </a:solidFill>
                <a:effectLst/>
                <a:latin typeface="SimSun" panose="02010600030101010101" pitchFamily="2" charset="-122"/>
                <a:ea typeface="SimSun" panose="02010600030101010101" pitchFamily="2" charset="-122"/>
              </a:rPr>
              <a:t>14.0</a:t>
            </a:r>
            <a:r>
              <a:rPr lang="ja-JP" altLang="en-US" sz="1800" b="0" i="0" dirty="0">
                <a:solidFill>
                  <a:srgbClr val="2B2B2B"/>
                </a:solidFill>
                <a:effectLst/>
                <a:latin typeface="SimSun" panose="02010600030101010101" pitchFamily="2" charset="-122"/>
                <a:ea typeface="SimSun" panose="02010600030101010101" pitchFamily="2" charset="-122"/>
              </a:rPr>
              <a:t>型</a:t>
            </a:r>
            <a:r>
              <a:rPr lang="en-US" altLang="ja-JP" sz="1800" b="0" i="0" dirty="0">
                <a:solidFill>
                  <a:srgbClr val="2B2B2B"/>
                </a:solidFill>
                <a:effectLst/>
                <a:latin typeface="SimSun" panose="02010600030101010101" pitchFamily="2" charset="-122"/>
                <a:ea typeface="SimSun" panose="02010600030101010101" pitchFamily="2" charset="-122"/>
              </a:rPr>
              <a:t>FHD</a:t>
            </a:r>
            <a:r>
              <a:rPr lang="ja-JP" altLang="en-US" sz="1800" b="0" i="0" dirty="0">
                <a:solidFill>
                  <a:srgbClr val="2B2B2B"/>
                </a:solidFill>
                <a:effectLst/>
                <a:latin typeface="SimSun" panose="02010600030101010101" pitchFamily="2" charset="-122"/>
                <a:ea typeface="SimSun" panose="02010600030101010101" pitchFamily="2" charset="-122"/>
              </a:rPr>
              <a:t>液晶</a:t>
            </a:r>
            <a:r>
              <a:rPr lang="en-US" altLang="ja-JP" sz="1800" b="0" i="0" dirty="0">
                <a:solidFill>
                  <a:srgbClr val="2B2B2B"/>
                </a:solidFill>
                <a:effectLst/>
                <a:latin typeface="SimSun" panose="02010600030101010101" pitchFamily="2" charset="-122"/>
                <a:ea typeface="SimSun" panose="02010600030101010101" pitchFamily="2" charset="-122"/>
              </a:rPr>
              <a:t>(1920x1080) </a:t>
            </a:r>
            <a:r>
              <a:rPr lang="ja-JP" altLang="en-US" sz="1800" b="0" i="0" dirty="0">
                <a:solidFill>
                  <a:srgbClr val="2B2B2B"/>
                </a:solidFill>
                <a:effectLst/>
                <a:latin typeface="SimSun" panose="02010600030101010101" pitchFamily="2" charset="-122"/>
                <a:ea typeface="SimSun" panose="02010600030101010101" pitchFamily="2" charset="-122"/>
              </a:rPr>
              <a:t>マルチタッチ対応；指紋センサーあり</a:t>
            </a:r>
            <a:endParaRPr lang="ja-JP" altLang="en-US" sz="1800" b="1" i="0" dirty="0">
              <a:solidFill>
                <a:srgbClr val="000000"/>
              </a:solidFill>
              <a:effectLst/>
              <a:latin typeface="SimSun" panose="02010600030101010101" pitchFamily="2" charset="-122"/>
              <a:ea typeface="SimSun" panose="02010600030101010101" pitchFamily="2" charset="-122"/>
            </a:endParaRPr>
          </a:p>
          <a:p>
            <a:r>
              <a:rPr lang="en-US" altLang="ja-JP" dirty="0" err="1">
                <a:solidFill>
                  <a:srgbClr val="3C3C3C"/>
                </a:solidFill>
                <a:latin typeface="SimSun" panose="02010600030101010101" pitchFamily="2" charset="-122"/>
                <a:ea typeface="SimSun" panose="02010600030101010101" pitchFamily="2" charset="-122"/>
              </a:rPr>
              <a:t>Macbook</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pro</a:t>
            </a:r>
          </a:p>
          <a:p>
            <a:endParaRPr lang="en-US" altLang="ja-JP" dirty="0">
              <a:solidFill>
                <a:srgbClr val="3C3C3C"/>
              </a:solidFill>
              <a:latin typeface="メイリオ" panose="020B0604030504040204" pitchFamily="34" charset="-128"/>
              <a:ea typeface="メイリオ" panose="020B0604030504040204" pitchFamily="34" charset="-128"/>
            </a:endParaRPr>
          </a:p>
          <a:p>
            <a:r>
              <a:rPr lang="ja-JP" altLang="en-US" dirty="0">
                <a:solidFill>
                  <a:srgbClr val="3C3C3C"/>
                </a:solidFill>
                <a:latin typeface="メイリオ" panose="020B0604030504040204" pitchFamily="34" charset="-128"/>
                <a:ea typeface="メイリオ" panose="020B0604030504040204" pitchFamily="34" charset="-128"/>
              </a:rPr>
              <a:t>プリンターの印刷コスト</a:t>
            </a:r>
            <a:endParaRPr lang="en-US" altLang="ja-JP" dirty="0">
              <a:solidFill>
                <a:srgbClr val="3C3C3C"/>
              </a:solidFill>
              <a:latin typeface="メイリオ" panose="020B0604030504040204" pitchFamily="34" charset="-128"/>
              <a:ea typeface="メイリオ" panose="020B0604030504040204" pitchFamily="34" charset="-128"/>
            </a:endParaRPr>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65223E49-F7CA-4E6C-A560-D544230CEA59}" type="datetime1">
              <a:rPr lang="ja-JP" altLang="en-US" smtClean="0"/>
              <a:t>2021/12/10</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A60D25-0D06-4182-AA10-FFF4DB646D19}"/>
              </a:ext>
            </a:extLst>
          </p:cNvPr>
          <p:cNvSpPr>
            <a:spLocks noGrp="1"/>
          </p:cNvSpPr>
          <p:nvPr>
            <p:ph type="title"/>
          </p:nvPr>
        </p:nvSpPr>
        <p:spPr/>
        <p:txBody>
          <a:bodyPr/>
          <a:lstStyle/>
          <a:p>
            <a:r>
              <a:rPr lang="ja-JP" altLang="en-US" dirty="0"/>
              <a:t>大宇宙ジャパン会社目標</a:t>
            </a:r>
            <a:endParaRPr lang="zh-CN" altLang="en-US" dirty="0"/>
          </a:p>
        </p:txBody>
      </p:sp>
      <p:sp>
        <p:nvSpPr>
          <p:cNvPr id="2" name="文本占位符 1">
            <a:extLst>
              <a:ext uri="{FF2B5EF4-FFF2-40B4-BE49-F238E27FC236}">
                <a16:creationId xmlns:a16="http://schemas.microsoft.com/office/drawing/2014/main" id="{B1FA0305-939F-462E-AA2E-33F8AD1A2546}"/>
              </a:ext>
            </a:extLst>
          </p:cNvPr>
          <p:cNvSpPr>
            <a:spLocks noGrp="1"/>
          </p:cNvSpPr>
          <p:nvPr>
            <p:ph type="body" idx="1"/>
          </p:nvPr>
        </p:nvSpPr>
        <p:spPr/>
        <p:txBody>
          <a:bodyPr/>
          <a:lstStyle/>
          <a:p>
            <a:endParaRPr lang="zh-CN" altLang="en-US"/>
          </a:p>
        </p:txBody>
      </p:sp>
      <p:sp>
        <p:nvSpPr>
          <p:cNvPr id="5" name="日期占位符 4">
            <a:extLst>
              <a:ext uri="{FF2B5EF4-FFF2-40B4-BE49-F238E27FC236}">
                <a16:creationId xmlns:a16="http://schemas.microsoft.com/office/drawing/2014/main" id="{90B5891F-504B-4E6E-80F6-099BE8C5E622}"/>
              </a:ext>
            </a:extLst>
          </p:cNvPr>
          <p:cNvSpPr>
            <a:spLocks noGrp="1"/>
          </p:cNvSpPr>
          <p:nvPr>
            <p:ph type="dt" sz="half" idx="10"/>
          </p:nvPr>
        </p:nvSpPr>
        <p:spPr/>
        <p:txBody>
          <a:bodyPr/>
          <a:lstStyle/>
          <a:p>
            <a:fld id="{91D7E737-AC00-4CEF-914E-DFAADFD333DC}" type="datetime1">
              <a:rPr kumimoji="1" lang="ja-JP" altLang="en-US" smtClean="0"/>
              <a:t>2021/12/10</a:t>
            </a:fld>
            <a:endParaRPr kumimoji="1" lang="ja-JP" altLang="en-US"/>
          </a:p>
        </p:txBody>
      </p:sp>
      <p:sp>
        <p:nvSpPr>
          <p:cNvPr id="6" name="灯片编号占位符 1">
            <a:extLst>
              <a:ext uri="{FF2B5EF4-FFF2-40B4-BE49-F238E27FC236}">
                <a16:creationId xmlns:a16="http://schemas.microsoft.com/office/drawing/2014/main" id="{94EAB754-6F1E-4315-ABB4-6365BE7C3D7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spc="-45" dirty="0"/>
              <a:t> </a:t>
            </a:r>
            <a:r>
              <a:rPr spc="-5" dirty="0"/>
              <a:t>-</a:t>
            </a:r>
          </a:p>
        </p:txBody>
      </p:sp>
    </p:spTree>
    <p:extLst>
      <p:ext uri="{BB962C8B-B14F-4D97-AF65-F5344CB8AC3E}">
        <p14:creationId xmlns:p14="http://schemas.microsoft.com/office/powerpoint/2010/main" val="94138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5FD052DD-39C8-4439-B3E1-CCB24B9C1765}" type="datetime1">
              <a:rPr lang="ja-JP" altLang="en-US" smtClean="0"/>
              <a:t>2021/12/10</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81175D42-D6CA-47E5-B6C4-FBAA21287E48}" type="datetime1">
              <a:rPr lang="ja-JP" altLang="en-US" smtClean="0"/>
              <a:t>2021/12/10</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ビジネスモデル：トランス・コスモスグループの地位</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63CE1E9F-E92F-46B4-9E76-AC7DE976376F}" type="datetime1">
              <a:rPr lang="ja-JP" altLang="en-US" smtClean="0"/>
              <a:t>2021/12/10</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7503460" y="1269268"/>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57835" y="1219367"/>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8173571" y="1597095"/>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8135468" y="2592620"/>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689847" y="1589761"/>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6" y="2449585"/>
            <a:ext cx="2366683" cy="646331"/>
          </a:xfrm>
          <a:prstGeom prst="rect">
            <a:avLst/>
          </a:prstGeom>
          <a:noFill/>
          <a:ln>
            <a:solidFill>
              <a:srgbClr val="0070C0"/>
            </a:solidFill>
            <a:prstDash val="dash"/>
          </a:ln>
        </p:spPr>
        <p:txBody>
          <a:bodyPr wrap="square" rtlCol="0">
            <a:spAutoFit/>
          </a:bodyPr>
          <a:lstStyle/>
          <a:p>
            <a:pPr algn="ctr"/>
            <a:r>
              <a:rPr lang="ja-JP" altLang="en-US" dirty="0"/>
              <a:t>流通・サービス業</a:t>
            </a:r>
            <a:endParaRPr lang="en-US" altLang="ja-JP" dirty="0"/>
          </a:p>
          <a:p>
            <a:pPr algn="ctr"/>
            <a:r>
              <a:rPr lang="ja-JP" altLang="en-US" dirty="0"/>
              <a:t>サービス</a:t>
            </a:r>
            <a:endParaRPr lang="en-US" altLang="ja-JP" dirty="0"/>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7" y="3429000"/>
            <a:ext cx="2366683" cy="646331"/>
          </a:xfrm>
          <a:prstGeom prst="rect">
            <a:avLst/>
          </a:prstGeom>
          <a:noFill/>
          <a:ln>
            <a:solidFill>
              <a:srgbClr val="0070C0"/>
            </a:solidFill>
            <a:prstDash val="dash"/>
          </a:ln>
        </p:spPr>
        <p:txBody>
          <a:bodyPr wrap="square" rtlCol="0">
            <a:spAutoFit/>
          </a:bodyPr>
          <a:lstStyle/>
          <a:p>
            <a:pPr algn="ctr"/>
            <a:r>
              <a:rPr lang="ja-JP" altLang="en-US" dirty="0"/>
              <a:t>人事・労務</a:t>
            </a:r>
            <a:endParaRPr lang="en-US" altLang="ja-JP" dirty="0"/>
          </a:p>
          <a:p>
            <a:pPr algn="ctr"/>
            <a:r>
              <a:rPr lang="ja-JP" altLang="en-US" dirty="0"/>
              <a:t>サービス</a:t>
            </a:r>
          </a:p>
        </p:txBody>
      </p:sp>
      <p:sp>
        <p:nvSpPr>
          <p:cNvPr id="12" name="文本框 11">
            <a:extLst>
              <a:ext uri="{FF2B5EF4-FFF2-40B4-BE49-F238E27FC236}">
                <a16:creationId xmlns:a16="http://schemas.microsoft.com/office/drawing/2014/main" id="{F054ABBB-137C-4EE4-AFC1-3A67A5B45D72}"/>
              </a:ext>
            </a:extLst>
          </p:cNvPr>
          <p:cNvSpPr txBox="1"/>
          <p:nvPr/>
        </p:nvSpPr>
        <p:spPr>
          <a:xfrm>
            <a:off x="8135468" y="3584553"/>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6" y="664838"/>
            <a:ext cx="2366683" cy="369332"/>
          </a:xfrm>
          <a:prstGeom prst="rect">
            <a:avLst/>
          </a:prstGeom>
          <a:noFill/>
          <a:ln>
            <a:noFill/>
            <a:prstDash val="dash"/>
          </a:ln>
        </p:spPr>
        <p:txBody>
          <a:bodyPr wrap="square" rtlCol="0">
            <a:spAutoFit/>
          </a:bodyPr>
          <a:lstStyle/>
          <a:p>
            <a:pPr algn="ctr"/>
            <a:r>
              <a:rPr lang="ja-JP" altLang="en-US" dirty="0"/>
              <a:t>大宇宙ジャパン</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8135468" y="681821"/>
            <a:ext cx="2366683" cy="369332"/>
          </a:xfrm>
          <a:prstGeom prst="rect">
            <a:avLst/>
          </a:prstGeom>
          <a:noFill/>
          <a:ln>
            <a:noFill/>
            <a:prstDash val="dash"/>
          </a:ln>
        </p:spPr>
        <p:txBody>
          <a:bodyPr wrap="square" rtlCol="0">
            <a:spAutoFit/>
          </a:bodyPr>
          <a:lstStyle/>
          <a:p>
            <a:pPr algn="ctr"/>
            <a:r>
              <a:rPr lang="ja-JP" altLang="en-US" dirty="0"/>
              <a:t>トランス・コスモス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6" y="4479089"/>
            <a:ext cx="2366683" cy="646331"/>
          </a:xfrm>
          <a:prstGeom prst="rect">
            <a:avLst/>
          </a:prstGeom>
          <a:noFill/>
          <a:ln>
            <a:solidFill>
              <a:srgbClr val="0070C0"/>
            </a:solidFill>
            <a:prstDash val="dash"/>
          </a:ln>
        </p:spPr>
        <p:txBody>
          <a:bodyPr wrap="square" rtlCol="0">
            <a:spAutoFit/>
          </a:bodyPr>
          <a:lstStyle/>
          <a:p>
            <a:pPr algn="ctr"/>
            <a:r>
              <a:rPr lang="ja-JP" altLang="en-US" dirty="0"/>
              <a:t>バーチャルスクール</a:t>
            </a:r>
            <a:endParaRPr lang="en-US" altLang="ja-JP" dirty="0"/>
          </a:p>
          <a:p>
            <a:pPr algn="ctr"/>
            <a:r>
              <a:rPr lang="ja-JP" altLang="en-US" dirty="0"/>
              <a:t>サービス</a:t>
            </a:r>
            <a:endParaRPr lang="zh-CN" altLang="en-US"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8173571" y="4606972"/>
            <a:ext cx="2366683" cy="369332"/>
          </a:xfrm>
          <a:prstGeom prst="rect">
            <a:avLst/>
          </a:prstGeom>
          <a:noFill/>
          <a:ln w="28575">
            <a:solidFill>
              <a:srgbClr val="FF0000"/>
            </a:solidFill>
            <a:prstDash val="dash"/>
          </a:ln>
        </p:spPr>
        <p:txBody>
          <a:bodyPr wrap="square" rtlCol="0">
            <a:spAutoFit/>
          </a:bodyPr>
          <a:lstStyle/>
          <a:p>
            <a:pPr algn="ctr"/>
            <a:r>
              <a:rPr lang="en-US" altLang="ja-JP" dirty="0"/>
              <a:t>GIGA</a:t>
            </a:r>
            <a:r>
              <a:rPr lang="ja-JP" altLang="en-US" dirty="0"/>
              <a:t>スクール支援</a:t>
            </a:r>
            <a:endParaRPr lang="zh-CN" altLang="en-US" dirty="0"/>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56530" y="1774427"/>
            <a:ext cx="4117041" cy="7334"/>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9" y="2772751"/>
            <a:ext cx="4117039" cy="4535"/>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9" y="4791638"/>
            <a:ext cx="4155142" cy="10617"/>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30" y="3752166"/>
            <a:ext cx="4117038" cy="17053"/>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57E2B6AC-180C-4B3E-AB59-9CD007C02970}" type="datetime1">
              <a:rPr lang="ja-JP" altLang="en-US" smtClean="0"/>
              <a:t>2021/12/10</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7" name="组合 16">
            <a:extLst>
              <a:ext uri="{FF2B5EF4-FFF2-40B4-BE49-F238E27FC236}">
                <a16:creationId xmlns:a16="http://schemas.microsoft.com/office/drawing/2014/main" id="{1186C9EA-14EB-48A2-AC23-BCECBE04E7E4}"/>
              </a:ext>
            </a:extLst>
          </p:cNvPr>
          <p:cNvGrpSpPr/>
          <p:nvPr/>
        </p:nvGrpSpPr>
        <p:grpSpPr>
          <a:xfrm>
            <a:off x="4328088" y="527686"/>
            <a:ext cx="3619123" cy="1686909"/>
            <a:chOff x="4172042" y="591671"/>
            <a:chExt cx="3841786" cy="2092283"/>
          </a:xfrm>
        </p:grpSpPr>
        <p:pic>
          <p:nvPicPr>
            <p:cNvPr id="15" name="图形 14" descr="城市 纯色填充">
              <a:extLst>
                <a:ext uri="{FF2B5EF4-FFF2-40B4-BE49-F238E27FC236}">
                  <a16:creationId xmlns:a16="http://schemas.microsoft.com/office/drawing/2014/main" id="{355BC353-6ACE-4C72-8427-38CE1D9AB4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5178" y="591671"/>
              <a:ext cx="1479176" cy="1479176"/>
            </a:xfrm>
            <a:prstGeom prst="rect">
              <a:avLst/>
            </a:prstGeom>
          </p:spPr>
        </p:pic>
        <p:sp>
          <p:nvSpPr>
            <p:cNvPr id="16" name="文本框 15">
              <a:extLst>
                <a:ext uri="{FF2B5EF4-FFF2-40B4-BE49-F238E27FC236}">
                  <a16:creationId xmlns:a16="http://schemas.microsoft.com/office/drawing/2014/main" id="{CA0C8256-E5A6-4739-83A9-2FA3B4C2BD7C}"/>
                </a:ext>
              </a:extLst>
            </p:cNvPr>
            <p:cNvSpPr txBox="1"/>
            <p:nvPr/>
          </p:nvSpPr>
          <p:spPr>
            <a:xfrm>
              <a:off x="4172042" y="2111348"/>
              <a:ext cx="3841786" cy="572606"/>
            </a:xfrm>
            <a:prstGeom prst="rect">
              <a:avLst/>
            </a:prstGeom>
            <a:noFill/>
          </p:spPr>
          <p:txBody>
            <a:bodyPr wrap="square" rtlCol="0">
              <a:spAutoFit/>
            </a:bodyPr>
            <a:lstStyle/>
            <a:p>
              <a:pPr algn="ctr"/>
              <a:r>
                <a:rPr lang="ja-JP" altLang="en-US" sz="2400" b="1" dirty="0"/>
                <a:t>トランス・コスモスグループ</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人事・労務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流通・サービス</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stCxn id="16" idx="2"/>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29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C6AE8-5F44-4CFF-A301-F102DA54F871}"/>
              </a:ext>
            </a:extLst>
          </p:cNvPr>
          <p:cNvSpPr>
            <a:spLocks noGrp="1"/>
          </p:cNvSpPr>
          <p:nvPr>
            <p:ph type="title"/>
          </p:nvPr>
        </p:nvSpPr>
        <p:spPr/>
        <p:txBody>
          <a:bodyPr/>
          <a:lstStyle/>
          <a:p>
            <a:r>
              <a:rPr lang="ja-JP" altLang="en-US"/>
              <a:t>ビジネスモデル：業務プロセス</a:t>
            </a:r>
            <a:endParaRPr lang="zh-CN" altLang="en-US" dirty="0"/>
          </a:p>
        </p:txBody>
      </p:sp>
      <p:sp>
        <p:nvSpPr>
          <p:cNvPr id="3" name="日期占位符 2">
            <a:extLst>
              <a:ext uri="{FF2B5EF4-FFF2-40B4-BE49-F238E27FC236}">
                <a16:creationId xmlns:a16="http://schemas.microsoft.com/office/drawing/2014/main" id="{4011066B-EEBF-4501-B1A3-9941F89EEA50}"/>
              </a:ext>
            </a:extLst>
          </p:cNvPr>
          <p:cNvSpPr>
            <a:spLocks noGrp="1"/>
          </p:cNvSpPr>
          <p:nvPr>
            <p:ph type="dt" sz="half" idx="6"/>
          </p:nvPr>
        </p:nvSpPr>
        <p:spPr/>
        <p:txBody>
          <a:bodyPr/>
          <a:lstStyle/>
          <a:p>
            <a:fld id="{AE6B4C94-6BE2-4F84-91F5-4F283CB4EFCC}" type="datetime1">
              <a:rPr lang="ja-JP" altLang="en-US" smtClean="0"/>
              <a:t>2021/12/10</a:t>
            </a:fld>
            <a:endParaRPr lang="en-US"/>
          </a:p>
        </p:txBody>
      </p:sp>
      <p:sp>
        <p:nvSpPr>
          <p:cNvPr id="4" name="灯片编号占位符 3">
            <a:extLst>
              <a:ext uri="{FF2B5EF4-FFF2-40B4-BE49-F238E27FC236}">
                <a16:creationId xmlns:a16="http://schemas.microsoft.com/office/drawing/2014/main" id="{76829E8F-D0DC-4BEA-9A4E-EC15C09B5C0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41562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139721925"/>
              </p:ext>
            </p:extLst>
          </p:nvPr>
        </p:nvGraphicFramePr>
        <p:xfrm>
          <a:off x="315152" y="440137"/>
          <a:ext cx="11561696" cy="5222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トランスコスモス株式会社業務を全面</a:t>
                      </a:r>
                      <a:r>
                        <a:rPr lang="ja-JP" altLang="en-US" sz="1800" dirty="0">
                          <a:solidFill>
                            <a:schemeClr val="dk1"/>
                          </a:solidFill>
                          <a:effectLst/>
                          <a:latin typeface="+mn-ea"/>
                          <a:ea typeface="+mn-ea"/>
                          <a:cs typeface="+mn-cs"/>
                        </a:rPr>
                        <a:t>な</a:t>
                      </a:r>
                      <a:r>
                        <a:rPr lang="zh-CN" altLang="zh-CN" sz="1800" dirty="0">
                          <a:solidFill>
                            <a:schemeClr val="dk1"/>
                          </a:solidFill>
                          <a:effectLst/>
                          <a:latin typeface="+mn-ea"/>
                          <a:ea typeface="+mn-ea"/>
                          <a:cs typeface="+mn-cs"/>
                        </a:rPr>
                        <a:t>サポートし、コア技術は強くなる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a:solidFill>
                            <a:schemeClr val="dk1"/>
                          </a:solidFill>
                          <a:effectLst/>
                          <a:latin typeface="+mn-ea"/>
                          <a:ea typeface="+mn-ea"/>
                          <a:cs typeface="+mn-cs"/>
                        </a:rPr>
                        <a:t>EC</a:t>
                      </a:r>
                      <a:r>
                        <a:rPr lang="ja-JP" altLang="en-US" sz="180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トランスコスモス株式会社グループに　技術力№１の子会社になる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コア技術戦略：機械学習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中小企業社内管理（人事）</a:t>
                      </a:r>
                      <a:r>
                        <a:rPr lang="en-US" altLang="ja-JP" sz="1800" dirty="0">
                          <a:solidFill>
                            <a:schemeClr val="dk1"/>
                          </a:solidFill>
                          <a:effectLst/>
                          <a:latin typeface="+mn-ea"/>
                          <a:ea typeface="+mn-ea"/>
                          <a:cs typeface="+mn-cs"/>
                        </a:rPr>
                        <a:t>SaaS</a:t>
                      </a:r>
                    </a:p>
                  </a:txBody>
                  <a:tcPr/>
                </a:tc>
                <a:tc>
                  <a:txBody>
                    <a:bodyPr/>
                    <a:lstStyle/>
                    <a:p>
                      <a:r>
                        <a:rPr lang="en-US" altLang="zh-CN" sz="1800" dirty="0">
                          <a:solidFill>
                            <a:schemeClr val="dk1"/>
                          </a:solidFill>
                          <a:effectLst/>
                          <a:latin typeface="+mn-ea"/>
                          <a:ea typeface="+mn-ea"/>
                          <a:cs typeface="+mn-cs"/>
                        </a:rPr>
                        <a:t>7</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1</a:t>
                      </a:r>
                    </a:p>
                    <a:p>
                      <a:r>
                        <a:rPr lang="en-US" altLang="ja-JP" sz="1800" dirty="0">
                          <a:solidFill>
                            <a:schemeClr val="dk1"/>
                          </a:solidFill>
                          <a:effectLst/>
                          <a:latin typeface="+mn-ea"/>
                          <a:ea typeface="+mn-ea"/>
                          <a:cs typeface="+mn-cs"/>
                        </a:rPr>
                        <a:t>210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txBody>
                  <a:tcPr/>
                </a:tc>
                <a:tc>
                  <a:txBody>
                    <a:bodyPr/>
                    <a:lstStyle/>
                    <a:p>
                      <a:r>
                        <a:rPr lang="en-US" altLang="ja-JP" dirty="0">
                          <a:latin typeface="+mn-ea"/>
                          <a:ea typeface="+mn-ea"/>
                        </a:rPr>
                        <a:t>6</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ja-JP" dirty="0">
                          <a:latin typeface="+mn-ea"/>
                          <a:ea typeface="+mn-ea"/>
                        </a:rPr>
                        <a:t>1.5</a:t>
                      </a:r>
                      <a:r>
                        <a:rPr lang="zh-CN" altLang="zh-CN" sz="1800" b="0" dirty="0">
                          <a:solidFill>
                            <a:schemeClr val="tx1"/>
                          </a:solidFill>
                          <a:effectLst/>
                          <a:latin typeface="+mn-ea"/>
                          <a:ea typeface="+mn-ea"/>
                          <a:cs typeface="+mn-cs"/>
                        </a:rPr>
                        <a:t>：</a:t>
                      </a:r>
                      <a:r>
                        <a:rPr lang="en-US" altLang="ja-JP" dirty="0">
                          <a:latin typeface="+mn-ea"/>
                          <a:ea typeface="+mn-ea"/>
                        </a:rPr>
                        <a:t>1</a:t>
                      </a:r>
                    </a:p>
                    <a:p>
                      <a:r>
                        <a:rPr lang="en-US" altLang="ja-JP" dirty="0">
                          <a:latin typeface="+mn-ea"/>
                          <a:ea typeface="+mn-ea"/>
                        </a:rPr>
                        <a:t>240</a:t>
                      </a:r>
                      <a:r>
                        <a:rPr lang="zh-CN" altLang="zh-CN" sz="1800" b="0" dirty="0">
                          <a:solidFill>
                            <a:schemeClr val="tx1"/>
                          </a:solidFill>
                          <a:effectLst/>
                          <a:latin typeface="+mn-ea"/>
                          <a:ea typeface="+mn-ea"/>
                          <a:cs typeface="+mn-cs"/>
                        </a:rPr>
                        <a:t>：</a:t>
                      </a:r>
                      <a:r>
                        <a:rPr lang="en-US" altLang="ja-JP" dirty="0">
                          <a:latin typeface="+mn-ea"/>
                          <a:ea typeface="+mn-ea"/>
                        </a:rPr>
                        <a:t>60</a:t>
                      </a:r>
                      <a:r>
                        <a:rPr lang="zh-CN" altLang="zh-CN" sz="1800" b="0" dirty="0">
                          <a:solidFill>
                            <a:schemeClr val="tx1"/>
                          </a:solidFill>
                          <a:effectLst/>
                          <a:latin typeface="+mn-ea"/>
                          <a:ea typeface="+mn-ea"/>
                          <a:cs typeface="+mn-cs"/>
                        </a:rPr>
                        <a:t>：</a:t>
                      </a:r>
                      <a:r>
                        <a:rPr lang="en-US" altLang="ja-JP" dirty="0">
                          <a:latin typeface="+mn-ea"/>
                          <a:ea typeface="+mn-ea"/>
                        </a:rPr>
                        <a:t>60</a:t>
                      </a:r>
                      <a:r>
                        <a:rPr lang="zh-CN" altLang="zh-CN" sz="1800" b="0" dirty="0">
                          <a:solidFill>
                            <a:schemeClr val="tx1"/>
                          </a:solidFill>
                          <a:effectLst/>
                          <a:latin typeface="+mn-ea"/>
                          <a:ea typeface="+mn-ea"/>
                          <a:cs typeface="+mn-cs"/>
                        </a:rPr>
                        <a:t>：</a:t>
                      </a:r>
                      <a:r>
                        <a:rPr lang="en-US" altLang="ja-JP" dirty="0">
                          <a:latin typeface="+mn-ea"/>
                          <a:ea typeface="+mn-ea"/>
                        </a:rPr>
                        <a:t>40</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a:t>
                      </a:r>
                      <a:r>
                        <a:rPr lang="en-US" altLang="ja-JP" sz="1800" dirty="0">
                          <a:solidFill>
                            <a:schemeClr val="dk1"/>
                          </a:solidFill>
                          <a:effectLst/>
                          <a:latin typeface="+mn-ea"/>
                          <a:ea typeface="+mn-ea"/>
                          <a:cs typeface="+mn-cs"/>
                        </a:rPr>
                        <a:t>SaaS</a:t>
                      </a:r>
                      <a:endParaRPr lang="zh-CN" altLang="en-US" dirty="0">
                        <a:latin typeface="+mn-ea"/>
                        <a:ea typeface="+mn-ea"/>
                      </a:endParaRPr>
                    </a:p>
                  </a:txBody>
                  <a:tcPr/>
                </a:tc>
                <a:tc>
                  <a:txBody>
                    <a:bodyPr/>
                    <a:lstStyle/>
                    <a:p>
                      <a:r>
                        <a:rPr lang="en-US" altLang="ja-JP" dirty="0">
                          <a:latin typeface="+mn-ea"/>
                          <a:ea typeface="+mn-ea"/>
                        </a:rPr>
                        <a:t>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2</a:t>
                      </a:r>
                      <a:r>
                        <a:rPr lang="zh-CN" altLang="zh-CN" sz="1800" b="0" dirty="0">
                          <a:solidFill>
                            <a:schemeClr val="tx1"/>
                          </a:solidFill>
                          <a:effectLst/>
                          <a:latin typeface="+mn-ea"/>
                          <a:ea typeface="+mn-ea"/>
                          <a:cs typeface="+mn-cs"/>
                        </a:rPr>
                        <a:t>：</a:t>
                      </a:r>
                      <a:r>
                        <a:rPr lang="ja-JP" altLang="en-US" dirty="0">
                          <a:latin typeface="+mn-ea"/>
                          <a:ea typeface="+mn-ea"/>
                        </a:rPr>
                        <a:t>１</a:t>
                      </a:r>
                      <a:endParaRPr lang="en-US" altLang="ja-JP" dirty="0">
                        <a:latin typeface="+mn-ea"/>
                        <a:ea typeface="+mn-ea"/>
                      </a:endParaRPr>
                    </a:p>
                    <a:p>
                      <a:r>
                        <a:rPr lang="en-US" altLang="ja-JP" dirty="0">
                          <a:latin typeface="+mn-ea"/>
                          <a:ea typeface="+mn-ea"/>
                        </a:rPr>
                        <a:t>250</a:t>
                      </a:r>
                      <a:r>
                        <a:rPr lang="zh-CN" altLang="zh-CN" sz="1800" b="0" dirty="0">
                          <a:solidFill>
                            <a:schemeClr val="tx1"/>
                          </a:solidFill>
                          <a:effectLst/>
                          <a:latin typeface="+mn-ea"/>
                          <a:ea typeface="+mn-ea"/>
                          <a:cs typeface="+mn-cs"/>
                        </a:rPr>
                        <a:t>：</a:t>
                      </a:r>
                      <a:r>
                        <a:rPr lang="en-US" altLang="ja-JP" dirty="0">
                          <a:latin typeface="+mn-ea"/>
                          <a:ea typeface="+mn-ea"/>
                        </a:rPr>
                        <a:t>100</a:t>
                      </a:r>
                      <a:r>
                        <a:rPr lang="zh-CN" altLang="zh-CN" sz="1800" b="0" dirty="0">
                          <a:solidFill>
                            <a:schemeClr val="tx1"/>
                          </a:solidFill>
                          <a:effectLst/>
                          <a:latin typeface="+mn-ea"/>
                          <a:ea typeface="+mn-ea"/>
                          <a:cs typeface="+mn-cs"/>
                        </a:rPr>
                        <a:t>：</a:t>
                      </a:r>
                      <a:r>
                        <a:rPr lang="ja-JP" altLang="en-US" dirty="0">
                          <a:latin typeface="+mn-ea"/>
                          <a:ea typeface="+mn-ea"/>
                        </a:rPr>
                        <a:t>１００</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50</a:t>
                      </a:r>
                      <a:endParaRPr lang="zh-CN" altLang="en-US" dirty="0">
                        <a:latin typeface="+mn-ea"/>
                        <a:ea typeface="+mn-ea"/>
                      </a:endParaRPr>
                    </a:p>
                  </a:txBody>
                  <a:tcPr/>
                </a:tc>
                <a:extLst>
                  <a:ext uri="{0D108BD9-81ED-4DB2-BD59-A6C34878D82A}">
                    <a16:rowId xmlns:a16="http://schemas.microsoft.com/office/drawing/2014/main" val="2614410228"/>
                  </a:ext>
                </a:extLst>
              </a:tr>
              <a:tr h="370840">
                <a:tc gridSpan="3">
                  <a:txBody>
                    <a:bodyPr/>
                    <a:lstStyle/>
                    <a:p>
                      <a:r>
                        <a:rPr lang="en-US" altLang="ja-JP" dirty="0">
                          <a:latin typeface="+mn-ea"/>
                          <a:ea typeface="+mn-ea"/>
                        </a:rPr>
                        <a:t>OS</a:t>
                      </a:r>
                      <a:r>
                        <a:rPr lang="ja-JP" altLang="en-US" dirty="0">
                          <a:latin typeface="+mn-ea"/>
                          <a:ea typeface="+mn-ea"/>
                        </a:rPr>
                        <a:t>：</a:t>
                      </a:r>
                      <a:r>
                        <a:rPr lang="zh-CN" altLang="zh-CN" sz="1800" b="1" dirty="0">
                          <a:solidFill>
                            <a:schemeClr val="tx1"/>
                          </a:solidFill>
                          <a:effectLst/>
                          <a:latin typeface="+mn-ea"/>
                          <a:ea typeface="+mn-ea"/>
                          <a:cs typeface="+mn-cs"/>
                        </a:rPr>
                        <a:t>アウトソーシング</a:t>
                      </a:r>
                      <a:r>
                        <a:rPr lang="ja-JP" altLang="en-US" sz="1800" b="1" dirty="0">
                          <a:solidFill>
                            <a:schemeClr val="tx1"/>
                          </a:solidFill>
                          <a:effectLst/>
                          <a:latin typeface="+mn-ea"/>
                          <a:ea typeface="+mn-ea"/>
                          <a:cs typeface="+mn-cs"/>
                        </a:rPr>
                        <a:t>　　</a:t>
                      </a:r>
                      <a:r>
                        <a:rPr lang="en-US" altLang="ja-JP" sz="1800" b="1" dirty="0">
                          <a:solidFill>
                            <a:schemeClr val="tx1"/>
                          </a:solidFill>
                          <a:effectLst/>
                          <a:latin typeface="+mn-ea"/>
                          <a:ea typeface="+mn-ea"/>
                          <a:cs typeface="+mn-cs"/>
                        </a:rPr>
                        <a:t>SS</a:t>
                      </a:r>
                      <a:r>
                        <a:rPr lang="ja-JP" altLang="en-US" sz="1800" b="1" dirty="0">
                          <a:solidFill>
                            <a:schemeClr val="tx1"/>
                          </a:solidFill>
                          <a:effectLst/>
                          <a:latin typeface="+mn-ea"/>
                          <a:ea typeface="+mn-ea"/>
                          <a:cs typeface="+mn-cs"/>
                        </a:rPr>
                        <a:t>：</a:t>
                      </a:r>
                      <a:r>
                        <a:rPr lang="zh-CN" altLang="zh-CN" sz="1800" b="1" dirty="0">
                          <a:solidFill>
                            <a:schemeClr val="tx1"/>
                          </a:solidFill>
                          <a:effectLst/>
                          <a:latin typeface="+mn-ea"/>
                          <a:ea typeface="+mn-ea"/>
                          <a:cs typeface="+mn-cs"/>
                        </a:rPr>
                        <a:t>ソリューションサービス</a:t>
                      </a:r>
                      <a:r>
                        <a:rPr lang="ja-JP" altLang="en-US" sz="1800" b="1" dirty="0">
                          <a:solidFill>
                            <a:schemeClr val="tx1"/>
                          </a:solidFill>
                          <a:effectLst/>
                          <a:latin typeface="+mn-ea"/>
                          <a:ea typeface="+mn-ea"/>
                          <a:cs typeface="+mn-cs"/>
                        </a:rPr>
                        <a:t>　</a:t>
                      </a:r>
                      <a:r>
                        <a:rPr lang="en-US" altLang="ja-JP" sz="1800" b="1" dirty="0" err="1">
                          <a:solidFill>
                            <a:schemeClr val="tx1"/>
                          </a:solidFill>
                          <a:effectLst/>
                          <a:latin typeface="+mn-ea"/>
                          <a:ea typeface="+mn-ea"/>
                          <a:cs typeface="+mn-cs"/>
                        </a:rPr>
                        <a:t>iLab</a:t>
                      </a:r>
                      <a:r>
                        <a:rPr lang="ja-JP" altLang="en-US" sz="1800" b="1" dirty="0">
                          <a:solidFill>
                            <a:schemeClr val="tx1"/>
                          </a:solidFill>
                          <a:effectLst/>
                          <a:latin typeface="+mn-ea"/>
                          <a:ea typeface="+mn-ea"/>
                          <a:cs typeface="+mn-cs"/>
                        </a:rPr>
                        <a:t>：自社研究・新事業創出</a:t>
                      </a:r>
                      <a:endParaRPr lang="zh-CN" altLang="en-US" dirty="0">
                        <a:solidFill>
                          <a:schemeClr val="tx1"/>
                        </a:solidFill>
                        <a:latin typeface="+mn-ea"/>
                        <a:ea typeface="+mn-ea"/>
                      </a:endParaRPr>
                    </a:p>
                  </a:txBody>
                  <a:tcPr/>
                </a:tc>
                <a:tc hMerge="1">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hMerge="1">
                  <a:txBody>
                    <a:bodyPr/>
                    <a:lstStyle/>
                    <a:p>
                      <a:endParaRPr lang="zh-CN" altLang="en-US" dirty="0">
                        <a:latin typeface="+mn-ea"/>
                        <a:ea typeface="+mn-ea"/>
                      </a:endParaRPr>
                    </a:p>
                  </a:txBody>
                  <a:tcPr/>
                </a:tc>
                <a:extLst>
                  <a:ext uri="{0D108BD9-81ED-4DB2-BD59-A6C34878D82A}">
                    <a16:rowId xmlns:a16="http://schemas.microsoft.com/office/drawing/2014/main" val="260249484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314FDA21-5F13-46F4-8134-9142403058B3}" type="datetime1">
              <a:rPr lang="ja-JP" altLang="en-US" smtClean="0"/>
              <a:t>2021/12/10</a:t>
            </a:fld>
            <a:endParaRPr lang="en-US"/>
          </a:p>
        </p:txBody>
      </p:sp>
    </p:spTree>
    <p:extLst>
      <p:ext uri="{BB962C8B-B14F-4D97-AF65-F5344CB8AC3E}">
        <p14:creationId xmlns:p14="http://schemas.microsoft.com/office/powerpoint/2010/main" val="792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285000977"/>
              </p:ext>
            </p:extLst>
          </p:nvPr>
        </p:nvGraphicFramePr>
        <p:xfrm>
          <a:off x="316983" y="2195229"/>
          <a:ext cx="11458651" cy="2981076"/>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０．４</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親会社業務連携の業務改善反省</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222459763"/>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大宇宙ジャパン業務改善</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AF95B880-D8D9-42C5-B341-2D3FB8DC2706}" type="datetime1">
              <a:rPr lang="ja-JP" altLang="en-US" smtClean="0"/>
              <a:t>2021/12/10</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449293595"/>
              </p:ext>
            </p:extLst>
          </p:nvPr>
        </p:nvGraphicFramePr>
        <p:xfrm>
          <a:off x="315152" y="540380"/>
          <a:ext cx="11561696" cy="3571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en-US" altLang="ja-JP" dirty="0">
                          <a:latin typeface="+mn-ea"/>
                          <a:ea typeface="+mn-ea"/>
                        </a:rPr>
                        <a:t>4</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1</a:t>
                      </a:r>
                    </a:p>
                    <a:p>
                      <a:r>
                        <a:rPr lang="en-US" altLang="ja-JP" b="0" dirty="0">
                          <a:solidFill>
                            <a:schemeClr val="tx1"/>
                          </a:solidFill>
                          <a:latin typeface="+mn-ea"/>
                          <a:ea typeface="+mn-ea"/>
                        </a:rPr>
                        <a:t>280</a:t>
                      </a:r>
                      <a:r>
                        <a:rPr lang="zh-CN" altLang="en-US" dirty="0">
                          <a:latin typeface="+mn-ea"/>
                          <a:ea typeface="+mn-ea"/>
                        </a:rPr>
                        <a:t>：</a:t>
                      </a:r>
                      <a:r>
                        <a:rPr lang="en-US" altLang="ja-JP" dirty="0">
                          <a:latin typeface="+mn-ea"/>
                          <a:ea typeface="+mn-ea"/>
                        </a:rPr>
                        <a:t>175:</a:t>
                      </a:r>
                      <a:r>
                        <a:rPr lang="zh-CN" altLang="en-US" dirty="0">
                          <a:latin typeface="+mn-ea"/>
                          <a:ea typeface="+mn-ea"/>
                        </a:rPr>
                        <a:t>：</a:t>
                      </a:r>
                      <a:r>
                        <a:rPr lang="en-US" altLang="ja-JP" dirty="0">
                          <a:latin typeface="+mn-ea"/>
                          <a:ea typeface="+mn-ea"/>
                        </a:rPr>
                        <a:t>175</a:t>
                      </a:r>
                      <a:r>
                        <a:rPr lang="zh-CN" altLang="en-US" dirty="0">
                          <a:latin typeface="+mn-ea"/>
                          <a:ea typeface="+mn-ea"/>
                        </a:rPr>
                        <a:t>：</a:t>
                      </a:r>
                      <a:r>
                        <a:rPr lang="en-US" altLang="ja-JP" dirty="0">
                          <a:latin typeface="+mn-ea"/>
                          <a:ea typeface="+mn-ea"/>
                        </a:rPr>
                        <a:t>70</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endParaRPr lang="en-US" altLang="zh-CN" dirty="0">
                        <a:latin typeface="+mn-ea"/>
                        <a:ea typeface="+mn-ea"/>
                      </a:endParaRPr>
                    </a:p>
                  </a:txBody>
                  <a:tcPr/>
                </a:tc>
                <a:tc>
                  <a:txBody>
                    <a:bodyPr/>
                    <a:lstStyle/>
                    <a:p>
                      <a:r>
                        <a:rPr lang="en-US" altLang="ja-JP" dirty="0">
                          <a:latin typeface="+mn-ea"/>
                          <a:ea typeface="+mn-ea"/>
                        </a:rPr>
                        <a:t>3.5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3</a:t>
                      </a:r>
                      <a:r>
                        <a:rPr lang="zh-CN" altLang="en-US" dirty="0">
                          <a:latin typeface="+mn-ea"/>
                          <a:ea typeface="+mn-ea"/>
                        </a:rPr>
                        <a:t>：</a:t>
                      </a:r>
                      <a:r>
                        <a:rPr lang="en-US" altLang="ja-JP" dirty="0">
                          <a:latin typeface="+mn-ea"/>
                          <a:ea typeface="+mn-ea"/>
                        </a:rPr>
                        <a:t>1</a:t>
                      </a:r>
                    </a:p>
                    <a:p>
                      <a:r>
                        <a:rPr lang="en-US" altLang="ja-JP" dirty="0">
                          <a:latin typeface="+mn-ea"/>
                          <a:ea typeface="+mn-ea"/>
                        </a:rPr>
                        <a:t>350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ja-JP" dirty="0">
                          <a:latin typeface="+mn-ea"/>
                          <a:ea typeface="+mn-ea"/>
                        </a:rPr>
                        <a:t>300</a:t>
                      </a:r>
                      <a:r>
                        <a:rPr lang="zh-CN" altLang="en-US" dirty="0">
                          <a:latin typeface="+mn-ea"/>
                          <a:ea typeface="+mn-ea"/>
                        </a:rPr>
                        <a:t>：</a:t>
                      </a:r>
                      <a:r>
                        <a:rPr lang="en-US" altLang="ja-JP"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endParaRPr lang="zh-CN" altLang="en-US" sz="1800" dirty="0">
                        <a:solidFill>
                          <a:schemeClr val="dk1"/>
                        </a:solidFill>
                        <a:effectLst/>
                        <a:latin typeface="+mn-ea"/>
                        <a:ea typeface="+mn-ea"/>
                        <a:cs typeface="+mn-cs"/>
                      </a:endParaRPr>
                    </a:p>
                  </a:txBody>
                  <a:tcPr/>
                </a:tc>
                <a:tc>
                  <a:txBody>
                    <a:bodyPr/>
                    <a:lstStyle/>
                    <a:p>
                      <a:r>
                        <a:rPr lang="en-US" altLang="ja-JP" dirty="0">
                          <a:latin typeface="+mn-ea"/>
                          <a:ea typeface="+mn-ea"/>
                        </a:rPr>
                        <a:t>3</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ja-JP" dirty="0">
                          <a:latin typeface="+mn-ea"/>
                          <a:ea typeface="+mn-ea"/>
                        </a:rPr>
                        <a:t>1</a:t>
                      </a:r>
                    </a:p>
                    <a:p>
                      <a:r>
                        <a:rPr lang="en-US" altLang="ja-JP" dirty="0">
                          <a:latin typeface="+mn-ea"/>
                          <a:ea typeface="+mn-ea"/>
                        </a:rPr>
                        <a:t>390</a:t>
                      </a:r>
                      <a:r>
                        <a:rPr lang="zh-CN" altLang="en-US" dirty="0">
                          <a:latin typeface="+mn-ea"/>
                          <a:ea typeface="+mn-ea"/>
                        </a:rPr>
                        <a:t>：</a:t>
                      </a:r>
                      <a:r>
                        <a:rPr lang="en-US" altLang="ja-JP" dirty="0">
                          <a:latin typeface="+mn-ea"/>
                          <a:ea typeface="+mn-ea"/>
                        </a:rPr>
                        <a:t>325</a:t>
                      </a:r>
                      <a:r>
                        <a:rPr lang="zh-CN" altLang="en-US" dirty="0">
                          <a:latin typeface="+mn-ea"/>
                          <a:ea typeface="+mn-ea"/>
                        </a:rPr>
                        <a:t>：</a:t>
                      </a:r>
                      <a:r>
                        <a:rPr lang="en-US" altLang="ja-JP" dirty="0">
                          <a:latin typeface="+mn-ea"/>
                          <a:ea typeface="+mn-ea"/>
                        </a:rPr>
                        <a:t>455</a:t>
                      </a:r>
                      <a:r>
                        <a:rPr lang="zh-CN" altLang="en-US" dirty="0">
                          <a:latin typeface="+mn-ea"/>
                          <a:ea typeface="+mn-ea"/>
                        </a:rPr>
                        <a:t>：</a:t>
                      </a:r>
                      <a:r>
                        <a:rPr lang="en-US" altLang="ja-JP" dirty="0">
                          <a:latin typeface="+mn-ea"/>
                          <a:ea typeface="+mn-ea"/>
                        </a:rPr>
                        <a:t>130</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en-US" altLang="ja-JP" dirty="0">
                          <a:latin typeface="+mn-ea"/>
                          <a:ea typeface="+mn-ea"/>
                        </a:rPr>
                        <a:t>2.5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4</a:t>
                      </a:r>
                      <a:r>
                        <a:rPr lang="zh-CN" altLang="en-US" dirty="0">
                          <a:latin typeface="+mn-ea"/>
                          <a:ea typeface="+mn-ea"/>
                        </a:rPr>
                        <a:t>：</a:t>
                      </a:r>
                      <a:r>
                        <a:rPr lang="en-US" altLang="ja-JP" dirty="0">
                          <a:latin typeface="+mn-ea"/>
                          <a:ea typeface="+mn-ea"/>
                        </a:rPr>
                        <a:t>1</a:t>
                      </a:r>
                    </a:p>
                    <a:p>
                      <a:r>
                        <a:rPr lang="en-US" altLang="ja-JP" dirty="0">
                          <a:latin typeface="+mn-ea"/>
                          <a:ea typeface="+mn-ea"/>
                        </a:rPr>
                        <a:t>400</a:t>
                      </a:r>
                      <a:r>
                        <a:rPr lang="zh-CN" altLang="en-US" dirty="0">
                          <a:latin typeface="+mn-ea"/>
                          <a:ea typeface="+mn-ea"/>
                        </a:rPr>
                        <a:t>：</a:t>
                      </a:r>
                      <a:r>
                        <a:rPr lang="en-US" altLang="ja-JP" dirty="0">
                          <a:latin typeface="+mn-ea"/>
                          <a:ea typeface="+mn-ea"/>
                        </a:rPr>
                        <a:t>400</a:t>
                      </a:r>
                      <a:r>
                        <a:rPr lang="zh-CN" altLang="en-US" dirty="0">
                          <a:latin typeface="+mn-ea"/>
                          <a:ea typeface="+mn-ea"/>
                        </a:rPr>
                        <a:t>：</a:t>
                      </a:r>
                      <a:r>
                        <a:rPr lang="en-US" altLang="ja-JP" dirty="0">
                          <a:latin typeface="+mn-ea"/>
                          <a:ea typeface="+mn-ea"/>
                        </a:rPr>
                        <a:t>640</a:t>
                      </a:r>
                      <a:r>
                        <a:rPr lang="zh-CN" altLang="en-US" dirty="0">
                          <a:latin typeface="+mn-ea"/>
                          <a:ea typeface="+mn-ea"/>
                        </a:rPr>
                        <a:t>：</a:t>
                      </a:r>
                      <a:r>
                        <a:rPr lang="en-US" altLang="ja-JP" dirty="0">
                          <a:latin typeface="+mn-ea"/>
                          <a:ea typeface="+mn-ea"/>
                        </a:rPr>
                        <a:t>160</a:t>
                      </a:r>
                      <a:endParaRPr lang="zh-CN" altLang="en-US" dirty="0">
                        <a:latin typeface="+mn-ea"/>
                        <a:ea typeface="+mn-ea"/>
                      </a:endParaRPr>
                    </a:p>
                  </a:txBody>
                  <a:tcPr/>
                </a:tc>
                <a:extLst>
                  <a:ext uri="{0D108BD9-81ED-4DB2-BD59-A6C34878D82A}">
                    <a16:rowId xmlns:a16="http://schemas.microsoft.com/office/drawing/2014/main" val="2614410228"/>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en-US" altLang="ja-JP" dirty="0">
                          <a:latin typeface="+mn-ea"/>
                          <a:ea typeface="+mn-ea"/>
                        </a:rPr>
                        <a:t>2</a:t>
                      </a:r>
                      <a:r>
                        <a:rPr lang="zh-CN" altLang="en-US" dirty="0">
                          <a:latin typeface="+mn-ea"/>
                          <a:ea typeface="+mn-ea"/>
                        </a:rPr>
                        <a:t>：</a:t>
                      </a:r>
                      <a:r>
                        <a:rPr lang="en-US" altLang="ja-JP" dirty="0">
                          <a:latin typeface="+mn-ea"/>
                          <a:ea typeface="+mn-ea"/>
                        </a:rPr>
                        <a:t>3</a:t>
                      </a:r>
                      <a:r>
                        <a:rPr lang="zh-CN" altLang="en-US" dirty="0">
                          <a:latin typeface="+mn-ea"/>
                          <a:ea typeface="+mn-ea"/>
                        </a:rPr>
                        <a:t>：</a:t>
                      </a:r>
                      <a:r>
                        <a:rPr lang="en-US" altLang="ja-JP" dirty="0">
                          <a:latin typeface="+mn-ea"/>
                          <a:ea typeface="+mn-ea"/>
                        </a:rPr>
                        <a:t>4</a:t>
                      </a:r>
                      <a:r>
                        <a:rPr lang="zh-CN" altLang="en-US" dirty="0">
                          <a:latin typeface="+mn-ea"/>
                          <a:ea typeface="+mn-ea"/>
                        </a:rPr>
                        <a:t>：</a:t>
                      </a:r>
                      <a:r>
                        <a:rPr lang="en-US" altLang="ja-JP" dirty="0">
                          <a:latin typeface="+mn-ea"/>
                          <a:ea typeface="+mn-ea"/>
                        </a:rPr>
                        <a:t>1</a:t>
                      </a:r>
                    </a:p>
                    <a:p>
                      <a:r>
                        <a:rPr lang="en-US" altLang="ja-JP" dirty="0">
                          <a:latin typeface="+mn-ea"/>
                          <a:ea typeface="+mn-ea"/>
                        </a:rPr>
                        <a:t>400</a:t>
                      </a:r>
                      <a:r>
                        <a:rPr lang="zh-CN" altLang="en-US" dirty="0">
                          <a:latin typeface="+mn-ea"/>
                          <a:ea typeface="+mn-ea"/>
                        </a:rPr>
                        <a:t>：</a:t>
                      </a:r>
                      <a:r>
                        <a:rPr lang="en-US" altLang="ja-JP" dirty="0">
                          <a:latin typeface="+mn-ea"/>
                          <a:ea typeface="+mn-ea"/>
                        </a:rPr>
                        <a:t>600</a:t>
                      </a:r>
                      <a:r>
                        <a:rPr lang="zh-CN" altLang="en-US" dirty="0">
                          <a:latin typeface="+mn-ea"/>
                          <a:ea typeface="+mn-ea"/>
                        </a:rPr>
                        <a:t>：</a:t>
                      </a:r>
                      <a:r>
                        <a:rPr lang="en-US" altLang="ja-JP" dirty="0">
                          <a:latin typeface="+mn-ea"/>
                          <a:ea typeface="+mn-ea"/>
                        </a:rPr>
                        <a:t>800</a:t>
                      </a:r>
                      <a:r>
                        <a:rPr lang="zh-CN" altLang="en-US" dirty="0">
                          <a:latin typeface="+mn-ea"/>
                          <a:ea typeface="+mn-ea"/>
                        </a:rPr>
                        <a:t>：</a:t>
                      </a:r>
                      <a:r>
                        <a:rPr lang="en-US" altLang="ja-JP">
                          <a:latin typeface="+mn-ea"/>
                          <a:ea typeface="+mn-ea"/>
                        </a:rPr>
                        <a:t>200</a:t>
                      </a:r>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B806B01C-0E14-43FB-8127-6945771D45F6}" type="datetime1">
              <a:rPr lang="ja-JP" altLang="en-US" smtClean="0"/>
              <a:t>2021/12/10</a:t>
            </a:fld>
            <a:endParaRPr lang="en-US"/>
          </a:p>
        </p:txBody>
      </p:sp>
    </p:spTree>
    <p:extLst>
      <p:ext uri="{BB962C8B-B14F-4D97-AF65-F5344CB8AC3E}">
        <p14:creationId xmlns:p14="http://schemas.microsoft.com/office/powerpoint/2010/main" val="379468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AE40EA-FE9F-4799-8FA7-96F3921219B1}"/>
              </a:ext>
            </a:extLst>
          </p:cNvPr>
          <p:cNvSpPr>
            <a:spLocks noGrp="1"/>
          </p:cNvSpPr>
          <p:nvPr>
            <p:ph type="title"/>
          </p:nvPr>
        </p:nvSpPr>
        <p:spPr>
          <a:xfrm>
            <a:off x="831850" y="3639145"/>
            <a:ext cx="10515600" cy="923330"/>
          </a:xfrm>
        </p:spPr>
        <p:txBody>
          <a:bodyPr/>
          <a:lstStyle/>
          <a:p>
            <a:r>
              <a:rPr lang="ja-JP" altLang="en-US" dirty="0"/>
              <a:t>マーキング戦略</a:t>
            </a:r>
            <a:endParaRPr lang="zh-CN" altLang="en-US" dirty="0"/>
          </a:p>
        </p:txBody>
      </p:sp>
      <p:sp>
        <p:nvSpPr>
          <p:cNvPr id="5" name="文本占位符 4">
            <a:extLst>
              <a:ext uri="{FF2B5EF4-FFF2-40B4-BE49-F238E27FC236}">
                <a16:creationId xmlns:a16="http://schemas.microsoft.com/office/drawing/2014/main" id="{DE6F6097-3A33-46FA-9CD9-9155119A7C99}"/>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E47159F8-0876-42FB-9CD0-8E496356C01F}"/>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21</a:t>
            </a:fld>
            <a:endParaRPr kumimoji="1" lang="ja-JP" altLang="en-US"/>
          </a:p>
        </p:txBody>
      </p:sp>
      <p:sp>
        <p:nvSpPr>
          <p:cNvPr id="3" name="日期占位符 2">
            <a:extLst>
              <a:ext uri="{FF2B5EF4-FFF2-40B4-BE49-F238E27FC236}">
                <a16:creationId xmlns:a16="http://schemas.microsoft.com/office/drawing/2014/main" id="{733DEF35-B8A8-421E-90A9-430E51A4FAA8}"/>
              </a:ext>
            </a:extLst>
          </p:cNvPr>
          <p:cNvSpPr>
            <a:spLocks noGrp="1"/>
          </p:cNvSpPr>
          <p:nvPr>
            <p:ph type="dt" sz="half" idx="10"/>
          </p:nvPr>
        </p:nvSpPr>
        <p:spPr/>
        <p:txBody>
          <a:bodyPr/>
          <a:lstStyle/>
          <a:p>
            <a:fld id="{273C795B-AAAE-452E-B9E5-A68AA8C60F2E}" type="datetime1">
              <a:rPr kumimoji="1" lang="ja-JP" altLang="en-US" smtClean="0"/>
              <a:t>2021/12/10</a:t>
            </a:fld>
            <a:endParaRPr kumimoji="1" lang="ja-JP" altLang="en-US"/>
          </a:p>
        </p:txBody>
      </p:sp>
    </p:spTree>
    <p:extLst>
      <p:ext uri="{BB962C8B-B14F-4D97-AF65-F5344CB8AC3E}">
        <p14:creationId xmlns:p14="http://schemas.microsoft.com/office/powerpoint/2010/main" val="19741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D4C7-3AE1-47D4-84D4-6050C5D45A40}"/>
              </a:ext>
            </a:extLst>
          </p:cNvPr>
          <p:cNvSpPr>
            <a:spLocks noGrp="1"/>
          </p:cNvSpPr>
          <p:nvPr>
            <p:ph type="title"/>
          </p:nvPr>
        </p:nvSpPr>
        <p:spPr>
          <a:xfrm>
            <a:off x="831850" y="3639145"/>
            <a:ext cx="10515600" cy="923330"/>
          </a:xfrm>
        </p:spPr>
        <p:txBody>
          <a:bodyPr/>
          <a:lstStyle/>
          <a:p>
            <a:r>
              <a:rPr lang="ja-JP" altLang="en-US" dirty="0"/>
              <a:t>組織改革</a:t>
            </a:r>
            <a:endParaRPr lang="zh-CN" altLang="en-US" dirty="0"/>
          </a:p>
        </p:txBody>
      </p:sp>
      <p:sp>
        <p:nvSpPr>
          <p:cNvPr id="3" name="文本占位符 2">
            <a:extLst>
              <a:ext uri="{FF2B5EF4-FFF2-40B4-BE49-F238E27FC236}">
                <a16:creationId xmlns:a16="http://schemas.microsoft.com/office/drawing/2014/main" id="{C71F5249-E8B7-4840-A2D7-188B5841846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277F9E8-AFD9-4F6D-86A4-0D9BAD1993EC}"/>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22</a:t>
            </a:fld>
            <a:endParaRPr kumimoji="1" lang="ja-JP" altLang="en-US"/>
          </a:p>
        </p:txBody>
      </p:sp>
      <p:sp>
        <p:nvSpPr>
          <p:cNvPr id="5" name="日期占位符 4">
            <a:extLst>
              <a:ext uri="{FF2B5EF4-FFF2-40B4-BE49-F238E27FC236}">
                <a16:creationId xmlns:a16="http://schemas.microsoft.com/office/drawing/2014/main" id="{7584F347-3002-419D-9F60-1331F33AC996}"/>
              </a:ext>
            </a:extLst>
          </p:cNvPr>
          <p:cNvSpPr>
            <a:spLocks noGrp="1"/>
          </p:cNvSpPr>
          <p:nvPr>
            <p:ph type="dt" sz="half" idx="10"/>
          </p:nvPr>
        </p:nvSpPr>
        <p:spPr/>
        <p:txBody>
          <a:bodyPr/>
          <a:lstStyle/>
          <a:p>
            <a:fld id="{2E42F607-C7A5-424E-93AB-86EA4ADBF74F}" type="datetime1">
              <a:rPr kumimoji="1" lang="ja-JP" altLang="en-US" smtClean="0"/>
              <a:t>2021/12/10</a:t>
            </a:fld>
            <a:endParaRPr kumimoji="1" lang="ja-JP" altLang="en-US"/>
          </a:p>
        </p:txBody>
      </p:sp>
    </p:spTree>
    <p:extLst>
      <p:ext uri="{BB962C8B-B14F-4D97-AF65-F5344CB8AC3E}">
        <p14:creationId xmlns:p14="http://schemas.microsoft.com/office/powerpoint/2010/main" val="81479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31493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マトリックス組織</a:t>
            </a:r>
            <a:r>
              <a:rPr lang="en-US" altLang="ja-JP" dirty="0"/>
              <a:t>)</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7331378" y="1253719"/>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33947" y="2477793"/>
            <a:ext cx="7972101"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898113" y="125295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144108" y="2542031"/>
            <a:ext cx="461665" cy="3081585"/>
          </a:xfrm>
          <a:prstGeom prst="rect">
            <a:avLst/>
          </a:prstGeom>
          <a:noFill/>
          <a:ln>
            <a:solidFill>
              <a:schemeClr val="tx1"/>
            </a:solidFill>
          </a:ln>
        </p:spPr>
        <p:txBody>
          <a:bodyPr vert="eaVert" wrap="square" rtlCol="0">
            <a:spAutoFit/>
          </a:bodyPr>
          <a:lstStyle/>
          <a:p>
            <a:pPr algn="ctr"/>
            <a:r>
              <a:rPr kumimoji="1" lang="ja-JP" altLang="en-US" dirty="0"/>
              <a:t>人事</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306048" y="2662459"/>
            <a:ext cx="838060" cy="142036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a:t>PM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288349" y="3764400"/>
            <a:ext cx="855759" cy="318424"/>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8B7904-B3F0-4080-9408-5B698AF1BF48}"/>
              </a:ext>
            </a:extLst>
          </p:cNvPr>
          <p:cNvCxnSpPr>
            <a:stCxn id="12" idx="2"/>
            <a:endCxn id="13" idx="0"/>
          </p:cNvCxnSpPr>
          <p:nvPr/>
        </p:nvCxnSpPr>
        <p:spPr>
          <a:xfrm>
            <a:off x="11374941" y="1622284"/>
            <a:ext cx="0" cy="919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5" idx="3"/>
          </p:cNvCxnSpPr>
          <p:nvPr/>
        </p:nvCxnSpPr>
        <p:spPr>
          <a:xfrm flipH="1">
            <a:off x="9828963" y="1437618"/>
            <a:ext cx="1069150" cy="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357001"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35700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32497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7972101"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7056371"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593578"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7541503" y="1317919"/>
            <a:ext cx="733537" cy="13438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799266" y="1597364"/>
            <a:ext cx="755218" cy="80659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302863" y="3132886"/>
            <a:ext cx="841245" cy="9499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288349" y="4082824"/>
            <a:ext cx="855759" cy="170947"/>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288349" y="4082824"/>
            <a:ext cx="855759" cy="77519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154226"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9281838"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8732549"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8079590" y="1877688"/>
            <a:ext cx="755218" cy="2459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8372839" y="1830383"/>
            <a:ext cx="747042" cy="332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647483" y="1555738"/>
            <a:ext cx="747042" cy="8816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66904" y="1252656"/>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99" name="直線コネクタ 98">
            <a:extLst>
              <a:ext uri="{FF2B5EF4-FFF2-40B4-BE49-F238E27FC236}">
                <a16:creationId xmlns:a16="http://schemas.microsoft.com/office/drawing/2014/main" id="{CB24F4F6-1702-4CB7-9340-ABC712951C28}"/>
              </a:ext>
            </a:extLst>
          </p:cNvPr>
          <p:cNvCxnSpPr>
            <a:cxnSpLocks/>
            <a:stCxn id="97" idx="3"/>
            <a:endCxn id="5" idx="1"/>
          </p:cNvCxnSpPr>
          <p:nvPr/>
        </p:nvCxnSpPr>
        <p:spPr>
          <a:xfrm>
            <a:off x="6727536" y="1437322"/>
            <a:ext cx="603842" cy="1063"/>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44848" y="1425655"/>
            <a:ext cx="101895" cy="3805954"/>
          </a:xfrm>
          <a:prstGeom prst="bentConnector3">
            <a:avLst>
              <a:gd name="adj1" fmla="val -2243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a:t>PM</a:t>
            </a:r>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8450915" y="112475"/>
            <a:ext cx="2574523" cy="801423"/>
          </a:xfrm>
          <a:prstGeom prst="wedgeRoundRectCallout">
            <a:avLst>
              <a:gd name="adj1" fmla="val -35911"/>
              <a:gd name="adj2" fmla="val 9390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44848" y="1425655"/>
            <a:ext cx="138275" cy="1492092"/>
          </a:xfrm>
          <a:prstGeom prst="bentConnector3">
            <a:avLst>
              <a:gd name="adj1" fmla="val -165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288349" y="4082824"/>
            <a:ext cx="855759" cy="14473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920071" y="2405611"/>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565834" y="1853373"/>
            <a:ext cx="783623" cy="3208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44849" y="1196589"/>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8504" y="1425655"/>
            <a:ext cx="3468400" cy="11667"/>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00408"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44849" y="1425654"/>
            <a:ext cx="93756" cy="2641865"/>
          </a:xfrm>
          <a:prstGeom prst="bentConnector3">
            <a:avLst>
              <a:gd name="adj1" fmla="val -24382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79651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911770" y="1291452"/>
            <a:ext cx="733151" cy="13963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8892509"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10840069" y="712769"/>
            <a:ext cx="1185580"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258307" y="1879001"/>
            <a:ext cx="795927" cy="2819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5B915AAA-4744-4920-BA3C-483CFC6C08B1}" type="datetime1">
              <a:rPr lang="ja-JP" altLang="en-US" smtClean="0"/>
              <a:t>2021/12/10</a:t>
            </a:fld>
            <a:endParaRPr lang="en-US"/>
          </a:p>
        </p:txBody>
      </p:sp>
    </p:spTree>
    <p:extLst>
      <p:ext uri="{BB962C8B-B14F-4D97-AF65-F5344CB8AC3E}">
        <p14:creationId xmlns:p14="http://schemas.microsoft.com/office/powerpoint/2010/main" val="271796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2238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8921795"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5372098"/>
            <a:ext cx="11049000" cy="97666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10385502" y="551241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a:off x="10662405" y="2720934"/>
            <a:ext cx="256497" cy="27914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29005" y="203513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9139286" y="555765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9672686" y="2720934"/>
            <a:ext cx="989719" cy="283672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7906700" y="5554770"/>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8297413" y="3838817"/>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6965145" y="384654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8440100" y="4524617"/>
            <a:ext cx="390713" cy="10301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7498545" y="4532341"/>
            <a:ext cx="941555" cy="10224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7498545" y="2720934"/>
            <a:ext cx="3163860" cy="112560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8830813" y="2720934"/>
            <a:ext cx="1831592" cy="111788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5658588" y="3842594"/>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6191988" y="2720934"/>
            <a:ext cx="4470417" cy="11216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9005094" y="1379752"/>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949186"/>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a:off x="3224484" y="2720934"/>
            <a:ext cx="7437921" cy="5469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43041" y="4007622"/>
            <a:ext cx="3350473" cy="486497"/>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a:endCxn id="75" idx="0"/>
          </p:cNvCxnSpPr>
          <p:nvPr/>
        </p:nvCxnSpPr>
        <p:spPr>
          <a:xfrm flipH="1">
            <a:off x="2518278" y="2720934"/>
            <a:ext cx="8144127" cy="128668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52087" y="5625156"/>
            <a:ext cx="3292765" cy="486497"/>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flipH="1">
            <a:off x="2498470" y="4494119"/>
            <a:ext cx="19808" cy="11310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26052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722652"/>
            <a:ext cx="1522602" cy="6328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6191988" y="2656522"/>
            <a:ext cx="2056" cy="11860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561571"/>
            <a:ext cx="1604423" cy="3355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561571"/>
            <a:ext cx="1509521" cy="16108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6D5204C0-E0A9-46A1-A9FD-EACD09946F37}" type="datetime1">
              <a:rPr lang="ja-JP" altLang="en-US" smtClean="0"/>
              <a:t>2021/12/10</a:t>
            </a:fld>
            <a:endParaRPr lang="en-US"/>
          </a:p>
        </p:txBody>
      </p:sp>
    </p:spTree>
    <p:extLst>
      <p:ext uri="{BB962C8B-B14F-4D97-AF65-F5344CB8AC3E}">
        <p14:creationId xmlns:p14="http://schemas.microsoft.com/office/powerpoint/2010/main" val="225598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801314"/>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システムアーキテクチャ、分散処理</a:t>
            </a:r>
            <a:endParaRPr lang="en-US" altLang="ja-JP" dirty="0"/>
          </a:p>
          <a:p>
            <a:pPr marL="800100" lvl="1" indent="-342900">
              <a:buFont typeface="Wingdings" panose="05000000000000000000" pitchFamily="2" charset="2"/>
              <a:buChar char="p"/>
            </a:pPr>
            <a:r>
              <a:rPr lang="ja-JP" altLang="en-US" dirty="0"/>
              <a:t>ビッグデータプラットフォーム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意思決定支援システム</a:t>
            </a:r>
            <a:endParaRPr lang="en-US" altLang="ja-JP" dirty="0"/>
          </a:p>
          <a:p>
            <a:pPr marL="800100" lvl="1" indent="-342900">
              <a:buFont typeface="Wingdings" panose="05000000000000000000" pitchFamily="2" charset="2"/>
              <a:buChar char="p"/>
            </a:pP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インターンシップを連携して　人材を育成する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127CDF7C-A07B-4324-8EA0-5E36AEDF693B}" type="datetime1">
              <a:rPr lang="ja-JP" altLang="en-US" smtClean="0"/>
              <a:t>2021/12/10</a:t>
            </a:fld>
            <a:endParaRPr lang="en-US"/>
          </a:p>
        </p:txBody>
      </p:sp>
    </p:spTree>
    <p:extLst>
      <p:ext uri="{BB962C8B-B14F-4D97-AF65-F5344CB8AC3E}">
        <p14:creationId xmlns:p14="http://schemas.microsoft.com/office/powerpoint/2010/main" val="380193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A32D53C3-055E-4EDF-84A4-72CD7A1064FA}" type="datetime1">
              <a:rPr lang="ja-JP" altLang="en-US" smtClean="0"/>
              <a:t>2021/12/10</a:t>
            </a:fld>
            <a:endParaRPr lang="en-US"/>
          </a:p>
        </p:txBody>
      </p:sp>
    </p:spTree>
    <p:extLst>
      <p:ext uri="{BB962C8B-B14F-4D97-AF65-F5344CB8AC3E}">
        <p14:creationId xmlns:p14="http://schemas.microsoft.com/office/powerpoint/2010/main" val="388427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B5F06F4B-98E5-4688-9E6F-47EEA930810D}" type="datetime1">
              <a:rPr lang="ja-JP" altLang="en-US" smtClean="0"/>
              <a:t>2021/12/10</a:t>
            </a:fld>
            <a:endParaRPr lang="en-US"/>
          </a:p>
        </p:txBody>
      </p:sp>
    </p:spTree>
    <p:extLst>
      <p:ext uri="{BB962C8B-B14F-4D97-AF65-F5344CB8AC3E}">
        <p14:creationId xmlns:p14="http://schemas.microsoft.com/office/powerpoint/2010/main" val="706933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41632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a:t>スクール支援</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48A34953-AB1D-4A6C-B1D6-3C3F9A8AB50A}" type="datetime1">
              <a:rPr lang="ja-JP" altLang="en-US" smtClean="0"/>
              <a:t>2021/12/10</a:t>
            </a:fld>
            <a:endParaRPr lang="en-US"/>
          </a:p>
        </p:txBody>
      </p:sp>
    </p:spTree>
    <p:extLst>
      <p:ext uri="{BB962C8B-B14F-4D97-AF65-F5344CB8AC3E}">
        <p14:creationId xmlns:p14="http://schemas.microsoft.com/office/powerpoint/2010/main" val="1444263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693319"/>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224EC830-747A-4B86-BA0F-4954320104EF}" type="datetime1">
              <a:rPr lang="ja-JP" altLang="en-US" smtClean="0"/>
              <a:t>2021/12/10</a:t>
            </a:fld>
            <a:endParaRPr lang="en-US"/>
          </a:p>
        </p:txBody>
      </p:sp>
    </p:spTree>
    <p:extLst>
      <p:ext uri="{BB962C8B-B14F-4D97-AF65-F5344CB8AC3E}">
        <p14:creationId xmlns:p14="http://schemas.microsoft.com/office/powerpoint/2010/main" val="26026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258532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大宇宙ジャパン会社目標</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C2D4B0EB-5900-4024-A192-04066B14EA16}" type="datetime1">
              <a:rPr lang="ja-JP" altLang="en-US" smtClean="0"/>
              <a:t>2021/12/10</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8325" y="2956535"/>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a:t>地域間格差がなし</a:t>
            </a:r>
            <a:r>
              <a:rPr lang="ja-JP" altLang="en-US" dirty="0"/>
              <a:t>、</a:t>
            </a:r>
            <a:r>
              <a:rPr lang="ja-JP" altLang="en-US"/>
              <a:t>学校間格差がなし</a:t>
            </a:r>
            <a:r>
              <a:rPr lang="ja-JP" altLang="en-US" dirty="0"/>
              <a:t>、公平なオンライン教育を実現する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65223E49-F7CA-4E6C-A560-D544230CEA59}" type="datetime1">
              <a:rPr lang="ja-JP" altLang="en-US" smtClean="0"/>
              <a:t>2021/12/10</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extLst>
              <p:ext uri="{D42A27DB-BD31-4B8C-83A1-F6EECF244321}">
                <p14:modId xmlns:p14="http://schemas.microsoft.com/office/powerpoint/2010/main" val="2743999242"/>
              </p:ext>
            </p:extLst>
          </p:nvPr>
        </p:nvGraphicFramePr>
        <p:xfrm>
          <a:off x="338325" y="576037"/>
          <a:ext cx="11533136" cy="1982764"/>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883284">
                  <a:extLst>
                    <a:ext uri="{9D8B030D-6E8A-4147-A177-3AD203B41FA5}">
                      <a16:colId xmlns:a16="http://schemas.microsoft.com/office/drawing/2014/main" val="1255224163"/>
                    </a:ext>
                  </a:extLst>
                </a:gridCol>
                <a:gridCol w="2883284">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教育</a:t>
                      </a:r>
                      <a:r>
                        <a:rPr lang="en-US" altLang="ja-JP" dirty="0"/>
                        <a:t>DX</a:t>
                      </a:r>
                      <a:r>
                        <a:rPr lang="ja-JP" altLang="en-US" dirty="0"/>
                        <a:t>（</a:t>
                      </a:r>
                      <a:r>
                        <a:rPr lang="en-US" altLang="ja-JP" dirty="0"/>
                        <a:t>GIGA</a:t>
                      </a:r>
                      <a:r>
                        <a:rPr lang="ja-JP" altLang="en-US" dirty="0"/>
                        <a:t>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031325"/>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5F38882D-3B24-4F0D-82C4-6D5B6DABF5D6}" type="datetime1">
              <a:rPr lang="ja-JP" altLang="en-US" smtClean="0"/>
              <a:t>2021/12/10</a:t>
            </a:fld>
            <a:endParaRPr lang="en-US"/>
          </a:p>
        </p:txBody>
      </p:sp>
    </p:spTree>
    <p:extLst>
      <p:ext uri="{BB962C8B-B14F-4D97-AF65-F5344CB8AC3E}">
        <p14:creationId xmlns:p14="http://schemas.microsoft.com/office/powerpoint/2010/main" val="159410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923330"/>
          </a:xfrm>
        </p:spPr>
        <p:txBody>
          <a:bodyPr/>
          <a:lstStyle/>
          <a:p>
            <a:r>
              <a:rPr lang="ja-JP" altLang="en-US" dirty="0"/>
              <a:t>サービス</a:t>
            </a:r>
          </a:p>
          <a:p>
            <a:pPr marL="800100" lvl="1" indent="-342900">
              <a:buFont typeface="Wingdings" panose="05000000000000000000" pitchFamily="2" charset="2"/>
              <a:buChar char="ü"/>
            </a:pPr>
            <a:r>
              <a:rPr lang="ja-JP" altLang="en-US" dirty="0"/>
              <a:t>トランス・コスモス</a:t>
            </a:r>
            <a:r>
              <a:rPr lang="en-US" altLang="ja-JP" dirty="0"/>
              <a:t>Pay</a:t>
            </a:r>
          </a:p>
          <a:p>
            <a:pPr marL="800100" lvl="1" indent="-342900">
              <a:buFont typeface="Wingdings" panose="05000000000000000000" pitchFamily="2" charset="2"/>
              <a:buChar char="ü"/>
            </a:pPr>
            <a:r>
              <a:rPr lang="ja-JP" altLang="en-US" dirty="0"/>
              <a:t>会計ソリューション</a:t>
            </a: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BD3CE73C-0B66-48F0-9463-E2F1A15E406D}" type="datetime1">
              <a:rPr lang="ja-JP" altLang="en-US" smtClean="0"/>
              <a:t>2021/12/10</a:t>
            </a:fld>
            <a:endParaRPr lang="en-US"/>
          </a:p>
        </p:txBody>
      </p:sp>
    </p:spTree>
    <p:extLst>
      <p:ext uri="{BB962C8B-B14F-4D97-AF65-F5344CB8AC3E}">
        <p14:creationId xmlns:p14="http://schemas.microsoft.com/office/powerpoint/2010/main" val="177404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C4CC55-80BA-4297-858B-23F7D6CE463A}"/>
              </a:ext>
            </a:extLst>
          </p:cNvPr>
          <p:cNvSpPr>
            <a:spLocks noGrp="1"/>
          </p:cNvSpPr>
          <p:nvPr>
            <p:ph type="title"/>
          </p:nvPr>
        </p:nvSpPr>
        <p:spPr>
          <a:xfrm>
            <a:off x="831850" y="3639145"/>
            <a:ext cx="10515600" cy="923330"/>
          </a:xfrm>
        </p:spPr>
        <p:txBody>
          <a:bodyPr/>
          <a:lstStyle/>
          <a:p>
            <a:r>
              <a:rPr lang="ja-JP" altLang="en-US" dirty="0"/>
              <a:t>人事管理</a:t>
            </a:r>
            <a:endParaRPr lang="zh-CN" altLang="en-US" dirty="0"/>
          </a:p>
        </p:txBody>
      </p:sp>
      <p:sp>
        <p:nvSpPr>
          <p:cNvPr id="5" name="文本占位符 4">
            <a:extLst>
              <a:ext uri="{FF2B5EF4-FFF2-40B4-BE49-F238E27FC236}">
                <a16:creationId xmlns:a16="http://schemas.microsoft.com/office/drawing/2014/main" id="{43CF29D9-C8D0-461B-8D1B-10D7AC52F90A}"/>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DF4AA17A-B8F9-4682-A3F2-3B88A58E327F}"/>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33</a:t>
            </a:fld>
            <a:endParaRPr kumimoji="1" lang="ja-JP" altLang="en-US"/>
          </a:p>
        </p:txBody>
      </p:sp>
      <p:sp>
        <p:nvSpPr>
          <p:cNvPr id="3" name="日期占位符 2">
            <a:extLst>
              <a:ext uri="{FF2B5EF4-FFF2-40B4-BE49-F238E27FC236}">
                <a16:creationId xmlns:a16="http://schemas.microsoft.com/office/drawing/2014/main" id="{3B0D4D07-0639-41B3-8913-FA1EE2165F65}"/>
              </a:ext>
            </a:extLst>
          </p:cNvPr>
          <p:cNvSpPr>
            <a:spLocks noGrp="1"/>
          </p:cNvSpPr>
          <p:nvPr>
            <p:ph type="dt" sz="half" idx="10"/>
          </p:nvPr>
        </p:nvSpPr>
        <p:spPr/>
        <p:txBody>
          <a:bodyPr/>
          <a:lstStyle/>
          <a:p>
            <a:fld id="{3EA5A921-724A-454F-9315-12A76246B8AD}" type="datetime1">
              <a:rPr kumimoji="1" lang="ja-JP" altLang="en-US" smtClean="0"/>
              <a:t>2021/12/10</a:t>
            </a:fld>
            <a:endParaRPr kumimoji="1" lang="ja-JP" altLang="en-US"/>
          </a:p>
        </p:txBody>
      </p:sp>
    </p:spTree>
    <p:extLst>
      <p:ext uri="{BB962C8B-B14F-4D97-AF65-F5344CB8AC3E}">
        <p14:creationId xmlns:p14="http://schemas.microsoft.com/office/powerpoint/2010/main" val="257880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01D34522-67C1-40EC-A1CF-EFE5B2BE775A}" type="datetime1">
              <a:rPr lang="ja-JP" altLang="en-US" smtClean="0"/>
              <a:t>2021/12/10</a:t>
            </a:fld>
            <a:endParaRPr lang="en-US"/>
          </a:p>
        </p:txBody>
      </p:sp>
    </p:spTree>
    <p:extLst>
      <p:ext uri="{BB962C8B-B14F-4D97-AF65-F5344CB8AC3E}">
        <p14:creationId xmlns:p14="http://schemas.microsoft.com/office/powerpoint/2010/main" val="1850721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Tree>
    <p:extLst>
      <p:ext uri="{BB962C8B-B14F-4D97-AF65-F5344CB8AC3E}">
        <p14:creationId xmlns:p14="http://schemas.microsoft.com/office/powerpoint/2010/main" val="1525267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AE6B4C94-6BE2-4F84-91F5-4F283CB4EFCC}" type="datetime1">
              <a:rPr lang="ja-JP" altLang="en-US" smtClean="0"/>
              <a:t>2021/12/10</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160820" y="1792564"/>
            <a:ext cx="5692855"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463122661"/>
              </p:ext>
            </p:extLst>
          </p:nvPr>
        </p:nvGraphicFramePr>
        <p:xfrm>
          <a:off x="338138" y="1492250"/>
          <a:ext cx="5735637" cy="4140200"/>
        </p:xfrm>
        <a:graphic>
          <a:graphicData uri="http://schemas.openxmlformats.org/presentationml/2006/ole">
            <mc:AlternateContent xmlns:mc="http://schemas.openxmlformats.org/markup-compatibility/2006">
              <mc:Choice xmlns:v="urn:schemas-microsoft-com:vml" Requires="v">
                <p:oleObj name="Worksheet" r:id="rId4" imgW="2705223" imgH="1743075" progId="Excel.Sheet.12">
                  <p:embed/>
                </p:oleObj>
              </mc:Choice>
              <mc:Fallback>
                <p:oleObj name="Worksheet" r:id="rId4" imgW="27052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38138" y="1492250"/>
                        <a:ext cx="5735637" cy="4140200"/>
                      </a:xfrm>
                      <a:prstGeom prst="rect">
                        <a:avLst/>
                      </a:prstGeom>
                    </p:spPr>
                  </p:pic>
                </p:oleObj>
              </mc:Fallback>
            </mc:AlternateContent>
          </a:graphicData>
        </a:graphic>
      </p:graphicFrame>
    </p:spTree>
    <p:extLst>
      <p:ext uri="{BB962C8B-B14F-4D97-AF65-F5344CB8AC3E}">
        <p14:creationId xmlns:p14="http://schemas.microsoft.com/office/powerpoint/2010/main" val="1082586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114755780"/>
              </p:ext>
            </p:extLst>
          </p:nvPr>
        </p:nvGraphicFramePr>
        <p:xfrm>
          <a:off x="316982" y="2528403"/>
          <a:ext cx="11540250" cy="286512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811130592"/>
                    </a:ext>
                  </a:extLst>
                </a:gridCol>
                <a:gridCol w="1448203">
                  <a:extLst>
                    <a:ext uri="{9D8B030D-6E8A-4147-A177-3AD203B41FA5}">
                      <a16:colId xmlns:a16="http://schemas.microsoft.com/office/drawing/2014/main" val="2371349134"/>
                    </a:ext>
                  </a:extLst>
                </a:gridCol>
                <a:gridCol w="2479964">
                  <a:extLst>
                    <a:ext uri="{9D8B030D-6E8A-4147-A177-3AD203B41FA5}">
                      <a16:colId xmlns:a16="http://schemas.microsoft.com/office/drawing/2014/main" val="501036718"/>
                    </a:ext>
                  </a:extLst>
                </a:gridCol>
                <a:gridCol w="1890410">
                  <a:extLst>
                    <a:ext uri="{9D8B030D-6E8A-4147-A177-3AD203B41FA5}">
                      <a16:colId xmlns:a16="http://schemas.microsoft.com/office/drawing/2014/main" val="3279362958"/>
                    </a:ext>
                  </a:extLst>
                </a:gridCol>
                <a:gridCol w="341362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割合</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370840">
                <a:tc>
                  <a:txBody>
                    <a:bodyPr/>
                    <a:lstStyle/>
                    <a:p>
                      <a:r>
                        <a:rPr lang="en-US" altLang="ja-JP" dirty="0"/>
                        <a:t>OKR</a:t>
                      </a:r>
                      <a:r>
                        <a:rPr lang="ja-JP" altLang="en-US" dirty="0"/>
                        <a:t>得点≦３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～５％</a:t>
                      </a:r>
                      <a:endParaRPr lang="zh-CN" altLang="en-US" dirty="0"/>
                    </a:p>
                  </a:txBody>
                  <a:tcPr/>
                </a:tc>
                <a:tc>
                  <a:txBody>
                    <a:bodyPr/>
                    <a:lstStyle/>
                    <a:p>
                      <a:r>
                        <a:rPr lang="ja-JP" altLang="en-US" dirty="0"/>
                        <a:t>職級ダウン</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次回５点不満、退職処分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en-US" altLang="ja-JP" dirty="0"/>
                        <a:t>15%</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自己改善</a:t>
                      </a:r>
                      <a:endParaRPr lang="zh-CN" altLang="en-US"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得点≦７</a:t>
                      </a:r>
                      <a:endParaRPr lang="zh-CN" altLang="en-US" dirty="0"/>
                    </a:p>
                  </a:txBody>
                  <a:tcPr/>
                </a:tc>
                <a:tc>
                  <a:txBody>
                    <a:bodyPr/>
                    <a:lstStyle/>
                    <a:p>
                      <a:r>
                        <a:rPr lang="en-US" altLang="ja-JP" dirty="0"/>
                        <a:t>60%</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０．５か月～</a:t>
                      </a:r>
                      <a:r>
                        <a:rPr lang="en-US" altLang="ja-JP" dirty="0"/>
                        <a:t>1</a:t>
                      </a:r>
                      <a:r>
                        <a:rPr lang="ja-JP" altLang="en-US" dirty="0"/>
                        <a:t>ヶ月</a:t>
                      </a:r>
                      <a:endParaRPr lang="zh-CN" altLang="en-US" dirty="0"/>
                    </a:p>
                  </a:txBody>
                  <a:tcPr/>
                </a:tc>
                <a:tc>
                  <a:txBody>
                    <a:bodyPr/>
                    <a:lstStyle/>
                    <a:p>
                      <a:r>
                        <a:rPr lang="ja-JP" altLang="en-US" dirty="0"/>
                        <a:t>普通の業績貢献</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得点≦９</a:t>
                      </a:r>
                      <a:endParaRPr lang="zh-CN" altLang="en-US" dirty="0"/>
                    </a:p>
                  </a:txBody>
                  <a:tcPr/>
                </a:tc>
                <a:tc>
                  <a:txBody>
                    <a:bodyPr/>
                    <a:lstStyle/>
                    <a:p>
                      <a:r>
                        <a:rPr lang="en-US" altLang="ja-JP" dirty="0"/>
                        <a:t>10%</a:t>
                      </a:r>
                      <a:r>
                        <a:rPr lang="ja-JP" altLang="en-US" dirty="0"/>
                        <a:t>～</a:t>
                      </a:r>
                      <a:r>
                        <a:rPr lang="en-US" altLang="ja-JP" dirty="0"/>
                        <a:t>15%</a:t>
                      </a:r>
                      <a:endParaRPr lang="zh-CN" altLang="en-US" dirty="0"/>
                    </a:p>
                  </a:txBody>
                  <a:tcPr/>
                </a:tc>
                <a:tc>
                  <a:txBody>
                    <a:bodyPr/>
                    <a:lstStyle/>
                    <a:p>
                      <a:r>
                        <a:rPr lang="ja-JP" altLang="en-US" dirty="0"/>
                        <a:t>職級アップ可能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５％～</a:t>
                      </a:r>
                      <a:r>
                        <a:rPr lang="en-US" altLang="ja-JP" dirty="0"/>
                        <a:t>10%</a:t>
                      </a:r>
                      <a:endParaRPr lang="zh-CN" altLang="en-US" dirty="0"/>
                    </a:p>
                  </a:txBody>
                  <a:tcPr/>
                </a:tc>
                <a:tc>
                  <a:txBody>
                    <a:bodyPr/>
                    <a:lstStyle/>
                    <a:p>
                      <a:r>
                        <a:rPr lang="ja-JP" altLang="en-US" dirty="0"/>
                        <a:t>職級アップ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目標達成</a:t>
                      </a:r>
                      <a:endParaRPr lang="zh-CN" altLang="en-US" dirty="0"/>
                    </a:p>
                  </a:txBody>
                  <a:tcPr/>
                </a:tc>
                <a:extLst>
                  <a:ext uri="{0D108BD9-81ED-4DB2-BD59-A6C34878D82A}">
                    <a16:rowId xmlns:a16="http://schemas.microsoft.com/office/drawing/2014/main" val="2848629782"/>
                  </a:ext>
                </a:extLst>
              </a:tr>
              <a:tr h="370840">
                <a:tc gridSpan="4">
                  <a:txBody>
                    <a:bodyPr/>
                    <a:lstStyle/>
                    <a:p>
                      <a:r>
                        <a:rPr lang="ja-JP" altLang="en-US" dirty="0"/>
                        <a:t>＊　</a:t>
                      </a:r>
                      <a:r>
                        <a:rPr lang="en-US" altLang="ja-JP" dirty="0"/>
                        <a:t>OKR</a:t>
                      </a:r>
                      <a:r>
                        <a:rPr lang="ja-JP" altLang="en-US" dirty="0"/>
                        <a:t>得点：満点１０</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29940096-D550-41F1-9155-D5C55E92E3FB}" type="datetime1">
              <a:rPr lang="ja-JP" altLang="en-US" smtClean="0"/>
              <a:t>2021/12/10</a:t>
            </a:fld>
            <a:endParaRPr lang="en-US"/>
          </a:p>
        </p:txBody>
      </p:sp>
    </p:spTree>
    <p:extLst>
      <p:ext uri="{BB962C8B-B14F-4D97-AF65-F5344CB8AC3E}">
        <p14:creationId xmlns:p14="http://schemas.microsoft.com/office/powerpoint/2010/main" val="214145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FD3ADE1-611B-4AE4-A2FE-31A783CC710E}" type="datetime1">
              <a:rPr lang="ja-JP" altLang="en-US" smtClean="0"/>
              <a:t>2021/12/10</a:t>
            </a:fld>
            <a:endParaRPr lang="en-US"/>
          </a:p>
        </p:txBody>
      </p:sp>
    </p:spTree>
    <p:extLst>
      <p:ext uri="{BB962C8B-B14F-4D97-AF65-F5344CB8AC3E}">
        <p14:creationId xmlns:p14="http://schemas.microsoft.com/office/powerpoint/2010/main" val="1713594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3459839986"/>
              </p:ext>
            </p:extLst>
          </p:nvPr>
        </p:nvGraphicFramePr>
        <p:xfrm>
          <a:off x="315152" y="661670"/>
          <a:ext cx="11394837" cy="342392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07D42659-86C2-4154-A2E6-176199284754}" type="datetime1">
              <a:rPr lang="ja-JP" altLang="en-US" smtClean="0"/>
              <a:t>2021/12/10</a:t>
            </a:fld>
            <a:endParaRPr lang="en-US"/>
          </a:p>
        </p:txBody>
      </p:sp>
    </p:spTree>
    <p:extLst>
      <p:ext uri="{BB962C8B-B14F-4D97-AF65-F5344CB8AC3E}">
        <p14:creationId xmlns:p14="http://schemas.microsoft.com/office/powerpoint/2010/main" val="7872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831850" y="3639145"/>
            <a:ext cx="10515600" cy="923330"/>
          </a:xfrm>
        </p:spPr>
        <p:txBody>
          <a:bodyPr/>
          <a:lstStyle/>
          <a:p>
            <a:r>
              <a:rPr lang="ja-JP" altLang="en-US" dirty="0"/>
              <a:t>経営リスク分析＆対策</a:t>
            </a:r>
            <a:endParaRPr lang="zh-CN" altLang="en-US" dirty="0"/>
          </a:p>
        </p:txBody>
      </p:sp>
      <p:sp>
        <p:nvSpPr>
          <p:cNvPr id="5" name="文本占位符 4">
            <a:extLst>
              <a:ext uri="{FF2B5EF4-FFF2-40B4-BE49-F238E27FC236}">
                <a16:creationId xmlns:a16="http://schemas.microsoft.com/office/drawing/2014/main" id="{CACAB67A-6FC9-49B7-A6E9-AEE2B96F2208}"/>
              </a:ext>
            </a:extLst>
          </p:cNvPr>
          <p:cNvSpPr>
            <a:spLocks noGrp="1"/>
          </p:cNvSpPr>
          <p:nvPr>
            <p:ph type="body" idx="1"/>
          </p:nvPr>
        </p:nvSpPr>
        <p:spPr/>
        <p:txBody>
          <a:bodyPr/>
          <a:lstStyle/>
          <a:p>
            <a:endParaRPr lang="zh-CN" altLang="en-US"/>
          </a:p>
        </p:txBody>
      </p:sp>
      <p:sp>
        <p:nvSpPr>
          <p:cNvPr id="3" name="日期占位符 2">
            <a:extLst>
              <a:ext uri="{FF2B5EF4-FFF2-40B4-BE49-F238E27FC236}">
                <a16:creationId xmlns:a16="http://schemas.microsoft.com/office/drawing/2014/main" id="{A14D5F8A-2CBD-46B8-A2C0-05AE4239A3E2}"/>
              </a:ext>
            </a:extLst>
          </p:cNvPr>
          <p:cNvSpPr>
            <a:spLocks noGrp="1"/>
          </p:cNvSpPr>
          <p:nvPr>
            <p:ph type="dt" sz="half" idx="10"/>
          </p:nvPr>
        </p:nvSpPr>
        <p:spPr/>
        <p:txBody>
          <a:bodyPr/>
          <a:lstStyle/>
          <a:p>
            <a:fld id="{3FC2D04E-1652-4CF1-B0E2-9B303AD22793}" type="datetime1">
              <a:rPr kumimoji="1" lang="ja-JP" altLang="en-US" smtClean="0"/>
              <a:t>2021/12/10</a:t>
            </a:fld>
            <a:endParaRPr kumimoji="1" lang="ja-JP" altLang="en-US"/>
          </a:p>
        </p:txBody>
      </p:sp>
      <p:sp>
        <p:nvSpPr>
          <p:cNvPr id="6" name="灯片编号占位符 1">
            <a:extLst>
              <a:ext uri="{FF2B5EF4-FFF2-40B4-BE49-F238E27FC236}">
                <a16:creationId xmlns:a16="http://schemas.microsoft.com/office/drawing/2014/main" id="{13C8B1B2-7519-49D2-8B81-15FCDC93997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spc="-45" dirty="0"/>
              <a:t> </a:t>
            </a:r>
            <a:r>
              <a:rPr spc="-5" dirty="0"/>
              <a:t>-</a:t>
            </a:r>
          </a:p>
        </p:txBody>
      </p:sp>
    </p:spTree>
    <p:extLst>
      <p:ext uri="{BB962C8B-B14F-4D97-AF65-F5344CB8AC3E}">
        <p14:creationId xmlns:p14="http://schemas.microsoft.com/office/powerpoint/2010/main" val="2037870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DD2FA2D0-68A0-475B-A97F-B9C0F4124113}" type="datetime1">
              <a:rPr lang="ja-JP" altLang="en-US" smtClean="0"/>
              <a:t>2021/12/10</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3" y="702875"/>
            <a:ext cx="11540249" cy="4893647"/>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endParaRPr lang="en-US" altLang="zh-CN"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他社の就職は　禁止だ。</a:t>
            </a:r>
            <a:endParaRPr lang="en-US" altLang="ja-JP" sz="1800" dirty="0"/>
          </a:p>
          <a:p>
            <a:r>
              <a:rPr lang="ja-JP" altLang="en-US" sz="1800" dirty="0"/>
              <a:t>復職の新職級、職位などは　人事規則によって　実施することになる。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B7732B67-2BE6-4CE1-871A-812C3DCB3852}" type="datetime1">
              <a:rPr lang="ja-JP" altLang="en-US" smtClean="0"/>
              <a:t>2021/12/10</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215991"/>
          </a:xfrm>
        </p:spPr>
        <p:txBody>
          <a:bodyPr/>
          <a:lstStyle/>
          <a:p>
            <a:r>
              <a:rPr lang="ja-JP" altLang="en-US" dirty="0"/>
              <a:t>原則：ビジネス秘密を守るために　社外副業は　一切禁止になります。</a:t>
            </a:r>
            <a:endParaRPr lang="en-US" altLang="ja-JP" dirty="0"/>
          </a:p>
          <a:p>
            <a:r>
              <a:rPr lang="ja-JP" altLang="en-US" dirty="0"/>
              <a:t>　　　　（ルール違反の処分：退職）</a:t>
            </a:r>
            <a:endParaRPr lang="en-US" altLang="ja-JP" dirty="0"/>
          </a:p>
          <a:p>
            <a:endParaRPr lang="en-US" altLang="zh-CN" dirty="0"/>
          </a:p>
          <a:p>
            <a:r>
              <a:rPr lang="ja-JP" altLang="en-US" sz="1800" dirty="0"/>
              <a:t>社内に幅広い業務の副職チャンスを提供しています。</a:t>
            </a:r>
            <a:endParaRPr lang="en-US" altLang="ja-JP" sz="1800" dirty="0"/>
          </a:p>
          <a:p>
            <a:r>
              <a:rPr lang="ja-JP" altLang="en-US" sz="1800" dirty="0"/>
              <a:t>人事部から　定期な情報を公開します。</a:t>
            </a:r>
            <a:endParaRPr lang="en-US" altLang="ja-JP" sz="1800" dirty="0"/>
          </a:p>
          <a:p>
            <a:r>
              <a:rPr lang="ja-JP" altLang="en-US" sz="1800" dirty="0"/>
              <a:t>まだ　社内イベント「テックショー」に　求人部署、</a:t>
            </a:r>
            <a:r>
              <a:rPr lang="en-US" altLang="ja-JP" sz="1800" dirty="0"/>
              <a:t>PM</a:t>
            </a:r>
            <a:r>
              <a:rPr lang="ja-JP" altLang="en-US" sz="1800" dirty="0"/>
              <a:t>は　副職の求人ニーズを発表します。</a:t>
            </a:r>
            <a:endParaRPr lang="en-US" altLang="ja-JP" sz="1800" dirty="0"/>
          </a:p>
          <a:p>
            <a:r>
              <a:rPr lang="ja-JP" altLang="en-US" sz="1800" dirty="0"/>
              <a:t>情報を確認したら　人事担当者へ連絡してください。</a:t>
            </a:r>
            <a:endParaRPr lang="zh-CN" altLang="en-US" sz="1800"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C96609DD-5F73-48FA-9216-2E1DDAD095A6}" type="datetime1">
              <a:rPr lang="ja-JP" altLang="en-US" smtClean="0"/>
              <a:t>2021/12/10</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人材採用プラン（新卒）</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274847" y="5598725"/>
            <a:ext cx="11540249" cy="738664"/>
          </a:xfrm>
        </p:spPr>
        <p:txBody>
          <a:bodyPr/>
          <a:lstStyle/>
          <a:p>
            <a:r>
              <a:rPr lang="en-US" altLang="ja-JP" dirty="0"/>
              <a:t>R</a:t>
            </a:r>
            <a:r>
              <a:rPr lang="ja-JP" altLang="en-US" dirty="0"/>
              <a:t>＆</a:t>
            </a:r>
            <a:r>
              <a:rPr lang="en-US" altLang="ja-JP" dirty="0"/>
              <a:t>D</a:t>
            </a:r>
            <a:r>
              <a:rPr lang="ja-JP" altLang="en-US" dirty="0"/>
              <a:t>：研究＆開発関連の職位</a:t>
            </a:r>
            <a:endParaRPr lang="en-US" altLang="ja-JP" dirty="0"/>
          </a:p>
          <a:p>
            <a:r>
              <a:rPr lang="en-US" altLang="ja-JP" dirty="0" err="1"/>
              <a:t>PdM</a:t>
            </a:r>
            <a:r>
              <a:rPr lang="ja-JP" altLang="en-US" dirty="0"/>
              <a:t>：プロダクトマネージャー、所属：マーキング＆営業部署</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471018034"/>
              </p:ext>
            </p:extLst>
          </p:nvPr>
        </p:nvGraphicFramePr>
        <p:xfrm>
          <a:off x="376901" y="534618"/>
          <a:ext cx="11438195" cy="31343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日本大学</a:t>
                      </a:r>
                      <a:endParaRPr lang="zh-CN" altLang="en-US" dirty="0"/>
                    </a:p>
                  </a:txBody>
                  <a:tcPr/>
                </a:tc>
                <a:tc>
                  <a:txBody>
                    <a:bodyPr/>
                    <a:lstStyle/>
                    <a:p>
                      <a:endParaRPr lang="zh-CN" altLang="en-US" dirty="0"/>
                    </a:p>
                  </a:txBody>
                  <a:tcPr/>
                </a:tc>
                <a:tc>
                  <a:txBody>
                    <a:bodyPr/>
                    <a:lstStyle/>
                    <a:p>
                      <a:r>
                        <a:rPr lang="ja-JP" altLang="en-US" dirty="0"/>
                        <a:t>なし</a:t>
                      </a:r>
                      <a:endParaRPr lang="zh-CN" altLang="en-US" dirty="0"/>
                    </a:p>
                  </a:txBody>
                  <a:tcPr/>
                </a:tc>
                <a:tc>
                  <a:txBody>
                    <a:bodyPr/>
                    <a:lstStyle/>
                    <a:p>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中国大学</a:t>
                      </a:r>
                      <a:endParaRPr lang="zh-CN" altLang="en-US" dirty="0"/>
                    </a:p>
                  </a:txBody>
                  <a:tcPr/>
                </a:tc>
                <a:tc>
                  <a:txBody>
                    <a:bodyPr/>
                    <a:lstStyle/>
                    <a:p>
                      <a:r>
                        <a:rPr lang="ja-JP" altLang="en-US" dirty="0"/>
                        <a:t>中国大学キャンパスのインターンシップ</a:t>
                      </a:r>
                      <a:endParaRPr lang="en-US" altLang="ja-JP" dirty="0"/>
                    </a:p>
                  </a:txBody>
                  <a:tcPr/>
                </a:tc>
                <a:tc>
                  <a:txBody>
                    <a:bodyPr/>
                    <a:lstStyle/>
                    <a:p>
                      <a:r>
                        <a:rPr lang="ja-JP" altLang="en-US" dirty="0"/>
                        <a:t>３０名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2996971" y="4547649"/>
            <a:ext cx="6096000" cy="584775"/>
          </a:xfrm>
          <a:prstGeom prst="rect">
            <a:avLst/>
          </a:prstGeom>
          <a:noFill/>
        </p:spPr>
        <p:txBody>
          <a:bodyPr wrap="square">
            <a:spAutoFit/>
          </a:bodyPr>
          <a:lstStyle/>
          <a:p>
            <a:pPr algn="ctr"/>
            <a:r>
              <a:rPr lang="zh-CN" altLang="en-US" sz="3200" b="1" dirty="0">
                <a:solidFill>
                  <a:srgbClr val="00B05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714F4476-79E9-4822-AD74-0A4FE6BA3702}" type="datetime1">
              <a:rPr lang="ja-JP" altLang="en-US" smtClean="0"/>
              <a:t>2021/12/10</a:t>
            </a:fld>
            <a:endParaRPr lang="en-US"/>
          </a:p>
        </p:txBody>
      </p:sp>
    </p:spTree>
    <p:extLst>
      <p:ext uri="{BB962C8B-B14F-4D97-AF65-F5344CB8AC3E}">
        <p14:creationId xmlns:p14="http://schemas.microsoft.com/office/powerpoint/2010/main" val="972395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5903525"/>
            <a:ext cx="11540249" cy="369332"/>
          </a:xfrm>
        </p:spPr>
        <p:txBody>
          <a:bodyPr/>
          <a:lstStyle/>
          <a:p>
            <a:r>
              <a:rPr lang="en-US" altLang="ja-JP" dirty="0"/>
              <a:t>HRD</a:t>
            </a:r>
            <a:r>
              <a:rPr lang="ja-JP" altLang="en-US" dirty="0"/>
              <a:t>：人材開発＆紹介</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83550026"/>
              </p:ext>
            </p:extLst>
          </p:nvPr>
        </p:nvGraphicFramePr>
        <p:xfrm>
          <a:off x="368009" y="585143"/>
          <a:ext cx="11438195" cy="48514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69C867C-A95F-408A-8B0F-1A48D651BA0A}" type="datetime1">
              <a:rPr lang="ja-JP" altLang="en-US" smtClean="0"/>
              <a:t>2021/12/10</a:t>
            </a:fld>
            <a:endParaRPr lang="en-US"/>
          </a:p>
        </p:txBody>
      </p:sp>
    </p:spTree>
    <p:extLst>
      <p:ext uri="{BB962C8B-B14F-4D97-AF65-F5344CB8AC3E}">
        <p14:creationId xmlns:p14="http://schemas.microsoft.com/office/powerpoint/2010/main" val="2008442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716802298"/>
              </p:ext>
            </p:extLst>
          </p:nvPr>
        </p:nvGraphicFramePr>
        <p:xfrm>
          <a:off x="351385" y="1705428"/>
          <a:ext cx="11489223" cy="259588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AB97D08C-B8D8-4010-A5F9-AE3DBF287962}" type="datetime1">
              <a:rPr lang="ja-JP" altLang="en-US" smtClean="0"/>
              <a:t>2021/12/10</a:t>
            </a:fld>
            <a:endParaRPr lang="en-US"/>
          </a:p>
        </p:txBody>
      </p:sp>
    </p:spTree>
    <p:extLst>
      <p:ext uri="{BB962C8B-B14F-4D97-AF65-F5344CB8AC3E}">
        <p14:creationId xmlns:p14="http://schemas.microsoft.com/office/powerpoint/2010/main" val="334311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573580620"/>
              </p:ext>
            </p:extLst>
          </p:nvPr>
        </p:nvGraphicFramePr>
        <p:xfrm>
          <a:off x="351385" y="1705428"/>
          <a:ext cx="11489223" cy="222504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AB97D08C-B8D8-4010-A5F9-AE3DBF287962}" type="datetime1">
              <a:rPr lang="ja-JP" altLang="en-US" smtClean="0"/>
              <a:t>2021/12/10</a:t>
            </a:fld>
            <a:endParaRPr lang="en-US"/>
          </a:p>
        </p:txBody>
      </p:sp>
    </p:spTree>
    <p:extLst>
      <p:ext uri="{BB962C8B-B14F-4D97-AF65-F5344CB8AC3E}">
        <p14:creationId xmlns:p14="http://schemas.microsoft.com/office/powerpoint/2010/main" val="2170065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3323987"/>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評価は５の以上になったら　紹介人に紹介賞を支払い、入職者に入職賞を支払い</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評価は６、４、７、第２回５点不満なので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a:t>SE</a:t>
            </a:r>
            <a:r>
              <a:rPr lang="ja-JP" altLang="en-US"/>
              <a:t>第１回</a:t>
            </a:r>
            <a:r>
              <a:rPr lang="ja-JP" altLang="en-US" dirty="0"/>
              <a:t>の</a:t>
            </a:r>
            <a:r>
              <a:rPr lang="en-US" altLang="ja-JP" dirty="0"/>
              <a:t>OKR</a:t>
            </a:r>
            <a:r>
              <a:rPr lang="ja-JP" altLang="en-US" dirty="0"/>
              <a:t>評価は５、試用期間</a:t>
            </a:r>
            <a:r>
              <a:rPr lang="en-US" altLang="ja-JP" dirty="0"/>
              <a:t>OKR</a:t>
            </a:r>
            <a:r>
              <a:rPr lang="ja-JP" altLang="en-US" dirty="0"/>
              <a:t>評価６点不満なので　本採用できない、</a:t>
            </a:r>
            <a:endParaRPr lang="en-US" altLang="ja-JP" dirty="0"/>
          </a:p>
          <a:p>
            <a:endParaRPr lang="zh-CN" altLang="en-US" dirty="0"/>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65223E49-F7CA-4E6C-A560-D544230CEA59}" type="datetime1">
              <a:rPr lang="ja-JP" altLang="en-US" smtClean="0"/>
              <a:t>2021/12/10</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3690181616"/>
              </p:ext>
            </p:extLst>
          </p:nvPr>
        </p:nvGraphicFramePr>
        <p:xfrm>
          <a:off x="338325" y="4300967"/>
          <a:ext cx="11518907" cy="1854200"/>
        </p:xfrm>
        <a:graphic>
          <a:graphicData uri="http://schemas.openxmlformats.org/drawingml/2006/table">
            <a:tbl>
              <a:tblPr firstRow="1" bandRow="1">
                <a:tableStyleId>{5C22544A-7EE6-4342-B048-85BDC9FD1C3A}</a:tableStyleId>
              </a:tblPr>
              <a:tblGrid>
                <a:gridCol w="1832586">
                  <a:extLst>
                    <a:ext uri="{9D8B030D-6E8A-4147-A177-3AD203B41FA5}">
                      <a16:colId xmlns:a16="http://schemas.microsoft.com/office/drawing/2014/main" val="95650343"/>
                    </a:ext>
                  </a:extLst>
                </a:gridCol>
                <a:gridCol w="2537274">
                  <a:extLst>
                    <a:ext uri="{9D8B030D-6E8A-4147-A177-3AD203B41FA5}">
                      <a16:colId xmlns:a16="http://schemas.microsoft.com/office/drawing/2014/main" val="243948747"/>
                    </a:ext>
                  </a:extLst>
                </a:gridCol>
                <a:gridCol w="2536659">
                  <a:extLst>
                    <a:ext uri="{9D8B030D-6E8A-4147-A177-3AD203B41FA5}">
                      <a16:colId xmlns:a16="http://schemas.microsoft.com/office/drawing/2014/main" val="3724985110"/>
                    </a:ext>
                  </a:extLst>
                </a:gridCol>
                <a:gridCol w="2618056">
                  <a:extLst>
                    <a:ext uri="{9D8B030D-6E8A-4147-A177-3AD203B41FA5}">
                      <a16:colId xmlns:a16="http://schemas.microsoft.com/office/drawing/2014/main" val="352286357"/>
                    </a:ext>
                  </a:extLst>
                </a:gridCol>
                <a:gridCol w="1994332">
                  <a:extLst>
                    <a:ext uri="{9D8B030D-6E8A-4147-A177-3AD203B41FA5}">
                      <a16:colId xmlns:a16="http://schemas.microsoft.com/office/drawing/2014/main" val="2743847948"/>
                    </a:ext>
                  </a:extLst>
                </a:gridCol>
              </a:tblGrid>
              <a:tr h="370840">
                <a:tc>
                  <a:txBody>
                    <a:bodyPr/>
                    <a:lstStyle/>
                    <a:p>
                      <a:r>
                        <a:rPr lang="ja-JP" altLang="en-US" dirty="0"/>
                        <a:t>入職者職級</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r>
                        <a:rPr lang="ja-JP" altLang="en-US" dirty="0"/>
                        <a:t>第１期賞</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r>
                        <a:rPr lang="ja-JP" altLang="en-US" dirty="0"/>
                        <a:t>第３期賞</a:t>
                      </a:r>
                      <a:endParaRPr lang="zh-CN" altLang="en-US" dirty="0"/>
                    </a:p>
                  </a:txBody>
                  <a:tcPr/>
                </a:tc>
                <a:extLst>
                  <a:ext uri="{0D108BD9-81ED-4DB2-BD59-A6C34878D82A}">
                    <a16:rowId xmlns:a16="http://schemas.microsoft.com/office/drawing/2014/main" val="1126283049"/>
                  </a:ext>
                </a:extLst>
              </a:tr>
              <a:tr h="370840">
                <a:tc>
                  <a:txBody>
                    <a:bodyPr/>
                    <a:lstStyle/>
                    <a:p>
                      <a:r>
                        <a:rPr lang="en-US" altLang="ja-JP" dirty="0"/>
                        <a:t>PM</a:t>
                      </a:r>
                      <a:endParaRPr lang="zh-CN" altLang="en-US" dirty="0"/>
                    </a:p>
                  </a:txBody>
                  <a:tcPr/>
                </a:tc>
                <a:tc>
                  <a:txBody>
                    <a:bodyPr/>
                    <a:lstStyle/>
                    <a:p>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extLst>
                  <a:ext uri="{0D108BD9-81ED-4DB2-BD59-A6C34878D82A}">
                    <a16:rowId xmlns:a16="http://schemas.microsoft.com/office/drawing/2014/main" val="3915385372"/>
                  </a:ext>
                </a:extLst>
              </a:tr>
              <a:tr h="370840">
                <a:tc>
                  <a:txBody>
                    <a:bodyPr/>
                    <a:lstStyle/>
                    <a:p>
                      <a:r>
                        <a:rPr lang="en-US" altLang="ja-JP" dirty="0"/>
                        <a:t>SSE</a:t>
                      </a:r>
                      <a:endParaRPr lang="zh-CN" altLang="en-US" dirty="0"/>
                    </a:p>
                  </a:txBody>
                  <a:tcPr/>
                </a:tc>
                <a:tc>
                  <a:txBody>
                    <a:bodyPr/>
                    <a:lstStyle/>
                    <a:p>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extLst>
                  <a:ext uri="{0D108BD9-81ED-4DB2-BD59-A6C34878D82A}">
                    <a16:rowId xmlns:a16="http://schemas.microsoft.com/office/drawing/2014/main" val="832370110"/>
                  </a:ext>
                </a:extLst>
              </a:tr>
              <a:tr h="370840">
                <a:tc>
                  <a:txBody>
                    <a:bodyPr/>
                    <a:lstStyle/>
                    <a:p>
                      <a:r>
                        <a:rPr lang="en-US" altLang="ja-JP" dirty="0"/>
                        <a:t>SE</a:t>
                      </a:r>
                      <a:endParaRPr lang="zh-CN" altLang="en-US" dirty="0"/>
                    </a:p>
                  </a:txBody>
                  <a:tcPr/>
                </a:tc>
                <a:tc>
                  <a:txBody>
                    <a:bodyPr/>
                    <a:lstStyle/>
                    <a:p>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FCA5-31DD-4D91-A0BF-F9199BB74EAE}"/>
              </a:ext>
            </a:extLst>
          </p:cNvPr>
          <p:cNvSpPr>
            <a:spLocks noGrp="1"/>
          </p:cNvSpPr>
          <p:nvPr>
            <p:ph type="title"/>
          </p:nvPr>
        </p:nvSpPr>
        <p:spPr/>
        <p:txBody>
          <a:bodyPr/>
          <a:lstStyle/>
          <a:p>
            <a:r>
              <a:rPr lang="ja-JP" altLang="en-US" dirty="0"/>
              <a:t>セキュリティ対策</a:t>
            </a:r>
            <a:endParaRPr lang="zh-CN" altLang="en-US" dirty="0"/>
          </a:p>
        </p:txBody>
      </p:sp>
      <p:sp>
        <p:nvSpPr>
          <p:cNvPr id="3" name="文本占位符 2">
            <a:extLst>
              <a:ext uri="{FF2B5EF4-FFF2-40B4-BE49-F238E27FC236}">
                <a16:creationId xmlns:a16="http://schemas.microsoft.com/office/drawing/2014/main" id="{CED635D5-DCB7-47E0-B755-F0D0AFF3DB77}"/>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2364E102-90DD-4212-A2A2-C922DFE8B9AB}"/>
              </a:ext>
            </a:extLst>
          </p:cNvPr>
          <p:cNvSpPr>
            <a:spLocks noGrp="1"/>
          </p:cNvSpPr>
          <p:nvPr>
            <p:ph type="dt" sz="half" idx="10"/>
          </p:nvPr>
        </p:nvSpPr>
        <p:spPr/>
        <p:txBody>
          <a:bodyPr/>
          <a:lstStyle/>
          <a:p>
            <a:fld id="{07A13565-2D46-4A05-AFCE-11D475005FEA}" type="datetime1">
              <a:rPr kumimoji="1" lang="ja-JP" altLang="en-US" smtClean="0"/>
              <a:t>2021/12/10</a:t>
            </a:fld>
            <a:endParaRPr kumimoji="1" lang="ja-JP" altLang="en-US"/>
          </a:p>
        </p:txBody>
      </p:sp>
      <p:sp>
        <p:nvSpPr>
          <p:cNvPr id="5" name="灯片编号占位符 4">
            <a:extLst>
              <a:ext uri="{FF2B5EF4-FFF2-40B4-BE49-F238E27FC236}">
                <a16:creationId xmlns:a16="http://schemas.microsoft.com/office/drawing/2014/main" id="{C2EDD7FF-E41A-4936-B4AD-6BEE7503FFA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4128603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8065647C-5066-4C50-BE28-0BE810A422D4}" type="datetime1">
              <a:rPr lang="ja-JP" altLang="en-US" smtClean="0"/>
              <a:t>2021/12/10</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SNS</a:t>
            </a:r>
            <a:r>
              <a:rPr lang="ja-JP" altLang="en-US" dirty="0"/>
              <a:t>の風評など</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a:t>
            </a:r>
            <a:r>
              <a:rPr lang="en-US" altLang="ja-JP" dirty="0"/>
              <a:t>SNS</a:t>
            </a:r>
            <a:r>
              <a:rPr lang="ja-JP" altLang="en-US" dirty="0"/>
              <a:t>の風評などの監視は　ほぼありません</a:t>
            </a:r>
            <a:endParaRPr lang="en-US" altLang="ja-JP" dirty="0"/>
          </a:p>
          <a:p>
            <a:r>
              <a:rPr lang="ja-JP" altLang="en-US" dirty="0"/>
              <a:t>部署：トランスコスモス法務本部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E090D725-3D2B-42B3-97B5-F8DCD45141E9}" type="datetime1">
              <a:rPr lang="ja-JP" altLang="en-US" smtClean="0"/>
              <a:t>2021/12/10</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3639145"/>
            <a:ext cx="10515600" cy="923330"/>
          </a:xfrm>
        </p:spPr>
        <p:txBody>
          <a:bodyPr/>
          <a:lstStyle/>
          <a:p>
            <a:r>
              <a:rPr lang="ja-JP" altLang="en-US" dirty="0"/>
              <a:t>社内イベント</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FEDD5E37-441F-4C04-BD4E-EA5CBE04A48C}"/>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50</a:t>
            </a:fld>
            <a:endParaRPr kumimoji="1" lang="ja-JP" altLang="en-US"/>
          </a:p>
        </p:txBody>
      </p:sp>
      <p:sp>
        <p:nvSpPr>
          <p:cNvPr id="3" name="日期占位符 2">
            <a:extLst>
              <a:ext uri="{FF2B5EF4-FFF2-40B4-BE49-F238E27FC236}">
                <a16:creationId xmlns:a16="http://schemas.microsoft.com/office/drawing/2014/main" id="{8048F09D-CA79-4C34-A790-7F0DCA378898}"/>
              </a:ext>
            </a:extLst>
          </p:cNvPr>
          <p:cNvSpPr>
            <a:spLocks noGrp="1"/>
          </p:cNvSpPr>
          <p:nvPr>
            <p:ph type="dt" sz="half" idx="10"/>
          </p:nvPr>
        </p:nvSpPr>
        <p:spPr/>
        <p:txBody>
          <a:bodyPr/>
          <a:lstStyle/>
          <a:p>
            <a:fld id="{F16EB6A8-F57E-4786-9148-9B23E9BDED2A}" type="datetime1">
              <a:rPr kumimoji="1" lang="ja-JP" altLang="en-US" smtClean="0"/>
              <a:t>2021/12/10</a:t>
            </a:fld>
            <a:endParaRPr kumimoji="1" lang="ja-JP" altLang="en-US"/>
          </a:p>
        </p:txBody>
      </p:sp>
    </p:spTree>
    <p:extLst>
      <p:ext uri="{BB962C8B-B14F-4D97-AF65-F5344CB8AC3E}">
        <p14:creationId xmlns:p14="http://schemas.microsoft.com/office/powerpoint/2010/main" val="1222130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8797029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3662038">
                  <a:extLst>
                    <a:ext uri="{9D8B030D-6E8A-4147-A177-3AD203B41FA5}">
                      <a16:colId xmlns:a16="http://schemas.microsoft.com/office/drawing/2014/main" val="3931214509"/>
                    </a:ext>
                  </a:extLst>
                </a:gridCol>
                <a:gridCol w="378545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テックショー</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zh-CN" altLang="en-US" dirty="0"/>
                        <a:t>社員「吐槽」大会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DBB60F18-249F-4E48-93A3-23C1684CFF6F}" type="datetime1">
              <a:rPr lang="ja-JP" altLang="en-US" smtClean="0"/>
              <a:t>2021/12/10</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1754326"/>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必ず活用すること</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a:t>
            </a:r>
            <a:endParaRPr lang="en-US" altLang="ja-JP" sz="1800" dirty="0"/>
          </a:p>
          <a:p>
            <a:r>
              <a:rPr lang="ja-JP" altLang="en-US" dirty="0"/>
              <a:t>ルール：</a:t>
            </a:r>
            <a:r>
              <a:rPr lang="ja-JP" altLang="en-US" sz="1800" dirty="0"/>
              <a:t>事前スライドを準備し、イベント担当に資料を提出する。日程表によって　出席する。</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4107724459"/>
              </p:ext>
            </p:extLst>
          </p:nvPr>
        </p:nvGraphicFramePr>
        <p:xfrm>
          <a:off x="316983" y="2872740"/>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社員ミニ講演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21BC1323-04E5-4950-A372-00ECC68ED80B}" type="datetime1">
              <a:rPr lang="ja-JP" altLang="en-US" smtClean="0"/>
              <a:t>2021/12/10</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5430328"/>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半期一回（オンライン可能）</a:t>
            </a:r>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2C930393-5A05-4EE9-9F29-8CBD473D95C9}" type="datetime1">
              <a:rPr lang="ja-JP" altLang="en-US" smtClean="0"/>
              <a:t>2021/12/10</a:t>
            </a:fld>
            <a:endParaRPr lang="en-US"/>
          </a:p>
        </p:txBody>
      </p:sp>
    </p:spTree>
    <p:extLst>
      <p:ext uri="{BB962C8B-B14F-4D97-AF65-F5344CB8AC3E}">
        <p14:creationId xmlns:p14="http://schemas.microsoft.com/office/powerpoint/2010/main" val="3867185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AC4AA1AA-2B88-4DD7-BA14-A4F5B4AFD199}" type="datetime1">
              <a:rPr lang="ja-JP" altLang="en-US" smtClean="0"/>
              <a:t>2021/12/10</a:t>
            </a:fld>
            <a:endParaRPr lang="en-US"/>
          </a:p>
        </p:txBody>
      </p:sp>
    </p:spTree>
    <p:extLst>
      <p:ext uri="{BB962C8B-B14F-4D97-AF65-F5344CB8AC3E}">
        <p14:creationId xmlns:p14="http://schemas.microsoft.com/office/powerpoint/2010/main" val="827015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1164815"/>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24E40BEF-1BDE-430D-840C-14287552FD10}" type="datetime1">
              <a:rPr lang="ja-JP" altLang="en-US" smtClean="0"/>
              <a:t>2021/12/10</a:t>
            </a:fld>
            <a:endParaRPr lang="en-US"/>
          </a:p>
        </p:txBody>
      </p:sp>
    </p:spTree>
    <p:extLst>
      <p:ext uri="{BB962C8B-B14F-4D97-AF65-F5344CB8AC3E}">
        <p14:creationId xmlns:p14="http://schemas.microsoft.com/office/powerpoint/2010/main" val="1180505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3053518804"/>
              </p:ext>
            </p:extLst>
          </p:nvPr>
        </p:nvGraphicFramePr>
        <p:xfrm>
          <a:off x="315152" y="673946"/>
          <a:ext cx="11526329" cy="4079240"/>
        </p:xfrm>
        <a:graphic>
          <a:graphicData uri="http://schemas.openxmlformats.org/drawingml/2006/table">
            <a:tbl>
              <a:tblPr firstRow="1" bandRow="1">
                <a:tableStyleId>{5C22544A-7EE6-4342-B048-85BDC9FD1C3A}</a:tableStyleId>
              </a:tblPr>
              <a:tblGrid>
                <a:gridCol w="3397866">
                  <a:extLst>
                    <a:ext uri="{9D8B030D-6E8A-4147-A177-3AD203B41FA5}">
                      <a16:colId xmlns:a16="http://schemas.microsoft.com/office/drawing/2014/main" val="3948727593"/>
                    </a:ext>
                  </a:extLst>
                </a:gridCol>
                <a:gridCol w="1343891">
                  <a:extLst>
                    <a:ext uri="{9D8B030D-6E8A-4147-A177-3AD203B41FA5}">
                      <a16:colId xmlns:a16="http://schemas.microsoft.com/office/drawing/2014/main" val="236633133"/>
                    </a:ext>
                  </a:extLst>
                </a:gridCol>
                <a:gridCol w="900546">
                  <a:extLst>
                    <a:ext uri="{9D8B030D-6E8A-4147-A177-3AD203B41FA5}">
                      <a16:colId xmlns:a16="http://schemas.microsoft.com/office/drawing/2014/main" val="2443955635"/>
                    </a:ext>
                  </a:extLst>
                </a:gridCol>
                <a:gridCol w="1039090">
                  <a:extLst>
                    <a:ext uri="{9D8B030D-6E8A-4147-A177-3AD203B41FA5}">
                      <a16:colId xmlns:a16="http://schemas.microsoft.com/office/drawing/2014/main" val="2125255742"/>
                    </a:ext>
                  </a:extLst>
                </a:gridCol>
                <a:gridCol w="1177637">
                  <a:extLst>
                    <a:ext uri="{9D8B030D-6E8A-4147-A177-3AD203B41FA5}">
                      <a16:colId xmlns:a16="http://schemas.microsoft.com/office/drawing/2014/main" val="1199080456"/>
                    </a:ext>
                  </a:extLst>
                </a:gridCol>
                <a:gridCol w="3667299">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ja-JP" altLang="en-US" dirty="0"/>
                        <a:t>約</a:t>
                      </a:r>
                      <a:r>
                        <a:rPr lang="en-US" altLang="ja-JP" dirty="0"/>
                        <a:t>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2E98D6FC-EC8F-4639-ADD8-8E7107ED6CDF}" type="datetime1">
              <a:rPr lang="ja-JP" altLang="en-US" smtClean="0"/>
              <a:t>2021/12/10</a:t>
            </a:fld>
            <a:endParaRPr lang="en-US"/>
          </a:p>
        </p:txBody>
      </p:sp>
    </p:spTree>
    <p:extLst>
      <p:ext uri="{BB962C8B-B14F-4D97-AF65-F5344CB8AC3E}">
        <p14:creationId xmlns:p14="http://schemas.microsoft.com/office/powerpoint/2010/main" val="2277885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214DC6C1-D9C5-4D31-ACFD-E1F84E3A69AC}" type="datetime1">
              <a:rPr lang="ja-JP" altLang="en-US" smtClean="0"/>
              <a:t>2021/12/10</a:t>
            </a:fld>
            <a:endParaRPr lang="en-US"/>
          </a:p>
        </p:txBody>
      </p:sp>
    </p:spTree>
    <p:extLst>
      <p:ext uri="{BB962C8B-B14F-4D97-AF65-F5344CB8AC3E}">
        <p14:creationId xmlns:p14="http://schemas.microsoft.com/office/powerpoint/2010/main" val="4281004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71A995B-4811-4E61-9B0C-AFC1CCB1B5FE}" type="datetime1">
              <a:rPr lang="ja-JP" altLang="en-US" smtClean="0"/>
              <a:t>2021/12/10</a:t>
            </a:fld>
            <a:endParaRPr lang="en-US"/>
          </a:p>
        </p:txBody>
      </p:sp>
    </p:spTree>
    <p:extLst>
      <p:ext uri="{BB962C8B-B14F-4D97-AF65-F5344CB8AC3E}">
        <p14:creationId xmlns:p14="http://schemas.microsoft.com/office/powerpoint/2010/main" val="2284386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61B5F7DE-2393-4A0A-BEA2-A11FBFFE6E08}" type="datetime1">
              <a:rPr lang="ja-JP" altLang="en-US" smtClean="0"/>
              <a:t>2021/12/10</a:t>
            </a:fld>
            <a:endParaRPr lang="en-US"/>
          </a:p>
        </p:txBody>
      </p:sp>
    </p:spTree>
    <p:extLst>
      <p:ext uri="{BB962C8B-B14F-4D97-AF65-F5344CB8AC3E}">
        <p14:creationId xmlns:p14="http://schemas.microsoft.com/office/powerpoint/2010/main" val="320655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部署：トランスコスモス人事部、大宇宙人事部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54AACCCF-73EA-4C1E-8517-801A3FE7D9DA}" type="datetime1">
              <a:rPr lang="ja-JP" altLang="en-US" smtClean="0"/>
              <a:t>2021/12/10</a:t>
            </a:fld>
            <a:endParaRPr lang="en-US"/>
          </a:p>
        </p:txBody>
      </p:sp>
    </p:spTree>
    <p:extLst>
      <p:ext uri="{BB962C8B-B14F-4D97-AF65-F5344CB8AC3E}">
        <p14:creationId xmlns:p14="http://schemas.microsoft.com/office/powerpoint/2010/main" val="2382831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3FA3666B-A1A4-4F1E-A991-CDAC7647CA9F}" type="datetime1">
              <a:rPr lang="ja-JP" altLang="en-US" smtClean="0"/>
              <a:t>2021/12/10</a:t>
            </a:fld>
            <a:endParaRPr lang="en-US"/>
          </a:p>
        </p:txBody>
      </p:sp>
    </p:spTree>
    <p:extLst>
      <p:ext uri="{BB962C8B-B14F-4D97-AF65-F5344CB8AC3E}">
        <p14:creationId xmlns:p14="http://schemas.microsoft.com/office/powerpoint/2010/main" val="1695426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FC6FFF67-0A86-41C9-8568-0C6086475188}" type="datetime1">
              <a:rPr lang="ja-JP" altLang="en-US" smtClean="0"/>
              <a:t>2021/12/10</a:t>
            </a:fld>
            <a:endParaRPr lang="en-US"/>
          </a:p>
        </p:txBody>
      </p:sp>
    </p:spTree>
    <p:extLst>
      <p:ext uri="{BB962C8B-B14F-4D97-AF65-F5344CB8AC3E}">
        <p14:creationId xmlns:p14="http://schemas.microsoft.com/office/powerpoint/2010/main" val="1936059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F344C9D0-8241-4DB7-8A84-1600E74786A9}" type="datetime1">
              <a:rPr lang="ja-JP" altLang="en-US" smtClean="0"/>
              <a:t>2021/12/10</a:t>
            </a:fld>
            <a:endParaRPr lang="en-US"/>
          </a:p>
        </p:txBody>
      </p:sp>
    </p:spTree>
    <p:extLst>
      <p:ext uri="{BB962C8B-B14F-4D97-AF65-F5344CB8AC3E}">
        <p14:creationId xmlns:p14="http://schemas.microsoft.com/office/powerpoint/2010/main" val="2802354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91A8B0D1-060B-48D1-9000-6F898A6E82F7}" type="datetime1">
              <a:rPr lang="ja-JP" altLang="en-US" smtClean="0"/>
              <a:t>2021/12/10</a:t>
            </a:fld>
            <a:endParaRPr lang="en-US"/>
          </a:p>
        </p:txBody>
      </p:sp>
    </p:spTree>
    <p:extLst>
      <p:ext uri="{BB962C8B-B14F-4D97-AF65-F5344CB8AC3E}">
        <p14:creationId xmlns:p14="http://schemas.microsoft.com/office/powerpoint/2010/main" val="3154752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2715816"/>
            <a:ext cx="10515600" cy="1846659"/>
          </a:xfrm>
        </p:spPr>
        <p:txBody>
          <a:bodyPr/>
          <a:lstStyle/>
          <a:p>
            <a:br>
              <a:rPr lang="en-US" altLang="ja-JP" dirty="0"/>
            </a:br>
            <a:r>
              <a:rPr lang="ja-JP" altLang="en-US" dirty="0"/>
              <a:t>会社プレゼン</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037D29BB-ECCE-452C-B2E6-130D9941425E}"/>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64</a:t>
            </a:fld>
            <a:endParaRPr kumimoji="1" lang="ja-JP" altLang="en-US"/>
          </a:p>
        </p:txBody>
      </p:sp>
      <p:sp>
        <p:nvSpPr>
          <p:cNvPr id="3" name="日期占位符 2">
            <a:extLst>
              <a:ext uri="{FF2B5EF4-FFF2-40B4-BE49-F238E27FC236}">
                <a16:creationId xmlns:a16="http://schemas.microsoft.com/office/drawing/2014/main" id="{3CA17B15-F799-472D-9DDC-FAE33D34951A}"/>
              </a:ext>
            </a:extLst>
          </p:cNvPr>
          <p:cNvSpPr>
            <a:spLocks noGrp="1"/>
          </p:cNvSpPr>
          <p:nvPr>
            <p:ph type="dt" sz="half" idx="10"/>
          </p:nvPr>
        </p:nvSpPr>
        <p:spPr/>
        <p:txBody>
          <a:bodyPr/>
          <a:lstStyle/>
          <a:p>
            <a:fld id="{3CAEE8E9-7BA1-4C4F-9D37-2950B623061A}" type="datetime1">
              <a:rPr kumimoji="1" lang="ja-JP" altLang="en-US" smtClean="0"/>
              <a:t>2021/12/10</a:t>
            </a:fld>
            <a:endParaRPr kumimoji="1" lang="ja-JP" altLang="en-US"/>
          </a:p>
        </p:txBody>
      </p:sp>
    </p:spTree>
    <p:extLst>
      <p:ext uri="{BB962C8B-B14F-4D97-AF65-F5344CB8AC3E}">
        <p14:creationId xmlns:p14="http://schemas.microsoft.com/office/powerpoint/2010/main" val="1792206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0E3C1EA1-E5EE-4ED2-940D-5B951C6594D4}" type="datetime1">
              <a:rPr lang="ja-JP" altLang="en-US" smtClean="0"/>
              <a:t>2021/12/10</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p:txBody>
          <a:bodyPr/>
          <a:lstStyle/>
          <a:p>
            <a:r>
              <a:rPr lang="ja-JP" altLang="en-US" dirty="0"/>
              <a:t>トランスコスモスジャーナル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D937E73A-B0AE-4D44-AF07-403435AE61E0}" type="datetime1">
              <a:rPr lang="ja-JP" altLang="en-US" smtClean="0"/>
              <a:t>2021/12/10</a:t>
            </a:fld>
            <a:endParaRPr lang="en-US"/>
          </a:p>
        </p:txBody>
      </p:sp>
    </p:spTree>
    <p:extLst>
      <p:ext uri="{BB962C8B-B14F-4D97-AF65-F5344CB8AC3E}">
        <p14:creationId xmlns:p14="http://schemas.microsoft.com/office/powerpoint/2010/main" val="3053668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A5C6E14B-AFC7-43CA-8A3B-7EA4CE2D045F}" type="datetime1">
              <a:rPr lang="ja-JP" altLang="en-US" smtClean="0"/>
              <a:t>2021/12/10</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の専門家ではない、担当さんの</a:t>
            </a:r>
            <a:r>
              <a:rPr lang="en-US" altLang="ja-JP" dirty="0"/>
              <a:t>IT</a:t>
            </a:r>
            <a:r>
              <a:rPr lang="ja-JP" altLang="en-US" dirty="0"/>
              <a:t>関連知識はぜんぜんありません。さらに　会社の業務、職位の作業と業務知識は　ゆっくり理解しません。</a:t>
            </a:r>
            <a:endParaRPr lang="en-US" altLang="ja-JP" dirty="0"/>
          </a:p>
          <a:p>
            <a:r>
              <a:rPr lang="ja-JP" altLang="en-US" dirty="0"/>
              <a:t>②入職リスク：応募者能力を確認できず③退職リスク：退職予防はできず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B415876A-6D30-4D3F-9E21-51CB945CDC58}" type="datetime1">
              <a:rPr lang="ja-JP" altLang="en-US" smtClean="0"/>
              <a:t>2021/12/10</a:t>
            </a:fld>
            <a:endParaRPr lang="en-US"/>
          </a:p>
        </p:txBody>
      </p:sp>
    </p:spTree>
    <p:extLst>
      <p:ext uri="{BB962C8B-B14F-4D97-AF65-F5344CB8AC3E}">
        <p14:creationId xmlns:p14="http://schemas.microsoft.com/office/powerpoint/2010/main" val="388499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0C4B2-1902-4C44-8B7D-74D069DA4FA0}"/>
              </a:ext>
            </a:extLst>
          </p:cNvPr>
          <p:cNvSpPr>
            <a:spLocks noGrp="1"/>
          </p:cNvSpPr>
          <p:nvPr>
            <p:ph type="title"/>
          </p:nvPr>
        </p:nvSpPr>
        <p:spPr>
          <a:xfrm>
            <a:off x="316983" y="-16805"/>
            <a:ext cx="11540249" cy="492443"/>
          </a:xfrm>
        </p:spPr>
        <p:txBody>
          <a:bodyPr/>
          <a:lstStyle/>
          <a:p>
            <a:r>
              <a:rPr lang="ja-JP" altLang="en-US" dirty="0"/>
              <a:t>人材留用（社員退職）</a:t>
            </a:r>
            <a:endParaRPr lang="zh-CN" altLang="en-US" dirty="0"/>
          </a:p>
        </p:txBody>
      </p:sp>
      <p:sp>
        <p:nvSpPr>
          <p:cNvPr id="3" name="文本占位符 2">
            <a:extLst>
              <a:ext uri="{FF2B5EF4-FFF2-40B4-BE49-F238E27FC236}">
                <a16:creationId xmlns:a16="http://schemas.microsoft.com/office/drawing/2014/main" id="{DD058A4F-4B4F-4832-8E0D-E2122D00A466}"/>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2B284915-52A3-4184-B989-2A304826E869}"/>
              </a:ext>
            </a:extLst>
          </p:cNvPr>
          <p:cNvSpPr>
            <a:spLocks noGrp="1"/>
          </p:cNvSpPr>
          <p:nvPr>
            <p:ph type="dt" sz="half" idx="6"/>
          </p:nvPr>
        </p:nvSpPr>
        <p:spPr/>
        <p:txBody>
          <a:bodyPr/>
          <a:lstStyle/>
          <a:p>
            <a:fld id="{65223E49-F7CA-4E6C-A560-D544230CEA59}" type="datetime1">
              <a:rPr lang="ja-JP" altLang="en-US" smtClean="0"/>
              <a:t>2021/12/10</a:t>
            </a:fld>
            <a:endParaRPr lang="en-US"/>
          </a:p>
        </p:txBody>
      </p:sp>
      <p:sp>
        <p:nvSpPr>
          <p:cNvPr id="5" name="灯片编号占位符 4">
            <a:extLst>
              <a:ext uri="{FF2B5EF4-FFF2-40B4-BE49-F238E27FC236}">
                <a16:creationId xmlns:a16="http://schemas.microsoft.com/office/drawing/2014/main" id="{9591B97C-3B01-47D4-9D58-CFC80E19E2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79603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7D5C88ED-ACA2-4FB3-8ED2-865A5267AFC2}" type="datetime1">
              <a:rPr lang="ja-JP" altLang="en-US" smtClean="0"/>
              <a:t>2021/12/10</a:t>
            </a:fld>
            <a:endParaRPr lang="en-US"/>
          </a:p>
        </p:txBody>
      </p:sp>
    </p:spTree>
    <p:extLst>
      <p:ext uri="{BB962C8B-B14F-4D97-AF65-F5344CB8AC3E}">
        <p14:creationId xmlns:p14="http://schemas.microsoft.com/office/powerpoint/2010/main" val="1151863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3016</TotalTime>
  <Words>4987</Words>
  <Application>Microsoft Office PowerPoint</Application>
  <PresentationFormat>宽屏</PresentationFormat>
  <Paragraphs>1255</Paragraphs>
  <Slides>67</Slides>
  <Notes>67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2" baseType="lpstr">
      <vt:lpstr>メイリオ</vt:lpstr>
      <vt:lpstr>メイリオ</vt:lpstr>
      <vt:lpstr>ＭＳ ゴシック</vt:lpstr>
      <vt:lpstr>ＭＳ Ｐゴシック</vt:lpstr>
      <vt:lpstr>等线</vt:lpstr>
      <vt:lpstr>宋体</vt:lpstr>
      <vt:lpstr>宋体</vt:lpstr>
      <vt:lpstr>Arial</vt:lpstr>
      <vt:lpstr>Calibri</vt:lpstr>
      <vt:lpstr>Roboto</vt:lpstr>
      <vt:lpstr>Tahoma</vt:lpstr>
      <vt:lpstr>Times New Roman</vt:lpstr>
      <vt:lpstr>Wingdings</vt:lpstr>
      <vt:lpstr>Office Theme</vt:lpstr>
      <vt:lpstr>Worksheet</vt:lpstr>
      <vt:lpstr>トランスコスモス業務改善</vt:lpstr>
      <vt:lpstr>重要説明   </vt:lpstr>
      <vt:lpstr>目次</vt:lpstr>
      <vt:lpstr>経営リスク分析＆対策</vt:lpstr>
      <vt:lpstr>SNSの風評など</vt:lpstr>
      <vt:lpstr>組織体制、人事管理、業績評価</vt:lpstr>
      <vt:lpstr>人材採用、育成</vt:lpstr>
      <vt:lpstr>人材留用（社員退職）</vt:lpstr>
      <vt:lpstr>ビジネスモデル・イノベーション</vt:lpstr>
      <vt:lpstr>会社ブラントアピール</vt:lpstr>
      <vt:lpstr>品質管理・品質保証</vt:lpstr>
      <vt:lpstr>運営コスト（IT設備のリース）</vt:lpstr>
      <vt:lpstr>大宇宙ジャパン会社目標</vt:lpstr>
      <vt:lpstr>社風</vt:lpstr>
      <vt:lpstr>ビジネスモデル：戦略目標</vt:lpstr>
      <vt:lpstr>ビジネスモデル：トランス・コスモスグループの地位</vt:lpstr>
      <vt:lpstr>ビジネスモデル：サービス</vt:lpstr>
      <vt:lpstr>ビジネスモデル：業務プロセス</vt:lpstr>
      <vt:lpstr>事業目標（第１期）</vt:lpstr>
      <vt:lpstr>事業目標（第２期）</vt:lpstr>
      <vt:lpstr>マーキング戦略</vt:lpstr>
      <vt:lpstr>組織改革</vt:lpstr>
      <vt:lpstr>アジャイル組織構造(マトリックス組織)</vt:lpstr>
      <vt:lpstr>ニアショア・オフショアのグローバルリソース活用</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生涯支援できるHRDプラットフォーム</vt:lpstr>
      <vt:lpstr>流通・サービスソリューション事業部</vt:lpstr>
      <vt:lpstr>財務・金融ソリューション事業部</vt:lpstr>
      <vt:lpstr>人事管理</vt:lpstr>
      <vt:lpstr>OKRの仕組みや考え方</vt:lpstr>
      <vt:lpstr>社員へサポート</vt:lpstr>
      <vt:lpstr>OKR三次元評価</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vt:lpstr>
      <vt:lpstr>人材採用プラン（中途）</vt:lpstr>
      <vt:lpstr>人材採用プラン（社内副職：リーダークラス）</vt:lpstr>
      <vt:lpstr>人材採用プラン（社内副職：コミュニティ運営メンバー）</vt:lpstr>
      <vt:lpstr>社員紹介制度</vt:lpstr>
      <vt:lpstr>セキュリティ対策</vt:lpstr>
      <vt:lpstr>仮想化技術を活用して　VDIで専用開発環境を構築すること</vt:lpstr>
      <vt:lpstr>社内イベント</vt:lpstr>
      <vt:lpstr>スケージュール</vt:lpstr>
      <vt:lpstr>テックショー</vt:lpstr>
      <vt:lpstr>定例社員会議</vt:lpstr>
      <vt:lpstr>社員教育</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 会社プレゼン</vt:lpstr>
      <vt:lpstr>図書出版(出版社限定：技術評論社)</vt:lpstr>
      <vt:lpstr>トランスコスモスジャーナル</vt:lpstr>
      <vt:lpstr>キャリアディベロップメントフォーラム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Sun Shubin Malaysia</cp:lastModifiedBy>
  <cp:revision>973</cp:revision>
  <cp:lastPrinted>2021-12-10T09:34:24Z</cp:lastPrinted>
  <dcterms:created xsi:type="dcterms:W3CDTF">2021-07-14T02:05:05Z</dcterms:created>
  <dcterms:modified xsi:type="dcterms:W3CDTF">2021-12-10T09:39:59Z</dcterms:modified>
</cp:coreProperties>
</file>