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handoutMasterIdLst>
    <p:handoutMasterId r:id="rId25"/>
  </p:handoutMasterIdLst>
  <p:sldIdLst>
    <p:sldId id="256" r:id="rId2"/>
    <p:sldId id="584" r:id="rId3"/>
    <p:sldId id="697" r:id="rId4"/>
    <p:sldId id="670" r:id="rId5"/>
    <p:sldId id="758" r:id="rId6"/>
    <p:sldId id="726" r:id="rId7"/>
    <p:sldId id="267" r:id="rId8"/>
    <p:sldId id="729" r:id="rId9"/>
    <p:sldId id="730" r:id="rId10"/>
    <p:sldId id="740" r:id="rId11"/>
    <p:sldId id="703" r:id="rId12"/>
    <p:sldId id="757" r:id="rId13"/>
    <p:sldId id="668" r:id="rId14"/>
    <p:sldId id="759" r:id="rId15"/>
    <p:sldId id="760" r:id="rId16"/>
    <p:sldId id="699" r:id="rId17"/>
    <p:sldId id="755" r:id="rId18"/>
    <p:sldId id="753" r:id="rId19"/>
    <p:sldId id="754" r:id="rId20"/>
    <p:sldId id="756" r:id="rId21"/>
    <p:sldId id="752" r:id="rId22"/>
    <p:sldId id="700" r:id="rId23"/>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 id="584"/>
            <p14:sldId id="697"/>
            <p14:sldId id="670"/>
            <p14:sldId id="758"/>
          </p14:sldIdLst>
        </p14:section>
        <p14:section name="目次" id="{857E0384-3B10-485E-AF14-9328910CE2C6}">
          <p14:sldIdLst>
            <p14:sldId id="726"/>
            <p14:sldId id="267"/>
          </p14:sldIdLst>
        </p14:section>
        <p14:section name="リスク洗出・課題整理" id="{FDECF7C8-8A6D-4388-8E92-2B9C07BB47EC}">
          <p14:sldIdLst>
            <p14:sldId id="729"/>
            <p14:sldId id="730"/>
          </p14:sldIdLst>
        </p14:section>
        <p14:section name="日本国のゴール" id="{9B01B4AA-8769-42F5-B05B-46DBA93D4093}">
          <p14:sldIdLst>
            <p14:sldId id="740"/>
            <p14:sldId id="703"/>
          </p14:sldIdLst>
        </p14:section>
        <p14:section name="課題の解消対策" id="{D13A7451-7AE4-484A-8C69-3C5657EE0585}">
          <p14:sldIdLst>
            <p14:sldId id="757"/>
            <p14:sldId id="668"/>
            <p14:sldId id="759"/>
            <p14:sldId id="760"/>
          </p14:sldIdLst>
        </p14:section>
        <p14:section name="付録" id="{AA2E9FAD-3D51-4F5C-B3E7-CA264B4AF19C}">
          <p14:sldIdLst>
            <p14:sldId id="699"/>
            <p14:sldId id="755"/>
            <p14:sldId id="753"/>
            <p14:sldId id="754"/>
            <p14:sldId id="756"/>
            <p14:sldId id="752"/>
            <p14:sldId id="700"/>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19" autoAdjust="0"/>
    <p:restoredTop sz="86254" autoAdjust="0"/>
  </p:normalViewPr>
  <p:slideViewPr>
    <p:cSldViewPr snapToGrid="0">
      <p:cViewPr varScale="1">
        <p:scale>
          <a:sx n="73" d="100"/>
          <a:sy n="73" d="100"/>
        </p:scale>
        <p:origin x="978" y="54"/>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7C8623E0-A6C6-492A-9326-CD9BCF415888}"/>
    <pc:docChg chg="undo custSel addSld delSld modSld sldOrd addSection delSection modSection">
      <pc:chgData name="Japan Sun Shubin" userId="90e3a638bb69b60f" providerId="LiveId" clId="{7C8623E0-A6C6-492A-9326-CD9BCF415888}" dt="2022-03-22T04:38:18.966" v="5802" actId="20577"/>
      <pc:docMkLst>
        <pc:docMk/>
      </pc:docMkLst>
      <pc:sldChg chg="addSp delSp modSp mod modNotesTx">
        <pc:chgData name="Japan Sun Shubin" userId="90e3a638bb69b60f" providerId="LiveId" clId="{7C8623E0-A6C6-492A-9326-CD9BCF415888}" dt="2022-03-15T08:56:46.239" v="2622" actId="20577"/>
        <pc:sldMkLst>
          <pc:docMk/>
          <pc:sldMk cId="2717961942" sldId="259"/>
        </pc:sldMkLst>
        <pc:spChg chg="mod">
          <ac:chgData name="Japan Sun Shubin" userId="90e3a638bb69b60f" providerId="LiveId" clId="{7C8623E0-A6C6-492A-9326-CD9BCF415888}" dt="2022-03-13T06:55:34.193" v="841" actId="20577"/>
          <ac:spMkLst>
            <pc:docMk/>
            <pc:sldMk cId="2717961942" sldId="259"/>
            <ac:spMk id="30" creationId="{190A8A65-3DB3-4622-A142-B600EE39E2C9}"/>
          </ac:spMkLst>
        </pc:spChg>
        <pc:spChg chg="mod">
          <ac:chgData name="Japan Sun Shubin" userId="90e3a638bb69b60f" providerId="LiveId" clId="{7C8623E0-A6C6-492A-9326-CD9BCF415888}" dt="2022-03-13T06:55:29.043" v="835" actId="20577"/>
          <ac:spMkLst>
            <pc:docMk/>
            <pc:sldMk cId="2717961942" sldId="259"/>
            <ac:spMk id="50" creationId="{92A4BB1F-B234-4388-907C-8D4E67D62E15}"/>
          </ac:spMkLst>
        </pc:spChg>
        <pc:spChg chg="del mod">
          <ac:chgData name="Japan Sun Shubin" userId="90e3a638bb69b60f" providerId="LiveId" clId="{7C8623E0-A6C6-492A-9326-CD9BCF415888}" dt="2022-03-13T06:55:14.153" v="819" actId="478"/>
          <ac:spMkLst>
            <pc:docMk/>
            <pc:sldMk cId="2717961942" sldId="259"/>
            <ac:spMk id="60" creationId="{AAE5913E-E9CA-4E98-936E-74572886014A}"/>
          </ac:spMkLst>
        </pc:spChg>
        <pc:spChg chg="add mod">
          <ac:chgData name="Japan Sun Shubin" userId="90e3a638bb69b60f" providerId="LiveId" clId="{7C8623E0-A6C6-492A-9326-CD9BCF415888}" dt="2022-03-15T08:56:46.239" v="2622" actId="20577"/>
          <ac:spMkLst>
            <pc:docMk/>
            <pc:sldMk cId="2717961942" sldId="259"/>
            <ac:spMk id="63" creationId="{9C3ABAD4-CC85-4CD7-BDCF-7DB5333B09FE}"/>
          </ac:spMkLst>
        </pc:spChg>
        <pc:spChg chg="mod">
          <ac:chgData name="Japan Sun Shubin" userId="90e3a638bb69b60f" providerId="LiveId" clId="{7C8623E0-A6C6-492A-9326-CD9BCF415888}" dt="2022-03-13T06:56:02.824" v="842" actId="6549"/>
          <ac:spMkLst>
            <pc:docMk/>
            <pc:sldMk cId="2717961942" sldId="259"/>
            <ac:spMk id="64" creationId="{45D12CF2-0CD7-4AF1-92E2-DA0B0E61D6BF}"/>
          </ac:spMkLst>
        </pc:spChg>
        <pc:spChg chg="mod">
          <ac:chgData name="Japan Sun Shubin" userId="90e3a638bb69b60f" providerId="LiveId" clId="{7C8623E0-A6C6-492A-9326-CD9BCF415888}" dt="2022-03-13T06:55:18.962" v="824" actId="20577"/>
          <ac:spMkLst>
            <pc:docMk/>
            <pc:sldMk cId="2717961942" sldId="259"/>
            <ac:spMk id="68" creationId="{FD4E1B2B-8F3C-4E29-AF4C-DB02530338DD}"/>
          </ac:spMkLst>
        </pc:spChg>
        <pc:spChg chg="mod">
          <ac:chgData name="Japan Sun Shubin" userId="90e3a638bb69b60f" providerId="LiveId" clId="{7C8623E0-A6C6-492A-9326-CD9BCF415888}" dt="2022-03-13T06:55:11.860" v="818" actId="20577"/>
          <ac:spMkLst>
            <pc:docMk/>
            <pc:sldMk cId="2717961942" sldId="259"/>
            <ac:spMk id="70" creationId="{82D58665-B0C3-429E-B201-6B9D8E57D58B}"/>
          </ac:spMkLst>
        </pc:spChg>
        <pc:spChg chg="mod">
          <ac:chgData name="Japan Sun Shubin" userId="90e3a638bb69b60f" providerId="LiveId" clId="{7C8623E0-A6C6-492A-9326-CD9BCF415888}" dt="2022-03-13T06:56:04.925" v="843" actId="6549"/>
          <ac:spMkLst>
            <pc:docMk/>
            <pc:sldMk cId="2717961942" sldId="259"/>
            <ac:spMk id="72" creationId="{D6CCD600-2C00-48F4-B626-161F7D855123}"/>
          </ac:spMkLst>
        </pc:spChg>
        <pc:spChg chg="mod">
          <ac:chgData name="Japan Sun Shubin" userId="90e3a638bb69b60f" providerId="LiveId" clId="{7C8623E0-A6C6-492A-9326-CD9BCF415888}" dt="2022-03-13T06:56:07.741" v="844" actId="6549"/>
          <ac:spMkLst>
            <pc:docMk/>
            <pc:sldMk cId="2717961942" sldId="259"/>
            <ac:spMk id="75" creationId="{95EEEC9C-7464-4633-8C3D-04513475D7A2}"/>
          </ac:spMkLst>
        </pc:spChg>
        <pc:spChg chg="mod">
          <ac:chgData name="Japan Sun Shubin" userId="90e3a638bb69b60f" providerId="LiveId" clId="{7C8623E0-A6C6-492A-9326-CD9BCF415888}" dt="2022-03-13T06:55:23.934" v="829" actId="20577"/>
          <ac:spMkLst>
            <pc:docMk/>
            <pc:sldMk cId="2717961942" sldId="259"/>
            <ac:spMk id="83" creationId="{0125C318-3EFE-455A-9ADA-DAC9DEF7BA82}"/>
          </ac:spMkLst>
        </pc:spChg>
        <pc:spChg chg="mod">
          <ac:chgData name="Japan Sun Shubin" userId="90e3a638bb69b60f" providerId="LiveId" clId="{7C8623E0-A6C6-492A-9326-CD9BCF415888}" dt="2022-03-15T08:55:44.637" v="2592" actId="1076"/>
          <ac:spMkLst>
            <pc:docMk/>
            <pc:sldMk cId="2717961942" sldId="259"/>
            <ac:spMk id="96" creationId="{C186166C-7DE7-43A6-910C-0574A0C7AC5B}"/>
          </ac:spMkLst>
        </pc:spChg>
        <pc:cxnChg chg="add mod">
          <ac:chgData name="Japan Sun Shubin" userId="90e3a638bb69b60f" providerId="LiveId" clId="{7C8623E0-A6C6-492A-9326-CD9BCF415888}" dt="2022-03-15T08:56:32.713" v="2600" actId="14100"/>
          <ac:cxnSpMkLst>
            <pc:docMk/>
            <pc:sldMk cId="2717961942" sldId="259"/>
            <ac:cxnSpMk id="81" creationId="{E5CD8804-6053-478F-8776-E9DB4880A51E}"/>
          </ac:cxnSpMkLst>
        </pc:cxnChg>
        <pc:cxnChg chg="mod">
          <ac:chgData name="Japan Sun Shubin" userId="90e3a638bb69b60f" providerId="LiveId" clId="{7C8623E0-A6C6-492A-9326-CD9BCF415888}" dt="2022-03-15T08:55:51.659" v="2593" actId="14100"/>
          <ac:cxnSpMkLst>
            <pc:docMk/>
            <pc:sldMk cId="2717961942" sldId="259"/>
            <ac:cxnSpMk id="99" creationId="{FC5E7A06-5DF3-4F24-BCA4-9BFF15A7C67D}"/>
          </ac:cxnSpMkLst>
        </pc:cxnChg>
      </pc:sldChg>
      <pc:sldChg chg="modSp mod ord">
        <pc:chgData name="Japan Sun Shubin" userId="90e3a638bb69b60f" providerId="LiveId" clId="{7C8623E0-A6C6-492A-9326-CD9BCF415888}" dt="2022-03-18T05:38:49.189" v="5146"/>
        <pc:sldMkLst>
          <pc:docMk/>
          <pc:sldMk cId="2984660392" sldId="267"/>
        </pc:sldMkLst>
        <pc:spChg chg="mod">
          <ac:chgData name="Japan Sun Shubin" userId="90e3a638bb69b60f" providerId="LiveId" clId="{7C8623E0-A6C6-492A-9326-CD9BCF415888}" dt="2022-03-17T09:55:24.022" v="5043" actId="20577"/>
          <ac:spMkLst>
            <pc:docMk/>
            <pc:sldMk cId="2984660392" sldId="267"/>
            <ac:spMk id="5" creationId="{B6BCBD67-BB9B-4088-99C6-949CB7352F33}"/>
          </ac:spMkLst>
        </pc:spChg>
        <pc:spChg chg="mod">
          <ac:chgData name="Japan Sun Shubin" userId="90e3a638bb69b60f" providerId="LiveId" clId="{7C8623E0-A6C6-492A-9326-CD9BCF415888}" dt="2022-03-18T05:38:49.189" v="5146"/>
          <ac:spMkLst>
            <pc:docMk/>
            <pc:sldMk cId="2984660392" sldId="267"/>
            <ac:spMk id="9" creationId="{B6F50BBF-DBE8-4F0A-B6A4-560DC3E7DBD2}"/>
          </ac:spMkLst>
        </pc:spChg>
      </pc:sldChg>
      <pc:sldChg chg="modSp mod">
        <pc:chgData name="Japan Sun Shubin" userId="90e3a638bb69b60f" providerId="LiveId" clId="{7C8623E0-A6C6-492A-9326-CD9BCF415888}" dt="2022-03-13T09:30:53.778" v="2488" actId="20577"/>
        <pc:sldMkLst>
          <pc:docMk/>
          <pc:sldMk cId="1525267271" sldId="271"/>
        </pc:sldMkLst>
        <pc:spChg chg="mod">
          <ac:chgData name="Japan Sun Shubin" userId="90e3a638bb69b60f" providerId="LiveId" clId="{7C8623E0-A6C6-492A-9326-CD9BCF415888}" dt="2022-03-13T09:30:53.778" v="2488" actId="20577"/>
          <ac:spMkLst>
            <pc:docMk/>
            <pc:sldMk cId="1525267271" sldId="271"/>
            <ac:spMk id="4" creationId="{CDD689BE-E37F-43E0-9387-FEE56F59BBFE}"/>
          </ac:spMkLst>
        </pc:spChg>
      </pc:sldChg>
      <pc:sldChg chg="modSp mod">
        <pc:chgData name="Japan Sun Shubin" userId="90e3a638bb69b60f" providerId="LiveId" clId="{7C8623E0-A6C6-492A-9326-CD9BCF415888}" dt="2022-03-13T08:04:02.155" v="1967" actId="1076"/>
        <pc:sldMkLst>
          <pc:docMk/>
          <pc:sldMk cId="7925648" sldId="311"/>
        </pc:sldMkLst>
        <pc:spChg chg="mod">
          <ac:chgData name="Japan Sun Shubin" userId="90e3a638bb69b60f" providerId="LiveId" clId="{7C8623E0-A6C6-492A-9326-CD9BCF415888}" dt="2022-03-13T08:04:02.155" v="1967" actId="1076"/>
          <ac:spMkLst>
            <pc:docMk/>
            <pc:sldMk cId="7925648" sldId="311"/>
            <ac:spMk id="6" creationId="{9AE263CB-8760-4BD3-A98C-E0EB2C19CA5C}"/>
          </ac:spMkLst>
        </pc:spChg>
      </pc:sldChg>
      <pc:sldChg chg="addSp delSp modSp mod modNotesTx">
        <pc:chgData name="Japan Sun Shubin" userId="90e3a638bb69b60f" providerId="LiveId" clId="{7C8623E0-A6C6-492A-9326-CD9BCF415888}" dt="2022-03-13T07:45:07.897" v="1740" actId="20577"/>
        <pc:sldMkLst>
          <pc:docMk/>
          <pc:sldMk cId="2255982994" sldId="421"/>
        </pc:sldMkLst>
        <pc:spChg chg="mod">
          <ac:chgData name="Japan Sun Shubin" userId="90e3a638bb69b60f" providerId="LiveId" clId="{7C8623E0-A6C6-492A-9326-CD9BCF415888}" dt="2022-03-13T07:37:47.973" v="1565" actId="20577"/>
          <ac:spMkLst>
            <pc:docMk/>
            <pc:sldMk cId="2255982994" sldId="421"/>
            <ac:spMk id="5" creationId="{1200E6D4-C0A4-438B-8270-C58600D7E047}"/>
          </ac:spMkLst>
        </pc:spChg>
        <pc:spChg chg="mod">
          <ac:chgData name="Japan Sun Shubin" userId="90e3a638bb69b60f" providerId="LiveId" clId="{7C8623E0-A6C6-492A-9326-CD9BCF415888}" dt="2022-03-13T07:36:11.169" v="1489" actId="6549"/>
          <ac:spMkLst>
            <pc:docMk/>
            <pc:sldMk cId="2255982994" sldId="421"/>
            <ac:spMk id="9" creationId="{56413B95-9000-45FF-8815-58EB0AA03402}"/>
          </ac:spMkLst>
        </pc:spChg>
        <pc:spChg chg="mod">
          <ac:chgData name="Japan Sun Shubin" userId="90e3a638bb69b60f" providerId="LiveId" clId="{7C8623E0-A6C6-492A-9326-CD9BCF415888}" dt="2022-03-13T07:38:47.759" v="1601" actId="20577"/>
          <ac:spMkLst>
            <pc:docMk/>
            <pc:sldMk cId="2255982994" sldId="421"/>
            <ac:spMk id="14" creationId="{5D374117-60D5-4017-80FF-5664E4F95B19}"/>
          </ac:spMkLst>
        </pc:spChg>
        <pc:spChg chg="mod">
          <ac:chgData name="Japan Sun Shubin" userId="90e3a638bb69b60f" providerId="LiveId" clId="{7C8623E0-A6C6-492A-9326-CD9BCF415888}" dt="2022-03-13T07:44:11.399" v="1701" actId="1076"/>
          <ac:spMkLst>
            <pc:docMk/>
            <pc:sldMk cId="2255982994" sldId="421"/>
            <ac:spMk id="15" creationId="{CF9DDBD0-C1C5-43D4-9EA3-23D825C0F161}"/>
          </ac:spMkLst>
        </pc:spChg>
        <pc:spChg chg="add del">
          <ac:chgData name="Japan Sun Shubin" userId="90e3a638bb69b60f" providerId="LiveId" clId="{7C8623E0-A6C6-492A-9326-CD9BCF415888}" dt="2022-03-13T07:43:38.529" v="1695" actId="478"/>
          <ac:spMkLst>
            <pc:docMk/>
            <pc:sldMk cId="2255982994" sldId="421"/>
            <ac:spMk id="20" creationId="{0A247621-2A03-4550-ADEA-7D652BF9BE4C}"/>
          </ac:spMkLst>
        </pc:spChg>
        <pc:spChg chg="mod">
          <ac:chgData name="Japan Sun Shubin" userId="90e3a638bb69b60f" providerId="LiveId" clId="{7C8623E0-A6C6-492A-9326-CD9BCF415888}" dt="2022-03-13T07:44:06.340" v="1700" actId="1076"/>
          <ac:spMkLst>
            <pc:docMk/>
            <pc:sldMk cId="2255982994" sldId="421"/>
            <ac:spMk id="26" creationId="{BA4A1E78-A2A8-47F1-85D5-03270FAA96BB}"/>
          </ac:spMkLst>
        </pc:spChg>
        <pc:spChg chg="mod">
          <ac:chgData name="Japan Sun Shubin" userId="90e3a638bb69b60f" providerId="LiveId" clId="{7C8623E0-A6C6-492A-9326-CD9BCF415888}" dt="2022-03-13T07:44:18.269" v="1702" actId="1076"/>
          <ac:spMkLst>
            <pc:docMk/>
            <pc:sldMk cId="2255982994" sldId="421"/>
            <ac:spMk id="33" creationId="{790E2782-9D7A-469E-BEE1-359D216AD1F1}"/>
          </ac:spMkLst>
        </pc:spChg>
        <pc:spChg chg="del">
          <ac:chgData name="Japan Sun Shubin" userId="90e3a638bb69b60f" providerId="LiveId" clId="{7C8623E0-A6C6-492A-9326-CD9BCF415888}" dt="2022-03-13T07:35:54.208" v="1484" actId="478"/>
          <ac:spMkLst>
            <pc:docMk/>
            <pc:sldMk cId="2255982994" sldId="421"/>
            <ac:spMk id="41" creationId="{12AD1554-9108-4AC6-9DC7-AF4853D6D5AB}"/>
          </ac:spMkLst>
        </pc:spChg>
        <pc:spChg chg="del">
          <ac:chgData name="Japan Sun Shubin" userId="90e3a638bb69b60f" providerId="LiveId" clId="{7C8623E0-A6C6-492A-9326-CD9BCF415888}" dt="2022-03-13T07:43:29.749" v="1693" actId="478"/>
          <ac:spMkLst>
            <pc:docMk/>
            <pc:sldMk cId="2255982994" sldId="421"/>
            <ac:spMk id="55" creationId="{DAA09371-4108-4967-8DBE-A127F3E2E10C}"/>
          </ac:spMkLst>
        </pc:spChg>
        <pc:spChg chg="mod">
          <ac:chgData name="Japan Sun Shubin" userId="90e3a638bb69b60f" providerId="LiveId" clId="{7C8623E0-A6C6-492A-9326-CD9BCF415888}" dt="2022-03-13T07:37:54.312" v="1566" actId="1076"/>
          <ac:spMkLst>
            <pc:docMk/>
            <pc:sldMk cId="2255982994" sldId="421"/>
            <ac:spMk id="63" creationId="{7FF20344-291E-406A-B3CD-CEC837BEECC8}"/>
          </ac:spMkLst>
        </pc:spChg>
        <pc:spChg chg="add del mod">
          <ac:chgData name="Japan Sun Shubin" userId="90e3a638bb69b60f" providerId="LiveId" clId="{7C8623E0-A6C6-492A-9326-CD9BCF415888}" dt="2022-03-13T07:40:30.089" v="1621" actId="1076"/>
          <ac:spMkLst>
            <pc:docMk/>
            <pc:sldMk cId="2255982994" sldId="421"/>
            <ac:spMk id="64" creationId="{E1E8DC19-F2D2-47D4-BE4D-CCDCAE5A4D53}"/>
          </ac:spMkLst>
        </pc:spChg>
        <pc:spChg chg="del mod">
          <ac:chgData name="Japan Sun Shubin" userId="90e3a638bb69b60f" providerId="LiveId" clId="{7C8623E0-A6C6-492A-9326-CD9BCF415888}" dt="2022-03-13T07:40:18.630" v="1618" actId="478"/>
          <ac:spMkLst>
            <pc:docMk/>
            <pc:sldMk cId="2255982994" sldId="421"/>
            <ac:spMk id="69" creationId="{033D9099-8FE9-4FCA-9874-92A0865785E3}"/>
          </ac:spMkLst>
        </pc:spChg>
        <pc:spChg chg="mod">
          <ac:chgData name="Japan Sun Shubin" userId="90e3a638bb69b60f" providerId="LiveId" clId="{7C8623E0-A6C6-492A-9326-CD9BCF415888}" dt="2022-03-13T07:42:41.170" v="1654" actId="1038"/>
          <ac:spMkLst>
            <pc:docMk/>
            <pc:sldMk cId="2255982994" sldId="421"/>
            <ac:spMk id="72" creationId="{E002254B-5D66-448F-9FB2-98F51907CA5B}"/>
          </ac:spMkLst>
        </pc:spChg>
        <pc:spChg chg="mod">
          <ac:chgData name="Japan Sun Shubin" userId="90e3a638bb69b60f" providerId="LiveId" clId="{7C8623E0-A6C6-492A-9326-CD9BCF415888}" dt="2022-03-13T07:42:47.785" v="1667" actId="1038"/>
          <ac:spMkLst>
            <pc:docMk/>
            <pc:sldMk cId="2255982994" sldId="421"/>
            <ac:spMk id="118" creationId="{293ED503-5A85-47A1-9D1C-07042414D115}"/>
          </ac:spMkLst>
        </pc:spChg>
        <pc:spChg chg="mod">
          <ac:chgData name="Japan Sun Shubin" userId="90e3a638bb69b60f" providerId="LiveId" clId="{7C8623E0-A6C6-492A-9326-CD9BCF415888}" dt="2022-03-13T07:42:55.472" v="1688" actId="1038"/>
          <ac:spMkLst>
            <pc:docMk/>
            <pc:sldMk cId="2255982994" sldId="421"/>
            <ac:spMk id="157" creationId="{46034C0C-2ED8-4D53-BAA7-9D7BF45599BC}"/>
          </ac:spMkLst>
        </pc:spChg>
        <pc:cxnChg chg="mod ord">
          <ac:chgData name="Japan Sun Shubin" userId="90e3a638bb69b60f" providerId="LiveId" clId="{7C8623E0-A6C6-492A-9326-CD9BCF415888}" dt="2022-03-13T07:44:45.220" v="1704" actId="166"/>
          <ac:cxnSpMkLst>
            <pc:docMk/>
            <pc:sldMk cId="2255982994" sldId="421"/>
            <ac:cxnSpMk id="17" creationId="{016ECC0C-9017-418D-BC5D-177F2B39904E}"/>
          </ac:cxnSpMkLst>
        </pc:cxnChg>
        <pc:cxnChg chg="mod ord">
          <ac:chgData name="Japan Sun Shubin" userId="90e3a638bb69b60f" providerId="LiveId" clId="{7C8623E0-A6C6-492A-9326-CD9BCF415888}" dt="2022-03-13T07:44:50.910" v="1705" actId="166"/>
          <ac:cxnSpMkLst>
            <pc:docMk/>
            <pc:sldMk cId="2255982994" sldId="421"/>
            <ac:cxnSpMk id="29" creationId="{A44ED81E-F892-4A10-92A0-9D85CAD3FBBE}"/>
          </ac:cxnSpMkLst>
        </pc:cxnChg>
        <pc:cxnChg chg="mod">
          <ac:chgData name="Japan Sun Shubin" userId="90e3a638bb69b60f" providerId="LiveId" clId="{7C8623E0-A6C6-492A-9326-CD9BCF415888}" dt="2022-03-13T07:44:18.269" v="1702" actId="1076"/>
          <ac:cxnSpMkLst>
            <pc:docMk/>
            <pc:sldMk cId="2255982994" sldId="421"/>
            <ac:cxnSpMk id="40" creationId="{8583CF7D-9C8D-420F-B752-6D454C4609AD}"/>
          </ac:cxnSpMkLst>
        </pc:cxnChg>
        <pc:cxnChg chg="mod">
          <ac:chgData name="Japan Sun Shubin" userId="90e3a638bb69b60f" providerId="LiveId" clId="{7C8623E0-A6C6-492A-9326-CD9BCF415888}" dt="2022-03-13T07:44:18.269" v="1702" actId="1076"/>
          <ac:cxnSpMkLst>
            <pc:docMk/>
            <pc:sldMk cId="2255982994" sldId="421"/>
            <ac:cxnSpMk id="43" creationId="{A4D9A228-8B79-4919-906F-6ABC9D4767AF}"/>
          </ac:cxnSpMkLst>
        </pc:cxnChg>
        <pc:cxnChg chg="mod">
          <ac:chgData name="Japan Sun Shubin" userId="90e3a638bb69b60f" providerId="LiveId" clId="{7C8623E0-A6C6-492A-9326-CD9BCF415888}" dt="2022-03-13T07:42:55.472" v="1688" actId="1038"/>
          <ac:cxnSpMkLst>
            <pc:docMk/>
            <pc:sldMk cId="2255982994" sldId="421"/>
            <ac:cxnSpMk id="51" creationId="{0A3A54FE-629D-4CC7-9540-FC89599CC25E}"/>
          </ac:cxnSpMkLst>
        </pc:cxnChg>
        <pc:cxnChg chg="mod ord">
          <ac:chgData name="Japan Sun Shubin" userId="90e3a638bb69b60f" providerId="LiveId" clId="{7C8623E0-A6C6-492A-9326-CD9BCF415888}" dt="2022-03-13T07:44:38.907" v="1703" actId="166"/>
          <ac:cxnSpMkLst>
            <pc:docMk/>
            <pc:sldMk cId="2255982994" sldId="421"/>
            <ac:cxnSpMk id="54" creationId="{4124E61D-38AF-4F1D-8F5C-863465225723}"/>
          </ac:cxnSpMkLst>
        </pc:cxnChg>
        <pc:cxnChg chg="add del mod">
          <ac:chgData name="Japan Sun Shubin" userId="90e3a638bb69b60f" providerId="LiveId" clId="{7C8623E0-A6C6-492A-9326-CD9BCF415888}" dt="2022-03-13T07:41:34.532" v="1626" actId="478"/>
          <ac:cxnSpMkLst>
            <pc:docMk/>
            <pc:sldMk cId="2255982994" sldId="421"/>
            <ac:cxnSpMk id="59" creationId="{FC4E32BA-971F-4A33-9C28-E8EA9079B908}"/>
          </ac:cxnSpMkLst>
        </pc:cxnChg>
        <pc:cxnChg chg="mod">
          <ac:chgData name="Japan Sun Shubin" userId="90e3a638bb69b60f" providerId="LiveId" clId="{7C8623E0-A6C6-492A-9326-CD9BCF415888}" dt="2022-03-13T07:42:47.785" v="1667" actId="1038"/>
          <ac:cxnSpMkLst>
            <pc:docMk/>
            <pc:sldMk cId="2255982994" sldId="421"/>
            <ac:cxnSpMk id="65" creationId="{53C05C3C-0B8F-4178-8CFF-3FA425E9E7FB}"/>
          </ac:cxnSpMkLst>
        </pc:cxnChg>
        <pc:cxnChg chg="add del mod">
          <ac:chgData name="Japan Sun Shubin" userId="90e3a638bb69b60f" providerId="LiveId" clId="{7C8623E0-A6C6-492A-9326-CD9BCF415888}" dt="2022-03-13T07:42:55.472" v="1688" actId="1038"/>
          <ac:cxnSpMkLst>
            <pc:docMk/>
            <pc:sldMk cId="2255982994" sldId="421"/>
            <ac:cxnSpMk id="70" creationId="{615AFCA8-94D7-4B65-8BCD-84C442C64FE3}"/>
          </ac:cxnSpMkLst>
        </pc:cxnChg>
        <pc:cxnChg chg="add del mod ord">
          <ac:chgData name="Japan Sun Shubin" userId="90e3a638bb69b60f" providerId="LiveId" clId="{7C8623E0-A6C6-492A-9326-CD9BCF415888}" dt="2022-03-13T07:43:00.656" v="1689" actId="14100"/>
          <ac:cxnSpMkLst>
            <pc:docMk/>
            <pc:sldMk cId="2255982994" sldId="421"/>
            <ac:cxnSpMk id="76" creationId="{C109DD58-1CDA-48D3-956A-4C1D3CD0F3FE}"/>
          </ac:cxnSpMkLst>
        </pc:cxnChg>
        <pc:cxnChg chg="del mod">
          <ac:chgData name="Japan Sun Shubin" userId="90e3a638bb69b60f" providerId="LiveId" clId="{7C8623E0-A6C6-492A-9326-CD9BCF415888}" dt="2022-03-13T07:43:31.879" v="1694" actId="478"/>
          <ac:cxnSpMkLst>
            <pc:docMk/>
            <pc:sldMk cId="2255982994" sldId="421"/>
            <ac:cxnSpMk id="96" creationId="{560AAC29-F3FE-4772-A0BE-C989A9B1B0C0}"/>
          </ac:cxnSpMkLst>
        </pc:cxnChg>
        <pc:cxnChg chg="mod">
          <ac:chgData name="Japan Sun Shubin" userId="90e3a638bb69b60f" providerId="LiveId" clId="{7C8623E0-A6C6-492A-9326-CD9BCF415888}" dt="2022-03-13T07:42:47.785" v="1667" actId="1038"/>
          <ac:cxnSpMkLst>
            <pc:docMk/>
            <pc:sldMk cId="2255982994" sldId="421"/>
            <ac:cxnSpMk id="122" creationId="{06C1F1CE-2954-4796-94C7-52CB7C6E2FD5}"/>
          </ac:cxnSpMkLst>
        </pc:cxnChg>
        <pc:cxnChg chg="mod">
          <ac:chgData name="Japan Sun Shubin" userId="90e3a638bb69b60f" providerId="LiveId" clId="{7C8623E0-A6C6-492A-9326-CD9BCF415888}" dt="2022-03-13T07:42:55.472" v="1688" actId="1038"/>
          <ac:cxnSpMkLst>
            <pc:docMk/>
            <pc:sldMk cId="2255982994" sldId="421"/>
            <ac:cxnSpMk id="125" creationId="{E8A57DBA-8137-4C3E-B7F9-26A70D9845E9}"/>
          </ac:cxnSpMkLst>
        </pc:cxnChg>
        <pc:cxnChg chg="mod">
          <ac:chgData name="Japan Sun Shubin" userId="90e3a638bb69b60f" providerId="LiveId" clId="{7C8623E0-A6C6-492A-9326-CD9BCF415888}" dt="2022-03-13T07:42:55.472" v="1688" actId="1038"/>
          <ac:cxnSpMkLst>
            <pc:docMk/>
            <pc:sldMk cId="2255982994" sldId="421"/>
            <ac:cxnSpMk id="159" creationId="{FC4E95C5-9085-4AAA-A092-BB6276984236}"/>
          </ac:cxnSpMkLst>
        </pc:cxnChg>
      </pc:sldChg>
      <pc:sldChg chg="add">
        <pc:chgData name="Japan Sun Shubin" userId="90e3a638bb69b60f" providerId="LiveId" clId="{7C8623E0-A6C6-492A-9326-CD9BCF415888}" dt="2022-03-18T07:06:27.374" v="5224"/>
        <pc:sldMkLst>
          <pc:docMk/>
          <pc:sldMk cId="3668192520" sldId="511"/>
        </pc:sldMkLst>
      </pc:sldChg>
      <pc:sldChg chg="modSp add mod ord chgLayout">
        <pc:chgData name="Japan Sun Shubin" userId="90e3a638bb69b60f" providerId="LiveId" clId="{7C8623E0-A6C6-492A-9326-CD9BCF415888}" dt="2022-03-18T07:08:11.273" v="5227" actId="700"/>
        <pc:sldMkLst>
          <pc:docMk/>
          <pc:sldMk cId="2242801711" sldId="534"/>
        </pc:sldMkLst>
        <pc:spChg chg="mod ord">
          <ac:chgData name="Japan Sun Shubin" userId="90e3a638bb69b60f" providerId="LiveId" clId="{7C8623E0-A6C6-492A-9326-CD9BCF415888}" dt="2022-03-18T07:08:11.273" v="5227" actId="700"/>
          <ac:spMkLst>
            <pc:docMk/>
            <pc:sldMk cId="2242801711" sldId="534"/>
            <ac:spMk id="14" creationId="{40507990-E7CE-48AE-AC9C-50191265379E}"/>
          </ac:spMkLst>
        </pc:spChg>
        <pc:spChg chg="ord">
          <ac:chgData name="Japan Sun Shubin" userId="90e3a638bb69b60f" providerId="LiveId" clId="{7C8623E0-A6C6-492A-9326-CD9BCF415888}" dt="2022-03-18T07:05:21.871" v="5223" actId="167"/>
          <ac:spMkLst>
            <pc:docMk/>
            <pc:sldMk cId="2242801711" sldId="534"/>
            <ac:spMk id="28" creationId="{45D7BC0B-093E-4A7E-8328-549A6408A8B1}"/>
          </ac:spMkLst>
        </pc:spChg>
      </pc:sldChg>
      <pc:sldChg chg="ord">
        <pc:chgData name="Japan Sun Shubin" userId="90e3a638bb69b60f" providerId="LiveId" clId="{7C8623E0-A6C6-492A-9326-CD9BCF415888}" dt="2022-03-16T09:53:27.403" v="3324"/>
        <pc:sldMkLst>
          <pc:docMk/>
          <pc:sldMk cId="3884277318" sldId="583"/>
        </pc:sldMkLst>
      </pc:sldChg>
      <pc:sldChg chg="modSp mod">
        <pc:chgData name="Japan Sun Shubin" userId="90e3a638bb69b60f" providerId="LiveId" clId="{7C8623E0-A6C6-492A-9326-CD9BCF415888}" dt="2022-03-16T07:33:27.481" v="3097" actId="20577"/>
        <pc:sldMkLst>
          <pc:docMk/>
          <pc:sldMk cId="1679142913" sldId="584"/>
        </pc:sldMkLst>
        <pc:spChg chg="mod">
          <ac:chgData name="Japan Sun Shubin" userId="90e3a638bb69b60f" providerId="LiveId" clId="{7C8623E0-A6C6-492A-9326-CD9BCF415888}" dt="2022-03-16T07:33:27.481" v="3097" actId="20577"/>
          <ac:spMkLst>
            <pc:docMk/>
            <pc:sldMk cId="1679142913" sldId="584"/>
            <ac:spMk id="5" creationId="{9852764F-497E-4C41-8E88-169526872CB5}"/>
          </ac:spMkLst>
        </pc:spChg>
      </pc:sldChg>
      <pc:sldChg chg="delSp add mod">
        <pc:chgData name="Japan Sun Shubin" userId="90e3a638bb69b60f" providerId="LiveId" clId="{7C8623E0-A6C6-492A-9326-CD9BCF415888}" dt="2022-03-18T06:54:42.151" v="5217" actId="478"/>
        <pc:sldMkLst>
          <pc:docMk/>
          <pc:sldMk cId="2111721757" sldId="585"/>
        </pc:sldMkLst>
        <pc:spChg chg="del">
          <ac:chgData name="Japan Sun Shubin" userId="90e3a638bb69b60f" providerId="LiveId" clId="{7C8623E0-A6C6-492A-9326-CD9BCF415888}" dt="2022-03-18T06:54:42.151" v="5217" actId="478"/>
          <ac:spMkLst>
            <pc:docMk/>
            <pc:sldMk cId="2111721757" sldId="585"/>
            <ac:spMk id="31" creationId="{46CADCF1-E293-48A6-8E25-9D5EA66C4637}"/>
          </ac:spMkLst>
        </pc:spChg>
      </pc:sldChg>
      <pc:sldChg chg="delSp modSp add mod ord">
        <pc:chgData name="Japan Sun Shubin" userId="90e3a638bb69b60f" providerId="LiveId" clId="{7C8623E0-A6C6-492A-9326-CD9BCF415888}" dt="2022-03-18T06:54:11.093" v="5215"/>
        <pc:sldMkLst>
          <pc:docMk/>
          <pc:sldMk cId="1757699924" sldId="595"/>
        </pc:sldMkLst>
        <pc:spChg chg="del">
          <ac:chgData name="Japan Sun Shubin" userId="90e3a638bb69b60f" providerId="LiveId" clId="{7C8623E0-A6C6-492A-9326-CD9BCF415888}" dt="2022-03-18T06:52:25.984" v="5209" actId="478"/>
          <ac:spMkLst>
            <pc:docMk/>
            <pc:sldMk cId="1757699924" sldId="595"/>
            <ac:spMk id="69" creationId="{0B488328-B85D-4D7B-8894-105615FF3AA6}"/>
          </ac:spMkLst>
        </pc:spChg>
        <pc:grpChg chg="mod">
          <ac:chgData name="Japan Sun Shubin" userId="90e3a638bb69b60f" providerId="LiveId" clId="{7C8623E0-A6C6-492A-9326-CD9BCF415888}" dt="2022-03-18T06:53:55.797" v="5211" actId="1076"/>
          <ac:grpSpMkLst>
            <pc:docMk/>
            <pc:sldMk cId="1757699924" sldId="595"/>
            <ac:grpSpMk id="5" creationId="{59A340C9-C124-4C1C-9BA7-50A5BD88124B}"/>
          </ac:grpSpMkLst>
        </pc:grpChg>
      </pc:sldChg>
      <pc:sldChg chg="modSp mod">
        <pc:chgData name="Japan Sun Shubin" userId="90e3a638bb69b60f" providerId="LiveId" clId="{7C8623E0-A6C6-492A-9326-CD9BCF415888}" dt="2022-03-08T10:48:09.216" v="482"/>
        <pc:sldMkLst>
          <pc:docMk/>
          <pc:sldMk cId="2382831103" sldId="598"/>
        </pc:sldMkLst>
        <pc:spChg chg="mod">
          <ac:chgData name="Japan Sun Shubin" userId="90e3a638bb69b60f" providerId="LiveId" clId="{7C8623E0-A6C6-492A-9326-CD9BCF415888}" dt="2022-03-08T10:48:09.216" v="482"/>
          <ac:spMkLst>
            <pc:docMk/>
            <pc:sldMk cId="2382831103" sldId="598"/>
            <ac:spMk id="5" creationId="{422FC2F7-6260-4F6E-BC78-D4D0D11003FD}"/>
          </ac:spMkLst>
        </pc:spChg>
      </pc:sldChg>
      <pc:sldChg chg="modSp mod">
        <pc:chgData name="Japan Sun Shubin" userId="90e3a638bb69b60f" providerId="LiveId" clId="{7C8623E0-A6C6-492A-9326-CD9BCF415888}" dt="2022-03-08T10:48:37.941" v="486"/>
        <pc:sldMkLst>
          <pc:docMk/>
          <pc:sldMk cId="1151863546" sldId="599"/>
        </pc:sldMkLst>
        <pc:spChg chg="mod">
          <ac:chgData name="Japan Sun Shubin" userId="90e3a638bb69b60f" providerId="LiveId" clId="{7C8623E0-A6C6-492A-9326-CD9BCF415888}" dt="2022-03-08T10:48:37.941" v="486"/>
          <ac:spMkLst>
            <pc:docMk/>
            <pc:sldMk cId="1151863546" sldId="599"/>
            <ac:spMk id="5" creationId="{422FC2F7-6260-4F6E-BC78-D4D0D11003FD}"/>
          </ac:spMkLst>
        </pc:spChg>
      </pc:sldChg>
      <pc:sldChg chg="modSp mod ord">
        <pc:chgData name="Japan Sun Shubin" userId="90e3a638bb69b60f" providerId="LiveId" clId="{7C8623E0-A6C6-492A-9326-CD9BCF415888}" dt="2022-03-08T10:49:06.382" v="500"/>
        <pc:sldMkLst>
          <pc:docMk/>
          <pc:sldMk cId="3203915435" sldId="600"/>
        </pc:sldMkLst>
        <pc:spChg chg="mod">
          <ac:chgData name="Japan Sun Shubin" userId="90e3a638bb69b60f" providerId="LiveId" clId="{7C8623E0-A6C6-492A-9326-CD9BCF415888}" dt="2022-03-08T10:49:06.382" v="500"/>
          <ac:spMkLst>
            <pc:docMk/>
            <pc:sldMk cId="3203915435" sldId="600"/>
            <ac:spMk id="5" creationId="{422FC2F7-6260-4F6E-BC78-D4D0D11003FD}"/>
          </ac:spMkLst>
        </pc:spChg>
      </pc:sldChg>
      <pc:sldChg chg="modSp mod">
        <pc:chgData name="Japan Sun Shubin" userId="90e3a638bb69b60f" providerId="LiveId" clId="{7C8623E0-A6C6-492A-9326-CD9BCF415888}" dt="2022-03-08T10:48:46.549" v="491"/>
        <pc:sldMkLst>
          <pc:docMk/>
          <pc:sldMk cId="3884999509" sldId="601"/>
        </pc:sldMkLst>
        <pc:spChg chg="mod">
          <ac:chgData name="Japan Sun Shubin" userId="90e3a638bb69b60f" providerId="LiveId" clId="{7C8623E0-A6C6-492A-9326-CD9BCF415888}" dt="2022-03-08T10:48:46.549" v="491"/>
          <ac:spMkLst>
            <pc:docMk/>
            <pc:sldMk cId="3884999509" sldId="601"/>
            <ac:spMk id="5" creationId="{422FC2F7-6260-4F6E-BC78-D4D0D11003FD}"/>
          </ac:spMkLst>
        </pc:spChg>
      </pc:sldChg>
      <pc:sldChg chg="modSp mod">
        <pc:chgData name="Japan Sun Shubin" userId="90e3a638bb69b60f" providerId="LiveId" clId="{7C8623E0-A6C6-492A-9326-CD9BCF415888}" dt="2022-03-08T10:47:33.234" v="471"/>
        <pc:sldMkLst>
          <pc:docMk/>
          <pc:sldMk cId="1048579449" sldId="602"/>
        </pc:sldMkLst>
        <pc:spChg chg="mod">
          <ac:chgData name="Japan Sun Shubin" userId="90e3a638bb69b60f" providerId="LiveId" clId="{7C8623E0-A6C6-492A-9326-CD9BCF415888}" dt="2022-03-08T10:47:33.234" v="471"/>
          <ac:spMkLst>
            <pc:docMk/>
            <pc:sldMk cId="1048579449" sldId="602"/>
            <ac:spMk id="5" creationId="{422FC2F7-6260-4F6E-BC78-D4D0D11003FD}"/>
          </ac:spMkLst>
        </pc:spChg>
      </pc:sldChg>
      <pc:sldChg chg="modSp mod">
        <pc:chgData name="Japan Sun Shubin" userId="90e3a638bb69b60f" providerId="LiveId" clId="{7C8623E0-A6C6-492A-9326-CD9BCF415888}" dt="2022-03-08T10:48:54.574" v="495"/>
        <pc:sldMkLst>
          <pc:docMk/>
          <pc:sldMk cId="1828314968" sldId="603"/>
        </pc:sldMkLst>
        <pc:spChg chg="mod">
          <ac:chgData name="Japan Sun Shubin" userId="90e3a638bb69b60f" providerId="LiveId" clId="{7C8623E0-A6C6-492A-9326-CD9BCF415888}" dt="2022-03-08T10:48:54.574" v="495"/>
          <ac:spMkLst>
            <pc:docMk/>
            <pc:sldMk cId="1828314968" sldId="603"/>
            <ac:spMk id="5" creationId="{422FC2F7-6260-4F6E-BC78-D4D0D11003FD}"/>
          </ac:spMkLst>
        </pc:spChg>
      </pc:sldChg>
      <pc:sldChg chg="addSp delSp modSp mod ord">
        <pc:chgData name="Japan Sun Shubin" userId="90e3a638bb69b60f" providerId="LiveId" clId="{7C8623E0-A6C6-492A-9326-CD9BCF415888}" dt="2022-03-17T08:44:25.730" v="4943" actId="14100"/>
        <pc:sldMkLst>
          <pc:docMk/>
          <pc:sldMk cId="260266343" sldId="604"/>
        </pc:sldMkLst>
        <pc:spChg chg="mod">
          <ac:chgData name="Japan Sun Shubin" userId="90e3a638bb69b60f" providerId="LiveId" clId="{7C8623E0-A6C6-492A-9326-CD9BCF415888}" dt="2022-03-16T10:00:21.581" v="3561" actId="20577"/>
          <ac:spMkLst>
            <pc:docMk/>
            <pc:sldMk cId="260266343" sldId="604"/>
            <ac:spMk id="3" creationId="{CB65FD28-FF1F-4C24-B2EF-3867D8D3F046}"/>
          </ac:spMkLst>
        </pc:spChg>
        <pc:spChg chg="del">
          <ac:chgData name="Japan Sun Shubin" userId="90e3a638bb69b60f" providerId="LiveId" clId="{7C8623E0-A6C6-492A-9326-CD9BCF415888}" dt="2022-03-17T08:42:18.623" v="4934" actId="478"/>
          <ac:spMkLst>
            <pc:docMk/>
            <pc:sldMk cId="260266343" sldId="604"/>
            <ac:spMk id="4" creationId="{13B4DE50-4CF4-43E7-AC47-72239B96CC64}"/>
          </ac:spMkLst>
        </pc:spChg>
        <pc:spChg chg="add del mod">
          <ac:chgData name="Japan Sun Shubin" userId="90e3a638bb69b60f" providerId="LiveId" clId="{7C8623E0-A6C6-492A-9326-CD9BCF415888}" dt="2022-03-17T08:41:52.443" v="4933" actId="478"/>
          <ac:spMkLst>
            <pc:docMk/>
            <pc:sldMk cId="260266343" sldId="604"/>
            <ac:spMk id="6" creationId="{DB4C7122-F7C6-4AA2-8B52-D638D63EEDBC}"/>
          </ac:spMkLst>
        </pc:spChg>
        <pc:spChg chg="add del mod">
          <ac:chgData name="Japan Sun Shubin" userId="90e3a638bb69b60f" providerId="LiveId" clId="{7C8623E0-A6C6-492A-9326-CD9BCF415888}" dt="2022-03-17T08:42:21.606" v="4935" actId="478"/>
          <ac:spMkLst>
            <pc:docMk/>
            <pc:sldMk cId="260266343" sldId="604"/>
            <ac:spMk id="8" creationId="{F0F9F1A0-1D9C-4854-ADBE-59794F47214B}"/>
          </ac:spMkLst>
        </pc:spChg>
        <pc:spChg chg="add del">
          <ac:chgData name="Japan Sun Shubin" userId="90e3a638bb69b60f" providerId="LiveId" clId="{7C8623E0-A6C6-492A-9326-CD9BCF415888}" dt="2022-03-17T08:42:48.925" v="4938" actId="22"/>
          <ac:spMkLst>
            <pc:docMk/>
            <pc:sldMk cId="260266343" sldId="604"/>
            <ac:spMk id="10" creationId="{AB248836-975F-4DA6-9B62-1ADC20694EC6}"/>
          </ac:spMkLst>
        </pc:spChg>
        <pc:graphicFrameChg chg="add mod modGraphic">
          <ac:chgData name="Japan Sun Shubin" userId="90e3a638bb69b60f" providerId="LiveId" clId="{7C8623E0-A6C6-492A-9326-CD9BCF415888}" dt="2022-03-17T08:44:25.730" v="4943" actId="14100"/>
          <ac:graphicFrameMkLst>
            <pc:docMk/>
            <pc:sldMk cId="260266343" sldId="604"/>
            <ac:graphicFrameMk id="11" creationId="{3A48C04F-8FEA-4501-B379-772D04D6787F}"/>
          </ac:graphicFrameMkLst>
        </pc:graphicFrameChg>
      </pc:sldChg>
      <pc:sldChg chg="modSp mod ord">
        <pc:chgData name="Japan Sun Shubin" userId="90e3a638bb69b60f" providerId="LiveId" clId="{7C8623E0-A6C6-492A-9326-CD9BCF415888}" dt="2022-03-16T09:58:42.067" v="3489" actId="207"/>
        <pc:sldMkLst>
          <pc:docMk/>
          <pc:sldMk cId="1444263509" sldId="605"/>
        </pc:sldMkLst>
        <pc:spChg chg="mod">
          <ac:chgData name="Japan Sun Shubin" userId="90e3a638bb69b60f" providerId="LiveId" clId="{7C8623E0-A6C6-492A-9326-CD9BCF415888}" dt="2022-03-16T09:57:46.265" v="3455" actId="20577"/>
          <ac:spMkLst>
            <pc:docMk/>
            <pc:sldMk cId="1444263509" sldId="605"/>
            <ac:spMk id="3" creationId="{CB65FD28-FF1F-4C24-B2EF-3867D8D3F046}"/>
          </ac:spMkLst>
        </pc:spChg>
        <pc:spChg chg="mod">
          <ac:chgData name="Japan Sun Shubin" userId="90e3a638bb69b60f" providerId="LiveId" clId="{7C8623E0-A6C6-492A-9326-CD9BCF415888}" dt="2022-03-16T09:58:42.067" v="3489" actId="207"/>
          <ac:spMkLst>
            <pc:docMk/>
            <pc:sldMk cId="1444263509" sldId="605"/>
            <ac:spMk id="4" creationId="{13B4DE50-4CF4-43E7-AC47-72239B96CC64}"/>
          </ac:spMkLst>
        </pc:spChg>
      </pc:sldChg>
      <pc:sldChg chg="addSp modSp add mod">
        <pc:chgData name="Japan Sun Shubin" userId="90e3a638bb69b60f" providerId="LiveId" clId="{7C8623E0-A6C6-492A-9326-CD9BCF415888}" dt="2022-03-16T10:03:47.746" v="3775"/>
        <pc:sldMkLst>
          <pc:docMk/>
          <pc:sldMk cId="586936425" sldId="606"/>
        </pc:sldMkLst>
        <pc:spChg chg="mod">
          <ac:chgData name="Japan Sun Shubin" userId="90e3a638bb69b60f" providerId="LiveId" clId="{7C8623E0-A6C6-492A-9326-CD9BCF415888}" dt="2022-03-16T10:03:38.471" v="3774" actId="20577"/>
          <ac:spMkLst>
            <pc:docMk/>
            <pc:sldMk cId="586936425" sldId="606"/>
            <ac:spMk id="3" creationId="{CB65FD28-FF1F-4C24-B2EF-3867D8D3F046}"/>
          </ac:spMkLst>
        </pc:spChg>
        <pc:spChg chg="add mod">
          <ac:chgData name="Japan Sun Shubin" userId="90e3a638bb69b60f" providerId="LiveId" clId="{7C8623E0-A6C6-492A-9326-CD9BCF415888}" dt="2022-03-16T10:03:47.746" v="3775"/>
          <ac:spMkLst>
            <pc:docMk/>
            <pc:sldMk cId="586936425" sldId="606"/>
            <ac:spMk id="6" creationId="{AA7038EE-0935-4F6A-9EA5-F39C7BDC90F6}"/>
          </ac:spMkLst>
        </pc:spChg>
      </pc:sldChg>
      <pc:sldChg chg="del">
        <pc:chgData name="Japan Sun Shubin" userId="90e3a638bb69b60f" providerId="LiveId" clId="{7C8623E0-A6C6-492A-9326-CD9BCF415888}" dt="2022-03-16T10:02:54.467" v="3692" actId="2696"/>
        <pc:sldMkLst>
          <pc:docMk/>
          <pc:sldMk cId="1594105144" sldId="606"/>
        </pc:sldMkLst>
      </pc:sldChg>
      <pc:sldChg chg="addSp modSp mod ord">
        <pc:chgData name="Japan Sun Shubin" userId="90e3a638bb69b60f" providerId="LiveId" clId="{7C8623E0-A6C6-492A-9326-CD9BCF415888}" dt="2022-03-16T10:02:35.846" v="3691"/>
        <pc:sldMkLst>
          <pc:docMk/>
          <pc:sldMk cId="177404100" sldId="607"/>
        </pc:sldMkLst>
        <pc:spChg chg="mod">
          <ac:chgData name="Japan Sun Shubin" userId="90e3a638bb69b60f" providerId="LiveId" clId="{7C8623E0-A6C6-492A-9326-CD9BCF415888}" dt="2022-03-16T10:02:18.667" v="3690" actId="20577"/>
          <ac:spMkLst>
            <pc:docMk/>
            <pc:sldMk cId="177404100" sldId="607"/>
            <ac:spMk id="3" creationId="{CB65FD28-FF1F-4C24-B2EF-3867D8D3F046}"/>
          </ac:spMkLst>
        </pc:spChg>
        <pc:spChg chg="add mod">
          <ac:chgData name="Japan Sun Shubin" userId="90e3a638bb69b60f" providerId="LiveId" clId="{7C8623E0-A6C6-492A-9326-CD9BCF415888}" dt="2022-03-16T10:02:35.846" v="3691"/>
          <ac:spMkLst>
            <pc:docMk/>
            <pc:sldMk cId="177404100" sldId="607"/>
            <ac:spMk id="6" creationId="{38FF7E52-C435-4206-A714-A2F933AAD523}"/>
          </ac:spMkLst>
        </pc:spChg>
      </pc:sldChg>
      <pc:sldChg chg="modSp mod">
        <pc:chgData name="Japan Sun Shubin" userId="90e3a638bb69b60f" providerId="LiveId" clId="{7C8623E0-A6C6-492A-9326-CD9BCF415888}" dt="2022-03-16T10:50:39.269" v="4005" actId="14100"/>
        <pc:sldMkLst>
          <pc:docMk/>
          <pc:sldMk cId="3801938267" sldId="614"/>
        </pc:sldMkLst>
        <pc:spChg chg="mod">
          <ac:chgData name="Japan Sun Shubin" userId="90e3a638bb69b60f" providerId="LiveId" clId="{7C8623E0-A6C6-492A-9326-CD9BCF415888}" dt="2022-03-16T10:42:12.894" v="3990" actId="20577"/>
          <ac:spMkLst>
            <pc:docMk/>
            <pc:sldMk cId="3801938267" sldId="614"/>
            <ac:spMk id="2" creationId="{E1ABD8F1-CC83-405C-8A5C-14FB79798663}"/>
          </ac:spMkLst>
        </pc:spChg>
        <pc:spChg chg="mod">
          <ac:chgData name="Japan Sun Shubin" userId="90e3a638bb69b60f" providerId="LiveId" clId="{7C8623E0-A6C6-492A-9326-CD9BCF415888}" dt="2022-03-16T10:50:39.269" v="4005" actId="14100"/>
          <ac:spMkLst>
            <pc:docMk/>
            <pc:sldMk cId="3801938267" sldId="614"/>
            <ac:spMk id="6" creationId="{267E0C4A-3F65-4E8F-8312-58310CA4E51F}"/>
          </ac:spMkLst>
        </pc:spChg>
      </pc:sldChg>
      <pc:sldChg chg="modSp add mod">
        <pc:chgData name="Japan Sun Shubin" userId="90e3a638bb69b60f" providerId="LiveId" clId="{7C8623E0-A6C6-492A-9326-CD9BCF415888}" dt="2022-03-16T10:39:10.533" v="3970" actId="20577"/>
        <pc:sldMkLst>
          <pc:docMk/>
          <pc:sldMk cId="212300663" sldId="622"/>
        </pc:sldMkLst>
        <pc:spChg chg="mod">
          <ac:chgData name="Japan Sun Shubin" userId="90e3a638bb69b60f" providerId="LiveId" clId="{7C8623E0-A6C6-492A-9326-CD9BCF415888}" dt="2022-03-16T10:38:14.679" v="3914"/>
          <ac:spMkLst>
            <pc:docMk/>
            <pc:sldMk cId="212300663" sldId="622"/>
            <ac:spMk id="2" creationId="{E1ABD8F1-CC83-405C-8A5C-14FB79798663}"/>
          </ac:spMkLst>
        </pc:spChg>
        <pc:spChg chg="mod">
          <ac:chgData name="Japan Sun Shubin" userId="90e3a638bb69b60f" providerId="LiveId" clId="{7C8623E0-A6C6-492A-9326-CD9BCF415888}" dt="2022-03-16T10:39:10.533" v="3970" actId="20577"/>
          <ac:spMkLst>
            <pc:docMk/>
            <pc:sldMk cId="212300663" sldId="622"/>
            <ac:spMk id="3" creationId="{F663BCB6-5421-44E0-92B1-27BE6DF28038}"/>
          </ac:spMkLst>
        </pc:spChg>
      </pc:sldChg>
      <pc:sldChg chg="del">
        <pc:chgData name="Japan Sun Shubin" userId="90e3a638bb69b60f" providerId="LiveId" clId="{7C8623E0-A6C6-492A-9326-CD9BCF415888}" dt="2022-03-16T10:37:13.748" v="3912" actId="2696"/>
        <pc:sldMkLst>
          <pc:docMk/>
          <pc:sldMk cId="706933820" sldId="622"/>
        </pc:sldMkLst>
      </pc:sldChg>
      <pc:sldChg chg="modSp mod">
        <pc:chgData name="Japan Sun Shubin" userId="90e3a638bb69b60f" providerId="LiveId" clId="{7C8623E0-A6C6-492A-9326-CD9BCF415888}" dt="2022-03-08T07:05:52.340" v="223" actId="20577"/>
        <pc:sldMkLst>
          <pc:docMk/>
          <pc:sldMk cId="571570477" sldId="630"/>
        </pc:sldMkLst>
        <pc:spChg chg="mod">
          <ac:chgData name="Japan Sun Shubin" userId="90e3a638bb69b60f" providerId="LiveId" clId="{7C8623E0-A6C6-492A-9326-CD9BCF415888}" dt="2022-03-08T07:05:30.547" v="207" actId="20577"/>
          <ac:spMkLst>
            <pc:docMk/>
            <pc:sldMk cId="571570477" sldId="630"/>
            <ac:spMk id="2" creationId="{D42AF797-E67B-469F-B881-0505E44ACDF9}"/>
          </ac:spMkLst>
        </pc:spChg>
        <pc:spChg chg="mod">
          <ac:chgData name="Japan Sun Shubin" userId="90e3a638bb69b60f" providerId="LiveId" clId="{7C8623E0-A6C6-492A-9326-CD9BCF415888}" dt="2022-03-08T07:05:52.340" v="223" actId="20577"/>
          <ac:spMkLst>
            <pc:docMk/>
            <pc:sldMk cId="571570477" sldId="630"/>
            <ac:spMk id="6" creationId="{A902CDA3-EE99-4CAB-B806-2B9B1763F848}"/>
          </ac:spMkLst>
        </pc:spChg>
      </pc:sldChg>
      <pc:sldChg chg="del">
        <pc:chgData name="Japan Sun Shubin" userId="90e3a638bb69b60f" providerId="LiveId" clId="{7C8623E0-A6C6-492A-9326-CD9BCF415888}" dt="2022-03-16T10:37:03.950" v="3911" actId="2696"/>
        <pc:sldMkLst>
          <pc:docMk/>
          <pc:sldMk cId="2122560947" sldId="637"/>
        </pc:sldMkLst>
      </pc:sldChg>
      <pc:sldChg chg="modSp mod ord">
        <pc:chgData name="Japan Sun Shubin" userId="90e3a638bb69b60f" providerId="LiveId" clId="{7C8623E0-A6C6-492A-9326-CD9BCF415888}" dt="2022-03-08T07:06:36.766" v="241"/>
        <pc:sldMkLst>
          <pc:docMk/>
          <pc:sldMk cId="1681258471" sldId="647"/>
        </pc:sldMkLst>
        <pc:spChg chg="mod">
          <ac:chgData name="Japan Sun Shubin" userId="90e3a638bb69b60f" providerId="LiveId" clId="{7C8623E0-A6C6-492A-9326-CD9BCF415888}" dt="2022-03-08T07:06:16.150" v="235" actId="20577"/>
          <ac:spMkLst>
            <pc:docMk/>
            <pc:sldMk cId="1681258471" sldId="647"/>
            <ac:spMk id="2" creationId="{D42AF797-E67B-469F-B881-0505E44ACDF9}"/>
          </ac:spMkLst>
        </pc:spChg>
      </pc:sldChg>
      <pc:sldChg chg="addSp modSp add mod ord">
        <pc:chgData name="Japan Sun Shubin" userId="90e3a638bb69b60f" providerId="LiveId" clId="{7C8623E0-A6C6-492A-9326-CD9BCF415888}" dt="2022-03-17T09:57:33.502" v="5051"/>
        <pc:sldMkLst>
          <pc:docMk/>
          <pc:sldMk cId="74504069" sldId="649"/>
        </pc:sldMkLst>
        <pc:spChg chg="mod">
          <ac:chgData name="Japan Sun Shubin" userId="90e3a638bb69b60f" providerId="LiveId" clId="{7C8623E0-A6C6-492A-9326-CD9BCF415888}" dt="2022-03-16T10:04:15.779" v="3805" actId="20577"/>
          <ac:spMkLst>
            <pc:docMk/>
            <pc:sldMk cId="74504069" sldId="649"/>
            <ac:spMk id="2" creationId="{FB34499F-30F3-4CB2-B78C-AF7AC536DCC6}"/>
          </ac:spMkLst>
        </pc:spChg>
        <pc:spChg chg="add mod">
          <ac:chgData name="Japan Sun Shubin" userId="90e3a638bb69b60f" providerId="LiveId" clId="{7C8623E0-A6C6-492A-9326-CD9BCF415888}" dt="2022-03-16T10:36:03.635" v="3886"/>
          <ac:spMkLst>
            <pc:docMk/>
            <pc:sldMk cId="74504069" sldId="649"/>
            <ac:spMk id="5" creationId="{E61CF014-2577-46E1-90D1-2747F0771390}"/>
          </ac:spMkLst>
        </pc:spChg>
      </pc:sldChg>
      <pc:sldChg chg="del">
        <pc:chgData name="Japan Sun Shubin" userId="90e3a638bb69b60f" providerId="LiveId" clId="{7C8623E0-A6C6-492A-9326-CD9BCF415888}" dt="2022-03-16T10:02:54.467" v="3692" actId="2696"/>
        <pc:sldMkLst>
          <pc:docMk/>
          <pc:sldMk cId="414167528" sldId="649"/>
        </pc:sldMkLst>
      </pc:sldChg>
      <pc:sldChg chg="del">
        <pc:chgData name="Japan Sun Shubin" userId="90e3a638bb69b60f" providerId="LiveId" clId="{7C8623E0-A6C6-492A-9326-CD9BCF415888}" dt="2022-03-13T08:00:58.664" v="1876" actId="2696"/>
        <pc:sldMkLst>
          <pc:docMk/>
          <pc:sldMk cId="778607303" sldId="655"/>
        </pc:sldMkLst>
      </pc:sldChg>
      <pc:sldChg chg="del">
        <pc:chgData name="Japan Sun Shubin" userId="90e3a638bb69b60f" providerId="LiveId" clId="{7C8623E0-A6C6-492A-9326-CD9BCF415888}" dt="2022-03-13T07:32:57.612" v="1483" actId="2696"/>
        <pc:sldMkLst>
          <pc:docMk/>
          <pc:sldMk cId="1318071548" sldId="658"/>
        </pc:sldMkLst>
      </pc:sldChg>
      <pc:sldChg chg="addSp modSp mod">
        <pc:chgData name="Japan Sun Shubin" userId="90e3a638bb69b60f" providerId="LiveId" clId="{7C8623E0-A6C6-492A-9326-CD9BCF415888}" dt="2022-03-16T10:51:47.287" v="4065" actId="255"/>
        <pc:sldMkLst>
          <pc:docMk/>
          <pc:sldMk cId="2894007782" sldId="659"/>
        </pc:sldMkLst>
        <pc:spChg chg="add mod">
          <ac:chgData name="Japan Sun Shubin" userId="90e3a638bb69b60f" providerId="LiveId" clId="{7C8623E0-A6C6-492A-9326-CD9BCF415888}" dt="2022-03-16T10:51:47.287" v="4065" actId="255"/>
          <ac:spMkLst>
            <pc:docMk/>
            <pc:sldMk cId="2894007782" sldId="659"/>
            <ac:spMk id="6" creationId="{D3F36913-EA8C-4825-9E8C-E0B4C499CD69}"/>
          </ac:spMkLst>
        </pc:spChg>
      </pc:sldChg>
      <pc:sldChg chg="modSp mod">
        <pc:chgData name="Japan Sun Shubin" userId="90e3a638bb69b60f" providerId="LiveId" clId="{7C8623E0-A6C6-492A-9326-CD9BCF415888}" dt="2022-03-18T05:23:51.465" v="5094" actId="20577"/>
        <pc:sldMkLst>
          <pc:docMk/>
          <pc:sldMk cId="1618624875" sldId="669"/>
        </pc:sldMkLst>
        <pc:spChg chg="mod">
          <ac:chgData name="Japan Sun Shubin" userId="90e3a638bb69b60f" providerId="LiveId" clId="{7C8623E0-A6C6-492A-9326-CD9BCF415888}" dt="2022-03-13T08:05:38.598" v="2001" actId="20577"/>
          <ac:spMkLst>
            <pc:docMk/>
            <pc:sldMk cId="1618624875" sldId="669"/>
            <ac:spMk id="2" creationId="{3A415995-C26B-4862-A977-E55C7D8AE300}"/>
          </ac:spMkLst>
        </pc:spChg>
        <pc:spChg chg="mod">
          <ac:chgData name="Japan Sun Shubin" userId="90e3a638bb69b60f" providerId="LiveId" clId="{7C8623E0-A6C6-492A-9326-CD9BCF415888}" dt="2022-03-18T05:23:51.465" v="5094" actId="20577"/>
          <ac:spMkLst>
            <pc:docMk/>
            <pc:sldMk cId="1618624875" sldId="669"/>
            <ac:spMk id="3" creationId="{831B4901-A419-459D-9056-C30D13065F40}"/>
          </ac:spMkLst>
        </pc:spChg>
      </pc:sldChg>
      <pc:sldChg chg="modSp mod">
        <pc:chgData name="Japan Sun Shubin" userId="90e3a638bb69b60f" providerId="LiveId" clId="{7C8623E0-A6C6-492A-9326-CD9BCF415888}" dt="2022-03-16T07:43:41.323" v="3192" actId="20577"/>
        <pc:sldMkLst>
          <pc:docMk/>
          <pc:sldMk cId="1194096535" sldId="670"/>
        </pc:sldMkLst>
        <pc:spChg chg="mod">
          <ac:chgData name="Japan Sun Shubin" userId="90e3a638bb69b60f" providerId="LiveId" clId="{7C8623E0-A6C6-492A-9326-CD9BCF415888}" dt="2022-03-16T07:41:41.282" v="3117" actId="20577"/>
          <ac:spMkLst>
            <pc:docMk/>
            <pc:sldMk cId="1194096535" sldId="670"/>
            <ac:spMk id="2" creationId="{1DE21CFE-C00B-4F4F-8854-197762DD9C63}"/>
          </ac:spMkLst>
        </pc:spChg>
        <pc:graphicFrameChg chg="modGraphic">
          <ac:chgData name="Japan Sun Shubin" userId="90e3a638bb69b60f" providerId="LiveId" clId="{7C8623E0-A6C6-492A-9326-CD9BCF415888}" dt="2022-03-16T07:43:41.323" v="3192" actId="20577"/>
          <ac:graphicFrameMkLst>
            <pc:docMk/>
            <pc:sldMk cId="1194096535" sldId="670"/>
            <ac:graphicFrameMk id="6" creationId="{3F687A54-3B1F-4A6B-ADBC-BB24C27EF20D}"/>
          </ac:graphicFrameMkLst>
        </pc:graphicFrameChg>
      </pc:sldChg>
      <pc:sldChg chg="modSp mod ord">
        <pc:chgData name="Japan Sun Shubin" userId="90e3a638bb69b60f" providerId="LiveId" clId="{7C8623E0-A6C6-492A-9326-CD9BCF415888}" dt="2022-03-18T05:23:19.912" v="5075" actId="20577"/>
        <pc:sldMkLst>
          <pc:docMk/>
          <pc:sldMk cId="3424254477" sldId="673"/>
        </pc:sldMkLst>
        <pc:spChg chg="mod">
          <ac:chgData name="Japan Sun Shubin" userId="90e3a638bb69b60f" providerId="LiveId" clId="{7C8623E0-A6C6-492A-9326-CD9BCF415888}" dt="2022-03-18T05:23:19.912" v="5075" actId="20577"/>
          <ac:spMkLst>
            <pc:docMk/>
            <pc:sldMk cId="3424254477" sldId="673"/>
            <ac:spMk id="3" creationId="{831B4901-A419-459D-9056-C30D13065F40}"/>
          </ac:spMkLst>
        </pc:spChg>
      </pc:sldChg>
      <pc:sldChg chg="modSp mod">
        <pc:chgData name="Japan Sun Shubin" userId="90e3a638bb69b60f" providerId="LiveId" clId="{7C8623E0-A6C6-492A-9326-CD9BCF415888}" dt="2022-03-15T10:08:04.188" v="3076" actId="20577"/>
        <pc:sldMkLst>
          <pc:docMk/>
          <pc:sldMk cId="308975253" sldId="679"/>
        </pc:sldMkLst>
        <pc:spChg chg="mod">
          <ac:chgData name="Japan Sun Shubin" userId="90e3a638bb69b60f" providerId="LiveId" clId="{7C8623E0-A6C6-492A-9326-CD9BCF415888}" dt="2022-03-15T10:08:04.188" v="3076" actId="20577"/>
          <ac:spMkLst>
            <pc:docMk/>
            <pc:sldMk cId="308975253" sldId="679"/>
            <ac:spMk id="2" creationId="{EA85FC3B-08E2-4DD1-8BB4-01263A3C1C45}"/>
          </ac:spMkLst>
        </pc:spChg>
        <pc:spChg chg="mod">
          <ac:chgData name="Japan Sun Shubin" userId="90e3a638bb69b60f" providerId="LiveId" clId="{7C8623E0-A6C6-492A-9326-CD9BCF415888}" dt="2022-03-08T10:46:25.125" v="458"/>
          <ac:spMkLst>
            <pc:docMk/>
            <pc:sldMk cId="308975253" sldId="679"/>
            <ac:spMk id="3" creationId="{0408BA17-BD79-46D7-B888-850D5BAB4ADA}"/>
          </ac:spMkLst>
        </pc:spChg>
      </pc:sldChg>
      <pc:sldChg chg="modSp mod">
        <pc:chgData name="Japan Sun Shubin" userId="90e3a638bb69b60f" providerId="LiveId" clId="{7C8623E0-A6C6-492A-9326-CD9BCF415888}" dt="2022-03-08T10:48:01.285" v="477"/>
        <pc:sldMkLst>
          <pc:docMk/>
          <pc:sldMk cId="1067873616" sldId="680"/>
        </pc:sldMkLst>
        <pc:spChg chg="mod">
          <ac:chgData name="Japan Sun Shubin" userId="90e3a638bb69b60f" providerId="LiveId" clId="{7C8623E0-A6C6-492A-9326-CD9BCF415888}" dt="2022-03-08T10:48:01.285" v="477"/>
          <ac:spMkLst>
            <pc:docMk/>
            <pc:sldMk cId="1067873616" sldId="680"/>
            <ac:spMk id="5" creationId="{422FC2F7-6260-4F6E-BC78-D4D0D11003FD}"/>
          </ac:spMkLst>
        </pc:spChg>
      </pc:sldChg>
      <pc:sldChg chg="modSp mod">
        <pc:chgData name="Japan Sun Shubin" userId="90e3a638bb69b60f" providerId="LiveId" clId="{7C8623E0-A6C6-492A-9326-CD9BCF415888}" dt="2022-03-08T10:47:46.153" v="473"/>
        <pc:sldMkLst>
          <pc:docMk/>
          <pc:sldMk cId="3699622938" sldId="681"/>
        </pc:sldMkLst>
        <pc:spChg chg="mod">
          <ac:chgData name="Japan Sun Shubin" userId="90e3a638bb69b60f" providerId="LiveId" clId="{7C8623E0-A6C6-492A-9326-CD9BCF415888}" dt="2022-03-08T10:47:46.153" v="473"/>
          <ac:spMkLst>
            <pc:docMk/>
            <pc:sldMk cId="3699622938" sldId="681"/>
            <ac:spMk id="5" creationId="{422FC2F7-6260-4F6E-BC78-D4D0D11003FD}"/>
          </ac:spMkLst>
        </pc:spChg>
      </pc:sldChg>
      <pc:sldChg chg="addSp delSp modSp mod modNotesTx">
        <pc:chgData name="Japan Sun Shubin" userId="90e3a638bb69b60f" providerId="LiveId" clId="{7C8623E0-A6C6-492A-9326-CD9BCF415888}" dt="2022-03-13T07:31:33.471" v="1472" actId="20577"/>
        <pc:sldMkLst>
          <pc:docMk/>
          <pc:sldMk cId="2549996661" sldId="682"/>
        </pc:sldMkLst>
        <pc:spChg chg="mod">
          <ac:chgData name="Japan Sun Shubin" userId="90e3a638bb69b60f" providerId="LiveId" clId="{7C8623E0-A6C6-492A-9326-CD9BCF415888}" dt="2022-03-13T07:02:20.212" v="915" actId="20577"/>
          <ac:spMkLst>
            <pc:docMk/>
            <pc:sldMk cId="2549996661" sldId="682"/>
            <ac:spMk id="5" creationId="{E95FC109-19BE-4AD3-8678-637714E44CCE}"/>
          </ac:spMkLst>
        </pc:spChg>
        <pc:spChg chg="mod">
          <ac:chgData name="Japan Sun Shubin" userId="90e3a638bb69b60f" providerId="LiveId" clId="{7C8623E0-A6C6-492A-9326-CD9BCF415888}" dt="2022-03-13T07:26:37.983" v="1379" actId="1036"/>
          <ac:spMkLst>
            <pc:docMk/>
            <pc:sldMk cId="2549996661" sldId="682"/>
            <ac:spMk id="6" creationId="{B732022A-85F2-4668-9449-09078B700FB7}"/>
          </ac:spMkLst>
        </pc:spChg>
        <pc:spChg chg="mod">
          <ac:chgData name="Japan Sun Shubin" userId="90e3a638bb69b60f" providerId="LiveId" clId="{7C8623E0-A6C6-492A-9326-CD9BCF415888}" dt="2022-03-13T07:14:03.886" v="1072" actId="20577"/>
          <ac:spMkLst>
            <pc:docMk/>
            <pc:sldMk cId="2549996661" sldId="682"/>
            <ac:spMk id="7" creationId="{5AB1EDEA-9F40-45CB-A550-BB8BFAF93B7B}"/>
          </ac:spMkLst>
        </pc:spChg>
        <pc:spChg chg="mod">
          <ac:chgData name="Japan Sun Shubin" userId="90e3a638bb69b60f" providerId="LiveId" clId="{7C8623E0-A6C6-492A-9326-CD9BCF415888}" dt="2022-03-13T06:58:49.006" v="858" actId="20577"/>
          <ac:spMkLst>
            <pc:docMk/>
            <pc:sldMk cId="2549996661" sldId="682"/>
            <ac:spMk id="12" creationId="{D0F1B085-08B7-43AF-BDE9-E1AC2CF1FB33}"/>
          </ac:spMkLst>
        </pc:spChg>
        <pc:spChg chg="del">
          <ac:chgData name="Japan Sun Shubin" userId="90e3a638bb69b60f" providerId="LiveId" clId="{7C8623E0-A6C6-492A-9326-CD9BCF415888}" dt="2022-03-13T07:18:04.016" v="1192" actId="478"/>
          <ac:spMkLst>
            <pc:docMk/>
            <pc:sldMk cId="2549996661" sldId="682"/>
            <ac:spMk id="18" creationId="{BBA22E2B-ADED-4937-B888-51A648862A89}"/>
          </ac:spMkLst>
        </pc:spChg>
        <pc:spChg chg="mod">
          <ac:chgData name="Japan Sun Shubin" userId="90e3a638bb69b60f" providerId="LiveId" clId="{7C8623E0-A6C6-492A-9326-CD9BCF415888}" dt="2022-03-13T07:19:06.009" v="1230" actId="20577"/>
          <ac:spMkLst>
            <pc:docMk/>
            <pc:sldMk cId="2549996661" sldId="682"/>
            <ac:spMk id="35" creationId="{87A73663-3912-41A4-B22E-BF8B94A5B9D3}"/>
          </ac:spMkLst>
        </pc:spChg>
        <pc:spChg chg="mod">
          <ac:chgData name="Japan Sun Shubin" userId="90e3a638bb69b60f" providerId="LiveId" clId="{7C8623E0-A6C6-492A-9326-CD9BCF415888}" dt="2022-03-13T07:22:48.221" v="1315" actId="1076"/>
          <ac:spMkLst>
            <pc:docMk/>
            <pc:sldMk cId="2549996661" sldId="682"/>
            <ac:spMk id="37" creationId="{E8A5FE4E-B7D3-48D7-9A47-7D5AD943346E}"/>
          </ac:spMkLst>
        </pc:spChg>
        <pc:spChg chg="mod">
          <ac:chgData name="Japan Sun Shubin" userId="90e3a638bb69b60f" providerId="LiveId" clId="{7C8623E0-A6C6-492A-9326-CD9BCF415888}" dt="2022-03-13T07:26:26.387" v="1353" actId="14100"/>
          <ac:spMkLst>
            <pc:docMk/>
            <pc:sldMk cId="2549996661" sldId="682"/>
            <ac:spMk id="43" creationId="{64803CE8-CE3E-46F7-94E7-3D73143AA731}"/>
          </ac:spMkLst>
        </pc:spChg>
        <pc:spChg chg="mod">
          <ac:chgData name="Japan Sun Shubin" userId="90e3a638bb69b60f" providerId="LiveId" clId="{7C8623E0-A6C6-492A-9326-CD9BCF415888}" dt="2022-03-13T07:15:20.503" v="1124" actId="20577"/>
          <ac:spMkLst>
            <pc:docMk/>
            <pc:sldMk cId="2549996661" sldId="682"/>
            <ac:spMk id="58" creationId="{CE06EB54-1B34-4059-93E8-758FB507DD45}"/>
          </ac:spMkLst>
        </pc:spChg>
        <pc:spChg chg="mod">
          <ac:chgData name="Japan Sun Shubin" userId="90e3a638bb69b60f" providerId="LiveId" clId="{7C8623E0-A6C6-492A-9326-CD9BCF415888}" dt="2022-03-13T07:12:08.236" v="1014" actId="14100"/>
          <ac:spMkLst>
            <pc:docMk/>
            <pc:sldMk cId="2549996661" sldId="682"/>
            <ac:spMk id="66" creationId="{F4645365-94A6-4586-8E00-D15C5C018F14}"/>
          </ac:spMkLst>
        </pc:spChg>
        <pc:spChg chg="del">
          <ac:chgData name="Japan Sun Shubin" userId="90e3a638bb69b60f" providerId="LiveId" clId="{7C8623E0-A6C6-492A-9326-CD9BCF415888}" dt="2022-03-13T06:58:22.114" v="845" actId="478"/>
          <ac:spMkLst>
            <pc:docMk/>
            <pc:sldMk cId="2549996661" sldId="682"/>
            <ac:spMk id="69" creationId="{AAF56D82-25CA-4031-8F0F-B917739F9B96}"/>
          </ac:spMkLst>
        </pc:spChg>
        <pc:spChg chg="mod">
          <ac:chgData name="Japan Sun Shubin" userId="90e3a638bb69b60f" providerId="LiveId" clId="{7C8623E0-A6C6-492A-9326-CD9BCF415888}" dt="2022-03-13T07:25:18.876" v="1337" actId="20577"/>
          <ac:spMkLst>
            <pc:docMk/>
            <pc:sldMk cId="2549996661" sldId="682"/>
            <ac:spMk id="70" creationId="{82D58665-B0C3-429E-B201-6B9D8E57D58B}"/>
          </ac:spMkLst>
        </pc:spChg>
        <pc:spChg chg="mod">
          <ac:chgData name="Japan Sun Shubin" userId="90e3a638bb69b60f" providerId="LiveId" clId="{7C8623E0-A6C6-492A-9326-CD9BCF415888}" dt="2022-03-13T07:16:32.423" v="1144" actId="14100"/>
          <ac:spMkLst>
            <pc:docMk/>
            <pc:sldMk cId="2549996661" sldId="682"/>
            <ac:spMk id="78" creationId="{323CAB79-A3AD-4FC4-88EC-BF3B954AD720}"/>
          </ac:spMkLst>
        </pc:spChg>
        <pc:spChg chg="add mod">
          <ac:chgData name="Japan Sun Shubin" userId="90e3a638bb69b60f" providerId="LiveId" clId="{7C8623E0-A6C6-492A-9326-CD9BCF415888}" dt="2022-03-13T07:09:37.741" v="940" actId="20577"/>
          <ac:spMkLst>
            <pc:docMk/>
            <pc:sldMk cId="2549996661" sldId="682"/>
            <ac:spMk id="86" creationId="{A4357FBD-4E63-4EB0-8105-6D9DA06399DA}"/>
          </ac:spMkLst>
        </pc:spChg>
        <pc:spChg chg="mod">
          <ac:chgData name="Japan Sun Shubin" userId="90e3a638bb69b60f" providerId="LiveId" clId="{7C8623E0-A6C6-492A-9326-CD9BCF415888}" dt="2022-03-13T07:08:06.077" v="927" actId="20577"/>
          <ac:spMkLst>
            <pc:docMk/>
            <pc:sldMk cId="2549996661" sldId="682"/>
            <ac:spMk id="90" creationId="{2A540C73-52C3-4A46-95C7-FE3609692043}"/>
          </ac:spMkLst>
        </pc:spChg>
        <pc:spChg chg="add mod">
          <ac:chgData name="Japan Sun Shubin" userId="90e3a638bb69b60f" providerId="LiveId" clId="{7C8623E0-A6C6-492A-9326-CD9BCF415888}" dt="2022-03-13T07:12:53.139" v="1020" actId="1076"/>
          <ac:spMkLst>
            <pc:docMk/>
            <pc:sldMk cId="2549996661" sldId="682"/>
            <ac:spMk id="93" creationId="{5DF4F3D1-6369-464D-A595-1634DED32446}"/>
          </ac:spMkLst>
        </pc:spChg>
        <pc:spChg chg="add mod">
          <ac:chgData name="Japan Sun Shubin" userId="90e3a638bb69b60f" providerId="LiveId" clId="{7C8623E0-A6C6-492A-9326-CD9BCF415888}" dt="2022-03-13T07:12:40.495" v="1019" actId="1076"/>
          <ac:spMkLst>
            <pc:docMk/>
            <pc:sldMk cId="2549996661" sldId="682"/>
            <ac:spMk id="96" creationId="{85B309E6-3283-4BF3-B2C5-9F17F49D0E98}"/>
          </ac:spMkLst>
        </pc:spChg>
        <pc:spChg chg="mod">
          <ac:chgData name="Japan Sun Shubin" userId="90e3a638bb69b60f" providerId="LiveId" clId="{7C8623E0-A6C6-492A-9326-CD9BCF415888}" dt="2022-03-13T07:00:09.104" v="869" actId="20577"/>
          <ac:spMkLst>
            <pc:docMk/>
            <pc:sldMk cId="2549996661" sldId="682"/>
            <ac:spMk id="97" creationId="{7281A289-AC00-4073-92CF-8B4E0D7A37D0}"/>
          </ac:spMkLst>
        </pc:spChg>
        <pc:spChg chg="mod">
          <ac:chgData name="Japan Sun Shubin" userId="90e3a638bb69b60f" providerId="LiveId" clId="{7C8623E0-A6C6-492A-9326-CD9BCF415888}" dt="2022-03-13T07:20:30.686" v="1276" actId="14100"/>
          <ac:spMkLst>
            <pc:docMk/>
            <pc:sldMk cId="2549996661" sldId="682"/>
            <ac:spMk id="112" creationId="{C57DE37B-F1A8-4A78-AE70-35612F9C37D1}"/>
          </ac:spMkLst>
        </pc:spChg>
        <pc:spChg chg="mod">
          <ac:chgData name="Japan Sun Shubin" userId="90e3a638bb69b60f" providerId="LiveId" clId="{7C8623E0-A6C6-492A-9326-CD9BCF415888}" dt="2022-03-13T07:18:44.482" v="1202" actId="14100"/>
          <ac:spMkLst>
            <pc:docMk/>
            <pc:sldMk cId="2549996661" sldId="682"/>
            <ac:spMk id="127" creationId="{4F481B69-75D8-4D3F-8458-10E19F1FABFA}"/>
          </ac:spMkLst>
        </pc:spChg>
        <pc:spChg chg="add mod">
          <ac:chgData name="Japan Sun Shubin" userId="90e3a638bb69b60f" providerId="LiveId" clId="{7C8623E0-A6C6-492A-9326-CD9BCF415888}" dt="2022-03-13T07:22:40.154" v="1314" actId="14100"/>
          <ac:spMkLst>
            <pc:docMk/>
            <pc:sldMk cId="2549996661" sldId="682"/>
            <ac:spMk id="136" creationId="{F2E04B7D-B152-4A92-88A9-A20C5B33E3FD}"/>
          </ac:spMkLst>
        </pc:spChg>
        <pc:spChg chg="mod">
          <ac:chgData name="Japan Sun Shubin" userId="90e3a638bb69b60f" providerId="LiveId" clId="{7C8623E0-A6C6-492A-9326-CD9BCF415888}" dt="2022-03-13T07:21:11.350" v="1279" actId="1076"/>
          <ac:spMkLst>
            <pc:docMk/>
            <pc:sldMk cId="2549996661" sldId="682"/>
            <ac:spMk id="143" creationId="{9A8159C6-C67E-4D0C-BE3C-0556C7D4AF0A}"/>
          </ac:spMkLst>
        </pc:spChg>
        <pc:spChg chg="add mod">
          <ac:chgData name="Japan Sun Shubin" userId="90e3a638bb69b60f" providerId="LiveId" clId="{7C8623E0-A6C6-492A-9326-CD9BCF415888}" dt="2022-03-13T07:23:18.298" v="1326" actId="20577"/>
          <ac:spMkLst>
            <pc:docMk/>
            <pc:sldMk cId="2549996661" sldId="682"/>
            <ac:spMk id="144" creationId="{E4CF0104-15BB-4077-ADE2-0BB53E7E6C2D}"/>
          </ac:spMkLst>
        </pc:spChg>
        <pc:spChg chg="mod">
          <ac:chgData name="Japan Sun Shubin" userId="90e3a638bb69b60f" providerId="LiveId" clId="{7C8623E0-A6C6-492A-9326-CD9BCF415888}" dt="2022-03-13T07:26:43.454" v="1381" actId="1035"/>
          <ac:spMkLst>
            <pc:docMk/>
            <pc:sldMk cId="2549996661" sldId="682"/>
            <ac:spMk id="145" creationId="{5538BB1F-78D7-449C-9BDB-E1BF7E134660}"/>
          </ac:spMkLst>
        </pc:spChg>
        <pc:spChg chg="add mod">
          <ac:chgData name="Japan Sun Shubin" userId="90e3a638bb69b60f" providerId="LiveId" clId="{7C8623E0-A6C6-492A-9326-CD9BCF415888}" dt="2022-03-13T07:27:02.542" v="1384" actId="1076"/>
          <ac:spMkLst>
            <pc:docMk/>
            <pc:sldMk cId="2549996661" sldId="682"/>
            <ac:spMk id="148" creationId="{404BF3A4-69A7-439A-A987-C0F117D26DEE}"/>
          </ac:spMkLst>
        </pc:spChg>
        <pc:spChg chg="del">
          <ac:chgData name="Japan Sun Shubin" userId="90e3a638bb69b60f" providerId="LiveId" clId="{7C8623E0-A6C6-492A-9326-CD9BCF415888}" dt="2022-03-13T07:24:03.006" v="1327" actId="478"/>
          <ac:spMkLst>
            <pc:docMk/>
            <pc:sldMk cId="2549996661" sldId="682"/>
            <ac:spMk id="152" creationId="{C72DA8C4-31A4-486F-B023-676A9F3F5184}"/>
          </ac:spMkLst>
        </pc:spChg>
        <pc:spChg chg="mod">
          <ac:chgData name="Japan Sun Shubin" userId="90e3a638bb69b60f" providerId="LiveId" clId="{7C8623E0-A6C6-492A-9326-CD9BCF415888}" dt="2022-03-13T07:28:15.760" v="1438" actId="1036"/>
          <ac:spMkLst>
            <pc:docMk/>
            <pc:sldMk cId="2549996661" sldId="682"/>
            <ac:spMk id="181" creationId="{D2EB5CE3-565E-4048-8E7D-E007567F0736}"/>
          </ac:spMkLst>
        </pc:spChg>
        <pc:cxnChg chg="mod">
          <ac:chgData name="Japan Sun Shubin" userId="90e3a638bb69b60f" providerId="LiveId" clId="{7C8623E0-A6C6-492A-9326-CD9BCF415888}" dt="2022-03-13T07:11:20.242" v="961" actId="14100"/>
          <ac:cxnSpMkLst>
            <pc:docMk/>
            <pc:sldMk cId="2549996661" sldId="682"/>
            <ac:cxnSpMk id="15" creationId="{20DD6D47-6149-4508-9885-55D574D17421}"/>
          </ac:cxnSpMkLst>
        </pc:cxnChg>
        <pc:cxnChg chg="mod">
          <ac:chgData name="Japan Sun Shubin" userId="90e3a638bb69b60f" providerId="LiveId" clId="{7C8623E0-A6C6-492A-9326-CD9BCF415888}" dt="2022-03-13T07:18:52.907" v="1203" actId="14100"/>
          <ac:cxnSpMkLst>
            <pc:docMk/>
            <pc:sldMk cId="2549996661" sldId="682"/>
            <ac:cxnSpMk id="22" creationId="{766C66FB-E308-4BCA-AD41-2A40BB2FC76B}"/>
          </ac:cxnSpMkLst>
        </pc:cxnChg>
        <pc:cxnChg chg="mod">
          <ac:chgData name="Japan Sun Shubin" userId="90e3a638bb69b60f" providerId="LiveId" clId="{7C8623E0-A6C6-492A-9326-CD9BCF415888}" dt="2022-03-13T07:00:07.334" v="866" actId="20577"/>
          <ac:cxnSpMkLst>
            <pc:docMk/>
            <pc:sldMk cId="2549996661" sldId="682"/>
            <ac:cxnSpMk id="29" creationId="{F80D418B-288F-4270-9F8A-423B80548D26}"/>
          </ac:cxnSpMkLst>
        </pc:cxnChg>
        <pc:cxnChg chg="mod">
          <ac:chgData name="Japan Sun Shubin" userId="90e3a638bb69b60f" providerId="LiveId" clId="{7C8623E0-A6C6-492A-9326-CD9BCF415888}" dt="2022-03-13T07:21:11.350" v="1279" actId="1076"/>
          <ac:cxnSpMkLst>
            <pc:docMk/>
            <pc:sldMk cId="2549996661" sldId="682"/>
            <ac:cxnSpMk id="39" creationId="{1046F22F-7D74-471B-8F56-2A6A2EF0BF8F}"/>
          </ac:cxnSpMkLst>
        </pc:cxnChg>
        <pc:cxnChg chg="mod">
          <ac:chgData name="Japan Sun Shubin" userId="90e3a638bb69b60f" providerId="LiveId" clId="{7C8623E0-A6C6-492A-9326-CD9BCF415888}" dt="2022-03-13T07:26:37.983" v="1379" actId="1036"/>
          <ac:cxnSpMkLst>
            <pc:docMk/>
            <pc:sldMk cId="2549996661" sldId="682"/>
            <ac:cxnSpMk id="41" creationId="{030953DC-C222-4709-BCFE-995B8752BEA4}"/>
          </ac:cxnSpMkLst>
        </pc:cxnChg>
        <pc:cxnChg chg="mod">
          <ac:chgData name="Japan Sun Shubin" userId="90e3a638bb69b60f" providerId="LiveId" clId="{7C8623E0-A6C6-492A-9326-CD9BCF415888}" dt="2022-03-13T07:20:30.686" v="1276" actId="14100"/>
          <ac:cxnSpMkLst>
            <pc:docMk/>
            <pc:sldMk cId="2549996661" sldId="682"/>
            <ac:cxnSpMk id="47" creationId="{6EF53AD3-3F95-4747-98C2-B86E21DD4D93}"/>
          </ac:cxnSpMkLst>
        </pc:cxnChg>
        <pc:cxnChg chg="mod">
          <ac:chgData name="Japan Sun Shubin" userId="90e3a638bb69b60f" providerId="LiveId" clId="{7C8623E0-A6C6-492A-9326-CD9BCF415888}" dt="2022-03-13T07:26:12.895" v="1352" actId="14100"/>
          <ac:cxnSpMkLst>
            <pc:docMk/>
            <pc:sldMk cId="2549996661" sldId="682"/>
            <ac:cxnSpMk id="48" creationId="{6F2F4C55-FA25-46AA-9085-A723A8E0D5E5}"/>
          </ac:cxnSpMkLst>
        </pc:cxnChg>
        <pc:cxnChg chg="mod">
          <ac:chgData name="Japan Sun Shubin" userId="90e3a638bb69b60f" providerId="LiveId" clId="{7C8623E0-A6C6-492A-9326-CD9BCF415888}" dt="2022-03-13T07:28:15.760" v="1438" actId="1036"/>
          <ac:cxnSpMkLst>
            <pc:docMk/>
            <pc:sldMk cId="2549996661" sldId="682"/>
            <ac:cxnSpMk id="52" creationId="{6490D413-8A3F-47BE-B6DF-80516D58C3AF}"/>
          </ac:cxnSpMkLst>
        </pc:cxnChg>
        <pc:cxnChg chg="mod">
          <ac:chgData name="Japan Sun Shubin" userId="90e3a638bb69b60f" providerId="LiveId" clId="{7C8623E0-A6C6-492A-9326-CD9BCF415888}" dt="2022-03-13T07:12:40.495" v="1019" actId="1076"/>
          <ac:cxnSpMkLst>
            <pc:docMk/>
            <pc:sldMk cId="2549996661" sldId="682"/>
            <ac:cxnSpMk id="60" creationId="{B9CA4202-51B2-4C6F-8F87-284A19AA5AB3}"/>
          </ac:cxnSpMkLst>
        </pc:cxnChg>
        <pc:cxnChg chg="mod">
          <ac:chgData name="Japan Sun Shubin" userId="90e3a638bb69b60f" providerId="LiveId" clId="{7C8623E0-A6C6-492A-9326-CD9BCF415888}" dt="2022-03-13T07:20:30.686" v="1276" actId="14100"/>
          <ac:cxnSpMkLst>
            <pc:docMk/>
            <pc:sldMk cId="2549996661" sldId="682"/>
            <ac:cxnSpMk id="67" creationId="{97D90038-EAA5-4593-8946-5903BB38B930}"/>
          </ac:cxnSpMkLst>
        </pc:cxnChg>
        <pc:cxnChg chg="mod">
          <ac:chgData name="Japan Sun Shubin" userId="90e3a638bb69b60f" providerId="LiveId" clId="{7C8623E0-A6C6-492A-9326-CD9BCF415888}" dt="2022-03-13T07:00:07.334" v="866" actId="20577"/>
          <ac:cxnSpMkLst>
            <pc:docMk/>
            <pc:sldMk cId="2549996661" sldId="682"/>
            <ac:cxnSpMk id="71" creationId="{D28CE54E-BE29-4886-B620-2312A361CCC1}"/>
          </ac:cxnSpMkLst>
        </pc:cxnChg>
        <pc:cxnChg chg="mod">
          <ac:chgData name="Japan Sun Shubin" userId="90e3a638bb69b60f" providerId="LiveId" clId="{7C8623E0-A6C6-492A-9326-CD9BCF415888}" dt="2022-03-13T07:11:24.398" v="962" actId="14100"/>
          <ac:cxnSpMkLst>
            <pc:docMk/>
            <pc:sldMk cId="2549996661" sldId="682"/>
            <ac:cxnSpMk id="74" creationId="{0B97F5FF-6472-4E8F-A9F2-792448F84C0C}"/>
          </ac:cxnSpMkLst>
        </pc:cxnChg>
        <pc:cxnChg chg="mod">
          <ac:chgData name="Japan Sun Shubin" userId="90e3a638bb69b60f" providerId="LiveId" clId="{7C8623E0-A6C6-492A-9326-CD9BCF415888}" dt="2022-03-13T07:22:48.221" v="1315" actId="1076"/>
          <ac:cxnSpMkLst>
            <pc:docMk/>
            <pc:sldMk cId="2549996661" sldId="682"/>
            <ac:cxnSpMk id="77" creationId="{EF4D3967-C248-4C41-AF5E-07E70437E331}"/>
          </ac:cxnSpMkLst>
        </pc:cxnChg>
        <pc:cxnChg chg="mod">
          <ac:chgData name="Japan Sun Shubin" userId="90e3a638bb69b60f" providerId="LiveId" clId="{7C8623E0-A6C6-492A-9326-CD9BCF415888}" dt="2022-03-13T07:26:26.387" v="1353" actId="14100"/>
          <ac:cxnSpMkLst>
            <pc:docMk/>
            <pc:sldMk cId="2549996661" sldId="682"/>
            <ac:cxnSpMk id="80" creationId="{9C35F133-54D6-4646-BD73-54A292F8DC2B}"/>
          </ac:cxnSpMkLst>
        </pc:cxnChg>
        <pc:cxnChg chg="mod">
          <ac:chgData name="Japan Sun Shubin" userId="90e3a638bb69b60f" providerId="LiveId" clId="{7C8623E0-A6C6-492A-9326-CD9BCF415888}" dt="2022-03-13T07:00:07.334" v="866" actId="20577"/>
          <ac:cxnSpMkLst>
            <pc:docMk/>
            <pc:sldMk cId="2549996661" sldId="682"/>
            <ac:cxnSpMk id="82" creationId="{48CDFA0B-CDFB-4A08-BD4C-460C4C0CAD83}"/>
          </ac:cxnSpMkLst>
        </pc:cxnChg>
        <pc:cxnChg chg="mod">
          <ac:chgData name="Japan Sun Shubin" userId="90e3a638bb69b60f" providerId="LiveId" clId="{7C8623E0-A6C6-492A-9326-CD9BCF415888}" dt="2022-03-13T07:07:57.979" v="924" actId="1076"/>
          <ac:cxnSpMkLst>
            <pc:docMk/>
            <pc:sldMk cId="2549996661" sldId="682"/>
            <ac:cxnSpMk id="85" creationId="{ACF79BA6-46A2-4397-A0D9-4CD670653269}"/>
          </ac:cxnSpMkLst>
        </pc:cxnChg>
        <pc:cxnChg chg="mod">
          <ac:chgData name="Japan Sun Shubin" userId="90e3a638bb69b60f" providerId="LiveId" clId="{7C8623E0-A6C6-492A-9326-CD9BCF415888}" dt="2022-03-13T07:12:53.139" v="1020" actId="1076"/>
          <ac:cxnSpMkLst>
            <pc:docMk/>
            <pc:sldMk cId="2549996661" sldId="682"/>
            <ac:cxnSpMk id="89" creationId="{19EAE7C7-C1E0-4B02-A850-FF4A375968CB}"/>
          </ac:cxnSpMkLst>
        </pc:cxnChg>
        <pc:cxnChg chg="add mod">
          <ac:chgData name="Japan Sun Shubin" userId="90e3a638bb69b60f" providerId="LiveId" clId="{7C8623E0-A6C6-492A-9326-CD9BCF415888}" dt="2022-03-13T07:09:48.268" v="943" actId="14100"/>
          <ac:cxnSpMkLst>
            <pc:docMk/>
            <pc:sldMk cId="2549996661" sldId="682"/>
            <ac:cxnSpMk id="92" creationId="{4680D7CE-27A9-4ABE-BFE6-AFEFC310193C}"/>
          </ac:cxnSpMkLst>
        </pc:cxnChg>
        <pc:cxnChg chg="mod">
          <ac:chgData name="Japan Sun Shubin" userId="90e3a638bb69b60f" providerId="LiveId" clId="{7C8623E0-A6C6-492A-9326-CD9BCF415888}" dt="2022-03-13T07:00:07.334" v="866" actId="20577"/>
          <ac:cxnSpMkLst>
            <pc:docMk/>
            <pc:sldMk cId="2549996661" sldId="682"/>
            <ac:cxnSpMk id="98" creationId="{09C4CA6A-F535-4660-A785-CCCDB54A608C}"/>
          </ac:cxnSpMkLst>
        </pc:cxnChg>
        <pc:cxnChg chg="add mod">
          <ac:chgData name="Japan Sun Shubin" userId="90e3a638bb69b60f" providerId="LiveId" clId="{7C8623E0-A6C6-492A-9326-CD9BCF415888}" dt="2022-03-13T07:15:44.732" v="1128" actId="14100"/>
          <ac:cxnSpMkLst>
            <pc:docMk/>
            <pc:sldMk cId="2549996661" sldId="682"/>
            <ac:cxnSpMk id="101" creationId="{CEEB1B51-D703-4AA4-BE3A-13D1EA924DC6}"/>
          </ac:cxnSpMkLst>
        </pc:cxnChg>
        <pc:cxnChg chg="mod">
          <ac:chgData name="Japan Sun Shubin" userId="90e3a638bb69b60f" providerId="LiveId" clId="{7C8623E0-A6C6-492A-9326-CD9BCF415888}" dt="2022-03-13T07:26:37.983" v="1379" actId="1036"/>
          <ac:cxnSpMkLst>
            <pc:docMk/>
            <pc:sldMk cId="2549996661" sldId="682"/>
            <ac:cxnSpMk id="104" creationId="{52846C9D-38E1-4C15-997E-01D915A32BD1}"/>
          </ac:cxnSpMkLst>
        </pc:cxnChg>
        <pc:cxnChg chg="add del mod">
          <ac:chgData name="Japan Sun Shubin" userId="90e3a638bb69b60f" providerId="LiveId" clId="{7C8623E0-A6C6-492A-9326-CD9BCF415888}" dt="2022-03-13T07:21:11.350" v="1279" actId="1076"/>
          <ac:cxnSpMkLst>
            <pc:docMk/>
            <pc:sldMk cId="2549996661" sldId="682"/>
            <ac:cxnSpMk id="108" creationId="{F34AAD49-861E-45E1-B3AD-9F3CD4F73397}"/>
          </ac:cxnSpMkLst>
        </pc:cxnChg>
        <pc:cxnChg chg="add mod">
          <ac:chgData name="Japan Sun Shubin" userId="90e3a638bb69b60f" providerId="LiveId" clId="{7C8623E0-A6C6-492A-9326-CD9BCF415888}" dt="2022-03-13T07:30:27.897" v="1444" actId="14100"/>
          <ac:cxnSpMkLst>
            <pc:docMk/>
            <pc:sldMk cId="2549996661" sldId="682"/>
            <ac:cxnSpMk id="153" creationId="{78A597F2-BB45-4F3E-8B1C-09A8EF3EB954}"/>
          </ac:cxnSpMkLst>
        </pc:cxnChg>
        <pc:cxnChg chg="del mod">
          <ac:chgData name="Japan Sun Shubin" userId="90e3a638bb69b60f" providerId="LiveId" clId="{7C8623E0-A6C6-492A-9326-CD9BCF415888}" dt="2022-03-13T07:18:23.638" v="1198" actId="478"/>
          <ac:cxnSpMkLst>
            <pc:docMk/>
            <pc:sldMk cId="2549996661" sldId="682"/>
            <ac:cxnSpMk id="154" creationId="{AB56D9F3-607F-4A2A-9E70-22BB9E828704}"/>
          </ac:cxnSpMkLst>
        </pc:cxnChg>
        <pc:cxnChg chg="add mod">
          <ac:chgData name="Japan Sun Shubin" userId="90e3a638bb69b60f" providerId="LiveId" clId="{7C8623E0-A6C6-492A-9326-CD9BCF415888}" dt="2022-03-13T07:30:19.681" v="1442" actId="14100"/>
          <ac:cxnSpMkLst>
            <pc:docMk/>
            <pc:sldMk cId="2549996661" sldId="682"/>
            <ac:cxnSpMk id="155" creationId="{295345BE-AFF2-4E3B-B9FE-71219091F0AB}"/>
          </ac:cxnSpMkLst>
        </pc:cxnChg>
        <pc:cxnChg chg="add mod">
          <ac:chgData name="Japan Sun Shubin" userId="90e3a638bb69b60f" providerId="LiveId" clId="{7C8623E0-A6C6-492A-9326-CD9BCF415888}" dt="2022-03-13T07:28:29.673" v="1440" actId="14100"/>
          <ac:cxnSpMkLst>
            <pc:docMk/>
            <pc:sldMk cId="2549996661" sldId="682"/>
            <ac:cxnSpMk id="156" creationId="{C8A27A84-5111-4782-9373-DC89303B3153}"/>
          </ac:cxnSpMkLst>
        </pc:cxnChg>
        <pc:cxnChg chg="add mod">
          <ac:chgData name="Japan Sun Shubin" userId="90e3a638bb69b60f" providerId="LiveId" clId="{7C8623E0-A6C6-492A-9326-CD9BCF415888}" dt="2022-03-13T07:28:15.760" v="1438" actId="1036"/>
          <ac:cxnSpMkLst>
            <pc:docMk/>
            <pc:sldMk cId="2549996661" sldId="682"/>
            <ac:cxnSpMk id="157" creationId="{67C0DF62-F6F5-44A5-9F8D-56B571069B1E}"/>
          </ac:cxnSpMkLst>
        </pc:cxnChg>
        <pc:cxnChg chg="add mod">
          <ac:chgData name="Japan Sun Shubin" userId="90e3a638bb69b60f" providerId="LiveId" clId="{7C8623E0-A6C6-492A-9326-CD9BCF415888}" dt="2022-03-13T07:30:37.120" v="1447" actId="14100"/>
          <ac:cxnSpMkLst>
            <pc:docMk/>
            <pc:sldMk cId="2549996661" sldId="682"/>
            <ac:cxnSpMk id="165" creationId="{ECCE07B1-2CE9-4B82-A88E-9993C91181E2}"/>
          </ac:cxnSpMkLst>
        </pc:cxnChg>
        <pc:cxnChg chg="mod">
          <ac:chgData name="Japan Sun Shubin" userId="90e3a638bb69b60f" providerId="LiveId" clId="{7C8623E0-A6C6-492A-9326-CD9BCF415888}" dt="2022-03-13T07:26:43.454" v="1381" actId="1035"/>
          <ac:cxnSpMkLst>
            <pc:docMk/>
            <pc:sldMk cId="2549996661" sldId="682"/>
            <ac:cxnSpMk id="175" creationId="{5AC69CE1-F017-4372-A3D5-B879ADBBA10C}"/>
          </ac:cxnSpMkLst>
        </pc:cxnChg>
        <pc:cxnChg chg="del mod">
          <ac:chgData name="Japan Sun Shubin" userId="90e3a638bb69b60f" providerId="LiveId" clId="{7C8623E0-A6C6-492A-9326-CD9BCF415888}" dt="2022-03-13T07:24:08.212" v="1328" actId="478"/>
          <ac:cxnSpMkLst>
            <pc:docMk/>
            <pc:sldMk cId="2549996661" sldId="682"/>
            <ac:cxnSpMk id="178" creationId="{852C29AE-BCA3-41D2-A8D5-45EE7EBBF031}"/>
          </ac:cxnSpMkLst>
        </pc:cxnChg>
        <pc:cxnChg chg="del mod">
          <ac:chgData name="Japan Sun Shubin" userId="90e3a638bb69b60f" providerId="LiveId" clId="{7C8623E0-A6C6-492A-9326-CD9BCF415888}" dt="2022-03-13T07:18:20.102" v="1197" actId="478"/>
          <ac:cxnSpMkLst>
            <pc:docMk/>
            <pc:sldMk cId="2549996661" sldId="682"/>
            <ac:cxnSpMk id="179" creationId="{3F4C8FC0-2256-47BC-8D8D-A4A02FD7C3B9}"/>
          </ac:cxnSpMkLst>
        </pc:cxnChg>
        <pc:cxnChg chg="mod">
          <ac:chgData name="Japan Sun Shubin" userId="90e3a638bb69b60f" providerId="LiveId" clId="{7C8623E0-A6C6-492A-9326-CD9BCF415888}" dt="2022-03-13T07:27:09.557" v="1386" actId="14100"/>
          <ac:cxnSpMkLst>
            <pc:docMk/>
            <pc:sldMk cId="2549996661" sldId="682"/>
            <ac:cxnSpMk id="182" creationId="{37F15553-54C1-4EDE-9F03-FF27E444A4C2}"/>
          </ac:cxnSpMkLst>
        </pc:cxnChg>
        <pc:cxnChg chg="mod">
          <ac:chgData name="Japan Sun Shubin" userId="90e3a638bb69b60f" providerId="LiveId" clId="{7C8623E0-A6C6-492A-9326-CD9BCF415888}" dt="2022-03-13T07:21:11.350" v="1279" actId="1076"/>
          <ac:cxnSpMkLst>
            <pc:docMk/>
            <pc:sldMk cId="2549996661" sldId="682"/>
            <ac:cxnSpMk id="184" creationId="{1826E6A7-19F5-4FFF-A4DF-B1B74CE37913}"/>
          </ac:cxnSpMkLst>
        </pc:cxnChg>
      </pc:sldChg>
      <pc:sldChg chg="modSp mod">
        <pc:chgData name="Japan Sun Shubin" userId="90e3a638bb69b60f" providerId="LiveId" clId="{7C8623E0-A6C6-492A-9326-CD9BCF415888}" dt="2022-03-13T08:43:06.389" v="2313" actId="6549"/>
        <pc:sldMkLst>
          <pc:docMk/>
          <pc:sldMk cId="4189065916" sldId="683"/>
        </pc:sldMkLst>
        <pc:spChg chg="mod">
          <ac:chgData name="Japan Sun Shubin" userId="90e3a638bb69b60f" providerId="LiveId" clId="{7C8623E0-A6C6-492A-9326-CD9BCF415888}" dt="2022-03-13T08:43:06.389" v="2313" actId="6549"/>
          <ac:spMkLst>
            <pc:docMk/>
            <pc:sldMk cId="4189065916" sldId="683"/>
            <ac:spMk id="3" creationId="{05251D72-1A77-423B-AD57-EBE94B8465EC}"/>
          </ac:spMkLst>
        </pc:spChg>
      </pc:sldChg>
      <pc:sldChg chg="modSp mod">
        <pc:chgData name="Japan Sun Shubin" userId="90e3a638bb69b60f" providerId="LiveId" clId="{7C8623E0-A6C6-492A-9326-CD9BCF415888}" dt="2022-03-08T10:47:39.414" v="472"/>
        <pc:sldMkLst>
          <pc:docMk/>
          <pc:sldMk cId="3967871314" sldId="684"/>
        </pc:sldMkLst>
        <pc:spChg chg="mod">
          <ac:chgData name="Japan Sun Shubin" userId="90e3a638bb69b60f" providerId="LiveId" clId="{7C8623E0-A6C6-492A-9326-CD9BCF415888}" dt="2022-03-08T10:47:39.414" v="472"/>
          <ac:spMkLst>
            <pc:docMk/>
            <pc:sldMk cId="3967871314" sldId="684"/>
            <ac:spMk id="5" creationId="{422FC2F7-6260-4F6E-BC78-D4D0D11003FD}"/>
          </ac:spMkLst>
        </pc:spChg>
      </pc:sldChg>
      <pc:sldChg chg="modSp add del mod">
        <pc:chgData name="Japan Sun Shubin" userId="90e3a638bb69b60f" providerId="LiveId" clId="{7C8623E0-A6C6-492A-9326-CD9BCF415888}" dt="2022-03-18T05:38:24.357" v="5143" actId="2696"/>
        <pc:sldMkLst>
          <pc:docMk/>
          <pc:sldMk cId="1862492776" sldId="685"/>
        </pc:sldMkLst>
        <pc:spChg chg="mod">
          <ac:chgData name="Japan Sun Shubin" userId="90e3a638bb69b60f" providerId="LiveId" clId="{7C8623E0-A6C6-492A-9326-CD9BCF415888}" dt="2022-03-08T10:45:25.716" v="449" actId="20577"/>
          <ac:spMkLst>
            <pc:docMk/>
            <pc:sldMk cId="1862492776" sldId="685"/>
            <ac:spMk id="2" creationId="{AF04E50E-7182-49B7-A5F1-0A5DE444F265}"/>
          </ac:spMkLst>
        </pc:spChg>
        <pc:spChg chg="mod">
          <ac:chgData name="Japan Sun Shubin" userId="90e3a638bb69b60f" providerId="LiveId" clId="{7C8623E0-A6C6-492A-9326-CD9BCF415888}" dt="2022-03-08T10:46:01.142" v="455"/>
          <ac:spMkLst>
            <pc:docMk/>
            <pc:sldMk cId="1862492776" sldId="685"/>
            <ac:spMk id="3" creationId="{9CAECE34-5BB3-41B6-B239-B7564D64095E}"/>
          </ac:spMkLst>
        </pc:spChg>
      </pc:sldChg>
      <pc:sldChg chg="del">
        <pc:chgData name="Japan Sun Shubin" userId="90e3a638bb69b60f" providerId="LiveId" clId="{7C8623E0-A6C6-492A-9326-CD9BCF415888}" dt="2022-03-08T07:03:53.129" v="130" actId="2696"/>
        <pc:sldMkLst>
          <pc:docMk/>
          <pc:sldMk cId="3377003513" sldId="685"/>
        </pc:sldMkLst>
      </pc:sldChg>
      <pc:sldChg chg="add">
        <pc:chgData name="Japan Sun Shubin" userId="90e3a638bb69b60f" providerId="LiveId" clId="{7C8623E0-A6C6-492A-9326-CD9BCF415888}" dt="2022-03-18T05:38:34.188" v="5144"/>
        <pc:sldMkLst>
          <pc:docMk/>
          <pc:sldMk cId="3455971122" sldId="685"/>
        </pc:sldMkLst>
      </pc:sldChg>
      <pc:sldChg chg="modSp del mod ord">
        <pc:chgData name="Japan Sun Shubin" userId="90e3a638bb69b60f" providerId="LiveId" clId="{7C8623E0-A6C6-492A-9326-CD9BCF415888}" dt="2022-03-15T09:54:22.167" v="2959" actId="2696"/>
        <pc:sldMkLst>
          <pc:docMk/>
          <pc:sldMk cId="134564339" sldId="687"/>
        </pc:sldMkLst>
        <pc:spChg chg="mod">
          <ac:chgData name="Japan Sun Shubin" userId="90e3a638bb69b60f" providerId="LiveId" clId="{7C8623E0-A6C6-492A-9326-CD9BCF415888}" dt="2022-03-08T10:42:56.070" v="356" actId="12"/>
          <ac:spMkLst>
            <pc:docMk/>
            <pc:sldMk cId="134564339" sldId="687"/>
            <ac:spMk id="3" creationId="{82007757-01FF-4149-8379-269D21136825}"/>
          </ac:spMkLst>
        </pc:spChg>
      </pc:sldChg>
      <pc:sldChg chg="add">
        <pc:chgData name="Japan Sun Shubin" userId="90e3a638bb69b60f" providerId="LiveId" clId="{7C8623E0-A6C6-492A-9326-CD9BCF415888}" dt="2022-03-15T09:54:37.420" v="2960"/>
        <pc:sldMkLst>
          <pc:docMk/>
          <pc:sldMk cId="740428339" sldId="687"/>
        </pc:sldMkLst>
      </pc:sldChg>
      <pc:sldChg chg="modSp del mod">
        <pc:chgData name="Japan Sun Shubin" userId="90e3a638bb69b60f" providerId="LiveId" clId="{7C8623E0-A6C6-492A-9326-CD9BCF415888}" dt="2022-03-18T05:38:24.357" v="5143" actId="2696"/>
        <pc:sldMkLst>
          <pc:docMk/>
          <pc:sldMk cId="918679683" sldId="688"/>
        </pc:sldMkLst>
        <pc:spChg chg="mod">
          <ac:chgData name="Japan Sun Shubin" userId="90e3a638bb69b60f" providerId="LiveId" clId="{7C8623E0-A6C6-492A-9326-CD9BCF415888}" dt="2022-03-15T09:59:50.769" v="3041" actId="20577"/>
          <ac:spMkLst>
            <pc:docMk/>
            <pc:sldMk cId="918679683" sldId="688"/>
            <ac:spMk id="6" creationId="{D642363E-9D1D-48FF-ACDF-3FDA1DFC6AAD}"/>
          </ac:spMkLst>
        </pc:spChg>
      </pc:sldChg>
      <pc:sldChg chg="add">
        <pc:chgData name="Japan Sun Shubin" userId="90e3a638bb69b60f" providerId="LiveId" clId="{7C8623E0-A6C6-492A-9326-CD9BCF415888}" dt="2022-03-18T05:38:34.188" v="5144"/>
        <pc:sldMkLst>
          <pc:docMk/>
          <pc:sldMk cId="1691840922" sldId="688"/>
        </pc:sldMkLst>
      </pc:sldChg>
      <pc:sldChg chg="addSp delSp modSp del mod modClrScheme chgLayout">
        <pc:chgData name="Japan Sun Shubin" userId="90e3a638bb69b60f" providerId="LiveId" clId="{7C8623E0-A6C6-492A-9326-CD9BCF415888}" dt="2022-03-18T05:38:24.357" v="5143" actId="2696"/>
        <pc:sldMkLst>
          <pc:docMk/>
          <pc:sldMk cId="1185437025" sldId="689"/>
        </pc:sldMkLst>
        <pc:spChg chg="del mod ord">
          <ac:chgData name="Japan Sun Shubin" userId="90e3a638bb69b60f" providerId="LiveId" clId="{7C8623E0-A6C6-492A-9326-CD9BCF415888}" dt="2022-03-08T07:01:12.245" v="113" actId="700"/>
          <ac:spMkLst>
            <pc:docMk/>
            <pc:sldMk cId="1185437025" sldId="689"/>
            <ac:spMk id="2" creationId="{A3349E1B-EF83-40C0-A044-DB1C15D30632}"/>
          </ac:spMkLst>
        </pc:spChg>
        <pc:spChg chg="del mod ord">
          <ac:chgData name="Japan Sun Shubin" userId="90e3a638bb69b60f" providerId="LiveId" clId="{7C8623E0-A6C6-492A-9326-CD9BCF415888}" dt="2022-03-08T07:01:12.245" v="113" actId="700"/>
          <ac:spMkLst>
            <pc:docMk/>
            <pc:sldMk cId="1185437025" sldId="689"/>
            <ac:spMk id="3" creationId="{ECA06BFE-2E01-42F9-9194-D25E79581DA8}"/>
          </ac:spMkLst>
        </pc:spChg>
        <pc:spChg chg="mod ord">
          <ac:chgData name="Japan Sun Shubin" userId="90e3a638bb69b60f" providerId="LiveId" clId="{7C8623E0-A6C6-492A-9326-CD9BCF415888}" dt="2022-03-08T07:01:12.245" v="113" actId="700"/>
          <ac:spMkLst>
            <pc:docMk/>
            <pc:sldMk cId="1185437025" sldId="689"/>
            <ac:spMk id="4" creationId="{9C582D84-392C-4DDC-8044-04A7D1619B42}"/>
          </ac:spMkLst>
        </pc:spChg>
        <pc:spChg chg="mod ord">
          <ac:chgData name="Japan Sun Shubin" userId="90e3a638bb69b60f" providerId="LiveId" clId="{7C8623E0-A6C6-492A-9326-CD9BCF415888}" dt="2022-03-08T07:01:12.245" v="113" actId="700"/>
          <ac:spMkLst>
            <pc:docMk/>
            <pc:sldMk cId="1185437025" sldId="689"/>
            <ac:spMk id="5" creationId="{854A6E1C-5D9B-42C9-AD28-530E46309472}"/>
          </ac:spMkLst>
        </pc:spChg>
        <pc:spChg chg="add mod ord">
          <ac:chgData name="Japan Sun Shubin" userId="90e3a638bb69b60f" providerId="LiveId" clId="{7C8623E0-A6C6-492A-9326-CD9BCF415888}" dt="2022-03-08T10:44:26.835" v="399" actId="20577"/>
          <ac:spMkLst>
            <pc:docMk/>
            <pc:sldMk cId="1185437025" sldId="689"/>
            <ac:spMk id="6" creationId="{AD720F72-0850-4946-AF68-4AEACFC8F4C9}"/>
          </ac:spMkLst>
        </pc:spChg>
        <pc:spChg chg="add mod ord">
          <ac:chgData name="Japan Sun Shubin" userId="90e3a638bb69b60f" providerId="LiveId" clId="{7C8623E0-A6C6-492A-9326-CD9BCF415888}" dt="2022-03-08T10:45:58.151" v="454"/>
          <ac:spMkLst>
            <pc:docMk/>
            <pc:sldMk cId="1185437025" sldId="689"/>
            <ac:spMk id="7" creationId="{7C49363E-C884-4080-9A56-97F81C79E874}"/>
          </ac:spMkLst>
        </pc:spChg>
      </pc:sldChg>
      <pc:sldChg chg="add">
        <pc:chgData name="Japan Sun Shubin" userId="90e3a638bb69b60f" providerId="LiveId" clId="{7C8623E0-A6C6-492A-9326-CD9BCF415888}" dt="2022-03-18T05:38:34.188" v="5144"/>
        <pc:sldMkLst>
          <pc:docMk/>
          <pc:sldMk cId="1366593908" sldId="689"/>
        </pc:sldMkLst>
      </pc:sldChg>
      <pc:sldChg chg="add">
        <pc:chgData name="Japan Sun Shubin" userId="90e3a638bb69b60f" providerId="LiveId" clId="{7C8623E0-A6C6-492A-9326-CD9BCF415888}" dt="2022-03-15T09:54:37.420" v="2960"/>
        <pc:sldMkLst>
          <pc:docMk/>
          <pc:sldMk cId="821210674" sldId="691"/>
        </pc:sldMkLst>
      </pc:sldChg>
      <pc:sldChg chg="modSp del mod ord">
        <pc:chgData name="Japan Sun Shubin" userId="90e3a638bb69b60f" providerId="LiveId" clId="{7C8623E0-A6C6-492A-9326-CD9BCF415888}" dt="2022-03-15T09:54:22.167" v="2959" actId="2696"/>
        <pc:sldMkLst>
          <pc:docMk/>
          <pc:sldMk cId="1348711932" sldId="691"/>
        </pc:sldMkLst>
        <pc:spChg chg="mod">
          <ac:chgData name="Japan Sun Shubin" userId="90e3a638bb69b60f" providerId="LiveId" clId="{7C8623E0-A6C6-492A-9326-CD9BCF415888}" dt="2022-03-08T10:45:48.595" v="452"/>
          <ac:spMkLst>
            <pc:docMk/>
            <pc:sldMk cId="1348711932" sldId="691"/>
            <ac:spMk id="3" creationId="{82007757-01FF-4149-8379-269D21136825}"/>
          </ac:spMkLst>
        </pc:spChg>
      </pc:sldChg>
      <pc:sldChg chg="modSp del mod ord">
        <pc:chgData name="Japan Sun Shubin" userId="90e3a638bb69b60f" providerId="LiveId" clId="{7C8623E0-A6C6-492A-9326-CD9BCF415888}" dt="2022-03-15T09:54:22.167" v="2959" actId="2696"/>
        <pc:sldMkLst>
          <pc:docMk/>
          <pc:sldMk cId="1522693077" sldId="692"/>
        </pc:sldMkLst>
        <pc:spChg chg="mod">
          <ac:chgData name="Japan Sun Shubin" userId="90e3a638bb69b60f" providerId="LiveId" clId="{7C8623E0-A6C6-492A-9326-CD9BCF415888}" dt="2022-03-08T10:45:41.353" v="451" actId="20577"/>
          <ac:spMkLst>
            <pc:docMk/>
            <pc:sldMk cId="1522693077" sldId="692"/>
            <ac:spMk id="3" creationId="{82007757-01FF-4149-8379-269D21136825}"/>
          </ac:spMkLst>
        </pc:spChg>
      </pc:sldChg>
      <pc:sldChg chg="add">
        <pc:chgData name="Japan Sun Shubin" userId="90e3a638bb69b60f" providerId="LiveId" clId="{7C8623E0-A6C6-492A-9326-CD9BCF415888}" dt="2022-03-15T09:54:37.420" v="2960"/>
        <pc:sldMkLst>
          <pc:docMk/>
          <pc:sldMk cId="2949898048" sldId="692"/>
        </pc:sldMkLst>
      </pc:sldChg>
      <pc:sldChg chg="add">
        <pc:chgData name="Japan Sun Shubin" userId="90e3a638bb69b60f" providerId="LiveId" clId="{7C8623E0-A6C6-492A-9326-CD9BCF415888}" dt="2022-03-15T09:54:37.420" v="2960"/>
        <pc:sldMkLst>
          <pc:docMk/>
          <pc:sldMk cId="3668559048" sldId="693"/>
        </pc:sldMkLst>
      </pc:sldChg>
      <pc:sldChg chg="modSp del mod ord">
        <pc:chgData name="Japan Sun Shubin" userId="90e3a638bb69b60f" providerId="LiveId" clId="{7C8623E0-A6C6-492A-9326-CD9BCF415888}" dt="2022-03-15T09:54:22.167" v="2959" actId="2696"/>
        <pc:sldMkLst>
          <pc:docMk/>
          <pc:sldMk cId="3796264573" sldId="693"/>
        </pc:sldMkLst>
        <pc:spChg chg="mod">
          <ac:chgData name="Japan Sun Shubin" userId="90e3a638bb69b60f" providerId="LiveId" clId="{7C8623E0-A6C6-492A-9326-CD9BCF415888}" dt="2022-03-08T10:45:51.913" v="453"/>
          <ac:spMkLst>
            <pc:docMk/>
            <pc:sldMk cId="3796264573" sldId="693"/>
            <ac:spMk id="3" creationId="{10A589B7-89D9-4DA2-B84D-C120A275F13F}"/>
          </ac:spMkLst>
        </pc:spChg>
      </pc:sldChg>
      <pc:sldChg chg="modSp mod">
        <pc:chgData name="Japan Sun Shubin" userId="90e3a638bb69b60f" providerId="LiveId" clId="{7C8623E0-A6C6-492A-9326-CD9BCF415888}" dt="2022-03-08T10:42:01.290" v="341" actId="20577"/>
        <pc:sldMkLst>
          <pc:docMk/>
          <pc:sldMk cId="3226884083" sldId="695"/>
        </pc:sldMkLst>
        <pc:spChg chg="mod">
          <ac:chgData name="Japan Sun Shubin" userId="90e3a638bb69b60f" providerId="LiveId" clId="{7C8623E0-A6C6-492A-9326-CD9BCF415888}" dt="2022-03-08T10:42:01.290" v="341" actId="20577"/>
          <ac:spMkLst>
            <pc:docMk/>
            <pc:sldMk cId="3226884083" sldId="695"/>
            <ac:spMk id="3" creationId="{95EDF179-3410-4D49-A612-F50E7C05903D}"/>
          </ac:spMkLst>
        </pc:spChg>
      </pc:sldChg>
      <pc:sldChg chg="addSp delSp modSp del mod ord modClrScheme chgLayout">
        <pc:chgData name="Japan Sun Shubin" userId="90e3a638bb69b60f" providerId="LiveId" clId="{7C8623E0-A6C6-492A-9326-CD9BCF415888}" dt="2022-03-15T09:54:42.655" v="2961" actId="2696"/>
        <pc:sldMkLst>
          <pc:docMk/>
          <pc:sldMk cId="2305248909" sldId="696"/>
        </pc:sldMkLst>
        <pc:spChg chg="del mod ord">
          <ac:chgData name="Japan Sun Shubin" userId="90e3a638bb69b60f" providerId="LiveId" clId="{7C8623E0-A6C6-492A-9326-CD9BCF415888}" dt="2022-03-15T09:31:28.507" v="2743" actId="700"/>
          <ac:spMkLst>
            <pc:docMk/>
            <pc:sldMk cId="2305248909" sldId="696"/>
            <ac:spMk id="2" creationId="{AF82FC7D-905D-4E2B-A27F-5ADC06CF9D75}"/>
          </ac:spMkLst>
        </pc:spChg>
        <pc:spChg chg="del mod ord">
          <ac:chgData name="Japan Sun Shubin" userId="90e3a638bb69b60f" providerId="LiveId" clId="{7C8623E0-A6C6-492A-9326-CD9BCF415888}" dt="2022-03-15T09:31:28.507" v="2743" actId="700"/>
          <ac:spMkLst>
            <pc:docMk/>
            <pc:sldMk cId="2305248909" sldId="696"/>
            <ac:spMk id="3" creationId="{3CC63056-49C5-4943-943B-D6B4D193107D}"/>
          </ac:spMkLst>
        </pc:spChg>
        <pc:spChg chg="mod ord">
          <ac:chgData name="Japan Sun Shubin" userId="90e3a638bb69b60f" providerId="LiveId" clId="{7C8623E0-A6C6-492A-9326-CD9BCF415888}" dt="2022-03-15T09:31:28.507" v="2743" actId="700"/>
          <ac:spMkLst>
            <pc:docMk/>
            <pc:sldMk cId="2305248909" sldId="696"/>
            <ac:spMk id="4" creationId="{A23DE190-0A82-47FC-BA32-04A720FCDAB9}"/>
          </ac:spMkLst>
        </pc:spChg>
        <pc:spChg chg="mod ord">
          <ac:chgData name="Japan Sun Shubin" userId="90e3a638bb69b60f" providerId="LiveId" clId="{7C8623E0-A6C6-492A-9326-CD9BCF415888}" dt="2022-03-15T09:31:28.507" v="2743" actId="700"/>
          <ac:spMkLst>
            <pc:docMk/>
            <pc:sldMk cId="2305248909" sldId="696"/>
            <ac:spMk id="5" creationId="{3817F761-EA23-4770-B109-0527D90F19AD}"/>
          </ac:spMkLst>
        </pc:spChg>
        <pc:spChg chg="add mod ord">
          <ac:chgData name="Japan Sun Shubin" userId="90e3a638bb69b60f" providerId="LiveId" clId="{7C8623E0-A6C6-492A-9326-CD9BCF415888}" dt="2022-03-15T09:31:35.183" v="2750" actId="20577"/>
          <ac:spMkLst>
            <pc:docMk/>
            <pc:sldMk cId="2305248909" sldId="696"/>
            <ac:spMk id="6" creationId="{9E813370-0E38-4359-8C8B-4C63CD9AF3AE}"/>
          </ac:spMkLst>
        </pc:spChg>
        <pc:spChg chg="add mod ord">
          <ac:chgData name="Japan Sun Shubin" userId="90e3a638bb69b60f" providerId="LiveId" clId="{7C8623E0-A6C6-492A-9326-CD9BCF415888}" dt="2022-03-15T09:33:57.058" v="2908"/>
          <ac:spMkLst>
            <pc:docMk/>
            <pc:sldMk cId="2305248909" sldId="696"/>
            <ac:spMk id="7" creationId="{FCFA47A7-E9DB-4CE9-9726-A40CCFF0BA0C}"/>
          </ac:spMkLst>
        </pc:spChg>
      </pc:sldChg>
      <pc:sldChg chg="add">
        <pc:chgData name="Japan Sun Shubin" userId="90e3a638bb69b60f" providerId="LiveId" clId="{7C8623E0-A6C6-492A-9326-CD9BCF415888}" dt="2022-03-15T09:54:51.352" v="2962"/>
        <pc:sldMkLst>
          <pc:docMk/>
          <pc:sldMk cId="3518250949" sldId="696"/>
        </pc:sldMkLst>
      </pc:sldChg>
      <pc:sldChg chg="modSp mod">
        <pc:chgData name="Japan Sun Shubin" userId="90e3a638bb69b60f" providerId="LiveId" clId="{7C8623E0-A6C6-492A-9326-CD9BCF415888}" dt="2022-03-18T05:21:42.201" v="5069" actId="20577"/>
        <pc:sldMkLst>
          <pc:docMk/>
          <pc:sldMk cId="1126193525" sldId="699"/>
        </pc:sldMkLst>
        <pc:spChg chg="mod">
          <ac:chgData name="Japan Sun Shubin" userId="90e3a638bb69b60f" providerId="LiveId" clId="{7C8623E0-A6C6-492A-9326-CD9BCF415888}" dt="2022-03-18T05:21:42.201" v="5069" actId="20577"/>
          <ac:spMkLst>
            <pc:docMk/>
            <pc:sldMk cId="1126193525" sldId="699"/>
            <ac:spMk id="6" creationId="{D06D3DC3-82E6-4FA9-A671-4B3EA92CBA44}"/>
          </ac:spMkLst>
        </pc:spChg>
      </pc:sldChg>
      <pc:sldChg chg="modSp mod">
        <pc:chgData name="Japan Sun Shubin" userId="90e3a638bb69b60f" providerId="LiveId" clId="{7C8623E0-A6C6-492A-9326-CD9BCF415888}" dt="2022-03-08T10:46:30.443" v="459"/>
        <pc:sldMkLst>
          <pc:docMk/>
          <pc:sldMk cId="501848690" sldId="701"/>
        </pc:sldMkLst>
        <pc:spChg chg="mod">
          <ac:chgData name="Japan Sun Shubin" userId="90e3a638bb69b60f" providerId="LiveId" clId="{7C8623E0-A6C6-492A-9326-CD9BCF415888}" dt="2022-03-08T10:46:30.443" v="459"/>
          <ac:spMkLst>
            <pc:docMk/>
            <pc:sldMk cId="501848690" sldId="701"/>
            <ac:spMk id="3" creationId="{C4AB8C2E-DFC9-4A80-92C2-C8842B706FD0}"/>
          </ac:spMkLst>
        </pc:spChg>
      </pc:sldChg>
      <pc:sldChg chg="modSp mod ord">
        <pc:chgData name="Japan Sun Shubin" userId="90e3a638bb69b60f" providerId="LiveId" clId="{7C8623E0-A6C6-492A-9326-CD9BCF415888}" dt="2022-03-13T08:03:02.039" v="1966" actId="20577"/>
        <pc:sldMkLst>
          <pc:docMk/>
          <pc:sldMk cId="1720557047" sldId="703"/>
        </pc:sldMkLst>
        <pc:spChg chg="mod">
          <ac:chgData name="Japan Sun Shubin" userId="90e3a638bb69b60f" providerId="LiveId" clId="{7C8623E0-A6C6-492A-9326-CD9BCF415888}" dt="2022-03-13T08:03:02.039" v="1966" actId="20577"/>
          <ac:spMkLst>
            <pc:docMk/>
            <pc:sldMk cId="1720557047" sldId="703"/>
            <ac:spMk id="2" creationId="{6272A8CF-0127-4BB9-8A46-D171AC4EA272}"/>
          </ac:spMkLst>
        </pc:spChg>
      </pc:sldChg>
      <pc:sldChg chg="modSp mod">
        <pc:chgData name="Japan Sun Shubin" userId="90e3a638bb69b60f" providerId="LiveId" clId="{7C8623E0-A6C6-492A-9326-CD9BCF415888}" dt="2022-03-13T08:04:12.977" v="1968" actId="1076"/>
        <pc:sldMkLst>
          <pc:docMk/>
          <pc:sldMk cId="2931537925" sldId="704"/>
        </pc:sldMkLst>
        <pc:spChg chg="mod">
          <ac:chgData name="Japan Sun Shubin" userId="90e3a638bb69b60f" providerId="LiveId" clId="{7C8623E0-A6C6-492A-9326-CD9BCF415888}" dt="2022-03-13T08:04:12.977" v="1968" actId="1076"/>
          <ac:spMkLst>
            <pc:docMk/>
            <pc:sldMk cId="2931537925" sldId="704"/>
            <ac:spMk id="6" creationId="{9AE263CB-8760-4BD3-A98C-E0EB2C19CA5C}"/>
          </ac:spMkLst>
        </pc:spChg>
      </pc:sldChg>
      <pc:sldChg chg="modSp new mod">
        <pc:chgData name="Japan Sun Shubin" userId="90e3a638bb69b60f" providerId="LiveId" clId="{7C8623E0-A6C6-492A-9326-CD9BCF415888}" dt="2022-03-08T10:49:11.442" v="501"/>
        <pc:sldMkLst>
          <pc:docMk/>
          <pc:sldMk cId="895446631" sldId="705"/>
        </pc:sldMkLst>
        <pc:spChg chg="mod">
          <ac:chgData name="Japan Sun Shubin" userId="90e3a638bb69b60f" providerId="LiveId" clId="{7C8623E0-A6C6-492A-9326-CD9BCF415888}" dt="2022-03-08T07:04:40.431" v="160" actId="20577"/>
          <ac:spMkLst>
            <pc:docMk/>
            <pc:sldMk cId="895446631" sldId="705"/>
            <ac:spMk id="2" creationId="{703D7B17-AF14-4262-805C-37383064CDBE}"/>
          </ac:spMkLst>
        </pc:spChg>
        <pc:spChg chg="mod">
          <ac:chgData name="Japan Sun Shubin" userId="90e3a638bb69b60f" providerId="LiveId" clId="{7C8623E0-A6C6-492A-9326-CD9BCF415888}" dt="2022-03-08T10:49:11.442" v="501"/>
          <ac:spMkLst>
            <pc:docMk/>
            <pc:sldMk cId="895446631" sldId="705"/>
            <ac:spMk id="3" creationId="{6FBCF541-AF9E-4F3C-A903-3652223F2C53}"/>
          </ac:spMkLst>
        </pc:spChg>
      </pc:sldChg>
      <pc:sldChg chg="modSp new mod">
        <pc:chgData name="Japan Sun Shubin" userId="90e3a638bb69b60f" providerId="LiveId" clId="{7C8623E0-A6C6-492A-9326-CD9BCF415888}" dt="2022-03-08T10:49:14.552" v="502"/>
        <pc:sldMkLst>
          <pc:docMk/>
          <pc:sldMk cId="2395662399" sldId="706"/>
        </pc:sldMkLst>
        <pc:spChg chg="mod">
          <ac:chgData name="Japan Sun Shubin" userId="90e3a638bb69b60f" providerId="LiveId" clId="{7C8623E0-A6C6-492A-9326-CD9BCF415888}" dt="2022-03-08T07:05:09.197" v="191" actId="20577"/>
          <ac:spMkLst>
            <pc:docMk/>
            <pc:sldMk cId="2395662399" sldId="706"/>
            <ac:spMk id="2" creationId="{B5460160-DF44-40CB-8ECF-DD6B1AA27204}"/>
          </ac:spMkLst>
        </pc:spChg>
        <pc:spChg chg="mod">
          <ac:chgData name="Japan Sun Shubin" userId="90e3a638bb69b60f" providerId="LiveId" clId="{7C8623E0-A6C6-492A-9326-CD9BCF415888}" dt="2022-03-08T10:49:14.552" v="502"/>
          <ac:spMkLst>
            <pc:docMk/>
            <pc:sldMk cId="2395662399" sldId="706"/>
            <ac:spMk id="3" creationId="{EBBE0C55-B17E-4AFE-B0EF-690291989250}"/>
          </ac:spMkLst>
        </pc:spChg>
      </pc:sldChg>
      <pc:sldChg chg="modSp del mod">
        <pc:chgData name="Japan Sun Shubin" userId="90e3a638bb69b60f" providerId="LiveId" clId="{7C8623E0-A6C6-492A-9326-CD9BCF415888}" dt="2022-03-15T09:34:17.785" v="2911" actId="2696"/>
        <pc:sldMkLst>
          <pc:docMk/>
          <pc:sldMk cId="3874586274" sldId="707"/>
        </pc:sldMkLst>
        <pc:spChg chg="mod">
          <ac:chgData name="Japan Sun Shubin" userId="90e3a638bb69b60f" providerId="LiveId" clId="{7C8623E0-A6C6-492A-9326-CD9BCF415888}" dt="2022-03-13T08:40:36.738" v="2267" actId="13926"/>
          <ac:spMkLst>
            <pc:docMk/>
            <pc:sldMk cId="3874586274" sldId="707"/>
            <ac:spMk id="9" creationId="{B6F50BBF-DBE8-4F0A-B6A4-560DC3E7DBD2}"/>
          </ac:spMkLst>
        </pc:spChg>
      </pc:sldChg>
      <pc:sldChg chg="modSp mod ord">
        <pc:chgData name="Japan Sun Shubin" userId="90e3a638bb69b60f" providerId="LiveId" clId="{7C8623E0-A6C6-492A-9326-CD9BCF415888}" dt="2022-03-17T09:54:58.576" v="5030" actId="20577"/>
        <pc:sldMkLst>
          <pc:docMk/>
          <pc:sldMk cId="1303889586" sldId="708"/>
        </pc:sldMkLst>
        <pc:spChg chg="mod">
          <ac:chgData name="Japan Sun Shubin" userId="90e3a638bb69b60f" providerId="LiveId" clId="{7C8623E0-A6C6-492A-9326-CD9BCF415888}" dt="2022-03-17T09:54:58.576" v="5030" actId="20577"/>
          <ac:spMkLst>
            <pc:docMk/>
            <pc:sldMk cId="1303889586" sldId="708"/>
            <ac:spMk id="5" creationId="{B6BCBD67-BB9B-4088-99C6-949CB7352F33}"/>
          </ac:spMkLst>
        </pc:spChg>
        <pc:spChg chg="mod">
          <ac:chgData name="Japan Sun Shubin" userId="90e3a638bb69b60f" providerId="LiveId" clId="{7C8623E0-A6C6-492A-9326-CD9BCF415888}" dt="2022-03-13T07:32:30.309" v="1481" actId="13926"/>
          <ac:spMkLst>
            <pc:docMk/>
            <pc:sldMk cId="1303889586" sldId="708"/>
            <ac:spMk id="9" creationId="{B6F50BBF-DBE8-4F0A-B6A4-560DC3E7DBD2}"/>
          </ac:spMkLst>
        </pc:spChg>
      </pc:sldChg>
      <pc:sldChg chg="modSp mod ord">
        <pc:chgData name="Japan Sun Shubin" userId="90e3a638bb69b60f" providerId="LiveId" clId="{7C8623E0-A6C6-492A-9326-CD9BCF415888}" dt="2022-03-22T04:36:26.216" v="5731" actId="20577"/>
        <pc:sldMkLst>
          <pc:docMk/>
          <pc:sldMk cId="894731010" sldId="709"/>
        </pc:sldMkLst>
        <pc:spChg chg="mod">
          <ac:chgData name="Japan Sun Shubin" userId="90e3a638bb69b60f" providerId="LiveId" clId="{7C8623E0-A6C6-492A-9326-CD9BCF415888}" dt="2022-03-22T04:36:26.216" v="5731" actId="20577"/>
          <ac:spMkLst>
            <pc:docMk/>
            <pc:sldMk cId="894731010" sldId="709"/>
            <ac:spMk id="5" creationId="{B6BCBD67-BB9B-4088-99C6-949CB7352F33}"/>
          </ac:spMkLst>
        </pc:spChg>
        <pc:spChg chg="mod">
          <ac:chgData name="Japan Sun Shubin" userId="90e3a638bb69b60f" providerId="LiveId" clId="{7C8623E0-A6C6-492A-9326-CD9BCF415888}" dt="2022-03-22T04:35:31.705" v="5681" actId="20577"/>
          <ac:spMkLst>
            <pc:docMk/>
            <pc:sldMk cId="894731010" sldId="709"/>
            <ac:spMk id="9" creationId="{B6F50BBF-DBE8-4F0A-B6A4-560DC3E7DBD2}"/>
          </ac:spMkLst>
        </pc:spChg>
      </pc:sldChg>
      <pc:sldChg chg="modSp mod ord">
        <pc:chgData name="Japan Sun Shubin" userId="90e3a638bb69b60f" providerId="LiveId" clId="{7C8623E0-A6C6-492A-9326-CD9BCF415888}" dt="2022-03-17T09:54:11.645" v="5017" actId="20577"/>
        <pc:sldMkLst>
          <pc:docMk/>
          <pc:sldMk cId="3323959055" sldId="710"/>
        </pc:sldMkLst>
        <pc:spChg chg="mod">
          <ac:chgData name="Japan Sun Shubin" userId="90e3a638bb69b60f" providerId="LiveId" clId="{7C8623E0-A6C6-492A-9326-CD9BCF415888}" dt="2022-03-17T09:54:11.645" v="5017" actId="20577"/>
          <ac:spMkLst>
            <pc:docMk/>
            <pc:sldMk cId="3323959055" sldId="710"/>
            <ac:spMk id="5" creationId="{B6BCBD67-BB9B-4088-99C6-949CB7352F33}"/>
          </ac:spMkLst>
        </pc:spChg>
        <pc:spChg chg="mod">
          <ac:chgData name="Japan Sun Shubin" userId="90e3a638bb69b60f" providerId="LiveId" clId="{7C8623E0-A6C6-492A-9326-CD9BCF415888}" dt="2022-03-13T07:51:52.945" v="1811" actId="20577"/>
          <ac:spMkLst>
            <pc:docMk/>
            <pc:sldMk cId="3323959055" sldId="710"/>
            <ac:spMk id="9" creationId="{B6F50BBF-DBE8-4F0A-B6A4-560DC3E7DBD2}"/>
          </ac:spMkLst>
        </pc:spChg>
      </pc:sldChg>
      <pc:sldChg chg="modSp mod ord">
        <pc:chgData name="Japan Sun Shubin" userId="90e3a638bb69b60f" providerId="LiveId" clId="{7C8623E0-A6C6-492A-9326-CD9BCF415888}" dt="2022-03-22T04:38:18.966" v="5802" actId="20577"/>
        <pc:sldMkLst>
          <pc:docMk/>
          <pc:sldMk cId="24062121" sldId="711"/>
        </pc:sldMkLst>
        <pc:spChg chg="mod">
          <ac:chgData name="Japan Sun Shubin" userId="90e3a638bb69b60f" providerId="LiveId" clId="{7C8623E0-A6C6-492A-9326-CD9BCF415888}" dt="2022-03-22T04:37:19.397" v="5797" actId="20577"/>
          <ac:spMkLst>
            <pc:docMk/>
            <pc:sldMk cId="24062121" sldId="711"/>
            <ac:spMk id="5" creationId="{B6BCBD67-BB9B-4088-99C6-949CB7352F33}"/>
          </ac:spMkLst>
        </pc:spChg>
        <pc:spChg chg="mod">
          <ac:chgData name="Japan Sun Shubin" userId="90e3a638bb69b60f" providerId="LiveId" clId="{7C8623E0-A6C6-492A-9326-CD9BCF415888}" dt="2022-03-22T04:38:18.966" v="5802" actId="20577"/>
          <ac:spMkLst>
            <pc:docMk/>
            <pc:sldMk cId="24062121" sldId="711"/>
            <ac:spMk id="9" creationId="{B6F50BBF-DBE8-4F0A-B6A4-560DC3E7DBD2}"/>
          </ac:spMkLst>
        </pc:spChg>
      </pc:sldChg>
      <pc:sldChg chg="modSp mod ord">
        <pc:chgData name="Japan Sun Shubin" userId="90e3a638bb69b60f" providerId="LiveId" clId="{7C8623E0-A6C6-492A-9326-CD9BCF415888}" dt="2022-03-22T04:38:07.180" v="5798" actId="21"/>
        <pc:sldMkLst>
          <pc:docMk/>
          <pc:sldMk cId="1902007032" sldId="712"/>
        </pc:sldMkLst>
        <pc:spChg chg="mod">
          <ac:chgData name="Japan Sun Shubin" userId="90e3a638bb69b60f" providerId="LiveId" clId="{7C8623E0-A6C6-492A-9326-CD9BCF415888}" dt="2022-03-17T09:39:03.183" v="4998" actId="20577"/>
          <ac:spMkLst>
            <pc:docMk/>
            <pc:sldMk cId="1902007032" sldId="712"/>
            <ac:spMk id="5" creationId="{B6BCBD67-BB9B-4088-99C6-949CB7352F33}"/>
          </ac:spMkLst>
        </pc:spChg>
        <pc:spChg chg="mod">
          <ac:chgData name="Japan Sun Shubin" userId="90e3a638bb69b60f" providerId="LiveId" clId="{7C8623E0-A6C6-492A-9326-CD9BCF415888}" dt="2022-03-22T04:38:07.180" v="5798" actId="21"/>
          <ac:spMkLst>
            <pc:docMk/>
            <pc:sldMk cId="1902007032" sldId="712"/>
            <ac:spMk id="9" creationId="{B6F50BBF-DBE8-4F0A-B6A4-560DC3E7DBD2}"/>
          </ac:spMkLst>
        </pc:spChg>
      </pc:sldChg>
      <pc:sldChg chg="modSp mod ord">
        <pc:chgData name="Japan Sun Shubin" userId="90e3a638bb69b60f" providerId="LiveId" clId="{7C8623E0-A6C6-492A-9326-CD9BCF415888}" dt="2022-03-17T09:53:24.290" v="5011" actId="20577"/>
        <pc:sldMkLst>
          <pc:docMk/>
          <pc:sldMk cId="1781895570" sldId="713"/>
        </pc:sldMkLst>
        <pc:spChg chg="mod">
          <ac:chgData name="Japan Sun Shubin" userId="90e3a638bb69b60f" providerId="LiveId" clId="{7C8623E0-A6C6-492A-9326-CD9BCF415888}" dt="2022-03-17T09:53:24.290" v="5011" actId="20577"/>
          <ac:spMkLst>
            <pc:docMk/>
            <pc:sldMk cId="1781895570" sldId="713"/>
            <ac:spMk id="5" creationId="{B6BCBD67-BB9B-4088-99C6-949CB7352F33}"/>
          </ac:spMkLst>
        </pc:spChg>
        <pc:spChg chg="mod">
          <ac:chgData name="Japan Sun Shubin" userId="90e3a638bb69b60f" providerId="LiveId" clId="{7C8623E0-A6C6-492A-9326-CD9BCF415888}" dt="2022-03-15T09:25:52.674" v="2640" actId="20577"/>
          <ac:spMkLst>
            <pc:docMk/>
            <pc:sldMk cId="1781895570" sldId="713"/>
            <ac:spMk id="9" creationId="{B6F50BBF-DBE8-4F0A-B6A4-560DC3E7DBD2}"/>
          </ac:spMkLst>
        </pc:spChg>
      </pc:sldChg>
      <pc:sldChg chg="add del">
        <pc:chgData name="Japan Sun Shubin" userId="90e3a638bb69b60f" providerId="LiveId" clId="{7C8623E0-A6C6-492A-9326-CD9BCF415888}" dt="2022-03-16T09:51:26.350" v="3216" actId="2696"/>
        <pc:sldMkLst>
          <pc:docMk/>
          <pc:sldMk cId="3607237348" sldId="714"/>
        </pc:sldMkLst>
      </pc:sldChg>
      <pc:sldChg chg="modSp add mod ord">
        <pc:chgData name="Japan Sun Shubin" userId="90e3a638bb69b60f" providerId="LiveId" clId="{7C8623E0-A6C6-492A-9326-CD9BCF415888}" dt="2022-03-17T09:55:06.386" v="5034" actId="20577"/>
        <pc:sldMkLst>
          <pc:docMk/>
          <pc:sldMk cId="748309551" sldId="715"/>
        </pc:sldMkLst>
        <pc:spChg chg="mod">
          <ac:chgData name="Japan Sun Shubin" userId="90e3a638bb69b60f" providerId="LiveId" clId="{7C8623E0-A6C6-492A-9326-CD9BCF415888}" dt="2022-03-17T09:55:06.386" v="5034" actId="20577"/>
          <ac:spMkLst>
            <pc:docMk/>
            <pc:sldMk cId="748309551" sldId="715"/>
            <ac:spMk id="5" creationId="{B6BCBD67-BB9B-4088-99C6-949CB7352F33}"/>
          </ac:spMkLst>
        </pc:spChg>
        <pc:spChg chg="mod">
          <ac:chgData name="Japan Sun Shubin" userId="90e3a638bb69b60f" providerId="LiveId" clId="{7C8623E0-A6C6-492A-9326-CD9BCF415888}" dt="2022-03-13T07:59:37.024" v="1872" actId="20577"/>
          <ac:spMkLst>
            <pc:docMk/>
            <pc:sldMk cId="748309551" sldId="715"/>
            <ac:spMk id="9" creationId="{B6F50BBF-DBE8-4F0A-B6A4-560DC3E7DBD2}"/>
          </ac:spMkLst>
        </pc:spChg>
      </pc:sldChg>
      <pc:sldChg chg="add del">
        <pc:chgData name="Japan Sun Shubin" userId="90e3a638bb69b60f" providerId="LiveId" clId="{7C8623E0-A6C6-492A-9326-CD9BCF415888}" dt="2022-03-16T07:51:43.497" v="3198" actId="2696"/>
        <pc:sldMkLst>
          <pc:docMk/>
          <pc:sldMk cId="987147640" sldId="716"/>
        </pc:sldMkLst>
      </pc:sldChg>
      <pc:sldChg chg="modSp add mod">
        <pc:chgData name="Japan Sun Shubin" userId="90e3a638bb69b60f" providerId="LiveId" clId="{7C8623E0-A6C6-492A-9326-CD9BCF415888}" dt="2022-03-13T09:11:38.516" v="2417"/>
        <pc:sldMkLst>
          <pc:docMk/>
          <pc:sldMk cId="924176453" sldId="717"/>
        </pc:sldMkLst>
        <pc:spChg chg="mod">
          <ac:chgData name="Japan Sun Shubin" userId="90e3a638bb69b60f" providerId="LiveId" clId="{7C8623E0-A6C6-492A-9326-CD9BCF415888}" dt="2022-03-13T09:11:38.516" v="2417"/>
          <ac:spMkLst>
            <pc:docMk/>
            <pc:sldMk cId="924176453" sldId="717"/>
            <ac:spMk id="3" creationId="{831B4901-A419-459D-9056-C30D13065F40}"/>
          </ac:spMkLst>
        </pc:spChg>
      </pc:sldChg>
      <pc:sldChg chg="modSp new mod">
        <pc:chgData name="Japan Sun Shubin" userId="90e3a638bb69b60f" providerId="LiveId" clId="{7C8623E0-A6C6-492A-9326-CD9BCF415888}" dt="2022-03-17T08:13:46.174" v="4922"/>
        <pc:sldMkLst>
          <pc:docMk/>
          <pc:sldMk cId="830224103" sldId="718"/>
        </pc:sldMkLst>
        <pc:spChg chg="mod">
          <ac:chgData name="Japan Sun Shubin" userId="90e3a638bb69b60f" providerId="LiveId" clId="{7C8623E0-A6C6-492A-9326-CD9BCF415888}" dt="2022-03-13T08:13:03.354" v="2121" actId="20577"/>
          <ac:spMkLst>
            <pc:docMk/>
            <pc:sldMk cId="830224103" sldId="718"/>
            <ac:spMk id="2" creationId="{71DEFC1F-132A-45E0-B343-C63C85706949}"/>
          </ac:spMkLst>
        </pc:spChg>
        <pc:spChg chg="mod">
          <ac:chgData name="Japan Sun Shubin" userId="90e3a638bb69b60f" providerId="LiveId" clId="{7C8623E0-A6C6-492A-9326-CD9BCF415888}" dt="2022-03-17T08:13:46.174" v="4922"/>
          <ac:spMkLst>
            <pc:docMk/>
            <pc:sldMk cId="830224103" sldId="718"/>
            <ac:spMk id="3" creationId="{5F6F10EE-1717-43EE-AD12-A57D0DB48597}"/>
          </ac:spMkLst>
        </pc:spChg>
      </pc:sldChg>
      <pc:sldChg chg="modSp new mod">
        <pc:chgData name="Japan Sun Shubin" userId="90e3a638bb69b60f" providerId="LiveId" clId="{7C8623E0-A6C6-492A-9326-CD9BCF415888}" dt="2022-03-13T08:15:07.677" v="2146" actId="20577"/>
        <pc:sldMkLst>
          <pc:docMk/>
          <pc:sldMk cId="4234589636" sldId="719"/>
        </pc:sldMkLst>
        <pc:spChg chg="mod">
          <ac:chgData name="Japan Sun Shubin" userId="90e3a638bb69b60f" providerId="LiveId" clId="{7C8623E0-A6C6-492A-9326-CD9BCF415888}" dt="2022-03-13T08:15:07.677" v="2146" actId="20577"/>
          <ac:spMkLst>
            <pc:docMk/>
            <pc:sldMk cId="4234589636" sldId="719"/>
            <ac:spMk id="2" creationId="{E0C8AFFC-1EF6-46CC-8DFA-330064460579}"/>
          </ac:spMkLst>
        </pc:spChg>
        <pc:spChg chg="mod">
          <ac:chgData name="Japan Sun Shubin" userId="90e3a638bb69b60f" providerId="LiveId" clId="{7C8623E0-A6C6-492A-9326-CD9BCF415888}" dt="2022-03-13T08:15:00.339" v="2127" actId="6549"/>
          <ac:spMkLst>
            <pc:docMk/>
            <pc:sldMk cId="4234589636" sldId="719"/>
            <ac:spMk id="3" creationId="{DDCAC21D-E1F7-4EA2-AA90-D31A3D6010E4}"/>
          </ac:spMkLst>
        </pc:spChg>
      </pc:sldChg>
      <pc:sldChg chg="add del">
        <pc:chgData name="Japan Sun Shubin" userId="90e3a638bb69b60f" providerId="LiveId" clId="{7C8623E0-A6C6-492A-9326-CD9BCF415888}" dt="2022-03-15T09:34:39.739" v="2913" actId="2696"/>
        <pc:sldMkLst>
          <pc:docMk/>
          <pc:sldMk cId="1604817884" sldId="720"/>
        </pc:sldMkLst>
      </pc:sldChg>
      <pc:sldChg chg="addSp delSp modSp new mod modClrScheme chgLayout">
        <pc:chgData name="Japan Sun Shubin" userId="90e3a638bb69b60f" providerId="LiveId" clId="{7C8623E0-A6C6-492A-9326-CD9BCF415888}" dt="2022-03-17T06:00:38.394" v="4205" actId="20577"/>
        <pc:sldMkLst>
          <pc:docMk/>
          <pc:sldMk cId="2837273341" sldId="721"/>
        </pc:sldMkLst>
        <pc:spChg chg="add mod ord">
          <ac:chgData name="Japan Sun Shubin" userId="90e3a638bb69b60f" providerId="LiveId" clId="{7C8623E0-A6C6-492A-9326-CD9BCF415888}" dt="2022-03-17T06:00:38.394" v="4205" actId="20577"/>
          <ac:spMkLst>
            <pc:docMk/>
            <pc:sldMk cId="2837273341" sldId="721"/>
            <ac:spMk id="2" creationId="{34048B78-F47B-48FA-87E4-24687DAF67EA}"/>
          </ac:spMkLst>
        </pc:spChg>
        <pc:spChg chg="del mod ord">
          <ac:chgData name="Japan Sun Shubin" userId="90e3a638bb69b60f" providerId="LiveId" clId="{7C8623E0-A6C6-492A-9326-CD9BCF415888}" dt="2022-03-13T08:40:23.055" v="2265" actId="700"/>
          <ac:spMkLst>
            <pc:docMk/>
            <pc:sldMk cId="2837273341" sldId="721"/>
            <ac:spMk id="2" creationId="{86FDC6DC-0112-4133-A7BA-CF9BB24C1E6A}"/>
          </ac:spMkLst>
        </pc:spChg>
        <pc:spChg chg="del mod ord">
          <ac:chgData name="Japan Sun Shubin" userId="90e3a638bb69b60f" providerId="LiveId" clId="{7C8623E0-A6C6-492A-9326-CD9BCF415888}" dt="2022-03-13T08:40:23.055" v="2265" actId="700"/>
          <ac:spMkLst>
            <pc:docMk/>
            <pc:sldMk cId="2837273341" sldId="721"/>
            <ac:spMk id="3" creationId="{02DFBD14-4A79-419A-9C0B-9EEB58B1953F}"/>
          </ac:spMkLst>
        </pc:spChg>
        <pc:spChg chg="add mod ord">
          <ac:chgData name="Japan Sun Shubin" userId="90e3a638bb69b60f" providerId="LiveId" clId="{7C8623E0-A6C6-492A-9326-CD9BCF415888}" dt="2022-03-15T09:35:54.043" v="2944"/>
          <ac:spMkLst>
            <pc:docMk/>
            <pc:sldMk cId="2837273341" sldId="721"/>
            <ac:spMk id="3" creationId="{21D1E494-9E87-48DA-A163-8952C0D7B540}"/>
          </ac:spMkLst>
        </pc:spChg>
        <pc:spChg chg="del">
          <ac:chgData name="Japan Sun Shubin" userId="90e3a638bb69b60f" providerId="LiveId" clId="{7C8623E0-A6C6-492A-9326-CD9BCF415888}" dt="2022-03-13T08:40:23.055" v="2265" actId="700"/>
          <ac:spMkLst>
            <pc:docMk/>
            <pc:sldMk cId="2837273341" sldId="721"/>
            <ac:spMk id="4" creationId="{985E59F2-906C-4894-BBCD-7DF07EF4024E}"/>
          </ac:spMkLst>
        </pc:spChg>
        <pc:spChg chg="mod ord">
          <ac:chgData name="Japan Sun Shubin" userId="90e3a638bb69b60f" providerId="LiveId" clId="{7C8623E0-A6C6-492A-9326-CD9BCF415888}" dt="2022-03-15T09:35:29.109" v="2924" actId="700"/>
          <ac:spMkLst>
            <pc:docMk/>
            <pc:sldMk cId="2837273341" sldId="721"/>
            <ac:spMk id="5" creationId="{F5B3D3DD-12C1-45CD-BEDE-1F84178CD499}"/>
          </ac:spMkLst>
        </pc:spChg>
        <pc:spChg chg="mod ord">
          <ac:chgData name="Japan Sun Shubin" userId="90e3a638bb69b60f" providerId="LiveId" clId="{7C8623E0-A6C6-492A-9326-CD9BCF415888}" dt="2022-03-15T09:35:29.109" v="2924" actId="700"/>
          <ac:spMkLst>
            <pc:docMk/>
            <pc:sldMk cId="2837273341" sldId="721"/>
            <ac:spMk id="6" creationId="{7A69DE66-05A5-4A52-BA68-33ECDE5C1F58}"/>
          </ac:spMkLst>
        </pc:spChg>
        <pc:spChg chg="add del mod ord">
          <ac:chgData name="Japan Sun Shubin" userId="90e3a638bb69b60f" providerId="LiveId" clId="{7C8623E0-A6C6-492A-9326-CD9BCF415888}" dt="2022-03-15T09:35:29.109" v="2924" actId="700"/>
          <ac:spMkLst>
            <pc:docMk/>
            <pc:sldMk cId="2837273341" sldId="721"/>
            <ac:spMk id="7" creationId="{46951D92-6D2D-4332-911A-88C092398DAB}"/>
          </ac:spMkLst>
        </pc:spChg>
        <pc:spChg chg="add del mod ord">
          <ac:chgData name="Japan Sun Shubin" userId="90e3a638bb69b60f" providerId="LiveId" clId="{7C8623E0-A6C6-492A-9326-CD9BCF415888}" dt="2022-03-15T09:35:29.109" v="2924" actId="700"/>
          <ac:spMkLst>
            <pc:docMk/>
            <pc:sldMk cId="2837273341" sldId="721"/>
            <ac:spMk id="8" creationId="{41422EB6-C252-4649-A4EF-AED9BC1423FA}"/>
          </ac:spMkLst>
        </pc:spChg>
      </pc:sldChg>
      <pc:sldChg chg="modSp new mod">
        <pc:chgData name="Japan Sun Shubin" userId="90e3a638bb69b60f" providerId="LiveId" clId="{7C8623E0-A6C6-492A-9326-CD9BCF415888}" dt="2022-03-18T05:28:12.616" v="5096"/>
        <pc:sldMkLst>
          <pc:docMk/>
          <pc:sldMk cId="2332769279" sldId="722"/>
        </pc:sldMkLst>
        <pc:spChg chg="mod">
          <ac:chgData name="Japan Sun Shubin" userId="90e3a638bb69b60f" providerId="LiveId" clId="{7C8623E0-A6C6-492A-9326-CD9BCF415888}" dt="2022-03-13T09:09:47.869" v="2413" actId="20577"/>
          <ac:spMkLst>
            <pc:docMk/>
            <pc:sldMk cId="2332769279" sldId="722"/>
            <ac:spMk id="2" creationId="{3EFCC070-51AA-44DB-961A-3B9513A7A3F7}"/>
          </ac:spMkLst>
        </pc:spChg>
        <pc:spChg chg="mod">
          <ac:chgData name="Japan Sun Shubin" userId="90e3a638bb69b60f" providerId="LiveId" clId="{7C8623E0-A6C6-492A-9326-CD9BCF415888}" dt="2022-03-18T05:28:12.616" v="5096"/>
          <ac:spMkLst>
            <pc:docMk/>
            <pc:sldMk cId="2332769279" sldId="722"/>
            <ac:spMk id="3" creationId="{5EA67CE3-2123-4E93-B19E-C308FC976F31}"/>
          </ac:spMkLst>
        </pc:spChg>
      </pc:sldChg>
      <pc:sldChg chg="addSp delSp modSp new mod ord modClrScheme chgLayout">
        <pc:chgData name="Japan Sun Shubin" userId="90e3a638bb69b60f" providerId="LiveId" clId="{7C8623E0-A6C6-492A-9326-CD9BCF415888}" dt="2022-03-18T05:22:08.900" v="5073"/>
        <pc:sldMkLst>
          <pc:docMk/>
          <pc:sldMk cId="3576422013" sldId="723"/>
        </pc:sldMkLst>
        <pc:spChg chg="del mod ord">
          <ac:chgData name="Japan Sun Shubin" userId="90e3a638bb69b60f" providerId="LiveId" clId="{7C8623E0-A6C6-492A-9326-CD9BCF415888}" dt="2022-03-13T09:18:36.841" v="2419" actId="700"/>
          <ac:spMkLst>
            <pc:docMk/>
            <pc:sldMk cId="3576422013" sldId="723"/>
            <ac:spMk id="2" creationId="{4CB313AA-87DC-410B-BD6F-D687EFCA187A}"/>
          </ac:spMkLst>
        </pc:spChg>
        <pc:spChg chg="del mod ord">
          <ac:chgData name="Japan Sun Shubin" userId="90e3a638bb69b60f" providerId="LiveId" clId="{7C8623E0-A6C6-492A-9326-CD9BCF415888}" dt="2022-03-13T09:18:36.841" v="2419" actId="700"/>
          <ac:spMkLst>
            <pc:docMk/>
            <pc:sldMk cId="3576422013" sldId="723"/>
            <ac:spMk id="3" creationId="{2A31529D-8F02-4111-AC65-B5F74C196133}"/>
          </ac:spMkLst>
        </pc:spChg>
        <pc:spChg chg="mod ord">
          <ac:chgData name="Japan Sun Shubin" userId="90e3a638bb69b60f" providerId="LiveId" clId="{7C8623E0-A6C6-492A-9326-CD9BCF415888}" dt="2022-03-13T09:18:36.841" v="2419" actId="700"/>
          <ac:spMkLst>
            <pc:docMk/>
            <pc:sldMk cId="3576422013" sldId="723"/>
            <ac:spMk id="4" creationId="{C1CAFBF9-85ED-4228-9764-9884127D9340}"/>
          </ac:spMkLst>
        </pc:spChg>
        <pc:spChg chg="mod ord">
          <ac:chgData name="Japan Sun Shubin" userId="90e3a638bb69b60f" providerId="LiveId" clId="{7C8623E0-A6C6-492A-9326-CD9BCF415888}" dt="2022-03-13T09:18:36.841" v="2419" actId="700"/>
          <ac:spMkLst>
            <pc:docMk/>
            <pc:sldMk cId="3576422013" sldId="723"/>
            <ac:spMk id="5" creationId="{D2A5074B-0C1C-4C1E-BC51-679BFF34F299}"/>
          </ac:spMkLst>
        </pc:spChg>
        <pc:spChg chg="add mod ord">
          <ac:chgData name="Japan Sun Shubin" userId="90e3a638bb69b60f" providerId="LiveId" clId="{7C8623E0-A6C6-492A-9326-CD9BCF415888}" dt="2022-03-13T09:19:53.610" v="2446" actId="20577"/>
          <ac:spMkLst>
            <pc:docMk/>
            <pc:sldMk cId="3576422013" sldId="723"/>
            <ac:spMk id="6" creationId="{7912FE96-90F7-4B89-BCDA-8766722B1DB4}"/>
          </ac:spMkLst>
        </pc:spChg>
        <pc:spChg chg="add mod ord">
          <ac:chgData name="Japan Sun Shubin" userId="90e3a638bb69b60f" providerId="LiveId" clId="{7C8623E0-A6C6-492A-9326-CD9BCF415888}" dt="2022-03-13T09:20:13.374" v="2447"/>
          <ac:spMkLst>
            <pc:docMk/>
            <pc:sldMk cId="3576422013" sldId="723"/>
            <ac:spMk id="7" creationId="{EEDA28B9-1639-4F1B-94F1-A7818343D7E7}"/>
          </ac:spMkLst>
        </pc:spChg>
      </pc:sldChg>
      <pc:sldChg chg="new del">
        <pc:chgData name="Japan Sun Shubin" userId="90e3a638bb69b60f" providerId="LiveId" clId="{7C8623E0-A6C6-492A-9326-CD9BCF415888}" dt="2022-03-13T09:27:06.753" v="2450" actId="2696"/>
        <pc:sldMkLst>
          <pc:docMk/>
          <pc:sldMk cId="3564540715" sldId="724"/>
        </pc:sldMkLst>
      </pc:sldChg>
      <pc:sldChg chg="modSp add mod ord">
        <pc:chgData name="Japan Sun Shubin" userId="90e3a638bb69b60f" providerId="LiveId" clId="{7C8623E0-A6C6-492A-9326-CD9BCF415888}" dt="2022-03-17T09:53:45.202" v="5013" actId="20577"/>
        <pc:sldMkLst>
          <pc:docMk/>
          <pc:sldMk cId="1851671623" sldId="725"/>
        </pc:sldMkLst>
        <pc:spChg chg="mod">
          <ac:chgData name="Japan Sun Shubin" userId="90e3a638bb69b60f" providerId="LiveId" clId="{7C8623E0-A6C6-492A-9326-CD9BCF415888}" dt="2022-03-17T09:53:45.202" v="5013" actId="20577"/>
          <ac:spMkLst>
            <pc:docMk/>
            <pc:sldMk cId="1851671623" sldId="725"/>
            <ac:spMk id="5" creationId="{B6BCBD67-BB9B-4088-99C6-949CB7352F33}"/>
          </ac:spMkLst>
        </pc:spChg>
        <pc:spChg chg="mod">
          <ac:chgData name="Japan Sun Shubin" userId="90e3a638bb69b60f" providerId="LiveId" clId="{7C8623E0-A6C6-492A-9326-CD9BCF415888}" dt="2022-03-13T09:27:36.471" v="2460" actId="20577"/>
          <ac:spMkLst>
            <pc:docMk/>
            <pc:sldMk cId="1851671623" sldId="725"/>
            <ac:spMk id="9" creationId="{B6F50BBF-DBE8-4F0A-B6A4-560DC3E7DBD2}"/>
          </ac:spMkLst>
        </pc:spChg>
      </pc:sldChg>
      <pc:sldChg chg="addSp delSp modSp new mod modClrScheme chgLayout">
        <pc:chgData name="Japan Sun Shubin" userId="90e3a638bb69b60f" providerId="LiveId" clId="{7C8623E0-A6C6-492A-9326-CD9BCF415888}" dt="2022-03-15T09:29:43.136" v="2720" actId="20577"/>
        <pc:sldMkLst>
          <pc:docMk/>
          <pc:sldMk cId="2758140536" sldId="726"/>
        </pc:sldMkLst>
        <pc:spChg chg="del mod ord">
          <ac:chgData name="Japan Sun Shubin" userId="90e3a638bb69b60f" providerId="LiveId" clId="{7C8623E0-A6C6-492A-9326-CD9BCF415888}" dt="2022-03-15T09:29:30.021" v="2692" actId="700"/>
          <ac:spMkLst>
            <pc:docMk/>
            <pc:sldMk cId="2758140536" sldId="726"/>
            <ac:spMk id="2" creationId="{1F5D086B-76F4-4511-99B7-567AF55E5381}"/>
          </ac:spMkLst>
        </pc:spChg>
        <pc:spChg chg="mod ord">
          <ac:chgData name="Japan Sun Shubin" userId="90e3a638bb69b60f" providerId="LiveId" clId="{7C8623E0-A6C6-492A-9326-CD9BCF415888}" dt="2022-03-15T09:29:30.021" v="2692" actId="700"/>
          <ac:spMkLst>
            <pc:docMk/>
            <pc:sldMk cId="2758140536" sldId="726"/>
            <ac:spMk id="3" creationId="{8E7D9172-F814-4951-B5C1-CD64A0D6D490}"/>
          </ac:spMkLst>
        </pc:spChg>
        <pc:spChg chg="mod ord">
          <ac:chgData name="Japan Sun Shubin" userId="90e3a638bb69b60f" providerId="LiveId" clId="{7C8623E0-A6C6-492A-9326-CD9BCF415888}" dt="2022-03-15T09:29:30.021" v="2692" actId="700"/>
          <ac:spMkLst>
            <pc:docMk/>
            <pc:sldMk cId="2758140536" sldId="726"/>
            <ac:spMk id="4" creationId="{455C1B6C-3507-434F-9FDC-F4ECABDBEDB2}"/>
          </ac:spMkLst>
        </pc:spChg>
        <pc:spChg chg="add mod ord">
          <ac:chgData name="Japan Sun Shubin" userId="90e3a638bb69b60f" providerId="LiveId" clId="{7C8623E0-A6C6-492A-9326-CD9BCF415888}" dt="2022-03-15T09:29:34.005" v="2700" actId="20577"/>
          <ac:spMkLst>
            <pc:docMk/>
            <pc:sldMk cId="2758140536" sldId="726"/>
            <ac:spMk id="5" creationId="{105A862C-5752-4541-9CC8-68769D2E774E}"/>
          </ac:spMkLst>
        </pc:spChg>
        <pc:spChg chg="add mod ord">
          <ac:chgData name="Japan Sun Shubin" userId="90e3a638bb69b60f" providerId="LiveId" clId="{7C8623E0-A6C6-492A-9326-CD9BCF415888}" dt="2022-03-15T09:29:43.136" v="2720" actId="20577"/>
          <ac:spMkLst>
            <pc:docMk/>
            <pc:sldMk cId="2758140536" sldId="726"/>
            <ac:spMk id="6" creationId="{DBB61588-EB7E-4A1E-A976-6328C1EDFD0B}"/>
          </ac:spMkLst>
        </pc:spChg>
      </pc:sldChg>
      <pc:sldChg chg="addSp delSp modSp new del mod ord chgLayout">
        <pc:chgData name="Japan Sun Shubin" userId="90e3a638bb69b60f" providerId="LiveId" clId="{7C8623E0-A6C6-492A-9326-CD9BCF415888}" dt="2022-03-15T09:54:22.167" v="2959" actId="2696"/>
        <pc:sldMkLst>
          <pc:docMk/>
          <pc:sldMk cId="2289956248" sldId="727"/>
        </pc:sldMkLst>
        <pc:spChg chg="del">
          <ac:chgData name="Japan Sun Shubin" userId="90e3a638bb69b60f" providerId="LiveId" clId="{7C8623E0-A6C6-492A-9326-CD9BCF415888}" dt="2022-03-15T09:32:19.345" v="2758" actId="700"/>
          <ac:spMkLst>
            <pc:docMk/>
            <pc:sldMk cId="2289956248" sldId="727"/>
            <ac:spMk id="2" creationId="{58B4A7DC-FBCF-423C-9288-F3C6927D1BB8}"/>
          </ac:spMkLst>
        </pc:spChg>
        <pc:spChg chg="del">
          <ac:chgData name="Japan Sun Shubin" userId="90e3a638bb69b60f" providerId="LiveId" clId="{7C8623E0-A6C6-492A-9326-CD9BCF415888}" dt="2022-03-15T09:32:19.345" v="2758" actId="700"/>
          <ac:spMkLst>
            <pc:docMk/>
            <pc:sldMk cId="2289956248" sldId="727"/>
            <ac:spMk id="3" creationId="{E7097662-9311-4AA8-B33D-8E268F4069E2}"/>
          </ac:spMkLst>
        </pc:spChg>
        <pc:spChg chg="mod ord">
          <ac:chgData name="Japan Sun Shubin" userId="90e3a638bb69b60f" providerId="LiveId" clId="{7C8623E0-A6C6-492A-9326-CD9BCF415888}" dt="2022-03-15T09:32:19.345" v="2758" actId="700"/>
          <ac:spMkLst>
            <pc:docMk/>
            <pc:sldMk cId="2289956248" sldId="727"/>
            <ac:spMk id="4" creationId="{C5573679-4560-494E-B90B-8F70A061EC7B}"/>
          </ac:spMkLst>
        </pc:spChg>
        <pc:spChg chg="mod ord">
          <ac:chgData name="Japan Sun Shubin" userId="90e3a638bb69b60f" providerId="LiveId" clId="{7C8623E0-A6C6-492A-9326-CD9BCF415888}" dt="2022-03-15T09:32:19.345" v="2758" actId="700"/>
          <ac:spMkLst>
            <pc:docMk/>
            <pc:sldMk cId="2289956248" sldId="727"/>
            <ac:spMk id="5" creationId="{5EADA56E-17A3-49DA-A24E-DFEE23476AB0}"/>
          </ac:spMkLst>
        </pc:spChg>
        <pc:spChg chg="add mod ord">
          <ac:chgData name="Japan Sun Shubin" userId="90e3a638bb69b60f" providerId="LiveId" clId="{7C8623E0-A6C6-492A-9326-CD9BCF415888}" dt="2022-03-15T09:34:36.465" v="2912"/>
          <ac:spMkLst>
            <pc:docMk/>
            <pc:sldMk cId="2289956248" sldId="727"/>
            <ac:spMk id="6" creationId="{36BF521A-CB6B-438A-B541-57824316C9D8}"/>
          </ac:spMkLst>
        </pc:spChg>
        <pc:spChg chg="add mod ord">
          <ac:chgData name="Japan Sun Shubin" userId="90e3a638bb69b60f" providerId="LiveId" clId="{7C8623E0-A6C6-492A-9326-CD9BCF415888}" dt="2022-03-15T09:33:44.104" v="2907" actId="20577"/>
          <ac:spMkLst>
            <pc:docMk/>
            <pc:sldMk cId="2289956248" sldId="727"/>
            <ac:spMk id="7" creationId="{B0B735C9-AC21-4412-87C6-590C454489FA}"/>
          </ac:spMkLst>
        </pc:spChg>
      </pc:sldChg>
      <pc:sldChg chg="modSp add mod">
        <pc:chgData name="Japan Sun Shubin" userId="90e3a638bb69b60f" providerId="LiveId" clId="{7C8623E0-A6C6-492A-9326-CD9BCF415888}" dt="2022-03-15T09:56:02.132" v="2973" actId="20577"/>
        <pc:sldMkLst>
          <pc:docMk/>
          <pc:sldMk cId="3765761210" sldId="727"/>
        </pc:sldMkLst>
        <pc:spChg chg="mod">
          <ac:chgData name="Japan Sun Shubin" userId="90e3a638bb69b60f" providerId="LiveId" clId="{7C8623E0-A6C6-492A-9326-CD9BCF415888}" dt="2022-03-15T09:56:02.132" v="2973" actId="20577"/>
          <ac:spMkLst>
            <pc:docMk/>
            <pc:sldMk cId="3765761210" sldId="727"/>
            <ac:spMk id="6" creationId="{36BF521A-CB6B-438A-B541-57824316C9D8}"/>
          </ac:spMkLst>
        </pc:spChg>
      </pc:sldChg>
      <pc:sldChg chg="addSp delSp modSp new mod modClrScheme chgLayout">
        <pc:chgData name="Japan Sun Shubin" userId="90e3a638bb69b60f" providerId="LiveId" clId="{7C8623E0-A6C6-492A-9326-CD9BCF415888}" dt="2022-03-15T09:36:26.125" v="2958" actId="20577"/>
        <pc:sldMkLst>
          <pc:docMk/>
          <pc:sldMk cId="1853814031" sldId="728"/>
        </pc:sldMkLst>
        <pc:spChg chg="del mod ord">
          <ac:chgData name="Japan Sun Shubin" userId="90e3a638bb69b60f" providerId="LiveId" clId="{7C8623E0-A6C6-492A-9326-CD9BCF415888}" dt="2022-03-15T09:36:07.113" v="2946" actId="700"/>
          <ac:spMkLst>
            <pc:docMk/>
            <pc:sldMk cId="1853814031" sldId="728"/>
            <ac:spMk id="2" creationId="{AB7316C0-DC67-4AED-B1D5-9AE74C25B0A9}"/>
          </ac:spMkLst>
        </pc:spChg>
        <pc:spChg chg="del mod ord">
          <ac:chgData name="Japan Sun Shubin" userId="90e3a638bb69b60f" providerId="LiveId" clId="{7C8623E0-A6C6-492A-9326-CD9BCF415888}" dt="2022-03-15T09:36:07.113" v="2946" actId="700"/>
          <ac:spMkLst>
            <pc:docMk/>
            <pc:sldMk cId="1853814031" sldId="728"/>
            <ac:spMk id="3" creationId="{0CAECC6A-151F-450D-92F6-1044EEFD0501}"/>
          </ac:spMkLst>
        </pc:spChg>
        <pc:spChg chg="mod ord">
          <ac:chgData name="Japan Sun Shubin" userId="90e3a638bb69b60f" providerId="LiveId" clId="{7C8623E0-A6C6-492A-9326-CD9BCF415888}" dt="2022-03-15T09:36:07.113" v="2946" actId="700"/>
          <ac:spMkLst>
            <pc:docMk/>
            <pc:sldMk cId="1853814031" sldId="728"/>
            <ac:spMk id="4" creationId="{0710F1F0-90ED-47E9-913E-CE9C9DF43AFF}"/>
          </ac:spMkLst>
        </pc:spChg>
        <pc:spChg chg="mod ord">
          <ac:chgData name="Japan Sun Shubin" userId="90e3a638bb69b60f" providerId="LiveId" clId="{7C8623E0-A6C6-492A-9326-CD9BCF415888}" dt="2022-03-15T09:36:07.113" v="2946" actId="700"/>
          <ac:spMkLst>
            <pc:docMk/>
            <pc:sldMk cId="1853814031" sldId="728"/>
            <ac:spMk id="5" creationId="{6B9D4807-1D00-4D43-A111-E77F2981FEED}"/>
          </ac:spMkLst>
        </pc:spChg>
        <pc:spChg chg="add mod ord">
          <ac:chgData name="Japan Sun Shubin" userId="90e3a638bb69b60f" providerId="LiveId" clId="{7C8623E0-A6C6-492A-9326-CD9BCF415888}" dt="2022-03-15T09:36:26.125" v="2958" actId="20577"/>
          <ac:spMkLst>
            <pc:docMk/>
            <pc:sldMk cId="1853814031" sldId="728"/>
            <ac:spMk id="6" creationId="{E5B019DF-121C-4FD9-9F00-3E5DF685DB97}"/>
          </ac:spMkLst>
        </pc:spChg>
        <pc:spChg chg="add mod ord">
          <ac:chgData name="Japan Sun Shubin" userId="90e3a638bb69b60f" providerId="LiveId" clId="{7C8623E0-A6C6-492A-9326-CD9BCF415888}" dt="2022-03-15T09:36:17.978" v="2952" actId="20577"/>
          <ac:spMkLst>
            <pc:docMk/>
            <pc:sldMk cId="1853814031" sldId="728"/>
            <ac:spMk id="7" creationId="{AEEFB44B-B39A-407F-8508-D0991C2701EA}"/>
          </ac:spMkLst>
        </pc:spChg>
      </pc:sldChg>
      <pc:sldChg chg="modSp mod">
        <pc:chgData name="Japan Sun Shubin" userId="90e3a638bb69b60f" providerId="LiveId" clId="{7C8623E0-A6C6-492A-9326-CD9BCF415888}" dt="2022-03-15T09:56:10.779" v="2976" actId="20577"/>
        <pc:sldMkLst>
          <pc:docMk/>
          <pc:sldMk cId="3765761210" sldId="729"/>
        </pc:sldMkLst>
        <pc:spChg chg="mod">
          <ac:chgData name="Japan Sun Shubin" userId="90e3a638bb69b60f" providerId="LiveId" clId="{7C8623E0-A6C6-492A-9326-CD9BCF415888}" dt="2022-03-15T09:56:10.779" v="2976" actId="20577"/>
          <ac:spMkLst>
            <pc:docMk/>
            <pc:sldMk cId="3765761210" sldId="729"/>
            <ac:spMk id="6" creationId="{36BF521A-CB6B-438A-B541-57824316C9D8}"/>
          </ac:spMkLst>
        </pc:spChg>
      </pc:sldChg>
      <pc:sldChg chg="modSp mod">
        <pc:chgData name="Japan Sun Shubin" userId="90e3a638bb69b60f" providerId="LiveId" clId="{7C8623E0-A6C6-492A-9326-CD9BCF415888}" dt="2022-03-17T06:15:50.395" v="4781" actId="20577"/>
        <pc:sldMkLst>
          <pc:docMk/>
          <pc:sldMk cId="821210674" sldId="731"/>
        </pc:sldMkLst>
        <pc:spChg chg="mod">
          <ac:chgData name="Japan Sun Shubin" userId="90e3a638bb69b60f" providerId="LiveId" clId="{7C8623E0-A6C6-492A-9326-CD9BCF415888}" dt="2022-03-17T06:08:25.507" v="4243" actId="20577"/>
          <ac:spMkLst>
            <pc:docMk/>
            <pc:sldMk cId="821210674" sldId="731"/>
            <ac:spMk id="2" creationId="{B943D794-4F98-4339-9A9F-8C58F41257D1}"/>
          </ac:spMkLst>
        </pc:spChg>
        <pc:spChg chg="mod">
          <ac:chgData name="Japan Sun Shubin" userId="90e3a638bb69b60f" providerId="LiveId" clId="{7C8623E0-A6C6-492A-9326-CD9BCF415888}" dt="2022-03-17T06:15:50.395" v="4781" actId="20577"/>
          <ac:spMkLst>
            <pc:docMk/>
            <pc:sldMk cId="821210674" sldId="731"/>
            <ac:spMk id="3" creationId="{82007757-01FF-4149-8379-269D21136825}"/>
          </ac:spMkLst>
        </pc:spChg>
      </pc:sldChg>
      <pc:sldChg chg="addSp delSp modSp new mod modClrScheme chgLayout">
        <pc:chgData name="Japan Sun Shubin" userId="90e3a638bb69b60f" providerId="LiveId" clId="{7C8623E0-A6C6-492A-9326-CD9BCF415888}" dt="2022-03-17T06:00:28.595" v="4203" actId="20577"/>
        <pc:sldMkLst>
          <pc:docMk/>
          <pc:sldMk cId="3876910745" sldId="735"/>
        </pc:sldMkLst>
        <pc:spChg chg="del mod ord">
          <ac:chgData name="Japan Sun Shubin" userId="90e3a638bb69b60f" providerId="LiveId" clId="{7C8623E0-A6C6-492A-9326-CD9BCF415888}" dt="2022-03-15T09:58:40.802" v="2978" actId="700"/>
          <ac:spMkLst>
            <pc:docMk/>
            <pc:sldMk cId="3876910745" sldId="735"/>
            <ac:spMk id="2" creationId="{88414E34-C73F-4962-B119-49C3613202F9}"/>
          </ac:spMkLst>
        </pc:spChg>
        <pc:spChg chg="del mod ord">
          <ac:chgData name="Japan Sun Shubin" userId="90e3a638bb69b60f" providerId="LiveId" clId="{7C8623E0-A6C6-492A-9326-CD9BCF415888}" dt="2022-03-15T09:58:40.802" v="2978" actId="700"/>
          <ac:spMkLst>
            <pc:docMk/>
            <pc:sldMk cId="3876910745" sldId="735"/>
            <ac:spMk id="3" creationId="{7A42B78A-3642-4767-AF89-3522D2713F34}"/>
          </ac:spMkLst>
        </pc:spChg>
        <pc:spChg chg="mod ord">
          <ac:chgData name="Japan Sun Shubin" userId="90e3a638bb69b60f" providerId="LiveId" clId="{7C8623E0-A6C6-492A-9326-CD9BCF415888}" dt="2022-03-15T09:58:40.802" v="2978" actId="700"/>
          <ac:spMkLst>
            <pc:docMk/>
            <pc:sldMk cId="3876910745" sldId="735"/>
            <ac:spMk id="4" creationId="{7C24E88F-FE58-4158-AFC3-F285653F23D2}"/>
          </ac:spMkLst>
        </pc:spChg>
        <pc:spChg chg="mod ord">
          <ac:chgData name="Japan Sun Shubin" userId="90e3a638bb69b60f" providerId="LiveId" clId="{7C8623E0-A6C6-492A-9326-CD9BCF415888}" dt="2022-03-15T09:58:40.802" v="2978" actId="700"/>
          <ac:spMkLst>
            <pc:docMk/>
            <pc:sldMk cId="3876910745" sldId="735"/>
            <ac:spMk id="5" creationId="{83983152-3D79-4DE9-84CB-D1C7178F19C0}"/>
          </ac:spMkLst>
        </pc:spChg>
        <pc:spChg chg="add mod ord">
          <ac:chgData name="Japan Sun Shubin" userId="90e3a638bb69b60f" providerId="LiveId" clId="{7C8623E0-A6C6-492A-9326-CD9BCF415888}" dt="2022-03-17T06:00:28.595" v="4203" actId="20577"/>
          <ac:spMkLst>
            <pc:docMk/>
            <pc:sldMk cId="3876910745" sldId="735"/>
            <ac:spMk id="6" creationId="{C0ECF308-DA4F-4095-AAB8-1F7F5954CFF1}"/>
          </ac:spMkLst>
        </pc:spChg>
        <pc:spChg chg="add mod ord">
          <ac:chgData name="Japan Sun Shubin" userId="90e3a638bb69b60f" providerId="LiveId" clId="{7C8623E0-A6C6-492A-9326-CD9BCF415888}" dt="2022-03-15T09:59:19.634" v="3021"/>
          <ac:spMkLst>
            <pc:docMk/>
            <pc:sldMk cId="3876910745" sldId="735"/>
            <ac:spMk id="7" creationId="{B52F1BC0-4501-41C7-A05C-6E8EA0B98959}"/>
          </ac:spMkLst>
        </pc:spChg>
      </pc:sldChg>
      <pc:sldChg chg="addSp delSp modSp new mod modClrScheme chgLayout">
        <pc:chgData name="Japan Sun Shubin" userId="90e3a638bb69b60f" providerId="LiveId" clId="{7C8623E0-A6C6-492A-9326-CD9BCF415888}" dt="2022-03-18T05:40:51.642" v="5197" actId="1076"/>
        <pc:sldMkLst>
          <pc:docMk/>
          <pc:sldMk cId="971255376" sldId="736"/>
        </pc:sldMkLst>
        <pc:spChg chg="del mod ord">
          <ac:chgData name="Japan Sun Shubin" userId="90e3a638bb69b60f" providerId="LiveId" clId="{7C8623E0-A6C6-492A-9326-CD9BCF415888}" dt="2022-03-15T09:59:31.348" v="3023" actId="700"/>
          <ac:spMkLst>
            <pc:docMk/>
            <pc:sldMk cId="971255376" sldId="736"/>
            <ac:spMk id="2" creationId="{C20AF6E9-C942-4291-BCB7-DCF59D1F3CAA}"/>
          </ac:spMkLst>
        </pc:spChg>
        <pc:spChg chg="del mod ord">
          <ac:chgData name="Japan Sun Shubin" userId="90e3a638bb69b60f" providerId="LiveId" clId="{7C8623E0-A6C6-492A-9326-CD9BCF415888}" dt="2022-03-15T09:59:31.348" v="3023" actId="700"/>
          <ac:spMkLst>
            <pc:docMk/>
            <pc:sldMk cId="971255376" sldId="736"/>
            <ac:spMk id="3" creationId="{A82AAB5F-DE16-4B1C-B213-CD4E9DD825A9}"/>
          </ac:spMkLst>
        </pc:spChg>
        <pc:spChg chg="mod ord">
          <ac:chgData name="Japan Sun Shubin" userId="90e3a638bb69b60f" providerId="LiveId" clId="{7C8623E0-A6C6-492A-9326-CD9BCF415888}" dt="2022-03-15T09:59:31.348" v="3023" actId="700"/>
          <ac:spMkLst>
            <pc:docMk/>
            <pc:sldMk cId="971255376" sldId="736"/>
            <ac:spMk id="4" creationId="{96199FC4-F4B2-408B-B3B0-D21CCFF8F937}"/>
          </ac:spMkLst>
        </pc:spChg>
        <pc:spChg chg="mod ord">
          <ac:chgData name="Japan Sun Shubin" userId="90e3a638bb69b60f" providerId="LiveId" clId="{7C8623E0-A6C6-492A-9326-CD9BCF415888}" dt="2022-03-15T09:59:31.348" v="3023" actId="700"/>
          <ac:spMkLst>
            <pc:docMk/>
            <pc:sldMk cId="971255376" sldId="736"/>
            <ac:spMk id="5" creationId="{CFCF834F-011B-4EBA-8109-8847AE33F98C}"/>
          </ac:spMkLst>
        </pc:spChg>
        <pc:spChg chg="add mod ord">
          <ac:chgData name="Japan Sun Shubin" userId="90e3a638bb69b60f" providerId="LiveId" clId="{7C8623E0-A6C6-492A-9326-CD9BCF415888}" dt="2022-03-18T05:39:24.586" v="5162" actId="20577"/>
          <ac:spMkLst>
            <pc:docMk/>
            <pc:sldMk cId="971255376" sldId="736"/>
            <ac:spMk id="6" creationId="{7FD17E32-FF6E-44E8-97B3-DD57248E1637}"/>
          </ac:spMkLst>
        </pc:spChg>
        <pc:spChg chg="add mod ord">
          <ac:chgData name="Japan Sun Shubin" userId="90e3a638bb69b60f" providerId="LiveId" clId="{7C8623E0-A6C6-492A-9326-CD9BCF415888}" dt="2022-03-18T05:40:51.642" v="5197" actId="1076"/>
          <ac:spMkLst>
            <pc:docMk/>
            <pc:sldMk cId="971255376" sldId="736"/>
            <ac:spMk id="7" creationId="{DD8D89E2-B12B-4BA9-891D-E839450C33F6}"/>
          </ac:spMkLst>
        </pc:spChg>
        <pc:graphicFrameChg chg="add del mod modGraphic">
          <ac:chgData name="Japan Sun Shubin" userId="90e3a638bb69b60f" providerId="LiveId" clId="{7C8623E0-A6C6-492A-9326-CD9BCF415888}" dt="2022-03-18T05:40:49.876" v="5196" actId="3680"/>
          <ac:graphicFrameMkLst>
            <pc:docMk/>
            <pc:sldMk cId="971255376" sldId="736"/>
            <ac:graphicFrameMk id="2" creationId="{7505AB1A-CB6E-4EE7-8AFC-F96BEF2E45A7}"/>
          </ac:graphicFrameMkLst>
        </pc:graphicFrameChg>
      </pc:sldChg>
      <pc:sldChg chg="new del">
        <pc:chgData name="Japan Sun Shubin" userId="90e3a638bb69b60f" providerId="LiveId" clId="{7C8623E0-A6C6-492A-9326-CD9BCF415888}" dt="2022-03-18T05:38:24.357" v="5143" actId="2696"/>
        <pc:sldMkLst>
          <pc:docMk/>
          <pc:sldMk cId="659501723" sldId="737"/>
        </pc:sldMkLst>
      </pc:sldChg>
      <pc:sldChg chg="add">
        <pc:chgData name="Japan Sun Shubin" userId="90e3a638bb69b60f" providerId="LiveId" clId="{7C8623E0-A6C6-492A-9326-CD9BCF415888}" dt="2022-03-18T05:38:34.188" v="5144"/>
        <pc:sldMkLst>
          <pc:docMk/>
          <pc:sldMk cId="3545508082" sldId="737"/>
        </pc:sldMkLst>
      </pc:sldChg>
      <pc:sldChg chg="addSp delSp modSp new mod modClrScheme chgLayout">
        <pc:chgData name="Japan Sun Shubin" userId="90e3a638bb69b60f" providerId="LiveId" clId="{7C8623E0-A6C6-492A-9326-CD9BCF415888}" dt="2022-03-15T10:07:05.654" v="3061" actId="20577"/>
        <pc:sldMkLst>
          <pc:docMk/>
          <pc:sldMk cId="3040878166" sldId="738"/>
        </pc:sldMkLst>
        <pc:spChg chg="del mod ord">
          <ac:chgData name="Japan Sun Shubin" userId="90e3a638bb69b60f" providerId="LiveId" clId="{7C8623E0-A6C6-492A-9326-CD9BCF415888}" dt="2022-03-15T10:06:56.489" v="3044" actId="700"/>
          <ac:spMkLst>
            <pc:docMk/>
            <pc:sldMk cId="3040878166" sldId="738"/>
            <ac:spMk id="2" creationId="{72DB8EA8-169D-4C0D-934B-7350BAAC3BAB}"/>
          </ac:spMkLst>
        </pc:spChg>
        <pc:spChg chg="del mod ord">
          <ac:chgData name="Japan Sun Shubin" userId="90e3a638bb69b60f" providerId="LiveId" clId="{7C8623E0-A6C6-492A-9326-CD9BCF415888}" dt="2022-03-15T10:06:56.489" v="3044" actId="700"/>
          <ac:spMkLst>
            <pc:docMk/>
            <pc:sldMk cId="3040878166" sldId="738"/>
            <ac:spMk id="3" creationId="{4CB2A06E-3B91-4E8E-88DB-C19EDC859218}"/>
          </ac:spMkLst>
        </pc:spChg>
        <pc:spChg chg="mod ord">
          <ac:chgData name="Japan Sun Shubin" userId="90e3a638bb69b60f" providerId="LiveId" clId="{7C8623E0-A6C6-492A-9326-CD9BCF415888}" dt="2022-03-15T10:06:56.489" v="3044" actId="700"/>
          <ac:spMkLst>
            <pc:docMk/>
            <pc:sldMk cId="3040878166" sldId="738"/>
            <ac:spMk id="4" creationId="{C93CEE10-3819-4977-AF90-2CE795E922A5}"/>
          </ac:spMkLst>
        </pc:spChg>
        <pc:spChg chg="mod ord">
          <ac:chgData name="Japan Sun Shubin" userId="90e3a638bb69b60f" providerId="LiveId" clId="{7C8623E0-A6C6-492A-9326-CD9BCF415888}" dt="2022-03-15T10:06:56.489" v="3044" actId="700"/>
          <ac:spMkLst>
            <pc:docMk/>
            <pc:sldMk cId="3040878166" sldId="738"/>
            <ac:spMk id="5" creationId="{78AE4496-39DD-457C-8240-FF09B1F5D2DE}"/>
          </ac:spMkLst>
        </pc:spChg>
        <pc:spChg chg="add mod ord">
          <ac:chgData name="Japan Sun Shubin" userId="90e3a638bb69b60f" providerId="LiveId" clId="{7C8623E0-A6C6-492A-9326-CD9BCF415888}" dt="2022-03-15T10:07:05.654" v="3061" actId="20577"/>
          <ac:spMkLst>
            <pc:docMk/>
            <pc:sldMk cId="3040878166" sldId="738"/>
            <ac:spMk id="6" creationId="{882C5089-CAFB-4252-8FD7-ECBC7756BD27}"/>
          </ac:spMkLst>
        </pc:spChg>
        <pc:spChg chg="add mod ord">
          <ac:chgData name="Japan Sun Shubin" userId="90e3a638bb69b60f" providerId="LiveId" clId="{7C8623E0-A6C6-492A-9326-CD9BCF415888}" dt="2022-03-15T10:06:56.489" v="3044" actId="700"/>
          <ac:spMkLst>
            <pc:docMk/>
            <pc:sldMk cId="3040878166" sldId="738"/>
            <ac:spMk id="7" creationId="{EEC3B18B-FF36-4D42-A23A-734855C1D328}"/>
          </ac:spMkLst>
        </pc:spChg>
      </pc:sldChg>
      <pc:sldChg chg="addSp delSp modSp new mod modClrScheme chgLayout">
        <pc:chgData name="Japan Sun Shubin" userId="90e3a638bb69b60f" providerId="LiveId" clId="{7C8623E0-A6C6-492A-9326-CD9BCF415888}" dt="2022-03-17T05:34:35.596" v="4188" actId="20577"/>
        <pc:sldMkLst>
          <pc:docMk/>
          <pc:sldMk cId="3965668943" sldId="739"/>
        </pc:sldMkLst>
        <pc:spChg chg="del mod ord">
          <ac:chgData name="Japan Sun Shubin" userId="90e3a638bb69b60f" providerId="LiveId" clId="{7C8623E0-A6C6-492A-9326-CD9BCF415888}" dt="2022-03-16T07:34:43.450" v="3099" actId="700"/>
          <ac:spMkLst>
            <pc:docMk/>
            <pc:sldMk cId="3965668943" sldId="739"/>
            <ac:spMk id="2" creationId="{7F0E42A5-EFF3-4CE1-AB23-A089D11AD566}"/>
          </ac:spMkLst>
        </pc:spChg>
        <pc:spChg chg="del mod ord">
          <ac:chgData name="Japan Sun Shubin" userId="90e3a638bb69b60f" providerId="LiveId" clId="{7C8623E0-A6C6-492A-9326-CD9BCF415888}" dt="2022-03-16T07:34:43.450" v="3099" actId="700"/>
          <ac:spMkLst>
            <pc:docMk/>
            <pc:sldMk cId="3965668943" sldId="739"/>
            <ac:spMk id="3" creationId="{889CCAB5-297C-46D7-BAAB-876B976AD41A}"/>
          </ac:spMkLst>
        </pc:spChg>
        <pc:spChg chg="mod ord">
          <ac:chgData name="Japan Sun Shubin" userId="90e3a638bb69b60f" providerId="LiveId" clId="{7C8623E0-A6C6-492A-9326-CD9BCF415888}" dt="2022-03-16T07:34:43.450" v="3099" actId="700"/>
          <ac:spMkLst>
            <pc:docMk/>
            <pc:sldMk cId="3965668943" sldId="739"/>
            <ac:spMk id="4" creationId="{EC0294C2-B655-42D9-B49F-AF71653F63B8}"/>
          </ac:spMkLst>
        </pc:spChg>
        <pc:spChg chg="mod ord">
          <ac:chgData name="Japan Sun Shubin" userId="90e3a638bb69b60f" providerId="LiveId" clId="{7C8623E0-A6C6-492A-9326-CD9BCF415888}" dt="2022-03-16T07:34:43.450" v="3099" actId="700"/>
          <ac:spMkLst>
            <pc:docMk/>
            <pc:sldMk cId="3965668943" sldId="739"/>
            <ac:spMk id="5" creationId="{E2031DAC-5EC9-4CF0-B2A3-71BFFFF13FF3}"/>
          </ac:spMkLst>
        </pc:spChg>
        <pc:spChg chg="add mod ord">
          <ac:chgData name="Japan Sun Shubin" userId="90e3a638bb69b60f" providerId="LiveId" clId="{7C8623E0-A6C6-492A-9326-CD9BCF415888}" dt="2022-03-17T05:29:24.535" v="4093" actId="20577"/>
          <ac:spMkLst>
            <pc:docMk/>
            <pc:sldMk cId="3965668943" sldId="739"/>
            <ac:spMk id="6" creationId="{B176BACE-85AA-4EF7-8E3B-B6413635B0FC}"/>
          </ac:spMkLst>
        </pc:spChg>
        <pc:spChg chg="add mod ord">
          <ac:chgData name="Japan Sun Shubin" userId="90e3a638bb69b60f" providerId="LiveId" clId="{7C8623E0-A6C6-492A-9326-CD9BCF415888}" dt="2022-03-17T05:34:35.596" v="4188" actId="20577"/>
          <ac:spMkLst>
            <pc:docMk/>
            <pc:sldMk cId="3965668943" sldId="739"/>
            <ac:spMk id="7" creationId="{099697B2-CF5A-45CD-A035-363D9059F1CA}"/>
          </ac:spMkLst>
        </pc:spChg>
      </pc:sldChg>
      <pc:sldChg chg="addSp delSp modSp new mod modClrScheme chgLayout">
        <pc:chgData name="Japan Sun Shubin" userId="90e3a638bb69b60f" providerId="LiveId" clId="{7C8623E0-A6C6-492A-9326-CD9BCF415888}" dt="2022-03-16T07:51:38.417" v="3197" actId="20577"/>
        <pc:sldMkLst>
          <pc:docMk/>
          <pc:sldMk cId="202662861" sldId="740"/>
        </pc:sldMkLst>
        <pc:spChg chg="del mod ord">
          <ac:chgData name="Japan Sun Shubin" userId="90e3a638bb69b60f" providerId="LiveId" clId="{7C8623E0-A6C6-492A-9326-CD9BCF415888}" dt="2022-03-16T07:51:16.409" v="3194" actId="700"/>
          <ac:spMkLst>
            <pc:docMk/>
            <pc:sldMk cId="202662861" sldId="740"/>
            <ac:spMk id="2" creationId="{F201D566-EFB5-45D8-AF95-F4E68CF9AFA5}"/>
          </ac:spMkLst>
        </pc:spChg>
        <pc:spChg chg="del mod ord">
          <ac:chgData name="Japan Sun Shubin" userId="90e3a638bb69b60f" providerId="LiveId" clId="{7C8623E0-A6C6-492A-9326-CD9BCF415888}" dt="2022-03-16T07:51:16.409" v="3194" actId="700"/>
          <ac:spMkLst>
            <pc:docMk/>
            <pc:sldMk cId="202662861" sldId="740"/>
            <ac:spMk id="3" creationId="{97DDDE9F-5467-4C78-A643-517F171EFD21}"/>
          </ac:spMkLst>
        </pc:spChg>
        <pc:spChg chg="del">
          <ac:chgData name="Japan Sun Shubin" userId="90e3a638bb69b60f" providerId="LiveId" clId="{7C8623E0-A6C6-492A-9326-CD9BCF415888}" dt="2022-03-16T07:51:16.409" v="3194" actId="700"/>
          <ac:spMkLst>
            <pc:docMk/>
            <pc:sldMk cId="202662861" sldId="740"/>
            <ac:spMk id="4" creationId="{5F7D1B50-ABB3-416D-98E3-DF8C85B95614}"/>
          </ac:spMkLst>
        </pc:spChg>
        <pc:spChg chg="mod ord">
          <ac:chgData name="Japan Sun Shubin" userId="90e3a638bb69b60f" providerId="LiveId" clId="{7C8623E0-A6C6-492A-9326-CD9BCF415888}" dt="2022-03-16T07:51:30.611" v="3195" actId="700"/>
          <ac:spMkLst>
            <pc:docMk/>
            <pc:sldMk cId="202662861" sldId="740"/>
            <ac:spMk id="5" creationId="{A7A6173A-B43B-4867-9745-FC2E98B90998}"/>
          </ac:spMkLst>
        </pc:spChg>
        <pc:spChg chg="mod ord">
          <ac:chgData name="Japan Sun Shubin" userId="90e3a638bb69b60f" providerId="LiveId" clId="{7C8623E0-A6C6-492A-9326-CD9BCF415888}" dt="2022-03-16T07:51:30.611" v="3195" actId="700"/>
          <ac:spMkLst>
            <pc:docMk/>
            <pc:sldMk cId="202662861" sldId="740"/>
            <ac:spMk id="6" creationId="{A06DB8CB-47A4-4F38-8371-EEBE757DFEDC}"/>
          </ac:spMkLst>
        </pc:spChg>
        <pc:spChg chg="add del mod ord">
          <ac:chgData name="Japan Sun Shubin" userId="90e3a638bb69b60f" providerId="LiveId" clId="{7C8623E0-A6C6-492A-9326-CD9BCF415888}" dt="2022-03-16T07:51:30.611" v="3195" actId="700"/>
          <ac:spMkLst>
            <pc:docMk/>
            <pc:sldMk cId="202662861" sldId="740"/>
            <ac:spMk id="7" creationId="{420EE1DA-50C8-4E2E-BEB4-E8FFC85FDAA7}"/>
          </ac:spMkLst>
        </pc:spChg>
        <pc:spChg chg="add del mod ord">
          <ac:chgData name="Japan Sun Shubin" userId="90e3a638bb69b60f" providerId="LiveId" clId="{7C8623E0-A6C6-492A-9326-CD9BCF415888}" dt="2022-03-16T07:51:30.611" v="3195" actId="700"/>
          <ac:spMkLst>
            <pc:docMk/>
            <pc:sldMk cId="202662861" sldId="740"/>
            <ac:spMk id="8" creationId="{1C8D6C73-4618-4C91-83C9-407758D7845D}"/>
          </ac:spMkLst>
        </pc:spChg>
        <pc:spChg chg="add mod ord">
          <ac:chgData name="Japan Sun Shubin" userId="90e3a638bb69b60f" providerId="LiveId" clId="{7C8623E0-A6C6-492A-9326-CD9BCF415888}" dt="2022-03-16T07:51:38.417" v="3197" actId="20577"/>
          <ac:spMkLst>
            <pc:docMk/>
            <pc:sldMk cId="202662861" sldId="740"/>
            <ac:spMk id="9" creationId="{0866B9E1-02EE-4393-9A31-65F242301B9B}"/>
          </ac:spMkLst>
        </pc:spChg>
        <pc:spChg chg="add mod ord">
          <ac:chgData name="Japan Sun Shubin" userId="90e3a638bb69b60f" providerId="LiveId" clId="{7C8623E0-A6C6-492A-9326-CD9BCF415888}" dt="2022-03-16T07:51:30.611" v="3195" actId="700"/>
          <ac:spMkLst>
            <pc:docMk/>
            <pc:sldMk cId="202662861" sldId="740"/>
            <ac:spMk id="10" creationId="{506F573E-762C-4B30-9FA3-93C5A6E96C2A}"/>
          </ac:spMkLst>
        </pc:spChg>
      </pc:sldChg>
      <pc:sldChg chg="addSp delSp modSp new mod modClrScheme chgLayout">
        <pc:chgData name="Japan Sun Shubin" userId="90e3a638bb69b60f" providerId="LiveId" clId="{7C8623E0-A6C6-492A-9326-CD9BCF415888}" dt="2022-03-16T09:48:35.311" v="3211" actId="6549"/>
        <pc:sldMkLst>
          <pc:docMk/>
          <pc:sldMk cId="1944710181" sldId="741"/>
        </pc:sldMkLst>
        <pc:spChg chg="del mod ord">
          <ac:chgData name="Japan Sun Shubin" userId="90e3a638bb69b60f" providerId="LiveId" clId="{7C8623E0-A6C6-492A-9326-CD9BCF415888}" dt="2022-03-16T07:53:24.038" v="3201" actId="700"/>
          <ac:spMkLst>
            <pc:docMk/>
            <pc:sldMk cId="1944710181" sldId="741"/>
            <ac:spMk id="2" creationId="{6CD75119-9080-47ED-8EB7-2AE6BDCB031F}"/>
          </ac:spMkLst>
        </pc:spChg>
        <pc:spChg chg="del mod ord">
          <ac:chgData name="Japan Sun Shubin" userId="90e3a638bb69b60f" providerId="LiveId" clId="{7C8623E0-A6C6-492A-9326-CD9BCF415888}" dt="2022-03-16T07:53:24.038" v="3201" actId="700"/>
          <ac:spMkLst>
            <pc:docMk/>
            <pc:sldMk cId="1944710181" sldId="741"/>
            <ac:spMk id="3" creationId="{A084D78E-0890-4FCB-ACB4-1053D554F26C}"/>
          </ac:spMkLst>
        </pc:spChg>
        <pc:spChg chg="del">
          <ac:chgData name="Japan Sun Shubin" userId="90e3a638bb69b60f" providerId="LiveId" clId="{7C8623E0-A6C6-492A-9326-CD9BCF415888}" dt="2022-03-16T07:53:24.038" v="3201" actId="700"/>
          <ac:spMkLst>
            <pc:docMk/>
            <pc:sldMk cId="1944710181" sldId="741"/>
            <ac:spMk id="4" creationId="{572A68B1-7EFC-45E2-86FC-0BE4C13DFF79}"/>
          </ac:spMkLst>
        </pc:spChg>
        <pc:spChg chg="mod ord">
          <ac:chgData name="Japan Sun Shubin" userId="90e3a638bb69b60f" providerId="LiveId" clId="{7C8623E0-A6C6-492A-9326-CD9BCF415888}" dt="2022-03-16T07:53:24.038" v="3201" actId="700"/>
          <ac:spMkLst>
            <pc:docMk/>
            <pc:sldMk cId="1944710181" sldId="741"/>
            <ac:spMk id="5" creationId="{A3140803-03BD-48AE-A1C2-252E3868F8E0}"/>
          </ac:spMkLst>
        </pc:spChg>
        <pc:spChg chg="mod ord">
          <ac:chgData name="Japan Sun Shubin" userId="90e3a638bb69b60f" providerId="LiveId" clId="{7C8623E0-A6C6-492A-9326-CD9BCF415888}" dt="2022-03-16T07:53:24.038" v="3201" actId="700"/>
          <ac:spMkLst>
            <pc:docMk/>
            <pc:sldMk cId="1944710181" sldId="741"/>
            <ac:spMk id="6" creationId="{F53BBEFE-E21B-49E9-A32F-4E2955828499}"/>
          </ac:spMkLst>
        </pc:spChg>
        <pc:spChg chg="add mod ord">
          <ac:chgData name="Japan Sun Shubin" userId="90e3a638bb69b60f" providerId="LiveId" clId="{7C8623E0-A6C6-492A-9326-CD9BCF415888}" dt="2022-03-16T09:48:35.311" v="3211" actId="6549"/>
          <ac:spMkLst>
            <pc:docMk/>
            <pc:sldMk cId="1944710181" sldId="741"/>
            <ac:spMk id="7" creationId="{F20B7540-0FDB-4E7E-BE51-B7EC1DCC64EB}"/>
          </ac:spMkLst>
        </pc:spChg>
        <pc:spChg chg="add mod ord">
          <ac:chgData name="Japan Sun Shubin" userId="90e3a638bb69b60f" providerId="LiveId" clId="{7C8623E0-A6C6-492A-9326-CD9BCF415888}" dt="2022-03-16T09:48:30.960" v="3210"/>
          <ac:spMkLst>
            <pc:docMk/>
            <pc:sldMk cId="1944710181" sldId="741"/>
            <ac:spMk id="8" creationId="{A84CB1F6-41BF-4A6B-9F94-81D0CA419A17}"/>
          </ac:spMkLst>
        </pc:spChg>
      </pc:sldChg>
      <pc:sldChg chg="modSp add mod">
        <pc:chgData name="Japan Sun Shubin" userId="90e3a638bb69b60f" providerId="LiveId" clId="{7C8623E0-A6C6-492A-9326-CD9BCF415888}" dt="2022-03-16T09:50:32.040" v="3213"/>
        <pc:sldMkLst>
          <pc:docMk/>
          <pc:sldMk cId="57475712" sldId="742"/>
        </pc:sldMkLst>
        <pc:spChg chg="mod">
          <ac:chgData name="Japan Sun Shubin" userId="90e3a638bb69b60f" providerId="LiveId" clId="{7C8623E0-A6C6-492A-9326-CD9BCF415888}" dt="2022-03-16T09:50:32.040" v="3213"/>
          <ac:spMkLst>
            <pc:docMk/>
            <pc:sldMk cId="57475712" sldId="742"/>
            <ac:spMk id="7" creationId="{F20B7540-0FDB-4E7E-BE51-B7EC1DCC64EB}"/>
          </ac:spMkLst>
        </pc:spChg>
      </pc:sldChg>
      <pc:sldChg chg="modSp add mod">
        <pc:chgData name="Japan Sun Shubin" userId="90e3a638bb69b60f" providerId="LiveId" clId="{7C8623E0-A6C6-492A-9326-CD9BCF415888}" dt="2022-03-16T09:51:12.467" v="3215"/>
        <pc:sldMkLst>
          <pc:docMk/>
          <pc:sldMk cId="4200531396" sldId="743"/>
        </pc:sldMkLst>
        <pc:spChg chg="mod">
          <ac:chgData name="Japan Sun Shubin" userId="90e3a638bb69b60f" providerId="LiveId" clId="{7C8623E0-A6C6-492A-9326-CD9BCF415888}" dt="2022-03-16T09:51:12.467" v="3215"/>
          <ac:spMkLst>
            <pc:docMk/>
            <pc:sldMk cId="4200531396" sldId="743"/>
            <ac:spMk id="7" creationId="{F20B7540-0FDB-4E7E-BE51-B7EC1DCC64EB}"/>
          </ac:spMkLst>
        </pc:spChg>
      </pc:sldChg>
      <pc:sldChg chg="addSp delSp modSp new mod modClrScheme chgLayout">
        <pc:chgData name="Japan Sun Shubin" userId="90e3a638bb69b60f" providerId="LiveId" clId="{7C8623E0-A6C6-492A-9326-CD9BCF415888}" dt="2022-03-16T09:53:08.318" v="3322" actId="20577"/>
        <pc:sldMkLst>
          <pc:docMk/>
          <pc:sldMk cId="587683081" sldId="744"/>
        </pc:sldMkLst>
        <pc:spChg chg="del mod ord">
          <ac:chgData name="Japan Sun Shubin" userId="90e3a638bb69b60f" providerId="LiveId" clId="{7C8623E0-A6C6-492A-9326-CD9BCF415888}" dt="2022-03-16T09:51:57.416" v="3218" actId="700"/>
          <ac:spMkLst>
            <pc:docMk/>
            <pc:sldMk cId="587683081" sldId="744"/>
            <ac:spMk id="2" creationId="{85E273A5-2B25-443A-B8CB-7A8555DCB33F}"/>
          </ac:spMkLst>
        </pc:spChg>
        <pc:spChg chg="del mod ord">
          <ac:chgData name="Japan Sun Shubin" userId="90e3a638bb69b60f" providerId="LiveId" clId="{7C8623E0-A6C6-492A-9326-CD9BCF415888}" dt="2022-03-16T09:51:57.416" v="3218" actId="700"/>
          <ac:spMkLst>
            <pc:docMk/>
            <pc:sldMk cId="587683081" sldId="744"/>
            <ac:spMk id="3" creationId="{BEA34F2F-F221-440C-BE4A-39709E2E8845}"/>
          </ac:spMkLst>
        </pc:spChg>
        <pc:spChg chg="mod ord">
          <ac:chgData name="Japan Sun Shubin" userId="90e3a638bb69b60f" providerId="LiveId" clId="{7C8623E0-A6C6-492A-9326-CD9BCF415888}" dt="2022-03-16T09:51:57.416" v="3218" actId="700"/>
          <ac:spMkLst>
            <pc:docMk/>
            <pc:sldMk cId="587683081" sldId="744"/>
            <ac:spMk id="4" creationId="{C4241EE1-C41A-4F0D-B0A3-AFC13A6211FF}"/>
          </ac:spMkLst>
        </pc:spChg>
        <pc:spChg chg="mod ord">
          <ac:chgData name="Japan Sun Shubin" userId="90e3a638bb69b60f" providerId="LiveId" clId="{7C8623E0-A6C6-492A-9326-CD9BCF415888}" dt="2022-03-16T09:51:57.416" v="3218" actId="700"/>
          <ac:spMkLst>
            <pc:docMk/>
            <pc:sldMk cId="587683081" sldId="744"/>
            <ac:spMk id="5" creationId="{AA8A02AE-5780-49D6-893C-49B75581F344}"/>
          </ac:spMkLst>
        </pc:spChg>
        <pc:spChg chg="add mod ord">
          <ac:chgData name="Japan Sun Shubin" userId="90e3a638bb69b60f" providerId="LiveId" clId="{7C8623E0-A6C6-492A-9326-CD9BCF415888}" dt="2022-03-16T09:51:57.416" v="3218" actId="700"/>
          <ac:spMkLst>
            <pc:docMk/>
            <pc:sldMk cId="587683081" sldId="744"/>
            <ac:spMk id="6" creationId="{22C9F4DC-F3D9-4F72-B425-80FDF2E0ABD0}"/>
          </ac:spMkLst>
        </pc:spChg>
        <pc:spChg chg="add mod ord">
          <ac:chgData name="Japan Sun Shubin" userId="90e3a638bb69b60f" providerId="LiveId" clId="{7C8623E0-A6C6-492A-9326-CD9BCF415888}" dt="2022-03-16T09:53:08.318" v="3322" actId="20577"/>
          <ac:spMkLst>
            <pc:docMk/>
            <pc:sldMk cId="587683081" sldId="744"/>
            <ac:spMk id="7" creationId="{24F6C690-6673-4B1B-9EE3-7AF2F0DF513F}"/>
          </ac:spMkLst>
        </pc:spChg>
      </pc:sldChg>
      <pc:sldChg chg="modSp add mod">
        <pc:chgData name="Japan Sun Shubin" userId="90e3a638bb69b60f" providerId="LiveId" clId="{7C8623E0-A6C6-492A-9326-CD9BCF415888}" dt="2022-03-16T09:54:37.829" v="3411" actId="20577"/>
        <pc:sldMkLst>
          <pc:docMk/>
          <pc:sldMk cId="3088578784" sldId="745"/>
        </pc:sldMkLst>
        <pc:spChg chg="mod">
          <ac:chgData name="Japan Sun Shubin" userId="90e3a638bb69b60f" providerId="LiveId" clId="{7C8623E0-A6C6-492A-9326-CD9BCF415888}" dt="2022-03-16T09:54:37.829" v="3411" actId="20577"/>
          <ac:spMkLst>
            <pc:docMk/>
            <pc:sldMk cId="3088578784" sldId="745"/>
            <ac:spMk id="7" creationId="{F20B7540-0FDB-4E7E-BE51-B7EC1DCC64EB}"/>
          </ac:spMkLst>
        </pc:spChg>
      </pc:sldChg>
      <pc:sldChg chg="addSp delSp modSp new mod modClrScheme chgLayout">
        <pc:chgData name="Japan Sun Shubin" userId="90e3a638bb69b60f" providerId="LiveId" clId="{7C8623E0-A6C6-492A-9326-CD9BCF415888}" dt="2022-03-16T09:53:57.483" v="3349" actId="700"/>
        <pc:sldMkLst>
          <pc:docMk/>
          <pc:sldMk cId="4149652295" sldId="746"/>
        </pc:sldMkLst>
        <pc:spChg chg="del mod ord">
          <ac:chgData name="Japan Sun Shubin" userId="90e3a638bb69b60f" providerId="LiveId" clId="{7C8623E0-A6C6-492A-9326-CD9BCF415888}" dt="2022-03-16T09:53:57.483" v="3349" actId="700"/>
          <ac:spMkLst>
            <pc:docMk/>
            <pc:sldMk cId="4149652295" sldId="746"/>
            <ac:spMk id="2" creationId="{A9B3EB19-5ADE-4FF2-A8D2-DAA8F6BB0C32}"/>
          </ac:spMkLst>
        </pc:spChg>
        <pc:spChg chg="del mod ord">
          <ac:chgData name="Japan Sun Shubin" userId="90e3a638bb69b60f" providerId="LiveId" clId="{7C8623E0-A6C6-492A-9326-CD9BCF415888}" dt="2022-03-16T09:53:57.483" v="3349" actId="700"/>
          <ac:spMkLst>
            <pc:docMk/>
            <pc:sldMk cId="4149652295" sldId="746"/>
            <ac:spMk id="3" creationId="{D7994375-461D-4CB1-983A-D1343F8BBF44}"/>
          </ac:spMkLst>
        </pc:spChg>
        <pc:spChg chg="mod ord">
          <ac:chgData name="Japan Sun Shubin" userId="90e3a638bb69b60f" providerId="LiveId" clId="{7C8623E0-A6C6-492A-9326-CD9BCF415888}" dt="2022-03-16T09:53:57.483" v="3349" actId="700"/>
          <ac:spMkLst>
            <pc:docMk/>
            <pc:sldMk cId="4149652295" sldId="746"/>
            <ac:spMk id="4" creationId="{32AB704D-54D5-497F-A6FB-83D846C4D088}"/>
          </ac:spMkLst>
        </pc:spChg>
        <pc:spChg chg="mod ord">
          <ac:chgData name="Japan Sun Shubin" userId="90e3a638bb69b60f" providerId="LiveId" clId="{7C8623E0-A6C6-492A-9326-CD9BCF415888}" dt="2022-03-16T09:53:57.483" v="3349" actId="700"/>
          <ac:spMkLst>
            <pc:docMk/>
            <pc:sldMk cId="4149652295" sldId="746"/>
            <ac:spMk id="5" creationId="{8FFB7747-1B22-45F2-B2DF-A7072A7F4939}"/>
          </ac:spMkLst>
        </pc:spChg>
        <pc:spChg chg="add mod ord">
          <ac:chgData name="Japan Sun Shubin" userId="90e3a638bb69b60f" providerId="LiveId" clId="{7C8623E0-A6C6-492A-9326-CD9BCF415888}" dt="2022-03-16T09:53:57.483" v="3349" actId="700"/>
          <ac:spMkLst>
            <pc:docMk/>
            <pc:sldMk cId="4149652295" sldId="746"/>
            <ac:spMk id="6" creationId="{B6FB4D19-5A3C-47A2-B5B5-5D09A0203F43}"/>
          </ac:spMkLst>
        </pc:spChg>
        <pc:spChg chg="add mod ord">
          <ac:chgData name="Japan Sun Shubin" userId="90e3a638bb69b60f" providerId="LiveId" clId="{7C8623E0-A6C6-492A-9326-CD9BCF415888}" dt="2022-03-16T09:53:57.483" v="3349" actId="700"/>
          <ac:spMkLst>
            <pc:docMk/>
            <pc:sldMk cId="4149652295" sldId="746"/>
            <ac:spMk id="7" creationId="{CBCD44E1-30BB-4484-BD21-146F575C29EF}"/>
          </ac:spMkLst>
        </pc:spChg>
      </pc:sldChg>
      <pc:sldChg chg="modSp add mod ord">
        <pc:chgData name="Japan Sun Shubin" userId="90e3a638bb69b60f" providerId="LiveId" clId="{7C8623E0-A6C6-492A-9326-CD9BCF415888}" dt="2022-03-16T09:55:23.220" v="3450" actId="20577"/>
        <pc:sldMkLst>
          <pc:docMk/>
          <pc:sldMk cId="3710796214" sldId="747"/>
        </pc:sldMkLst>
        <pc:spChg chg="mod">
          <ac:chgData name="Japan Sun Shubin" userId="90e3a638bb69b60f" providerId="LiveId" clId="{7C8623E0-A6C6-492A-9326-CD9BCF415888}" dt="2022-03-16T09:55:23.220" v="3450" actId="20577"/>
          <ac:spMkLst>
            <pc:docMk/>
            <pc:sldMk cId="3710796214" sldId="747"/>
            <ac:spMk id="7" creationId="{F20B7540-0FDB-4E7E-BE51-B7EC1DCC64EB}"/>
          </ac:spMkLst>
        </pc:spChg>
      </pc:sldChg>
      <pc:sldChg chg="modSp add mod">
        <pc:chgData name="Japan Sun Shubin" userId="90e3a638bb69b60f" providerId="LiveId" clId="{7C8623E0-A6C6-492A-9326-CD9BCF415888}" dt="2022-03-16T10:04:56.356" v="3851" actId="6549"/>
        <pc:sldMkLst>
          <pc:docMk/>
          <pc:sldMk cId="3621166200" sldId="748"/>
        </pc:sldMkLst>
        <pc:spChg chg="mod">
          <ac:chgData name="Japan Sun Shubin" userId="90e3a638bb69b60f" providerId="LiveId" clId="{7C8623E0-A6C6-492A-9326-CD9BCF415888}" dt="2022-03-16T10:04:56.356" v="3851" actId="6549"/>
          <ac:spMkLst>
            <pc:docMk/>
            <pc:sldMk cId="3621166200" sldId="748"/>
            <ac:spMk id="3" creationId="{CB65FD28-FF1F-4C24-B2EF-3867D8D3F046}"/>
          </ac:spMkLst>
        </pc:spChg>
      </pc:sldChg>
      <pc:sldChg chg="modSp add mod">
        <pc:chgData name="Japan Sun Shubin" userId="90e3a638bb69b60f" providerId="LiveId" clId="{7C8623E0-A6C6-492A-9326-CD9BCF415888}" dt="2022-03-16T10:05:30.800" v="3885" actId="20577"/>
        <pc:sldMkLst>
          <pc:docMk/>
          <pc:sldMk cId="3119243683" sldId="749"/>
        </pc:sldMkLst>
        <pc:spChg chg="mod">
          <ac:chgData name="Japan Sun Shubin" userId="90e3a638bb69b60f" providerId="LiveId" clId="{7C8623E0-A6C6-492A-9326-CD9BCF415888}" dt="2022-03-16T10:05:30.800" v="3885" actId="20577"/>
          <ac:spMkLst>
            <pc:docMk/>
            <pc:sldMk cId="3119243683" sldId="749"/>
            <ac:spMk id="3" creationId="{CB65FD28-FF1F-4C24-B2EF-3867D8D3F046}"/>
          </ac:spMkLst>
        </pc:spChg>
      </pc:sldChg>
      <pc:sldChg chg="addSp modSp new mod">
        <pc:chgData name="Japan Sun Shubin" userId="90e3a638bb69b60f" providerId="LiveId" clId="{7C8623E0-A6C6-492A-9326-CD9BCF415888}" dt="2022-03-16T10:36:38.006" v="3910"/>
        <pc:sldMkLst>
          <pc:docMk/>
          <pc:sldMk cId="1278584498" sldId="750"/>
        </pc:sldMkLst>
        <pc:spChg chg="mod">
          <ac:chgData name="Japan Sun Shubin" userId="90e3a638bb69b60f" providerId="LiveId" clId="{7C8623E0-A6C6-492A-9326-CD9BCF415888}" dt="2022-03-16T10:36:25.498" v="3909" actId="20577"/>
          <ac:spMkLst>
            <pc:docMk/>
            <pc:sldMk cId="1278584498" sldId="750"/>
            <ac:spMk id="2" creationId="{20F99977-5229-42E7-A4F3-6B520EB9AA9C}"/>
          </ac:spMkLst>
        </pc:spChg>
        <pc:spChg chg="add mod">
          <ac:chgData name="Japan Sun Shubin" userId="90e3a638bb69b60f" providerId="LiveId" clId="{7C8623E0-A6C6-492A-9326-CD9BCF415888}" dt="2022-03-16T10:36:38.006" v="3910"/>
          <ac:spMkLst>
            <pc:docMk/>
            <pc:sldMk cId="1278584498" sldId="750"/>
            <ac:spMk id="5" creationId="{7DF3E8C2-AD6D-4648-B991-0CAF7DAF2547}"/>
          </ac:spMkLst>
        </pc:spChg>
      </pc:sldChg>
      <pc:sldChg chg="modSp new mod">
        <pc:chgData name="Japan Sun Shubin" userId="90e3a638bb69b60f" providerId="LiveId" clId="{7C8623E0-A6C6-492A-9326-CD9BCF415888}" dt="2022-03-17T05:33:47.403" v="4175" actId="20577"/>
        <pc:sldMkLst>
          <pc:docMk/>
          <pc:sldMk cId="1044338696" sldId="751"/>
        </pc:sldMkLst>
        <pc:spChg chg="mod">
          <ac:chgData name="Japan Sun Shubin" userId="90e3a638bb69b60f" providerId="LiveId" clId="{7C8623E0-A6C6-492A-9326-CD9BCF415888}" dt="2022-03-17T05:33:47.403" v="4175" actId="20577"/>
          <ac:spMkLst>
            <pc:docMk/>
            <pc:sldMk cId="1044338696" sldId="751"/>
            <ac:spMk id="2" creationId="{3FD13605-73C4-47EF-9810-9FFB6F9B84AF}"/>
          </ac:spMkLst>
        </pc:spChg>
      </pc:sldChg>
      <pc:sldChg chg="modSp new mod ord">
        <pc:chgData name="Japan Sun Shubin" userId="90e3a638bb69b60f" providerId="LiveId" clId="{7C8623E0-A6C6-492A-9326-CD9BCF415888}" dt="2022-03-17T07:54:19.640" v="4915"/>
        <pc:sldMkLst>
          <pc:docMk/>
          <pc:sldMk cId="3752650912" sldId="752"/>
        </pc:sldMkLst>
        <pc:spChg chg="mod">
          <ac:chgData name="Japan Sun Shubin" userId="90e3a638bb69b60f" providerId="LiveId" clId="{7C8623E0-A6C6-492A-9326-CD9BCF415888}" dt="2022-03-17T06:23:11.361" v="4792" actId="20577"/>
          <ac:spMkLst>
            <pc:docMk/>
            <pc:sldMk cId="3752650912" sldId="752"/>
            <ac:spMk id="2" creationId="{F49DFC48-A797-46FE-BD7E-75565260AA31}"/>
          </ac:spMkLst>
        </pc:spChg>
        <pc:spChg chg="mod">
          <ac:chgData name="Japan Sun Shubin" userId="90e3a638bb69b60f" providerId="LiveId" clId="{7C8623E0-A6C6-492A-9326-CD9BCF415888}" dt="2022-03-17T06:23:31.892" v="4797"/>
          <ac:spMkLst>
            <pc:docMk/>
            <pc:sldMk cId="3752650912" sldId="752"/>
            <ac:spMk id="3" creationId="{E2AAC887-2E93-4301-826D-31C9923D581B}"/>
          </ac:spMkLst>
        </pc:spChg>
      </pc:sldChg>
      <pc:sldChg chg="addSp delSp modSp new mod ord modClrScheme chgLayout">
        <pc:chgData name="Japan Sun Shubin" userId="90e3a638bb69b60f" providerId="LiveId" clId="{7C8623E0-A6C6-492A-9326-CD9BCF415888}" dt="2022-03-17T08:39:54.587" v="4931"/>
        <pc:sldMkLst>
          <pc:docMk/>
          <pc:sldMk cId="220312736" sldId="753"/>
        </pc:sldMkLst>
        <pc:spChg chg="del mod ord">
          <ac:chgData name="Japan Sun Shubin" userId="90e3a638bb69b60f" providerId="LiveId" clId="{7C8623E0-A6C6-492A-9326-CD9BCF415888}" dt="2022-03-17T06:23:41.318" v="4799" actId="700"/>
          <ac:spMkLst>
            <pc:docMk/>
            <pc:sldMk cId="220312736" sldId="753"/>
            <ac:spMk id="2" creationId="{9CD9CCCF-6234-4CFC-BFC9-D68B0B9DC7C3}"/>
          </ac:spMkLst>
        </pc:spChg>
        <pc:spChg chg="del mod ord">
          <ac:chgData name="Japan Sun Shubin" userId="90e3a638bb69b60f" providerId="LiveId" clId="{7C8623E0-A6C6-492A-9326-CD9BCF415888}" dt="2022-03-17T06:23:41.318" v="4799" actId="700"/>
          <ac:spMkLst>
            <pc:docMk/>
            <pc:sldMk cId="220312736" sldId="753"/>
            <ac:spMk id="3" creationId="{EFE68913-7618-4E71-A0A5-642F4F7EE525}"/>
          </ac:spMkLst>
        </pc:spChg>
        <pc:spChg chg="mod ord">
          <ac:chgData name="Japan Sun Shubin" userId="90e3a638bb69b60f" providerId="LiveId" clId="{7C8623E0-A6C6-492A-9326-CD9BCF415888}" dt="2022-03-17T06:23:41.318" v="4799" actId="700"/>
          <ac:spMkLst>
            <pc:docMk/>
            <pc:sldMk cId="220312736" sldId="753"/>
            <ac:spMk id="4" creationId="{9AEC3010-83D8-414A-ACAC-1360B93E000C}"/>
          </ac:spMkLst>
        </pc:spChg>
        <pc:spChg chg="mod ord">
          <ac:chgData name="Japan Sun Shubin" userId="90e3a638bb69b60f" providerId="LiveId" clId="{7C8623E0-A6C6-492A-9326-CD9BCF415888}" dt="2022-03-17T06:23:41.318" v="4799" actId="700"/>
          <ac:spMkLst>
            <pc:docMk/>
            <pc:sldMk cId="220312736" sldId="753"/>
            <ac:spMk id="5" creationId="{FA6B7FFE-D7B4-49EF-80ED-3CD90EE3A5F8}"/>
          </ac:spMkLst>
        </pc:spChg>
        <pc:spChg chg="add mod ord">
          <ac:chgData name="Japan Sun Shubin" userId="90e3a638bb69b60f" providerId="LiveId" clId="{7C8623E0-A6C6-492A-9326-CD9BCF415888}" dt="2022-03-17T06:23:46.271" v="4811" actId="20577"/>
          <ac:spMkLst>
            <pc:docMk/>
            <pc:sldMk cId="220312736" sldId="753"/>
            <ac:spMk id="6" creationId="{6A6267D4-4667-4DB8-BE54-34D8D7225EC2}"/>
          </ac:spMkLst>
        </pc:spChg>
        <pc:spChg chg="add mod ord">
          <ac:chgData name="Japan Sun Shubin" userId="90e3a638bb69b60f" providerId="LiveId" clId="{7C8623E0-A6C6-492A-9326-CD9BCF415888}" dt="2022-03-17T08:39:54.587" v="4931"/>
          <ac:spMkLst>
            <pc:docMk/>
            <pc:sldMk cId="220312736" sldId="753"/>
            <ac:spMk id="7" creationId="{CBAA6C8F-C27D-4218-9321-FFA4F4BF1C16}"/>
          </ac:spMkLst>
        </pc:spChg>
      </pc:sldChg>
      <pc:sldChg chg="modSp new mod ord">
        <pc:chgData name="Japan Sun Shubin" userId="90e3a638bb69b60f" providerId="LiveId" clId="{7C8623E0-A6C6-492A-9326-CD9BCF415888}" dt="2022-03-17T07:52:48.261" v="4911" actId="20577"/>
        <pc:sldMkLst>
          <pc:docMk/>
          <pc:sldMk cId="490321636" sldId="754"/>
        </pc:sldMkLst>
        <pc:spChg chg="mod">
          <ac:chgData name="Japan Sun Shubin" userId="90e3a638bb69b60f" providerId="LiveId" clId="{7C8623E0-A6C6-492A-9326-CD9BCF415888}" dt="2022-03-17T06:35:24.125" v="4824" actId="20577"/>
          <ac:spMkLst>
            <pc:docMk/>
            <pc:sldMk cId="490321636" sldId="754"/>
            <ac:spMk id="2" creationId="{061A5167-737B-4D84-BF4F-A2860CBB9C5E}"/>
          </ac:spMkLst>
        </pc:spChg>
        <pc:spChg chg="mod">
          <ac:chgData name="Japan Sun Shubin" userId="90e3a638bb69b60f" providerId="LiveId" clId="{7C8623E0-A6C6-492A-9326-CD9BCF415888}" dt="2022-03-17T07:52:48.261" v="4911" actId="20577"/>
          <ac:spMkLst>
            <pc:docMk/>
            <pc:sldMk cId="490321636" sldId="754"/>
            <ac:spMk id="3" creationId="{2C9CC447-1911-46C7-B836-CCC93949FE10}"/>
          </ac:spMkLst>
        </pc:spChg>
      </pc:sldChg>
      <pc:sldChg chg="addSp delSp modSp new mod ord modClrScheme chgLayout">
        <pc:chgData name="Japan Sun Shubin" userId="90e3a638bb69b60f" providerId="LiveId" clId="{7C8623E0-A6C6-492A-9326-CD9BCF415888}" dt="2022-03-17T09:40:32.484" v="5004"/>
        <pc:sldMkLst>
          <pc:docMk/>
          <pc:sldMk cId="2440277799" sldId="755"/>
        </pc:sldMkLst>
        <pc:spChg chg="del mod ord">
          <ac:chgData name="Japan Sun Shubin" userId="90e3a638bb69b60f" providerId="LiveId" clId="{7C8623E0-A6C6-492A-9326-CD9BCF415888}" dt="2022-03-17T06:48:05.728" v="4829" actId="700"/>
          <ac:spMkLst>
            <pc:docMk/>
            <pc:sldMk cId="2440277799" sldId="755"/>
            <ac:spMk id="2" creationId="{B16A8807-C7E6-413A-A0E7-DFCD1ABC0323}"/>
          </ac:spMkLst>
        </pc:spChg>
        <pc:spChg chg="del mod ord">
          <ac:chgData name="Japan Sun Shubin" userId="90e3a638bb69b60f" providerId="LiveId" clId="{7C8623E0-A6C6-492A-9326-CD9BCF415888}" dt="2022-03-17T06:48:05.728" v="4829" actId="700"/>
          <ac:spMkLst>
            <pc:docMk/>
            <pc:sldMk cId="2440277799" sldId="755"/>
            <ac:spMk id="3" creationId="{00F343A8-1CFD-4238-A5FB-F24E29CD603A}"/>
          </ac:spMkLst>
        </pc:spChg>
        <pc:spChg chg="mod ord">
          <ac:chgData name="Japan Sun Shubin" userId="90e3a638bb69b60f" providerId="LiveId" clId="{7C8623E0-A6C6-492A-9326-CD9BCF415888}" dt="2022-03-17T06:48:05.728" v="4829" actId="700"/>
          <ac:spMkLst>
            <pc:docMk/>
            <pc:sldMk cId="2440277799" sldId="755"/>
            <ac:spMk id="4" creationId="{CAA3AE21-2E83-4215-9509-5131B04D42C3}"/>
          </ac:spMkLst>
        </pc:spChg>
        <pc:spChg chg="mod ord">
          <ac:chgData name="Japan Sun Shubin" userId="90e3a638bb69b60f" providerId="LiveId" clId="{7C8623E0-A6C6-492A-9326-CD9BCF415888}" dt="2022-03-17T06:48:05.728" v="4829" actId="700"/>
          <ac:spMkLst>
            <pc:docMk/>
            <pc:sldMk cId="2440277799" sldId="755"/>
            <ac:spMk id="5" creationId="{C4BE58CE-312B-4C42-996D-DB58B8802B1F}"/>
          </ac:spMkLst>
        </pc:spChg>
        <pc:spChg chg="add mod ord">
          <ac:chgData name="Japan Sun Shubin" userId="90e3a638bb69b60f" providerId="LiveId" clId="{7C8623E0-A6C6-492A-9326-CD9BCF415888}" dt="2022-03-17T06:48:09.100" v="4830"/>
          <ac:spMkLst>
            <pc:docMk/>
            <pc:sldMk cId="2440277799" sldId="755"/>
            <ac:spMk id="6" creationId="{A52CE6A4-9035-453D-A21F-5B0FBCBF7B43}"/>
          </ac:spMkLst>
        </pc:spChg>
        <pc:spChg chg="add mod ord">
          <ac:chgData name="Japan Sun Shubin" userId="90e3a638bb69b60f" providerId="LiveId" clId="{7C8623E0-A6C6-492A-9326-CD9BCF415888}" dt="2022-03-17T09:40:32.484" v="5004"/>
          <ac:spMkLst>
            <pc:docMk/>
            <pc:sldMk cId="2440277799" sldId="755"/>
            <ac:spMk id="7" creationId="{58F752ED-56E1-412B-ACCD-784AC1DBB7AC}"/>
          </ac:spMkLst>
        </pc:spChg>
      </pc:sldChg>
      <pc:sldChg chg="modSp new mod ord">
        <pc:chgData name="Japan Sun Shubin" userId="90e3a638bb69b60f" providerId="LiveId" clId="{7C8623E0-A6C6-492A-9326-CD9BCF415888}" dt="2022-03-17T07:54:16.279" v="4913"/>
        <pc:sldMkLst>
          <pc:docMk/>
          <pc:sldMk cId="3220235256" sldId="756"/>
        </pc:sldMkLst>
        <pc:spChg chg="mod">
          <ac:chgData name="Japan Sun Shubin" userId="90e3a638bb69b60f" providerId="LiveId" clId="{7C8623E0-A6C6-492A-9326-CD9BCF415888}" dt="2022-03-17T07:21:57.026" v="4842"/>
          <ac:spMkLst>
            <pc:docMk/>
            <pc:sldMk cId="3220235256" sldId="756"/>
            <ac:spMk id="2" creationId="{3B41F29C-01C7-4371-A352-A9CA4D9BA6C1}"/>
          </ac:spMkLst>
        </pc:spChg>
        <pc:spChg chg="mod">
          <ac:chgData name="Japan Sun Shubin" userId="90e3a638bb69b60f" providerId="LiveId" clId="{7C8623E0-A6C6-492A-9326-CD9BCF415888}" dt="2022-03-17T07:28:11.310" v="4849" actId="20577"/>
          <ac:spMkLst>
            <pc:docMk/>
            <pc:sldMk cId="3220235256" sldId="756"/>
            <ac:spMk id="3" creationId="{2ED88D8E-CD9B-4671-965A-743FB49DA3ED}"/>
          </ac:spMkLst>
        </pc:spChg>
      </pc:sldChg>
      <pc:sldChg chg="modSp add mod ord">
        <pc:chgData name="Japan Sun Shubin" userId="90e3a638bb69b60f" providerId="LiveId" clId="{7C8623E0-A6C6-492A-9326-CD9BCF415888}" dt="2022-03-17T09:37:24.611" v="4991" actId="20577"/>
        <pc:sldMkLst>
          <pc:docMk/>
          <pc:sldMk cId="3972909777" sldId="757"/>
        </pc:sldMkLst>
        <pc:spChg chg="mod">
          <ac:chgData name="Japan Sun Shubin" userId="90e3a638bb69b60f" providerId="LiveId" clId="{7C8623E0-A6C6-492A-9326-CD9BCF415888}" dt="2022-03-17T09:37:24.611" v="4991" actId="20577"/>
          <ac:spMkLst>
            <pc:docMk/>
            <pc:sldMk cId="3972909777" sldId="757"/>
            <ac:spMk id="7" creationId="{F20B7540-0FDB-4E7E-BE51-B7EC1DCC64EB}"/>
          </ac:spMkLst>
        </pc:spChg>
      </pc:sldChg>
      <pc:sldChg chg="modSp new mod">
        <pc:chgData name="Japan Sun Shubin" userId="90e3a638bb69b60f" providerId="LiveId" clId="{7C8623E0-A6C6-492A-9326-CD9BCF415888}" dt="2022-03-18T06:11:12.040" v="5205"/>
        <pc:sldMkLst>
          <pc:docMk/>
          <pc:sldMk cId="1622630342" sldId="758"/>
        </pc:sldMkLst>
        <pc:spChg chg="mod">
          <ac:chgData name="Japan Sun Shubin" userId="90e3a638bb69b60f" providerId="LiveId" clId="{7C8623E0-A6C6-492A-9326-CD9BCF415888}" dt="2022-03-18T06:11:12.040" v="5205"/>
          <ac:spMkLst>
            <pc:docMk/>
            <pc:sldMk cId="1622630342" sldId="758"/>
            <ac:spMk id="3" creationId="{D3FC95F3-79D6-46AC-AED5-2E8D6DFA9557}"/>
          </ac:spMkLst>
        </pc:spChg>
      </pc:sldChg>
      <pc:sldChg chg="add">
        <pc:chgData name="Japan Sun Shubin" userId="90e3a638bb69b60f" providerId="LiveId" clId="{7C8623E0-A6C6-492A-9326-CD9BCF415888}" dt="2022-03-18T06:55:23.102" v="5218"/>
        <pc:sldMkLst>
          <pc:docMk/>
          <pc:sldMk cId="753496822" sldId="759"/>
        </pc:sldMkLst>
      </pc:sldChg>
      <pc:sldChg chg="add">
        <pc:chgData name="Japan Sun Shubin" userId="90e3a638bb69b60f" providerId="LiveId" clId="{7C8623E0-A6C6-492A-9326-CD9BCF415888}" dt="2022-03-18T06:55:35.295" v="5219"/>
        <pc:sldMkLst>
          <pc:docMk/>
          <pc:sldMk cId="164567331" sldId="760"/>
        </pc:sldMkLst>
      </pc:sldChg>
      <pc:sldChg chg="addSp delSp modSp new mod modClrScheme chgLayout modNotesTx">
        <pc:chgData name="Japan Sun Shubin" userId="90e3a638bb69b60f" providerId="LiveId" clId="{7C8623E0-A6C6-492A-9326-CD9BCF415888}" dt="2022-03-19T05:43:31.651" v="5565" actId="12"/>
        <pc:sldMkLst>
          <pc:docMk/>
          <pc:sldMk cId="1119227766" sldId="761"/>
        </pc:sldMkLst>
        <pc:spChg chg="del mod ord">
          <ac:chgData name="Japan Sun Shubin" userId="90e3a638bb69b60f" providerId="LiveId" clId="{7C8623E0-A6C6-492A-9326-CD9BCF415888}" dt="2022-03-19T05:37:59.903" v="5233" actId="700"/>
          <ac:spMkLst>
            <pc:docMk/>
            <pc:sldMk cId="1119227766" sldId="761"/>
            <ac:spMk id="2" creationId="{46409D41-2360-444A-A026-008639E44C09}"/>
          </ac:spMkLst>
        </pc:spChg>
        <pc:spChg chg="del mod ord">
          <ac:chgData name="Japan Sun Shubin" userId="90e3a638bb69b60f" providerId="LiveId" clId="{7C8623E0-A6C6-492A-9326-CD9BCF415888}" dt="2022-03-19T05:37:59.903" v="5233" actId="700"/>
          <ac:spMkLst>
            <pc:docMk/>
            <pc:sldMk cId="1119227766" sldId="761"/>
            <ac:spMk id="3" creationId="{2D82D446-785F-49E2-9618-5719B8D93811}"/>
          </ac:spMkLst>
        </pc:spChg>
        <pc:spChg chg="mod ord">
          <ac:chgData name="Japan Sun Shubin" userId="90e3a638bb69b60f" providerId="LiveId" clId="{7C8623E0-A6C6-492A-9326-CD9BCF415888}" dt="2022-03-19T05:37:59.903" v="5233" actId="700"/>
          <ac:spMkLst>
            <pc:docMk/>
            <pc:sldMk cId="1119227766" sldId="761"/>
            <ac:spMk id="4" creationId="{6854F171-C646-422B-8D7D-C9662F6B0ADB}"/>
          </ac:spMkLst>
        </pc:spChg>
        <pc:spChg chg="mod ord">
          <ac:chgData name="Japan Sun Shubin" userId="90e3a638bb69b60f" providerId="LiveId" clId="{7C8623E0-A6C6-492A-9326-CD9BCF415888}" dt="2022-03-19T05:37:59.903" v="5233" actId="700"/>
          <ac:spMkLst>
            <pc:docMk/>
            <pc:sldMk cId="1119227766" sldId="761"/>
            <ac:spMk id="5" creationId="{15641622-36D4-4A31-830A-53D8FC1264A5}"/>
          </ac:spMkLst>
        </pc:spChg>
        <pc:spChg chg="add mod ord">
          <ac:chgData name="Japan Sun Shubin" userId="90e3a638bb69b60f" providerId="LiveId" clId="{7C8623E0-A6C6-492A-9326-CD9BCF415888}" dt="2022-03-19T05:38:03.538" v="5238" actId="20577"/>
          <ac:spMkLst>
            <pc:docMk/>
            <pc:sldMk cId="1119227766" sldId="761"/>
            <ac:spMk id="6" creationId="{7356468F-8A66-4D56-9AE0-D81905BA9203}"/>
          </ac:spMkLst>
        </pc:spChg>
        <pc:spChg chg="add mod ord">
          <ac:chgData name="Japan Sun Shubin" userId="90e3a638bb69b60f" providerId="LiveId" clId="{7C8623E0-A6C6-492A-9326-CD9BCF415888}" dt="2022-03-19T05:40:26.191" v="5419" actId="21"/>
          <ac:spMkLst>
            <pc:docMk/>
            <pc:sldMk cId="1119227766" sldId="761"/>
            <ac:spMk id="7" creationId="{4F7E5B30-92CC-44BB-9041-64C8AB062C94}"/>
          </ac:spMkLst>
        </pc:spChg>
      </pc:sldChg>
      <pc:sldChg chg="delSp modSp add del mod modClrScheme chgLayout">
        <pc:chgData name="Japan Sun Shubin" userId="90e3a638bb69b60f" providerId="LiveId" clId="{7C8623E0-A6C6-492A-9326-CD9BCF415888}" dt="2022-03-18T07:08:59.277" v="5231" actId="2696"/>
        <pc:sldMkLst>
          <pc:docMk/>
          <pc:sldMk cId="3770383841" sldId="761"/>
        </pc:sldMkLst>
        <pc:spChg chg="mod ord">
          <ac:chgData name="Japan Sun Shubin" userId="90e3a638bb69b60f" providerId="LiveId" clId="{7C8623E0-A6C6-492A-9326-CD9BCF415888}" dt="2022-03-18T07:08:42.163" v="5230"/>
          <ac:spMkLst>
            <pc:docMk/>
            <pc:sldMk cId="3770383841" sldId="761"/>
            <ac:spMk id="2" creationId="{D46CF561-5893-4496-B6B5-BD79977C6CEE}"/>
          </ac:spMkLst>
        </pc:spChg>
        <pc:spChg chg="del">
          <ac:chgData name="Japan Sun Shubin" userId="90e3a638bb69b60f" providerId="LiveId" clId="{7C8623E0-A6C6-492A-9326-CD9BCF415888}" dt="2022-03-18T07:08:19.656" v="5229" actId="478"/>
          <ac:spMkLst>
            <pc:docMk/>
            <pc:sldMk cId="3770383841" sldId="761"/>
            <ac:spMk id="4" creationId="{E1993B32-AF2F-4126-95FC-398B95AB74F1}"/>
          </ac:spMkLst>
        </pc:spChg>
      </pc:sldChg>
    </pc:docChg>
  </pc:docChgLst>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docChgLst>
    <pc:chgData name="Japan Sun Shubin" userId="90e3a638bb69b60f" providerId="LiveId" clId="{4D64282D-D78B-40FE-BE56-34AC57F52873}"/>
    <pc:docChg chg="undo custSel addSld delSld modSld sldOrd addSection delSection modSection">
      <pc:chgData name="Japan Sun Shubin" userId="90e3a638bb69b60f" providerId="LiveId" clId="{4D64282D-D78B-40FE-BE56-34AC57F52873}" dt="2022-03-08T04:55:35.660" v="4415" actId="20577"/>
      <pc:docMkLst>
        <pc:docMk/>
      </pc:docMkLst>
      <pc:sldChg chg="modSp mod">
        <pc:chgData name="Japan Sun Shubin" userId="90e3a638bb69b60f" providerId="LiveId" clId="{4D64282D-D78B-40FE-BE56-34AC57F52873}" dt="2022-03-08T03:31:30.331" v="3484" actId="14100"/>
        <pc:sldMkLst>
          <pc:docMk/>
          <pc:sldMk cId="10852718" sldId="256"/>
        </pc:sldMkLst>
        <pc:spChg chg="mod">
          <ac:chgData name="Japan Sun Shubin" userId="90e3a638bb69b60f" providerId="LiveId" clId="{4D64282D-D78B-40FE-BE56-34AC57F52873}" dt="2022-03-08T03:31:30.331" v="3484" actId="14100"/>
          <ac:spMkLst>
            <pc:docMk/>
            <pc:sldMk cId="10852718" sldId="256"/>
            <ac:spMk id="2" creationId="{9A1C99BE-3E28-400E-BC52-10239D2242E0}"/>
          </ac:spMkLst>
        </pc:spChg>
        <pc:spChg chg="mod">
          <ac:chgData name="Japan Sun Shubin" userId="90e3a638bb69b60f" providerId="LiveId" clId="{4D64282D-D78B-40FE-BE56-34AC57F52873}" dt="2022-03-08T03:21:38.913" v="3070" actId="2711"/>
          <ac:spMkLst>
            <pc:docMk/>
            <pc:sldMk cId="10852718" sldId="256"/>
            <ac:spMk id="13" creationId="{C6613B40-B514-4C6B-B151-FA8A013F18EF}"/>
          </ac:spMkLst>
        </pc:spChg>
      </pc:sldChg>
      <pc:sldChg chg="addSp delSp modSp mod modNotesTx">
        <pc:chgData name="Japan Sun Shubin" userId="90e3a638bb69b60f" providerId="LiveId" clId="{4D64282D-D78B-40FE-BE56-34AC57F52873}" dt="2022-03-08T04:54:21.913" v="4389" actId="1076"/>
        <pc:sldMkLst>
          <pc:docMk/>
          <pc:sldMk cId="2717961942" sldId="259"/>
        </pc:sldMkLst>
        <pc:spChg chg="mod">
          <ac:chgData name="Japan Sun Shubin" userId="90e3a638bb69b60f" providerId="LiveId" clId="{4D64282D-D78B-40FE-BE56-34AC57F52873}" dt="2022-03-08T04:21:39.161" v="4194" actId="20577"/>
          <ac:spMkLst>
            <pc:docMk/>
            <pc:sldMk cId="2717961942" sldId="259"/>
            <ac:spMk id="4" creationId="{94AA7B25-2728-4E67-8C6E-79D1AD07BC89}"/>
          </ac:spMkLst>
        </pc:spChg>
        <pc:spChg chg="mod">
          <ac:chgData name="Japan Sun Shubin" userId="90e3a638bb69b60f" providerId="LiveId" clId="{4D64282D-D78B-40FE-BE56-34AC57F52873}" dt="2022-03-08T04:40:23.601" v="4247" actId="20577"/>
          <ac:spMkLst>
            <pc:docMk/>
            <pc:sldMk cId="2717961942" sldId="259"/>
            <ac:spMk id="6" creationId="{B732022A-85F2-4668-9449-09078B700FB7}"/>
          </ac:spMkLst>
        </pc:spChg>
        <pc:spChg chg="mod">
          <ac:chgData name="Japan Sun Shubin" userId="90e3a638bb69b60f" providerId="LiveId" clId="{4D64282D-D78B-40FE-BE56-34AC57F52873}" dt="2022-03-08T04:44:40.904" v="4320" actId="14100"/>
          <ac:spMkLst>
            <pc:docMk/>
            <pc:sldMk cId="2717961942" sldId="259"/>
            <ac:spMk id="7" creationId="{5AB1EDEA-9F40-45CB-A550-BB8BFAF93B7B}"/>
          </ac:spMkLst>
        </pc:spChg>
        <pc:spChg chg="mod">
          <ac:chgData name="Japan Sun Shubin" userId="90e3a638bb69b60f" providerId="LiveId" clId="{4D64282D-D78B-40FE-BE56-34AC57F52873}" dt="2022-03-08T04:30:22.378" v="4214" actId="20577"/>
          <ac:spMkLst>
            <pc:docMk/>
            <pc:sldMk cId="2717961942" sldId="259"/>
            <ac:spMk id="12" creationId="{D0F1B085-08B7-43AF-BDE9-E1AC2CF1FB33}"/>
          </ac:spMkLst>
        </pc:spChg>
        <pc:spChg chg="mod">
          <ac:chgData name="Japan Sun Shubin" userId="90e3a638bb69b60f" providerId="LiveId" clId="{4D64282D-D78B-40FE-BE56-34AC57F52873}" dt="2022-03-08T04:46:41.465" v="4358" actId="14100"/>
          <ac:spMkLst>
            <pc:docMk/>
            <pc:sldMk cId="2717961942" sldId="259"/>
            <ac:spMk id="31" creationId="{C87F9C5D-BA1E-4A8B-82EE-AB4CCD290CEB}"/>
          </ac:spMkLst>
        </pc:spChg>
        <pc:spChg chg="mod">
          <ac:chgData name="Japan Sun Shubin" userId="90e3a638bb69b60f" providerId="LiveId" clId="{4D64282D-D78B-40FE-BE56-34AC57F52873}" dt="2022-03-08T04:44:46.040" v="4321" actId="14100"/>
          <ac:spMkLst>
            <pc:docMk/>
            <pc:sldMk cId="2717961942" sldId="259"/>
            <ac:spMk id="35" creationId="{87A73663-3912-41A4-B22E-BF8B94A5B9D3}"/>
          </ac:spMkLst>
        </pc:spChg>
        <pc:spChg chg="mod">
          <ac:chgData name="Japan Sun Shubin" userId="90e3a638bb69b60f" providerId="LiveId" clId="{4D64282D-D78B-40FE-BE56-34AC57F52873}" dt="2022-03-08T04:46:18.152" v="4337"/>
          <ac:spMkLst>
            <pc:docMk/>
            <pc:sldMk cId="2717961942" sldId="259"/>
            <ac:spMk id="43" creationId="{64803CE8-CE3E-46F7-94E7-3D73143AA731}"/>
          </ac:spMkLst>
        </pc:spChg>
        <pc:spChg chg="add mod">
          <ac:chgData name="Japan Sun Shubin" userId="90e3a638bb69b60f" providerId="LiveId" clId="{4D64282D-D78B-40FE-BE56-34AC57F52873}" dt="2022-03-08T04:47:40.401" v="4364" actId="1076"/>
          <ac:spMkLst>
            <pc:docMk/>
            <pc:sldMk cId="2717961942" sldId="259"/>
            <ac:spMk id="60" creationId="{AAE5913E-E9CA-4E98-936E-74572886014A}"/>
          </ac:spMkLst>
        </pc:spChg>
        <pc:spChg chg="del">
          <ac:chgData name="Japan Sun Shubin" userId="90e3a638bb69b60f" providerId="LiveId" clId="{4D64282D-D78B-40FE-BE56-34AC57F52873}" dt="2022-03-08T04:52:58.072" v="4365" actId="478"/>
          <ac:spMkLst>
            <pc:docMk/>
            <pc:sldMk cId="2717961942" sldId="259"/>
            <ac:spMk id="61" creationId="{553DF769-E949-4352-B7E2-EDE4640ABEAC}"/>
          </ac:spMkLst>
        </pc:spChg>
        <pc:spChg chg="mod">
          <ac:chgData name="Japan Sun Shubin" userId="90e3a638bb69b60f" providerId="LiveId" clId="{4D64282D-D78B-40FE-BE56-34AC57F52873}" dt="2022-03-08T04:44:32.856" v="4319" actId="14100"/>
          <ac:spMkLst>
            <pc:docMk/>
            <pc:sldMk cId="2717961942" sldId="259"/>
            <ac:spMk id="64" creationId="{45D12CF2-0CD7-4AF1-92E2-DA0B0E61D6BF}"/>
          </ac:spMkLst>
        </pc:spChg>
        <pc:spChg chg="mod">
          <ac:chgData name="Japan Sun Shubin" userId="90e3a638bb69b60f" providerId="LiveId" clId="{4D64282D-D78B-40FE-BE56-34AC57F52873}" dt="2022-03-08T04:40:12.178" v="4226" actId="20577"/>
          <ac:spMkLst>
            <pc:docMk/>
            <pc:sldMk cId="2717961942" sldId="259"/>
            <ac:spMk id="66" creationId="{F4645365-94A6-4586-8E00-D15C5C018F14}"/>
          </ac:spMkLst>
        </pc:spChg>
        <pc:spChg chg="mod">
          <ac:chgData name="Japan Sun Shubin" userId="90e3a638bb69b60f" providerId="LiveId" clId="{4D64282D-D78B-40FE-BE56-34AC57F52873}" dt="2022-03-08T04:44:58.047" v="4335" actId="14100"/>
          <ac:spMkLst>
            <pc:docMk/>
            <pc:sldMk cId="2717961942" sldId="259"/>
            <ac:spMk id="72" creationId="{D6CCD600-2C00-48F4-B626-161F7D855123}"/>
          </ac:spMkLst>
        </pc:spChg>
        <pc:spChg chg="mod">
          <ac:chgData name="Japan Sun Shubin" userId="90e3a638bb69b60f" providerId="LiveId" clId="{4D64282D-D78B-40FE-BE56-34AC57F52873}" dt="2022-03-08T04:46:34.360" v="4356" actId="14100"/>
          <ac:spMkLst>
            <pc:docMk/>
            <pc:sldMk cId="2717961942" sldId="259"/>
            <ac:spMk id="75" creationId="{95EEEC9C-7464-4633-8C3D-04513475D7A2}"/>
          </ac:spMkLst>
        </pc:spChg>
        <pc:spChg chg="add mod">
          <ac:chgData name="Japan Sun Shubin" userId="90e3a638bb69b60f" providerId="LiveId" clId="{4D64282D-D78B-40FE-BE56-34AC57F52873}" dt="2022-03-08T04:47:05.058" v="4360" actId="1076"/>
          <ac:spMkLst>
            <pc:docMk/>
            <pc:sldMk cId="2717961942" sldId="259"/>
            <ac:spMk id="77" creationId="{1EF26B1A-F6CC-439D-A1F2-9C674E8114BC}"/>
          </ac:spMkLst>
        </pc:spChg>
        <pc:spChg chg="mod">
          <ac:chgData name="Japan Sun Shubin" userId="90e3a638bb69b60f" providerId="LiveId" clId="{4D64282D-D78B-40FE-BE56-34AC57F52873}" dt="2022-03-08T04:53:09.397" v="4369" actId="14100"/>
          <ac:spMkLst>
            <pc:docMk/>
            <pc:sldMk cId="2717961942" sldId="259"/>
            <ac:spMk id="78" creationId="{323CAB79-A3AD-4FC4-88EC-BF3B954AD720}"/>
          </ac:spMkLst>
        </pc:spChg>
        <pc:spChg chg="mod">
          <ac:chgData name="Japan Sun Shubin" userId="90e3a638bb69b60f" providerId="LiveId" clId="{4D64282D-D78B-40FE-BE56-34AC57F52873}" dt="2022-03-08T04:53:13.369" v="4370" actId="14100"/>
          <ac:spMkLst>
            <pc:docMk/>
            <pc:sldMk cId="2717961942" sldId="259"/>
            <ac:spMk id="79" creationId="{52B8D414-44E7-4D88-A007-A5B1921F3C26}"/>
          </ac:spMkLst>
        </pc:spChg>
        <pc:spChg chg="del">
          <ac:chgData name="Japan Sun Shubin" userId="90e3a638bb69b60f" providerId="LiveId" clId="{4D64282D-D78B-40FE-BE56-34AC57F52873}" dt="2022-03-08T04:53:00.250" v="4366" actId="478"/>
          <ac:spMkLst>
            <pc:docMk/>
            <pc:sldMk cId="2717961942" sldId="259"/>
            <ac:spMk id="84" creationId="{D09F0FC3-9AD8-489B-99D0-064683B33047}"/>
          </ac:spMkLst>
        </pc:spChg>
        <pc:spChg chg="add mod">
          <ac:chgData name="Japan Sun Shubin" userId="90e3a638bb69b60f" providerId="LiveId" clId="{4D64282D-D78B-40FE-BE56-34AC57F52873}" dt="2022-03-08T04:53:32.530" v="4382" actId="20577"/>
          <ac:spMkLst>
            <pc:docMk/>
            <pc:sldMk cId="2717961942" sldId="259"/>
            <ac:spMk id="96" creationId="{C186166C-7DE7-43A6-910C-0574A0C7AC5B}"/>
          </ac:spMkLst>
        </pc:spChg>
        <pc:spChg chg="mod">
          <ac:chgData name="Japan Sun Shubin" userId="90e3a638bb69b60f" providerId="LiveId" clId="{4D64282D-D78B-40FE-BE56-34AC57F52873}" dt="2022-03-08T04:54:21.913" v="4389" actId="1076"/>
          <ac:spMkLst>
            <pc:docMk/>
            <pc:sldMk cId="2717961942" sldId="259"/>
            <ac:spMk id="97" creationId="{7281A289-AC00-4073-92CF-8B4E0D7A37D0}"/>
          </ac:spMkLst>
        </pc:spChg>
        <pc:spChg chg="mod">
          <ac:chgData name="Japan Sun Shubin" userId="90e3a638bb69b60f" providerId="LiveId" clId="{4D64282D-D78B-40FE-BE56-34AC57F52873}" dt="2022-03-08T04:40:18.395" v="4238" actId="20577"/>
          <ac:spMkLst>
            <pc:docMk/>
            <pc:sldMk cId="2717961942" sldId="259"/>
            <ac:spMk id="143" creationId="{9A8159C6-C67E-4D0C-BE3C-0556C7D4AF0A}"/>
          </ac:spMkLst>
        </pc:spChg>
        <pc:cxnChg chg="mod">
          <ac:chgData name="Japan Sun Shubin" userId="90e3a638bb69b60f" providerId="LiveId" clId="{4D64282D-D78B-40FE-BE56-34AC57F52873}" dt="2022-03-08T04:44:40.904" v="4320" actId="14100"/>
          <ac:cxnSpMkLst>
            <pc:docMk/>
            <pc:sldMk cId="2717961942" sldId="259"/>
            <ac:cxnSpMk id="15" creationId="{20DD6D47-6149-4508-9885-55D574D17421}"/>
          </ac:cxnSpMkLst>
        </pc:cxnChg>
        <pc:cxnChg chg="mod">
          <ac:chgData name="Japan Sun Shubin" userId="90e3a638bb69b60f" providerId="LiveId" clId="{4D64282D-D78B-40FE-BE56-34AC57F52873}" dt="2022-03-08T04:44:46.040" v="4321" actId="14100"/>
          <ac:cxnSpMkLst>
            <pc:docMk/>
            <pc:sldMk cId="2717961942" sldId="259"/>
            <ac:cxnSpMk id="22" creationId="{766C66FB-E308-4BCA-AD41-2A40BB2FC76B}"/>
          </ac:cxnSpMkLst>
        </pc:cxnChg>
        <pc:cxnChg chg="mod">
          <ac:chgData name="Japan Sun Shubin" userId="90e3a638bb69b60f" providerId="LiveId" clId="{4D64282D-D78B-40FE-BE56-34AC57F52873}" dt="2022-03-08T04:54:21.913" v="4389" actId="1076"/>
          <ac:cxnSpMkLst>
            <pc:docMk/>
            <pc:sldMk cId="2717961942" sldId="259"/>
            <ac:cxnSpMk id="29" creationId="{F80D418B-288F-4270-9F8A-423B80548D26}"/>
          </ac:cxnSpMkLst>
        </pc:cxnChg>
        <pc:cxnChg chg="add mod">
          <ac:chgData name="Japan Sun Shubin" userId="90e3a638bb69b60f" providerId="LiveId" clId="{4D64282D-D78B-40FE-BE56-34AC57F52873}" dt="2022-03-08T04:54:21.913" v="4389" actId="1076"/>
          <ac:cxnSpMkLst>
            <pc:docMk/>
            <pc:sldMk cId="2717961942" sldId="259"/>
            <ac:cxnSpMk id="33" creationId="{DC1C64D5-87AD-4B62-9E61-D436D6128D55}"/>
          </ac:cxnSpMkLst>
        </pc:cxnChg>
        <pc:cxnChg chg="mod">
          <ac:chgData name="Japan Sun Shubin" userId="90e3a638bb69b60f" providerId="LiveId" clId="{4D64282D-D78B-40FE-BE56-34AC57F52873}" dt="2022-03-08T04:30:22.019" v="4213" actId="20577"/>
          <ac:cxnSpMkLst>
            <pc:docMk/>
            <pc:sldMk cId="2717961942" sldId="259"/>
            <ac:cxnSpMk id="34" creationId="{B5B76E6B-BF2D-452F-BBB5-38D838D91922}"/>
          </ac:cxnSpMkLst>
        </pc:cxnChg>
        <pc:cxnChg chg="mod">
          <ac:chgData name="Japan Sun Shubin" userId="90e3a638bb69b60f" providerId="LiveId" clId="{4D64282D-D78B-40FE-BE56-34AC57F52873}" dt="2022-03-08T04:47:05.058" v="4360" actId="1076"/>
          <ac:cxnSpMkLst>
            <pc:docMk/>
            <pc:sldMk cId="2717961942" sldId="259"/>
            <ac:cxnSpMk id="47" creationId="{6EF53AD3-3F95-4747-98C2-B86E21DD4D93}"/>
          </ac:cxnSpMkLst>
        </pc:cxnChg>
        <pc:cxnChg chg="mod">
          <ac:chgData name="Japan Sun Shubin" userId="90e3a638bb69b60f" providerId="LiveId" clId="{4D64282D-D78B-40FE-BE56-34AC57F52873}" dt="2022-03-08T04:54:21.913" v="4389" actId="1076"/>
          <ac:cxnSpMkLst>
            <pc:docMk/>
            <pc:sldMk cId="2717961942" sldId="259"/>
            <ac:cxnSpMk id="52" creationId="{25FD25D6-406E-48CC-86BD-3AD2F8D253E4}"/>
          </ac:cxnSpMkLst>
        </pc:cxnChg>
        <pc:cxnChg chg="mod">
          <ac:chgData name="Japan Sun Shubin" userId="90e3a638bb69b60f" providerId="LiveId" clId="{4D64282D-D78B-40FE-BE56-34AC57F52873}" dt="2022-03-08T04:54:21.913" v="4389" actId="1076"/>
          <ac:cxnSpMkLst>
            <pc:docMk/>
            <pc:sldMk cId="2717961942" sldId="259"/>
            <ac:cxnSpMk id="62" creationId="{83559981-9AD0-4D86-889B-8C62560C1BF9}"/>
          </ac:cxnSpMkLst>
        </pc:cxnChg>
        <pc:cxnChg chg="del mod">
          <ac:chgData name="Japan Sun Shubin" userId="90e3a638bb69b60f" providerId="LiveId" clId="{4D64282D-D78B-40FE-BE56-34AC57F52873}" dt="2022-03-08T04:53:02.647" v="4367" actId="478"/>
          <ac:cxnSpMkLst>
            <pc:docMk/>
            <pc:sldMk cId="2717961942" sldId="259"/>
            <ac:cxnSpMk id="63" creationId="{4CEFC481-664F-4C41-A3FB-931453B985FD}"/>
          </ac:cxnSpMkLst>
        </pc:cxnChg>
        <pc:cxnChg chg="mod">
          <ac:chgData name="Japan Sun Shubin" userId="90e3a638bb69b60f" providerId="LiveId" clId="{4D64282D-D78B-40FE-BE56-34AC57F52873}" dt="2022-03-08T04:54:21.913" v="4389" actId="1076"/>
          <ac:cxnSpMkLst>
            <pc:docMk/>
            <pc:sldMk cId="2717961942" sldId="259"/>
            <ac:cxnSpMk id="65" creationId="{FF1A393E-37E2-4930-89F5-2F15524F9393}"/>
          </ac:cxnSpMkLst>
        </pc:cxnChg>
        <pc:cxnChg chg="mod">
          <ac:chgData name="Japan Sun Shubin" userId="90e3a638bb69b60f" providerId="LiveId" clId="{4D64282D-D78B-40FE-BE56-34AC57F52873}" dt="2022-03-08T04:44:40.904" v="4320" actId="14100"/>
          <ac:cxnSpMkLst>
            <pc:docMk/>
            <pc:sldMk cId="2717961942" sldId="259"/>
            <ac:cxnSpMk id="67" creationId="{F72E9368-F5B1-451C-92D4-D2BAC15FF139}"/>
          </ac:cxnSpMkLst>
        </pc:cxnChg>
        <pc:cxnChg chg="mod">
          <ac:chgData name="Japan Sun Shubin" userId="90e3a638bb69b60f" providerId="LiveId" clId="{4D64282D-D78B-40FE-BE56-34AC57F52873}" dt="2022-03-08T04:44:58.047" v="4335" actId="14100"/>
          <ac:cxnSpMkLst>
            <pc:docMk/>
            <pc:sldMk cId="2717961942" sldId="259"/>
            <ac:cxnSpMk id="69" creationId="{E8164914-83DD-460E-946C-10CA854A8F19}"/>
          </ac:cxnSpMkLst>
        </pc:cxnChg>
        <pc:cxnChg chg="mod">
          <ac:chgData name="Japan Sun Shubin" userId="90e3a638bb69b60f" providerId="LiveId" clId="{4D64282D-D78B-40FE-BE56-34AC57F52873}" dt="2022-03-08T04:54:21.913" v="4389" actId="1076"/>
          <ac:cxnSpMkLst>
            <pc:docMk/>
            <pc:sldMk cId="2717961942" sldId="259"/>
            <ac:cxnSpMk id="71" creationId="{D28CE54E-BE29-4886-B620-2312A361CCC1}"/>
          </ac:cxnSpMkLst>
        </pc:cxnChg>
        <pc:cxnChg chg="mod">
          <ac:chgData name="Japan Sun Shubin" userId="90e3a638bb69b60f" providerId="LiveId" clId="{4D64282D-D78B-40FE-BE56-34AC57F52873}" dt="2022-03-08T04:44:58.047" v="4335" actId="14100"/>
          <ac:cxnSpMkLst>
            <pc:docMk/>
            <pc:sldMk cId="2717961942" sldId="259"/>
            <ac:cxnSpMk id="73" creationId="{AC3BB14F-9ADF-44C3-A7DE-259E36642008}"/>
          </ac:cxnSpMkLst>
        </pc:cxnChg>
        <pc:cxnChg chg="mod">
          <ac:chgData name="Japan Sun Shubin" userId="90e3a638bb69b60f" providerId="LiveId" clId="{4D64282D-D78B-40FE-BE56-34AC57F52873}" dt="2022-03-08T04:46:34.360" v="4356" actId="14100"/>
          <ac:cxnSpMkLst>
            <pc:docMk/>
            <pc:sldMk cId="2717961942" sldId="259"/>
            <ac:cxnSpMk id="76" creationId="{4AD4D47A-54D0-4E23-8742-D3621820223F}"/>
          </ac:cxnSpMkLst>
        </pc:cxnChg>
        <pc:cxnChg chg="mod">
          <ac:chgData name="Japan Sun Shubin" userId="90e3a638bb69b60f" providerId="LiveId" clId="{4D64282D-D78B-40FE-BE56-34AC57F52873}" dt="2022-03-08T04:45:03.528" v="4336" actId="14100"/>
          <ac:cxnSpMkLst>
            <pc:docMk/>
            <pc:sldMk cId="2717961942" sldId="259"/>
            <ac:cxnSpMk id="80" creationId="{9C35F133-54D6-4646-BD73-54A292F8DC2B}"/>
          </ac:cxnSpMkLst>
        </pc:cxnChg>
        <pc:cxnChg chg="mod">
          <ac:chgData name="Japan Sun Shubin" userId="90e3a638bb69b60f" providerId="LiveId" clId="{4D64282D-D78B-40FE-BE56-34AC57F52873}" dt="2022-03-08T04:30:22.019" v="4213" actId="20577"/>
          <ac:cxnSpMkLst>
            <pc:docMk/>
            <pc:sldMk cId="2717961942" sldId="259"/>
            <ac:cxnSpMk id="85" creationId="{ACF79BA6-46A2-4397-A0D9-4CD670653269}"/>
          </ac:cxnSpMkLst>
        </pc:cxnChg>
        <pc:cxnChg chg="mod">
          <ac:chgData name="Japan Sun Shubin" userId="90e3a638bb69b60f" providerId="LiveId" clId="{4D64282D-D78B-40FE-BE56-34AC57F52873}" dt="2022-03-08T04:54:21.913" v="4389" actId="1076"/>
          <ac:cxnSpMkLst>
            <pc:docMk/>
            <pc:sldMk cId="2717961942" sldId="259"/>
            <ac:cxnSpMk id="88" creationId="{3668FC7C-F99D-4A93-94BF-643BFE2A080C}"/>
          </ac:cxnSpMkLst>
        </pc:cxnChg>
        <pc:cxnChg chg="mod">
          <ac:chgData name="Japan Sun Shubin" userId="90e3a638bb69b60f" providerId="LiveId" clId="{4D64282D-D78B-40FE-BE56-34AC57F52873}" dt="2022-03-08T04:54:21.913" v="4389" actId="1076"/>
          <ac:cxnSpMkLst>
            <pc:docMk/>
            <pc:sldMk cId="2717961942" sldId="259"/>
            <ac:cxnSpMk id="91" creationId="{5EECB3D1-995B-47D4-A791-FEBA3E456089}"/>
          </ac:cxnSpMkLst>
        </pc:cxnChg>
        <pc:cxnChg chg="mod">
          <ac:chgData name="Japan Sun Shubin" userId="90e3a638bb69b60f" providerId="LiveId" clId="{4D64282D-D78B-40FE-BE56-34AC57F52873}" dt="2022-03-08T04:30:22.019" v="4213" actId="20577"/>
          <ac:cxnSpMkLst>
            <pc:docMk/>
            <pc:sldMk cId="2717961942" sldId="259"/>
            <ac:cxnSpMk id="93" creationId="{3EE181DD-3396-4911-B710-163D4C5DA5EC}"/>
          </ac:cxnSpMkLst>
        </pc:cxnChg>
        <pc:cxnChg chg="del mod">
          <ac:chgData name="Japan Sun Shubin" userId="90e3a638bb69b60f" providerId="LiveId" clId="{4D64282D-D78B-40FE-BE56-34AC57F52873}" dt="2022-03-08T04:53:04.690" v="4368" actId="478"/>
          <ac:cxnSpMkLst>
            <pc:docMk/>
            <pc:sldMk cId="2717961942" sldId="259"/>
            <ac:cxnSpMk id="94" creationId="{16CF5516-BB36-414D-950A-1C261F34AAA3}"/>
          </ac:cxnSpMkLst>
        </pc:cxnChg>
        <pc:cxnChg chg="mod">
          <ac:chgData name="Japan Sun Shubin" userId="90e3a638bb69b60f" providerId="LiveId" clId="{4D64282D-D78B-40FE-BE56-34AC57F52873}" dt="2022-03-08T04:54:21.913" v="4389" actId="1076"/>
          <ac:cxnSpMkLst>
            <pc:docMk/>
            <pc:sldMk cId="2717961942" sldId="259"/>
            <ac:cxnSpMk id="98" creationId="{09C4CA6A-F535-4660-A785-CCCDB54A608C}"/>
          </ac:cxnSpMkLst>
        </pc:cxnChg>
        <pc:cxnChg chg="add mod">
          <ac:chgData name="Japan Sun Shubin" userId="90e3a638bb69b60f" providerId="LiveId" clId="{4D64282D-D78B-40FE-BE56-34AC57F52873}" dt="2022-03-08T04:54:10.668" v="4388" actId="14100"/>
          <ac:cxnSpMkLst>
            <pc:docMk/>
            <pc:sldMk cId="2717961942" sldId="259"/>
            <ac:cxnSpMk id="99" creationId="{FC5E7A06-5DF3-4F24-BCA4-9BFF15A7C67D}"/>
          </ac:cxnSpMkLst>
        </pc:cxnChg>
        <pc:cxnChg chg="mod">
          <ac:chgData name="Japan Sun Shubin" userId="90e3a638bb69b60f" providerId="LiveId" clId="{4D64282D-D78B-40FE-BE56-34AC57F52873}" dt="2022-03-08T04:44:32.856" v="4319" actId="14100"/>
          <ac:cxnSpMkLst>
            <pc:docMk/>
            <pc:sldMk cId="2717961942" sldId="259"/>
            <ac:cxnSpMk id="100" creationId="{C89D0DBD-67D5-4137-A4D7-035FD41ABD6A}"/>
          </ac:cxnSpMkLst>
        </pc:cxnChg>
        <pc:cxnChg chg="mod">
          <ac:chgData name="Japan Sun Shubin" userId="90e3a638bb69b60f" providerId="LiveId" clId="{4D64282D-D78B-40FE-BE56-34AC57F52873}" dt="2022-03-08T04:47:05.058" v="4360" actId="1076"/>
          <ac:cxnSpMkLst>
            <pc:docMk/>
            <pc:sldMk cId="2717961942" sldId="259"/>
            <ac:cxnSpMk id="104" creationId="{52846C9D-38E1-4C15-997E-01D915A32BD1}"/>
          </ac:cxnSpMkLst>
        </pc:cxnChg>
        <pc:cxnChg chg="mod">
          <ac:chgData name="Japan Sun Shubin" userId="90e3a638bb69b60f" providerId="LiveId" clId="{4D64282D-D78B-40FE-BE56-34AC57F52873}" dt="2022-03-08T04:46:34.360" v="4356" actId="14100"/>
          <ac:cxnSpMkLst>
            <pc:docMk/>
            <pc:sldMk cId="2717961942" sldId="259"/>
            <ac:cxnSpMk id="107" creationId="{E909A3CE-9E75-44E3-B5CC-101756205B22}"/>
          </ac:cxnSpMkLst>
        </pc:cxnChg>
        <pc:cxnChg chg="mod">
          <ac:chgData name="Japan Sun Shubin" userId="90e3a638bb69b60f" providerId="LiveId" clId="{4D64282D-D78B-40FE-BE56-34AC57F52873}" dt="2022-03-08T04:47:05.058" v="4360" actId="1076"/>
          <ac:cxnSpMkLst>
            <pc:docMk/>
            <pc:sldMk cId="2717961942" sldId="259"/>
            <ac:cxnSpMk id="184" creationId="{1826E6A7-19F5-4FFF-A4DF-B1B74CE37913}"/>
          </ac:cxnSpMkLst>
        </pc:cxnChg>
      </pc:sldChg>
      <pc:sldChg chg="modSp mod">
        <pc:chgData name="Japan Sun Shubin" userId="90e3a638bb69b60f" providerId="LiveId" clId="{4D64282D-D78B-40FE-BE56-34AC57F52873}" dt="2022-03-08T03:10:05.769" v="2790"/>
        <pc:sldMkLst>
          <pc:docMk/>
          <pc:sldMk cId="2984660392" sldId="267"/>
        </pc:sldMkLst>
        <pc:spChg chg="mod">
          <ac:chgData name="Japan Sun Shubin" userId="90e3a638bb69b60f" providerId="LiveId" clId="{4D64282D-D78B-40FE-BE56-34AC57F52873}" dt="2022-03-08T03:10:05.769" v="2790"/>
          <ac:spMkLst>
            <pc:docMk/>
            <pc:sldMk cId="2984660392" sldId="267"/>
            <ac:spMk id="5" creationId="{B6BCBD67-BB9B-4088-99C6-949CB7352F33}"/>
          </ac:spMkLst>
        </pc:spChg>
      </pc:sldChg>
      <pc:sldChg chg="addSp modSp mod modNotesTx">
        <pc:chgData name="Japan Sun Shubin" userId="90e3a638bb69b60f" providerId="LiveId" clId="{4D64282D-D78B-40FE-BE56-34AC57F52873}" dt="2022-03-08T04:08:23.440" v="4107" actId="20577"/>
        <pc:sldMkLst>
          <pc:docMk/>
          <pc:sldMk cId="7925648" sldId="311"/>
        </pc:sldMkLst>
        <pc:spChg chg="mod">
          <ac:chgData name="Japan Sun Shubin" userId="90e3a638bb69b60f" providerId="LiveId" clId="{4D64282D-D78B-40FE-BE56-34AC57F52873}" dt="2022-03-08T04:02:07.710" v="3906" actId="20577"/>
          <ac:spMkLst>
            <pc:docMk/>
            <pc:sldMk cId="7925648" sldId="311"/>
            <ac:spMk id="4" creationId="{E1749D45-3E86-416F-9B61-5FE55E3C3011}"/>
          </ac:spMkLst>
        </pc:spChg>
        <pc:spChg chg="add mod">
          <ac:chgData name="Japan Sun Shubin" userId="90e3a638bb69b60f" providerId="LiveId" clId="{4D64282D-D78B-40FE-BE56-34AC57F52873}" dt="2022-03-08T04:08:23.440" v="4107" actId="20577"/>
          <ac:spMkLst>
            <pc:docMk/>
            <pc:sldMk cId="7925648" sldId="311"/>
            <ac:spMk id="6" creationId="{9AE263CB-8760-4BD3-A98C-E0EB2C19CA5C}"/>
          </ac:spMkLst>
        </pc:spChg>
        <pc:graphicFrameChg chg="mod modGraphic">
          <ac:chgData name="Japan Sun Shubin" userId="90e3a638bb69b60f" providerId="LiveId" clId="{4D64282D-D78B-40FE-BE56-34AC57F52873}" dt="2022-03-08T04:07:50.473" v="4098"/>
          <ac:graphicFrameMkLst>
            <pc:docMk/>
            <pc:sldMk cId="7925648" sldId="311"/>
            <ac:graphicFrameMk id="5" creationId="{3AC573BD-EC03-4250-8CA1-8CCF122FF70B}"/>
          </ac:graphicFrameMkLst>
        </pc:graphicFrameChg>
      </pc:sldChg>
      <pc:sldChg chg="addSp modSp mod modNotesTx">
        <pc:chgData name="Japan Sun Shubin" userId="90e3a638bb69b60f" providerId="LiveId" clId="{4D64282D-D78B-40FE-BE56-34AC57F52873}" dt="2022-03-08T04:08:55.092" v="4111" actId="20577"/>
        <pc:sldMkLst>
          <pc:docMk/>
          <pc:sldMk cId="3794685681" sldId="312"/>
        </pc:sldMkLst>
        <pc:spChg chg="mod">
          <ac:chgData name="Japan Sun Shubin" userId="90e3a638bb69b60f" providerId="LiveId" clId="{4D64282D-D78B-40FE-BE56-34AC57F52873}" dt="2022-03-08T04:08:55.092" v="4111" actId="20577"/>
          <ac:spMkLst>
            <pc:docMk/>
            <pc:sldMk cId="3794685681" sldId="312"/>
            <ac:spMk id="2" creationId="{BC14E6FD-7EC3-4905-B70E-AEDC53FC1F6F}"/>
          </ac:spMkLst>
        </pc:spChg>
        <pc:spChg chg="add mod">
          <ac:chgData name="Japan Sun Shubin" userId="90e3a638bb69b60f" providerId="LiveId" clId="{4D64282D-D78B-40FE-BE56-34AC57F52873}" dt="2022-03-07T07:53:20.206" v="1880"/>
          <ac:spMkLst>
            <pc:docMk/>
            <pc:sldMk cId="3794685681" sldId="312"/>
            <ac:spMk id="7" creationId="{A5B05A7F-344F-42A0-9CC5-EDAF302999A8}"/>
          </ac:spMkLst>
        </pc:spChg>
      </pc:sldChg>
      <pc:sldChg chg="addSp modSp mod">
        <pc:chgData name="Japan Sun Shubin" userId="90e3a638bb69b60f" providerId="LiveId" clId="{4D64282D-D78B-40FE-BE56-34AC57F52873}" dt="2022-03-07T07:56:29.335" v="1938"/>
        <pc:sldMkLst>
          <pc:docMk/>
          <pc:sldMk cId="2255982994" sldId="421"/>
        </pc:sldMkLst>
        <pc:spChg chg="mod">
          <ac:chgData name="Japan Sun Shubin" userId="90e3a638bb69b60f" providerId="LiveId" clId="{4D64282D-D78B-40FE-BE56-34AC57F52873}" dt="2022-03-07T07:56:23.298" v="1937" actId="20577"/>
          <ac:spMkLst>
            <pc:docMk/>
            <pc:sldMk cId="2255982994" sldId="421"/>
            <ac:spMk id="10" creationId="{085CE28A-931F-4DFC-BDA8-95F9C055D38B}"/>
          </ac:spMkLst>
        </pc:spChg>
        <pc:spChg chg="add mod">
          <ac:chgData name="Japan Sun Shubin" userId="90e3a638bb69b60f" providerId="LiveId" clId="{4D64282D-D78B-40FE-BE56-34AC57F52873}" dt="2022-03-07T07:56:29.335" v="1938"/>
          <ac:spMkLst>
            <pc:docMk/>
            <pc:sldMk cId="2255982994" sldId="421"/>
            <ac:spMk id="41" creationId="{12AD1554-9108-4AC6-9DC7-AF4853D6D5AB}"/>
          </ac:spMkLst>
        </pc:spChg>
      </pc:sldChg>
      <pc:sldChg chg="addSp delSp modSp mod">
        <pc:chgData name="Japan Sun Shubin" userId="90e3a638bb69b60f" providerId="LiveId" clId="{4D64282D-D78B-40FE-BE56-34AC57F52873}" dt="2022-03-08T04:12:34.081" v="4171" actId="478"/>
        <pc:sldMkLst>
          <pc:docMk/>
          <pc:sldMk cId="1679142913" sldId="584"/>
        </pc:sldMkLst>
        <pc:spChg chg="add del mod">
          <ac:chgData name="Japan Sun Shubin" userId="90e3a638bb69b60f" providerId="LiveId" clId="{4D64282D-D78B-40FE-BE56-34AC57F52873}" dt="2022-03-08T04:12:34.081" v="4171" actId="478"/>
          <ac:spMkLst>
            <pc:docMk/>
            <pc:sldMk cId="1679142913" sldId="584"/>
            <ac:spMk id="2" creationId="{9EDE94F7-DF9F-4BD7-9147-84243519FCC6}"/>
          </ac:spMkLst>
        </pc:spChg>
        <pc:spChg chg="mod">
          <ac:chgData name="Japan Sun Shubin" userId="90e3a638bb69b60f" providerId="LiveId" clId="{4D64282D-D78B-40FE-BE56-34AC57F52873}" dt="2022-03-08T03:30:47.873" v="3457" actId="20577"/>
          <ac:spMkLst>
            <pc:docMk/>
            <pc:sldMk cId="1679142913" sldId="584"/>
            <ac:spMk id="5" creationId="{9852764F-497E-4C41-8E88-169526872CB5}"/>
          </ac:spMkLst>
        </pc:spChg>
        <pc:graphicFrameChg chg="del">
          <ac:chgData name="Japan Sun Shubin" userId="90e3a638bb69b60f" providerId="LiveId" clId="{4D64282D-D78B-40FE-BE56-34AC57F52873}" dt="2022-03-08T03:22:18.214" v="3091" actId="478"/>
          <ac:graphicFrameMkLst>
            <pc:docMk/>
            <pc:sldMk cId="1679142913" sldId="584"/>
            <ac:graphicFrameMk id="6" creationId="{7BF16F50-7394-4A82-AE26-CF6B14C0296C}"/>
          </ac:graphicFrameMkLst>
        </pc:graphicFrameChg>
      </pc:sldChg>
      <pc:sldChg chg="addSp modSp mod ord modNotesTx">
        <pc:chgData name="Japan Sun Shubin" userId="90e3a638bb69b60f" providerId="LiveId" clId="{4D64282D-D78B-40FE-BE56-34AC57F52873}" dt="2022-03-07T07:35:45.483" v="1534" actId="20577"/>
        <pc:sldMkLst>
          <pc:docMk/>
          <pc:sldMk cId="2382831103" sldId="598"/>
        </pc:sldMkLst>
        <pc:spChg chg="mod">
          <ac:chgData name="Japan Sun Shubin" userId="90e3a638bb69b60f" providerId="LiveId" clId="{4D64282D-D78B-40FE-BE56-34AC57F52873}" dt="2022-03-07T07:33:59.042" v="1467" actId="20577"/>
          <ac:spMkLst>
            <pc:docMk/>
            <pc:sldMk cId="2382831103" sldId="598"/>
            <ac:spMk id="4" creationId="{E899E1AC-3151-4338-B6E9-812FB2A00070}"/>
          </ac:spMkLst>
        </pc:spChg>
        <pc:spChg chg="mod">
          <ac:chgData name="Japan Sun Shubin" userId="90e3a638bb69b60f" providerId="LiveId" clId="{4D64282D-D78B-40FE-BE56-34AC57F52873}" dt="2022-03-07T07:35:45.483" v="1534" actId="20577"/>
          <ac:spMkLst>
            <pc:docMk/>
            <pc:sldMk cId="2382831103" sldId="598"/>
            <ac:spMk id="5" creationId="{422FC2F7-6260-4F6E-BC78-D4D0D11003FD}"/>
          </ac:spMkLst>
        </pc:spChg>
        <pc:spChg chg="add mod">
          <ac:chgData name="Japan Sun Shubin" userId="90e3a638bb69b60f" providerId="LiveId" clId="{4D64282D-D78B-40FE-BE56-34AC57F52873}" dt="2022-03-07T07:35:22.616" v="1494"/>
          <ac:spMkLst>
            <pc:docMk/>
            <pc:sldMk cId="2382831103" sldId="598"/>
            <ac:spMk id="6" creationId="{5E98E374-C8A1-4BBF-AD2E-7DA90C29C376}"/>
          </ac:spMkLst>
        </pc:spChg>
      </pc:sldChg>
      <pc:sldChg chg="addSp modSp mod ord">
        <pc:chgData name="Japan Sun Shubin" userId="90e3a638bb69b60f" providerId="LiveId" clId="{4D64282D-D78B-40FE-BE56-34AC57F52873}" dt="2022-03-07T07:39:10.168" v="1582"/>
        <pc:sldMkLst>
          <pc:docMk/>
          <pc:sldMk cId="1151863546" sldId="599"/>
        </pc:sldMkLst>
        <pc:spChg chg="mod">
          <ac:chgData name="Japan Sun Shubin" userId="90e3a638bb69b60f" providerId="LiveId" clId="{4D64282D-D78B-40FE-BE56-34AC57F52873}" dt="2022-03-07T07:38:58.589" v="1581"/>
          <ac:spMkLst>
            <pc:docMk/>
            <pc:sldMk cId="1151863546" sldId="599"/>
            <ac:spMk id="4" creationId="{E899E1AC-3151-4338-B6E9-812FB2A00070}"/>
          </ac:spMkLst>
        </pc:spChg>
        <pc:spChg chg="add mod">
          <ac:chgData name="Japan Sun Shubin" userId="90e3a638bb69b60f" providerId="LiveId" clId="{4D64282D-D78B-40FE-BE56-34AC57F52873}" dt="2022-03-07T07:39:10.168" v="1582"/>
          <ac:spMkLst>
            <pc:docMk/>
            <pc:sldMk cId="1151863546" sldId="599"/>
            <ac:spMk id="6" creationId="{1FF18EFD-EA4E-4B40-9B7A-EE66179E88F0}"/>
          </ac:spMkLst>
        </pc:spChg>
      </pc:sldChg>
      <pc:sldChg chg="addSp modSp mod ord">
        <pc:chgData name="Japan Sun Shubin" userId="90e3a638bb69b60f" providerId="LiveId" clId="{4D64282D-D78B-40FE-BE56-34AC57F52873}" dt="2022-03-07T07:47:02.723" v="1721" actId="20577"/>
        <pc:sldMkLst>
          <pc:docMk/>
          <pc:sldMk cId="3203915435" sldId="600"/>
        </pc:sldMkLst>
        <pc:spChg chg="mod">
          <ac:chgData name="Japan Sun Shubin" userId="90e3a638bb69b60f" providerId="LiveId" clId="{4D64282D-D78B-40FE-BE56-34AC57F52873}" dt="2022-03-07T07:47:02.723" v="1721" actId="20577"/>
          <ac:spMkLst>
            <pc:docMk/>
            <pc:sldMk cId="3203915435" sldId="600"/>
            <ac:spMk id="4" creationId="{E899E1AC-3151-4338-B6E9-812FB2A00070}"/>
          </ac:spMkLst>
        </pc:spChg>
        <pc:spChg chg="add mod">
          <ac:chgData name="Japan Sun Shubin" userId="90e3a638bb69b60f" providerId="LiveId" clId="{4D64282D-D78B-40FE-BE56-34AC57F52873}" dt="2022-03-07T07:40:44.767" v="1606"/>
          <ac:spMkLst>
            <pc:docMk/>
            <pc:sldMk cId="3203915435" sldId="600"/>
            <ac:spMk id="6" creationId="{1E2D2492-7FFA-4BF8-878C-B6E20F90E215}"/>
          </ac:spMkLst>
        </pc:spChg>
      </pc:sldChg>
      <pc:sldChg chg="addSp modSp mod ord">
        <pc:chgData name="Japan Sun Shubin" userId="90e3a638bb69b60f" providerId="LiveId" clId="{4D64282D-D78B-40FE-BE56-34AC57F52873}" dt="2022-03-07T07:38:34.209" v="1578"/>
        <pc:sldMkLst>
          <pc:docMk/>
          <pc:sldMk cId="3884999509" sldId="601"/>
        </pc:sldMkLst>
        <pc:spChg chg="mod">
          <ac:chgData name="Japan Sun Shubin" userId="90e3a638bb69b60f" providerId="LiveId" clId="{4D64282D-D78B-40FE-BE56-34AC57F52873}" dt="2022-03-07T07:38:08.740" v="1577"/>
          <ac:spMkLst>
            <pc:docMk/>
            <pc:sldMk cId="3884999509" sldId="601"/>
            <ac:spMk id="4" creationId="{E899E1AC-3151-4338-B6E9-812FB2A00070}"/>
          </ac:spMkLst>
        </pc:spChg>
        <pc:spChg chg="add mod">
          <ac:chgData name="Japan Sun Shubin" userId="90e3a638bb69b60f" providerId="LiveId" clId="{4D64282D-D78B-40FE-BE56-34AC57F52873}" dt="2022-03-07T07:38:34.209" v="1578"/>
          <ac:spMkLst>
            <pc:docMk/>
            <pc:sldMk cId="3884999509" sldId="601"/>
            <ac:spMk id="6" creationId="{D31166FF-57FD-42F5-97DA-B3445D34AA79}"/>
          </ac:spMkLst>
        </pc:spChg>
      </pc:sldChg>
      <pc:sldChg chg="addSp modSp mod ord modNotesTx">
        <pc:chgData name="Japan Sun Shubin" userId="90e3a638bb69b60f" providerId="LiveId" clId="{4D64282D-D78B-40FE-BE56-34AC57F52873}" dt="2022-03-07T07:51:52.135" v="1848"/>
        <pc:sldMkLst>
          <pc:docMk/>
          <pc:sldMk cId="1048579449" sldId="602"/>
        </pc:sldMkLst>
        <pc:spChg chg="mod">
          <ac:chgData name="Japan Sun Shubin" userId="90e3a638bb69b60f" providerId="LiveId" clId="{4D64282D-D78B-40FE-BE56-34AC57F52873}" dt="2022-03-07T07:51:52.135" v="1848"/>
          <ac:spMkLst>
            <pc:docMk/>
            <pc:sldMk cId="1048579449" sldId="602"/>
            <ac:spMk id="4" creationId="{E899E1AC-3151-4338-B6E9-812FB2A00070}"/>
          </ac:spMkLst>
        </pc:spChg>
        <pc:spChg chg="add mod">
          <ac:chgData name="Japan Sun Shubin" userId="90e3a638bb69b60f" providerId="LiveId" clId="{4D64282D-D78B-40FE-BE56-34AC57F52873}" dt="2022-03-07T07:34:59.964" v="1490" actId="207"/>
          <ac:spMkLst>
            <pc:docMk/>
            <pc:sldMk cId="1048579449" sldId="602"/>
            <ac:spMk id="6" creationId="{D53EF3A3-DAC4-4535-ACF7-EA6C417FD1D0}"/>
          </ac:spMkLst>
        </pc:spChg>
      </pc:sldChg>
      <pc:sldChg chg="addSp modSp mod ord">
        <pc:chgData name="Japan Sun Shubin" userId="90e3a638bb69b60f" providerId="LiveId" clId="{4D64282D-D78B-40FE-BE56-34AC57F52873}" dt="2022-03-07T07:39:37.011" v="1586"/>
        <pc:sldMkLst>
          <pc:docMk/>
          <pc:sldMk cId="1828314968" sldId="603"/>
        </pc:sldMkLst>
        <pc:spChg chg="mod">
          <ac:chgData name="Japan Sun Shubin" userId="90e3a638bb69b60f" providerId="LiveId" clId="{4D64282D-D78B-40FE-BE56-34AC57F52873}" dt="2022-03-07T07:39:37.011" v="1586"/>
          <ac:spMkLst>
            <pc:docMk/>
            <pc:sldMk cId="1828314968" sldId="603"/>
            <ac:spMk id="4" creationId="{E899E1AC-3151-4338-B6E9-812FB2A00070}"/>
          </ac:spMkLst>
        </pc:spChg>
        <pc:spChg chg="add mod">
          <ac:chgData name="Japan Sun Shubin" userId="90e3a638bb69b60f" providerId="LiveId" clId="{4D64282D-D78B-40FE-BE56-34AC57F52873}" dt="2022-03-07T07:39:23.928" v="1585"/>
          <ac:spMkLst>
            <pc:docMk/>
            <pc:sldMk cId="1828314968" sldId="603"/>
            <ac:spMk id="6" creationId="{30E79031-CFFE-45C8-A831-774A989618BA}"/>
          </ac:spMkLst>
        </pc:spChg>
      </pc:sldChg>
      <pc:sldChg chg="addSp modSp mod">
        <pc:chgData name="Japan Sun Shubin" userId="90e3a638bb69b60f" providerId="LiveId" clId="{4D64282D-D78B-40FE-BE56-34AC57F52873}" dt="2022-03-07T07:57:21.488" v="1989" actId="255"/>
        <pc:sldMkLst>
          <pc:docMk/>
          <pc:sldMk cId="3801938267" sldId="614"/>
        </pc:sldMkLst>
        <pc:spChg chg="add mod">
          <ac:chgData name="Japan Sun Shubin" userId="90e3a638bb69b60f" providerId="LiveId" clId="{4D64282D-D78B-40FE-BE56-34AC57F52873}" dt="2022-03-07T07:57:21.488" v="1989" actId="255"/>
          <ac:spMkLst>
            <pc:docMk/>
            <pc:sldMk cId="3801938267" sldId="614"/>
            <ac:spMk id="6" creationId="{267E0C4A-3F65-4E8F-8312-58310CA4E51F}"/>
          </ac:spMkLst>
        </pc:spChg>
      </pc:sldChg>
      <pc:sldChg chg="modSp mod ord">
        <pc:chgData name="Japan Sun Shubin" userId="90e3a638bb69b60f" providerId="LiveId" clId="{4D64282D-D78B-40FE-BE56-34AC57F52873}" dt="2022-03-08T03:38:49.547" v="3509"/>
        <pc:sldMkLst>
          <pc:docMk/>
          <pc:sldMk cId="1451942198" sldId="625"/>
        </pc:sldMkLst>
        <pc:spChg chg="mod">
          <ac:chgData name="Japan Sun Shubin" userId="90e3a638bb69b60f" providerId="LiveId" clId="{4D64282D-D78B-40FE-BE56-34AC57F52873}" dt="2022-03-08T03:37:48.817" v="3499"/>
          <ac:spMkLst>
            <pc:docMk/>
            <pc:sldMk cId="1451942198" sldId="625"/>
            <ac:spMk id="2" creationId="{1617FD07-E2FE-4318-AFE6-D0D5DC2BCCA1}"/>
          </ac:spMkLst>
        </pc:spChg>
        <pc:spChg chg="mod">
          <ac:chgData name="Japan Sun Shubin" userId="90e3a638bb69b60f" providerId="LiveId" clId="{4D64282D-D78B-40FE-BE56-34AC57F52873}" dt="2022-03-07T07:44:50.500" v="1645" actId="20577"/>
          <ac:spMkLst>
            <pc:docMk/>
            <pc:sldMk cId="1451942198" sldId="625"/>
            <ac:spMk id="4" creationId="{6A8864EB-F572-4B92-AD8D-0707B462BA3F}"/>
          </ac:spMkLst>
        </pc:spChg>
        <pc:spChg chg="mod">
          <ac:chgData name="Japan Sun Shubin" userId="90e3a638bb69b60f" providerId="LiveId" clId="{4D64282D-D78B-40FE-BE56-34AC57F52873}" dt="2022-03-08T03:38:15.507" v="3506" actId="20577"/>
          <ac:spMkLst>
            <pc:docMk/>
            <pc:sldMk cId="1451942198" sldId="625"/>
            <ac:spMk id="5" creationId="{D505BF05-6163-46A7-BDF9-98AC64394C73}"/>
          </ac:spMkLst>
        </pc:spChg>
        <pc:spChg chg="mod">
          <ac:chgData name="Japan Sun Shubin" userId="90e3a638bb69b60f" providerId="LiveId" clId="{4D64282D-D78B-40FE-BE56-34AC57F52873}" dt="2022-03-07T07:45:09.680" v="1660" actId="20577"/>
          <ac:spMkLst>
            <pc:docMk/>
            <pc:sldMk cId="1451942198" sldId="625"/>
            <ac:spMk id="9" creationId="{9DEE10C7-5C4D-40E4-AC1D-1288BE54AF11}"/>
          </ac:spMkLst>
        </pc:spChg>
        <pc:spChg chg="mod">
          <ac:chgData name="Japan Sun Shubin" userId="90e3a638bb69b60f" providerId="LiveId" clId="{4D64282D-D78B-40FE-BE56-34AC57F52873}" dt="2022-03-08T03:38:39.962" v="3507" actId="208"/>
          <ac:spMkLst>
            <pc:docMk/>
            <pc:sldMk cId="1451942198" sldId="625"/>
            <ac:spMk id="13" creationId="{10D345F8-3AFC-40BD-809F-0A98ED2E3041}"/>
          </ac:spMkLst>
        </pc:spChg>
      </pc:sldChg>
      <pc:sldChg chg="modSp mod">
        <pc:chgData name="Japan Sun Shubin" userId="90e3a638bb69b60f" providerId="LiveId" clId="{4D64282D-D78B-40FE-BE56-34AC57F52873}" dt="2022-03-07T07:44:28.966" v="1641" actId="20577"/>
        <pc:sldMkLst>
          <pc:docMk/>
          <pc:sldMk cId="793513125" sldId="627"/>
        </pc:sldMkLst>
        <pc:spChg chg="mod">
          <ac:chgData name="Japan Sun Shubin" userId="90e3a638bb69b60f" providerId="LiveId" clId="{4D64282D-D78B-40FE-BE56-34AC57F52873}" dt="2022-03-07T07:44:28.966" v="1641" actId="20577"/>
          <ac:spMkLst>
            <pc:docMk/>
            <pc:sldMk cId="793513125" sldId="627"/>
            <ac:spMk id="4" creationId="{03142DCF-57E1-4867-B0F2-730FE23ADD5D}"/>
          </ac:spMkLst>
        </pc:spChg>
      </pc:sldChg>
      <pc:sldChg chg="addSp delSp modSp mod">
        <pc:chgData name="Japan Sun Shubin" userId="90e3a638bb69b60f" providerId="LiveId" clId="{4D64282D-D78B-40FE-BE56-34AC57F52873}" dt="2022-03-08T03:54:18.691" v="3839" actId="478"/>
        <pc:sldMkLst>
          <pc:docMk/>
          <pc:sldMk cId="2907295237" sldId="628"/>
        </pc:sldMkLst>
        <pc:spChg chg="mod">
          <ac:chgData name="Japan Sun Shubin" userId="90e3a638bb69b60f" providerId="LiveId" clId="{4D64282D-D78B-40FE-BE56-34AC57F52873}" dt="2022-03-07T07:50:08.459" v="1819" actId="20577"/>
          <ac:spMkLst>
            <pc:docMk/>
            <pc:sldMk cId="2907295237" sldId="628"/>
            <ac:spMk id="2" creationId="{634A57F1-F59A-4A72-B60A-A4280086313E}"/>
          </ac:spMkLst>
        </pc:spChg>
        <pc:spChg chg="add del mod">
          <ac:chgData name="Japan Sun Shubin" userId="90e3a638bb69b60f" providerId="LiveId" clId="{4D64282D-D78B-40FE-BE56-34AC57F52873}" dt="2022-03-08T03:54:18.691" v="3839" actId="478"/>
          <ac:spMkLst>
            <pc:docMk/>
            <pc:sldMk cId="2907295237" sldId="628"/>
            <ac:spMk id="33" creationId="{A302D906-C8D1-4632-B5D4-7BCED499880B}"/>
          </ac:spMkLst>
        </pc:spChg>
      </pc:sldChg>
      <pc:sldChg chg="addSp modSp del">
        <pc:chgData name="Japan Sun Shubin" userId="90e3a638bb69b60f" providerId="LiveId" clId="{4D64282D-D78B-40FE-BE56-34AC57F52873}" dt="2022-03-08T03:54:47.478" v="3840" actId="2696"/>
        <pc:sldMkLst>
          <pc:docMk/>
          <pc:sldMk cId="91493844" sldId="629"/>
        </pc:sldMkLst>
        <pc:spChg chg="add mod">
          <ac:chgData name="Japan Sun Shubin" userId="90e3a638bb69b60f" providerId="LiveId" clId="{4D64282D-D78B-40FE-BE56-34AC57F52873}" dt="2022-03-07T07:46:02.402" v="1695"/>
          <ac:spMkLst>
            <pc:docMk/>
            <pc:sldMk cId="91493844" sldId="629"/>
            <ac:spMk id="28" creationId="{4F53B4C0-B40C-4D97-8D0C-D019AB0964BD}"/>
          </ac:spMkLst>
        </pc:spChg>
      </pc:sldChg>
      <pc:sldChg chg="addSp modSp mod">
        <pc:chgData name="Japan Sun Shubin" userId="90e3a638bb69b60f" providerId="LiveId" clId="{4D64282D-D78B-40FE-BE56-34AC57F52873}" dt="2022-03-07T07:40:14.318" v="1602" actId="20577"/>
        <pc:sldMkLst>
          <pc:docMk/>
          <pc:sldMk cId="571570477" sldId="630"/>
        </pc:sldMkLst>
        <pc:spChg chg="add mod">
          <ac:chgData name="Japan Sun Shubin" userId="90e3a638bb69b60f" providerId="LiveId" clId="{4D64282D-D78B-40FE-BE56-34AC57F52873}" dt="2022-03-07T07:40:14.318" v="1602" actId="20577"/>
          <ac:spMkLst>
            <pc:docMk/>
            <pc:sldMk cId="571570477" sldId="630"/>
            <ac:spMk id="6" creationId="{A902CDA3-EE99-4CAB-B806-2B9B1763F848}"/>
          </ac:spMkLst>
        </pc:spChg>
      </pc:sldChg>
      <pc:sldChg chg="addSp modSp">
        <pc:chgData name="Japan Sun Shubin" userId="90e3a638bb69b60f" providerId="LiveId" clId="{4D64282D-D78B-40FE-BE56-34AC57F52873}" dt="2022-03-07T07:40:41.819" v="1605"/>
        <pc:sldMkLst>
          <pc:docMk/>
          <pc:sldMk cId="1681258471" sldId="647"/>
        </pc:sldMkLst>
        <pc:spChg chg="add mod">
          <ac:chgData name="Japan Sun Shubin" userId="90e3a638bb69b60f" providerId="LiveId" clId="{4D64282D-D78B-40FE-BE56-34AC57F52873}" dt="2022-03-07T07:40:41.819" v="1605"/>
          <ac:spMkLst>
            <pc:docMk/>
            <pc:sldMk cId="1681258471" sldId="647"/>
            <ac:spMk id="7" creationId="{0AC9C346-BD81-4BDD-8E1B-F48C7DA79DCF}"/>
          </ac:spMkLst>
        </pc:spChg>
      </pc:sldChg>
      <pc:sldChg chg="addSp modSp mod">
        <pc:chgData name="Japan Sun Shubin" userId="90e3a638bb69b60f" providerId="LiveId" clId="{4D64282D-D78B-40FE-BE56-34AC57F52873}" dt="2022-03-08T04:09:43.728" v="4125" actId="20577"/>
        <pc:sldMkLst>
          <pc:docMk/>
          <pc:sldMk cId="4061246865" sldId="652"/>
        </pc:sldMkLst>
        <pc:spChg chg="mod">
          <ac:chgData name="Japan Sun Shubin" userId="90e3a638bb69b60f" providerId="LiveId" clId="{4D64282D-D78B-40FE-BE56-34AC57F52873}" dt="2022-03-08T04:09:43.728" v="4125" actId="20577"/>
          <ac:spMkLst>
            <pc:docMk/>
            <pc:sldMk cId="4061246865" sldId="652"/>
            <ac:spMk id="2" creationId="{BC14E6FD-7EC3-4905-B70E-AEDC53FC1F6F}"/>
          </ac:spMkLst>
        </pc:spChg>
        <pc:spChg chg="add mod">
          <ac:chgData name="Japan Sun Shubin" userId="90e3a638bb69b60f" providerId="LiveId" clId="{4D64282D-D78B-40FE-BE56-34AC57F52873}" dt="2022-03-07T07:53:31.386" v="1883"/>
          <ac:spMkLst>
            <pc:docMk/>
            <pc:sldMk cId="4061246865" sldId="652"/>
            <ac:spMk id="6" creationId="{5C424A38-614E-4779-AD3D-600DDCC15BAB}"/>
          </ac:spMkLst>
        </pc:spChg>
      </pc:sldChg>
      <pc:sldChg chg="addSp modSp mod modNotesTx">
        <pc:chgData name="Japan Sun Shubin" userId="90e3a638bb69b60f" providerId="LiveId" clId="{4D64282D-D78B-40FE-BE56-34AC57F52873}" dt="2022-03-08T04:02:47.772" v="3960" actId="20577"/>
        <pc:sldMkLst>
          <pc:docMk/>
          <pc:sldMk cId="3498777291" sldId="653"/>
        </pc:sldMkLst>
        <pc:spChg chg="mod">
          <ac:chgData name="Japan Sun Shubin" userId="90e3a638bb69b60f" providerId="LiveId" clId="{4D64282D-D78B-40FE-BE56-34AC57F52873}" dt="2022-03-08T04:02:47.772" v="3960" actId="20577"/>
          <ac:spMkLst>
            <pc:docMk/>
            <pc:sldMk cId="3498777291" sldId="653"/>
            <ac:spMk id="4" creationId="{E1749D45-3E86-416F-9B61-5FE55E3C3011}"/>
          </ac:spMkLst>
        </pc:spChg>
        <pc:spChg chg="add mod">
          <ac:chgData name="Japan Sun Shubin" userId="90e3a638bb69b60f" providerId="LiveId" clId="{4D64282D-D78B-40FE-BE56-34AC57F52873}" dt="2022-03-07T07:53:04.629" v="1876"/>
          <ac:spMkLst>
            <pc:docMk/>
            <pc:sldMk cId="3498777291" sldId="653"/>
            <ac:spMk id="6" creationId="{63D53D9A-3135-42AD-AC56-7AAD60718A77}"/>
          </ac:spMkLst>
        </pc:spChg>
      </pc:sldChg>
      <pc:sldChg chg="modSp mod">
        <pc:chgData name="Japan Sun Shubin" userId="90e3a638bb69b60f" providerId="LiveId" clId="{4D64282D-D78B-40FE-BE56-34AC57F52873}" dt="2022-03-08T03:39:35.637" v="3510"/>
        <pc:sldMkLst>
          <pc:docMk/>
          <pc:sldMk cId="778607303" sldId="655"/>
        </pc:sldMkLst>
        <pc:spChg chg="mod">
          <ac:chgData name="Japan Sun Shubin" userId="90e3a638bb69b60f" providerId="LiveId" clId="{4D64282D-D78B-40FE-BE56-34AC57F52873}" dt="2022-03-08T03:39:35.637" v="3510"/>
          <ac:spMkLst>
            <pc:docMk/>
            <pc:sldMk cId="778607303" sldId="655"/>
            <ac:spMk id="5" creationId="{B6BCBD67-BB9B-4088-99C6-949CB7352F33}"/>
          </ac:spMkLst>
        </pc:spChg>
      </pc:sldChg>
      <pc:sldChg chg="del">
        <pc:chgData name="Japan Sun Shubin" userId="90e3a638bb69b60f" providerId="LiveId" clId="{4D64282D-D78B-40FE-BE56-34AC57F52873}" dt="2022-03-07T07:54:36.912" v="1893" actId="2696"/>
        <pc:sldMkLst>
          <pc:docMk/>
          <pc:sldMk cId="4241784971" sldId="656"/>
        </pc:sldMkLst>
      </pc:sldChg>
      <pc:sldChg chg="del">
        <pc:chgData name="Japan Sun Shubin" userId="90e3a638bb69b60f" providerId="LiveId" clId="{4D64282D-D78B-40FE-BE56-34AC57F52873}" dt="2022-03-07T07:54:33.971" v="1892" actId="2696"/>
        <pc:sldMkLst>
          <pc:docMk/>
          <pc:sldMk cId="2886704453" sldId="657"/>
        </pc:sldMkLst>
      </pc:sldChg>
      <pc:sldChg chg="addSp delSp modSp mod">
        <pc:chgData name="Japan Sun Shubin" userId="90e3a638bb69b60f" providerId="LiveId" clId="{4D64282D-D78B-40FE-BE56-34AC57F52873}" dt="2022-03-08T03:40:43.499" v="3512" actId="13926"/>
        <pc:sldMkLst>
          <pc:docMk/>
          <pc:sldMk cId="1318071548" sldId="658"/>
        </pc:sldMkLst>
        <pc:spChg chg="mod">
          <ac:chgData name="Japan Sun Shubin" userId="90e3a638bb69b60f" providerId="LiveId" clId="{4D64282D-D78B-40FE-BE56-34AC57F52873}" dt="2022-03-08T03:40:43.499" v="3512" actId="13926"/>
          <ac:spMkLst>
            <pc:docMk/>
            <pc:sldMk cId="1318071548" sldId="658"/>
            <ac:spMk id="5" creationId="{B6BCBD67-BB9B-4088-99C6-949CB7352F33}"/>
          </ac:spMkLst>
        </pc:spChg>
        <pc:spChg chg="add del mod">
          <ac:chgData name="Japan Sun Shubin" userId="90e3a638bb69b60f" providerId="LiveId" clId="{4D64282D-D78B-40FE-BE56-34AC57F52873}" dt="2022-03-07T07:55:29.901" v="1897"/>
          <ac:spMkLst>
            <pc:docMk/>
            <pc:sldMk cId="1318071548" sldId="658"/>
            <ac:spMk id="6" creationId="{8FB011B8-F898-49A5-93F1-CA3276D3491C}"/>
          </ac:spMkLst>
        </pc:spChg>
      </pc:sldChg>
      <pc:sldChg chg="addSp modSp mod">
        <pc:chgData name="Japan Sun Shubin" userId="90e3a638bb69b60f" providerId="LiveId" clId="{4D64282D-D78B-40FE-BE56-34AC57F52873}" dt="2022-03-08T04:10:26.892" v="4169" actId="20577"/>
        <pc:sldMkLst>
          <pc:docMk/>
          <pc:sldMk cId="526793299" sldId="664"/>
        </pc:sldMkLst>
        <pc:spChg chg="mod">
          <ac:chgData name="Japan Sun Shubin" userId="90e3a638bb69b60f" providerId="LiveId" clId="{4D64282D-D78B-40FE-BE56-34AC57F52873}" dt="2022-03-08T04:10:26.892" v="4169" actId="20577"/>
          <ac:spMkLst>
            <pc:docMk/>
            <pc:sldMk cId="526793299" sldId="664"/>
            <ac:spMk id="2" creationId="{34508D85-7DEC-43F8-8E40-09A95081BC29}"/>
          </ac:spMkLst>
        </pc:spChg>
        <pc:spChg chg="add mod">
          <ac:chgData name="Japan Sun Shubin" userId="90e3a638bb69b60f" providerId="LiveId" clId="{4D64282D-D78B-40FE-BE56-34AC57F52873}" dt="2022-03-08T04:10:19.754" v="4156" actId="1076"/>
          <ac:spMkLst>
            <pc:docMk/>
            <pc:sldMk cId="526793299" sldId="664"/>
            <ac:spMk id="6" creationId="{4969D232-6B8A-4D3E-AD6E-111BD794F1A1}"/>
          </ac:spMkLst>
        </pc:spChg>
      </pc:sldChg>
      <pc:sldChg chg="addSp delSp modSp mod">
        <pc:chgData name="Japan Sun Shubin" userId="90e3a638bb69b60f" providerId="LiveId" clId="{4D64282D-D78B-40FE-BE56-34AC57F52873}" dt="2022-03-08T03:55:05.478" v="3858" actId="20577"/>
        <pc:sldMkLst>
          <pc:docMk/>
          <pc:sldMk cId="537788488" sldId="665"/>
        </pc:sldMkLst>
        <pc:spChg chg="mod">
          <ac:chgData name="Japan Sun Shubin" userId="90e3a638bb69b60f" providerId="LiveId" clId="{4D64282D-D78B-40FE-BE56-34AC57F52873}" dt="2022-03-07T07:52:13.379" v="1872" actId="20577"/>
          <ac:spMkLst>
            <pc:docMk/>
            <pc:sldMk cId="537788488" sldId="665"/>
            <ac:spMk id="2" creationId="{634A57F1-F59A-4A72-B60A-A4280086313E}"/>
          </ac:spMkLst>
        </pc:spChg>
        <pc:spChg chg="mod">
          <ac:chgData name="Japan Sun Shubin" userId="90e3a638bb69b60f" providerId="LiveId" clId="{4D64282D-D78B-40FE-BE56-34AC57F52873}" dt="2022-03-08T03:55:05.478" v="3858" actId="20577"/>
          <ac:spMkLst>
            <pc:docMk/>
            <pc:sldMk cId="537788488" sldId="665"/>
            <ac:spMk id="12" creationId="{D4C105E1-9944-4EA6-B7B3-09861C568E03}"/>
          </ac:spMkLst>
        </pc:spChg>
        <pc:spChg chg="add del mod">
          <ac:chgData name="Japan Sun Shubin" userId="90e3a638bb69b60f" providerId="LiveId" clId="{4D64282D-D78B-40FE-BE56-34AC57F52873}" dt="2022-03-08T03:54:52.511" v="3841" actId="478"/>
          <ac:spMkLst>
            <pc:docMk/>
            <pc:sldMk cId="537788488" sldId="665"/>
            <ac:spMk id="33" creationId="{F2C5D337-F956-4B81-B864-B3F003EA369E}"/>
          </ac:spMkLst>
        </pc:spChg>
      </pc:sldChg>
      <pc:sldChg chg="del">
        <pc:chgData name="Japan Sun Shubin" userId="90e3a638bb69b60f" providerId="LiveId" clId="{4D64282D-D78B-40FE-BE56-34AC57F52873}" dt="2022-03-07T07:52:58.379" v="1875" actId="2696"/>
        <pc:sldMkLst>
          <pc:docMk/>
          <pc:sldMk cId="1806934851" sldId="666"/>
        </pc:sldMkLst>
      </pc:sldChg>
      <pc:sldChg chg="modSp mod">
        <pc:chgData name="Japan Sun Shubin" userId="90e3a638bb69b60f" providerId="LiveId" clId="{4D64282D-D78B-40FE-BE56-34AC57F52873}" dt="2022-03-08T03:25:46.640" v="3211" actId="20577"/>
        <pc:sldMkLst>
          <pc:docMk/>
          <pc:sldMk cId="1618624875" sldId="669"/>
        </pc:sldMkLst>
        <pc:spChg chg="mod">
          <ac:chgData name="Japan Sun Shubin" userId="90e3a638bb69b60f" providerId="LiveId" clId="{4D64282D-D78B-40FE-BE56-34AC57F52873}" dt="2022-03-08T03:25:46.640" v="3211" actId="20577"/>
          <ac:spMkLst>
            <pc:docMk/>
            <pc:sldMk cId="1618624875" sldId="669"/>
            <ac:spMk id="2" creationId="{3A415995-C26B-4862-A977-E55C7D8AE300}"/>
          </ac:spMkLst>
        </pc:spChg>
        <pc:spChg chg="mod">
          <ac:chgData name="Japan Sun Shubin" userId="90e3a638bb69b60f" providerId="LiveId" clId="{4D64282D-D78B-40FE-BE56-34AC57F52873}" dt="2022-03-08T03:21:05.997" v="3068" actId="2711"/>
          <ac:spMkLst>
            <pc:docMk/>
            <pc:sldMk cId="1618624875" sldId="669"/>
            <ac:spMk id="3" creationId="{831B4901-A419-459D-9056-C30D13065F40}"/>
          </ac:spMkLst>
        </pc:spChg>
      </pc:sldChg>
      <pc:sldChg chg="del">
        <pc:chgData name="Japan Sun Shubin" userId="90e3a638bb69b60f" providerId="LiveId" clId="{4D64282D-D78B-40FE-BE56-34AC57F52873}" dt="2022-03-07T07:54:39.780" v="1894" actId="2696"/>
        <pc:sldMkLst>
          <pc:docMk/>
          <pc:sldMk cId="1828189985" sldId="672"/>
        </pc:sldMkLst>
      </pc:sldChg>
      <pc:sldChg chg="modSp mod">
        <pc:chgData name="Japan Sun Shubin" userId="90e3a638bb69b60f" providerId="LiveId" clId="{4D64282D-D78B-40FE-BE56-34AC57F52873}" dt="2022-03-08T03:25:25.766" v="3199" actId="20577"/>
        <pc:sldMkLst>
          <pc:docMk/>
          <pc:sldMk cId="3424254477" sldId="673"/>
        </pc:sldMkLst>
        <pc:spChg chg="mod">
          <ac:chgData name="Japan Sun Shubin" userId="90e3a638bb69b60f" providerId="LiveId" clId="{4D64282D-D78B-40FE-BE56-34AC57F52873}" dt="2022-03-08T03:25:25.766" v="3199" actId="20577"/>
          <ac:spMkLst>
            <pc:docMk/>
            <pc:sldMk cId="3424254477" sldId="673"/>
            <ac:spMk id="2" creationId="{3A415995-C26B-4862-A977-E55C7D8AE300}"/>
          </ac:spMkLst>
        </pc:spChg>
        <pc:spChg chg="mod">
          <ac:chgData name="Japan Sun Shubin" userId="90e3a638bb69b60f" providerId="LiveId" clId="{4D64282D-D78B-40FE-BE56-34AC57F52873}" dt="2022-03-08T03:20:46.071" v="3067" actId="2711"/>
          <ac:spMkLst>
            <pc:docMk/>
            <pc:sldMk cId="3424254477" sldId="673"/>
            <ac:spMk id="3" creationId="{831B4901-A419-459D-9056-C30D13065F40}"/>
          </ac:spMkLst>
        </pc:spChg>
      </pc:sldChg>
      <pc:sldChg chg="addSp modSp mod modNotesTx">
        <pc:chgData name="Japan Sun Shubin" userId="90e3a638bb69b60f" providerId="LiveId" clId="{4D64282D-D78B-40FE-BE56-34AC57F52873}" dt="2022-03-08T04:03:15.218" v="3974" actId="20577"/>
        <pc:sldMkLst>
          <pc:docMk/>
          <pc:sldMk cId="1024614692" sldId="674"/>
        </pc:sldMkLst>
        <pc:spChg chg="mod">
          <ac:chgData name="Japan Sun Shubin" userId="90e3a638bb69b60f" providerId="LiveId" clId="{4D64282D-D78B-40FE-BE56-34AC57F52873}" dt="2022-03-08T04:03:15.218" v="3974" actId="20577"/>
          <ac:spMkLst>
            <pc:docMk/>
            <pc:sldMk cId="1024614692" sldId="674"/>
            <ac:spMk id="4" creationId="{E1749D45-3E86-416F-9B61-5FE55E3C3011}"/>
          </ac:spMkLst>
        </pc:spChg>
        <pc:spChg chg="add mod">
          <ac:chgData name="Japan Sun Shubin" userId="90e3a638bb69b60f" providerId="LiveId" clId="{4D64282D-D78B-40FE-BE56-34AC57F52873}" dt="2022-03-07T07:53:08.592" v="1877"/>
          <ac:spMkLst>
            <pc:docMk/>
            <pc:sldMk cId="1024614692" sldId="674"/>
            <ac:spMk id="6" creationId="{512A43B7-64EC-4C6D-8801-BF0614E837C1}"/>
          </ac:spMkLst>
        </pc:spChg>
      </pc:sldChg>
      <pc:sldChg chg="addSp modSp mod modNotesTx">
        <pc:chgData name="Japan Sun Shubin" userId="90e3a638bb69b60f" providerId="LiveId" clId="{4D64282D-D78B-40FE-BE56-34AC57F52873}" dt="2022-03-08T04:09:38.493" v="4122" actId="20577"/>
        <pc:sldMkLst>
          <pc:docMk/>
          <pc:sldMk cId="1216813526" sldId="676"/>
        </pc:sldMkLst>
        <pc:spChg chg="mod">
          <ac:chgData name="Japan Sun Shubin" userId="90e3a638bb69b60f" providerId="LiveId" clId="{4D64282D-D78B-40FE-BE56-34AC57F52873}" dt="2022-03-08T04:09:38.493" v="4122" actId="20577"/>
          <ac:spMkLst>
            <pc:docMk/>
            <pc:sldMk cId="1216813526" sldId="676"/>
            <ac:spMk id="2" creationId="{BC14E6FD-7EC3-4905-B70E-AEDC53FC1F6F}"/>
          </ac:spMkLst>
        </pc:spChg>
        <pc:spChg chg="add mod">
          <ac:chgData name="Japan Sun Shubin" userId="90e3a638bb69b60f" providerId="LiveId" clId="{4D64282D-D78B-40FE-BE56-34AC57F52873}" dt="2022-03-07T07:53:27.487" v="1882"/>
          <ac:spMkLst>
            <pc:docMk/>
            <pc:sldMk cId="1216813526" sldId="676"/>
            <ac:spMk id="7" creationId="{B8E3A121-B874-464B-9CA8-57D4FA41A678}"/>
          </ac:spMkLst>
        </pc:spChg>
      </pc:sldChg>
      <pc:sldChg chg="addSp modSp mod modNotesTx">
        <pc:chgData name="Japan Sun Shubin" userId="90e3a638bb69b60f" providerId="LiveId" clId="{4D64282D-D78B-40FE-BE56-34AC57F52873}" dt="2022-03-08T04:09:56.760" v="4139" actId="20577"/>
        <pc:sldMkLst>
          <pc:docMk/>
          <pc:sldMk cId="4245593842" sldId="677"/>
        </pc:sldMkLst>
        <pc:spChg chg="mod">
          <ac:chgData name="Japan Sun Shubin" userId="90e3a638bb69b60f" providerId="LiveId" clId="{4D64282D-D78B-40FE-BE56-34AC57F52873}" dt="2022-03-08T04:09:56.760" v="4139" actId="20577"/>
          <ac:spMkLst>
            <pc:docMk/>
            <pc:sldMk cId="4245593842" sldId="677"/>
            <ac:spMk id="2" creationId="{BC14E6FD-7EC3-4905-B70E-AEDC53FC1F6F}"/>
          </ac:spMkLst>
        </pc:spChg>
        <pc:spChg chg="add mod">
          <ac:chgData name="Japan Sun Shubin" userId="90e3a638bb69b60f" providerId="LiveId" clId="{4D64282D-D78B-40FE-BE56-34AC57F52873}" dt="2022-03-07T07:53:41.699" v="1886"/>
          <ac:spMkLst>
            <pc:docMk/>
            <pc:sldMk cId="4245593842" sldId="677"/>
            <ac:spMk id="6" creationId="{4B3CDA37-263B-467B-8D55-84B187DE4434}"/>
          </ac:spMkLst>
        </pc:spChg>
      </pc:sldChg>
      <pc:sldChg chg="addSp modSp mod modNotesTx">
        <pc:chgData name="Japan Sun Shubin" userId="90e3a638bb69b60f" providerId="LiveId" clId="{4D64282D-D78B-40FE-BE56-34AC57F52873}" dt="2022-03-08T04:10:07.260" v="4155" actId="20577"/>
        <pc:sldMkLst>
          <pc:docMk/>
          <pc:sldMk cId="3529069350" sldId="678"/>
        </pc:sldMkLst>
        <pc:spChg chg="mod">
          <ac:chgData name="Japan Sun Shubin" userId="90e3a638bb69b60f" providerId="LiveId" clId="{4D64282D-D78B-40FE-BE56-34AC57F52873}" dt="2022-03-08T04:10:07.260" v="4155" actId="20577"/>
          <ac:spMkLst>
            <pc:docMk/>
            <pc:sldMk cId="3529069350" sldId="678"/>
            <ac:spMk id="2" creationId="{BC14E6FD-7EC3-4905-B70E-AEDC53FC1F6F}"/>
          </ac:spMkLst>
        </pc:spChg>
        <pc:spChg chg="add mod">
          <ac:chgData name="Japan Sun Shubin" userId="90e3a638bb69b60f" providerId="LiveId" clId="{4D64282D-D78B-40FE-BE56-34AC57F52873}" dt="2022-03-07T07:53:45.816" v="1887"/>
          <ac:spMkLst>
            <pc:docMk/>
            <pc:sldMk cId="3529069350" sldId="678"/>
            <ac:spMk id="6" creationId="{F3781EC8-81A1-4CCB-AC89-D8EFDE02273C}"/>
          </ac:spMkLst>
        </pc:spChg>
      </pc:sldChg>
      <pc:sldChg chg="modSp mod ord modNotesTx">
        <pc:chgData name="Japan Sun Shubin" userId="90e3a638bb69b60f" providerId="LiveId" clId="{4D64282D-D78B-40FE-BE56-34AC57F52873}" dt="2022-03-07T07:25:19.666" v="1241" actId="20577"/>
        <pc:sldMkLst>
          <pc:docMk/>
          <pc:sldMk cId="308975253" sldId="679"/>
        </pc:sldMkLst>
        <pc:spChg chg="mod">
          <ac:chgData name="Japan Sun Shubin" userId="90e3a638bb69b60f" providerId="LiveId" clId="{4D64282D-D78B-40FE-BE56-34AC57F52873}" dt="2022-03-07T07:14:34.280" v="382" actId="20577"/>
          <ac:spMkLst>
            <pc:docMk/>
            <pc:sldMk cId="308975253" sldId="679"/>
            <ac:spMk id="2" creationId="{EA85FC3B-08E2-4DD1-8BB4-01263A3C1C45}"/>
          </ac:spMkLst>
        </pc:spChg>
        <pc:spChg chg="mod">
          <ac:chgData name="Japan Sun Shubin" userId="90e3a638bb69b60f" providerId="LiveId" clId="{4D64282D-D78B-40FE-BE56-34AC57F52873}" dt="2022-03-07T07:25:19.666" v="1241" actId="20577"/>
          <ac:spMkLst>
            <pc:docMk/>
            <pc:sldMk cId="308975253" sldId="679"/>
            <ac:spMk id="3" creationId="{0408BA17-BD79-46D7-B888-850D5BAB4ADA}"/>
          </ac:spMkLst>
        </pc:spChg>
      </pc:sldChg>
      <pc:sldChg chg="addSp modSp mod ord modNotesTx">
        <pc:chgData name="Japan Sun Shubin" userId="90e3a638bb69b60f" providerId="LiveId" clId="{4D64282D-D78B-40FE-BE56-34AC57F52873}" dt="2022-03-07T07:37:27.718" v="1574"/>
        <pc:sldMkLst>
          <pc:docMk/>
          <pc:sldMk cId="1067873616" sldId="680"/>
        </pc:sldMkLst>
        <pc:spChg chg="mod">
          <ac:chgData name="Japan Sun Shubin" userId="90e3a638bb69b60f" providerId="LiveId" clId="{4D64282D-D78B-40FE-BE56-34AC57F52873}" dt="2022-03-07T07:37:27.718" v="1574"/>
          <ac:spMkLst>
            <pc:docMk/>
            <pc:sldMk cId="1067873616" sldId="680"/>
            <ac:spMk id="4" creationId="{E899E1AC-3151-4338-B6E9-812FB2A00070}"/>
          </ac:spMkLst>
        </pc:spChg>
        <pc:spChg chg="add mod">
          <ac:chgData name="Japan Sun Shubin" userId="90e3a638bb69b60f" providerId="LiveId" clId="{4D64282D-D78B-40FE-BE56-34AC57F52873}" dt="2022-03-07T07:35:16.289" v="1493"/>
          <ac:spMkLst>
            <pc:docMk/>
            <pc:sldMk cId="1067873616" sldId="680"/>
            <ac:spMk id="6" creationId="{5B024128-91E7-442C-BA46-63E2C51B98D9}"/>
          </ac:spMkLst>
        </pc:spChg>
      </pc:sldChg>
      <pc:sldChg chg="addSp modSp mod ord modNotesTx">
        <pc:chgData name="Japan Sun Shubin" userId="90e3a638bb69b60f" providerId="LiveId" clId="{4D64282D-D78B-40FE-BE56-34AC57F52873}" dt="2022-03-07T07:37:21.415" v="1573"/>
        <pc:sldMkLst>
          <pc:docMk/>
          <pc:sldMk cId="3699622938" sldId="681"/>
        </pc:sldMkLst>
        <pc:spChg chg="mod">
          <ac:chgData name="Japan Sun Shubin" userId="90e3a638bb69b60f" providerId="LiveId" clId="{4D64282D-D78B-40FE-BE56-34AC57F52873}" dt="2022-03-07T07:37:21.415" v="1573"/>
          <ac:spMkLst>
            <pc:docMk/>
            <pc:sldMk cId="3699622938" sldId="681"/>
            <ac:spMk id="4" creationId="{E899E1AC-3151-4338-B6E9-812FB2A00070}"/>
          </ac:spMkLst>
        </pc:spChg>
        <pc:spChg chg="add mod">
          <ac:chgData name="Japan Sun Shubin" userId="90e3a638bb69b60f" providerId="LiveId" clId="{4D64282D-D78B-40FE-BE56-34AC57F52873}" dt="2022-03-07T07:35:12.956" v="1492"/>
          <ac:spMkLst>
            <pc:docMk/>
            <pc:sldMk cId="3699622938" sldId="681"/>
            <ac:spMk id="6" creationId="{70F57728-707D-4E22-8CBD-D9429975AAC7}"/>
          </ac:spMkLst>
        </pc:spChg>
      </pc:sldChg>
      <pc:sldChg chg="addSp modSp add del mod">
        <pc:chgData name="Japan Sun Shubin" userId="90e3a638bb69b60f" providerId="LiveId" clId="{4D64282D-D78B-40FE-BE56-34AC57F52873}" dt="2022-03-08T04:55:35.660" v="4415" actId="20577"/>
        <pc:sldMkLst>
          <pc:docMk/>
          <pc:sldMk cId="2549996661" sldId="682"/>
        </pc:sldMkLst>
        <pc:spChg chg="mod">
          <ac:chgData name="Japan Sun Shubin" userId="90e3a638bb69b60f" providerId="LiveId" clId="{4D64282D-D78B-40FE-BE56-34AC57F52873}" dt="2022-03-08T04:55:35.660" v="4415" actId="20577"/>
          <ac:spMkLst>
            <pc:docMk/>
            <pc:sldMk cId="2549996661" sldId="682"/>
            <ac:spMk id="4" creationId="{94AA7B25-2728-4E67-8C6E-79D1AD07BC89}"/>
          </ac:spMkLst>
        </pc:spChg>
        <pc:spChg chg="add mod">
          <ac:chgData name="Japan Sun Shubin" userId="90e3a638bb69b60f" providerId="LiveId" clId="{4D64282D-D78B-40FE-BE56-34AC57F52873}" dt="2022-03-07T07:55:37.232" v="1899"/>
          <ac:spMkLst>
            <pc:docMk/>
            <pc:sldMk cId="2549996661" sldId="682"/>
            <ac:spMk id="69" creationId="{AAF56D82-25CA-4031-8F0F-B917739F9B96}"/>
          </ac:spMkLst>
        </pc:spChg>
      </pc:sldChg>
      <pc:sldChg chg="modSp mod modNotesTx">
        <pc:chgData name="Japan Sun Shubin" userId="90e3a638bb69b60f" providerId="LiveId" clId="{4D64282D-D78B-40FE-BE56-34AC57F52873}" dt="2022-03-07T07:25:33.828" v="1268" actId="20577"/>
        <pc:sldMkLst>
          <pc:docMk/>
          <pc:sldMk cId="4189065916" sldId="683"/>
        </pc:sldMkLst>
        <pc:spChg chg="mod">
          <ac:chgData name="Japan Sun Shubin" userId="90e3a638bb69b60f" providerId="LiveId" clId="{4D64282D-D78B-40FE-BE56-34AC57F52873}" dt="2022-03-07T07:25:33.828" v="1268" actId="20577"/>
          <ac:spMkLst>
            <pc:docMk/>
            <pc:sldMk cId="4189065916" sldId="683"/>
            <ac:spMk id="2" creationId="{D0427AAC-69F6-431A-A49D-8B724A3E3D27}"/>
          </ac:spMkLst>
        </pc:spChg>
        <pc:spChg chg="mod">
          <ac:chgData name="Japan Sun Shubin" userId="90e3a638bb69b60f" providerId="LiveId" clId="{4D64282D-D78B-40FE-BE56-34AC57F52873}" dt="2022-03-07T07:21:32.733" v="829" actId="20577"/>
          <ac:spMkLst>
            <pc:docMk/>
            <pc:sldMk cId="4189065916" sldId="683"/>
            <ac:spMk id="3" creationId="{05251D72-1A77-423B-AD57-EBE94B8465EC}"/>
          </ac:spMkLst>
        </pc:spChg>
      </pc:sldChg>
      <pc:sldChg chg="addSp modSp add mod">
        <pc:chgData name="Japan Sun Shubin" userId="90e3a638bb69b60f" providerId="LiveId" clId="{4D64282D-D78B-40FE-BE56-34AC57F52873}" dt="2022-03-07T07:37:10.449" v="1572"/>
        <pc:sldMkLst>
          <pc:docMk/>
          <pc:sldMk cId="3967871314" sldId="684"/>
        </pc:sldMkLst>
        <pc:spChg chg="mod">
          <ac:chgData name="Japan Sun Shubin" userId="90e3a638bb69b60f" providerId="LiveId" clId="{4D64282D-D78B-40FE-BE56-34AC57F52873}" dt="2022-03-07T07:37:10.449" v="1572"/>
          <ac:spMkLst>
            <pc:docMk/>
            <pc:sldMk cId="3967871314" sldId="684"/>
            <ac:spMk id="4" creationId="{E899E1AC-3151-4338-B6E9-812FB2A00070}"/>
          </ac:spMkLst>
        </pc:spChg>
        <pc:spChg chg="add mod">
          <ac:chgData name="Japan Sun Shubin" userId="90e3a638bb69b60f" providerId="LiveId" clId="{4D64282D-D78B-40FE-BE56-34AC57F52873}" dt="2022-03-07T07:35:06.796" v="1491"/>
          <ac:spMkLst>
            <pc:docMk/>
            <pc:sldMk cId="3967871314" sldId="684"/>
            <ac:spMk id="6" creationId="{5F061FC5-B3EA-4498-85C7-7D33A8CAFFC7}"/>
          </ac:spMkLst>
        </pc:spChg>
      </pc:sldChg>
      <pc:sldChg chg="modSp new mod modNotesTx">
        <pc:chgData name="Japan Sun Shubin" userId="90e3a638bb69b60f" providerId="LiveId" clId="{4D64282D-D78B-40FE-BE56-34AC57F52873}" dt="2022-03-07T07:48:05.173" v="1777" actId="20577"/>
        <pc:sldMkLst>
          <pc:docMk/>
          <pc:sldMk cId="3377003513" sldId="685"/>
        </pc:sldMkLst>
        <pc:spChg chg="mod">
          <ac:chgData name="Japan Sun Shubin" userId="90e3a638bb69b60f" providerId="LiveId" clId="{4D64282D-D78B-40FE-BE56-34AC57F52873}" dt="2022-03-07T07:47:39.954" v="1743" actId="20577"/>
          <ac:spMkLst>
            <pc:docMk/>
            <pc:sldMk cId="3377003513" sldId="685"/>
            <ac:spMk id="2" creationId="{AF04E50E-7182-49B7-A5F1-0A5DE444F265}"/>
          </ac:spMkLst>
        </pc:spChg>
      </pc:sldChg>
      <pc:sldChg chg="addSp delSp modSp new mod ord modClrScheme chgLayout">
        <pc:chgData name="Japan Sun Shubin" userId="90e3a638bb69b60f" providerId="LiveId" clId="{4D64282D-D78B-40FE-BE56-34AC57F52873}" dt="2022-03-08T03:10:38.223" v="2808" actId="20577"/>
        <pc:sldMkLst>
          <pc:docMk/>
          <pc:sldMk cId="3488473650" sldId="686"/>
        </pc:sldMkLst>
        <pc:spChg chg="del mod ord">
          <ac:chgData name="Japan Sun Shubin" userId="90e3a638bb69b60f" providerId="LiveId" clId="{4D64282D-D78B-40FE-BE56-34AC57F52873}" dt="2022-03-07T10:20:41.070" v="2002" actId="700"/>
          <ac:spMkLst>
            <pc:docMk/>
            <pc:sldMk cId="3488473650" sldId="686"/>
            <ac:spMk id="2" creationId="{ECF6ED4B-2E85-483A-ACEE-F30674102DF4}"/>
          </ac:spMkLst>
        </pc:spChg>
        <pc:spChg chg="del mod ord">
          <ac:chgData name="Japan Sun Shubin" userId="90e3a638bb69b60f" providerId="LiveId" clId="{4D64282D-D78B-40FE-BE56-34AC57F52873}" dt="2022-03-07T10:20:41.070" v="2002" actId="700"/>
          <ac:spMkLst>
            <pc:docMk/>
            <pc:sldMk cId="3488473650" sldId="686"/>
            <ac:spMk id="3" creationId="{9783E3B9-C5CF-4390-BF40-0EF9843B383E}"/>
          </ac:spMkLst>
        </pc:spChg>
        <pc:spChg chg="mod ord">
          <ac:chgData name="Japan Sun Shubin" userId="90e3a638bb69b60f" providerId="LiveId" clId="{4D64282D-D78B-40FE-BE56-34AC57F52873}" dt="2022-03-07T10:20:41.070" v="2002" actId="700"/>
          <ac:spMkLst>
            <pc:docMk/>
            <pc:sldMk cId="3488473650" sldId="686"/>
            <ac:spMk id="4" creationId="{B46EBACB-EB78-4383-9931-8DB3B7B4ED86}"/>
          </ac:spMkLst>
        </pc:spChg>
        <pc:spChg chg="mod ord">
          <ac:chgData name="Japan Sun Shubin" userId="90e3a638bb69b60f" providerId="LiveId" clId="{4D64282D-D78B-40FE-BE56-34AC57F52873}" dt="2022-03-07T10:20:41.070" v="2002" actId="700"/>
          <ac:spMkLst>
            <pc:docMk/>
            <pc:sldMk cId="3488473650" sldId="686"/>
            <ac:spMk id="5" creationId="{39230449-89C0-4077-9622-D91E0BC8092F}"/>
          </ac:spMkLst>
        </pc:spChg>
        <pc:spChg chg="add mod ord">
          <ac:chgData name="Japan Sun Shubin" userId="90e3a638bb69b60f" providerId="LiveId" clId="{4D64282D-D78B-40FE-BE56-34AC57F52873}" dt="2022-03-08T03:10:38.223" v="2808" actId="20577"/>
          <ac:spMkLst>
            <pc:docMk/>
            <pc:sldMk cId="3488473650" sldId="686"/>
            <ac:spMk id="6" creationId="{C01C4420-8EAE-4D8C-AC4C-68907B7FE80F}"/>
          </ac:spMkLst>
        </pc:spChg>
        <pc:spChg chg="add mod ord">
          <ac:chgData name="Japan Sun Shubin" userId="90e3a638bb69b60f" providerId="LiveId" clId="{4D64282D-D78B-40FE-BE56-34AC57F52873}" dt="2022-03-07T10:20:41.070" v="2002" actId="700"/>
          <ac:spMkLst>
            <pc:docMk/>
            <pc:sldMk cId="3488473650" sldId="686"/>
            <ac:spMk id="7" creationId="{D870A61A-1C7E-428C-B5E7-A1D23910B71F}"/>
          </ac:spMkLst>
        </pc:spChg>
      </pc:sldChg>
      <pc:sldChg chg="modSp new mod ord">
        <pc:chgData name="Japan Sun Shubin" userId="90e3a638bb69b60f" providerId="LiveId" clId="{4D64282D-D78B-40FE-BE56-34AC57F52873}" dt="2022-03-08T03:06:05.691" v="2675" actId="20577"/>
        <pc:sldMkLst>
          <pc:docMk/>
          <pc:sldMk cId="134564339" sldId="687"/>
        </pc:sldMkLst>
        <pc:spChg chg="mod">
          <ac:chgData name="Japan Sun Shubin" userId="90e3a638bb69b60f" providerId="LiveId" clId="{4D64282D-D78B-40FE-BE56-34AC57F52873}" dt="2022-03-07T10:40:18.041" v="2121" actId="20577"/>
          <ac:spMkLst>
            <pc:docMk/>
            <pc:sldMk cId="134564339" sldId="687"/>
            <ac:spMk id="2" creationId="{B943D794-4F98-4339-9A9F-8C58F41257D1}"/>
          </ac:spMkLst>
        </pc:spChg>
        <pc:spChg chg="mod">
          <ac:chgData name="Japan Sun Shubin" userId="90e3a638bb69b60f" providerId="LiveId" clId="{4D64282D-D78B-40FE-BE56-34AC57F52873}" dt="2022-03-08T03:06:05.691" v="2675" actId="20577"/>
          <ac:spMkLst>
            <pc:docMk/>
            <pc:sldMk cId="134564339" sldId="687"/>
            <ac:spMk id="3" creationId="{82007757-01FF-4149-8379-269D21136825}"/>
          </ac:spMkLst>
        </pc:spChg>
      </pc:sldChg>
      <pc:sldChg chg="addSp delSp modSp new mod modClrScheme chgLayout">
        <pc:chgData name="Japan Sun Shubin" userId="90e3a638bb69b60f" providerId="LiveId" clId="{4D64282D-D78B-40FE-BE56-34AC57F52873}" dt="2022-03-07T10:25:00.124" v="2085" actId="20577"/>
        <pc:sldMkLst>
          <pc:docMk/>
          <pc:sldMk cId="918679683" sldId="688"/>
        </pc:sldMkLst>
        <pc:spChg chg="del mod ord">
          <ac:chgData name="Japan Sun Shubin" userId="90e3a638bb69b60f" providerId="LiveId" clId="{4D64282D-D78B-40FE-BE56-34AC57F52873}" dt="2022-03-07T10:23:12.597" v="2036" actId="700"/>
          <ac:spMkLst>
            <pc:docMk/>
            <pc:sldMk cId="918679683" sldId="688"/>
            <ac:spMk id="2" creationId="{AB227795-52D1-43F5-88DF-3B5A267F7630}"/>
          </ac:spMkLst>
        </pc:spChg>
        <pc:spChg chg="del mod ord">
          <ac:chgData name="Japan Sun Shubin" userId="90e3a638bb69b60f" providerId="LiveId" clId="{4D64282D-D78B-40FE-BE56-34AC57F52873}" dt="2022-03-07T10:23:12.597" v="2036" actId="700"/>
          <ac:spMkLst>
            <pc:docMk/>
            <pc:sldMk cId="918679683" sldId="688"/>
            <ac:spMk id="3" creationId="{BC3633D0-16FA-4434-8F5D-8D5CFCBA0BAA}"/>
          </ac:spMkLst>
        </pc:spChg>
        <pc:spChg chg="mod ord">
          <ac:chgData name="Japan Sun Shubin" userId="90e3a638bb69b60f" providerId="LiveId" clId="{4D64282D-D78B-40FE-BE56-34AC57F52873}" dt="2022-03-07T10:23:12.597" v="2036" actId="700"/>
          <ac:spMkLst>
            <pc:docMk/>
            <pc:sldMk cId="918679683" sldId="688"/>
            <ac:spMk id="4" creationId="{9D383561-570F-44FD-B043-183D50A6FB4E}"/>
          </ac:spMkLst>
        </pc:spChg>
        <pc:spChg chg="mod ord">
          <ac:chgData name="Japan Sun Shubin" userId="90e3a638bb69b60f" providerId="LiveId" clId="{4D64282D-D78B-40FE-BE56-34AC57F52873}" dt="2022-03-07T10:23:12.597" v="2036" actId="700"/>
          <ac:spMkLst>
            <pc:docMk/>
            <pc:sldMk cId="918679683" sldId="688"/>
            <ac:spMk id="5" creationId="{C1D198ED-7C4D-441C-BEB6-5850D427F9DA}"/>
          </ac:spMkLst>
        </pc:spChg>
        <pc:spChg chg="add mod ord">
          <ac:chgData name="Japan Sun Shubin" userId="90e3a638bb69b60f" providerId="LiveId" clId="{4D64282D-D78B-40FE-BE56-34AC57F52873}" dt="2022-03-07T10:25:00.124" v="2085" actId="20577"/>
          <ac:spMkLst>
            <pc:docMk/>
            <pc:sldMk cId="918679683" sldId="688"/>
            <ac:spMk id="6" creationId="{D642363E-9D1D-48FF-ACDF-3FDA1DFC6AAD}"/>
          </ac:spMkLst>
        </pc:spChg>
        <pc:spChg chg="add mod ord">
          <ac:chgData name="Japan Sun Shubin" userId="90e3a638bb69b60f" providerId="LiveId" clId="{4D64282D-D78B-40FE-BE56-34AC57F52873}" dt="2022-03-07T10:23:12.597" v="2036" actId="700"/>
          <ac:spMkLst>
            <pc:docMk/>
            <pc:sldMk cId="918679683" sldId="688"/>
            <ac:spMk id="7" creationId="{073C8CF3-BBB7-411A-87B8-139F7F915726}"/>
          </ac:spMkLst>
        </pc:spChg>
      </pc:sldChg>
      <pc:sldChg chg="new">
        <pc:chgData name="Japan Sun Shubin" userId="90e3a638bb69b60f" providerId="LiveId" clId="{4D64282D-D78B-40FE-BE56-34AC57F52873}" dt="2022-03-07T10:25:08.794" v="2086" actId="680"/>
        <pc:sldMkLst>
          <pc:docMk/>
          <pc:sldMk cId="1185437025" sldId="689"/>
        </pc:sldMkLst>
      </pc:sldChg>
      <pc:sldChg chg="addSp delSp modSp new mod chgLayout">
        <pc:chgData name="Japan Sun Shubin" userId="90e3a638bb69b60f" providerId="LiveId" clId="{4D64282D-D78B-40FE-BE56-34AC57F52873}" dt="2022-03-07T10:25:30.751" v="2114" actId="20577"/>
        <pc:sldMkLst>
          <pc:docMk/>
          <pc:sldMk cId="2333543896" sldId="690"/>
        </pc:sldMkLst>
        <pc:spChg chg="del">
          <ac:chgData name="Japan Sun Shubin" userId="90e3a638bb69b60f" providerId="LiveId" clId="{4D64282D-D78B-40FE-BE56-34AC57F52873}" dt="2022-03-07T10:25:15.812" v="2088" actId="700"/>
          <ac:spMkLst>
            <pc:docMk/>
            <pc:sldMk cId="2333543896" sldId="690"/>
            <ac:spMk id="2" creationId="{1044C92F-34CC-4E17-90F3-2E8F546131DF}"/>
          </ac:spMkLst>
        </pc:spChg>
        <pc:spChg chg="del">
          <ac:chgData name="Japan Sun Shubin" userId="90e3a638bb69b60f" providerId="LiveId" clId="{4D64282D-D78B-40FE-BE56-34AC57F52873}" dt="2022-03-07T10:25:15.812" v="2088" actId="700"/>
          <ac:spMkLst>
            <pc:docMk/>
            <pc:sldMk cId="2333543896" sldId="690"/>
            <ac:spMk id="3" creationId="{E8237B1A-FB0B-4BA0-80FF-2A95F962F189}"/>
          </ac:spMkLst>
        </pc:spChg>
        <pc:spChg chg="mod ord">
          <ac:chgData name="Japan Sun Shubin" userId="90e3a638bb69b60f" providerId="LiveId" clId="{4D64282D-D78B-40FE-BE56-34AC57F52873}" dt="2022-03-07T10:25:15.812" v="2088" actId="700"/>
          <ac:spMkLst>
            <pc:docMk/>
            <pc:sldMk cId="2333543896" sldId="690"/>
            <ac:spMk id="4" creationId="{7F0C5B34-8D3C-4C6D-95CD-126D42729BFF}"/>
          </ac:spMkLst>
        </pc:spChg>
        <pc:spChg chg="mod ord">
          <ac:chgData name="Japan Sun Shubin" userId="90e3a638bb69b60f" providerId="LiveId" clId="{4D64282D-D78B-40FE-BE56-34AC57F52873}" dt="2022-03-07T10:25:15.812" v="2088" actId="700"/>
          <ac:spMkLst>
            <pc:docMk/>
            <pc:sldMk cId="2333543896" sldId="690"/>
            <ac:spMk id="5" creationId="{EC502E7A-93DE-422C-82A6-5CF48C5B82A5}"/>
          </ac:spMkLst>
        </pc:spChg>
        <pc:spChg chg="add mod ord">
          <ac:chgData name="Japan Sun Shubin" userId="90e3a638bb69b60f" providerId="LiveId" clId="{4D64282D-D78B-40FE-BE56-34AC57F52873}" dt="2022-03-07T10:25:30.751" v="2114" actId="20577"/>
          <ac:spMkLst>
            <pc:docMk/>
            <pc:sldMk cId="2333543896" sldId="690"/>
            <ac:spMk id="6" creationId="{8A9D78EE-723C-40C7-8499-CC5EADB5E175}"/>
          </ac:spMkLst>
        </pc:spChg>
        <pc:spChg chg="add mod ord">
          <ac:chgData name="Japan Sun Shubin" userId="90e3a638bb69b60f" providerId="LiveId" clId="{4D64282D-D78B-40FE-BE56-34AC57F52873}" dt="2022-03-07T10:25:15.812" v="2088" actId="700"/>
          <ac:spMkLst>
            <pc:docMk/>
            <pc:sldMk cId="2333543896" sldId="690"/>
            <ac:spMk id="7" creationId="{580DB733-2981-44EC-B78E-6CCE37B23EFC}"/>
          </ac:spMkLst>
        </pc:spChg>
      </pc:sldChg>
      <pc:sldChg chg="modSp add mod ord">
        <pc:chgData name="Japan Sun Shubin" userId="90e3a638bb69b60f" providerId="LiveId" clId="{4D64282D-D78B-40FE-BE56-34AC57F52873}" dt="2022-03-07T10:41:35.953" v="2189"/>
        <pc:sldMkLst>
          <pc:docMk/>
          <pc:sldMk cId="1348711932" sldId="691"/>
        </pc:sldMkLst>
        <pc:spChg chg="mod">
          <ac:chgData name="Japan Sun Shubin" userId="90e3a638bb69b60f" providerId="LiveId" clId="{4D64282D-D78B-40FE-BE56-34AC57F52873}" dt="2022-03-07T10:41:33.539" v="2187" actId="20577"/>
          <ac:spMkLst>
            <pc:docMk/>
            <pc:sldMk cId="1348711932" sldId="691"/>
            <ac:spMk id="2" creationId="{B943D794-4F98-4339-9A9F-8C58F41257D1}"/>
          </ac:spMkLst>
        </pc:spChg>
      </pc:sldChg>
      <pc:sldChg chg="modSp add mod">
        <pc:chgData name="Japan Sun Shubin" userId="90e3a638bb69b60f" providerId="LiveId" clId="{4D64282D-D78B-40FE-BE56-34AC57F52873}" dt="2022-03-07T10:42:58.115" v="2279" actId="20577"/>
        <pc:sldMkLst>
          <pc:docMk/>
          <pc:sldMk cId="1522693077" sldId="692"/>
        </pc:sldMkLst>
        <pc:spChg chg="mod">
          <ac:chgData name="Japan Sun Shubin" userId="90e3a638bb69b60f" providerId="LiveId" clId="{4D64282D-D78B-40FE-BE56-34AC57F52873}" dt="2022-03-07T10:42:58.115" v="2279" actId="20577"/>
          <ac:spMkLst>
            <pc:docMk/>
            <pc:sldMk cId="1522693077" sldId="692"/>
            <ac:spMk id="2" creationId="{B943D794-4F98-4339-9A9F-8C58F41257D1}"/>
          </ac:spMkLst>
        </pc:spChg>
      </pc:sldChg>
      <pc:sldChg chg="modSp new mod">
        <pc:chgData name="Japan Sun Shubin" userId="90e3a638bb69b60f" providerId="LiveId" clId="{4D64282D-D78B-40FE-BE56-34AC57F52873}" dt="2022-03-07T10:42:13.824" v="2231" actId="20577"/>
        <pc:sldMkLst>
          <pc:docMk/>
          <pc:sldMk cId="3796264573" sldId="693"/>
        </pc:sldMkLst>
        <pc:spChg chg="mod">
          <ac:chgData name="Japan Sun Shubin" userId="90e3a638bb69b60f" providerId="LiveId" clId="{4D64282D-D78B-40FE-BE56-34AC57F52873}" dt="2022-03-07T10:42:13.824" v="2231" actId="20577"/>
          <ac:spMkLst>
            <pc:docMk/>
            <pc:sldMk cId="3796264573" sldId="693"/>
            <ac:spMk id="2" creationId="{060631EF-82A7-4074-83DB-267A3C640459}"/>
          </ac:spMkLst>
        </pc:spChg>
      </pc:sldChg>
      <pc:sldChg chg="add">
        <pc:chgData name="Japan Sun Shubin" userId="90e3a638bb69b60f" providerId="LiveId" clId="{4D64282D-D78B-40FE-BE56-34AC57F52873}" dt="2022-03-08T03:10:28.228" v="2791" actId="2890"/>
        <pc:sldMkLst>
          <pc:docMk/>
          <pc:sldMk cId="1535601165" sldId="694"/>
        </pc:sldMkLst>
      </pc:sldChg>
      <pc:sldChg chg="modSp new mod ord">
        <pc:chgData name="Japan Sun Shubin" userId="90e3a638bb69b60f" providerId="LiveId" clId="{4D64282D-D78B-40FE-BE56-34AC57F52873}" dt="2022-03-08T03:19:09.625" v="3065" actId="12"/>
        <pc:sldMkLst>
          <pc:docMk/>
          <pc:sldMk cId="3226884083" sldId="695"/>
        </pc:sldMkLst>
        <pc:spChg chg="mod">
          <ac:chgData name="Japan Sun Shubin" userId="90e3a638bb69b60f" providerId="LiveId" clId="{4D64282D-D78B-40FE-BE56-34AC57F52873}" dt="2022-03-08T03:11:56.143" v="2818" actId="20577"/>
          <ac:spMkLst>
            <pc:docMk/>
            <pc:sldMk cId="3226884083" sldId="695"/>
            <ac:spMk id="2" creationId="{EB50AFB4-7D79-421E-BDE5-D2953FF163F5}"/>
          </ac:spMkLst>
        </pc:spChg>
        <pc:spChg chg="mod">
          <ac:chgData name="Japan Sun Shubin" userId="90e3a638bb69b60f" providerId="LiveId" clId="{4D64282D-D78B-40FE-BE56-34AC57F52873}" dt="2022-03-08T03:19:09.625" v="3065" actId="12"/>
          <ac:spMkLst>
            <pc:docMk/>
            <pc:sldMk cId="3226884083" sldId="695"/>
            <ac:spMk id="3" creationId="{95EDF179-3410-4D49-A612-F50E7C05903D}"/>
          </ac:spMkLst>
        </pc:spChg>
      </pc:sldChg>
      <pc:sldChg chg="new ord">
        <pc:chgData name="Japan Sun Shubin" userId="90e3a638bb69b60f" providerId="LiveId" clId="{4D64282D-D78B-40FE-BE56-34AC57F52873}" dt="2022-03-08T03:18:18.862" v="3037"/>
        <pc:sldMkLst>
          <pc:docMk/>
          <pc:sldMk cId="2305248909" sldId="696"/>
        </pc:sldMkLst>
      </pc:sldChg>
      <pc:sldChg chg="delSp modSp add mod modClrScheme chgLayout">
        <pc:chgData name="Japan Sun Shubin" userId="90e3a638bb69b60f" providerId="LiveId" clId="{4D64282D-D78B-40FE-BE56-34AC57F52873}" dt="2022-03-08T03:35:04.244" v="3496" actId="20577"/>
        <pc:sldMkLst>
          <pc:docMk/>
          <pc:sldMk cId="1454131986" sldId="697"/>
        </pc:sldMkLst>
        <pc:spChg chg="mod ord">
          <ac:chgData name="Japan Sun Shubin" userId="90e3a638bb69b60f" providerId="LiveId" clId="{4D64282D-D78B-40FE-BE56-34AC57F52873}" dt="2022-03-08T03:22:29.756" v="3092" actId="700"/>
          <ac:spMkLst>
            <pc:docMk/>
            <pc:sldMk cId="1454131986" sldId="697"/>
            <ac:spMk id="3" creationId="{CB577406-3945-4A6D-AD2B-63367EA865CC}"/>
          </ac:spMkLst>
        </pc:spChg>
        <pc:spChg chg="mod ord">
          <ac:chgData name="Japan Sun Shubin" userId="90e3a638bb69b60f" providerId="LiveId" clId="{4D64282D-D78B-40FE-BE56-34AC57F52873}" dt="2022-03-08T03:22:29.756" v="3092" actId="700"/>
          <ac:spMkLst>
            <pc:docMk/>
            <pc:sldMk cId="1454131986" sldId="697"/>
            <ac:spMk id="4" creationId="{34C408F5-3D4A-4A8A-967F-DDFDCCE6312E}"/>
          </ac:spMkLst>
        </pc:spChg>
        <pc:spChg chg="del mod ord">
          <ac:chgData name="Japan Sun Shubin" userId="90e3a638bb69b60f" providerId="LiveId" clId="{4D64282D-D78B-40FE-BE56-34AC57F52873}" dt="2022-03-08T03:22:32.906" v="3093" actId="478"/>
          <ac:spMkLst>
            <pc:docMk/>
            <pc:sldMk cId="1454131986" sldId="697"/>
            <ac:spMk id="5" creationId="{9852764F-497E-4C41-8E88-169526872CB5}"/>
          </ac:spMkLst>
        </pc:spChg>
        <pc:spChg chg="mod ord">
          <ac:chgData name="Japan Sun Shubin" userId="90e3a638bb69b60f" providerId="LiveId" clId="{4D64282D-D78B-40FE-BE56-34AC57F52873}" dt="2022-03-08T03:22:29.756" v="3092" actId="700"/>
          <ac:spMkLst>
            <pc:docMk/>
            <pc:sldMk cId="1454131986" sldId="697"/>
            <ac:spMk id="7" creationId="{4F002176-8688-4BAA-B2A2-754AEDC4A80B}"/>
          </ac:spMkLst>
        </pc:spChg>
        <pc:graphicFrameChg chg="mod modGraphic">
          <ac:chgData name="Japan Sun Shubin" userId="90e3a638bb69b60f" providerId="LiveId" clId="{4D64282D-D78B-40FE-BE56-34AC57F52873}" dt="2022-03-08T03:35:04.244" v="3496" actId="20577"/>
          <ac:graphicFrameMkLst>
            <pc:docMk/>
            <pc:sldMk cId="1454131986" sldId="697"/>
            <ac:graphicFrameMk id="6" creationId="{7BF16F50-7394-4A82-AE26-CF6B14C0296C}"/>
          </ac:graphicFrameMkLst>
        </pc:graphicFrameChg>
      </pc:sldChg>
      <pc:sldChg chg="addSp delSp modSp new mod modClrScheme chgLayout">
        <pc:chgData name="Japan Sun Shubin" userId="90e3a638bb69b60f" providerId="LiveId" clId="{4D64282D-D78B-40FE-BE56-34AC57F52873}" dt="2022-03-08T03:23:57.012" v="3129" actId="20577"/>
        <pc:sldMkLst>
          <pc:docMk/>
          <pc:sldMk cId="3645748468" sldId="698"/>
        </pc:sldMkLst>
        <pc:spChg chg="del mod ord">
          <ac:chgData name="Japan Sun Shubin" userId="90e3a638bb69b60f" providerId="LiveId" clId="{4D64282D-D78B-40FE-BE56-34AC57F52873}" dt="2022-03-08T03:23:24.821" v="3098" actId="700"/>
          <ac:spMkLst>
            <pc:docMk/>
            <pc:sldMk cId="3645748468" sldId="698"/>
            <ac:spMk id="2" creationId="{AC9B4AD8-E9C7-410C-BEB1-3818DE2B3BEA}"/>
          </ac:spMkLst>
        </pc:spChg>
        <pc:spChg chg="del mod ord">
          <ac:chgData name="Japan Sun Shubin" userId="90e3a638bb69b60f" providerId="LiveId" clId="{4D64282D-D78B-40FE-BE56-34AC57F52873}" dt="2022-03-08T03:23:24.821" v="3098" actId="700"/>
          <ac:spMkLst>
            <pc:docMk/>
            <pc:sldMk cId="3645748468" sldId="698"/>
            <ac:spMk id="3" creationId="{AB1E9938-6E2A-4713-961E-5243726A4135}"/>
          </ac:spMkLst>
        </pc:spChg>
        <pc:spChg chg="mod ord">
          <ac:chgData name="Japan Sun Shubin" userId="90e3a638bb69b60f" providerId="LiveId" clId="{4D64282D-D78B-40FE-BE56-34AC57F52873}" dt="2022-03-08T03:23:24.821" v="3098" actId="700"/>
          <ac:spMkLst>
            <pc:docMk/>
            <pc:sldMk cId="3645748468" sldId="698"/>
            <ac:spMk id="4" creationId="{4BFF0869-C499-4916-88D1-0D4787EFA928}"/>
          </ac:spMkLst>
        </pc:spChg>
        <pc:spChg chg="mod ord">
          <ac:chgData name="Japan Sun Shubin" userId="90e3a638bb69b60f" providerId="LiveId" clId="{4D64282D-D78B-40FE-BE56-34AC57F52873}" dt="2022-03-08T03:23:24.821" v="3098" actId="700"/>
          <ac:spMkLst>
            <pc:docMk/>
            <pc:sldMk cId="3645748468" sldId="698"/>
            <ac:spMk id="5" creationId="{B8B62319-796B-4DBD-94A2-657E9D0C6C96}"/>
          </ac:spMkLst>
        </pc:spChg>
        <pc:spChg chg="add mod ord">
          <ac:chgData name="Japan Sun Shubin" userId="90e3a638bb69b60f" providerId="LiveId" clId="{4D64282D-D78B-40FE-BE56-34AC57F52873}" dt="2022-03-08T03:23:47.276" v="3112" actId="20577"/>
          <ac:spMkLst>
            <pc:docMk/>
            <pc:sldMk cId="3645748468" sldId="698"/>
            <ac:spMk id="6" creationId="{99A465E0-1AF6-4869-A448-317CEDDCCF97}"/>
          </ac:spMkLst>
        </pc:spChg>
        <pc:spChg chg="add mod ord">
          <ac:chgData name="Japan Sun Shubin" userId="90e3a638bb69b60f" providerId="LiveId" clId="{4D64282D-D78B-40FE-BE56-34AC57F52873}" dt="2022-03-08T03:23:57.012" v="3129" actId="20577"/>
          <ac:spMkLst>
            <pc:docMk/>
            <pc:sldMk cId="3645748468" sldId="698"/>
            <ac:spMk id="7" creationId="{BF87ED7C-CAB0-49A8-840E-B5EE8CBCC039}"/>
          </ac:spMkLst>
        </pc:spChg>
      </pc:sldChg>
      <pc:sldChg chg="addSp delSp modSp new mod ord chgLayout">
        <pc:chgData name="Japan Sun Shubin" userId="90e3a638bb69b60f" providerId="LiveId" clId="{4D64282D-D78B-40FE-BE56-34AC57F52873}" dt="2022-03-08T03:26:21.841" v="3269" actId="20577"/>
        <pc:sldMkLst>
          <pc:docMk/>
          <pc:sldMk cId="1126193525" sldId="699"/>
        </pc:sldMkLst>
        <pc:spChg chg="del">
          <ac:chgData name="Japan Sun Shubin" userId="90e3a638bb69b60f" providerId="LiveId" clId="{4D64282D-D78B-40FE-BE56-34AC57F52873}" dt="2022-03-08T03:25:58.640" v="3215" actId="700"/>
          <ac:spMkLst>
            <pc:docMk/>
            <pc:sldMk cId="1126193525" sldId="699"/>
            <ac:spMk id="2" creationId="{40D7BB72-3550-4EA3-9DFF-5CCD37EE0FA2}"/>
          </ac:spMkLst>
        </pc:spChg>
        <pc:spChg chg="del">
          <ac:chgData name="Japan Sun Shubin" userId="90e3a638bb69b60f" providerId="LiveId" clId="{4D64282D-D78B-40FE-BE56-34AC57F52873}" dt="2022-03-08T03:25:58.640" v="3215" actId="700"/>
          <ac:spMkLst>
            <pc:docMk/>
            <pc:sldMk cId="1126193525" sldId="699"/>
            <ac:spMk id="3" creationId="{6A57786F-B44D-489D-83B5-A8F269FCD518}"/>
          </ac:spMkLst>
        </pc:spChg>
        <pc:spChg chg="mod ord">
          <ac:chgData name="Japan Sun Shubin" userId="90e3a638bb69b60f" providerId="LiveId" clId="{4D64282D-D78B-40FE-BE56-34AC57F52873}" dt="2022-03-08T03:25:58.640" v="3215" actId="700"/>
          <ac:spMkLst>
            <pc:docMk/>
            <pc:sldMk cId="1126193525" sldId="699"/>
            <ac:spMk id="4" creationId="{03D59C54-8D5B-4B52-9BCC-EA4F48BEF049}"/>
          </ac:spMkLst>
        </pc:spChg>
        <pc:spChg chg="mod ord">
          <ac:chgData name="Japan Sun Shubin" userId="90e3a638bb69b60f" providerId="LiveId" clId="{4D64282D-D78B-40FE-BE56-34AC57F52873}" dt="2022-03-08T03:25:58.640" v="3215" actId="700"/>
          <ac:spMkLst>
            <pc:docMk/>
            <pc:sldMk cId="1126193525" sldId="699"/>
            <ac:spMk id="5" creationId="{6E6E0029-FE78-4A6D-8523-C7E7C0556E27}"/>
          </ac:spMkLst>
        </pc:spChg>
        <pc:spChg chg="add mod ord">
          <ac:chgData name="Japan Sun Shubin" userId="90e3a638bb69b60f" providerId="LiveId" clId="{4D64282D-D78B-40FE-BE56-34AC57F52873}" dt="2022-03-08T03:26:21.841" v="3269" actId="20577"/>
          <ac:spMkLst>
            <pc:docMk/>
            <pc:sldMk cId="1126193525" sldId="699"/>
            <ac:spMk id="6" creationId="{D06D3DC3-82E6-4FA9-A671-4B3EA92CBA44}"/>
          </ac:spMkLst>
        </pc:spChg>
        <pc:spChg chg="add mod ord">
          <ac:chgData name="Japan Sun Shubin" userId="90e3a638bb69b60f" providerId="LiveId" clId="{4D64282D-D78B-40FE-BE56-34AC57F52873}" dt="2022-03-08T03:25:58.640" v="3215" actId="700"/>
          <ac:spMkLst>
            <pc:docMk/>
            <pc:sldMk cId="1126193525" sldId="699"/>
            <ac:spMk id="7" creationId="{5AE95786-A8B1-4D07-A72F-0D608567C596}"/>
          </ac:spMkLst>
        </pc:spChg>
      </pc:sldChg>
      <pc:sldChg chg="new ord">
        <pc:chgData name="Japan Sun Shubin" userId="90e3a638bb69b60f" providerId="LiveId" clId="{4D64282D-D78B-40FE-BE56-34AC57F52873}" dt="2022-03-08T03:26:29.663" v="3272"/>
        <pc:sldMkLst>
          <pc:docMk/>
          <pc:sldMk cId="974754786" sldId="700"/>
        </pc:sldMkLst>
      </pc:sldChg>
      <pc:sldChg chg="modSp new mod">
        <pc:chgData name="Japan Sun Shubin" userId="90e3a638bb69b60f" providerId="LiveId" clId="{4D64282D-D78B-40FE-BE56-34AC57F52873}" dt="2022-03-08T03:42:54.743" v="3571" actId="20577"/>
        <pc:sldMkLst>
          <pc:docMk/>
          <pc:sldMk cId="501848690" sldId="701"/>
        </pc:sldMkLst>
        <pc:spChg chg="mod">
          <ac:chgData name="Japan Sun Shubin" userId="90e3a638bb69b60f" providerId="LiveId" clId="{4D64282D-D78B-40FE-BE56-34AC57F52873}" dt="2022-03-08T03:42:54.743" v="3571" actId="20577"/>
          <ac:spMkLst>
            <pc:docMk/>
            <pc:sldMk cId="501848690" sldId="701"/>
            <ac:spMk id="2" creationId="{65B0DF29-E67F-4D8A-8A2E-2D3A1BA1A846}"/>
          </ac:spMkLst>
        </pc:spChg>
      </pc:sldChg>
      <pc:sldChg chg="modSp new mod modClrScheme chgLayout">
        <pc:chgData name="Japan Sun Shubin" userId="90e3a638bb69b60f" providerId="LiveId" clId="{4D64282D-D78B-40FE-BE56-34AC57F52873}" dt="2022-03-08T03:51:23.009" v="3838" actId="108"/>
        <pc:sldMkLst>
          <pc:docMk/>
          <pc:sldMk cId="917555284" sldId="702"/>
        </pc:sldMkLst>
        <pc:spChg chg="mod ord">
          <ac:chgData name="Japan Sun Shubin" userId="90e3a638bb69b60f" providerId="LiveId" clId="{4D64282D-D78B-40FE-BE56-34AC57F52873}" dt="2022-03-08T03:47:21.362" v="3654" actId="700"/>
          <ac:spMkLst>
            <pc:docMk/>
            <pc:sldMk cId="917555284" sldId="702"/>
            <ac:spMk id="2" creationId="{AB569359-74C3-4F5C-84FF-A0C14AA7AFCC}"/>
          </ac:spMkLst>
        </pc:spChg>
        <pc:spChg chg="mod ord">
          <ac:chgData name="Japan Sun Shubin" userId="90e3a638bb69b60f" providerId="LiveId" clId="{4D64282D-D78B-40FE-BE56-34AC57F52873}" dt="2022-03-08T03:51:23.009" v="3838" actId="108"/>
          <ac:spMkLst>
            <pc:docMk/>
            <pc:sldMk cId="917555284" sldId="702"/>
            <ac:spMk id="3" creationId="{61738AEF-9F4D-407E-AC97-F13BEC6DCEAF}"/>
          </ac:spMkLst>
        </pc:spChg>
        <pc:spChg chg="mod ord">
          <ac:chgData name="Japan Sun Shubin" userId="90e3a638bb69b60f" providerId="LiveId" clId="{4D64282D-D78B-40FE-BE56-34AC57F52873}" dt="2022-03-08T03:47:21.362" v="3654" actId="700"/>
          <ac:spMkLst>
            <pc:docMk/>
            <pc:sldMk cId="917555284" sldId="702"/>
            <ac:spMk id="4" creationId="{0F3EDCA3-0DBB-440E-9BCC-648594EFD673}"/>
          </ac:spMkLst>
        </pc:spChg>
        <pc:spChg chg="mod ord">
          <ac:chgData name="Japan Sun Shubin" userId="90e3a638bb69b60f" providerId="LiveId" clId="{4D64282D-D78B-40FE-BE56-34AC57F52873}" dt="2022-03-08T03:47:21.362" v="3654" actId="700"/>
          <ac:spMkLst>
            <pc:docMk/>
            <pc:sldMk cId="917555284" sldId="702"/>
            <ac:spMk id="5" creationId="{98ACD6B3-A373-4B13-8E3E-C63661741663}"/>
          </ac:spMkLst>
        </pc:spChg>
      </pc:sldChg>
      <pc:sldChg chg="modSp new mod">
        <pc:chgData name="Japan Sun Shubin" userId="90e3a638bb69b60f" providerId="LiveId" clId="{4D64282D-D78B-40FE-BE56-34AC57F52873}" dt="2022-03-08T03:45:44.716" v="3648" actId="20577"/>
        <pc:sldMkLst>
          <pc:docMk/>
          <pc:sldMk cId="1720557047" sldId="703"/>
        </pc:sldMkLst>
        <pc:spChg chg="mod">
          <ac:chgData name="Japan Sun Shubin" userId="90e3a638bb69b60f" providerId="LiveId" clId="{4D64282D-D78B-40FE-BE56-34AC57F52873}" dt="2022-03-08T03:45:44.716" v="3648" actId="20577"/>
          <ac:spMkLst>
            <pc:docMk/>
            <pc:sldMk cId="1720557047" sldId="703"/>
            <ac:spMk id="2" creationId="{6272A8CF-0127-4BB9-8A46-D171AC4EA272}"/>
          </ac:spMkLst>
        </pc:spChg>
      </pc:sldChg>
      <pc:sldChg chg="modSp add mod">
        <pc:chgData name="Japan Sun Shubin" userId="90e3a638bb69b60f" providerId="LiveId" clId="{4D64282D-D78B-40FE-BE56-34AC57F52873}" dt="2022-03-08T04:02:35.338" v="3940" actId="20577"/>
        <pc:sldMkLst>
          <pc:docMk/>
          <pc:sldMk cId="2931537925" sldId="704"/>
        </pc:sldMkLst>
        <pc:spChg chg="mod">
          <ac:chgData name="Japan Sun Shubin" userId="90e3a638bb69b60f" providerId="LiveId" clId="{4D64282D-D78B-40FE-BE56-34AC57F52873}" dt="2022-03-08T04:02:35.338" v="3940" actId="20577"/>
          <ac:spMkLst>
            <pc:docMk/>
            <pc:sldMk cId="2931537925" sldId="704"/>
            <ac:spMk id="4" creationId="{E1749D45-3E86-416F-9B61-5FE55E3C30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2022/5/14</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2022/5/14</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2113924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493592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Memo</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紧急重要度 高→低 </a:t>
            </a:r>
            <a:endParaRPr lang="en-US" altLang="zh-CN" dirty="0"/>
          </a:p>
          <a:p>
            <a:endParaRPr kumimoji="1" lang="en-US" altLang="ja-JP" dirty="0"/>
          </a:p>
          <a:p>
            <a:endParaRPr kumimoji="1" lang="en-US" altLang="ja-JP" dirty="0"/>
          </a:p>
          <a:p>
            <a:pPr marL="171450" indent="-171450">
              <a:buFont typeface="Wingdings" panose="05000000000000000000" pitchFamily="2" charset="2"/>
              <a:buChar char="l"/>
            </a:pPr>
            <a:r>
              <a:rPr lang="zh-CN" altLang="en-US" dirty="0"/>
              <a:t>法务省</a:t>
            </a:r>
            <a:endParaRPr lang="en-US" altLang="zh-CN" dirty="0"/>
          </a:p>
          <a:p>
            <a:pPr marL="0" indent="0">
              <a:buFont typeface="Wingdings" panose="05000000000000000000" pitchFamily="2" charset="2"/>
              <a:buNone/>
            </a:pPr>
            <a:r>
              <a:rPr lang="zh-CN" altLang="en-US" dirty="0"/>
              <a:t>原则：事事有回音，件件有结果</a:t>
            </a:r>
            <a:endParaRPr lang="en-US" altLang="zh-CN" dirty="0"/>
          </a:p>
          <a:p>
            <a:r>
              <a:rPr lang="zh-CN" altLang="en-US" dirty="0"/>
              <a:t>书类送检不受理→审查制度</a:t>
            </a:r>
            <a:endParaRPr lang="en-US" altLang="zh-CN" dirty="0"/>
          </a:p>
          <a:p>
            <a:r>
              <a:rPr lang="zh-CN" altLang="en-US" dirty="0"/>
              <a:t>不起诉→审查制度</a:t>
            </a:r>
            <a:endParaRPr lang="ja-JP" altLang="en-US"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r>
              <a:rPr lang="zh-CN" altLang="en-US" dirty="0"/>
              <a:t>厚生劳动省</a:t>
            </a:r>
            <a:endParaRPr lang="en-US" altLang="zh-CN" dirty="0"/>
          </a:p>
          <a:p>
            <a:pPr marL="0" indent="0">
              <a:buFont typeface="Wingdings" panose="05000000000000000000" pitchFamily="2" charset="2"/>
              <a:buNone/>
            </a:pPr>
            <a:r>
              <a:rPr lang="zh-CN" altLang="en-US" dirty="0"/>
              <a:t>就业支援</a:t>
            </a:r>
            <a:endParaRPr lang="en-US" altLang="zh-CN" dirty="0"/>
          </a:p>
          <a:p>
            <a:pPr marL="0" indent="0">
              <a:buFont typeface="Wingdings" panose="05000000000000000000" pitchFamily="2" charset="2"/>
              <a:buNone/>
            </a:pPr>
            <a:r>
              <a:rPr lang="zh-CN" altLang="en-US" dirty="0"/>
              <a:t>职业安定所业务改善：</a:t>
            </a:r>
            <a:endParaRPr lang="en-US" altLang="zh-CN" dirty="0"/>
          </a:p>
          <a:p>
            <a:pPr marL="0" indent="0">
              <a:buFont typeface="Wingdings" panose="05000000000000000000" pitchFamily="2" charset="2"/>
              <a:buNone/>
            </a:pPr>
            <a:endParaRPr lang="en-US" altLang="zh-CN" dirty="0"/>
          </a:p>
          <a:p>
            <a:pPr marL="171450" indent="-171450">
              <a:buFont typeface="Wingdings" panose="05000000000000000000" pitchFamily="2" charset="2"/>
              <a:buChar char="l"/>
            </a:pPr>
            <a:r>
              <a:rPr lang="zh-CN" altLang="en-US" dirty="0"/>
              <a:t>文部科学省</a:t>
            </a:r>
            <a:endParaRPr lang="en-US" altLang="zh-CN" dirty="0"/>
          </a:p>
          <a:p>
            <a:pPr marL="0" indent="0">
              <a:buFont typeface="Wingdings" panose="05000000000000000000" pitchFamily="2" charset="2"/>
              <a:buNone/>
            </a:pPr>
            <a:endParaRPr lang="en-US" altLang="zh-CN" dirty="0"/>
          </a:p>
          <a:p>
            <a:endParaRPr lang="en-US" altLang="zh-CN" dirty="0"/>
          </a:p>
          <a:p>
            <a:pPr marL="171450" indent="-171450">
              <a:buFont typeface="Wingdings" panose="05000000000000000000" pitchFamily="2" charset="2"/>
              <a:buChar char="l"/>
            </a:pPr>
            <a:endParaRPr kumimoji="1" lang="ja-JP" altLang="en-US" dirty="0"/>
          </a:p>
          <a:p>
            <a:endParaRPr kumimoji="1" lang="ja-JP"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1240055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344148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a:t>
            </a:fld>
            <a:endParaRPr lang="zh-CN" altLang="en-US"/>
          </a:p>
        </p:txBody>
      </p:sp>
    </p:spTree>
    <p:extLst>
      <p:ext uri="{BB962C8B-B14F-4D97-AF65-F5344CB8AC3E}">
        <p14:creationId xmlns:p14="http://schemas.microsoft.com/office/powerpoint/2010/main" val="1263569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2022/5/14</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2022/5/14</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2022/5/14</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2022/5/14</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2022/5/14</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2022/5/14</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2022/5/14</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368F3-721F-46E8-9C49-A35C9B928DC4}"/>
              </a:ext>
            </a:extLst>
          </p:cNvPr>
          <p:cNvSpPr>
            <a:spLocks noGrp="1"/>
          </p:cNvSpPr>
          <p:nvPr>
            <p:ph type="title"/>
          </p:nvPr>
        </p:nvSpPr>
        <p:spPr>
          <a:xfrm>
            <a:off x="609600" y="95252"/>
            <a:ext cx="10972800" cy="514348"/>
          </a:xfrm>
          <a:prstGeom prst="rect">
            <a:avLst/>
          </a:prstGeom>
        </p:spPr>
        <p:txBody>
          <a:bodyPr anchor="ctr"/>
          <a:lstStyle>
            <a:lvl1pPr>
              <a:defRPr sz="3200">
                <a:solidFill>
                  <a:schemeClr val="tx1"/>
                </a:solidFill>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00F34783-9212-4D95-B1C5-2CB5FCC3CA1E}"/>
              </a:ext>
            </a:extLst>
          </p:cNvPr>
          <p:cNvSpPr>
            <a:spLocks noGrp="1"/>
          </p:cNvSpPr>
          <p:nvPr>
            <p:ph sz="quarter" idx="12"/>
          </p:nvPr>
        </p:nvSpPr>
        <p:spPr>
          <a:xfrm>
            <a:off x="609600" y="779610"/>
            <a:ext cx="10972800" cy="5468790"/>
          </a:xfrm>
        </p:spPr>
        <p:txBody>
          <a:bodyPr/>
          <a:lstStyle>
            <a:lvl1pPr>
              <a:defRPr>
                <a:solidFill>
                  <a:schemeClr val="tx1"/>
                </a:solidFill>
                <a:latin typeface="+mj-ea"/>
                <a:ea typeface="+mj-ea"/>
              </a:defRPr>
            </a:lvl1pPr>
            <a:lvl2pPr>
              <a:defRPr>
                <a:solidFill>
                  <a:schemeClr val="tx1"/>
                </a:solidFill>
                <a:latin typeface="+mj-ea"/>
                <a:ea typeface="+mj-ea"/>
              </a:defRPr>
            </a:lvl2pPr>
            <a:lvl3pPr>
              <a:defRPr>
                <a:solidFill>
                  <a:schemeClr val="tx1"/>
                </a:solidFill>
                <a:latin typeface="+mj-ea"/>
                <a:ea typeface="+mj-ea"/>
              </a:defRPr>
            </a:lvl3pPr>
            <a:lvl4pPr>
              <a:defRPr>
                <a:solidFill>
                  <a:schemeClr val="tx1"/>
                </a:solidFill>
                <a:latin typeface="+mj-ea"/>
                <a:ea typeface="+mj-ea"/>
              </a:defRPr>
            </a:lvl4pPr>
            <a:lvl5pPr>
              <a:defRPr>
                <a:solidFill>
                  <a:schemeClr val="tx1"/>
                </a:solidFill>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Straight Connector 28">
            <a:extLst>
              <a:ext uri="{FF2B5EF4-FFF2-40B4-BE49-F238E27FC236}">
                <a16:creationId xmlns:a16="http://schemas.microsoft.com/office/drawing/2014/main" id="{D2CDFF7F-18BC-4527-AAAC-ECD8C09143EE}"/>
              </a:ext>
            </a:extLst>
          </p:cNvPr>
          <p:cNvSpPr>
            <a:spLocks noChangeShapeType="1"/>
          </p:cNvSpPr>
          <p:nvPr userDrawn="1">
            <p:custDataLst>
              <p:tags r:id="rId1"/>
            </p:custDataLst>
          </p:nvPr>
        </p:nvSpPr>
        <p:spPr bwMode="auto">
          <a:xfrm>
            <a:off x="609600" y="6858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25327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0"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1"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2022/5/14</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2586633"/>
            <a:ext cx="10073390" cy="923330"/>
          </a:xfrm>
        </p:spPr>
        <p:txBody>
          <a:bodyPr/>
          <a:lstStyle/>
          <a:p>
            <a:r>
              <a:rPr lang="ja-JP" altLang="en-US" dirty="0">
                <a:latin typeface="MS Mincho" panose="02020609040205080304" pitchFamily="49" charset="-128"/>
                <a:ea typeface="MS Mincho" panose="02020609040205080304" pitchFamily="49" charset="-128"/>
              </a:rPr>
              <a:t>所得倍増</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0866B9E1-02EE-4393-9A31-65F242301B9B}"/>
              </a:ext>
            </a:extLst>
          </p:cNvPr>
          <p:cNvSpPr>
            <a:spLocks noGrp="1"/>
          </p:cNvSpPr>
          <p:nvPr>
            <p:ph type="title"/>
          </p:nvPr>
        </p:nvSpPr>
        <p:spPr>
          <a:xfrm>
            <a:off x="831850" y="3639145"/>
            <a:ext cx="10515600" cy="923330"/>
          </a:xfrm>
        </p:spPr>
        <p:txBody>
          <a:bodyPr/>
          <a:lstStyle/>
          <a:p>
            <a:r>
              <a:rPr lang="ja-JP" altLang="en-US" dirty="0"/>
              <a:t>施策ゴール設定（</a:t>
            </a:r>
            <a:r>
              <a:rPr lang="en-US" altLang="ja-JP" dirty="0"/>
              <a:t>Objectives</a:t>
            </a:r>
            <a:r>
              <a:rPr lang="ja-JP" altLang="en-US" dirty="0"/>
              <a:t>）</a:t>
            </a:r>
          </a:p>
        </p:txBody>
      </p:sp>
      <p:sp>
        <p:nvSpPr>
          <p:cNvPr id="10" name="テキスト プレースホルダー 9">
            <a:extLst>
              <a:ext uri="{FF2B5EF4-FFF2-40B4-BE49-F238E27FC236}">
                <a16:creationId xmlns:a16="http://schemas.microsoft.com/office/drawing/2014/main" id="{506F573E-762C-4B30-9FA3-93C5A6E96C2A}"/>
              </a:ext>
            </a:extLst>
          </p:cNvPr>
          <p:cNvSpPr>
            <a:spLocks noGrp="1"/>
          </p:cNvSpPr>
          <p:nvPr>
            <p:ph type="body" idx="1"/>
          </p:nvPr>
        </p:nvSpPr>
        <p:spPr/>
        <p:txBody>
          <a:bodyPr/>
          <a:lstStyle/>
          <a:p>
            <a:endParaRPr lang="ja-JP" altLang="en-US"/>
          </a:p>
        </p:txBody>
      </p:sp>
      <p:sp>
        <p:nvSpPr>
          <p:cNvPr id="5" name="日付プレースホルダー 4">
            <a:extLst>
              <a:ext uri="{FF2B5EF4-FFF2-40B4-BE49-F238E27FC236}">
                <a16:creationId xmlns:a16="http://schemas.microsoft.com/office/drawing/2014/main" id="{A7A6173A-B43B-4867-9745-FC2E98B90998}"/>
              </a:ext>
            </a:extLst>
          </p:cNvPr>
          <p:cNvSpPr>
            <a:spLocks noGrp="1"/>
          </p:cNvSpPr>
          <p:nvPr>
            <p:ph type="dt" sz="half" idx="10"/>
          </p:nvPr>
        </p:nvSpPr>
        <p:spPr/>
        <p:txBody>
          <a:bodyPr/>
          <a:lstStyle/>
          <a:p>
            <a:fld id="{713B4140-00FC-40DA-9F36-D61EB3114A0A}" type="datetime1">
              <a:rPr lang="zh-CN" altLang="en-US" smtClean="0"/>
              <a:t>2022/5/14</a:t>
            </a:fld>
            <a:endParaRPr lang="en-US"/>
          </a:p>
        </p:txBody>
      </p:sp>
      <p:sp>
        <p:nvSpPr>
          <p:cNvPr id="6" name="スライド番号プレースホルダー 5">
            <a:extLst>
              <a:ext uri="{FF2B5EF4-FFF2-40B4-BE49-F238E27FC236}">
                <a16:creationId xmlns:a16="http://schemas.microsoft.com/office/drawing/2014/main" id="{A06DB8CB-47A4-4F38-8371-EEBE757DFED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Tree>
    <p:extLst>
      <p:ext uri="{BB962C8B-B14F-4D97-AF65-F5344CB8AC3E}">
        <p14:creationId xmlns:p14="http://schemas.microsoft.com/office/powerpoint/2010/main" val="202662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２０３０年に　</a:t>
            </a:r>
            <a:r>
              <a:rPr kumimoji="1" lang="en-US" altLang="ja-JP" dirty="0"/>
              <a:t>2</a:t>
            </a:r>
            <a:r>
              <a:rPr kumimoji="1" lang="ja-JP" altLang="en-US" dirty="0"/>
              <a:t>倍？</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dirty="0"/>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
        <p:nvSpPr>
          <p:cNvPr id="6" name="吹き出し: 角を丸めた四角形 5">
            <a:extLst>
              <a:ext uri="{FF2B5EF4-FFF2-40B4-BE49-F238E27FC236}">
                <a16:creationId xmlns:a16="http://schemas.microsoft.com/office/drawing/2014/main" id="{33FE78C7-261E-74D8-55D1-EBDBC6D3247C}"/>
              </a:ext>
            </a:extLst>
          </p:cNvPr>
          <p:cNvSpPr/>
          <p:nvPr/>
        </p:nvSpPr>
        <p:spPr>
          <a:xfrm>
            <a:off x="2690949" y="3605349"/>
            <a:ext cx="7289074" cy="1201782"/>
          </a:xfrm>
          <a:prstGeom prst="wedgeRoundRectCallout">
            <a:avLst>
              <a:gd name="adj1" fmla="val -59001"/>
              <a:gd name="adj2" fmla="val 1027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このページは編集待ち、</a:t>
            </a:r>
            <a:endParaRPr lang="en-US" altLang="ja-JP" dirty="0"/>
          </a:p>
          <a:p>
            <a:pPr algn="ctr"/>
            <a:r>
              <a:rPr lang="ja-JP" altLang="en-US" sz="3200" dirty="0">
                <a:latin typeface="MS Mincho" panose="02020609040205080304" pitchFamily="49" charset="-128"/>
                <a:ea typeface="MS Mincho" panose="02020609040205080304" pitchFamily="49" charset="-128"/>
              </a:rPr>
              <a:t>「実現対策」を確認してください</a:t>
            </a:r>
            <a:endParaRPr kumimoji="1" lang="ja-JP" altLang="en-US" sz="3200"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720557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実現対策</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2022/5/14</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Tree>
    <p:extLst>
      <p:ext uri="{BB962C8B-B14F-4D97-AF65-F5344CB8AC3E}">
        <p14:creationId xmlns:p14="http://schemas.microsoft.com/office/powerpoint/2010/main" val="3972909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円高</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2954655"/>
          </a:xfrm>
        </p:spPr>
        <p:txBody>
          <a:bodyPr/>
          <a:lstStyle/>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現在ドル円　１：１３０→</a:t>
            </a:r>
            <a:r>
              <a:rPr lang="en-US" altLang="ja-JP" sz="2400" dirty="0">
                <a:latin typeface="MS Mincho" panose="02020609040205080304" pitchFamily="49" charset="-128"/>
                <a:ea typeface="MS Mincho" panose="02020609040205080304" pitchFamily="49" charset="-128"/>
              </a:rPr>
              <a:t>2030</a:t>
            </a:r>
            <a:r>
              <a:rPr lang="ja-JP" altLang="en-US" sz="2400" dirty="0">
                <a:latin typeface="MS Mincho" panose="02020609040205080304" pitchFamily="49" charset="-128"/>
                <a:ea typeface="MS Mincho" panose="02020609040205080304" pitchFamily="49" charset="-128"/>
              </a:rPr>
              <a:t>年　１：１００～１１０</a:t>
            </a:r>
            <a:endParaRPr lang="en-US" altLang="ja-JP" sz="2400" dirty="0">
              <a:latin typeface="MS Mincho" panose="02020609040205080304" pitchFamily="49" charset="-128"/>
              <a:ea typeface="MS Mincho" panose="02020609040205080304" pitchFamily="49" charset="-128"/>
            </a:endParaRPr>
          </a:p>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施策</a:t>
            </a:r>
            <a:endParaRPr lang="en-US" altLang="ja-JP"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行政運営コスト削減</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公営事業収入強化</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インフラ投資</a:t>
            </a:r>
            <a:endParaRPr lang="en-US" altLang="ja-JP" sz="2400" dirty="0">
              <a:latin typeface="MS Mincho" panose="02020609040205080304" pitchFamily="49" charset="-128"/>
              <a:ea typeface="MS Mincho" panose="02020609040205080304" pitchFamily="49" charset="-128"/>
            </a:endParaRPr>
          </a:p>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所得倍増率は　約</a:t>
            </a:r>
            <a:r>
              <a:rPr lang="en-US" altLang="ja-JP" sz="2400" dirty="0">
                <a:latin typeface="MS Mincho" panose="02020609040205080304" pitchFamily="49" charset="-128"/>
                <a:ea typeface="MS Mincho" panose="02020609040205080304" pitchFamily="49" charset="-128"/>
              </a:rPr>
              <a:t>20</a:t>
            </a:r>
            <a:r>
              <a:rPr lang="ja-JP" altLang="en-US" sz="2400" dirty="0">
                <a:latin typeface="MS Mincho" panose="02020609040205080304" pitchFamily="49" charset="-128"/>
                <a:ea typeface="MS Mincho" panose="02020609040205080304" pitchFamily="49" charset="-128"/>
              </a:rPr>
              <a:t>％～</a:t>
            </a:r>
            <a:r>
              <a:rPr lang="en-US" altLang="ja-JP" sz="2400" dirty="0">
                <a:latin typeface="MS Mincho" panose="02020609040205080304" pitchFamily="49" charset="-128"/>
                <a:ea typeface="MS Mincho" panose="02020609040205080304" pitchFamily="49" charset="-128"/>
              </a:rPr>
              <a:t>30%</a:t>
            </a:r>
            <a:r>
              <a:rPr lang="ja-JP" altLang="en-US" sz="2400" dirty="0">
                <a:latin typeface="MS Mincho" panose="02020609040205080304" pitchFamily="49" charset="-128"/>
                <a:ea typeface="MS Mincho" panose="02020609040205080304" pitchFamily="49" charset="-128"/>
              </a:rPr>
              <a:t>になる</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2022/5/14</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Tree>
    <p:extLst>
      <p:ext uri="{BB962C8B-B14F-4D97-AF65-F5344CB8AC3E}">
        <p14:creationId xmlns:p14="http://schemas.microsoft.com/office/powerpoint/2010/main" val="2406448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給料</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現在レベルより　毎年３％をアップする</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endParaRPr lang="en-US" altLang="ja-JP" sz="2400" dirty="0">
              <a:solidFill>
                <a:schemeClr val="tx1"/>
              </a:solidFill>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endParaRPr lang="en-US" altLang="ja-JP" sz="2400" dirty="0">
              <a:solidFill>
                <a:schemeClr val="tx1"/>
              </a:solidFill>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en-US" altLang="ja-JP" sz="2400" dirty="0">
                <a:latin typeface="MS Mincho" panose="02020609040205080304" pitchFamily="49" charset="-128"/>
                <a:ea typeface="MS Mincho" panose="02020609040205080304" pitchFamily="49" charset="-128"/>
              </a:rPr>
              <a:t>2030</a:t>
            </a:r>
            <a:r>
              <a:rPr lang="ja-JP" altLang="en-US" sz="2400" dirty="0">
                <a:latin typeface="MS Mincho" panose="02020609040205080304" pitchFamily="49" charset="-128"/>
                <a:ea typeface="MS Mincho" panose="02020609040205080304" pitchFamily="49" charset="-128"/>
              </a:rPr>
              <a:t>年まで　所得倍増率は　約</a:t>
            </a:r>
            <a:r>
              <a:rPr lang="en-US" altLang="ja-JP" sz="2400" dirty="0">
                <a:latin typeface="MS Mincho" panose="02020609040205080304" pitchFamily="49" charset="-128"/>
                <a:ea typeface="MS Mincho" panose="02020609040205080304" pitchFamily="49" charset="-128"/>
              </a:rPr>
              <a:t>30%</a:t>
            </a:r>
            <a:r>
              <a:rPr lang="ja-JP" altLang="en-US" sz="2400" dirty="0">
                <a:latin typeface="MS Mincho" panose="02020609040205080304" pitchFamily="49" charset="-128"/>
                <a:ea typeface="MS Mincho" panose="02020609040205080304" pitchFamily="49" charset="-128"/>
              </a:rPr>
              <a:t>になる</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2022/5/14</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Tree>
    <p:extLst>
      <p:ext uri="{BB962C8B-B14F-4D97-AF65-F5344CB8AC3E}">
        <p14:creationId xmlns:p14="http://schemas.microsoft.com/office/powerpoint/2010/main" val="3262950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投資</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現在レベルより　</a:t>
            </a:r>
            <a:r>
              <a:rPr lang="en-US" altLang="ja-JP" sz="2400" dirty="0">
                <a:latin typeface="MS Mincho" panose="02020609040205080304" pitchFamily="49" charset="-128"/>
                <a:ea typeface="MS Mincho" panose="02020609040205080304" pitchFamily="49" charset="-128"/>
              </a:rPr>
              <a:t>2030</a:t>
            </a:r>
            <a:r>
              <a:rPr lang="ja-JP" altLang="en-US" sz="2400" dirty="0">
                <a:latin typeface="MS Mincho" panose="02020609040205080304" pitchFamily="49" charset="-128"/>
                <a:ea typeface="MS Mincho" panose="02020609040205080304" pitchFamily="49" charset="-128"/>
              </a:rPr>
              <a:t>年　</a:t>
            </a:r>
            <a:r>
              <a:rPr lang="en-US" altLang="ja-JP" sz="2400" dirty="0">
                <a:latin typeface="MS Mincho" panose="02020609040205080304" pitchFamily="49" charset="-128"/>
                <a:ea typeface="MS Mincho" panose="02020609040205080304" pitchFamily="49" charset="-128"/>
              </a:rPr>
              <a:t>30%</a:t>
            </a:r>
            <a:r>
              <a:rPr lang="ja-JP" altLang="en-US" sz="2400" dirty="0">
                <a:latin typeface="MS Mincho" panose="02020609040205080304" pitchFamily="49" charset="-128"/>
                <a:ea typeface="MS Mincho" panose="02020609040205080304" pitchFamily="49" charset="-128"/>
              </a:rPr>
              <a:t>以上をアップ</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r>
              <a:rPr lang="en-US" altLang="ja-JP" sz="2400" dirty="0">
                <a:solidFill>
                  <a:schemeClr val="tx1"/>
                </a:solidFill>
                <a:latin typeface="MS Mincho" panose="02020609040205080304" pitchFamily="49" charset="-128"/>
                <a:ea typeface="MS Mincho" panose="02020609040205080304" pitchFamily="49" charset="-128"/>
              </a:rPr>
              <a:t>	</a:t>
            </a: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教育投資</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業務改善、生産性アップ</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新事業創出</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en-US" altLang="ja-JP" sz="2400" dirty="0">
                <a:latin typeface="MS Mincho" panose="02020609040205080304" pitchFamily="49" charset="-128"/>
                <a:ea typeface="MS Mincho" panose="02020609040205080304" pitchFamily="49" charset="-128"/>
              </a:rPr>
              <a:t>2030</a:t>
            </a:r>
            <a:r>
              <a:rPr lang="ja-JP" altLang="en-US" sz="2400" dirty="0">
                <a:latin typeface="MS Mincho" panose="02020609040205080304" pitchFamily="49" charset="-128"/>
                <a:ea typeface="MS Mincho" panose="02020609040205080304" pitchFamily="49" charset="-128"/>
              </a:rPr>
              <a:t>年まで　所得倍増率は　約</a:t>
            </a:r>
            <a:r>
              <a:rPr lang="en-US" altLang="ja-JP" sz="2400" dirty="0">
                <a:latin typeface="MS Mincho" panose="02020609040205080304" pitchFamily="49" charset="-128"/>
                <a:ea typeface="MS Mincho" panose="02020609040205080304" pitchFamily="49" charset="-128"/>
              </a:rPr>
              <a:t>30%</a:t>
            </a:r>
            <a:r>
              <a:rPr lang="ja-JP" altLang="en-US" sz="2400" dirty="0">
                <a:latin typeface="MS Mincho" panose="02020609040205080304" pitchFamily="49" charset="-128"/>
                <a:ea typeface="MS Mincho" panose="02020609040205080304" pitchFamily="49" charset="-128"/>
              </a:rPr>
              <a:t>になる</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2022/5/14</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Tree>
    <p:extLst>
      <p:ext uri="{BB962C8B-B14F-4D97-AF65-F5344CB8AC3E}">
        <p14:creationId xmlns:p14="http://schemas.microsoft.com/office/powerpoint/2010/main" val="2445040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2022/5/14</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2022/5/14</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2022/5/14</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a:xfrm>
            <a:off x="316983" y="-16806"/>
            <a:ext cx="11540249" cy="1969770"/>
          </a:xfrm>
        </p:spPr>
        <p:txBody>
          <a:bodyPr/>
          <a:lstStyle/>
          <a:p>
            <a:r>
              <a:rPr lang="ja-JP" altLang="en-US" dirty="0"/>
              <a:t>重要説明</a:t>
            </a:r>
            <a:br>
              <a:rPr lang="en-US" altLang="ja-JP" dirty="0"/>
            </a:br>
            <a:br>
              <a:rPr lang="en-US" altLang="ja-JP" dirty="0"/>
            </a:br>
            <a:br>
              <a:rPr lang="en-US" altLang="ja-JP" dirty="0"/>
            </a:br>
            <a:endParaRPr lang="zh-CN" altLang="en-US" dirty="0"/>
          </a:p>
        </p:txBody>
      </p:sp>
      <p:sp>
        <p:nvSpPr>
          <p:cNvPr id="5" name="文本占位符 4">
            <a:extLst>
              <a:ext uri="{FF2B5EF4-FFF2-40B4-BE49-F238E27FC236}">
                <a16:creationId xmlns:a16="http://schemas.microsoft.com/office/drawing/2014/main" id="{9852764F-497E-4C41-8E88-169526872CB5}"/>
              </a:ext>
            </a:extLst>
          </p:cNvPr>
          <p:cNvSpPr>
            <a:spLocks noGrp="1"/>
          </p:cNvSpPr>
          <p:nvPr>
            <p:ph type="body" idx="1"/>
          </p:nvPr>
        </p:nvSpPr>
        <p:spPr>
          <a:xfrm>
            <a:off x="334768" y="475636"/>
            <a:ext cx="11540249" cy="2954655"/>
          </a:xfrm>
        </p:spPr>
        <p:txBody>
          <a:bodyPr/>
          <a:lstStyle/>
          <a:p>
            <a:pPr marL="342900" indent="-342900">
              <a:buFont typeface="Wingdings" panose="05000000000000000000" pitchFamily="2" charset="2"/>
              <a:buChar char="l"/>
            </a:pPr>
            <a:r>
              <a:rPr lang="ja-JP" altLang="en-US" dirty="0"/>
              <a:t>この文書は　正式提出の提案文書ではない、経営意思決定の練習文書です。</a:t>
            </a:r>
            <a:endParaRPr lang="en-US" altLang="ja-JP" dirty="0"/>
          </a:p>
          <a:p>
            <a:pPr marL="342900" indent="-342900">
              <a:buFont typeface="Wingdings" panose="05000000000000000000" pitchFamily="2" charset="2"/>
              <a:buChar char="l"/>
            </a:pPr>
            <a:r>
              <a:rPr lang="ja-JP" altLang="en-US" dirty="0"/>
              <a:t>現在、世界業界の最新組織管理理論を元に都市の未来と</a:t>
            </a:r>
            <a:r>
              <a:rPr lang="en-US" altLang="ja-JP" dirty="0"/>
              <a:t>DX</a:t>
            </a:r>
            <a:r>
              <a:rPr lang="ja-JP" altLang="en-US" dirty="0"/>
              <a:t>ニーズにより　ビジネスモデルをデザインします。</a:t>
            </a:r>
            <a:endParaRPr lang="en-US" altLang="ja-JP" dirty="0"/>
          </a:p>
          <a:p>
            <a:pPr marL="342900" indent="-342900">
              <a:buFont typeface="Wingdings" panose="05000000000000000000" pitchFamily="2" charset="2"/>
              <a:buChar char="l"/>
            </a:pPr>
            <a:r>
              <a:rPr lang="ja-JP" altLang="en-US" dirty="0"/>
              <a:t>一部の観点は　現場に立入調査できず、公開資料と現象分析により判断するものです。ご了承ください。　</a:t>
            </a:r>
            <a:endParaRPr lang="en-US" altLang="ja-JP" dirty="0"/>
          </a:p>
          <a:p>
            <a:pPr marL="342900" indent="-342900">
              <a:buFont typeface="Wingdings" panose="05000000000000000000" pitchFamily="2" charset="2"/>
              <a:buChar char="l"/>
            </a:pPr>
            <a:r>
              <a:rPr lang="ja-JP" altLang="en-US" dirty="0"/>
              <a:t>この資料は　政治、戦争、民族など関連の内容がありません。</a:t>
            </a:r>
            <a:endParaRPr lang="en-US" altLang="ja-JP" dirty="0"/>
          </a:p>
          <a:p>
            <a:pPr marL="342900" indent="-342900">
              <a:buFont typeface="Wingdings" panose="05000000000000000000" pitchFamily="2" charset="2"/>
              <a:buChar char="l"/>
            </a:pPr>
            <a:r>
              <a:rPr lang="ja-JP" altLang="en-US" dirty="0"/>
              <a:t>この資料を用いた運用は必ず自身の責任と判断によって行ってください。これらの情報の運用の結果について 著者はいかなる責任も負けいません。</a:t>
            </a:r>
            <a:endParaRPr lang="en-US" altLang="ja-JP"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2022/5/14</a:t>
            </a:fld>
            <a:endParaRPr lang="en-US"/>
          </a:p>
        </p:txBody>
      </p:sp>
      <p:sp>
        <p:nvSpPr>
          <p:cNvPr id="6" name="灯片编号占位符 31">
            <a:extLst>
              <a:ext uri="{FF2B5EF4-FFF2-40B4-BE49-F238E27FC236}">
                <a16:creationId xmlns:a16="http://schemas.microsoft.com/office/drawing/2014/main" id="{059A2517-C276-4C3F-9B9F-DCCBF6A8ABC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lang="ja-JP" altLang="en-US" spc="-45" dirty="0"/>
              <a:t>　</a:t>
            </a:r>
            <a:r>
              <a:rPr spc="-5" dirty="0"/>
              <a:t>-</a:t>
            </a:r>
          </a:p>
        </p:txBody>
      </p:sp>
    </p:spTree>
    <p:extLst>
      <p:ext uri="{BB962C8B-B14F-4D97-AF65-F5344CB8AC3E}">
        <p14:creationId xmlns:p14="http://schemas.microsoft.com/office/powerpoint/2010/main" val="167914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法令</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369332"/>
          </a:xfrm>
        </p:spPr>
        <p:txBody>
          <a:bodyPr/>
          <a:lstStyle/>
          <a:p>
            <a:r>
              <a:rPr kumimoji="1" lang="ja-JP" altLang="en-US" dirty="0"/>
              <a:t>戸籍法</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Tree>
    <p:extLst>
      <p:ext uri="{BB962C8B-B14F-4D97-AF65-F5344CB8AC3E}">
        <p14:creationId xmlns:p14="http://schemas.microsoft.com/office/powerpoint/2010/main" val="974754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p:txBody>
          <a:bodyPr/>
          <a:lstStyle/>
          <a:p>
            <a:r>
              <a:rPr lang="ja-JP" altLang="en-US" dirty="0"/>
              <a:t>更新履歴</a:t>
            </a:r>
            <a:br>
              <a:rPr lang="en-US" altLang="ja-JP" dirty="0"/>
            </a:br>
            <a:br>
              <a:rPr lang="en-US" altLang="ja-JP" dirty="0"/>
            </a:br>
            <a:br>
              <a:rPr lang="en-US" altLang="ja-JP" dirty="0"/>
            </a:br>
            <a:endParaRPr lang="zh-CN" altLang="en-US"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2022/5/14</a:t>
            </a:fld>
            <a:endParaRPr lang="en-US"/>
          </a:p>
        </p:txBody>
      </p:sp>
      <p:graphicFrame>
        <p:nvGraphicFramePr>
          <p:cNvPr id="6" name="表格 4">
            <a:extLst>
              <a:ext uri="{FF2B5EF4-FFF2-40B4-BE49-F238E27FC236}">
                <a16:creationId xmlns:a16="http://schemas.microsoft.com/office/drawing/2014/main" id="{7BF16F50-7394-4A82-AE26-CF6B14C0296C}"/>
              </a:ext>
            </a:extLst>
          </p:cNvPr>
          <p:cNvGraphicFramePr>
            <a:graphicFrameLocks noGrp="1"/>
          </p:cNvGraphicFramePr>
          <p:nvPr>
            <p:extLst>
              <p:ext uri="{D42A27DB-BD31-4B8C-83A1-F6EECF244321}">
                <p14:modId xmlns:p14="http://schemas.microsoft.com/office/powerpoint/2010/main" val="328223936"/>
              </p:ext>
            </p:extLst>
          </p:nvPr>
        </p:nvGraphicFramePr>
        <p:xfrm>
          <a:off x="315152" y="492443"/>
          <a:ext cx="11561695" cy="4258680"/>
        </p:xfrm>
        <a:graphic>
          <a:graphicData uri="http://schemas.openxmlformats.org/drawingml/2006/table">
            <a:tbl>
              <a:tblPr firstRow="1" bandRow="1">
                <a:tableStyleId>{5C22544A-7EE6-4342-B048-85BDC9FD1C3A}</a:tableStyleId>
              </a:tblPr>
              <a:tblGrid>
                <a:gridCol w="1710943">
                  <a:extLst>
                    <a:ext uri="{9D8B030D-6E8A-4147-A177-3AD203B41FA5}">
                      <a16:colId xmlns:a16="http://schemas.microsoft.com/office/drawing/2014/main" val="3370354385"/>
                    </a:ext>
                  </a:extLst>
                </a:gridCol>
                <a:gridCol w="8034660">
                  <a:extLst>
                    <a:ext uri="{9D8B030D-6E8A-4147-A177-3AD203B41FA5}">
                      <a16:colId xmlns:a16="http://schemas.microsoft.com/office/drawing/2014/main" val="3006470623"/>
                    </a:ext>
                  </a:extLst>
                </a:gridCol>
                <a:gridCol w="1816092">
                  <a:extLst>
                    <a:ext uri="{9D8B030D-6E8A-4147-A177-3AD203B41FA5}">
                      <a16:colId xmlns:a16="http://schemas.microsoft.com/office/drawing/2014/main" val="472525779"/>
                    </a:ext>
                  </a:extLst>
                </a:gridCol>
              </a:tblGrid>
              <a:tr h="425868">
                <a:tc>
                  <a:txBody>
                    <a:bodyPr/>
                    <a:lstStyle/>
                    <a:p>
                      <a:pPr algn="ctr"/>
                      <a:r>
                        <a:rPr lang="ja-JP" altLang="en-US" dirty="0">
                          <a:latin typeface="SimSun" panose="02010600030101010101" pitchFamily="2" charset="-122"/>
                          <a:ea typeface="SimSun" panose="02010600030101010101" pitchFamily="2" charset="-122"/>
                        </a:rPr>
                        <a:t>バージョン</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更新要件</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日付</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258637187"/>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343658315"/>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294202883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182998428"/>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424737564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ja-JP"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943206869"/>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489224541"/>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extLst>
                  <a:ext uri="{0D108BD9-81ED-4DB2-BD59-A6C34878D82A}">
                    <a16:rowId xmlns:a16="http://schemas.microsoft.com/office/drawing/2014/main" val="1229519703"/>
                  </a:ext>
                </a:extLst>
              </a:tr>
              <a:tr h="425868">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126706897"/>
                  </a:ext>
                </a:extLst>
              </a:tr>
              <a:tr h="425868">
                <a:tc>
                  <a:txBody>
                    <a:bodyPr/>
                    <a:lstStyle/>
                    <a:p>
                      <a:r>
                        <a:rPr lang="ja-JP" altLang="en-US" dirty="0">
                          <a:latin typeface="SimSun" panose="02010600030101010101" pitchFamily="2" charset="-122"/>
                          <a:ea typeface="SimSun" panose="02010600030101010101" pitchFamily="2" charset="-122"/>
                        </a:rPr>
                        <a:t>０．１</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課題洗出</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a:latin typeface="SimSun" panose="02010600030101010101" pitchFamily="2" charset="-122"/>
                          <a:ea typeface="SimSun" panose="02010600030101010101" pitchFamily="2" charset="-122"/>
                        </a:rPr>
                        <a:t>2022/05/08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454455807"/>
                  </a:ext>
                </a:extLst>
              </a:tr>
            </a:tbl>
          </a:graphicData>
        </a:graphic>
      </p:graphicFrame>
      <p:sp>
        <p:nvSpPr>
          <p:cNvPr id="8" name="灯片编号占位符 31">
            <a:extLst>
              <a:ext uri="{FF2B5EF4-FFF2-40B4-BE49-F238E27FC236}">
                <a16:creationId xmlns:a16="http://schemas.microsoft.com/office/drawing/2014/main" id="{AE7566D4-1383-4E0B-B41C-8D3A10371F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lang="ja-JP" altLang="en-US" spc="-45" dirty="0"/>
              <a:t>　</a:t>
            </a:r>
            <a:r>
              <a:rPr spc="-5" dirty="0"/>
              <a:t>-</a:t>
            </a:r>
          </a:p>
        </p:txBody>
      </p:sp>
    </p:spTree>
    <p:extLst>
      <p:ext uri="{BB962C8B-B14F-4D97-AF65-F5344CB8AC3E}">
        <p14:creationId xmlns:p14="http://schemas.microsoft.com/office/powerpoint/2010/main" val="1454131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4098547160"/>
              </p:ext>
            </p:extLst>
          </p:nvPr>
        </p:nvGraphicFramePr>
        <p:xfrm>
          <a:off x="336546" y="557213"/>
          <a:ext cx="11518908" cy="59334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t>略称表記</a:t>
                      </a:r>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772995975"/>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532916652"/>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584870634"/>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32583459"/>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75502518"/>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a:t>
            </a:fld>
            <a:r>
              <a:rPr lang="ja-JP" altLang="en-US" spc="-45" dirty="0"/>
              <a:t>　</a:t>
            </a:r>
            <a:r>
              <a:rPr spc="-5" dirty="0"/>
              <a:t>-</a:t>
            </a:r>
          </a:p>
        </p:txBody>
      </p:sp>
    </p:spTree>
    <p:extLst>
      <p:ext uri="{BB962C8B-B14F-4D97-AF65-F5344CB8AC3E}">
        <p14:creationId xmlns:p14="http://schemas.microsoft.com/office/powerpoint/2010/main" val="1194096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経済</a:t>
            </a:r>
          </a:p>
        </p:txBody>
      </p:sp>
      <p:sp>
        <p:nvSpPr>
          <p:cNvPr id="3" name="テキスト プレースホルダー 2">
            <a:extLst>
              <a:ext uri="{FF2B5EF4-FFF2-40B4-BE49-F238E27FC236}">
                <a16:creationId xmlns:a16="http://schemas.microsoft.com/office/drawing/2014/main" id="{D3FC95F3-79D6-46AC-AED5-2E8D6DFA9557}"/>
              </a:ext>
            </a:extLst>
          </p:cNvPr>
          <p:cNvSpPr>
            <a:spLocks noGrp="1"/>
          </p:cNvSpPr>
          <p:nvPr>
            <p:ph type="body" idx="1"/>
          </p:nvPr>
        </p:nvSpPr>
        <p:spPr>
          <a:xfrm>
            <a:off x="316983" y="557909"/>
            <a:ext cx="11540249" cy="738664"/>
          </a:xfrm>
        </p:spPr>
        <p:txBody>
          <a:bodyPr/>
          <a:lstStyle/>
          <a:p>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p>
            <a:r>
              <a:rPr kumimoji="1" lang="ja-JP" altLang="en-US"/>
              <a:t>日本経済の長期停滞 </a:t>
            </a:r>
            <a:endParaRPr kumimoji="1" lang="ja-JP" altLang="en-US" dirty="0"/>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spTree>
    <p:extLst>
      <p:ext uri="{BB962C8B-B14F-4D97-AF65-F5344CB8AC3E}">
        <p14:creationId xmlns:p14="http://schemas.microsoft.com/office/powerpoint/2010/main" val="3893294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05A862C-5752-4541-9CC8-68769D2E774E}"/>
              </a:ext>
            </a:extLst>
          </p:cNvPr>
          <p:cNvSpPr>
            <a:spLocks noGrp="1"/>
          </p:cNvSpPr>
          <p:nvPr>
            <p:ph type="title"/>
          </p:nvPr>
        </p:nvSpPr>
        <p:spPr>
          <a:xfrm>
            <a:off x="831850" y="3639145"/>
            <a:ext cx="10515600" cy="923330"/>
          </a:xfrm>
        </p:spPr>
        <p:txBody>
          <a:bodyPr/>
          <a:lstStyle/>
          <a:p>
            <a:r>
              <a:rPr lang="ja-JP" altLang="en-US" dirty="0"/>
              <a:t>目次</a:t>
            </a:r>
          </a:p>
        </p:txBody>
      </p:sp>
      <p:sp>
        <p:nvSpPr>
          <p:cNvPr id="6" name="テキスト プレースホルダー 5">
            <a:extLst>
              <a:ext uri="{FF2B5EF4-FFF2-40B4-BE49-F238E27FC236}">
                <a16:creationId xmlns:a16="http://schemas.microsoft.com/office/drawing/2014/main" id="{DBB61588-EB7E-4A1E-A976-6328C1EDFD0B}"/>
              </a:ext>
            </a:extLst>
          </p:cNvPr>
          <p:cNvSpPr>
            <a:spLocks noGrp="1"/>
          </p:cNvSpPr>
          <p:nvPr>
            <p:ph type="body" idx="1"/>
          </p:nvPr>
        </p:nvSpPr>
        <p:spPr>
          <a:xfrm>
            <a:off x="831850" y="4589463"/>
            <a:ext cx="10515600" cy="369332"/>
          </a:xfrm>
        </p:spPr>
        <p:txBody>
          <a:bodyPr/>
          <a:lstStyle/>
          <a:p>
            <a:r>
              <a:rPr lang="ja-JP" altLang="en-US" dirty="0"/>
              <a:t>修正中</a:t>
            </a:r>
          </a:p>
        </p:txBody>
      </p:sp>
      <p:sp>
        <p:nvSpPr>
          <p:cNvPr id="3" name="日付プレースホルダー 2">
            <a:extLst>
              <a:ext uri="{FF2B5EF4-FFF2-40B4-BE49-F238E27FC236}">
                <a16:creationId xmlns:a16="http://schemas.microsoft.com/office/drawing/2014/main" id="{8E7D9172-F814-4951-B5C1-CD64A0D6D490}"/>
              </a:ext>
            </a:extLst>
          </p:cNvPr>
          <p:cNvSpPr>
            <a:spLocks noGrp="1"/>
          </p:cNvSpPr>
          <p:nvPr>
            <p:ph type="dt" sz="half" idx="10"/>
          </p:nvPr>
        </p:nvSpPr>
        <p:spPr/>
        <p:txBody>
          <a:bodyPr/>
          <a:lstStyle/>
          <a:p>
            <a:fld id="{F80A0BA5-CE47-470D-91AB-CBF149FD40F7}" type="datetime1">
              <a:rPr lang="zh-CN" altLang="en-US" smtClean="0"/>
              <a:t>2022/5/14</a:t>
            </a:fld>
            <a:endParaRPr lang="en-US"/>
          </a:p>
        </p:txBody>
      </p:sp>
      <p:sp>
        <p:nvSpPr>
          <p:cNvPr id="7" name="灯片编号占位符 31">
            <a:extLst>
              <a:ext uri="{FF2B5EF4-FFF2-40B4-BE49-F238E27FC236}">
                <a16:creationId xmlns:a16="http://schemas.microsoft.com/office/drawing/2014/main" id="{D4080BA7-5CC5-4316-9911-416DF3D8522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a:t>
            </a:fld>
            <a:r>
              <a:rPr lang="ja-JP" altLang="en-US" spc="-45" dirty="0"/>
              <a:t>　</a:t>
            </a:r>
            <a:r>
              <a:rPr spc="-5" dirty="0"/>
              <a:t>-</a:t>
            </a:r>
          </a:p>
        </p:txBody>
      </p:sp>
    </p:spTree>
    <p:extLst>
      <p:ext uri="{BB962C8B-B14F-4D97-AF65-F5344CB8AC3E}">
        <p14:creationId xmlns:p14="http://schemas.microsoft.com/office/powerpoint/2010/main" val="275814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highlight>
                  <a:srgbClr val="00FF00"/>
                </a:highlight>
                <a:latin typeface="+mn-ea"/>
              </a:rPr>
              <a:t>リスク洗出・課題整理</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b="1" dirty="0">
                <a:highlight>
                  <a:srgbClr val="00FF00"/>
                </a:highlight>
              </a:rPr>
              <a:t>ＸＸＸＸＸＸ</a:t>
            </a: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2022/5/14</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a:t>
            </a:fld>
            <a:r>
              <a:rPr lang="ja-JP" altLang="en-US" spc="-45" dirty="0"/>
              <a:t>　</a:t>
            </a:r>
            <a:r>
              <a:rPr spc="-5" dirty="0"/>
              <a:t>-</a:t>
            </a:r>
          </a:p>
        </p:txBody>
      </p:sp>
      <p:sp>
        <p:nvSpPr>
          <p:cNvPr id="8" name="吹き出し: 角を丸めた四角形 7">
            <a:extLst>
              <a:ext uri="{FF2B5EF4-FFF2-40B4-BE49-F238E27FC236}">
                <a16:creationId xmlns:a16="http://schemas.microsoft.com/office/drawing/2014/main" id="{AC5B1A66-3218-B215-0DD8-BE6D2AA10836}"/>
              </a:ext>
            </a:extLst>
          </p:cNvPr>
          <p:cNvSpPr/>
          <p:nvPr/>
        </p:nvSpPr>
        <p:spPr>
          <a:xfrm>
            <a:off x="2690949" y="3605349"/>
            <a:ext cx="7289074" cy="1201782"/>
          </a:xfrm>
          <a:prstGeom prst="wedgeRoundRectCallout">
            <a:avLst>
              <a:gd name="adj1" fmla="val -59001"/>
              <a:gd name="adj2" fmla="val 1027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このページは編集待ち、</a:t>
            </a:r>
            <a:endParaRPr lang="en-US" altLang="ja-JP" dirty="0"/>
          </a:p>
          <a:p>
            <a:pPr algn="ctr"/>
            <a:r>
              <a:rPr lang="ja-JP" altLang="en-US" sz="3200" dirty="0">
                <a:latin typeface="MS Mincho" panose="02020609040205080304" pitchFamily="49" charset="-128"/>
                <a:ea typeface="MS Mincho" panose="02020609040205080304" pitchFamily="49" charset="-128"/>
              </a:rPr>
              <a:t>「実現対策」を確認してください</a:t>
            </a:r>
            <a:endParaRPr kumimoji="1" lang="ja-JP" altLang="en-US" sz="3200"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984660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6BF521A-CB6B-438A-B541-57824316C9D8}"/>
              </a:ext>
            </a:extLst>
          </p:cNvPr>
          <p:cNvSpPr>
            <a:spLocks noGrp="1"/>
          </p:cNvSpPr>
          <p:nvPr>
            <p:ph type="title"/>
          </p:nvPr>
        </p:nvSpPr>
        <p:spPr>
          <a:xfrm>
            <a:off x="831850" y="3639145"/>
            <a:ext cx="10515600" cy="923330"/>
          </a:xfrm>
        </p:spPr>
        <p:txBody>
          <a:bodyPr/>
          <a:lstStyle/>
          <a:p>
            <a:r>
              <a:rPr lang="ja-JP" altLang="en-US" dirty="0"/>
              <a:t>点検中</a:t>
            </a:r>
          </a:p>
        </p:txBody>
      </p:sp>
      <p:sp>
        <p:nvSpPr>
          <p:cNvPr id="7" name="テキスト プレースホルダー 6">
            <a:extLst>
              <a:ext uri="{FF2B5EF4-FFF2-40B4-BE49-F238E27FC236}">
                <a16:creationId xmlns:a16="http://schemas.microsoft.com/office/drawing/2014/main" id="{B0B735C9-AC21-4412-87C6-590C454489FA}"/>
              </a:ext>
            </a:extLst>
          </p:cNvPr>
          <p:cNvSpPr>
            <a:spLocks noGrp="1"/>
          </p:cNvSpPr>
          <p:nvPr>
            <p:ph type="body" idx="1"/>
          </p:nvPr>
        </p:nvSpPr>
        <p:spPr>
          <a:xfrm>
            <a:off x="831850" y="4589463"/>
            <a:ext cx="10515600" cy="1107996"/>
          </a:xfrm>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p:txBody>
      </p:sp>
      <p:sp>
        <p:nvSpPr>
          <p:cNvPr id="4" name="日付プレースホルダー 3">
            <a:extLst>
              <a:ext uri="{FF2B5EF4-FFF2-40B4-BE49-F238E27FC236}">
                <a16:creationId xmlns:a16="http://schemas.microsoft.com/office/drawing/2014/main" id="{C5573679-4560-494E-B90B-8F70A061EC7B}"/>
              </a:ext>
            </a:extLst>
          </p:cNvPr>
          <p:cNvSpPr>
            <a:spLocks noGrp="1"/>
          </p:cNvSpPr>
          <p:nvPr>
            <p:ph type="dt" sz="half" idx="10"/>
          </p:nvPr>
        </p:nvSpPr>
        <p:spPr/>
        <p:txBody>
          <a:bodyPr/>
          <a:lstStyle/>
          <a:p>
            <a:fld id="{7741A87D-8854-4856-A598-5B71DC96129A}" type="datetime1">
              <a:rPr kumimoji="1" lang="zh-CN" altLang="en-US" smtClean="0"/>
              <a:t>2022/5/14</a:t>
            </a:fld>
            <a:endParaRPr kumimoji="1" lang="ja-JP" altLang="en-US"/>
          </a:p>
        </p:txBody>
      </p:sp>
      <p:sp>
        <p:nvSpPr>
          <p:cNvPr id="8" name="灯片编号占位符 31">
            <a:extLst>
              <a:ext uri="{FF2B5EF4-FFF2-40B4-BE49-F238E27FC236}">
                <a16:creationId xmlns:a16="http://schemas.microsoft.com/office/drawing/2014/main" id="{B55C9BA1-331A-4EB0-A3B3-8F350CDD8A2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a:t>
            </a:fld>
            <a:r>
              <a:rPr lang="ja-JP" altLang="en-US" spc="-45" dirty="0"/>
              <a:t>　</a:t>
            </a:r>
            <a:r>
              <a:rPr spc="-5" dirty="0"/>
              <a:t>-</a:t>
            </a:r>
          </a:p>
        </p:txBody>
      </p:sp>
    </p:spTree>
    <p:extLst>
      <p:ext uri="{BB962C8B-B14F-4D97-AF65-F5344CB8AC3E}">
        <p14:creationId xmlns:p14="http://schemas.microsoft.com/office/powerpoint/2010/main" val="3765761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ＸＸＸＸＸＸ</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73866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ＸＸＸＸＸＸ</a:t>
            </a:r>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a:t>
            </a:fld>
            <a:r>
              <a:rPr lang="ja-JP" altLang="en-US" spc="-45" dirty="0"/>
              <a:t>　</a:t>
            </a:r>
            <a:r>
              <a:rPr spc="-5" dirty="0"/>
              <a:t>-</a:t>
            </a:r>
          </a:p>
        </p:txBody>
      </p:sp>
      <p:sp>
        <p:nvSpPr>
          <p:cNvPr id="7" name="吹き出し: 角を丸めた四角形 6">
            <a:extLst>
              <a:ext uri="{FF2B5EF4-FFF2-40B4-BE49-F238E27FC236}">
                <a16:creationId xmlns:a16="http://schemas.microsoft.com/office/drawing/2014/main" id="{036A597F-D42A-0644-4B5C-FD39F2EBEBB3}"/>
              </a:ext>
            </a:extLst>
          </p:cNvPr>
          <p:cNvSpPr/>
          <p:nvPr/>
        </p:nvSpPr>
        <p:spPr>
          <a:xfrm>
            <a:off x="2690949" y="3605349"/>
            <a:ext cx="7289074" cy="1201782"/>
          </a:xfrm>
          <a:prstGeom prst="wedgeRoundRectCallout">
            <a:avLst>
              <a:gd name="adj1" fmla="val -59001"/>
              <a:gd name="adj2" fmla="val 1027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このページは編集待ち、</a:t>
            </a:r>
            <a:endParaRPr lang="en-US" altLang="ja-JP" dirty="0"/>
          </a:p>
          <a:p>
            <a:pPr algn="ctr"/>
            <a:r>
              <a:rPr lang="ja-JP" altLang="en-US" sz="3200" dirty="0">
                <a:latin typeface="MS Mincho" panose="02020609040205080304" pitchFamily="49" charset="-128"/>
                <a:ea typeface="MS Mincho" panose="02020609040205080304" pitchFamily="49" charset="-128"/>
              </a:rPr>
              <a:t>「実現対策」を確認してください</a:t>
            </a:r>
            <a:endParaRPr kumimoji="1" lang="ja-JP" altLang="en-US" sz="3200"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7404283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5797</TotalTime>
  <Words>763</Words>
  <Application>Microsoft Office PowerPoint</Application>
  <PresentationFormat>ワイド画面</PresentationFormat>
  <Paragraphs>170</Paragraphs>
  <Slides>22</Slides>
  <Notes>9</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22</vt:i4>
      </vt:variant>
    </vt:vector>
  </HeadingPairs>
  <TitlesOfParts>
    <vt:vector size="32" baseType="lpstr">
      <vt:lpstr>Meiryo</vt:lpstr>
      <vt:lpstr>MS Mincho</vt:lpstr>
      <vt:lpstr>ＭＳ Ｐゴシック</vt:lpstr>
      <vt:lpstr>宋体</vt:lpstr>
      <vt:lpstr>宋体</vt:lpstr>
      <vt:lpstr>等线</vt:lpstr>
      <vt:lpstr>Calibri</vt:lpstr>
      <vt:lpstr>Times New Roman</vt:lpstr>
      <vt:lpstr>Wingdings</vt:lpstr>
      <vt:lpstr>Office Theme</vt:lpstr>
      <vt:lpstr>所得倍増</vt:lpstr>
      <vt:lpstr>重要説明   </vt:lpstr>
      <vt:lpstr>更新履歴   </vt:lpstr>
      <vt:lpstr>用語集</vt:lpstr>
      <vt:lpstr>参考文献：経済</vt:lpstr>
      <vt:lpstr>目次</vt:lpstr>
      <vt:lpstr>目次</vt:lpstr>
      <vt:lpstr>点検中</vt:lpstr>
      <vt:lpstr>ＸＸＸＸＸＸ</vt:lpstr>
      <vt:lpstr>施策ゴール設定（Objectives）</vt:lpstr>
      <vt:lpstr>２０３０年に　2倍？</vt:lpstr>
      <vt:lpstr>実現対策</vt:lpstr>
      <vt:lpstr>円高</vt:lpstr>
      <vt:lpstr>給料</vt:lpstr>
      <vt:lpstr>投資</vt:lpstr>
      <vt:lpstr>日本政府省庁の公開資料</vt:lpstr>
      <vt:lpstr>内閣府</vt:lpstr>
      <vt:lpstr>総務省</vt:lpstr>
      <vt:lpstr>文部科学省</vt:lpstr>
      <vt:lpstr>厚生労働省</vt:lpstr>
      <vt:lpstr>国土交通省</vt:lpstr>
      <vt:lpstr>法令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America Sun ShuBin</cp:lastModifiedBy>
  <cp:revision>1644</cp:revision>
  <cp:lastPrinted>2022-02-04T10:31:37Z</cp:lastPrinted>
  <dcterms:created xsi:type="dcterms:W3CDTF">2021-07-14T02:05:05Z</dcterms:created>
  <dcterms:modified xsi:type="dcterms:W3CDTF">2022-05-14T04:00:06Z</dcterms:modified>
</cp:coreProperties>
</file>