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584" r:id="rId3"/>
    <p:sldId id="697" r:id="rId4"/>
    <p:sldId id="670" r:id="rId5"/>
    <p:sldId id="669" r:id="rId6"/>
    <p:sldId id="723" r:id="rId7"/>
    <p:sldId id="758" r:id="rId8"/>
    <p:sldId id="719" r:id="rId9"/>
    <p:sldId id="722" r:id="rId10"/>
    <p:sldId id="726" r:id="rId11"/>
    <p:sldId id="267" r:id="rId12"/>
    <p:sldId id="729" r:id="rId13"/>
    <p:sldId id="730" r:id="rId14"/>
    <p:sldId id="740" r:id="rId15"/>
    <p:sldId id="703" r:id="rId16"/>
    <p:sldId id="757" r:id="rId17"/>
    <p:sldId id="668" r:id="rId18"/>
    <p:sldId id="699" r:id="rId19"/>
    <p:sldId id="755" r:id="rId20"/>
    <p:sldId id="753" r:id="rId21"/>
    <p:sldId id="754" r:id="rId22"/>
    <p:sldId id="756" r:id="rId23"/>
    <p:sldId id="752" r:id="rId24"/>
    <p:sldId id="700" r:id="rId25"/>
    <p:sldId id="763" r:id="rId26"/>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669"/>
            <p14:sldId id="723"/>
            <p14:sldId id="758"/>
            <p14:sldId id="719"/>
            <p14:sldId id="722"/>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Lst>
        </p14:section>
        <p14:section name="人事管理" id="{B484A0D6-6FE3-41FE-8622-A604DDF0D43B}">
          <p14:sldIdLst/>
        </p14:section>
        <p14:section name="セキュリティ対策" id="{FD44000E-2378-4FC8-91E1-5C238003C214}">
          <p14:sldIdLst/>
        </p14:section>
        <p14:section name="社内イベント" id="{49218D8C-2C59-40CF-A6E4-D7E0090D2AAB}">
          <p14:sldIdLst/>
        </p14:section>
        <p14:section name="会社プレゼン" id="{407E76A8-E167-49CE-94C1-8F7334C3359A}">
          <p14:sldIdLst/>
        </p14:section>
        <p14:section name="付録" id="{AA2E9FAD-3D51-4F5C-B3E7-CA264B4AF19C}">
          <p14:sldIdLst>
            <p14:sldId id="668"/>
            <p14:sldId id="699"/>
            <p14:sldId id="755"/>
            <p14:sldId id="753"/>
            <p14:sldId id="754"/>
            <p14:sldId id="756"/>
            <p14:sldId id="752"/>
            <p14:sldId id="700"/>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56732" autoAdjust="0"/>
  </p:normalViewPr>
  <p:slideViewPr>
    <p:cSldViewPr snapToGrid="0">
      <p:cViewPr varScale="1">
        <p:scale>
          <a:sx n="46" d="100"/>
          <a:sy n="46" d="100"/>
        </p:scale>
        <p:origin x="2016"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2022/5/17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2022/5/17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2022/5/17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2022/5/17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2022/5/17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2022/5/17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2022/5/17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a:latin typeface="MS Mincho" panose="02020609040205080304" pitchFamily="49" charset="-128"/>
                <a:ea typeface="MS Mincho" panose="02020609040205080304" pitchFamily="49" charset="-128"/>
              </a:rPr>
              <a:t>社会保険</a:t>
            </a:r>
            <a:endParaRPr lang="ja-JP" altLang="en-US" dirty="0">
              <a:latin typeface="MS Mincho" panose="02020609040205080304" pitchFamily="49" charset="-128"/>
              <a:ea typeface="MS Mincho" panose="02020609040205080304" pitchFamily="49" charset="-128"/>
            </a:endParaRP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2022/5/17</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2022/5/17</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2022/5/17</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2022/5/17</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課題</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2"/>
          </a:xfrm>
        </p:spPr>
        <p:txBody>
          <a:bodyPr/>
          <a:lstStyle/>
          <a:p>
            <a:pPr marL="285750" indent="-285750">
              <a:buFont typeface="Arial" panose="020B0604020202020204" pitchFamily="34" charset="0"/>
              <a:buChar char="•"/>
            </a:pPr>
            <a:r>
              <a:rPr lang="en-US" altLang="ja-JP" dirty="0"/>
              <a:t>XXXX</a:t>
            </a: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2022/5/17</a:t>
            </a:fld>
            <a:endParaRPr lang="en-US"/>
          </a:p>
        </p:txBody>
      </p:sp>
    </p:spTree>
    <p:extLst>
      <p:ext uri="{BB962C8B-B14F-4D97-AF65-F5344CB8AC3E}">
        <p14:creationId xmlns:p14="http://schemas.microsoft.com/office/powerpoint/2010/main" val="240644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2022/5/17</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2022/5/17</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2022/5/17</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2022/5/17</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en-US" altLang="ja-JP"/>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2022/5/17</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2822393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2022/05/08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369332"/>
          </a:xfrm>
        </p:spPr>
        <p:txBody>
          <a:bodyPr/>
          <a:lstStyle/>
          <a:p>
            <a:r>
              <a:rPr lang="ja-JP" altLang="en-US" dirty="0"/>
              <a:t>行政訴訟の実務と理論</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2022/5/17</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2022/5/17</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5762</TotalTime>
  <Words>787</Words>
  <Application>Microsoft Office PowerPoint</Application>
  <PresentationFormat>ワイド画面</PresentationFormat>
  <Paragraphs>174</Paragraphs>
  <Slides>25</Slides>
  <Notes>8</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25</vt:i4>
      </vt:variant>
    </vt:vector>
  </HeadingPairs>
  <TitlesOfParts>
    <vt:vector size="36" baseType="lpstr">
      <vt:lpstr>Meiryo</vt:lpstr>
      <vt:lpstr>MS Mincho</vt:lpstr>
      <vt:lpstr>ＭＳ Ｐゴシック</vt:lpstr>
      <vt:lpstr>宋体</vt:lpstr>
      <vt:lpstr>宋体</vt:lpstr>
      <vt:lpstr>等线</vt:lpstr>
      <vt:lpstr>Arial</vt:lpstr>
      <vt:lpstr>Calibri</vt:lpstr>
      <vt:lpstr>Times New Roman</vt:lpstr>
      <vt:lpstr>Wingdings</vt:lpstr>
      <vt:lpstr>Office Theme</vt:lpstr>
      <vt:lpstr>社会保険</vt:lpstr>
      <vt:lpstr>重要説明   </vt:lpstr>
      <vt:lpstr>更新履歴   </vt:lpstr>
      <vt:lpstr>用語集</vt:lpstr>
      <vt:lpstr>参考文献：行政管理</vt:lpstr>
      <vt:lpstr>参考文献：司法</vt:lpstr>
      <vt:lpstr>参考文献：経済</vt:lpstr>
      <vt:lpstr>参考文献：医療・介護</vt:lpstr>
      <vt:lpstr>参考文献：観光</vt:lpstr>
      <vt:lpstr>目次</vt:lpstr>
      <vt:lpstr>目次</vt:lpstr>
      <vt:lpstr>人権侵犯・犯罪の助力</vt:lpstr>
      <vt:lpstr>裁判所</vt:lpstr>
      <vt:lpstr>施策ゴール設定（Objectives）</vt:lpstr>
      <vt:lpstr>２０５０年に　まだ　利用可能のプラットフォームアーキテクチャ</vt:lpstr>
      <vt:lpstr>課題</vt:lpstr>
      <vt:lpstr>目次</vt:lpstr>
      <vt:lpstr>日本政府省庁の公開資料</vt:lpstr>
      <vt:lpstr>内閣府</vt:lpstr>
      <vt:lpstr>総務省</vt:lpstr>
      <vt:lpstr>文部科学省</vt:lpstr>
      <vt:lpstr>厚生労働省</vt:lpstr>
      <vt:lpstr>国土交通省</vt:lpstr>
      <vt:lpstr>法令</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1611</cp:revision>
  <cp:lastPrinted>2022-02-04T10:31:37Z</cp:lastPrinted>
  <dcterms:created xsi:type="dcterms:W3CDTF">2021-07-14T02:05:05Z</dcterms:created>
  <dcterms:modified xsi:type="dcterms:W3CDTF">2022-05-17T02:48:58Z</dcterms:modified>
</cp:coreProperties>
</file>