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handoutMasterIdLst>
    <p:handoutMasterId r:id="rId88"/>
  </p:handoutMasterIdLst>
  <p:sldIdLst>
    <p:sldId id="256" r:id="rId2"/>
    <p:sldId id="584" r:id="rId3"/>
    <p:sldId id="267" r:id="rId4"/>
    <p:sldId id="597" r:id="rId5"/>
    <p:sldId id="600" r:id="rId6"/>
    <p:sldId id="598" r:id="rId7"/>
    <p:sldId id="601" r:id="rId8"/>
    <p:sldId id="635" r:id="rId9"/>
    <p:sldId id="599" r:id="rId10"/>
    <p:sldId id="602" r:id="rId11"/>
    <p:sldId id="603" r:id="rId12"/>
    <p:sldId id="630" r:id="rId13"/>
    <p:sldId id="647" r:id="rId14"/>
    <p:sldId id="310" r:id="rId15"/>
    <p:sldId id="627" r:id="rId16"/>
    <p:sldId id="625" r:id="rId17"/>
    <p:sldId id="629" r:id="rId18"/>
    <p:sldId id="628" r:id="rId19"/>
    <p:sldId id="632" r:id="rId20"/>
    <p:sldId id="311" r:id="rId21"/>
    <p:sldId id="312" r:id="rId22"/>
    <p:sldId id="588" r:id="rId23"/>
    <p:sldId id="304" r:id="rId24"/>
    <p:sldId id="259" r:id="rId25"/>
    <p:sldId id="421" r:id="rId26"/>
    <p:sldId id="614" r:id="rId27"/>
    <p:sldId id="583" r:id="rId28"/>
    <p:sldId id="622" r:id="rId29"/>
    <p:sldId id="605" r:id="rId30"/>
    <p:sldId id="468" r:id="rId31"/>
    <p:sldId id="604" r:id="rId32"/>
    <p:sldId id="636" r:id="rId33"/>
    <p:sldId id="534" r:id="rId34"/>
    <p:sldId id="650" r:id="rId35"/>
    <p:sldId id="649" r:id="rId36"/>
    <p:sldId id="606" r:id="rId37"/>
    <p:sldId id="638" r:id="rId38"/>
    <p:sldId id="648" r:id="rId39"/>
    <p:sldId id="607" r:id="rId40"/>
    <p:sldId id="639" r:id="rId41"/>
    <p:sldId id="637" r:id="rId42"/>
    <p:sldId id="640" r:id="rId43"/>
    <p:sldId id="642" r:id="rId44"/>
    <p:sldId id="643" r:id="rId45"/>
    <p:sldId id="644" r:id="rId46"/>
    <p:sldId id="645" r:id="rId47"/>
    <p:sldId id="307" r:id="rId48"/>
    <p:sldId id="279" r:id="rId49"/>
    <p:sldId id="271" r:id="rId50"/>
    <p:sldId id="633" r:id="rId51"/>
    <p:sldId id="641" r:id="rId52"/>
    <p:sldId id="596" r:id="rId53"/>
    <p:sldId id="609" r:id="rId54"/>
    <p:sldId id="611" r:id="rId55"/>
    <p:sldId id="616" r:id="rId56"/>
    <p:sldId id="624" r:id="rId57"/>
    <p:sldId id="621" r:id="rId58"/>
    <p:sldId id="313" r:id="rId59"/>
    <p:sldId id="305" r:id="rId60"/>
    <p:sldId id="623" r:id="rId61"/>
    <p:sldId id="631" r:id="rId62"/>
    <p:sldId id="651" r:id="rId63"/>
    <p:sldId id="634" r:id="rId64"/>
    <p:sldId id="619" r:id="rId65"/>
    <p:sldId id="646" r:id="rId66"/>
    <p:sldId id="620" r:id="rId67"/>
    <p:sldId id="301" r:id="rId68"/>
    <p:sldId id="617" r:id="rId69"/>
    <p:sldId id="618" r:id="rId70"/>
    <p:sldId id="300" r:id="rId71"/>
    <p:sldId id="286" r:id="rId72"/>
    <p:sldId id="368" r:id="rId73"/>
    <p:sldId id="306" r:id="rId74"/>
    <p:sldId id="615" r:id="rId75"/>
    <p:sldId id="288" r:id="rId76"/>
    <p:sldId id="285" r:id="rId77"/>
    <p:sldId id="294" r:id="rId78"/>
    <p:sldId id="298" r:id="rId79"/>
    <p:sldId id="284" r:id="rId80"/>
    <p:sldId id="296" r:id="rId81"/>
    <p:sldId id="297" r:id="rId82"/>
    <p:sldId id="287" r:id="rId83"/>
    <p:sldId id="302" r:id="rId84"/>
    <p:sldId id="303" r:id="rId85"/>
    <p:sldId id="613" r:id="rId8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267"/>
          </p14:sldIdLst>
        </p14:section>
        <p14:section name="現状分析" id="{FDECF7C8-8A6D-4388-8E92-2B9C07BB47EC}">
          <p14:sldIdLst>
            <p14:sldId id="597"/>
            <p14:sldId id="600"/>
            <p14:sldId id="598"/>
            <p14:sldId id="601"/>
            <p14:sldId id="635"/>
            <p14:sldId id="599"/>
            <p14:sldId id="602"/>
            <p14:sldId id="603"/>
            <p14:sldId id="630"/>
            <p14:sldId id="647"/>
          </p14:sldIdLst>
        </p14:section>
        <p14:section name="大宇宙ジャパン会社目標" id="{9B01B4AA-8769-42F5-B05B-46DBA93D4093}">
          <p14:sldIdLst>
            <p14:sldId id="310"/>
            <p14:sldId id="627"/>
            <p14:sldId id="625"/>
            <p14:sldId id="629"/>
            <p14:sldId id="628"/>
            <p14:sldId id="632"/>
            <p14:sldId id="311"/>
            <p14:sldId id="312"/>
            <p14:sldId id="588"/>
          </p14:sldIdLst>
        </p14:section>
        <p14:section name="組織改革" id="{D13A7451-7AE4-484A-8C69-3C5657EE0585}">
          <p14:sldIdLst>
            <p14:sldId id="304"/>
            <p14:sldId id="259"/>
            <p14:sldId id="421"/>
            <p14:sldId id="614"/>
            <p14:sldId id="583"/>
            <p14:sldId id="622"/>
            <p14:sldId id="605"/>
            <p14:sldId id="468"/>
            <p14:sldId id="604"/>
            <p14:sldId id="636"/>
            <p14:sldId id="534"/>
            <p14:sldId id="650"/>
            <p14:sldId id="649"/>
            <p14:sldId id="606"/>
            <p14:sldId id="638"/>
            <p14:sldId id="648"/>
            <p14:sldId id="607"/>
            <p14:sldId id="639"/>
            <p14:sldId id="637"/>
            <p14:sldId id="640"/>
          </p14:sldIdLst>
        </p14:section>
        <p14:section name="社内チームワークとコスト精算" id="{0303DD33-FC07-4C67-8FBD-C55B17EBF7FE}">
          <p14:sldIdLst>
            <p14:sldId id="642"/>
            <p14:sldId id="643"/>
            <p14:sldId id="644"/>
            <p14:sldId id="645"/>
          </p14:sldIdLst>
        </p14:section>
        <p14:section name="人事管理" id="{B484A0D6-6FE3-41FE-8622-A604DDF0D43B}">
          <p14:sldIdLst>
            <p14:sldId id="307"/>
            <p14:sldId id="279"/>
            <p14:sldId id="271"/>
            <p14:sldId id="633"/>
            <p14:sldId id="641"/>
            <p14:sldId id="596"/>
            <p14:sldId id="609"/>
            <p14:sldId id="611"/>
            <p14:sldId id="616"/>
            <p14:sldId id="624"/>
            <p14:sldId id="621"/>
            <p14:sldId id="313"/>
            <p14:sldId id="305"/>
            <p14:sldId id="623"/>
            <p14:sldId id="631"/>
            <p14:sldId id="651"/>
            <p14:sldId id="634"/>
          </p14:sldIdLst>
        </p14:section>
        <p14:section name="セキュリティ対策" id="{FD44000E-2378-4FC8-91E1-5C238003C214}">
          <p14:sldIdLst>
            <p14:sldId id="619"/>
            <p14:sldId id="646"/>
            <p14:sldId id="620"/>
          </p14:sldIdLst>
        </p14:section>
        <p14:section name="社内イベント" id="{49218D8C-2C59-40CF-A6E4-D7E0090D2AAB}">
          <p14:sldIdLst>
            <p14:sldId id="301"/>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287"/>
            <p14:sldId id="302"/>
            <p14:sldId id="303"/>
            <p14:sldId id="61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63897" autoAdjust="0"/>
  </p:normalViewPr>
  <p:slideViewPr>
    <p:cSldViewPr snapToGrid="0">
      <p:cViewPr varScale="1">
        <p:scale>
          <a:sx n="53" d="100"/>
          <a:sy n="53" d="100"/>
        </p:scale>
        <p:origin x="1572" y="66"/>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AB0F4809-23D0-47CA-915E-0DC19AC0F3B7}"/>
    <pc:docChg chg="undo custSel addSld modSld sldOrd modSection">
      <pc:chgData name="Japan Sun Shubin" userId="90e3a638bb69b60f" providerId="LiveId" clId="{AB0F4809-23D0-47CA-915E-0DC19AC0F3B7}" dt="2022-01-17T10:51:05.789" v="3632" actId="6549"/>
      <pc:docMkLst>
        <pc:docMk/>
      </pc:docMkLst>
      <pc:sldChg chg="modSp mod modNotesTx">
        <pc:chgData name="Japan Sun Shubin" userId="90e3a638bb69b60f" providerId="LiveId" clId="{AB0F4809-23D0-47CA-915E-0DC19AC0F3B7}" dt="2022-01-11T05:55:54.809" v="1931"/>
        <pc:sldMkLst>
          <pc:docMk/>
          <pc:sldMk cId="10852718" sldId="256"/>
        </pc:sldMkLst>
        <pc:spChg chg="mod">
          <ac:chgData name="Japan Sun Shubin" userId="90e3a638bb69b60f" providerId="LiveId" clId="{AB0F4809-23D0-47CA-915E-0DC19AC0F3B7}" dt="2022-01-11T05:55:54.809" v="1931"/>
          <ac:spMkLst>
            <pc:docMk/>
            <pc:sldMk cId="10852718" sldId="256"/>
            <ac:spMk id="13" creationId="{C6613B40-B514-4C6B-B151-FA8A013F18EF}"/>
          </ac:spMkLst>
        </pc:spChg>
      </pc:sldChg>
      <pc:sldChg chg="modNotesTx">
        <pc:chgData name="Japan Sun Shubin" userId="90e3a638bb69b60f" providerId="LiveId" clId="{AB0F4809-23D0-47CA-915E-0DC19AC0F3B7}" dt="2022-01-11T06:34:53.377" v="2309" actId="20577"/>
        <pc:sldMkLst>
          <pc:docMk/>
          <pc:sldMk cId="2717961942" sldId="259"/>
        </pc:sldMkLst>
      </pc:sldChg>
      <pc:sldChg chg="modNotesTx">
        <pc:chgData name="Japan Sun Shubin" userId="90e3a638bb69b60f" providerId="LiveId" clId="{AB0F4809-23D0-47CA-915E-0DC19AC0F3B7}" dt="2022-01-11T07:12:17.855" v="3104" actId="20577"/>
        <pc:sldMkLst>
          <pc:docMk/>
          <pc:sldMk cId="2008442470" sldId="305"/>
        </pc:sldMkLst>
      </pc:sldChg>
      <pc:sldChg chg="addSp modSp mod modNotesTx">
        <pc:chgData name="Japan Sun Shubin" userId="90e3a638bb69b60f" providerId="LiveId" clId="{AB0F4809-23D0-47CA-915E-0DC19AC0F3B7}" dt="2022-01-17T07:50:32.456" v="3544"/>
        <pc:sldMkLst>
          <pc:docMk/>
          <pc:sldMk cId="7925648" sldId="311"/>
        </pc:sldMkLst>
        <pc:spChg chg="add mod">
          <ac:chgData name="Japan Sun Shubin" userId="90e3a638bb69b60f" providerId="LiveId" clId="{AB0F4809-23D0-47CA-915E-0DC19AC0F3B7}" dt="2022-01-11T06:33:25.357" v="2299" actId="20577"/>
          <ac:spMkLst>
            <pc:docMk/>
            <pc:sldMk cId="7925648" sldId="311"/>
            <ac:spMk id="7" creationId="{71AC6A98-0804-40CA-88C2-5B70745DB705}"/>
          </ac:spMkLst>
        </pc:spChg>
        <pc:graphicFrameChg chg="mod modGraphic">
          <ac:chgData name="Japan Sun Shubin" userId="90e3a638bb69b60f" providerId="LiveId" clId="{AB0F4809-23D0-47CA-915E-0DC19AC0F3B7}" dt="2022-01-17T07:50:32.456" v="3544"/>
          <ac:graphicFrameMkLst>
            <pc:docMk/>
            <pc:sldMk cId="7925648" sldId="311"/>
            <ac:graphicFrameMk id="5" creationId="{3AC573BD-EC03-4250-8CA1-8CCF122FF70B}"/>
          </ac:graphicFrameMkLst>
        </pc:graphicFrameChg>
      </pc:sldChg>
      <pc:sldChg chg="modSp mod modNotesTx">
        <pc:chgData name="Japan Sun Shubin" userId="90e3a638bb69b60f" providerId="LiveId" clId="{AB0F4809-23D0-47CA-915E-0DC19AC0F3B7}" dt="2022-01-17T07:51:36.904" v="3549" actId="20577"/>
        <pc:sldMkLst>
          <pc:docMk/>
          <pc:sldMk cId="3794685681" sldId="312"/>
        </pc:sldMkLst>
        <pc:graphicFrameChg chg="mod modGraphic">
          <ac:chgData name="Japan Sun Shubin" userId="90e3a638bb69b60f" providerId="LiveId" clId="{AB0F4809-23D0-47CA-915E-0DC19AC0F3B7}" dt="2022-01-17T07:51:36.904" v="3549" actId="20577"/>
          <ac:graphicFrameMkLst>
            <pc:docMk/>
            <pc:sldMk cId="3794685681" sldId="312"/>
            <ac:graphicFrameMk id="3" creationId="{2810CB38-2F62-4229-9C38-57366961C594}"/>
          </ac:graphicFrameMkLst>
        </pc:graphicFrameChg>
      </pc:sldChg>
      <pc:sldChg chg="modSp mod">
        <pc:chgData name="Japan Sun Shubin" userId="90e3a638bb69b60f" providerId="LiveId" clId="{AB0F4809-23D0-47CA-915E-0DC19AC0F3B7}" dt="2022-01-11T07:09:33.993" v="3098" actId="1076"/>
        <pc:sldMkLst>
          <pc:docMk/>
          <pc:sldMk cId="972395782" sldId="313"/>
        </pc:sldMkLst>
        <pc:spChg chg="mod">
          <ac:chgData name="Japan Sun Shubin" userId="90e3a638bb69b60f" providerId="LiveId" clId="{AB0F4809-23D0-47CA-915E-0DC19AC0F3B7}" dt="2022-01-11T07:09:30.144" v="3097" actId="1076"/>
          <ac:spMkLst>
            <pc:docMk/>
            <pc:sldMk cId="972395782" sldId="313"/>
            <ac:spMk id="3" creationId="{A647E0BD-040A-4321-9E88-811D22A0D6FB}"/>
          </ac:spMkLst>
        </pc:spChg>
        <pc:spChg chg="mod">
          <ac:chgData name="Japan Sun Shubin" userId="90e3a638bb69b60f" providerId="LiveId" clId="{AB0F4809-23D0-47CA-915E-0DC19AC0F3B7}" dt="2022-01-11T07:09:33.993" v="3098" actId="1076"/>
          <ac:spMkLst>
            <pc:docMk/>
            <pc:sldMk cId="972395782" sldId="313"/>
            <ac:spMk id="7" creationId="{F6E90420-5EE0-4306-B127-9735E133A618}"/>
          </ac:spMkLst>
        </pc:spChg>
        <pc:graphicFrameChg chg="mod modGraphic">
          <ac:chgData name="Japan Sun Shubin" userId="90e3a638bb69b60f" providerId="LiveId" clId="{AB0F4809-23D0-47CA-915E-0DC19AC0F3B7}" dt="2022-01-11T07:08:53.614" v="3081" actId="20577"/>
          <ac:graphicFrameMkLst>
            <pc:docMk/>
            <pc:sldMk cId="972395782" sldId="313"/>
            <ac:graphicFrameMk id="4" creationId="{A4B42321-5E51-419E-9706-969B4C842DA4}"/>
          </ac:graphicFrameMkLst>
        </pc:graphicFrameChg>
      </pc:sldChg>
      <pc:sldChg chg="modSp mod">
        <pc:chgData name="Japan Sun Shubin" userId="90e3a638bb69b60f" providerId="LiveId" clId="{AB0F4809-23D0-47CA-915E-0DC19AC0F3B7}" dt="2022-01-07T10:22:19.725" v="16" actId="1035"/>
        <pc:sldMkLst>
          <pc:docMk/>
          <pc:sldMk cId="2136806889" sldId="368"/>
        </pc:sldMkLst>
        <pc:spChg chg="mod">
          <ac:chgData name="Japan Sun Shubin" userId="90e3a638bb69b60f" providerId="LiveId" clId="{AB0F4809-23D0-47CA-915E-0DC19AC0F3B7}" dt="2022-01-07T10:22:19.725" v="16" actId="1035"/>
          <ac:spMkLst>
            <pc:docMk/>
            <pc:sldMk cId="2136806889" sldId="368"/>
            <ac:spMk id="5" creationId="{FACB77F5-1ADE-4FF6-B836-3B2A62E80D45}"/>
          </ac:spMkLst>
        </pc:spChg>
        <pc:spChg chg="mod">
          <ac:chgData name="Japan Sun Shubin" userId="90e3a638bb69b60f" providerId="LiveId" clId="{AB0F4809-23D0-47CA-915E-0DC19AC0F3B7}" dt="2022-01-07T10:22:19.725" v="16" actId="1035"/>
          <ac:spMkLst>
            <pc:docMk/>
            <pc:sldMk cId="2136806889" sldId="368"/>
            <ac:spMk id="9" creationId="{CA59B51E-B2D9-41C4-AB8A-FE82AF100ECD}"/>
          </ac:spMkLst>
        </pc:spChg>
        <pc:spChg chg="mod">
          <ac:chgData name="Japan Sun Shubin" userId="90e3a638bb69b60f" providerId="LiveId" clId="{AB0F4809-23D0-47CA-915E-0DC19AC0F3B7}" dt="2022-01-07T10:22:19.725" v="16" actId="1035"/>
          <ac:spMkLst>
            <pc:docMk/>
            <pc:sldMk cId="2136806889" sldId="368"/>
            <ac:spMk id="11" creationId="{695E74BE-DB41-4589-B56B-7DC729B09CE0}"/>
          </ac:spMkLst>
        </pc:spChg>
        <pc:spChg chg="mod">
          <ac:chgData name="Japan Sun Shubin" userId="90e3a638bb69b60f" providerId="LiveId" clId="{AB0F4809-23D0-47CA-915E-0DC19AC0F3B7}" dt="2022-01-07T10:22:19.725" v="16" actId="1035"/>
          <ac:spMkLst>
            <pc:docMk/>
            <pc:sldMk cId="2136806889" sldId="368"/>
            <ac:spMk id="13" creationId="{1FE07945-ADBC-4555-A6BF-C0EB418A18B9}"/>
          </ac:spMkLst>
        </pc:spChg>
        <pc:spChg chg="mod">
          <ac:chgData name="Japan Sun Shubin" userId="90e3a638bb69b60f" providerId="LiveId" clId="{AB0F4809-23D0-47CA-915E-0DC19AC0F3B7}" dt="2022-01-07T10:22:19.725" v="16" actId="1035"/>
          <ac:spMkLst>
            <pc:docMk/>
            <pc:sldMk cId="2136806889" sldId="368"/>
            <ac:spMk id="15" creationId="{08BE9514-1DB7-4CBD-84E1-A9052392535D}"/>
          </ac:spMkLst>
        </pc:spChg>
        <pc:spChg chg="mod">
          <ac:chgData name="Japan Sun Shubin" userId="90e3a638bb69b60f" providerId="LiveId" clId="{AB0F4809-23D0-47CA-915E-0DC19AC0F3B7}" dt="2022-01-07T10:22:19.725" v="16" actId="1035"/>
          <ac:spMkLst>
            <pc:docMk/>
            <pc:sldMk cId="2136806889" sldId="368"/>
            <ac:spMk id="17" creationId="{A5510783-00B6-49C4-A521-F15651DA7070}"/>
          </ac:spMkLst>
        </pc:spChg>
        <pc:spChg chg="mod">
          <ac:chgData name="Japan Sun Shubin" userId="90e3a638bb69b60f" providerId="LiveId" clId="{AB0F4809-23D0-47CA-915E-0DC19AC0F3B7}" dt="2022-01-07T10:22:19.725" v="16" actId="1035"/>
          <ac:spMkLst>
            <pc:docMk/>
            <pc:sldMk cId="2136806889" sldId="368"/>
            <ac:spMk id="18" creationId="{540BD4BC-03CC-4586-8409-5862B15433FB}"/>
          </ac:spMkLst>
        </pc:spChg>
        <pc:spChg chg="mod">
          <ac:chgData name="Japan Sun Shubin" userId="90e3a638bb69b60f" providerId="LiveId" clId="{AB0F4809-23D0-47CA-915E-0DC19AC0F3B7}" dt="2022-01-07T10:22:19.725" v="16" actId="1035"/>
          <ac:spMkLst>
            <pc:docMk/>
            <pc:sldMk cId="2136806889" sldId="368"/>
            <ac:spMk id="20" creationId="{281E09A3-641A-4FE5-BB67-2362FF2CA5B5}"/>
          </ac:spMkLst>
        </pc:spChg>
        <pc:spChg chg="mod">
          <ac:chgData name="Japan Sun Shubin" userId="90e3a638bb69b60f" providerId="LiveId" clId="{AB0F4809-23D0-47CA-915E-0DC19AC0F3B7}" dt="2022-01-07T10:22:19.725" v="16" actId="1035"/>
          <ac:spMkLst>
            <pc:docMk/>
            <pc:sldMk cId="2136806889" sldId="368"/>
            <ac:spMk id="22" creationId="{72412436-219F-4774-8740-740227184A65}"/>
          </ac:spMkLst>
        </pc:spChg>
        <pc:spChg chg="mod">
          <ac:chgData name="Japan Sun Shubin" userId="90e3a638bb69b60f" providerId="LiveId" clId="{AB0F4809-23D0-47CA-915E-0DC19AC0F3B7}" dt="2022-01-07T10:22:19.725" v="16" actId="1035"/>
          <ac:spMkLst>
            <pc:docMk/>
            <pc:sldMk cId="2136806889" sldId="368"/>
            <ac:spMk id="24" creationId="{54B57D84-26C9-4508-8282-9B7D2110FEA1}"/>
          </ac:spMkLst>
        </pc:spChg>
        <pc:spChg chg="mod">
          <ac:chgData name="Japan Sun Shubin" userId="90e3a638bb69b60f" providerId="LiveId" clId="{AB0F4809-23D0-47CA-915E-0DC19AC0F3B7}" dt="2022-01-07T10:22:19.725" v="16" actId="1035"/>
          <ac:spMkLst>
            <pc:docMk/>
            <pc:sldMk cId="2136806889" sldId="368"/>
            <ac:spMk id="26" creationId="{1C55E532-D18D-4D23-9075-748D293F88C5}"/>
          </ac:spMkLst>
        </pc:spChg>
        <pc:spChg chg="mod">
          <ac:chgData name="Japan Sun Shubin" userId="90e3a638bb69b60f" providerId="LiveId" clId="{AB0F4809-23D0-47CA-915E-0DC19AC0F3B7}" dt="2022-01-07T10:22:19.725" v="16" actId="1035"/>
          <ac:spMkLst>
            <pc:docMk/>
            <pc:sldMk cId="2136806889" sldId="368"/>
            <ac:spMk id="28" creationId="{BE907136-7D58-42F4-8C94-F85CAA03C39E}"/>
          </ac:spMkLst>
        </pc:spChg>
        <pc:spChg chg="mod">
          <ac:chgData name="Japan Sun Shubin" userId="90e3a638bb69b60f" providerId="LiveId" clId="{AB0F4809-23D0-47CA-915E-0DC19AC0F3B7}" dt="2022-01-07T10:22:19.725" v="16" actId="1035"/>
          <ac:spMkLst>
            <pc:docMk/>
            <pc:sldMk cId="2136806889" sldId="368"/>
            <ac:spMk id="30" creationId="{3228B564-5202-4286-9A6D-C4BE60FCAE5E}"/>
          </ac:spMkLst>
        </pc:spChg>
        <pc:spChg chg="mod">
          <ac:chgData name="Japan Sun Shubin" userId="90e3a638bb69b60f" providerId="LiveId" clId="{AB0F4809-23D0-47CA-915E-0DC19AC0F3B7}" dt="2022-01-07T10:22:19.725" v="16" actId="1035"/>
          <ac:spMkLst>
            <pc:docMk/>
            <pc:sldMk cId="2136806889" sldId="368"/>
            <ac:spMk id="32" creationId="{CE59FF6D-06BA-48CA-A90D-5EBF4C16D560}"/>
          </ac:spMkLst>
        </pc:spChg>
        <pc:spChg chg="mod">
          <ac:chgData name="Japan Sun Shubin" userId="90e3a638bb69b60f" providerId="LiveId" clId="{AB0F4809-23D0-47CA-915E-0DC19AC0F3B7}" dt="2022-01-07T10:22:19.725" v="16" actId="1035"/>
          <ac:spMkLst>
            <pc:docMk/>
            <pc:sldMk cId="2136806889" sldId="368"/>
            <ac:spMk id="33" creationId="{543C668B-03A5-459F-A8B7-40FCA12EDD3A}"/>
          </ac:spMkLst>
        </pc:spChg>
        <pc:spChg chg="mod">
          <ac:chgData name="Japan Sun Shubin" userId="90e3a638bb69b60f" providerId="LiveId" clId="{AB0F4809-23D0-47CA-915E-0DC19AC0F3B7}" dt="2022-01-07T10:22:19.725" v="16" actId="1035"/>
          <ac:spMkLst>
            <pc:docMk/>
            <pc:sldMk cId="2136806889" sldId="368"/>
            <ac:spMk id="34" creationId="{139531F4-95EA-4EEB-8871-FB324AC1DA5F}"/>
          </ac:spMkLst>
        </pc:spChg>
        <pc:spChg chg="mod">
          <ac:chgData name="Japan Sun Shubin" userId="90e3a638bb69b60f" providerId="LiveId" clId="{AB0F4809-23D0-47CA-915E-0DC19AC0F3B7}" dt="2022-01-07T10:22:19.725" v="16" actId="1035"/>
          <ac:spMkLst>
            <pc:docMk/>
            <pc:sldMk cId="2136806889" sldId="368"/>
            <ac:spMk id="35" creationId="{47BA8224-AFC5-47D0-AE23-FA516BF49E7F}"/>
          </ac:spMkLst>
        </pc:spChg>
        <pc:spChg chg="mod">
          <ac:chgData name="Japan Sun Shubin" userId="90e3a638bb69b60f" providerId="LiveId" clId="{AB0F4809-23D0-47CA-915E-0DC19AC0F3B7}" dt="2022-01-07T10:22:19.725" v="16" actId="1035"/>
          <ac:spMkLst>
            <pc:docMk/>
            <pc:sldMk cId="2136806889" sldId="368"/>
            <ac:spMk id="36" creationId="{6C347299-F8DA-4E18-8792-32CC0424251D}"/>
          </ac:spMkLst>
        </pc:spChg>
        <pc:spChg chg="mod">
          <ac:chgData name="Japan Sun Shubin" userId="90e3a638bb69b60f" providerId="LiveId" clId="{AB0F4809-23D0-47CA-915E-0DC19AC0F3B7}" dt="2022-01-07T10:22:19.725" v="16" actId="1035"/>
          <ac:spMkLst>
            <pc:docMk/>
            <pc:sldMk cId="2136806889" sldId="368"/>
            <ac:spMk id="37" creationId="{6D5C5912-B829-4BE8-B583-24BEA9850A59}"/>
          </ac:spMkLst>
        </pc:spChg>
        <pc:spChg chg="mod">
          <ac:chgData name="Japan Sun Shubin" userId="90e3a638bb69b60f" providerId="LiveId" clId="{AB0F4809-23D0-47CA-915E-0DC19AC0F3B7}" dt="2022-01-07T10:22:19.725" v="16" actId="1035"/>
          <ac:spMkLst>
            <pc:docMk/>
            <pc:sldMk cId="2136806889" sldId="368"/>
            <ac:spMk id="38" creationId="{2A2D6670-8C41-48B0-8744-246AD4929A8E}"/>
          </ac:spMkLst>
        </pc:spChg>
        <pc:spChg chg="mod">
          <ac:chgData name="Japan Sun Shubin" userId="90e3a638bb69b60f" providerId="LiveId" clId="{AB0F4809-23D0-47CA-915E-0DC19AC0F3B7}" dt="2022-01-07T10:22:19.725" v="16" actId="1035"/>
          <ac:spMkLst>
            <pc:docMk/>
            <pc:sldMk cId="2136806889" sldId="368"/>
            <ac:spMk id="39" creationId="{4C5AEF0A-3170-4DF0-BC17-BD885AC507E0}"/>
          </ac:spMkLst>
        </pc:spChg>
        <pc:spChg chg="mod">
          <ac:chgData name="Japan Sun Shubin" userId="90e3a638bb69b60f" providerId="LiveId" clId="{AB0F4809-23D0-47CA-915E-0DC19AC0F3B7}" dt="2022-01-07T10:22:19.725" v="16" actId="1035"/>
          <ac:spMkLst>
            <pc:docMk/>
            <pc:sldMk cId="2136806889" sldId="368"/>
            <ac:spMk id="40" creationId="{56B26992-AE6C-408A-B1B9-115B2D9F3B06}"/>
          </ac:spMkLst>
        </pc:spChg>
        <pc:spChg chg="mod">
          <ac:chgData name="Japan Sun Shubin" userId="90e3a638bb69b60f" providerId="LiveId" clId="{AB0F4809-23D0-47CA-915E-0DC19AC0F3B7}" dt="2022-01-07T10:22:19.725" v="16" actId="1035"/>
          <ac:spMkLst>
            <pc:docMk/>
            <pc:sldMk cId="2136806889" sldId="368"/>
            <ac:spMk id="42" creationId="{1DD10699-C94A-4C87-B391-7DDD8E227204}"/>
          </ac:spMkLst>
        </pc:spChg>
        <pc:spChg chg="mod">
          <ac:chgData name="Japan Sun Shubin" userId="90e3a638bb69b60f" providerId="LiveId" clId="{AB0F4809-23D0-47CA-915E-0DC19AC0F3B7}" dt="2022-01-07T10:22:19.725" v="16" actId="1035"/>
          <ac:spMkLst>
            <pc:docMk/>
            <pc:sldMk cId="2136806889" sldId="368"/>
            <ac:spMk id="43" creationId="{027409FD-AEDA-40BF-8B7E-FFAE2A1442C2}"/>
          </ac:spMkLst>
        </pc:spChg>
        <pc:spChg chg="mod">
          <ac:chgData name="Japan Sun Shubin" userId="90e3a638bb69b60f" providerId="LiveId" clId="{AB0F4809-23D0-47CA-915E-0DC19AC0F3B7}" dt="2022-01-07T10:22:19.725" v="16" actId="1035"/>
          <ac:spMkLst>
            <pc:docMk/>
            <pc:sldMk cId="2136806889" sldId="368"/>
            <ac:spMk id="44" creationId="{67D328A1-9AC8-4682-BB8F-06EF7793077A}"/>
          </ac:spMkLst>
        </pc:spChg>
        <pc:spChg chg="mod">
          <ac:chgData name="Japan Sun Shubin" userId="90e3a638bb69b60f" providerId="LiveId" clId="{AB0F4809-23D0-47CA-915E-0DC19AC0F3B7}" dt="2022-01-07T10:22:19.725" v="16" actId="1035"/>
          <ac:spMkLst>
            <pc:docMk/>
            <pc:sldMk cId="2136806889" sldId="368"/>
            <ac:spMk id="46" creationId="{08D78560-2130-4ED2-ABBF-DCE0C59D7A1B}"/>
          </ac:spMkLst>
        </pc:spChg>
        <pc:spChg chg="mod">
          <ac:chgData name="Japan Sun Shubin" userId="90e3a638bb69b60f" providerId="LiveId" clId="{AB0F4809-23D0-47CA-915E-0DC19AC0F3B7}" dt="2022-01-07T10:22:19.725" v="16" actId="1035"/>
          <ac:spMkLst>
            <pc:docMk/>
            <pc:sldMk cId="2136806889" sldId="368"/>
            <ac:spMk id="50" creationId="{E771C948-FD87-43CD-ABF8-EE83B0246EF6}"/>
          </ac:spMkLst>
        </pc:spChg>
        <pc:cxnChg chg="mod">
          <ac:chgData name="Japan Sun Shubin" userId="90e3a638bb69b60f" providerId="LiveId" clId="{AB0F4809-23D0-47CA-915E-0DC19AC0F3B7}" dt="2022-01-07T10:22:19.725" v="16" actId="1035"/>
          <ac:cxnSpMkLst>
            <pc:docMk/>
            <pc:sldMk cId="2136806889" sldId="368"/>
            <ac:cxnSpMk id="7" creationId="{9C474443-DC33-4132-954B-E81086A1FB37}"/>
          </ac:cxnSpMkLst>
        </pc:cxnChg>
        <pc:cxnChg chg="mod">
          <ac:chgData name="Japan Sun Shubin" userId="90e3a638bb69b60f" providerId="LiveId" clId="{AB0F4809-23D0-47CA-915E-0DC19AC0F3B7}" dt="2022-01-07T10:22:19.725" v="16" actId="1035"/>
          <ac:cxnSpMkLst>
            <pc:docMk/>
            <pc:sldMk cId="2136806889" sldId="368"/>
            <ac:cxnSpMk id="16" creationId="{34F2A57B-E1CA-4E8D-BD81-4073439BBF04}"/>
          </ac:cxnSpMkLst>
        </pc:cxnChg>
        <pc:cxnChg chg="mod">
          <ac:chgData name="Japan Sun Shubin" userId="90e3a638bb69b60f" providerId="LiveId" clId="{AB0F4809-23D0-47CA-915E-0DC19AC0F3B7}" dt="2022-01-07T10:22:19.725" v="16" actId="1035"/>
          <ac:cxnSpMkLst>
            <pc:docMk/>
            <pc:sldMk cId="2136806889" sldId="368"/>
            <ac:cxnSpMk id="41" creationId="{8BA203A5-9C8A-4963-A895-8AA401BCFB2F}"/>
          </ac:cxnSpMkLst>
        </pc:cxnChg>
        <pc:cxnChg chg="mod">
          <ac:chgData name="Japan Sun Shubin" userId="90e3a638bb69b60f" providerId="LiveId" clId="{AB0F4809-23D0-47CA-915E-0DC19AC0F3B7}" dt="2022-01-07T10:22:19.725" v="16" actId="1035"/>
          <ac:cxnSpMkLst>
            <pc:docMk/>
            <pc:sldMk cId="2136806889" sldId="368"/>
            <ac:cxnSpMk id="45" creationId="{8EEC5936-57B1-4BDA-BF41-451F120BC5A7}"/>
          </ac:cxnSpMkLst>
        </pc:cxnChg>
      </pc:sldChg>
      <pc:sldChg chg="modNotesTx">
        <pc:chgData name="Japan Sun Shubin" userId="90e3a638bb69b60f" providerId="LiveId" clId="{AB0F4809-23D0-47CA-915E-0DC19AC0F3B7}" dt="2022-01-11T06:35:11.827" v="2319" actId="20577"/>
        <pc:sldMkLst>
          <pc:docMk/>
          <pc:sldMk cId="2255982994" sldId="421"/>
        </pc:sldMkLst>
      </pc:sldChg>
      <pc:sldChg chg="modNotesTx">
        <pc:chgData name="Japan Sun Shubin" userId="90e3a638bb69b60f" providerId="LiveId" clId="{AB0F4809-23D0-47CA-915E-0DC19AC0F3B7}" dt="2022-01-11T06:46:00.920" v="2447" actId="20577"/>
        <pc:sldMkLst>
          <pc:docMk/>
          <pc:sldMk cId="3884277318" sldId="583"/>
        </pc:sldMkLst>
      </pc:sldChg>
      <pc:sldChg chg="modSp mod modNotesTx">
        <pc:chgData name="Japan Sun Shubin" userId="90e3a638bb69b60f" providerId="LiveId" clId="{AB0F4809-23D0-47CA-915E-0DC19AC0F3B7}" dt="2022-01-11T08:32:55.842" v="3191" actId="20577"/>
        <pc:sldMkLst>
          <pc:docMk/>
          <pc:sldMk cId="214145481" sldId="596"/>
        </pc:sldMkLst>
        <pc:graphicFrameChg chg="mod modGraphic">
          <ac:chgData name="Japan Sun Shubin" userId="90e3a638bb69b60f" providerId="LiveId" clId="{AB0F4809-23D0-47CA-915E-0DC19AC0F3B7}" dt="2022-01-11T08:32:55.842" v="3191" actId="20577"/>
          <ac:graphicFrameMkLst>
            <pc:docMk/>
            <pc:sldMk cId="214145481" sldId="596"/>
            <ac:graphicFrameMk id="3" creationId="{E2FC8199-FA06-4477-97A7-E3ED75DC338B}"/>
          </ac:graphicFrameMkLst>
        </pc:graphicFrameChg>
      </pc:sldChg>
      <pc:sldChg chg="modNotesTx">
        <pc:chgData name="Japan Sun Shubin" userId="90e3a638bb69b60f" providerId="LiveId" clId="{AB0F4809-23D0-47CA-915E-0DC19AC0F3B7}" dt="2022-01-11T07:05:24.425" v="3036" actId="20577"/>
        <pc:sldMkLst>
          <pc:docMk/>
          <pc:sldMk cId="1713594589" sldId="609"/>
        </pc:sldMkLst>
      </pc:sldChg>
      <pc:sldChg chg="modSp mod">
        <pc:chgData name="Japan Sun Shubin" userId="90e3a638bb69b60f" providerId="LiveId" clId="{AB0F4809-23D0-47CA-915E-0DC19AC0F3B7}" dt="2022-01-11T07:07:40.692" v="3057" actId="255"/>
        <pc:sldMkLst>
          <pc:docMk/>
          <pc:sldMk cId="1079042692" sldId="621"/>
        </pc:sldMkLst>
        <pc:spChg chg="mod">
          <ac:chgData name="Japan Sun Shubin" userId="90e3a638bb69b60f" providerId="LiveId" clId="{AB0F4809-23D0-47CA-915E-0DC19AC0F3B7}" dt="2022-01-11T07:07:40.692" v="3057" actId="255"/>
          <ac:spMkLst>
            <pc:docMk/>
            <pc:sldMk cId="1079042692" sldId="621"/>
            <ac:spMk id="3" creationId="{BB9AE3D5-8A28-45AF-96C0-0BC8104E180E}"/>
          </ac:spMkLst>
        </pc:spChg>
      </pc:sldChg>
      <pc:sldChg chg="modSp mod">
        <pc:chgData name="Japan Sun Shubin" userId="90e3a638bb69b60f" providerId="LiveId" clId="{AB0F4809-23D0-47CA-915E-0DC19AC0F3B7}" dt="2022-01-17T10:48:51.760" v="3550"/>
        <pc:sldMkLst>
          <pc:docMk/>
          <pc:sldMk cId="334311880" sldId="623"/>
        </pc:sldMkLst>
        <pc:spChg chg="mod">
          <ac:chgData name="Japan Sun Shubin" userId="90e3a638bb69b60f" providerId="LiveId" clId="{AB0F4809-23D0-47CA-915E-0DC19AC0F3B7}" dt="2022-01-17T10:48:51.760" v="3550"/>
          <ac:spMkLst>
            <pc:docMk/>
            <pc:sldMk cId="334311880" sldId="623"/>
            <ac:spMk id="2" creationId="{242562B1-308C-442C-8A9F-4B9434166619}"/>
          </ac:spMkLst>
        </pc:spChg>
      </pc:sldChg>
      <pc:sldChg chg="modSp mod">
        <pc:chgData name="Japan Sun Shubin" userId="90e3a638bb69b60f" providerId="LiveId" clId="{AB0F4809-23D0-47CA-915E-0DC19AC0F3B7}" dt="2022-01-11T06:01:35.427" v="1971" actId="20577"/>
        <pc:sldMkLst>
          <pc:docMk/>
          <pc:sldMk cId="2907295237" sldId="628"/>
        </pc:sldMkLst>
        <pc:spChg chg="mod">
          <ac:chgData name="Japan Sun Shubin" userId="90e3a638bb69b60f" providerId="LiveId" clId="{AB0F4809-23D0-47CA-915E-0DC19AC0F3B7}" dt="2022-01-11T06:01:35.427" v="1971" actId="20577"/>
          <ac:spMkLst>
            <pc:docMk/>
            <pc:sldMk cId="2907295237" sldId="628"/>
            <ac:spMk id="22" creationId="{FACBBB4C-924B-440F-92E6-0581D8DD61FB}"/>
          </ac:spMkLst>
        </pc:spChg>
      </pc:sldChg>
      <pc:sldChg chg="addSp modSp mod modAnim modNotesTx">
        <pc:chgData name="Japan Sun Shubin" userId="90e3a638bb69b60f" providerId="LiveId" clId="{AB0F4809-23D0-47CA-915E-0DC19AC0F3B7}" dt="2022-01-11T06:44:58.610" v="2411" actId="20577"/>
        <pc:sldMkLst>
          <pc:docMk/>
          <pc:sldMk cId="91493844" sldId="629"/>
        </pc:sldMkLst>
        <pc:spChg chg="mod">
          <ac:chgData name="Japan Sun Shubin" userId="90e3a638bb69b60f" providerId="LiveId" clId="{AB0F4809-23D0-47CA-915E-0DC19AC0F3B7}" dt="2022-01-11T06:41:47.080" v="2328" actId="20577"/>
          <ac:spMkLst>
            <pc:docMk/>
            <pc:sldMk cId="91493844" sldId="629"/>
            <ac:spMk id="10" creationId="{B6408789-F54C-456B-B145-B920155B14AA}"/>
          </ac:spMkLst>
        </pc:spChg>
        <pc:spChg chg="add mod">
          <ac:chgData name="Japan Sun Shubin" userId="90e3a638bb69b60f" providerId="LiveId" clId="{AB0F4809-23D0-47CA-915E-0DC19AC0F3B7}" dt="2022-01-11T06:43:46.834" v="2364" actId="1076"/>
          <ac:spMkLst>
            <pc:docMk/>
            <pc:sldMk cId="91493844" sldId="629"/>
            <ac:spMk id="17" creationId="{40DD5593-59BA-4E19-920E-0F1358795612}"/>
          </ac:spMkLst>
        </pc:spChg>
      </pc:sldChg>
      <pc:sldChg chg="modSp mod modNotesTx">
        <pc:chgData name="Japan Sun Shubin" userId="90e3a638bb69b60f" providerId="LiveId" clId="{AB0F4809-23D0-47CA-915E-0DC19AC0F3B7}" dt="2022-01-16T08:05:10.657" v="3436" actId="6549"/>
        <pc:sldMkLst>
          <pc:docMk/>
          <pc:sldMk cId="571570477" sldId="630"/>
        </pc:sldMkLst>
        <pc:spChg chg="mod">
          <ac:chgData name="Japan Sun Shubin" userId="90e3a638bb69b60f" providerId="LiveId" clId="{AB0F4809-23D0-47CA-915E-0DC19AC0F3B7}" dt="2022-01-16T08:05:10.657" v="3436" actId="6549"/>
          <ac:spMkLst>
            <pc:docMk/>
            <pc:sldMk cId="571570477" sldId="630"/>
            <ac:spMk id="3" creationId="{F37BED17-B0A9-4A3D-965B-2BE53DC591CB}"/>
          </ac:spMkLst>
        </pc:spChg>
      </pc:sldChg>
      <pc:sldChg chg="modSp mod">
        <pc:chgData name="Japan Sun Shubin" userId="90e3a638bb69b60f" providerId="LiveId" clId="{AB0F4809-23D0-47CA-915E-0DC19AC0F3B7}" dt="2022-01-17T07:20:05.525" v="3500"/>
        <pc:sldMkLst>
          <pc:docMk/>
          <pc:sldMk cId="4103390662" sldId="636"/>
        </pc:sldMkLst>
        <pc:graphicFrameChg chg="mod modGraphic">
          <ac:chgData name="Japan Sun Shubin" userId="90e3a638bb69b60f" providerId="LiveId" clId="{AB0F4809-23D0-47CA-915E-0DC19AC0F3B7}" dt="2022-01-17T07:20:05.525" v="3500"/>
          <ac:graphicFrameMkLst>
            <pc:docMk/>
            <pc:sldMk cId="4103390662" sldId="636"/>
            <ac:graphicFrameMk id="8" creationId="{EA71AAF5-9750-47F2-96F1-62F600384998}"/>
          </ac:graphicFrameMkLst>
        </pc:graphicFrameChg>
      </pc:sldChg>
      <pc:sldChg chg="modSp mod modNotesTx">
        <pc:chgData name="Japan Sun Shubin" userId="90e3a638bb69b60f" providerId="LiveId" clId="{AB0F4809-23D0-47CA-915E-0DC19AC0F3B7}" dt="2022-01-11T06:50:42.057" v="2479" actId="108"/>
        <pc:sldMkLst>
          <pc:docMk/>
          <pc:sldMk cId="175207849" sldId="640"/>
        </pc:sldMkLst>
        <pc:spChg chg="mod">
          <ac:chgData name="Japan Sun Shubin" userId="90e3a638bb69b60f" providerId="LiveId" clId="{AB0F4809-23D0-47CA-915E-0DC19AC0F3B7}" dt="2022-01-11T06:50:42.057" v="2479" actId="108"/>
          <ac:spMkLst>
            <pc:docMk/>
            <pc:sldMk cId="175207849" sldId="640"/>
            <ac:spMk id="3" creationId="{A7CFBC71-2129-439E-851D-36702DB81F63}"/>
          </ac:spMkLst>
        </pc:spChg>
      </pc:sldChg>
      <pc:sldChg chg="modSp mod modNotesTx">
        <pc:chgData name="Japan Sun Shubin" userId="90e3a638bb69b60f" providerId="LiveId" clId="{AB0F4809-23D0-47CA-915E-0DC19AC0F3B7}" dt="2022-01-11T07:00:34.125" v="2750" actId="20577"/>
        <pc:sldMkLst>
          <pc:docMk/>
          <pc:sldMk cId="2682381207" sldId="641"/>
        </pc:sldMkLst>
        <pc:spChg chg="mod">
          <ac:chgData name="Japan Sun Shubin" userId="90e3a638bb69b60f" providerId="LiveId" clId="{AB0F4809-23D0-47CA-915E-0DC19AC0F3B7}" dt="2022-01-11T07:00:01.308" v="2713" actId="20577"/>
          <ac:spMkLst>
            <pc:docMk/>
            <pc:sldMk cId="2682381207" sldId="641"/>
            <ac:spMk id="10" creationId="{95A0D3E2-9058-431C-91F5-1B9C8AF49F8B}"/>
          </ac:spMkLst>
        </pc:spChg>
        <pc:graphicFrameChg chg="modGraphic">
          <ac:chgData name="Japan Sun Shubin" userId="90e3a638bb69b60f" providerId="LiveId" clId="{AB0F4809-23D0-47CA-915E-0DC19AC0F3B7}" dt="2022-01-11T06:58:39.513" v="2702" actId="20577"/>
          <ac:graphicFrameMkLst>
            <pc:docMk/>
            <pc:sldMk cId="2682381207" sldId="641"/>
            <ac:graphicFrameMk id="6" creationId="{3BAEC887-5D12-4C3A-9BAA-D8BC2F1E11EC}"/>
          </ac:graphicFrameMkLst>
        </pc:graphicFrameChg>
        <pc:graphicFrameChg chg="modGraphic">
          <ac:chgData name="Japan Sun Shubin" userId="90e3a638bb69b60f" providerId="LiveId" clId="{AB0F4809-23D0-47CA-915E-0DC19AC0F3B7}" dt="2022-01-07T10:39:50.350" v="301" actId="20577"/>
          <ac:graphicFrameMkLst>
            <pc:docMk/>
            <pc:sldMk cId="2682381207" sldId="641"/>
            <ac:graphicFrameMk id="8" creationId="{C98E2DCF-682B-4E80-861C-9908A336C5E7}"/>
          </ac:graphicFrameMkLst>
        </pc:graphicFrameChg>
      </pc:sldChg>
      <pc:sldChg chg="modSp new mod ord modNotesTx">
        <pc:chgData name="Japan Sun Shubin" userId="90e3a638bb69b60f" providerId="LiveId" clId="{AB0F4809-23D0-47CA-915E-0DC19AC0F3B7}" dt="2022-01-08T09:25:46.859" v="1467" actId="20577"/>
        <pc:sldMkLst>
          <pc:docMk/>
          <pc:sldMk cId="753325564" sldId="646"/>
        </pc:sldMkLst>
        <pc:spChg chg="mod">
          <ac:chgData name="Japan Sun Shubin" userId="90e3a638bb69b60f" providerId="LiveId" clId="{AB0F4809-23D0-47CA-915E-0DC19AC0F3B7}" dt="2022-01-08T09:23:01.748" v="1342" actId="20577"/>
          <ac:spMkLst>
            <pc:docMk/>
            <pc:sldMk cId="753325564" sldId="646"/>
            <ac:spMk id="2" creationId="{D0171F87-C90D-43C6-9D25-E5266C56BA55}"/>
          </ac:spMkLst>
        </pc:spChg>
        <pc:spChg chg="mod">
          <ac:chgData name="Japan Sun Shubin" userId="90e3a638bb69b60f" providerId="LiveId" clId="{AB0F4809-23D0-47CA-915E-0DC19AC0F3B7}" dt="2022-01-08T09:25:33.331" v="1450" actId="20577"/>
          <ac:spMkLst>
            <pc:docMk/>
            <pc:sldMk cId="753325564" sldId="646"/>
            <ac:spMk id="3" creationId="{22D7F8EA-87B7-4C57-8A38-4BDC673E211F}"/>
          </ac:spMkLst>
        </pc:spChg>
      </pc:sldChg>
      <pc:sldChg chg="modNotesTx">
        <pc:chgData name="Japan Sun Shubin" userId="90e3a638bb69b60f" providerId="LiveId" clId="{AB0F4809-23D0-47CA-915E-0DC19AC0F3B7}" dt="2022-01-17T07:16:10.892" v="3450"/>
        <pc:sldMkLst>
          <pc:docMk/>
          <pc:sldMk cId="414167528" sldId="649"/>
        </pc:sldMkLst>
      </pc:sldChg>
      <pc:sldChg chg="modNotesTx">
        <pc:chgData name="Japan Sun Shubin" userId="90e3a638bb69b60f" providerId="LiveId" clId="{AB0F4809-23D0-47CA-915E-0DC19AC0F3B7}" dt="2022-01-17T07:16:04.090" v="3449" actId="20577"/>
        <pc:sldMkLst>
          <pc:docMk/>
          <pc:sldMk cId="1917108597" sldId="650"/>
        </pc:sldMkLst>
      </pc:sldChg>
      <pc:sldChg chg="delSp modSp add mod">
        <pc:chgData name="Japan Sun Shubin" userId="90e3a638bb69b60f" providerId="LiveId" clId="{AB0F4809-23D0-47CA-915E-0DC19AC0F3B7}" dt="2022-01-17T10:51:05.789" v="3632" actId="6549"/>
        <pc:sldMkLst>
          <pc:docMk/>
          <pc:sldMk cId="3599114774" sldId="651"/>
        </pc:sldMkLst>
        <pc:spChg chg="mod">
          <ac:chgData name="Japan Sun Shubin" userId="90e3a638bb69b60f" providerId="LiveId" clId="{AB0F4809-23D0-47CA-915E-0DC19AC0F3B7}" dt="2022-01-17T10:49:40.242" v="3580" actId="20577"/>
          <ac:spMkLst>
            <pc:docMk/>
            <pc:sldMk cId="3599114774" sldId="651"/>
            <ac:spMk id="2" creationId="{242562B1-308C-442C-8A9F-4B9434166619}"/>
          </ac:spMkLst>
        </pc:spChg>
        <pc:spChg chg="mod">
          <ac:chgData name="Japan Sun Shubin" userId="90e3a638bb69b60f" providerId="LiveId" clId="{AB0F4809-23D0-47CA-915E-0DC19AC0F3B7}" dt="2022-01-17T10:51:05.789" v="3632" actId="6549"/>
          <ac:spMkLst>
            <pc:docMk/>
            <pc:sldMk cId="3599114774" sldId="651"/>
            <ac:spMk id="3" creationId="{13F77969-8280-4300-A70D-157923200ECD}"/>
          </ac:spMkLst>
        </pc:spChg>
        <pc:graphicFrameChg chg="del modGraphic">
          <ac:chgData name="Japan Sun Shubin" userId="90e3a638bb69b60f" providerId="LiveId" clId="{AB0F4809-23D0-47CA-915E-0DC19AC0F3B7}" dt="2022-01-17T10:50:56.908" v="3631" actId="478"/>
          <ac:graphicFrameMkLst>
            <pc:docMk/>
            <pc:sldMk cId="3599114774" sldId="651"/>
            <ac:graphicFrameMk id="4" creationId="{A4B42321-5E51-419E-9706-969B4C842DA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2022/1/17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271368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ミス修正　　</a:t>
            </a:r>
            <a:r>
              <a:rPr lang="en-US" altLang="ja-JP" dirty="0"/>
              <a:t>2022/1/11add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待ち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2621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時代の人事革命（仮定名）←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dirty="0">
                <a:latin typeface="Arial" panose="020B0604020202020204" pitchFamily="34" charset="0"/>
              </a:rPr>
              <a:t>業務秘密（略）</a:t>
            </a:r>
            <a:endParaRPr lang="en-US" altLang="ja-JP" sz="1300" dirty="0">
              <a:latin typeface="Arial" panose="020B0604020202020204" pitchFamily="34" charset="0"/>
            </a:endParaRPr>
          </a:p>
          <a:p>
            <a:endParaRPr lang="en-US" altLang="ja-JP" sz="1300" dirty="0">
              <a:latin typeface="Arial" panose="020B0604020202020204" pitchFamily="34" charset="0"/>
            </a:endParaRPr>
          </a:p>
          <a:p>
            <a:r>
              <a:rPr lang="ja-JP" altLang="en-US" sz="1300" dirty="0">
                <a:latin typeface="Arial" panose="020B0604020202020204" pitchFamily="34" charset="0"/>
              </a:rPr>
              <a:t>参照資料：</a:t>
            </a:r>
            <a:r>
              <a:rPr lang="en-US" altLang="ja-JP" sz="1300" dirty="0">
                <a:latin typeface="Arial" panose="020B0604020202020204" pitchFamily="34" charset="0"/>
              </a:rPr>
              <a:t>https://sunshubin.github.io/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02435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230575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プラットフォーム</a:t>
            </a:r>
            <a:r>
              <a:rPr lang="ja-JP" altLang="en-US" dirty="0"/>
              <a:t>（</a:t>
            </a:r>
            <a:r>
              <a:rPr lang="en-US" altLang="ja-JP" dirty="0"/>
              <a:t>2022/1/5</a:t>
            </a:r>
            <a:r>
              <a:rPr lang="ja-JP" altLang="en-US" dirty="0"/>
              <a:t>追加）　翻訳待ち</a:t>
            </a:r>
            <a:endParaRPr lang="en-US" altLang="ja-JP" dirty="0"/>
          </a:p>
          <a:p>
            <a:endParaRPr lang="en-US" altLang="zh-CN" dirty="0"/>
          </a:p>
          <a:p>
            <a:r>
              <a:rPr lang="zh-CN" altLang="en-US" dirty="0"/>
              <a:t>课题：</a:t>
            </a:r>
            <a:endParaRPr lang="en-US" altLang="zh-CN" dirty="0"/>
          </a:p>
          <a:p>
            <a:r>
              <a:rPr lang="zh-CN" altLang="en-US" dirty="0"/>
              <a:t>知识推荐→知识推理→知识图谱构建技术</a:t>
            </a:r>
            <a:r>
              <a:rPr lang="ja-JP" altLang="en-US" dirty="0"/>
              <a:t>（</a:t>
            </a:r>
            <a:r>
              <a:rPr lang="en-US" altLang="ja-JP" dirty="0"/>
              <a:t>2022/1/6</a:t>
            </a:r>
            <a:r>
              <a:rPr lang="zh-CN" altLang="en-US" dirty="0"/>
              <a:t>标记</a:t>
            </a:r>
            <a:r>
              <a:rPr lang="ja-JP" altLang="en-US" dirty="0"/>
              <a:t>）　</a:t>
            </a:r>
            <a:endParaRPr lang="en-US" altLang="zh-CN" dirty="0"/>
          </a:p>
        </p:txBody>
      </p:sp>
    </p:spTree>
    <p:extLst>
      <p:ext uri="{BB962C8B-B14F-4D97-AF65-F5344CB8AC3E}">
        <p14:creationId xmlns:p14="http://schemas.microsoft.com/office/powerpoint/2010/main" val="3079314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ja-JP" dirty="0"/>
          </a:p>
          <a:p>
            <a:r>
              <a:rPr lang="ja-JP" altLang="en-US" dirty="0"/>
              <a:t>理論：</a:t>
            </a:r>
            <a:endParaRPr lang="en-US" altLang="ja-JP" dirty="0"/>
          </a:p>
          <a:p>
            <a:r>
              <a:rPr lang="ja-JP" altLang="en-US" dirty="0"/>
              <a:t>行動経済学</a:t>
            </a:r>
            <a:endParaRPr lang="en-US" altLang="ja-JP" dirty="0"/>
          </a:p>
          <a:p>
            <a:r>
              <a:rPr lang="ja-JP" altLang="en-US" dirty="0"/>
              <a:t>ソーシャルネットワーク</a:t>
            </a:r>
            <a:endParaRPr lang="en-US" altLang="ja-JP" dirty="0"/>
          </a:p>
          <a:p>
            <a:r>
              <a:rPr lang="ja-JP" altLang="en-US" dirty="0"/>
              <a:t>心理学</a:t>
            </a:r>
            <a:endParaRPr lang="en-US" altLang="ja-JP" dirty="0"/>
          </a:p>
          <a:p>
            <a:r>
              <a:rPr lang="ja-JP" altLang="en-US" dirty="0"/>
              <a:t>社会学（</a:t>
            </a:r>
            <a:r>
              <a:rPr lang="en-US" altLang="ja-JP" dirty="0"/>
              <a:t>2022/1/5</a:t>
            </a:r>
            <a:r>
              <a:rPr lang="ja-JP" altLang="en-US" dirty="0"/>
              <a:t>追加）</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ja-JP" dirty="0"/>
              <a:t>2022/1/5</a:t>
            </a:r>
            <a:r>
              <a:rPr kumimoji="1" lang="ja-JP" altLang="en-US" dirty="0"/>
              <a:t>追加</a:t>
            </a:r>
          </a:p>
        </p:txBody>
      </p:sp>
    </p:spTree>
    <p:extLst>
      <p:ext uri="{BB962C8B-B14F-4D97-AF65-F5344CB8AC3E}">
        <p14:creationId xmlns:p14="http://schemas.microsoft.com/office/powerpoint/2010/main" val="3039796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043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待ち（</a:t>
            </a:r>
            <a:r>
              <a:rPr lang="en-US" altLang="ja-JP" dirty="0"/>
              <a:t>2022/1/5</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768910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138795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理論：</a:t>
            </a:r>
            <a:endParaRPr lang="en-US" altLang="ja-JP" dirty="0"/>
          </a:p>
          <a:p>
            <a:r>
              <a:rPr lang="ja-JP" altLang="en-US" dirty="0"/>
              <a:t>会計学</a:t>
            </a:r>
            <a:endParaRPr lang="en-US" altLang="ja-JP" dirty="0"/>
          </a:p>
          <a:p>
            <a:r>
              <a:rPr lang="ja-JP" altLang="en-US" dirty="0"/>
              <a:t>金融学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863688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r>
              <a:rPr lang="ja-JP" altLang="en-US" dirty="0"/>
              <a:t>待ち（</a:t>
            </a:r>
            <a:r>
              <a:rPr lang="en-US" altLang="ja-JP" dirty="0"/>
              <a:t>2022/1/5</a:t>
            </a:r>
            <a:r>
              <a:rPr lang="ja-JP" altLang="en-US" dirty="0"/>
              <a:t>追加）</a:t>
            </a:r>
            <a:endParaRPr lang="zh-CN" altLang="en-US"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8791007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t>必修书目（</a:t>
            </a:r>
            <a:r>
              <a:rPr lang="en-US" altLang="zh-CN" dirty="0"/>
              <a:t>20211213</a:t>
            </a:r>
            <a:r>
              <a:rPr lang="zh-CN" altLang="en-US" dirty="0"/>
              <a:t>追加）</a:t>
            </a:r>
            <a:endParaRPr lang="en-US" altLang="zh-CN" dirty="0"/>
          </a:p>
          <a:p>
            <a:pPr defTabSz="990752">
              <a:defRPr/>
            </a:pPr>
            <a:r>
              <a:rPr lang="zh-CN" altLang="en-US" dirty="0"/>
              <a:t>演讲、沟通与谈判</a:t>
            </a:r>
            <a:endParaRPr lang="en-US" altLang="zh-CN" dirty="0"/>
          </a:p>
          <a:p>
            <a:pPr defTabSz="990752">
              <a:defRPr/>
            </a:pPr>
            <a:r>
              <a:rPr lang="zh-CN" altLang="en-US" dirty="0"/>
              <a:t>商业模式、商业计划书、定位</a:t>
            </a:r>
            <a:endParaRPr lang="en-US" altLang="zh-CN" dirty="0"/>
          </a:p>
          <a:p>
            <a:r>
              <a:rPr lang="zh-CN" altLang="en-US" dirty="0"/>
              <a:t>社交网络</a:t>
            </a:r>
            <a:endParaRPr lang="en-US" altLang="zh-CN" dirty="0"/>
          </a:p>
          <a:p>
            <a:r>
              <a:rPr lang="zh-CN" altLang="en-US" dirty="0"/>
              <a:t>长尾理论</a:t>
            </a:r>
            <a:endParaRPr lang="en-US" altLang="zh-CN" dirty="0"/>
          </a:p>
          <a:p>
            <a:r>
              <a:rPr lang="zh-CN" altLang="en-US" dirty="0"/>
              <a:t>免费、众包</a:t>
            </a:r>
            <a:endParaRPr lang="en-US" altLang="zh-CN" dirty="0"/>
          </a:p>
          <a:p>
            <a:pPr defTabSz="990752">
              <a:defRPr/>
            </a:pPr>
            <a:r>
              <a:rPr lang="zh-CN" altLang="en-US" dirty="0"/>
              <a:t>统计学、行为经济学</a:t>
            </a:r>
            <a:endParaRPr lang="en-US" altLang="zh-CN" dirty="0"/>
          </a:p>
          <a:p>
            <a:endParaRPr lang="en-US" altLang="zh-CN" dirty="0"/>
          </a:p>
          <a:p>
            <a:r>
              <a:rPr lang="zh-CN" altLang="en-US" dirty="0"/>
              <a:t>心理学、游戏化思维、产品游戏化</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defTabSz="990752">
              <a:defRPr/>
            </a:pPr>
            <a:r>
              <a:rPr lang="ja-JP" altLang="en-US" dirty="0"/>
              <a:t>参考資料：</a:t>
            </a:r>
            <a:endParaRPr lang="en-US" altLang="zh-CN" dirty="0"/>
          </a:p>
          <a:p>
            <a:pPr defTabSz="990752">
              <a:defRPr/>
            </a:pPr>
            <a:r>
              <a:rPr lang="ja-JP" altLang="en-US" dirty="0"/>
              <a:t>稲盛和夫の実践　アメーバ経営（</a:t>
            </a:r>
            <a:r>
              <a:rPr lang="en-US" altLang="ja-JP" dirty="0"/>
              <a:t>2022/1/14add</a:t>
            </a:r>
            <a:r>
              <a:rPr lang="ja-JP" altLang="en-US" dirty="0"/>
              <a:t>）</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管理会計</a:t>
            </a:r>
            <a:r>
              <a:rPr lang="ja-JP" altLang="en-US"/>
              <a:t>（</a:t>
            </a:r>
            <a:r>
              <a:rPr lang="en-US" altLang="ja-JP"/>
              <a:t>2022/1/5</a:t>
            </a:r>
            <a:r>
              <a:rPr lang="ja-JP" altLang="en-US"/>
              <a:t>）</a:t>
            </a: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3073814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42451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en-US" altLang="ja-JP" sz="1300" dirty="0"/>
          </a:p>
          <a:p>
            <a:endParaRPr lang="en-US" altLang="ja-JP" sz="1300" dirty="0"/>
          </a:p>
          <a:p>
            <a:r>
              <a:rPr lang="ja-JP" altLang="en-US" sz="1300" dirty="0"/>
              <a:t>参考文献：</a:t>
            </a:r>
            <a:endParaRPr lang="en-US" altLang="ja-JP" sz="1300" dirty="0"/>
          </a:p>
          <a:p>
            <a:r>
              <a:rPr lang="zh-CN" altLang="en-US" sz="1300" dirty="0"/>
              <a:t>绩效使能：超越</a:t>
            </a:r>
            <a:r>
              <a:rPr lang="en-US" altLang="zh-CN" sz="1300" dirty="0"/>
              <a:t>OKR</a:t>
            </a:r>
            <a:r>
              <a:rPr lang="zh-CN" altLang="en-US" sz="1300" dirty="0"/>
              <a:t>（微信读书，</a:t>
            </a:r>
            <a:r>
              <a:rPr lang="en-US" altLang="zh-CN" dirty="0"/>
              <a:t>20211213</a:t>
            </a:r>
            <a:r>
              <a:rPr lang="zh-CN" altLang="en-US" dirty="0"/>
              <a:t>追加</a:t>
            </a:r>
            <a:r>
              <a:rPr lang="zh-CN" altLang="en-US" sz="1300" dirty="0"/>
              <a:t>）</a:t>
            </a:r>
            <a:endParaRPr lang="en-US" altLang="zh-CN" sz="1300" dirty="0"/>
          </a:p>
          <a:p>
            <a:pPr defTabSz="990752">
              <a:defRPr/>
            </a:pPr>
            <a:r>
              <a:rPr lang="zh-CN" altLang="en-US" sz="1300" dirty="0"/>
              <a:t>敏捷团队绩效考核（微信读书，</a:t>
            </a:r>
            <a:r>
              <a:rPr lang="en-US" altLang="zh-CN" dirty="0"/>
              <a:t>20211213</a:t>
            </a:r>
            <a:r>
              <a:rPr lang="zh-CN" altLang="en-US" dirty="0"/>
              <a:t>追加</a:t>
            </a:r>
            <a:r>
              <a:rPr lang="zh-CN" altLang="en-US" sz="1300" dirty="0"/>
              <a:t>）</a:t>
            </a:r>
            <a:endParaRPr lang="en-US" altLang="zh-CN"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3269290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923354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5479378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Netflix</a:t>
            </a:r>
            <a:endParaRPr lang="en-US" altLang="zh-CN" dirty="0"/>
          </a:p>
          <a:p>
            <a:endParaRPr lang="en-US" altLang="zh-CN" dirty="0"/>
          </a:p>
          <a:p>
            <a:endParaRPr lang="en-US" altLang="zh-CN" dirty="0"/>
          </a:p>
          <a:p>
            <a:r>
              <a:rPr lang="ja-JP" altLang="en-US" dirty="0"/>
              <a:t>参考：</a:t>
            </a:r>
            <a:r>
              <a:rPr lang="en-US" altLang="ja-JP" dirty="0"/>
              <a:t>https://sunshubin.github.io/</a:t>
            </a:r>
            <a:r>
              <a:rPr lang="ja-JP" altLang="en-US" dirty="0"/>
              <a:t>　　</a:t>
            </a:r>
            <a:r>
              <a:rPr lang="en-US" altLang="ja-JP" dirty="0"/>
              <a:t>HRTech</a:t>
            </a:r>
            <a:r>
              <a:rPr lang="ja-JP" altLang="en-US" dirty="0"/>
              <a:t>事業文書（</a:t>
            </a:r>
            <a:r>
              <a:rPr lang="en-US" altLang="ja-JP" dirty="0"/>
              <a:t>2022/1/10add</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586292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10082119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2022/1/17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2022/1/17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2022/1/17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2022/1/17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2022/1/17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2022/1/17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トランスコスモス業務改善</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2022/1/17</a:t>
            </a:fld>
            <a:endParaRPr lang="en-US"/>
          </a:p>
        </p:txBody>
      </p:sp>
    </p:spTree>
    <p:extLst>
      <p:ext uri="{BB962C8B-B14F-4D97-AF65-F5344CB8AC3E}">
        <p14:creationId xmlns:p14="http://schemas.microsoft.com/office/powerpoint/2010/main" val="104857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2022/1/17</a:t>
            </a:fld>
            <a:endParaRPr lang="en-US"/>
          </a:p>
        </p:txBody>
      </p:sp>
    </p:spTree>
    <p:extLst>
      <p:ext uri="{BB962C8B-B14F-4D97-AF65-F5344CB8AC3E}">
        <p14:creationId xmlns:p14="http://schemas.microsoft.com/office/powerpoint/2010/main" val="182831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サービス）、リース業者キャンペーン</a:t>
            </a:r>
            <a:r>
              <a:rPr lang="en-US" altLang="ja-JP" dirty="0"/>
              <a:t>12</a:t>
            </a:r>
            <a:r>
              <a:rPr lang="ja-JP" altLang="en-US" dirty="0"/>
              <a:t>カ月	</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p>
          <a:p>
            <a:endParaRPr lang="en-US" altLang="zh-CN" dirty="0"/>
          </a:p>
          <a:p>
            <a:r>
              <a:rPr lang="ja-JP" altLang="en-US" sz="24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のペン、錠など、原則自分好きなものを準備する、最低限のものを支給する可能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2022/1/17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5663822"/>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対策：個人専用ボックスを導入する、座席がフリーになる。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2022/1/17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A60D25-0D06-4182-AA10-FFF4DB646D19}"/>
              </a:ext>
            </a:extLst>
          </p:cNvPr>
          <p:cNvSpPr>
            <a:spLocks noGrp="1"/>
          </p:cNvSpPr>
          <p:nvPr>
            <p:ph type="title"/>
          </p:nvPr>
        </p:nvSpPr>
        <p:spPr/>
        <p:txBody>
          <a:bodyPr/>
          <a:lstStyle/>
          <a:p>
            <a:r>
              <a:rPr lang="ja-JP" altLang="en-US" dirty="0"/>
              <a:t>大宇宙ジャパン会社目標</a:t>
            </a:r>
            <a:endParaRPr lang="zh-CN" altLang="en-US" dirty="0"/>
          </a:p>
        </p:txBody>
      </p:sp>
      <p:sp>
        <p:nvSpPr>
          <p:cNvPr id="2" name="文本占位符 1">
            <a:extLst>
              <a:ext uri="{FF2B5EF4-FFF2-40B4-BE49-F238E27FC236}">
                <a16:creationId xmlns:a16="http://schemas.microsoft.com/office/drawing/2014/main" id="{B1FA0305-939F-462E-AA2E-33F8AD1A2546}"/>
              </a:ext>
            </a:extLst>
          </p:cNvPr>
          <p:cNvSpPr>
            <a:spLocks noGrp="1"/>
          </p:cNvSpPr>
          <p:nvPr>
            <p:ph type="body" idx="1"/>
          </p:nvPr>
        </p:nvSpPr>
        <p:spPr/>
        <p:txBody>
          <a:bodyPr/>
          <a:lstStyle/>
          <a:p>
            <a:endParaRPr lang="zh-CN" altLang="en-US"/>
          </a:p>
        </p:txBody>
      </p:sp>
      <p:sp>
        <p:nvSpPr>
          <p:cNvPr id="5" name="日期占位符 4">
            <a:extLst>
              <a:ext uri="{FF2B5EF4-FFF2-40B4-BE49-F238E27FC236}">
                <a16:creationId xmlns:a16="http://schemas.microsoft.com/office/drawing/2014/main" id="{90B5891F-504B-4E6E-80F6-099BE8C5E622}"/>
              </a:ext>
            </a:extLst>
          </p:cNvPr>
          <p:cNvSpPr>
            <a:spLocks noGrp="1"/>
          </p:cNvSpPr>
          <p:nvPr>
            <p:ph type="dt" sz="half" idx="10"/>
          </p:nvPr>
        </p:nvSpPr>
        <p:spPr/>
        <p:txBody>
          <a:bodyPr/>
          <a:lstStyle/>
          <a:p>
            <a:fld id="{7B2962B5-E044-441A-A7A4-8F0ED1A31E87}" type="datetime1">
              <a:rPr kumimoji="1" lang="zh-CN" altLang="en-US" smtClean="0"/>
              <a:t>2022/1/17</a:t>
            </a:fld>
            <a:endParaRPr kumimoji="1" lang="ja-JP" altLang="en-US"/>
          </a:p>
        </p:txBody>
      </p:sp>
      <p:sp>
        <p:nvSpPr>
          <p:cNvPr id="6" name="灯片编号占位符 1">
            <a:extLst>
              <a:ext uri="{FF2B5EF4-FFF2-40B4-BE49-F238E27FC236}">
                <a16:creationId xmlns:a16="http://schemas.microsoft.com/office/drawing/2014/main" id="{94EAB754-6F1E-4315-ABB4-6365BE7C3D7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14</a:t>
            </a:fld>
            <a:r>
              <a:rPr spc="-45" dirty="0"/>
              <a:t> </a:t>
            </a:r>
            <a:r>
              <a:rPr spc="-5" dirty="0"/>
              <a:t>-</a:t>
            </a:r>
          </a:p>
        </p:txBody>
      </p:sp>
    </p:spTree>
    <p:extLst>
      <p:ext uri="{BB962C8B-B14F-4D97-AF65-F5344CB8AC3E}">
        <p14:creationId xmlns:p14="http://schemas.microsoft.com/office/powerpoint/2010/main" val="94138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2022/1/17</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2022/1/17</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ビジネスモデル：トランス・コスモスグループの地位</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2022/1/17</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7503457" y="99587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8173571" y="1230409"/>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8173570" y="1860782"/>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59796"/>
            <a:ext cx="2366683" cy="369332"/>
          </a:xfrm>
          <a:prstGeom prst="rect">
            <a:avLst/>
          </a:prstGeom>
          <a:noFill/>
          <a:ln>
            <a:solidFill>
              <a:srgbClr val="0070C0"/>
            </a:solidFill>
            <a:prstDash val="dash"/>
          </a:ln>
        </p:spPr>
        <p:txBody>
          <a:bodyPr wrap="square" rtlCol="0">
            <a:spAutoFit/>
          </a:bodyPr>
          <a:lstStyle/>
          <a:p>
            <a:pPr algn="ctr"/>
            <a:r>
              <a:rPr lang="ja-JP" altLang="en-US" dirty="0"/>
              <a:t>人材・労務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8135468"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大宇宙ジャパン</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7897724" y="551232"/>
            <a:ext cx="2366683" cy="369332"/>
          </a:xfrm>
          <a:prstGeom prst="rect">
            <a:avLst/>
          </a:prstGeom>
          <a:noFill/>
          <a:ln>
            <a:noFill/>
            <a:prstDash val="dash"/>
          </a:ln>
        </p:spPr>
        <p:txBody>
          <a:bodyPr wrap="square" rtlCol="0">
            <a:spAutoFit/>
          </a:bodyPr>
          <a:lstStyle/>
          <a:p>
            <a:pPr algn="ctr"/>
            <a:r>
              <a:rPr lang="ja-JP" altLang="en-US" dirty="0"/>
              <a:t>トランス・コスモス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8135467"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t>バーチャルスクール</a:t>
            </a:r>
            <a:endParaRPr lang="en-US" altLang="ja-JP" dirty="0"/>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4106475" cy="4159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4155144" cy="2778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4117043"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44462"/>
            <a:ext cx="4117043" cy="4730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7974057" y="5369091"/>
            <a:ext cx="2689501" cy="369332"/>
          </a:xfrm>
          <a:prstGeom prst="rect">
            <a:avLst/>
          </a:prstGeom>
          <a:noFill/>
          <a:ln w="28575">
            <a:solidFill>
              <a:srgbClr val="FF0000"/>
            </a:solidFill>
            <a:prstDash val="dash"/>
          </a:ln>
        </p:spPr>
        <p:txBody>
          <a:bodyPr wrap="square" rtlCol="0">
            <a:spAutoFit/>
          </a:bodyPr>
          <a:lstStyle/>
          <a:p>
            <a:pPr algn="ctr"/>
            <a:r>
              <a:rPr lang="ja-JP" altLang="en-US" dirty="0"/>
              <a:t>セキュリティ、健康管理</a:t>
            </a:r>
            <a:endParaRPr lang="zh-CN" altLang="en-US" dirty="0"/>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3890142" cy="0"/>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8173570" y="2491342"/>
            <a:ext cx="2366683" cy="369332"/>
          </a:xfrm>
          <a:prstGeom prst="rect">
            <a:avLst/>
          </a:prstGeom>
          <a:noFill/>
          <a:ln w="28575">
            <a:solidFill>
              <a:srgbClr val="FF0000"/>
            </a:solidFill>
            <a:prstDash val="dash"/>
          </a:ln>
        </p:spPr>
        <p:txBody>
          <a:bodyPr wrap="square" rtlCol="0">
            <a:spAutoFit/>
          </a:bodyPr>
          <a:lstStyle/>
          <a:p>
            <a:pPr algn="ctr"/>
            <a:r>
              <a:rPr lang="ja-JP" altLang="en-US" dirty="0"/>
              <a:t>インバウンド</a:t>
            </a:r>
            <a:endParaRPr lang="zh-CN" altLang="en-US" dirty="0"/>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4155145" cy="3501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新事業新規事業です。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2022/1/17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7" name="组合 16">
            <a:extLst>
              <a:ext uri="{FF2B5EF4-FFF2-40B4-BE49-F238E27FC236}">
                <a16:creationId xmlns:a16="http://schemas.microsoft.com/office/drawing/2014/main" id="{1186C9EA-14EB-48A2-AC23-BCECBE04E7E4}"/>
              </a:ext>
            </a:extLst>
          </p:cNvPr>
          <p:cNvGrpSpPr/>
          <p:nvPr/>
        </p:nvGrpSpPr>
        <p:grpSpPr>
          <a:xfrm>
            <a:off x="4328088" y="527686"/>
            <a:ext cx="3619123" cy="1686909"/>
            <a:chOff x="4172042" y="591671"/>
            <a:chExt cx="3841786" cy="2092283"/>
          </a:xfrm>
        </p:grpSpPr>
        <p:pic>
          <p:nvPicPr>
            <p:cNvPr id="15" name="图形 14" descr="城市 纯色填充">
              <a:extLst>
                <a:ext uri="{FF2B5EF4-FFF2-40B4-BE49-F238E27FC236}">
                  <a16:creationId xmlns:a16="http://schemas.microsoft.com/office/drawing/2014/main" id="{355BC353-6ACE-4C72-8427-38CE1D9AB4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5178" y="591671"/>
              <a:ext cx="1479176" cy="1479176"/>
            </a:xfrm>
            <a:prstGeom prst="rect">
              <a:avLst/>
            </a:prstGeom>
          </p:spPr>
        </p:pic>
        <p:sp>
          <p:nvSpPr>
            <p:cNvPr id="16" name="文本框 15">
              <a:extLst>
                <a:ext uri="{FF2B5EF4-FFF2-40B4-BE49-F238E27FC236}">
                  <a16:creationId xmlns:a16="http://schemas.microsoft.com/office/drawing/2014/main" id="{CA0C8256-E5A6-4739-83A9-2FA3B4C2BD7C}"/>
                </a:ext>
              </a:extLst>
            </p:cNvPr>
            <p:cNvSpPr txBox="1"/>
            <p:nvPr/>
          </p:nvSpPr>
          <p:spPr>
            <a:xfrm>
              <a:off x="4172042" y="2111348"/>
              <a:ext cx="3841786" cy="572606"/>
            </a:xfrm>
            <a:prstGeom prst="rect">
              <a:avLst/>
            </a:prstGeom>
            <a:noFill/>
          </p:spPr>
          <p:txBody>
            <a:bodyPr wrap="square" rtlCol="0">
              <a:spAutoFit/>
            </a:bodyPr>
            <a:lstStyle/>
            <a:p>
              <a:pPr algn="ctr"/>
              <a:r>
                <a:rPr lang="ja-JP" altLang="en-US" sz="2400" b="1" dirty="0"/>
                <a:t>トランス・コスモスグループ</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stCxn id="16" idx="2"/>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29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C6AE8-5F44-4CFF-A301-F102DA54F871}"/>
              </a:ext>
            </a:extLst>
          </p:cNvPr>
          <p:cNvSpPr>
            <a:spLocks noGrp="1"/>
          </p:cNvSpPr>
          <p:nvPr>
            <p:ph type="title"/>
          </p:nvPr>
        </p:nvSpPr>
        <p:spPr/>
        <p:txBody>
          <a:bodyPr/>
          <a:lstStyle/>
          <a:p>
            <a:r>
              <a:rPr lang="ja-JP" altLang="en-US"/>
              <a:t>ビジネスモデル：業務プロセス</a:t>
            </a:r>
            <a:endParaRPr lang="zh-CN" altLang="en-US" dirty="0"/>
          </a:p>
        </p:txBody>
      </p:sp>
      <p:sp>
        <p:nvSpPr>
          <p:cNvPr id="3" name="日期占位符 2">
            <a:extLst>
              <a:ext uri="{FF2B5EF4-FFF2-40B4-BE49-F238E27FC236}">
                <a16:creationId xmlns:a16="http://schemas.microsoft.com/office/drawing/2014/main" id="{4011066B-EEBF-4501-B1A3-9941F89EEA50}"/>
              </a:ext>
            </a:extLst>
          </p:cNvPr>
          <p:cNvSpPr>
            <a:spLocks noGrp="1"/>
          </p:cNvSpPr>
          <p:nvPr>
            <p:ph type="dt" sz="half" idx="6"/>
          </p:nvPr>
        </p:nvSpPr>
        <p:spPr/>
        <p:txBody>
          <a:bodyPr/>
          <a:lstStyle/>
          <a:p>
            <a:fld id="{0AB46868-5A7C-4725-90E0-1F90DD911B33}" type="datetime1">
              <a:rPr lang="zh-CN" altLang="en-US" smtClean="0"/>
              <a:t>2022/1/17</a:t>
            </a:fld>
            <a:endParaRPr lang="en-US"/>
          </a:p>
        </p:txBody>
      </p:sp>
      <p:sp>
        <p:nvSpPr>
          <p:cNvPr id="4" name="灯片编号占位符 3">
            <a:extLst>
              <a:ext uri="{FF2B5EF4-FFF2-40B4-BE49-F238E27FC236}">
                <a16:creationId xmlns:a16="http://schemas.microsoft.com/office/drawing/2014/main" id="{76829E8F-D0DC-4BEA-9A4E-EC15C09B5C0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41562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537630008"/>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０．７</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グローバル教育</a:t>
                      </a:r>
                      <a:r>
                        <a:rPr lang="en-US" altLang="ja-JP" dirty="0">
                          <a:latin typeface="SimSun" panose="02010600030101010101" pitchFamily="2" charset="-122"/>
                          <a:ea typeface="SimSun" panose="02010600030101010101" pitchFamily="2" charset="-122"/>
                        </a:rPr>
                        <a:t>DX</a:t>
                      </a:r>
                      <a:r>
                        <a:rPr lang="ja-JP" altLang="en-US" dirty="0">
                          <a:latin typeface="SimSun" panose="02010600030101010101" pitchFamily="2" charset="-122"/>
                          <a:ea typeface="SimSun" panose="02010600030101010101" pitchFamily="2" charset="-122"/>
                        </a:rPr>
                        <a:t>支援事業、マーケティング＆セールス、参考文献</a:t>
                      </a:r>
                      <a:endParaRPr lang="zh-CN" altLang="en-US" dirty="0">
                        <a:latin typeface="SimSun" panose="02010600030101010101" pitchFamily="2" charset="-122"/>
                        <a:ea typeface="SimSun" panose="02010600030101010101" pitchFamily="2" charset="-122"/>
                      </a:endParaRPr>
                    </a:p>
                  </a:txBody>
                  <a:tcPr/>
                </a:tc>
                <a:tc>
                  <a:txBody>
                    <a:bodyPr/>
                    <a:lstStyle/>
                    <a:p>
                      <a:r>
                        <a:rPr lang="en-US" altLang="zh-CN">
                          <a:solidFill>
                            <a:schemeClr val="dk1"/>
                          </a:solidFill>
                          <a:latin typeface="SimSun" panose="02010600030101010101" pitchFamily="2" charset="-122"/>
                          <a:ea typeface="SimSun" panose="02010600030101010101" pitchFamily="2" charset="-122"/>
                          <a:cs typeface="+mn-cs"/>
                        </a:rPr>
                        <a:t>2021/1</a:t>
                      </a:r>
                      <a:r>
                        <a:rPr lang="en-US" altLang="ja-JP">
                          <a:solidFill>
                            <a:schemeClr val="dk1"/>
                          </a:solidFill>
                          <a:latin typeface="SimSun" panose="02010600030101010101" pitchFamily="2" charset="-122"/>
                          <a:ea typeface="SimSun" panose="02010600030101010101" pitchFamily="2" charset="-122"/>
                          <a:cs typeface="+mn-cs"/>
                        </a:rPr>
                        <a:t>2</a:t>
                      </a:r>
                      <a:r>
                        <a:rPr lang="en-US" altLang="zh-CN">
                          <a:solidFill>
                            <a:schemeClr val="dk1"/>
                          </a:solidFill>
                          <a:latin typeface="SimSun" panose="02010600030101010101" pitchFamily="2" charset="-122"/>
                          <a:ea typeface="SimSun" panose="02010600030101010101" pitchFamily="2" charset="-122"/>
                          <a:cs typeface="+mn-cs"/>
                        </a:rPr>
                        <a:t>/</a:t>
                      </a:r>
                      <a:r>
                        <a:rPr lang="en-US" altLang="ja-JP">
                          <a:solidFill>
                            <a:schemeClr val="dk1"/>
                          </a:solidFill>
                          <a:latin typeface="SimSun" panose="02010600030101010101" pitchFamily="2" charset="-122"/>
                          <a:ea typeface="SimSun" panose="02010600030101010101" pitchFamily="2" charset="-122"/>
                          <a:cs typeface="+mn-cs"/>
                        </a:rPr>
                        <a:t>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０．４</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親会社業務連携の業務改善反省</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222459763"/>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大宇宙ジャパン業務改善</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2022/1/17</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98394324"/>
              </p:ext>
            </p:extLst>
          </p:nvPr>
        </p:nvGraphicFramePr>
        <p:xfrm>
          <a:off x="315152" y="492443"/>
          <a:ext cx="11561696" cy="51257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トランスコスモス株式会社業務を全面</a:t>
                      </a:r>
                      <a:r>
                        <a:rPr lang="ja-JP" altLang="en-US" sz="1800" dirty="0">
                          <a:solidFill>
                            <a:schemeClr val="dk1"/>
                          </a:solidFill>
                          <a:effectLst/>
                          <a:latin typeface="+mn-ea"/>
                          <a:ea typeface="+mn-ea"/>
                          <a:cs typeface="+mn-cs"/>
                        </a:rPr>
                        <a:t>な</a:t>
                      </a:r>
                      <a:r>
                        <a:rPr lang="zh-CN" altLang="zh-CN" sz="1800" dirty="0">
                          <a:solidFill>
                            <a:schemeClr val="dk1"/>
                          </a:solidFill>
                          <a:effectLst/>
                          <a:latin typeface="+mn-ea"/>
                          <a:ea typeface="+mn-ea"/>
                          <a:cs typeface="+mn-cs"/>
                        </a:rPr>
                        <a:t>サポートし、コア技術は強くなる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a:solidFill>
                            <a:schemeClr val="dk1"/>
                          </a:solidFill>
                          <a:effectLst/>
                          <a:latin typeface="+mn-ea"/>
                          <a:ea typeface="+mn-ea"/>
                          <a:cs typeface="+mn-cs"/>
                        </a:rPr>
                        <a:t>EC</a:t>
                      </a:r>
                      <a:r>
                        <a:rPr lang="ja-JP" altLang="en-US" sz="180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zh-CN" altLang="zh-CN" sz="1800" dirty="0">
                          <a:solidFill>
                            <a:schemeClr val="dk1"/>
                          </a:solidFill>
                          <a:effectLst/>
                          <a:latin typeface="+mn-ea"/>
                          <a:ea typeface="+mn-ea"/>
                          <a:cs typeface="+mn-cs"/>
                        </a:rPr>
                        <a:t>トランスコスモス株式会社グループに　技術力№１の子会社になる</a:t>
                      </a:r>
                      <a:endParaRPr lang="en-US" altLang="zh-CN" sz="1800" dirty="0">
                        <a:solidFill>
                          <a:schemeClr val="dk1"/>
                        </a:solidFill>
                        <a:effectLst/>
                        <a:latin typeface="+mn-ea"/>
                        <a:ea typeface="+mn-ea"/>
                        <a:cs typeface="+mn-cs"/>
                      </a:endParaRPr>
                    </a:p>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txBody>
                  <a:tcPr/>
                </a:tc>
                <a:tc>
                  <a:txBody>
                    <a:bodyPr/>
                    <a:lstStyle/>
                    <a:p>
                      <a:r>
                        <a:rPr lang="en-US" altLang="zh-CN" sz="1800" dirty="0">
                          <a:solidFill>
                            <a:schemeClr val="dk1"/>
                          </a:solidFill>
                          <a:effectLst/>
                          <a:latin typeface="+mn-ea"/>
                          <a:ea typeface="+mn-ea"/>
                          <a:cs typeface="+mn-cs"/>
                        </a:rPr>
                        <a:t>7</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1</a:t>
                      </a:r>
                    </a:p>
                    <a:p>
                      <a:r>
                        <a:rPr lang="en-US" altLang="ja-JP" sz="1800" dirty="0">
                          <a:solidFill>
                            <a:schemeClr val="dk1"/>
                          </a:solidFill>
                          <a:effectLst/>
                          <a:latin typeface="+mn-ea"/>
                          <a:ea typeface="+mn-ea"/>
                          <a:cs typeface="+mn-cs"/>
                        </a:rPr>
                        <a:t>210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txBody>
                  <a:tcPr/>
                </a:tc>
                <a:tc>
                  <a:txBody>
                    <a:bodyPr/>
                    <a:lstStyle/>
                    <a:p>
                      <a:r>
                        <a:rPr lang="en-US" altLang="ja-JP" dirty="0">
                          <a:latin typeface="+mn-ea"/>
                          <a:ea typeface="+mn-ea"/>
                        </a:rPr>
                        <a:t>6</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ja-JP" dirty="0">
                          <a:latin typeface="+mn-ea"/>
                          <a:ea typeface="+mn-ea"/>
                        </a:rPr>
                        <a:t>1.5</a:t>
                      </a:r>
                      <a:r>
                        <a:rPr lang="zh-CN" altLang="zh-CN" sz="1800" b="0" dirty="0">
                          <a:solidFill>
                            <a:schemeClr val="tx1"/>
                          </a:solidFill>
                          <a:effectLst/>
                          <a:latin typeface="+mn-ea"/>
                          <a:ea typeface="+mn-ea"/>
                          <a:cs typeface="+mn-cs"/>
                        </a:rPr>
                        <a:t>：</a:t>
                      </a:r>
                      <a:r>
                        <a:rPr lang="en-US" altLang="ja-JP" dirty="0">
                          <a:latin typeface="+mn-ea"/>
                          <a:ea typeface="+mn-ea"/>
                        </a:rPr>
                        <a:t>1</a:t>
                      </a:r>
                    </a:p>
                    <a:p>
                      <a:r>
                        <a:rPr lang="en-US" altLang="ja-JP" dirty="0">
                          <a:latin typeface="+mn-ea"/>
                          <a:ea typeface="+mn-ea"/>
                        </a:rPr>
                        <a:t>240</a:t>
                      </a:r>
                      <a:r>
                        <a:rPr lang="zh-CN" altLang="zh-CN" sz="1800" b="0" dirty="0">
                          <a:solidFill>
                            <a:schemeClr val="tx1"/>
                          </a:solidFill>
                          <a:effectLst/>
                          <a:latin typeface="+mn-ea"/>
                          <a:ea typeface="+mn-ea"/>
                          <a:cs typeface="+mn-cs"/>
                        </a:rPr>
                        <a:t>：</a:t>
                      </a:r>
                      <a:r>
                        <a:rPr lang="en-US" altLang="ja-JP" dirty="0">
                          <a:latin typeface="+mn-ea"/>
                          <a:ea typeface="+mn-ea"/>
                        </a:rPr>
                        <a:t>60</a:t>
                      </a:r>
                      <a:r>
                        <a:rPr lang="zh-CN" altLang="zh-CN" sz="1800" b="0" dirty="0">
                          <a:solidFill>
                            <a:schemeClr val="tx1"/>
                          </a:solidFill>
                          <a:effectLst/>
                          <a:latin typeface="+mn-ea"/>
                          <a:ea typeface="+mn-ea"/>
                          <a:cs typeface="+mn-cs"/>
                        </a:rPr>
                        <a:t>：</a:t>
                      </a:r>
                      <a:r>
                        <a:rPr lang="en-US" altLang="ja-JP" dirty="0">
                          <a:latin typeface="+mn-ea"/>
                          <a:ea typeface="+mn-ea"/>
                        </a:rPr>
                        <a:t>60</a:t>
                      </a:r>
                      <a:r>
                        <a:rPr lang="zh-CN" altLang="zh-CN" sz="1800" b="0" dirty="0">
                          <a:solidFill>
                            <a:schemeClr val="tx1"/>
                          </a:solidFill>
                          <a:effectLst/>
                          <a:latin typeface="+mn-ea"/>
                          <a:ea typeface="+mn-ea"/>
                          <a:cs typeface="+mn-cs"/>
                        </a:rPr>
                        <a:t>：</a:t>
                      </a:r>
                      <a:r>
                        <a:rPr lang="en-US" altLang="ja-JP" dirty="0">
                          <a:latin typeface="+mn-ea"/>
                          <a:ea typeface="+mn-ea"/>
                        </a:rPr>
                        <a:t>40</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a:t>
                      </a:r>
                      <a:endParaRPr lang="zh-CN" altLang="en-US" dirty="0">
                        <a:latin typeface="+mn-ea"/>
                        <a:ea typeface="+mn-ea"/>
                      </a:endParaRPr>
                    </a:p>
                  </a:txBody>
                  <a:tcPr/>
                </a:tc>
                <a:tc>
                  <a:txBody>
                    <a:bodyPr/>
                    <a:lstStyle/>
                    <a:p>
                      <a:r>
                        <a:rPr lang="en-US" altLang="ja-JP" dirty="0">
                          <a:latin typeface="+mn-ea"/>
                          <a:ea typeface="+mn-ea"/>
                        </a:rPr>
                        <a:t>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2</a:t>
                      </a:r>
                      <a:r>
                        <a:rPr lang="zh-CN" altLang="zh-CN" sz="1800" b="0" dirty="0">
                          <a:solidFill>
                            <a:schemeClr val="tx1"/>
                          </a:solidFill>
                          <a:effectLst/>
                          <a:latin typeface="+mn-ea"/>
                          <a:ea typeface="+mn-ea"/>
                          <a:cs typeface="+mn-cs"/>
                        </a:rPr>
                        <a:t>：</a:t>
                      </a:r>
                      <a:r>
                        <a:rPr lang="ja-JP" altLang="en-US" dirty="0">
                          <a:latin typeface="+mn-ea"/>
                          <a:ea typeface="+mn-ea"/>
                        </a:rPr>
                        <a:t>１</a:t>
                      </a:r>
                      <a:endParaRPr lang="en-US" altLang="ja-JP" dirty="0">
                        <a:latin typeface="+mn-ea"/>
                        <a:ea typeface="+mn-ea"/>
                      </a:endParaRPr>
                    </a:p>
                    <a:p>
                      <a:r>
                        <a:rPr lang="en-US" altLang="ja-JP" dirty="0">
                          <a:latin typeface="+mn-ea"/>
                          <a:ea typeface="+mn-ea"/>
                        </a:rPr>
                        <a:t>250</a:t>
                      </a:r>
                      <a:r>
                        <a:rPr lang="zh-CN" altLang="zh-CN" sz="1800" b="0" dirty="0">
                          <a:solidFill>
                            <a:schemeClr val="tx1"/>
                          </a:solidFill>
                          <a:effectLst/>
                          <a:latin typeface="+mn-ea"/>
                          <a:ea typeface="+mn-ea"/>
                          <a:cs typeface="+mn-cs"/>
                        </a:rPr>
                        <a:t>：</a:t>
                      </a:r>
                      <a:r>
                        <a:rPr lang="en-US" altLang="ja-JP" dirty="0">
                          <a:latin typeface="+mn-ea"/>
                          <a:ea typeface="+mn-ea"/>
                        </a:rPr>
                        <a:t>100</a:t>
                      </a:r>
                      <a:r>
                        <a:rPr lang="zh-CN" altLang="zh-CN" sz="1800" b="0" dirty="0">
                          <a:solidFill>
                            <a:schemeClr val="tx1"/>
                          </a:solidFill>
                          <a:effectLst/>
                          <a:latin typeface="+mn-ea"/>
                          <a:ea typeface="+mn-ea"/>
                          <a:cs typeface="+mn-cs"/>
                        </a:rPr>
                        <a:t>：</a:t>
                      </a:r>
                      <a:r>
                        <a:rPr lang="ja-JP" altLang="en-US" dirty="0">
                          <a:latin typeface="+mn-ea"/>
                          <a:ea typeface="+mn-ea"/>
                        </a:rPr>
                        <a:t>１００</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50</a:t>
                      </a:r>
                      <a:endParaRPr lang="zh-CN" altLang="en-US"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2022/1/17</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022460"/>
            <a:ext cx="11561696" cy="369332"/>
          </a:xfrm>
          <a:prstGeom prst="rect">
            <a:avLst/>
          </a:prstGeom>
          <a:noFill/>
        </p:spPr>
        <p:txBody>
          <a:bodyPr wrap="square">
            <a:spAutoFit/>
          </a:bodyPr>
          <a:lstStyle/>
          <a:p>
            <a:r>
              <a:rPr lang="en-US" altLang="ja-JP" dirty="0"/>
              <a:t>OS</a:t>
            </a:r>
            <a:r>
              <a:rPr lang="ja-JP" altLang="en-US" dirty="0"/>
              <a:t>：アウトソーシング　　</a:t>
            </a:r>
            <a:r>
              <a:rPr lang="en-US" altLang="ja-JP" dirty="0"/>
              <a:t>SS</a:t>
            </a:r>
            <a:r>
              <a:rPr lang="ja-JP" altLang="en-US" dirty="0"/>
              <a:t>：ソリューションサービス　</a:t>
            </a:r>
            <a:r>
              <a:rPr lang="en-US" altLang="ja-JP" dirty="0" err="1"/>
              <a:t>iLab</a:t>
            </a:r>
            <a:r>
              <a:rPr lang="ja-JP" altLang="en-US" dirty="0"/>
              <a:t>：自社研究・新規事業創出</a:t>
            </a:r>
          </a:p>
        </p:txBody>
      </p:sp>
    </p:spTree>
    <p:extLst>
      <p:ext uri="{BB962C8B-B14F-4D97-AF65-F5344CB8AC3E}">
        <p14:creationId xmlns:p14="http://schemas.microsoft.com/office/powerpoint/2010/main" val="792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1279806446"/>
              </p:ext>
            </p:extLst>
          </p:nvPr>
        </p:nvGraphicFramePr>
        <p:xfrm>
          <a:off x="315152" y="540380"/>
          <a:ext cx="11561696" cy="4119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a:t>
                      </a:r>
                      <a:r>
                        <a:rPr lang="ja-JP" altLang="en-US" sz="1800">
                          <a:solidFill>
                            <a:schemeClr val="dk1"/>
                          </a:solidFill>
                          <a:effectLst/>
                          <a:latin typeface="+mn-ea"/>
                          <a:ea typeface="+mn-ea"/>
                          <a:cs typeface="+mn-cs"/>
                        </a:rPr>
                        <a:t>、安否、健康）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en-US" altLang="ja-JP" dirty="0">
                          <a:latin typeface="+mn-ea"/>
                          <a:ea typeface="+mn-ea"/>
                        </a:rPr>
                        <a:t>4</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1</a:t>
                      </a:r>
                    </a:p>
                    <a:p>
                      <a:r>
                        <a:rPr lang="en-US" altLang="ja-JP" b="0" dirty="0">
                          <a:solidFill>
                            <a:schemeClr val="tx1"/>
                          </a:solidFill>
                          <a:latin typeface="+mn-ea"/>
                          <a:ea typeface="+mn-ea"/>
                        </a:rPr>
                        <a:t>280</a:t>
                      </a:r>
                      <a:r>
                        <a:rPr lang="zh-CN" altLang="en-US" dirty="0">
                          <a:latin typeface="+mn-ea"/>
                          <a:ea typeface="+mn-ea"/>
                        </a:rPr>
                        <a:t>：</a:t>
                      </a:r>
                      <a:r>
                        <a:rPr lang="en-US" altLang="ja-JP" dirty="0">
                          <a:latin typeface="+mn-ea"/>
                          <a:ea typeface="+mn-ea"/>
                        </a:rPr>
                        <a:t>175:</a:t>
                      </a:r>
                      <a:r>
                        <a:rPr lang="zh-CN" altLang="en-US" dirty="0">
                          <a:latin typeface="+mn-ea"/>
                          <a:ea typeface="+mn-ea"/>
                        </a:rPr>
                        <a:t>：</a:t>
                      </a:r>
                      <a:r>
                        <a:rPr lang="en-US" altLang="ja-JP" dirty="0">
                          <a:latin typeface="+mn-ea"/>
                          <a:ea typeface="+mn-ea"/>
                        </a:rPr>
                        <a:t>175</a:t>
                      </a:r>
                      <a:r>
                        <a:rPr lang="zh-CN" altLang="en-US" dirty="0">
                          <a:latin typeface="+mn-ea"/>
                          <a:ea typeface="+mn-ea"/>
                        </a:rPr>
                        <a:t>：</a:t>
                      </a:r>
                      <a:r>
                        <a:rPr lang="en-US" altLang="ja-JP" dirty="0">
                          <a:latin typeface="+mn-ea"/>
                          <a:ea typeface="+mn-ea"/>
                        </a:rPr>
                        <a:t>70</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endParaRPr lang="en-US" altLang="zh-CN" dirty="0">
                        <a:latin typeface="+mn-ea"/>
                        <a:ea typeface="+mn-ea"/>
                      </a:endParaRPr>
                    </a:p>
                  </a:txBody>
                  <a:tcPr/>
                </a:tc>
                <a:tc>
                  <a:txBody>
                    <a:bodyPr/>
                    <a:lstStyle/>
                    <a:p>
                      <a:r>
                        <a:rPr lang="en-US" altLang="ja-JP" dirty="0">
                          <a:latin typeface="+mn-ea"/>
                          <a:ea typeface="+mn-ea"/>
                        </a:rPr>
                        <a:t>3.5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3</a:t>
                      </a:r>
                      <a:r>
                        <a:rPr lang="zh-CN" altLang="en-US" dirty="0">
                          <a:latin typeface="+mn-ea"/>
                          <a:ea typeface="+mn-ea"/>
                        </a:rPr>
                        <a:t>：</a:t>
                      </a:r>
                      <a:r>
                        <a:rPr lang="en-US" altLang="ja-JP" dirty="0">
                          <a:latin typeface="+mn-ea"/>
                          <a:ea typeface="+mn-ea"/>
                        </a:rPr>
                        <a:t>1</a:t>
                      </a:r>
                    </a:p>
                    <a:p>
                      <a:r>
                        <a:rPr lang="en-US" altLang="ja-JP" dirty="0">
                          <a:latin typeface="+mn-ea"/>
                          <a:ea typeface="+mn-ea"/>
                        </a:rPr>
                        <a:t>350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ja-JP" dirty="0">
                          <a:latin typeface="+mn-ea"/>
                          <a:ea typeface="+mn-ea"/>
                        </a:rPr>
                        <a:t>300</a:t>
                      </a:r>
                      <a:r>
                        <a:rPr lang="zh-CN" altLang="en-US" dirty="0">
                          <a:latin typeface="+mn-ea"/>
                          <a:ea typeface="+mn-ea"/>
                        </a:rPr>
                        <a:t>：</a:t>
                      </a:r>
                      <a:r>
                        <a:rPr lang="en-US" altLang="ja-JP"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en-US" altLang="ja-JP" dirty="0">
                          <a:latin typeface="+mn-ea"/>
                          <a:ea typeface="+mn-ea"/>
                        </a:rPr>
                        <a:t>3</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ja-JP" dirty="0">
                          <a:latin typeface="+mn-ea"/>
                          <a:ea typeface="+mn-ea"/>
                        </a:rPr>
                        <a:t>1</a:t>
                      </a:r>
                    </a:p>
                    <a:p>
                      <a:r>
                        <a:rPr lang="en-US" altLang="ja-JP" dirty="0">
                          <a:latin typeface="+mn-ea"/>
                          <a:ea typeface="+mn-ea"/>
                        </a:rPr>
                        <a:t>390</a:t>
                      </a:r>
                      <a:r>
                        <a:rPr lang="zh-CN" altLang="en-US" dirty="0">
                          <a:latin typeface="+mn-ea"/>
                          <a:ea typeface="+mn-ea"/>
                        </a:rPr>
                        <a:t>：</a:t>
                      </a:r>
                      <a:r>
                        <a:rPr lang="en-US" altLang="ja-JP" dirty="0">
                          <a:latin typeface="+mn-ea"/>
                          <a:ea typeface="+mn-ea"/>
                        </a:rPr>
                        <a:t>325</a:t>
                      </a:r>
                      <a:r>
                        <a:rPr lang="zh-CN" altLang="en-US" dirty="0">
                          <a:latin typeface="+mn-ea"/>
                          <a:ea typeface="+mn-ea"/>
                        </a:rPr>
                        <a:t>：</a:t>
                      </a:r>
                      <a:r>
                        <a:rPr lang="en-US" altLang="ja-JP" dirty="0">
                          <a:latin typeface="+mn-ea"/>
                          <a:ea typeface="+mn-ea"/>
                        </a:rPr>
                        <a:t>455</a:t>
                      </a:r>
                      <a:r>
                        <a:rPr lang="zh-CN" altLang="en-US" dirty="0">
                          <a:latin typeface="+mn-ea"/>
                          <a:ea typeface="+mn-ea"/>
                        </a:rPr>
                        <a:t>：</a:t>
                      </a:r>
                      <a:r>
                        <a:rPr lang="en-US" altLang="ja-JP" dirty="0">
                          <a:latin typeface="+mn-ea"/>
                          <a:ea typeface="+mn-ea"/>
                        </a:rPr>
                        <a:t>130</a:t>
                      </a:r>
                      <a:endParaRPr lang="zh-CN" altLang="en-US" dirty="0">
                        <a:latin typeface="+mn-ea"/>
                        <a:ea typeface="+mn-ea"/>
                      </a:endParaRPr>
                    </a:p>
                  </a:txBody>
                  <a:tcPr/>
                </a:tc>
                <a:extLst>
                  <a:ext uri="{0D108BD9-81ED-4DB2-BD59-A6C34878D82A}">
                    <a16:rowId xmlns:a16="http://schemas.microsoft.com/office/drawing/2014/main" val="3723743411"/>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en-US" altLang="ja-JP" dirty="0">
                          <a:latin typeface="+mn-ea"/>
                          <a:ea typeface="+mn-ea"/>
                        </a:rPr>
                        <a:t>2.5</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ja-JP" dirty="0">
                          <a:latin typeface="+mn-ea"/>
                          <a:ea typeface="+mn-ea"/>
                        </a:rPr>
                        <a:t>4</a:t>
                      </a:r>
                      <a:r>
                        <a:rPr lang="zh-CN" altLang="en-US" dirty="0">
                          <a:latin typeface="+mn-ea"/>
                          <a:ea typeface="+mn-ea"/>
                        </a:rPr>
                        <a:t>：</a:t>
                      </a:r>
                      <a:r>
                        <a:rPr lang="en-US" altLang="ja-JP" dirty="0">
                          <a:latin typeface="+mn-ea"/>
                          <a:ea typeface="+mn-ea"/>
                        </a:rPr>
                        <a:t>1</a:t>
                      </a:r>
                    </a:p>
                    <a:p>
                      <a:r>
                        <a:rPr lang="en-US" altLang="ja-JP" dirty="0">
                          <a:latin typeface="+mn-ea"/>
                          <a:ea typeface="+mn-ea"/>
                        </a:rPr>
                        <a:t>400</a:t>
                      </a:r>
                      <a:r>
                        <a:rPr lang="zh-CN" altLang="en-US" dirty="0">
                          <a:latin typeface="+mn-ea"/>
                          <a:ea typeface="+mn-ea"/>
                        </a:rPr>
                        <a:t>：</a:t>
                      </a:r>
                      <a:r>
                        <a:rPr lang="en-US" altLang="ja-JP" dirty="0">
                          <a:latin typeface="+mn-ea"/>
                          <a:ea typeface="+mn-ea"/>
                        </a:rPr>
                        <a:t>400</a:t>
                      </a:r>
                      <a:r>
                        <a:rPr lang="zh-CN" altLang="en-US" dirty="0">
                          <a:latin typeface="+mn-ea"/>
                          <a:ea typeface="+mn-ea"/>
                        </a:rPr>
                        <a:t>：</a:t>
                      </a:r>
                      <a:r>
                        <a:rPr lang="en-US" altLang="ja-JP" dirty="0">
                          <a:latin typeface="+mn-ea"/>
                          <a:ea typeface="+mn-ea"/>
                        </a:rPr>
                        <a:t>640</a:t>
                      </a:r>
                      <a:r>
                        <a:rPr lang="zh-CN" altLang="en-US" dirty="0">
                          <a:latin typeface="+mn-ea"/>
                          <a:ea typeface="+mn-ea"/>
                        </a:rPr>
                        <a:t>：</a:t>
                      </a:r>
                      <a:r>
                        <a:rPr lang="en-US" altLang="ja-JP" dirty="0">
                          <a:latin typeface="+mn-ea"/>
                          <a:ea typeface="+mn-ea"/>
                        </a:rPr>
                        <a:t>160</a:t>
                      </a:r>
                      <a:endParaRPr lang="zh-CN" altLang="en-US" dirty="0">
                        <a:latin typeface="+mn-ea"/>
                        <a:ea typeface="+mn-ea"/>
                      </a:endParaRPr>
                    </a:p>
                  </a:txBody>
                  <a:tcPr/>
                </a:tc>
                <a:extLst>
                  <a:ext uri="{0D108BD9-81ED-4DB2-BD59-A6C34878D82A}">
                    <a16:rowId xmlns:a16="http://schemas.microsoft.com/office/drawing/2014/main" val="2614410228"/>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dirty="0">
                        <a:latin typeface="+mn-ea"/>
                        <a:ea typeface="+mn-ea"/>
                      </a:endParaRPr>
                    </a:p>
                  </a:txBody>
                  <a:tcPr/>
                </a:tc>
                <a:tc>
                  <a:txBody>
                    <a:bodyPr/>
                    <a:lstStyle/>
                    <a:p>
                      <a:r>
                        <a:rPr lang="en-US" altLang="ja-JP" dirty="0">
                          <a:latin typeface="+mn-ea"/>
                          <a:ea typeface="+mn-ea"/>
                        </a:rPr>
                        <a:t>2</a:t>
                      </a:r>
                      <a:r>
                        <a:rPr lang="zh-CN" altLang="en-US" dirty="0">
                          <a:latin typeface="+mn-ea"/>
                          <a:ea typeface="+mn-ea"/>
                        </a:rPr>
                        <a:t>：</a:t>
                      </a:r>
                      <a:r>
                        <a:rPr lang="en-US" altLang="ja-JP" dirty="0">
                          <a:latin typeface="+mn-ea"/>
                          <a:ea typeface="+mn-ea"/>
                        </a:rPr>
                        <a:t>3</a:t>
                      </a:r>
                      <a:r>
                        <a:rPr lang="zh-CN" altLang="en-US" dirty="0">
                          <a:latin typeface="+mn-ea"/>
                          <a:ea typeface="+mn-ea"/>
                        </a:rPr>
                        <a:t>：</a:t>
                      </a:r>
                      <a:r>
                        <a:rPr lang="en-US" altLang="ja-JP" dirty="0">
                          <a:latin typeface="+mn-ea"/>
                          <a:ea typeface="+mn-ea"/>
                        </a:rPr>
                        <a:t>4</a:t>
                      </a:r>
                      <a:r>
                        <a:rPr lang="zh-CN" altLang="en-US" dirty="0">
                          <a:latin typeface="+mn-ea"/>
                          <a:ea typeface="+mn-ea"/>
                        </a:rPr>
                        <a:t>：</a:t>
                      </a:r>
                      <a:r>
                        <a:rPr lang="en-US" altLang="ja-JP" dirty="0">
                          <a:latin typeface="+mn-ea"/>
                          <a:ea typeface="+mn-ea"/>
                        </a:rPr>
                        <a:t>1</a:t>
                      </a:r>
                    </a:p>
                    <a:p>
                      <a:r>
                        <a:rPr lang="en-US" altLang="ja-JP" dirty="0">
                          <a:latin typeface="+mn-ea"/>
                          <a:ea typeface="+mn-ea"/>
                        </a:rPr>
                        <a:t>400</a:t>
                      </a:r>
                      <a:r>
                        <a:rPr lang="zh-CN" altLang="en-US" dirty="0">
                          <a:latin typeface="+mn-ea"/>
                          <a:ea typeface="+mn-ea"/>
                        </a:rPr>
                        <a:t>：</a:t>
                      </a:r>
                      <a:r>
                        <a:rPr lang="en-US" altLang="ja-JP" dirty="0">
                          <a:latin typeface="+mn-ea"/>
                          <a:ea typeface="+mn-ea"/>
                        </a:rPr>
                        <a:t>600</a:t>
                      </a:r>
                      <a:r>
                        <a:rPr lang="zh-CN" altLang="en-US" dirty="0">
                          <a:latin typeface="+mn-ea"/>
                          <a:ea typeface="+mn-ea"/>
                        </a:rPr>
                        <a:t>：</a:t>
                      </a:r>
                      <a:r>
                        <a:rPr lang="en-US" altLang="ja-JP" dirty="0">
                          <a:latin typeface="+mn-ea"/>
                          <a:ea typeface="+mn-ea"/>
                        </a:rPr>
                        <a:t>800</a:t>
                      </a:r>
                      <a:r>
                        <a:rPr lang="zh-CN" altLang="en-US" dirty="0">
                          <a:latin typeface="+mn-ea"/>
                          <a:ea typeface="+mn-ea"/>
                        </a:rPr>
                        <a:t>：</a:t>
                      </a:r>
                      <a:r>
                        <a:rPr lang="en-US" altLang="ja-JP"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2022/1/17</a:t>
            </a:fld>
            <a:endParaRPr lang="en-US"/>
          </a:p>
        </p:txBody>
      </p:sp>
    </p:spTree>
    <p:extLst>
      <p:ext uri="{BB962C8B-B14F-4D97-AF65-F5344CB8AC3E}">
        <p14:creationId xmlns:p14="http://schemas.microsoft.com/office/powerpoint/2010/main" val="379468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AE40EA-FE9F-4799-8FA7-96F3921219B1}"/>
              </a:ext>
            </a:extLst>
          </p:cNvPr>
          <p:cNvSpPr>
            <a:spLocks noGrp="1"/>
          </p:cNvSpPr>
          <p:nvPr>
            <p:ph type="title"/>
          </p:nvPr>
        </p:nvSpPr>
        <p:spPr>
          <a:xfrm>
            <a:off x="831850" y="3639145"/>
            <a:ext cx="10515600" cy="923330"/>
          </a:xfrm>
        </p:spPr>
        <p:txBody>
          <a:bodyPr/>
          <a:lstStyle/>
          <a:p>
            <a:r>
              <a:rPr lang="ja-JP" altLang="en-US" dirty="0"/>
              <a:t>マーキング戦略</a:t>
            </a:r>
            <a:endParaRPr lang="zh-CN" altLang="en-US" dirty="0"/>
          </a:p>
        </p:txBody>
      </p:sp>
      <p:sp>
        <p:nvSpPr>
          <p:cNvPr id="5" name="文本占位符 4">
            <a:extLst>
              <a:ext uri="{FF2B5EF4-FFF2-40B4-BE49-F238E27FC236}">
                <a16:creationId xmlns:a16="http://schemas.microsoft.com/office/drawing/2014/main" id="{DE6F6097-3A33-46FA-9CD9-9155119A7C99}"/>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E47159F8-0876-42FB-9CD0-8E496356C01F}"/>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22</a:t>
            </a:fld>
            <a:endParaRPr kumimoji="1" lang="ja-JP" altLang="en-US"/>
          </a:p>
        </p:txBody>
      </p:sp>
      <p:sp>
        <p:nvSpPr>
          <p:cNvPr id="3" name="日期占位符 2">
            <a:extLst>
              <a:ext uri="{FF2B5EF4-FFF2-40B4-BE49-F238E27FC236}">
                <a16:creationId xmlns:a16="http://schemas.microsoft.com/office/drawing/2014/main" id="{733DEF35-B8A8-421E-90A9-430E51A4FAA8}"/>
              </a:ext>
            </a:extLst>
          </p:cNvPr>
          <p:cNvSpPr>
            <a:spLocks noGrp="1"/>
          </p:cNvSpPr>
          <p:nvPr>
            <p:ph type="dt" sz="half" idx="10"/>
          </p:nvPr>
        </p:nvSpPr>
        <p:spPr/>
        <p:txBody>
          <a:bodyPr/>
          <a:lstStyle/>
          <a:p>
            <a:fld id="{70391B5C-486D-4BFD-9A57-AD4D87003126}" type="datetime1">
              <a:rPr kumimoji="1" lang="zh-CN" altLang="en-US" smtClean="0"/>
              <a:t>2022/1/17</a:t>
            </a:fld>
            <a:endParaRPr kumimoji="1" lang="ja-JP" altLang="en-US"/>
          </a:p>
        </p:txBody>
      </p:sp>
    </p:spTree>
    <p:extLst>
      <p:ext uri="{BB962C8B-B14F-4D97-AF65-F5344CB8AC3E}">
        <p14:creationId xmlns:p14="http://schemas.microsoft.com/office/powerpoint/2010/main" val="197410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D4C7-3AE1-47D4-84D4-6050C5D45A40}"/>
              </a:ext>
            </a:extLst>
          </p:cNvPr>
          <p:cNvSpPr>
            <a:spLocks noGrp="1"/>
          </p:cNvSpPr>
          <p:nvPr>
            <p:ph type="title"/>
          </p:nvPr>
        </p:nvSpPr>
        <p:spPr>
          <a:xfrm>
            <a:off x="831850" y="3639145"/>
            <a:ext cx="10515600" cy="923330"/>
          </a:xfrm>
        </p:spPr>
        <p:txBody>
          <a:bodyPr/>
          <a:lstStyle/>
          <a:p>
            <a:r>
              <a:rPr lang="ja-JP" altLang="en-US" dirty="0"/>
              <a:t>組織改革</a:t>
            </a:r>
            <a:endParaRPr lang="zh-CN" altLang="en-US" dirty="0"/>
          </a:p>
        </p:txBody>
      </p:sp>
      <p:sp>
        <p:nvSpPr>
          <p:cNvPr id="3" name="文本占位符 2">
            <a:extLst>
              <a:ext uri="{FF2B5EF4-FFF2-40B4-BE49-F238E27FC236}">
                <a16:creationId xmlns:a16="http://schemas.microsoft.com/office/drawing/2014/main" id="{C71F5249-E8B7-4840-A2D7-188B5841846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277F9E8-AFD9-4F6D-86A4-0D9BAD1993EC}"/>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23</a:t>
            </a:fld>
            <a:endParaRPr kumimoji="1" lang="ja-JP" altLang="en-US"/>
          </a:p>
        </p:txBody>
      </p:sp>
      <p:sp>
        <p:nvSpPr>
          <p:cNvPr id="5" name="日期占位符 4">
            <a:extLst>
              <a:ext uri="{FF2B5EF4-FFF2-40B4-BE49-F238E27FC236}">
                <a16:creationId xmlns:a16="http://schemas.microsoft.com/office/drawing/2014/main" id="{7584F347-3002-419D-9F60-1331F33AC996}"/>
              </a:ext>
            </a:extLst>
          </p:cNvPr>
          <p:cNvSpPr>
            <a:spLocks noGrp="1"/>
          </p:cNvSpPr>
          <p:nvPr>
            <p:ph type="dt" sz="half" idx="10"/>
          </p:nvPr>
        </p:nvSpPr>
        <p:spPr/>
        <p:txBody>
          <a:bodyPr/>
          <a:lstStyle/>
          <a:p>
            <a:fld id="{5BBF9B63-CC02-4651-8B5A-573713D9CA3C}" type="datetime1">
              <a:rPr kumimoji="1" lang="zh-CN" altLang="en-US" smtClean="0"/>
              <a:t>2022/1/17</a:t>
            </a:fld>
            <a:endParaRPr kumimoji="1" lang="ja-JP" altLang="en-US"/>
          </a:p>
        </p:txBody>
      </p:sp>
    </p:spTree>
    <p:extLst>
      <p:ext uri="{BB962C8B-B14F-4D97-AF65-F5344CB8AC3E}">
        <p14:creationId xmlns:p14="http://schemas.microsoft.com/office/powerpoint/2010/main" val="814791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31493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マトリックス組織</a:t>
            </a:r>
            <a:r>
              <a:rPr lang="en-US" altLang="ja-JP" dirty="0"/>
              <a:t>)</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7331378" y="1352353"/>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33947" y="2477793"/>
            <a:ext cx="7972101"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89115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144108" y="2542031"/>
            <a:ext cx="461665" cy="3081585"/>
          </a:xfrm>
          <a:prstGeom prst="rect">
            <a:avLst/>
          </a:prstGeom>
          <a:noFill/>
          <a:ln>
            <a:solidFill>
              <a:schemeClr val="tx1"/>
            </a:solidFill>
          </a:ln>
        </p:spPr>
        <p:txBody>
          <a:bodyPr vert="eaVert" wrap="square" rtlCol="0">
            <a:spAutoFit/>
          </a:bodyPr>
          <a:lstStyle/>
          <a:p>
            <a:pPr algn="ctr"/>
            <a:r>
              <a:rPr kumimoji="1" lang="ja-JP" altLang="en-US" dirty="0"/>
              <a:t>人事・総務</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306048" y="2662459"/>
            <a:ext cx="838060" cy="142036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288349" y="3764400"/>
            <a:ext cx="855759" cy="318424"/>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8B7904-B3F0-4080-9408-5B698AF1BF48}"/>
              </a:ext>
            </a:extLst>
          </p:cNvPr>
          <p:cNvCxnSpPr>
            <a:stCxn id="12" idx="2"/>
            <a:endCxn id="13" idx="0"/>
          </p:cNvCxnSpPr>
          <p:nvPr/>
        </p:nvCxnSpPr>
        <p:spPr>
          <a:xfrm>
            <a:off x="11367979" y="1276085"/>
            <a:ext cx="6962" cy="126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51043" y="1091419"/>
            <a:ext cx="414010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357001"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357000"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32497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7972101"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7056371"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593578"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7590820" y="1367236"/>
            <a:ext cx="634903" cy="13438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848583" y="1646681"/>
            <a:ext cx="656584" cy="80659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302863" y="3132886"/>
            <a:ext cx="841245" cy="9499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288349" y="4082824"/>
            <a:ext cx="855759" cy="170947"/>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288349" y="4082824"/>
            <a:ext cx="855759" cy="77519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154226" y="2378269"/>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9281838"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8732549"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8128907" y="1927005"/>
            <a:ext cx="656584" cy="2459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8422156" y="1879700"/>
            <a:ext cx="648408" cy="332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696800" y="1605055"/>
            <a:ext cx="648408" cy="8816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90411"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8450915" y="112475"/>
            <a:ext cx="2574523" cy="801423"/>
          </a:xfrm>
          <a:prstGeom prst="wedgeRoundRectCallout">
            <a:avLst>
              <a:gd name="adj1" fmla="val -35911"/>
              <a:gd name="adj2" fmla="val 9390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FA5D62-4620-4A9D-B0FF-34DDDDEDA30C}"/>
              </a:ext>
            </a:extLst>
          </p:cNvPr>
          <p:cNvSpPr txBox="1"/>
          <p:nvPr/>
        </p:nvSpPr>
        <p:spPr>
          <a:xfrm>
            <a:off x="206614" y="6156568"/>
            <a:ext cx="11645154" cy="369332"/>
          </a:xfrm>
          <a:prstGeom prst="rect">
            <a:avLst/>
          </a:prstGeom>
          <a:noFill/>
          <a:ln>
            <a:noFill/>
          </a:ln>
        </p:spPr>
        <p:txBody>
          <a:bodyPr wrap="square">
            <a:spAutoFit/>
          </a:bodyPr>
          <a:lstStyle/>
          <a:p>
            <a:r>
              <a:rPr lang="en-US" altLang="ja-JP" dirty="0" err="1"/>
              <a:t>OS:Out</a:t>
            </a:r>
            <a:r>
              <a:rPr lang="en-US" altLang="ja-JP" dirty="0"/>
              <a:t> Sourcing     </a:t>
            </a:r>
            <a:r>
              <a:rPr lang="en-US" altLang="ja-JP" dirty="0" err="1"/>
              <a:t>SI:</a:t>
            </a:r>
            <a:r>
              <a:rPr lang="en-US" altLang="ja-JP" dirty="0" err="1">
                <a:solidFill>
                  <a:srgbClr val="000000"/>
                </a:solidFill>
                <a:latin typeface="Roboto" panose="02000000000000000000" pitchFamily="2" charset="0"/>
              </a:rPr>
              <a:t>S</a:t>
            </a:r>
            <a:r>
              <a:rPr lang="en-US" altLang="ja-JP" b="0" i="0" dirty="0" err="1">
                <a:solidFill>
                  <a:srgbClr val="000000"/>
                </a:solidFill>
                <a:effectLst/>
                <a:latin typeface="Roboto" panose="02000000000000000000" pitchFamily="2" charset="0"/>
              </a:rPr>
              <a:t>ystem</a:t>
            </a:r>
            <a:r>
              <a:rPr lang="en-US" altLang="ja-JP" b="0" i="0" dirty="0">
                <a:solidFill>
                  <a:srgbClr val="000000"/>
                </a:solidFill>
                <a:effectLst/>
                <a:latin typeface="Roboto" panose="02000000000000000000" pitchFamily="2" charset="0"/>
              </a:rPr>
              <a:t> Integration</a:t>
            </a:r>
            <a:r>
              <a:rPr lang="ja-JP" altLang="en-US" b="0" i="0" dirty="0">
                <a:solidFill>
                  <a:srgbClr val="000000"/>
                </a:solidFill>
                <a:effectLst/>
                <a:latin typeface="Roboto" panose="02000000000000000000" pitchFamily="2" charset="0"/>
              </a:rPr>
              <a:t>　</a:t>
            </a:r>
            <a:r>
              <a:rPr lang="en-US" altLang="ja-JP" b="0" i="0" dirty="0" err="1">
                <a:solidFill>
                  <a:srgbClr val="000000"/>
                </a:solidFill>
                <a:effectLst/>
                <a:latin typeface="Roboto" panose="02000000000000000000" pitchFamily="2" charset="0"/>
              </a:rPr>
              <a:t>PdM</a:t>
            </a:r>
            <a:r>
              <a:rPr lang="ja-JP" altLang="en-US" b="0" i="0" dirty="0">
                <a:solidFill>
                  <a:srgbClr val="000000"/>
                </a:solidFill>
                <a:effectLst/>
                <a:latin typeface="Roboto" panose="02000000000000000000" pitchFamily="2" charset="0"/>
              </a:rPr>
              <a:t>：</a:t>
            </a:r>
            <a:r>
              <a:rPr lang="en-US" altLang="zh-CN" sz="1800" dirty="0">
                <a:effectLst/>
                <a:latin typeface="Tahoma" panose="020B0604030504040204" pitchFamily="34" charset="0"/>
              </a:rPr>
              <a:t>product manager</a:t>
            </a:r>
            <a:endParaRPr lang="ja-JP" altLang="en-US" dirty="0"/>
          </a:p>
        </p:txBody>
      </p: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288349" y="4082824"/>
            <a:ext cx="855759" cy="14473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920071" y="2405611"/>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404637" y="1692176"/>
            <a:ext cx="1129525" cy="2973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99772"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00408"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79651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961087" y="1340769"/>
            <a:ext cx="634517" cy="13963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8892509"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10840069" y="712769"/>
            <a:ext cx="1185580"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96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97109" y="1694296"/>
            <a:ext cx="1141829" cy="3054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2022/1/17</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445586" y="651226"/>
            <a:ext cx="260933" cy="15106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76171" y="5340336"/>
            <a:ext cx="2277689"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0"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2022/1/17</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ベトナム市場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801314"/>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システムアーキテクチャ、分散処理</a:t>
            </a:r>
            <a:endParaRPr lang="en-US" altLang="ja-JP" dirty="0"/>
          </a:p>
          <a:p>
            <a:pPr marL="800100" lvl="1" indent="-342900">
              <a:buFont typeface="Wingdings" panose="05000000000000000000" pitchFamily="2" charset="2"/>
              <a:buChar char="p"/>
            </a:pPr>
            <a:r>
              <a:rPr lang="ja-JP" altLang="en-US" dirty="0"/>
              <a:t>ビッグデータプラットフォーム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意思決定支援システム</a:t>
            </a:r>
            <a:endParaRPr lang="en-US" altLang="ja-JP" dirty="0"/>
          </a:p>
          <a:p>
            <a:pPr marL="800100" lvl="1" indent="-342900">
              <a:buFont typeface="Wingdings" panose="05000000000000000000" pitchFamily="2" charset="2"/>
              <a:buChar char="p"/>
            </a:pP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インターンシップを連携して　人材を育成する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2022/1/17</a:t>
            </a:fld>
            <a:endParaRPr lang="en-US"/>
          </a:p>
        </p:txBody>
      </p:sp>
    </p:spTree>
    <p:extLst>
      <p:ext uri="{BB962C8B-B14F-4D97-AF65-F5344CB8AC3E}">
        <p14:creationId xmlns:p14="http://schemas.microsoft.com/office/powerpoint/2010/main" val="3801938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2022/1/17</a:t>
            </a:fld>
            <a:endParaRPr lang="en-US"/>
          </a:p>
        </p:txBody>
      </p:sp>
    </p:spTree>
    <p:extLst>
      <p:ext uri="{BB962C8B-B14F-4D97-AF65-F5344CB8AC3E}">
        <p14:creationId xmlns:p14="http://schemas.microsoft.com/office/powerpoint/2010/main" val="388427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2022/1/17</a:t>
            </a:fld>
            <a:endParaRPr lang="en-US"/>
          </a:p>
        </p:txBody>
      </p:sp>
    </p:spTree>
    <p:extLst>
      <p:ext uri="{BB962C8B-B14F-4D97-AF65-F5344CB8AC3E}">
        <p14:creationId xmlns:p14="http://schemas.microsoft.com/office/powerpoint/2010/main" val="70693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877985"/>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電子辞書</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2022/1/17</a:t>
            </a:fld>
            <a:endParaRPr lang="en-US"/>
          </a:p>
        </p:txBody>
      </p:sp>
    </p:spTree>
    <p:extLst>
      <p:ext uri="{BB962C8B-B14F-4D97-AF65-F5344CB8AC3E}">
        <p14:creationId xmlns:p14="http://schemas.microsoft.com/office/powerpoint/2010/main" val="144426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323987"/>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大宇宙ジャパン会社目標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2022/1/17</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kern="100"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云</a:t>
              </a:r>
              <a:r>
                <a:rPr lang="zh-CN" altLang="en-US" sz="1400" b="1" kern="100"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服务</a:t>
              </a:r>
              <a:r>
                <a:rPr lang="zh-CN" sz="1400" b="1" kern="100"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平台</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平台</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底层服务平台（包含</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a:effectLst/>
                  <a:latin typeface="SimSun" panose="02010600030101010101" pitchFamily="2" charset="-122"/>
                  <a:ea typeface="SimSun" panose="02010600030101010101" pitchFamily="2" charset="-122"/>
                  <a:cs typeface="SimSun" panose="02010600030101010101" pitchFamily="2" charset="-122"/>
                </a:rPr>
                <a:t>用户管理</a:t>
              </a:r>
              <a:endParaRPr lang="ja-JP" sz="120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a:effectLst/>
                  <a:latin typeface="SimSun" panose="02010600030101010101" pitchFamily="2" charset="-122"/>
                  <a:ea typeface="SimSun" panose="02010600030101010101" pitchFamily="2" charset="-122"/>
                  <a:cs typeface="SimSun" panose="02010600030101010101" pitchFamily="2" charset="-122"/>
                </a:rPr>
                <a:t>基础服务</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latin typeface="SimSun" panose="02010600030101010101" pitchFamily="2" charset="-122"/>
                  <a:ea typeface="SimSun" panose="02010600030101010101" pitchFamily="2" charset="-122"/>
                  <a:cs typeface="SimSun" panose="02010600030101010101" pitchFamily="2" charset="-122"/>
                </a:rPr>
                <a:t>事务处理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a:effectLst/>
                  <a:latin typeface="SimSun" panose="02010600030101010101" pitchFamily="2" charset="-122"/>
                  <a:ea typeface="SimSun" panose="02010600030101010101" pitchFamily="2" charset="-122"/>
                  <a:cs typeface="SimSun" panose="02010600030101010101" pitchFamily="2" charset="-122"/>
                </a:rPr>
                <a:t>运维监控</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kern="100">
                  <a:solidFill>
                    <a:srgbClr val="FFFFFF"/>
                  </a:solidFill>
                  <a:effectLst/>
                  <a:latin typeface="游明朝" panose="02020400000000000000" pitchFamily="18" charset="-128"/>
                  <a:ea typeface="DengXian" panose="02010600030101010101" pitchFamily="2" charset="-122"/>
                  <a:cs typeface="Arial" panose="020B0604020202020204" pitchFamily="34" charset="0"/>
                </a:rPr>
                <a:t>账户管理</a:t>
              </a:r>
              <a:endParaRPr lang="ja-JP" sz="1050" kern="10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权限管理</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密钥管理</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风险审计</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接口适配</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共识算法</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904150"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事务</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zh-CN" sz="1050" b="1">
                  <a:solidFill>
                    <a:srgbClr val="FFFFFF"/>
                  </a:solidFill>
                  <a:effectLst/>
                  <a:latin typeface="SimSun" panose="02010600030101010101" pitchFamily="2" charset="-122"/>
                  <a:ea typeface="SimSun" panose="02010600030101010101" pitchFamily="2" charset="-122"/>
                  <a:cs typeface="Arial" panose="020B0604020202020204" pitchFamily="34" charset="0"/>
                </a:rPr>
                <a:t>网络</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050" b="1">
                  <a:solidFill>
                    <a:srgbClr val="FFFFFF"/>
                  </a:solidFill>
                  <a:effectLst/>
                  <a:latin typeface="SimSun" panose="02010600030101010101" pitchFamily="2" charset="-122"/>
                  <a:ea typeface="SimSun" panose="02010600030101010101" pitchFamily="2" charset="-122"/>
                  <a:cs typeface="Arial" panose="020B0604020202020204" pitchFamily="34" charset="0"/>
                </a:rPr>
                <a:t>记录存储</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904150" y="406368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事务</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触发</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908151" y="44256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事务</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执行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908151" y="4768533"/>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事务</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监控</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发布</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配置</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05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云适配</a:t>
              </a:r>
              <a:endParaRPr lang="ja-JP" sz="120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平台基础服务（</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数字资产</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认证鉴权</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数据仓库</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zh-CN" altLang="en-US" sz="1200" b="1" dirty="0">
                    <a:effectLst/>
                    <a:latin typeface="SimSun" panose="02010600030101010101" pitchFamily="2" charset="-122"/>
                    <a:ea typeface="SimSun" panose="02010600030101010101" pitchFamily="2" charset="-122"/>
                    <a:cs typeface="SimSun" panose="02010600030101010101" pitchFamily="2" charset="-122"/>
                  </a:rPr>
                  <a:t>引擎</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应用服务（</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资产清结算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资讯新闻</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latin typeface="SimSun" panose="02010600030101010101" pitchFamily="2" charset="-122"/>
                    <a:ea typeface="SimSun" panose="02010600030101010101" pitchFamily="2" charset="-122"/>
                    <a:cs typeface="SimSun" panose="02010600030101010101" pitchFamily="2" charset="-122"/>
                  </a:rPr>
                  <a:t>社交网络</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209674" y="398240"/>
                <a:ext cx="455562"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在线学习</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920768" y="5398093"/>
              <a:ext cx="1182200"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平台</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资源层（</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容器集群管理工具</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节点集群</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latin typeface="SimSun" panose="02010600030101010101" pitchFamily="2" charset="-122"/>
                  <a:ea typeface="SimSun" panose="02010600030101010101" pitchFamily="2" charset="-122"/>
                  <a:cs typeface="SimSun" panose="02010600030101010101" pitchFamily="2" charset="-122"/>
                </a:rPr>
                <a:t>个性化报告</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跨应用服务</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latin typeface="SimSun" panose="02010600030101010101" pitchFamily="2" charset="-122"/>
                <a:ea typeface="SimSun" panose="02010600030101010101" pitchFamily="2" charset="-122"/>
                <a:cs typeface="SimSun" panose="02010600030101010101" pitchFamily="2" charset="-122"/>
              </a:rPr>
              <a:t>能力测评</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69016"/>
            <a:ext cx="1050652"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企业服务</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613378" y="4999018"/>
            <a:ext cx="312859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知识</a:t>
            </a:r>
            <a:r>
              <a:rPr lang="zh-CN" altLang="en-US" sz="1400" b="1">
                <a:solidFill>
                  <a:srgbClr val="FFFFFF"/>
                </a:solidFill>
                <a:latin typeface="游明朝" panose="02020400000000000000" pitchFamily="18" charset="-128"/>
                <a:ea typeface="DengXian" panose="02010600030101010101" pitchFamily="2" charset="-122"/>
                <a:cs typeface="Arial" panose="020B0604020202020204" pitchFamily="34" charset="0"/>
              </a:rPr>
              <a:t>图谱</a:t>
            </a:r>
            <a:r>
              <a:rPr lang="zh-CN" sz="1400" b="1">
                <a:solidFill>
                  <a:srgbClr val="FFFFFF"/>
                </a:solidFill>
                <a:effectLst/>
                <a:latin typeface="游明朝" panose="02020400000000000000" pitchFamily="18" charset="-128"/>
                <a:ea typeface="DengXian" panose="02010600030101010101" pitchFamily="2" charset="-122"/>
                <a:cs typeface="Arial" panose="020B0604020202020204" pitchFamily="34" charset="0"/>
              </a:rPr>
              <a:t>资源</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层（</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879872" y="5395247"/>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知识</a:t>
            </a:r>
            <a:r>
              <a:rPr lang="zh-CN"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数据</a:t>
            </a:r>
            <a:r>
              <a:rPr lang="zh-CN"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管理工具</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879871" y="5854483"/>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知识图谱</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79502" y="5868323"/>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a:t>
            </a:r>
            <a:r>
              <a:rPr lang="zh-CN"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框架</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200" b="1" dirty="0">
                <a:effectLst/>
                <a:latin typeface="SimSun" panose="02010600030101010101" pitchFamily="2" charset="-122"/>
                <a:ea typeface="SimSun" panose="02010600030101010101" pitchFamily="2" charset="-122"/>
                <a:cs typeface="SimSun" panose="02010600030101010101" pitchFamily="2" charset="-122"/>
              </a:rPr>
              <a:t>猎头招聘</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数据</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资源层（</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数据</a:t>
            </a:r>
            <a:r>
              <a:rPr lang="zh-CN"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管理工具</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行为数据</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环境数据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 name="日期占位符 1">
            <a:extLst>
              <a:ext uri="{FF2B5EF4-FFF2-40B4-BE49-F238E27FC236}">
                <a16:creationId xmlns:a16="http://schemas.microsoft.com/office/drawing/2014/main" id="{2672EAC3-7DA9-414F-9706-08D09FA61715}"/>
              </a:ext>
            </a:extLst>
          </p:cNvPr>
          <p:cNvSpPr>
            <a:spLocks noGrp="1"/>
          </p:cNvSpPr>
          <p:nvPr>
            <p:ph type="dt" sz="half" idx="6"/>
          </p:nvPr>
        </p:nvSpPr>
        <p:spPr/>
        <p:txBody>
          <a:bodyPr/>
          <a:lstStyle/>
          <a:p>
            <a:fld id="{67A28907-9A1F-475D-B429-3EE15B8A156F}" type="datetime1">
              <a:rPr lang="zh-CN" altLang="en-US" smtClean="0"/>
              <a:t>2022/1/17</a:t>
            </a:fld>
            <a:endParaRPr lang="en-US"/>
          </a:p>
        </p:txBody>
      </p:sp>
      <p:sp>
        <p:nvSpPr>
          <p:cNvPr id="3" name="灯片编号占位符 2">
            <a:extLst>
              <a:ext uri="{FF2B5EF4-FFF2-40B4-BE49-F238E27FC236}">
                <a16:creationId xmlns:a16="http://schemas.microsoft.com/office/drawing/2014/main" id="{C2975BE6-E941-4C21-9EBD-F7C268A044C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230040143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2022/1/17</a:t>
            </a:fld>
            <a:endParaRPr lang="en-US"/>
          </a:p>
        </p:txBody>
      </p:sp>
    </p:spTree>
    <p:extLst>
      <p:ext uri="{BB962C8B-B14F-4D97-AF65-F5344CB8AC3E}">
        <p14:creationId xmlns:p14="http://schemas.microsoft.com/office/powerpoint/2010/main" val="260266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4768" y="4299200"/>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dirty="0"/>
              <a:t>地域間格差がなし、学校間格差がなし、公平なオンライン教育を実現する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9F01DEEA-F3B4-47CF-9B85-A408BD5470B5}" type="datetime1">
              <a:rPr lang="zh-CN" altLang="en-US" smtClean="0"/>
              <a:t>2022/1/17</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spc="-45" dirty="0"/>
              <a:t> </a:t>
            </a:r>
            <a:r>
              <a:rPr spc="-5" dirty="0"/>
              <a:t>-</a:t>
            </a:r>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extLst>
              <p:ext uri="{D42A27DB-BD31-4B8C-83A1-F6EECF244321}">
                <p14:modId xmlns:p14="http://schemas.microsoft.com/office/powerpoint/2010/main" val="639834136"/>
              </p:ext>
            </p:extLst>
          </p:nvPr>
        </p:nvGraphicFramePr>
        <p:xfrm>
          <a:off x="338325" y="576037"/>
          <a:ext cx="11533136" cy="3469837"/>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703703">
                  <a:extLst>
                    <a:ext uri="{9D8B030D-6E8A-4147-A177-3AD203B41FA5}">
                      <a16:colId xmlns:a16="http://schemas.microsoft.com/office/drawing/2014/main" val="1255224163"/>
                    </a:ext>
                  </a:extLst>
                </a:gridCol>
                <a:gridCol w="3062865">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バーチャルスクール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r h="495691">
                <a:tc>
                  <a:txBody>
                    <a:bodyPr/>
                    <a:lstStyle/>
                    <a:p>
                      <a:pPr algn="ctr"/>
                      <a:r>
                        <a:rPr lang="ja-JP" altLang="en-US" dirty="0"/>
                        <a:t>セキュリティ</a:t>
                      </a:r>
                      <a:endParaRPr lang="zh-CN" altLang="en-US" dirty="0"/>
                    </a:p>
                  </a:txBody>
                  <a:tcPr anchor="ctr"/>
                </a:tc>
                <a:tc>
                  <a:txBody>
                    <a:bodyPr/>
                    <a:lstStyle/>
                    <a:p>
                      <a:pPr algn="ct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extLst>
                  <a:ext uri="{0D108BD9-81ED-4DB2-BD59-A6C34878D82A}">
                    <a16:rowId xmlns:a16="http://schemas.microsoft.com/office/drawing/2014/main" val="4042915663"/>
                  </a:ext>
                </a:extLst>
              </a:tr>
              <a:tr h="495691">
                <a:tc>
                  <a:txBody>
                    <a:bodyPr/>
                    <a:lstStyle/>
                    <a:p>
                      <a:pPr algn="ctr"/>
                      <a:r>
                        <a:rPr lang="ja-JP" altLang="en-US" dirty="0"/>
                        <a:t>ヘルスケア</a:t>
                      </a:r>
                      <a:endParaRPr lang="zh-CN" altLang="en-US" dirty="0"/>
                    </a:p>
                  </a:txBody>
                  <a:tcPr anchor="ctr"/>
                </a:tc>
                <a:tc>
                  <a:txBody>
                    <a:bodyPr/>
                    <a:lstStyle/>
                    <a:p>
                      <a:pPr algn="ctr"/>
                      <a:r>
                        <a:rPr lang="ja-JP" altLang="en-US" dirty="0"/>
                        <a:t>健康管理</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健康管理</a:t>
                      </a:r>
                      <a:endParaRPr lang="zh-CN" altLang="en-US" dirty="0"/>
                    </a:p>
                  </a:txBody>
                  <a:tcPr anchor="ctr"/>
                </a:tc>
                <a:tc>
                  <a:txBody>
                    <a:bodyPr/>
                    <a:lstStyle/>
                    <a:p>
                      <a:pPr algn="ctr"/>
                      <a:r>
                        <a:rPr lang="ja-JP" altLang="en-US" dirty="0"/>
                        <a:t>健康管理</a:t>
                      </a:r>
                      <a:endParaRPr lang="zh-CN" altLang="en-US" dirty="0"/>
                    </a:p>
                  </a:txBody>
                  <a:tcPr anchor="ctr"/>
                </a:tc>
                <a:extLst>
                  <a:ext uri="{0D108BD9-81ED-4DB2-BD59-A6C34878D82A}">
                    <a16:rowId xmlns:a16="http://schemas.microsoft.com/office/drawing/2014/main" val="1849908911"/>
                  </a:ext>
                </a:extLst>
              </a:tr>
              <a:tr h="495691">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867665999"/>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775547"/>
            <a:ext cx="2459971" cy="53339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781599"/>
            <a:ext cx="977423" cy="30093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786018"/>
            <a:ext cx="977424" cy="2918244"/>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37075"/>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45642"/>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730355"/>
            <a:ext cx="1400174" cy="4067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415623" y="1285383"/>
            <a:ext cx="2002995" cy="40699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064108"/>
            <a:ext cx="10973186" cy="1280786"/>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bg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872467" y="5542687"/>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bg1"/>
                </a:solidFill>
                <a:latin typeface="宋体" panose="02010600030101010101" pitchFamily="2" charset="-122"/>
                <a:ea typeface="宋体" panose="02010600030101010101" pitchFamily="2" charset="-122"/>
              </a:rPr>
              <a:t>ナレッジ</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597635" y="5555044"/>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bg1"/>
                </a:solidFill>
                <a:latin typeface="宋体" panose="02010600030101010101" pitchFamily="2" charset="-122"/>
                <a:ea typeface="宋体" panose="02010600030101010101" pitchFamily="2" charset="-122"/>
              </a:rPr>
              <a:t>業種</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402621" y="5567401"/>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bg1"/>
                </a:solidFill>
                <a:latin typeface="宋体" panose="02010600030101010101" pitchFamily="2" charset="-122"/>
                <a:ea typeface="宋体" panose="02010600030101010101" pitchFamily="2" charset="-122"/>
              </a:rPr>
              <a:t>企業</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204579" y="5555044"/>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bg1"/>
                </a:solidFill>
                <a:latin typeface="宋体" panose="02010600030101010101" pitchFamily="2" charset="-122"/>
                <a:ea typeface="宋体" panose="02010600030101010101" pitchFamily="2" charset="-122"/>
              </a:rPr>
              <a:t>人材</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013315" y="5567401"/>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bg1"/>
                </a:solidFill>
                <a:latin typeface="+mj-ea"/>
                <a:ea typeface="+mj-ea"/>
              </a:rPr>
              <a:t>職位モデル</a:t>
            </a:r>
            <a:endParaRPr lang="zh-CN" altLang="en-US" dirty="0">
              <a:solidFill>
                <a:schemeClr val="bg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860297" y="5567401"/>
            <a:ext cx="1512000" cy="477020"/>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bg1"/>
                </a:solidFill>
                <a:latin typeface="宋体" panose="02010600030101010101" pitchFamily="2" charset="-122"/>
                <a:ea typeface="宋体" panose="02010600030101010101" pitchFamily="2" charset="-122"/>
              </a:rPr>
              <a:t>ソーシャル</a:t>
            </a:r>
            <a:endParaRPr lang="zh-CN" altLang="en-US" b="1" dirty="0">
              <a:solidFill>
                <a:schemeClr val="bg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stCxn id="5" idx="1"/>
            <a:endCxn id="6" idx="3"/>
          </p:cNvCxnSpPr>
          <p:nvPr/>
        </p:nvCxnSpPr>
        <p:spPr>
          <a:xfrm flipH="1">
            <a:off x="1600199" y="2283271"/>
            <a:ext cx="2525225" cy="3024"/>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44315" y="1836809"/>
            <a:ext cx="1289017" cy="401989"/>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a:stCxn id="5" idx="2"/>
          </p:cNvCxnSpPr>
          <p:nvPr/>
        </p:nvCxnSpPr>
        <p:spPr>
          <a:xfrm>
            <a:off x="4490328" y="3790994"/>
            <a:ext cx="5069" cy="124602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798137"/>
            <a:ext cx="352421" cy="1258242"/>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29000"/>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521843" y="3052112"/>
            <a:ext cx="2006943" cy="3352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5567" y="1890659"/>
            <a:ext cx="2461789" cy="582728"/>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333405"/>
            <a:ext cx="2470080" cy="54930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テスト</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775548"/>
            <a:ext cx="729808" cy="3015446"/>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775255"/>
            <a:ext cx="729808" cy="3022882"/>
          </a:xfrm>
          <a:prstGeom prst="rect">
            <a:avLst/>
          </a:prstGeom>
          <a:solidFill>
            <a:srgbClr val="00B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37075"/>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03447"/>
            <a:ext cx="2071680" cy="40699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62944" y="2501041"/>
            <a:ext cx="2459971" cy="618475"/>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p:cNvCxnSpPr>
          <p:nvPr/>
        </p:nvCxnSpPr>
        <p:spPr>
          <a:xfrm>
            <a:off x="7705818" y="3804379"/>
            <a:ext cx="5069" cy="124602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775255"/>
            <a:ext cx="729808" cy="3015446"/>
          </a:xfrm>
          <a:prstGeom prst="rect">
            <a:avLst/>
          </a:prstGeom>
          <a:solidFill>
            <a:srgbClr val="00B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152732"/>
            <a:ext cx="2454902" cy="618475"/>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292750" y="3779775"/>
            <a:ext cx="352421" cy="1258242"/>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p:cNvCxnSpPr>
          <p:nvPr/>
        </p:nvCxnSpPr>
        <p:spPr>
          <a:xfrm flipV="1">
            <a:off x="8070722" y="2282978"/>
            <a:ext cx="2545575" cy="371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442537" y="1849349"/>
            <a:ext cx="1873568" cy="40699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152399"/>
            <a:ext cx="4860000" cy="4860000"/>
          </a:xfrm>
          <a:prstGeom prst="flowChartConnector">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103450"/>
            <a:ext cx="4860000" cy="4860000"/>
          </a:xfrm>
          <a:prstGeom prst="flowChartConnector">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3" name="流程图: 接点 22">
            <a:extLst>
              <a:ext uri="{FF2B5EF4-FFF2-40B4-BE49-F238E27FC236}">
                <a16:creationId xmlns:a16="http://schemas.microsoft.com/office/drawing/2014/main" id="{D82B21B7-8E72-4483-AD89-68E9152A2D4E}"/>
              </a:ext>
            </a:extLst>
          </p:cNvPr>
          <p:cNvSpPr/>
          <p:nvPr/>
        </p:nvSpPr>
        <p:spPr>
          <a:xfrm>
            <a:off x="3002286" y="205268"/>
            <a:ext cx="5940000" cy="5940000"/>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9FB033E-C0F8-4FA0-BD68-F8B768702BC6}"/>
              </a:ext>
            </a:extLst>
          </p:cNvPr>
          <p:cNvSpPr>
            <a:spLocks noGrp="1"/>
          </p:cNvSpPr>
          <p:nvPr>
            <p:ph type="title"/>
          </p:nvPr>
        </p:nvSpPr>
        <p:spPr/>
        <p:txBody>
          <a:bodyPr/>
          <a:lstStyle/>
          <a:p>
            <a:r>
              <a:rPr lang="en-US" altLang="ja-JP" dirty="0"/>
              <a:t>HRD</a:t>
            </a:r>
            <a:r>
              <a:rPr lang="ja-JP" altLang="en-US" dirty="0"/>
              <a:t>ビジネスモデル</a:t>
            </a:r>
            <a:endParaRPr lang="zh-CN" altLang="en-US" dirty="0"/>
          </a:p>
        </p:txBody>
      </p:sp>
      <p:sp>
        <p:nvSpPr>
          <p:cNvPr id="44" name="灯片编号占位符 4">
            <a:extLst>
              <a:ext uri="{FF2B5EF4-FFF2-40B4-BE49-F238E27FC236}">
                <a16:creationId xmlns:a16="http://schemas.microsoft.com/office/drawing/2014/main" id="{70A8C35A-9639-4425-A848-0D79BA25C72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spc="-45" dirty="0"/>
              <a:t> </a:t>
            </a:r>
            <a:r>
              <a:rPr spc="-5" dirty="0"/>
              <a:t>-</a:t>
            </a:r>
          </a:p>
        </p:txBody>
      </p:sp>
      <p:sp>
        <p:nvSpPr>
          <p:cNvPr id="16" name="日期占位符 15">
            <a:extLst>
              <a:ext uri="{FF2B5EF4-FFF2-40B4-BE49-F238E27FC236}">
                <a16:creationId xmlns:a16="http://schemas.microsoft.com/office/drawing/2014/main" id="{87B0DAA6-E4DB-4F97-97B8-76D083AA8119}"/>
              </a:ext>
            </a:extLst>
          </p:cNvPr>
          <p:cNvSpPr>
            <a:spLocks noGrp="1"/>
          </p:cNvSpPr>
          <p:nvPr>
            <p:ph type="dt" sz="half" idx="6"/>
          </p:nvPr>
        </p:nvSpPr>
        <p:spPr/>
        <p:txBody>
          <a:bodyPr/>
          <a:lstStyle/>
          <a:p>
            <a:fld id="{1E457CFF-07CB-408C-8605-D645AF8B1A58}" type="datetime1">
              <a:rPr lang="zh-CN" altLang="en-US" smtClean="0"/>
              <a:t>2022/1/17</a:t>
            </a:fld>
            <a:endParaRPr lang="en-US"/>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3AE28-5AF2-454A-A5B7-2D04056F5233}"/>
              </a:ext>
            </a:extLst>
          </p:cNvPr>
          <p:cNvSpPr>
            <a:spLocks noGrp="1"/>
          </p:cNvSpPr>
          <p:nvPr>
            <p:ph type="title"/>
          </p:nvPr>
        </p:nvSpPr>
        <p:spPr>
          <a:xfrm>
            <a:off x="315152" y="0"/>
            <a:ext cx="11394838" cy="492443"/>
          </a:xfrm>
        </p:spPr>
        <p:txBody>
          <a:bodyPr/>
          <a:lstStyle/>
          <a:p>
            <a:r>
              <a:rPr lang="ja-JP" altLang="en-US" dirty="0"/>
              <a:t>バーチャルスクール</a:t>
            </a:r>
            <a:endParaRPr lang="zh-CN" altLang="en-US" dirty="0"/>
          </a:p>
        </p:txBody>
      </p:sp>
      <p:sp>
        <p:nvSpPr>
          <p:cNvPr id="3" name="日付プレースホルダー 2">
            <a:extLst>
              <a:ext uri="{FF2B5EF4-FFF2-40B4-BE49-F238E27FC236}">
                <a16:creationId xmlns:a16="http://schemas.microsoft.com/office/drawing/2014/main" id="{8D4A82E2-7264-4290-955D-A51739623884}"/>
              </a:ext>
            </a:extLst>
          </p:cNvPr>
          <p:cNvSpPr>
            <a:spLocks noGrp="1"/>
          </p:cNvSpPr>
          <p:nvPr>
            <p:ph type="dt" sz="half" idx="6"/>
          </p:nvPr>
        </p:nvSpPr>
        <p:spPr/>
        <p:txBody>
          <a:bodyPr/>
          <a:lstStyle/>
          <a:p>
            <a:fld id="{F80A0BA5-CE47-470D-91AB-CBF149FD40F7}" type="datetime1">
              <a:rPr lang="zh-CN" altLang="en-US" smtClean="0"/>
              <a:t>2022/1/17</a:t>
            </a:fld>
            <a:endParaRPr lang="en-US"/>
          </a:p>
        </p:txBody>
      </p:sp>
      <p:sp>
        <p:nvSpPr>
          <p:cNvPr id="4" name="スライド番号プレースホルダー 3">
            <a:extLst>
              <a:ext uri="{FF2B5EF4-FFF2-40B4-BE49-F238E27FC236}">
                <a16:creationId xmlns:a16="http://schemas.microsoft.com/office/drawing/2014/main" id="{493C1F87-3274-4B84-975B-A55310C92DA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1917108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2022/1/17</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2022/1/17</a:t>
            </a:fld>
            <a:endParaRPr lang="en-US"/>
          </a:p>
        </p:txBody>
      </p:sp>
    </p:spTree>
    <p:extLst>
      <p:ext uri="{BB962C8B-B14F-4D97-AF65-F5344CB8AC3E}">
        <p14:creationId xmlns:p14="http://schemas.microsoft.com/office/powerpoint/2010/main" val="159410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9E8F78-C2F6-4E0B-8419-DA91D1B1905E}"/>
              </a:ext>
            </a:extLst>
          </p:cNvPr>
          <p:cNvSpPr>
            <a:spLocks noGrp="1"/>
          </p:cNvSpPr>
          <p:nvPr>
            <p:ph type="title"/>
          </p:nvPr>
        </p:nvSpPr>
        <p:spPr/>
        <p:txBody>
          <a:bodyPr/>
          <a:lstStyle/>
          <a:p>
            <a:r>
              <a:rPr lang="ja-JP" altLang="en-US" dirty="0"/>
              <a:t>流通ビジネスモデル</a:t>
            </a:r>
            <a:endParaRPr lang="zh-CN" altLang="en-US" dirty="0"/>
          </a:p>
        </p:txBody>
      </p:sp>
      <p:sp>
        <p:nvSpPr>
          <p:cNvPr id="4" name="日付プレースホルダー 3">
            <a:extLst>
              <a:ext uri="{FF2B5EF4-FFF2-40B4-BE49-F238E27FC236}">
                <a16:creationId xmlns:a16="http://schemas.microsoft.com/office/drawing/2014/main" id="{D7129C9A-3590-426D-A9DB-D5CE6819BC0D}"/>
              </a:ext>
            </a:extLst>
          </p:cNvPr>
          <p:cNvSpPr>
            <a:spLocks noGrp="1"/>
          </p:cNvSpPr>
          <p:nvPr>
            <p:ph type="dt" sz="half" idx="6"/>
          </p:nvPr>
        </p:nvSpPr>
        <p:spPr/>
        <p:txBody>
          <a:bodyPr/>
          <a:lstStyle/>
          <a:p>
            <a:fld id="{D5EB23AC-795D-4CEE-A6EA-C39226E7CEDF}" type="datetime1">
              <a:rPr lang="zh-CN" altLang="en-US" smtClean="0"/>
              <a:t>2022/1/17</a:t>
            </a:fld>
            <a:endParaRPr lang="en-US"/>
          </a:p>
        </p:txBody>
      </p:sp>
      <p:sp>
        <p:nvSpPr>
          <p:cNvPr id="5" name="スライド番号プレースホルダー 4">
            <a:extLst>
              <a:ext uri="{FF2B5EF4-FFF2-40B4-BE49-F238E27FC236}">
                <a16:creationId xmlns:a16="http://schemas.microsoft.com/office/drawing/2014/main" id="{E2C1C041-BC3E-4259-9999-D29A4A5820B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2095452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30BBA-E6D3-459D-AEC8-D053F60B5216}"/>
              </a:ext>
            </a:extLst>
          </p:cNvPr>
          <p:cNvSpPr>
            <a:spLocks noGrp="1"/>
          </p:cNvSpPr>
          <p:nvPr>
            <p:ph type="title"/>
          </p:nvPr>
        </p:nvSpPr>
        <p:spPr>
          <a:xfrm>
            <a:off x="315152" y="0"/>
            <a:ext cx="11394838" cy="492443"/>
          </a:xfrm>
        </p:spPr>
        <p:txBody>
          <a:bodyPr/>
          <a:lstStyle/>
          <a:p>
            <a:r>
              <a:rPr lang="ja-JP" altLang="en-US" dirty="0"/>
              <a:t>インバウンドビジネスモデル</a:t>
            </a:r>
            <a:endParaRPr lang="zh-CN" altLang="en-US" dirty="0"/>
          </a:p>
        </p:txBody>
      </p:sp>
      <p:sp>
        <p:nvSpPr>
          <p:cNvPr id="3" name="日付プレースホルダー 2">
            <a:extLst>
              <a:ext uri="{FF2B5EF4-FFF2-40B4-BE49-F238E27FC236}">
                <a16:creationId xmlns:a16="http://schemas.microsoft.com/office/drawing/2014/main" id="{C002559C-6501-4255-8C3A-932F718A0CDE}"/>
              </a:ext>
            </a:extLst>
          </p:cNvPr>
          <p:cNvSpPr>
            <a:spLocks noGrp="1"/>
          </p:cNvSpPr>
          <p:nvPr>
            <p:ph type="dt" sz="half" idx="6"/>
          </p:nvPr>
        </p:nvSpPr>
        <p:spPr/>
        <p:txBody>
          <a:bodyPr/>
          <a:lstStyle/>
          <a:p>
            <a:fld id="{F80A0BA5-CE47-470D-91AB-CBF149FD40F7}" type="datetime1">
              <a:rPr lang="zh-CN" altLang="en-US" smtClean="0"/>
              <a:t>2022/1/17</a:t>
            </a:fld>
            <a:endParaRPr lang="en-US"/>
          </a:p>
        </p:txBody>
      </p:sp>
      <p:sp>
        <p:nvSpPr>
          <p:cNvPr id="4" name="スライド番号プレースホルダー 3">
            <a:extLst>
              <a:ext uri="{FF2B5EF4-FFF2-40B4-BE49-F238E27FC236}">
                <a16:creationId xmlns:a16="http://schemas.microsoft.com/office/drawing/2014/main" id="{2EA5ADC4-8C1C-4552-A264-C77A9356609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158664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トランス・コスモス</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2022/1/17</a:t>
            </a:fld>
            <a:endParaRPr lang="en-US"/>
          </a:p>
        </p:txBody>
      </p:sp>
    </p:spTree>
    <p:extLst>
      <p:ext uri="{BB962C8B-B14F-4D97-AF65-F5344CB8AC3E}">
        <p14:creationId xmlns:p14="http://schemas.microsoft.com/office/powerpoint/2010/main" val="17740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831850" y="3639145"/>
            <a:ext cx="10515600" cy="923330"/>
          </a:xfrm>
        </p:spPr>
        <p:txBody>
          <a:bodyPr/>
          <a:lstStyle/>
          <a:p>
            <a:r>
              <a:rPr lang="ja-JP" altLang="en-US" dirty="0"/>
              <a:t>経営リスク分析＆対策</a:t>
            </a:r>
            <a:endParaRPr lang="zh-CN" altLang="en-US" dirty="0"/>
          </a:p>
        </p:txBody>
      </p:sp>
      <p:sp>
        <p:nvSpPr>
          <p:cNvPr id="5" name="文本占位符 4">
            <a:extLst>
              <a:ext uri="{FF2B5EF4-FFF2-40B4-BE49-F238E27FC236}">
                <a16:creationId xmlns:a16="http://schemas.microsoft.com/office/drawing/2014/main" id="{CACAB67A-6FC9-49B7-A6E9-AEE2B96F2208}"/>
              </a:ext>
            </a:extLst>
          </p:cNvPr>
          <p:cNvSpPr>
            <a:spLocks noGrp="1"/>
          </p:cNvSpPr>
          <p:nvPr>
            <p:ph type="body" idx="1"/>
          </p:nvPr>
        </p:nvSpPr>
        <p:spPr/>
        <p:txBody>
          <a:bodyPr/>
          <a:lstStyle/>
          <a:p>
            <a:endParaRPr lang="zh-CN" altLang="en-US"/>
          </a:p>
        </p:txBody>
      </p:sp>
      <p:sp>
        <p:nvSpPr>
          <p:cNvPr id="3" name="日期占位符 2">
            <a:extLst>
              <a:ext uri="{FF2B5EF4-FFF2-40B4-BE49-F238E27FC236}">
                <a16:creationId xmlns:a16="http://schemas.microsoft.com/office/drawing/2014/main" id="{A14D5F8A-2CBD-46B8-A2C0-05AE4239A3E2}"/>
              </a:ext>
            </a:extLst>
          </p:cNvPr>
          <p:cNvSpPr>
            <a:spLocks noGrp="1"/>
          </p:cNvSpPr>
          <p:nvPr>
            <p:ph type="dt" sz="half" idx="10"/>
          </p:nvPr>
        </p:nvSpPr>
        <p:spPr/>
        <p:txBody>
          <a:bodyPr/>
          <a:lstStyle/>
          <a:p>
            <a:fld id="{21345C22-352E-4C1E-8079-538F305EAEF9}" type="datetime1">
              <a:rPr kumimoji="1" lang="zh-CN" altLang="en-US" smtClean="0"/>
              <a:t>2022/1/17</a:t>
            </a:fld>
            <a:endParaRPr kumimoji="1" lang="ja-JP" altLang="en-US"/>
          </a:p>
        </p:txBody>
      </p:sp>
      <p:sp>
        <p:nvSpPr>
          <p:cNvPr id="6" name="灯片编号占位符 1">
            <a:extLst>
              <a:ext uri="{FF2B5EF4-FFF2-40B4-BE49-F238E27FC236}">
                <a16:creationId xmlns:a16="http://schemas.microsoft.com/office/drawing/2014/main" id="{13C8B1B2-7519-49D2-8B81-15FCDC93997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spc="-45" dirty="0"/>
              <a:t> </a:t>
            </a:r>
            <a:r>
              <a:rPr spc="-5" dirty="0"/>
              <a:t>-</a:t>
            </a:r>
          </a:p>
        </p:txBody>
      </p:sp>
    </p:spTree>
    <p:extLst>
      <p:ext uri="{BB962C8B-B14F-4D97-AF65-F5344CB8AC3E}">
        <p14:creationId xmlns:p14="http://schemas.microsoft.com/office/powerpoint/2010/main" val="2037870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E02C3FD-9EDD-4170-8AD4-AFBA92640E3A}"/>
              </a:ext>
            </a:extLst>
          </p:cNvPr>
          <p:cNvSpPr>
            <a:spLocks noGrp="1"/>
          </p:cNvSpPr>
          <p:nvPr>
            <p:ph type="title"/>
          </p:nvPr>
        </p:nvSpPr>
        <p:spPr/>
        <p:txBody>
          <a:bodyPr/>
          <a:lstStyle/>
          <a:p>
            <a:r>
              <a:rPr lang="ja-JP" altLang="en-US" dirty="0"/>
              <a:t>決済ビジネスモデル</a:t>
            </a:r>
            <a:endParaRPr lang="zh-CN" altLang="en-US" dirty="0"/>
          </a:p>
        </p:txBody>
      </p:sp>
      <p:sp>
        <p:nvSpPr>
          <p:cNvPr id="4" name="日付プレースホルダー 3">
            <a:extLst>
              <a:ext uri="{FF2B5EF4-FFF2-40B4-BE49-F238E27FC236}">
                <a16:creationId xmlns:a16="http://schemas.microsoft.com/office/drawing/2014/main" id="{B8574343-26D4-45F4-BFDA-62F0BC7240F2}"/>
              </a:ext>
            </a:extLst>
          </p:cNvPr>
          <p:cNvSpPr>
            <a:spLocks noGrp="1"/>
          </p:cNvSpPr>
          <p:nvPr>
            <p:ph type="dt" sz="half" idx="6"/>
          </p:nvPr>
        </p:nvSpPr>
        <p:spPr/>
        <p:txBody>
          <a:bodyPr/>
          <a:lstStyle/>
          <a:p>
            <a:fld id="{990C398B-CCDE-4403-BB76-6FB902ED46CA}" type="datetime1">
              <a:rPr lang="zh-CN" altLang="en-US" smtClean="0"/>
              <a:t>2022/1/17</a:t>
            </a:fld>
            <a:endParaRPr lang="en-US"/>
          </a:p>
        </p:txBody>
      </p:sp>
      <p:sp>
        <p:nvSpPr>
          <p:cNvPr id="5" name="スライド番号プレースホルダー 4">
            <a:extLst>
              <a:ext uri="{FF2B5EF4-FFF2-40B4-BE49-F238E27FC236}">
                <a16:creationId xmlns:a16="http://schemas.microsoft.com/office/drawing/2014/main" id="{24EFF9C4-E519-4CA3-95C8-4AE6B8E335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426994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2022/1/17</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2022/1/17</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F6A35C7-FEB3-446E-B163-D1B9DC2F7175}"/>
              </a:ext>
            </a:extLst>
          </p:cNvPr>
          <p:cNvSpPr>
            <a:spLocks noGrp="1"/>
          </p:cNvSpPr>
          <p:nvPr>
            <p:ph type="title"/>
          </p:nvPr>
        </p:nvSpPr>
        <p:spPr>
          <a:xfrm>
            <a:off x="831850" y="3639145"/>
            <a:ext cx="10515600" cy="923330"/>
          </a:xfrm>
        </p:spPr>
        <p:txBody>
          <a:bodyPr/>
          <a:lstStyle/>
          <a:p>
            <a:r>
              <a:rPr lang="ja-JP" altLang="en-US" dirty="0"/>
              <a:t>社内チームワークとコスト精算</a:t>
            </a:r>
            <a:endParaRPr lang="zh-CN" altLang="en-US" dirty="0"/>
          </a:p>
        </p:txBody>
      </p:sp>
      <p:sp>
        <p:nvSpPr>
          <p:cNvPr id="7" name="文本占位符 6">
            <a:extLst>
              <a:ext uri="{FF2B5EF4-FFF2-40B4-BE49-F238E27FC236}">
                <a16:creationId xmlns:a16="http://schemas.microsoft.com/office/drawing/2014/main" id="{8CDA5BC1-FFC0-433F-ADCD-D5EF22E0949F}"/>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57774667-EA2E-487B-B70D-C1DF83D1F675}"/>
              </a:ext>
            </a:extLst>
          </p:cNvPr>
          <p:cNvSpPr>
            <a:spLocks noGrp="1"/>
          </p:cNvSpPr>
          <p:nvPr>
            <p:ph type="dt" sz="half" idx="10"/>
          </p:nvPr>
        </p:nvSpPr>
        <p:spPr/>
        <p:txBody>
          <a:bodyPr/>
          <a:lstStyle/>
          <a:p>
            <a:fld id="{9526FDD1-8544-47E2-9C82-740ED6BB3910}" type="datetime1">
              <a:rPr lang="zh-CN" altLang="en-US" smtClean="0"/>
              <a:t>2022/1/17</a:t>
            </a:fld>
            <a:endParaRPr lang="en-US"/>
          </a:p>
        </p:txBody>
      </p:sp>
      <p:sp>
        <p:nvSpPr>
          <p:cNvPr id="5" name="灯片编号占位符 4">
            <a:extLst>
              <a:ext uri="{FF2B5EF4-FFF2-40B4-BE49-F238E27FC236}">
                <a16:creationId xmlns:a16="http://schemas.microsoft.com/office/drawing/2014/main" id="{7E3B47AA-2767-482D-B29A-C1FD631FF7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716567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2022/1/17</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2022/1/17</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2022/1/17</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C4CC55-80BA-4297-858B-23F7D6CE463A}"/>
              </a:ext>
            </a:extLst>
          </p:cNvPr>
          <p:cNvSpPr>
            <a:spLocks noGrp="1"/>
          </p:cNvSpPr>
          <p:nvPr>
            <p:ph type="title"/>
          </p:nvPr>
        </p:nvSpPr>
        <p:spPr>
          <a:xfrm>
            <a:off x="831850" y="3639145"/>
            <a:ext cx="10515600" cy="923330"/>
          </a:xfrm>
        </p:spPr>
        <p:txBody>
          <a:bodyPr/>
          <a:lstStyle/>
          <a:p>
            <a:r>
              <a:rPr lang="ja-JP" altLang="en-US" dirty="0"/>
              <a:t>人事管理</a:t>
            </a:r>
            <a:endParaRPr lang="zh-CN" altLang="en-US" dirty="0"/>
          </a:p>
        </p:txBody>
      </p:sp>
      <p:sp>
        <p:nvSpPr>
          <p:cNvPr id="5" name="文本占位符 4">
            <a:extLst>
              <a:ext uri="{FF2B5EF4-FFF2-40B4-BE49-F238E27FC236}">
                <a16:creationId xmlns:a16="http://schemas.microsoft.com/office/drawing/2014/main" id="{43CF29D9-C8D0-461B-8D1B-10D7AC52F90A}"/>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DF4AA17A-B8F9-4682-A3F2-3B88A58E327F}"/>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47</a:t>
            </a:fld>
            <a:endParaRPr kumimoji="1" lang="ja-JP" altLang="en-US"/>
          </a:p>
        </p:txBody>
      </p:sp>
      <p:sp>
        <p:nvSpPr>
          <p:cNvPr id="3" name="日期占位符 2">
            <a:extLst>
              <a:ext uri="{FF2B5EF4-FFF2-40B4-BE49-F238E27FC236}">
                <a16:creationId xmlns:a16="http://schemas.microsoft.com/office/drawing/2014/main" id="{3B0D4D07-0639-41B3-8913-FA1EE2165F65}"/>
              </a:ext>
            </a:extLst>
          </p:cNvPr>
          <p:cNvSpPr>
            <a:spLocks noGrp="1"/>
          </p:cNvSpPr>
          <p:nvPr>
            <p:ph type="dt" sz="half" idx="10"/>
          </p:nvPr>
        </p:nvSpPr>
        <p:spPr/>
        <p:txBody>
          <a:bodyPr/>
          <a:lstStyle/>
          <a:p>
            <a:fld id="{ED4218D7-FF3E-4DDE-8DD0-4AE08ABE0DCE}" type="datetime1">
              <a:rPr kumimoji="1" lang="zh-CN" altLang="en-US" smtClean="0"/>
              <a:t>2022/1/17</a:t>
            </a:fld>
            <a:endParaRPr kumimoji="1" lang="ja-JP" altLang="en-US"/>
          </a:p>
        </p:txBody>
      </p:sp>
    </p:spTree>
    <p:extLst>
      <p:ext uri="{BB962C8B-B14F-4D97-AF65-F5344CB8AC3E}">
        <p14:creationId xmlns:p14="http://schemas.microsoft.com/office/powerpoint/2010/main" val="2578802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2022/1/17</a:t>
            </a:fld>
            <a:endParaRPr lang="en-US"/>
          </a:p>
        </p:txBody>
      </p:sp>
    </p:spTree>
    <p:extLst>
      <p:ext uri="{BB962C8B-B14F-4D97-AF65-F5344CB8AC3E}">
        <p14:creationId xmlns:p14="http://schemas.microsoft.com/office/powerpoint/2010/main" val="1850721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2022/1/17</a:t>
            </a:fld>
            <a:endParaRPr lang="en-US"/>
          </a:p>
        </p:txBody>
      </p:sp>
    </p:spTree>
    <p:extLst>
      <p:ext uri="{BB962C8B-B14F-4D97-AF65-F5344CB8AC3E}">
        <p14:creationId xmlns:p14="http://schemas.microsoft.com/office/powerpoint/2010/main" val="152526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法務本部</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部署：トランスコスモス法務本部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2022/1/17</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2022/1/17</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2022/1/17</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661057118"/>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r>
                        <a:rPr lang="ja-JP" altLang="en-US" dirty="0"/>
                        <a:t>＊　</a:t>
                      </a:r>
                      <a:r>
                        <a:rPr lang="en-US" altLang="ja-JP" dirty="0"/>
                        <a:t>OKR</a:t>
                      </a:r>
                      <a:r>
                        <a:rPr lang="ja-JP" altLang="en-US" dirty="0"/>
                        <a:t>得点：満点１０</a:t>
                      </a:r>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2022/1/17</a:t>
            </a:fld>
            <a:endParaRPr lang="en-US"/>
          </a:p>
        </p:txBody>
      </p:sp>
    </p:spTree>
    <p:extLst>
      <p:ext uri="{BB962C8B-B14F-4D97-AF65-F5344CB8AC3E}">
        <p14:creationId xmlns:p14="http://schemas.microsoft.com/office/powerpoint/2010/main" val="214145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2022/1/17</a:t>
            </a:fld>
            <a:endParaRPr lang="en-US"/>
          </a:p>
        </p:txBody>
      </p:sp>
    </p:spTree>
    <p:extLst>
      <p:ext uri="{BB962C8B-B14F-4D97-AF65-F5344CB8AC3E}">
        <p14:creationId xmlns:p14="http://schemas.microsoft.com/office/powerpoint/2010/main" val="1713594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2022/1/17</a:t>
            </a:fld>
            <a:endParaRPr lang="en-US"/>
          </a:p>
        </p:txBody>
      </p:sp>
    </p:spTree>
    <p:extLst>
      <p:ext uri="{BB962C8B-B14F-4D97-AF65-F5344CB8AC3E}">
        <p14:creationId xmlns:p14="http://schemas.microsoft.com/office/powerpoint/2010/main" val="787263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2022/1/17</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3" y="702875"/>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社員のピーポーマネージャに連絡する。プロジェクト完了日まで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社員へサポートします。</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コミュニティーの仕事を参画する。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他社の就職は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2022/1/17</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585323"/>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2022/1/17</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人材採用プラン（新卒）</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3" y="5492385"/>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新卒採用：中国の大学キャンパスに現地採用、社員研修を</a:t>
            </a:r>
            <a:r>
              <a:rPr lang="en-US" altLang="ja-JP" sz="1800" dirty="0">
                <a:latin typeface="SimSun" panose="02010600030101010101" pitchFamily="2" charset="-122"/>
                <a:ea typeface="SimSun" panose="02010600030101010101" pitchFamily="2" charset="-122"/>
              </a:rPr>
              <a:t>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年参画する、修了したら新職位により社内転職する。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423283903"/>
              </p:ext>
            </p:extLst>
          </p:nvPr>
        </p:nvGraphicFramePr>
        <p:xfrm>
          <a:off x="376901" y="534618"/>
          <a:ext cx="11438195" cy="387604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3039107" y="4788122"/>
            <a:ext cx="6096000" cy="584775"/>
          </a:xfrm>
          <a:prstGeom prst="rect">
            <a:avLst/>
          </a:prstGeom>
          <a:noFill/>
        </p:spPr>
        <p:txBody>
          <a:bodyPr wrap="square">
            <a:spAutoFit/>
          </a:bodyPr>
          <a:lstStyle/>
          <a:p>
            <a:pPr algn="ctr"/>
            <a:r>
              <a:rPr lang="zh-CN" altLang="en-US" sz="3200" b="1" dirty="0">
                <a:solidFill>
                  <a:srgbClr val="00B05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2022/1/17</a:t>
            </a:fld>
            <a:endParaRPr lang="en-US"/>
          </a:p>
        </p:txBody>
      </p:sp>
    </p:spTree>
    <p:extLst>
      <p:ext uri="{BB962C8B-B14F-4D97-AF65-F5344CB8AC3E}">
        <p14:creationId xmlns:p14="http://schemas.microsoft.com/office/powerpoint/2010/main" val="972395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2022/1/17</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部署：トランスコスモス人事部、大宇宙人事部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2022/1/17</a:t>
            </a:fld>
            <a:endParaRPr lang="en-US"/>
          </a:p>
        </p:txBody>
      </p:sp>
    </p:spTree>
    <p:extLst>
      <p:ext uri="{BB962C8B-B14F-4D97-AF65-F5344CB8AC3E}">
        <p14:creationId xmlns:p14="http://schemas.microsoft.com/office/powerpoint/2010/main" val="2382831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2022/1/17</a:t>
            </a:fld>
            <a:endParaRPr lang="en-US"/>
          </a:p>
        </p:txBody>
      </p:sp>
    </p:spTree>
    <p:extLst>
      <p:ext uri="{BB962C8B-B14F-4D97-AF65-F5344CB8AC3E}">
        <p14:creationId xmlns:p14="http://schemas.microsoft.com/office/powerpoint/2010/main" val="334311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2022/1/17</a:t>
            </a:fld>
            <a:endParaRPr lang="en-US"/>
          </a:p>
        </p:txBody>
      </p:sp>
    </p:spTree>
    <p:extLst>
      <p:ext uri="{BB962C8B-B14F-4D97-AF65-F5344CB8AC3E}">
        <p14:creationId xmlns:p14="http://schemas.microsoft.com/office/powerpoint/2010/main" val="2170065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人材採用プラン（社内副職：人材紹介エージェント）</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職位：人材紹介事業の職位</a:t>
            </a:r>
            <a:endParaRPr lang="en-US" altLang="ja-JP" dirty="0"/>
          </a:p>
          <a:p>
            <a:r>
              <a:rPr lang="ja-JP" altLang="en-US" dirty="0"/>
              <a:t>職能：人材紹介</a:t>
            </a:r>
            <a:r>
              <a:rPr lang="ja-JP" altLang="en-US" b="0" i="0" dirty="0">
                <a:solidFill>
                  <a:srgbClr val="383838"/>
                </a:solidFill>
                <a:effectLst/>
                <a:latin typeface="游ゴシック" panose="020B0400000000000000" pitchFamily="34" charset="-128"/>
                <a:ea typeface="游ゴシック" panose="020B0400000000000000" pitchFamily="34" charset="-128"/>
              </a:rPr>
              <a:t>エージェント</a:t>
            </a:r>
            <a:r>
              <a:rPr lang="ja-JP" altLang="en-US" dirty="0"/>
              <a:t>にサポートする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2022/1/17</a:t>
            </a:fld>
            <a:endParaRPr lang="en-US"/>
          </a:p>
        </p:txBody>
      </p:sp>
    </p:spTree>
    <p:extLst>
      <p:ext uri="{BB962C8B-B14F-4D97-AF65-F5344CB8AC3E}">
        <p14:creationId xmlns:p14="http://schemas.microsoft.com/office/powerpoint/2010/main" val="3599114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3323987"/>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endParaRPr lang="en-US" altLang="ja-JP" dirty="0"/>
          </a:p>
          <a:p>
            <a:endParaRPr lang="zh-CN" altLang="en-US" dirty="0"/>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2022/1/17</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FCA5-31DD-4D91-A0BF-F9199BB74EAE}"/>
              </a:ext>
            </a:extLst>
          </p:cNvPr>
          <p:cNvSpPr>
            <a:spLocks noGrp="1"/>
          </p:cNvSpPr>
          <p:nvPr>
            <p:ph type="title"/>
          </p:nvPr>
        </p:nvSpPr>
        <p:spPr/>
        <p:txBody>
          <a:bodyPr/>
          <a:lstStyle/>
          <a:p>
            <a:r>
              <a:rPr lang="ja-JP" altLang="en-US" dirty="0"/>
              <a:t>セキュリティ対策</a:t>
            </a:r>
            <a:endParaRPr lang="zh-CN" altLang="en-US" dirty="0"/>
          </a:p>
        </p:txBody>
      </p:sp>
      <p:sp>
        <p:nvSpPr>
          <p:cNvPr id="3" name="文本占位符 2">
            <a:extLst>
              <a:ext uri="{FF2B5EF4-FFF2-40B4-BE49-F238E27FC236}">
                <a16:creationId xmlns:a16="http://schemas.microsoft.com/office/drawing/2014/main" id="{CED635D5-DCB7-47E0-B755-F0D0AFF3DB77}"/>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2364E102-90DD-4212-A2A2-C922DFE8B9AB}"/>
              </a:ext>
            </a:extLst>
          </p:cNvPr>
          <p:cNvSpPr>
            <a:spLocks noGrp="1"/>
          </p:cNvSpPr>
          <p:nvPr>
            <p:ph type="dt" sz="half" idx="10"/>
          </p:nvPr>
        </p:nvSpPr>
        <p:spPr/>
        <p:txBody>
          <a:bodyPr/>
          <a:lstStyle/>
          <a:p>
            <a:fld id="{370EA5BA-EB72-4739-A548-FD283FEC02E6}" type="datetime1">
              <a:rPr kumimoji="1" lang="zh-CN" altLang="en-US" smtClean="0"/>
              <a:t>2022/1/17</a:t>
            </a:fld>
            <a:endParaRPr kumimoji="1" lang="ja-JP" altLang="en-US"/>
          </a:p>
        </p:txBody>
      </p:sp>
      <p:sp>
        <p:nvSpPr>
          <p:cNvPr id="5" name="灯片编号占位符 4">
            <a:extLst>
              <a:ext uri="{FF2B5EF4-FFF2-40B4-BE49-F238E27FC236}">
                <a16:creationId xmlns:a16="http://schemas.microsoft.com/office/drawing/2014/main" id="{C2EDD7FF-E41A-4936-B4AD-6BEE7503FFA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4128603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2022/1/17</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2022/1/17</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3639145"/>
            <a:ext cx="10515600" cy="923330"/>
          </a:xfrm>
        </p:spPr>
        <p:txBody>
          <a:bodyPr/>
          <a:lstStyle/>
          <a:p>
            <a:r>
              <a:rPr lang="ja-JP" altLang="en-US" dirty="0"/>
              <a:t>社内イベント</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FEDD5E37-441F-4C04-BD4E-EA5CBE04A48C}"/>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67</a:t>
            </a:fld>
            <a:endParaRPr kumimoji="1" lang="ja-JP" altLang="en-US"/>
          </a:p>
        </p:txBody>
      </p:sp>
      <p:sp>
        <p:nvSpPr>
          <p:cNvPr id="3" name="日期占位符 2">
            <a:extLst>
              <a:ext uri="{FF2B5EF4-FFF2-40B4-BE49-F238E27FC236}">
                <a16:creationId xmlns:a16="http://schemas.microsoft.com/office/drawing/2014/main" id="{8048F09D-CA79-4C34-A790-7F0DCA378898}"/>
              </a:ext>
            </a:extLst>
          </p:cNvPr>
          <p:cNvSpPr>
            <a:spLocks noGrp="1"/>
          </p:cNvSpPr>
          <p:nvPr>
            <p:ph type="dt" sz="half" idx="10"/>
          </p:nvPr>
        </p:nvSpPr>
        <p:spPr/>
        <p:txBody>
          <a:bodyPr/>
          <a:lstStyle/>
          <a:p>
            <a:fld id="{72ED5B38-E378-4448-B557-3967B3B408C0}" type="datetime1">
              <a:rPr kumimoji="1" lang="zh-CN" altLang="en-US" smtClean="0"/>
              <a:t>2022/1/17</a:t>
            </a:fld>
            <a:endParaRPr kumimoji="1" lang="ja-JP" altLang="en-US"/>
          </a:p>
        </p:txBody>
      </p:sp>
    </p:spTree>
    <p:extLst>
      <p:ext uri="{BB962C8B-B14F-4D97-AF65-F5344CB8AC3E}">
        <p14:creationId xmlns:p14="http://schemas.microsoft.com/office/powerpoint/2010/main" val="12221309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2022/1/17</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2022/1/17</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の専門家ではない、担当さんの</a:t>
            </a:r>
            <a:r>
              <a:rPr lang="en-US" altLang="ja-JP" dirty="0"/>
              <a:t>IT</a:t>
            </a:r>
            <a:r>
              <a:rPr lang="ja-JP" altLang="en-US" dirty="0"/>
              <a:t>関連知識はぜんぜんありません。さらに　会社の業務、職位の作業と業務知識は　ゆっくり理解しません。</a:t>
            </a:r>
            <a:endParaRPr lang="en-US" altLang="ja-JP" dirty="0"/>
          </a:p>
          <a:p>
            <a:r>
              <a:rPr lang="ja-JP" altLang="en-US" dirty="0"/>
              <a:t>②入職リスク：応募者能力を確認できず③退職リスク：退職予防はできず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2022/1/17</a:t>
            </a:fld>
            <a:endParaRPr lang="en-US"/>
          </a:p>
        </p:txBody>
      </p:sp>
    </p:spTree>
    <p:extLst>
      <p:ext uri="{BB962C8B-B14F-4D97-AF65-F5344CB8AC3E}">
        <p14:creationId xmlns:p14="http://schemas.microsoft.com/office/powerpoint/2010/main" val="38849995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2022/1/17</a:t>
            </a:fld>
            <a:endParaRPr lang="en-US"/>
          </a:p>
        </p:txBody>
      </p:sp>
    </p:spTree>
    <p:extLst>
      <p:ext uri="{BB962C8B-B14F-4D97-AF65-F5344CB8AC3E}">
        <p14:creationId xmlns:p14="http://schemas.microsoft.com/office/powerpoint/2010/main" val="3867185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2022/1/17</a:t>
            </a:fld>
            <a:endParaRPr lang="en-US"/>
          </a:p>
        </p:txBody>
      </p:sp>
    </p:spTree>
    <p:extLst>
      <p:ext uri="{BB962C8B-B14F-4D97-AF65-F5344CB8AC3E}">
        <p14:creationId xmlns:p14="http://schemas.microsoft.com/office/powerpoint/2010/main" val="827015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2022/1/17</a:t>
            </a:fld>
            <a:endParaRPr lang="en-US"/>
          </a:p>
        </p:txBody>
      </p:sp>
    </p:spTree>
    <p:extLst>
      <p:ext uri="{BB962C8B-B14F-4D97-AF65-F5344CB8AC3E}">
        <p14:creationId xmlns:p14="http://schemas.microsoft.com/office/powerpoint/2010/main" val="1180505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02045637"/>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397866">
                  <a:extLst>
                    <a:ext uri="{9D8B030D-6E8A-4147-A177-3AD203B41FA5}">
                      <a16:colId xmlns:a16="http://schemas.microsoft.com/office/drawing/2014/main" val="3948727593"/>
                    </a:ext>
                  </a:extLst>
                </a:gridCol>
                <a:gridCol w="1343891">
                  <a:extLst>
                    <a:ext uri="{9D8B030D-6E8A-4147-A177-3AD203B41FA5}">
                      <a16:colId xmlns:a16="http://schemas.microsoft.com/office/drawing/2014/main" val="236633133"/>
                    </a:ext>
                  </a:extLst>
                </a:gridCol>
                <a:gridCol w="900546">
                  <a:extLst>
                    <a:ext uri="{9D8B030D-6E8A-4147-A177-3AD203B41FA5}">
                      <a16:colId xmlns:a16="http://schemas.microsoft.com/office/drawing/2014/main" val="2443955635"/>
                    </a:ext>
                  </a:extLst>
                </a:gridCol>
                <a:gridCol w="1039090">
                  <a:extLst>
                    <a:ext uri="{9D8B030D-6E8A-4147-A177-3AD203B41FA5}">
                      <a16:colId xmlns:a16="http://schemas.microsoft.com/office/drawing/2014/main" val="2125255742"/>
                    </a:ext>
                  </a:extLst>
                </a:gridCol>
                <a:gridCol w="1177637">
                  <a:extLst>
                    <a:ext uri="{9D8B030D-6E8A-4147-A177-3AD203B41FA5}">
                      <a16:colId xmlns:a16="http://schemas.microsoft.com/office/drawing/2014/main" val="1199080456"/>
                    </a:ext>
                  </a:extLst>
                </a:gridCol>
                <a:gridCol w="3667299">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ja-JP" altLang="en-US" dirty="0"/>
                        <a:t>約</a:t>
                      </a:r>
                      <a:r>
                        <a:rPr lang="en-US" altLang="ja-JP" dirty="0"/>
                        <a:t>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2022/1/17</a:t>
            </a:fld>
            <a:endParaRPr lang="en-US"/>
          </a:p>
        </p:txBody>
      </p:sp>
    </p:spTree>
    <p:extLst>
      <p:ext uri="{BB962C8B-B14F-4D97-AF65-F5344CB8AC3E}">
        <p14:creationId xmlns:p14="http://schemas.microsoft.com/office/powerpoint/2010/main" val="2277885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2022/1/17</a:t>
            </a:fld>
            <a:endParaRPr lang="en-US"/>
          </a:p>
        </p:txBody>
      </p:sp>
    </p:spTree>
    <p:extLst>
      <p:ext uri="{BB962C8B-B14F-4D97-AF65-F5344CB8AC3E}">
        <p14:creationId xmlns:p14="http://schemas.microsoft.com/office/powerpoint/2010/main" val="4281004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2022/1/17</a:t>
            </a:fld>
            <a:endParaRPr lang="en-US"/>
          </a:p>
        </p:txBody>
      </p:sp>
    </p:spTree>
    <p:extLst>
      <p:ext uri="{BB962C8B-B14F-4D97-AF65-F5344CB8AC3E}">
        <p14:creationId xmlns:p14="http://schemas.microsoft.com/office/powerpoint/2010/main" val="2284386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2022/1/17</a:t>
            </a:fld>
            <a:endParaRPr lang="en-US"/>
          </a:p>
        </p:txBody>
      </p:sp>
    </p:spTree>
    <p:extLst>
      <p:ext uri="{BB962C8B-B14F-4D97-AF65-F5344CB8AC3E}">
        <p14:creationId xmlns:p14="http://schemas.microsoft.com/office/powerpoint/2010/main" val="3206556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2022/1/17</a:t>
            </a:fld>
            <a:endParaRPr lang="en-US"/>
          </a:p>
        </p:txBody>
      </p:sp>
    </p:spTree>
    <p:extLst>
      <p:ext uri="{BB962C8B-B14F-4D97-AF65-F5344CB8AC3E}">
        <p14:creationId xmlns:p14="http://schemas.microsoft.com/office/powerpoint/2010/main" val="169542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2022/1/17</a:t>
            </a:fld>
            <a:endParaRPr lang="en-US"/>
          </a:p>
        </p:txBody>
      </p:sp>
    </p:spTree>
    <p:extLst>
      <p:ext uri="{BB962C8B-B14F-4D97-AF65-F5344CB8AC3E}">
        <p14:creationId xmlns:p14="http://schemas.microsoft.com/office/powerpoint/2010/main" val="193605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0C4B2-1902-4C44-8B7D-74D069DA4FA0}"/>
              </a:ext>
            </a:extLst>
          </p:cNvPr>
          <p:cNvSpPr>
            <a:spLocks noGrp="1"/>
          </p:cNvSpPr>
          <p:nvPr>
            <p:ph type="title"/>
          </p:nvPr>
        </p:nvSpPr>
        <p:spPr>
          <a:xfrm>
            <a:off x="316983" y="-16805"/>
            <a:ext cx="11540249" cy="492443"/>
          </a:xfrm>
        </p:spPr>
        <p:txBody>
          <a:bodyPr/>
          <a:lstStyle/>
          <a:p>
            <a:r>
              <a:rPr lang="ja-JP" altLang="en-US" dirty="0"/>
              <a:t>人材留用（社員退職）</a:t>
            </a:r>
            <a:endParaRPr lang="zh-CN" altLang="en-US" dirty="0"/>
          </a:p>
        </p:txBody>
      </p:sp>
      <p:sp>
        <p:nvSpPr>
          <p:cNvPr id="3" name="文本占位符 2">
            <a:extLst>
              <a:ext uri="{FF2B5EF4-FFF2-40B4-BE49-F238E27FC236}">
                <a16:creationId xmlns:a16="http://schemas.microsoft.com/office/drawing/2014/main" id="{DD058A4F-4B4F-4832-8E0D-E2122D00A466}"/>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2B284915-52A3-4184-B989-2A304826E869}"/>
              </a:ext>
            </a:extLst>
          </p:cNvPr>
          <p:cNvSpPr>
            <a:spLocks noGrp="1"/>
          </p:cNvSpPr>
          <p:nvPr>
            <p:ph type="dt" sz="half" idx="6"/>
          </p:nvPr>
        </p:nvSpPr>
        <p:spPr/>
        <p:txBody>
          <a:bodyPr/>
          <a:lstStyle/>
          <a:p>
            <a:fld id="{7C24A020-F566-4AC6-94D0-86254E6666A0}" type="datetime1">
              <a:rPr lang="zh-CN" altLang="en-US" smtClean="0"/>
              <a:t>2022/1/17</a:t>
            </a:fld>
            <a:endParaRPr lang="en-US"/>
          </a:p>
        </p:txBody>
      </p:sp>
      <p:sp>
        <p:nvSpPr>
          <p:cNvPr id="5" name="灯片编号占位符 4">
            <a:extLst>
              <a:ext uri="{FF2B5EF4-FFF2-40B4-BE49-F238E27FC236}">
                <a16:creationId xmlns:a16="http://schemas.microsoft.com/office/drawing/2014/main" id="{9591B97C-3B01-47D4-9D58-CFC80E19E2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796034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2022/1/17</a:t>
            </a:fld>
            <a:endParaRPr lang="en-US"/>
          </a:p>
        </p:txBody>
      </p:sp>
    </p:spTree>
    <p:extLst>
      <p:ext uri="{BB962C8B-B14F-4D97-AF65-F5344CB8AC3E}">
        <p14:creationId xmlns:p14="http://schemas.microsoft.com/office/powerpoint/2010/main" val="28023548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2022/1/17</a:t>
            </a:fld>
            <a:endParaRPr lang="en-US"/>
          </a:p>
        </p:txBody>
      </p:sp>
    </p:spTree>
    <p:extLst>
      <p:ext uri="{BB962C8B-B14F-4D97-AF65-F5344CB8AC3E}">
        <p14:creationId xmlns:p14="http://schemas.microsoft.com/office/powerpoint/2010/main" val="31547525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34003D-8CAB-4FDE-9965-2FE5E81AA9D5}"/>
              </a:ext>
            </a:extLst>
          </p:cNvPr>
          <p:cNvSpPr>
            <a:spLocks noGrp="1"/>
          </p:cNvSpPr>
          <p:nvPr>
            <p:ph type="title"/>
          </p:nvPr>
        </p:nvSpPr>
        <p:spPr>
          <a:xfrm>
            <a:off x="831850" y="2715816"/>
            <a:ext cx="10515600" cy="1846659"/>
          </a:xfrm>
        </p:spPr>
        <p:txBody>
          <a:bodyPr/>
          <a:lstStyle/>
          <a:p>
            <a:br>
              <a:rPr lang="en-US" altLang="ja-JP" dirty="0"/>
            </a:br>
            <a:r>
              <a:rPr lang="ja-JP" altLang="en-US" dirty="0"/>
              <a:t>会社プレゼン</a:t>
            </a:r>
          </a:p>
        </p:txBody>
      </p:sp>
      <p:sp>
        <p:nvSpPr>
          <p:cNvPr id="5" name="テキスト プレースホルダー 4">
            <a:extLst>
              <a:ext uri="{FF2B5EF4-FFF2-40B4-BE49-F238E27FC236}">
                <a16:creationId xmlns:a16="http://schemas.microsoft.com/office/drawing/2014/main" id="{8CDEFC3F-B0FA-417B-91A0-B81DD3595098}"/>
              </a:ext>
            </a:extLst>
          </p:cNvPr>
          <p:cNvSpPr>
            <a:spLocks noGrp="1"/>
          </p:cNvSpPr>
          <p:nvPr>
            <p:ph type="body" idx="1"/>
          </p:nvPr>
        </p:nvSpPr>
        <p:spPr/>
        <p:txBody>
          <a:bodyPr/>
          <a:lstStyle/>
          <a:p>
            <a:endParaRPr lang="ja-JP" altLang="en-US"/>
          </a:p>
        </p:txBody>
      </p:sp>
      <p:sp>
        <p:nvSpPr>
          <p:cNvPr id="2" name="灯片编号占位符 1">
            <a:extLst>
              <a:ext uri="{FF2B5EF4-FFF2-40B4-BE49-F238E27FC236}">
                <a16:creationId xmlns:a16="http://schemas.microsoft.com/office/drawing/2014/main" id="{037D29BB-ECCE-452C-B2E6-130D9941425E}"/>
              </a:ext>
            </a:extLst>
          </p:cNvPr>
          <p:cNvSpPr>
            <a:spLocks noGrp="1"/>
          </p:cNvSpPr>
          <p:nvPr>
            <p:ph type="sldNum" sz="quarter" idx="7"/>
          </p:nvPr>
        </p:nvSpPr>
        <p:spPr>
          <a:xfrm>
            <a:off x="5693833" y="6576591"/>
            <a:ext cx="786552" cy="230832"/>
          </a:xfrm>
        </p:spPr>
        <p:txBody>
          <a:bodyPr/>
          <a:lstStyle/>
          <a:p>
            <a:fld id="{F7963180-57F4-4A05-99B2-90D7935AA26D}" type="slidenum">
              <a:rPr kumimoji="1" lang="ja-JP" altLang="en-US" smtClean="0"/>
              <a:t>82</a:t>
            </a:fld>
            <a:endParaRPr kumimoji="1" lang="ja-JP" altLang="en-US"/>
          </a:p>
        </p:txBody>
      </p:sp>
      <p:sp>
        <p:nvSpPr>
          <p:cNvPr id="3" name="日期占位符 2">
            <a:extLst>
              <a:ext uri="{FF2B5EF4-FFF2-40B4-BE49-F238E27FC236}">
                <a16:creationId xmlns:a16="http://schemas.microsoft.com/office/drawing/2014/main" id="{3CA17B15-F799-472D-9DDC-FAE33D34951A}"/>
              </a:ext>
            </a:extLst>
          </p:cNvPr>
          <p:cNvSpPr>
            <a:spLocks noGrp="1"/>
          </p:cNvSpPr>
          <p:nvPr>
            <p:ph type="dt" sz="half" idx="10"/>
          </p:nvPr>
        </p:nvSpPr>
        <p:spPr/>
        <p:txBody>
          <a:bodyPr/>
          <a:lstStyle/>
          <a:p>
            <a:fld id="{DE58ACCB-AA10-42B9-8ED0-CC8F5FA87581}" type="datetime1">
              <a:rPr kumimoji="1" lang="zh-CN" altLang="en-US" smtClean="0"/>
              <a:t>2022/1/17</a:t>
            </a:fld>
            <a:endParaRPr kumimoji="1" lang="ja-JP" altLang="en-US"/>
          </a:p>
        </p:txBody>
      </p:sp>
    </p:spTree>
    <p:extLst>
      <p:ext uri="{BB962C8B-B14F-4D97-AF65-F5344CB8AC3E}">
        <p14:creationId xmlns:p14="http://schemas.microsoft.com/office/powerpoint/2010/main" val="17922060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2022/1/17</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p:txBody>
          <a:bodyPr/>
          <a:lstStyle/>
          <a:p>
            <a:r>
              <a:rPr lang="ja-JP" altLang="en-US" dirty="0"/>
              <a:t>トランスコスモスジャーナル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2022/1/17</a:t>
            </a:fld>
            <a:endParaRPr lang="en-US"/>
          </a:p>
        </p:txBody>
      </p:sp>
    </p:spTree>
    <p:extLst>
      <p:ext uri="{BB962C8B-B14F-4D97-AF65-F5344CB8AC3E}">
        <p14:creationId xmlns:p14="http://schemas.microsoft.com/office/powerpoint/2010/main" val="3053668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2022/1/17</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2022/1/17</a:t>
            </a:fld>
            <a:endParaRPr lang="en-US"/>
          </a:p>
        </p:txBody>
      </p:sp>
    </p:spTree>
    <p:extLst>
      <p:ext uri="{BB962C8B-B14F-4D97-AF65-F5344CB8AC3E}">
        <p14:creationId xmlns:p14="http://schemas.microsoft.com/office/powerpoint/2010/main" val="1151863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3865</TotalTime>
  <Words>7102</Words>
  <Application>Microsoft Office PowerPoint</Application>
  <PresentationFormat>ワイド画面</PresentationFormat>
  <Paragraphs>1693</Paragraphs>
  <Slides>85</Slides>
  <Notes>85</Notes>
  <HiddenSlides>0</HiddenSlides>
  <MMClips>0</MMClips>
  <ScaleCrop>false</ScaleCrop>
  <HeadingPairs>
    <vt:vector size="8" baseType="variant">
      <vt:variant>
        <vt:lpstr>使用されているフォント</vt:lpstr>
      </vt:variant>
      <vt:variant>
        <vt:i4>16</vt:i4>
      </vt:variant>
      <vt:variant>
        <vt:lpstr>テーマ</vt:lpstr>
      </vt:variant>
      <vt:variant>
        <vt:i4>1</vt:i4>
      </vt:variant>
      <vt:variant>
        <vt:lpstr>埋め込まれた OLE サーバー</vt:lpstr>
      </vt:variant>
      <vt:variant>
        <vt:i4>1</vt:i4>
      </vt:variant>
      <vt:variant>
        <vt:lpstr>スライド タイトル</vt:lpstr>
      </vt:variant>
      <vt:variant>
        <vt:i4>85</vt:i4>
      </vt:variant>
    </vt:vector>
  </HeadingPairs>
  <TitlesOfParts>
    <vt:vector size="103" baseType="lpstr">
      <vt:lpstr>Meiryo</vt:lpstr>
      <vt:lpstr>ＭＳ ゴシック</vt:lpstr>
      <vt:lpstr>ＭＳ Ｐゴシック</vt:lpstr>
      <vt:lpstr>游ゴシック</vt:lpstr>
      <vt:lpstr>游明朝</vt:lpstr>
      <vt:lpstr>simsun</vt:lpstr>
      <vt:lpstr>simsun</vt:lpstr>
      <vt:lpstr>simsun</vt:lpstr>
      <vt:lpstr>等线</vt:lpstr>
      <vt:lpstr>Arial</vt:lpstr>
      <vt:lpstr>Calibri</vt:lpstr>
      <vt:lpstr>Roboto</vt:lpstr>
      <vt:lpstr>Segoe UI</vt:lpstr>
      <vt:lpstr>Tahoma</vt:lpstr>
      <vt:lpstr>Times New Roman</vt:lpstr>
      <vt:lpstr>Wingdings</vt:lpstr>
      <vt:lpstr>Office Theme</vt:lpstr>
      <vt:lpstr>Worksheet</vt:lpstr>
      <vt:lpstr>トランスコスモス業務改善</vt:lpstr>
      <vt:lpstr>重要説明   </vt:lpstr>
      <vt:lpstr>目次</vt:lpstr>
      <vt:lpstr>経営リスク分析＆対策</vt:lpstr>
      <vt:lpstr>法務本部</vt:lpstr>
      <vt:lpstr>組織体制、人事管理、業績評価</vt:lpstr>
      <vt:lpstr>人材採用、育成</vt:lpstr>
      <vt:lpstr>人材留用（社員退職）</vt:lpstr>
      <vt:lpstr>ビジネスモデル・イノベーション</vt:lpstr>
      <vt:lpstr>会社ブラントアピール</vt:lpstr>
      <vt:lpstr>品質管理・品質保証</vt:lpstr>
      <vt:lpstr>運営コスト：IT設備のリース</vt:lpstr>
      <vt:lpstr>運営コスト：座席指定</vt:lpstr>
      <vt:lpstr>大宇宙ジャパン会社目標</vt:lpstr>
      <vt:lpstr>社風</vt:lpstr>
      <vt:lpstr>ビジネスモデル：戦略目標</vt:lpstr>
      <vt:lpstr>ビジネスモデル：トランス・コスモスグループの地位</vt:lpstr>
      <vt:lpstr>ビジネスモデル：サービス</vt:lpstr>
      <vt:lpstr>ビジネスモデル：業務プロセス</vt:lpstr>
      <vt:lpstr>事業目標（第１期）</vt:lpstr>
      <vt:lpstr>事業目標（第２期）</vt:lpstr>
      <vt:lpstr>マーキング戦略</vt:lpstr>
      <vt:lpstr>組織改革</vt:lpstr>
      <vt:lpstr>アジャイル組織構造(マトリックス組織)</vt:lpstr>
      <vt:lpstr>ニアショア・オフショアのグローバルリソース活用</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プラットフォーム</vt:lpstr>
      <vt:lpstr>グローバル人材開発サービス事業部</vt:lpstr>
      <vt:lpstr>生涯支援できるHRDプラットフォーム</vt:lpstr>
      <vt:lpstr>HRDビジネスモデル</vt:lpstr>
      <vt:lpstr>バーチャルスクール</vt:lpstr>
      <vt:lpstr>ヘルスケア</vt:lpstr>
      <vt:lpstr>流通・サービスソリューション事業部</vt:lpstr>
      <vt:lpstr>流通ビジネスモデル</vt:lpstr>
      <vt:lpstr>インバウンドビジネスモデル</vt:lpstr>
      <vt:lpstr>財務・金融ソリューション事業部</vt:lpstr>
      <vt:lpstr>決済ビジネスモデル</vt:lpstr>
      <vt:lpstr>マーケティング＆セールス部</vt:lpstr>
      <vt:lpstr>管理部</vt:lpstr>
      <vt:lpstr>社内チームワークとコスト精算</vt:lpstr>
      <vt:lpstr>社内部署間のチームワーク</vt:lpstr>
      <vt:lpstr>部署間の利益分配</vt:lpstr>
      <vt:lpstr>コスト精算</vt:lpstr>
      <vt:lpstr>人事管理</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vt:lpstr>
      <vt:lpstr>人材採用プラン（中途）</vt:lpstr>
      <vt:lpstr>人材採用プラン（社内副職：コミュニティリーダークラス）</vt:lpstr>
      <vt:lpstr>人材採用プラン（社内副職：コミュニティ運営メンバー）</vt:lpstr>
      <vt:lpstr>人材採用プラン（社内副職：人材紹介エージェント）</vt:lpstr>
      <vt:lpstr>社員紹介制度</vt:lpstr>
      <vt:lpstr>セキュリティ対策</vt:lpstr>
      <vt:lpstr>パソコンのロック</vt:lpstr>
      <vt:lpstr>仮想化技術を活用して　VDIで専用開発環境を構築すること</vt:lpstr>
      <vt:lpstr>社内イベント</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 会社プレゼン</vt:lpstr>
      <vt:lpstr>図書出版(出版社限定：技術評論社)</vt:lpstr>
      <vt:lpstr>トランスコスモスジャーナル</vt:lpstr>
      <vt:lpstr>キャリアディベロップメントフォーラム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1149</cp:revision>
  <cp:lastPrinted>2022-01-17T07:23:24Z</cp:lastPrinted>
  <dcterms:created xsi:type="dcterms:W3CDTF">2021-07-14T02:05:05Z</dcterms:created>
  <dcterms:modified xsi:type="dcterms:W3CDTF">2022-01-17T10:51:08Z</dcterms:modified>
</cp:coreProperties>
</file>