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handoutMasterIdLst>
    <p:handoutMasterId r:id="rId96"/>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25" r:id="rId18"/>
    <p:sldId id="629" r:id="rId19"/>
    <p:sldId id="628" r:id="rId20"/>
    <p:sldId id="665" r:id="rId21"/>
    <p:sldId id="311" r:id="rId22"/>
    <p:sldId id="666" r:id="rId23"/>
    <p:sldId id="653" r:id="rId24"/>
    <p:sldId id="674" r:id="rId25"/>
    <p:sldId id="312" r:id="rId26"/>
    <p:sldId id="676" r:id="rId27"/>
    <p:sldId id="652" r:id="rId28"/>
    <p:sldId id="677" r:id="rId29"/>
    <p:sldId id="678" r:id="rId30"/>
    <p:sldId id="664" r:id="rId31"/>
    <p:sldId id="657" r:id="rId32"/>
    <p:sldId id="656" r:id="rId33"/>
    <p:sldId id="672" r:id="rId34"/>
    <p:sldId id="658" r:id="rId35"/>
    <p:sldId id="259" r:id="rId36"/>
    <p:sldId id="682" r:id="rId37"/>
    <p:sldId id="421" r:id="rId38"/>
    <p:sldId id="614" r:id="rId39"/>
    <p:sldId id="583" r:id="rId40"/>
    <p:sldId id="622" r:id="rId41"/>
    <p:sldId id="605" r:id="rId42"/>
    <p:sldId id="604" r:id="rId43"/>
    <p:sldId id="606" r:id="rId44"/>
    <p:sldId id="607" r:id="rId45"/>
    <p:sldId id="649" r:id="rId46"/>
    <p:sldId id="637" r:id="rId47"/>
    <p:sldId id="640" r:id="rId48"/>
    <p:sldId id="659" r:id="rId49"/>
    <p:sldId id="643" r:id="rId50"/>
    <p:sldId id="644" r:id="rId51"/>
    <p:sldId id="645" r:id="rId52"/>
    <p:sldId id="660" r:id="rId53"/>
    <p:sldId id="279" r:id="rId54"/>
    <p:sldId id="271" r:id="rId55"/>
    <p:sldId id="633" r:id="rId56"/>
    <p:sldId id="641" r:id="rId57"/>
    <p:sldId id="596" r:id="rId58"/>
    <p:sldId id="609" r:id="rId59"/>
    <p:sldId id="611" r:id="rId60"/>
    <p:sldId id="616" r:id="rId61"/>
    <p:sldId id="624" r:id="rId62"/>
    <p:sldId id="621" r:id="rId63"/>
    <p:sldId id="313" r:id="rId64"/>
    <p:sldId id="671" r:id="rId65"/>
    <p:sldId id="305" r:id="rId66"/>
    <p:sldId id="623" r:id="rId67"/>
    <p:sldId id="631" r:id="rId68"/>
    <p:sldId id="634" r:id="rId69"/>
    <p:sldId id="661" r:id="rId70"/>
    <p:sldId id="646" r:id="rId71"/>
    <p:sldId id="620" r:id="rId72"/>
    <p:sldId id="662" r:id="rId73"/>
    <p:sldId id="617" r:id="rId74"/>
    <p:sldId id="618" r:id="rId75"/>
    <p:sldId id="300" r:id="rId76"/>
    <p:sldId id="286" r:id="rId77"/>
    <p:sldId id="368" r:id="rId78"/>
    <p:sldId id="306" r:id="rId79"/>
    <p:sldId id="615" r:id="rId80"/>
    <p:sldId id="288" r:id="rId81"/>
    <p:sldId id="285" r:id="rId82"/>
    <p:sldId id="294" r:id="rId83"/>
    <p:sldId id="298" r:id="rId84"/>
    <p:sldId id="284" r:id="rId85"/>
    <p:sldId id="296" r:id="rId86"/>
    <p:sldId id="297" r:id="rId87"/>
    <p:sldId id="663" r:id="rId88"/>
    <p:sldId id="302" r:id="rId89"/>
    <p:sldId id="303" r:id="rId90"/>
    <p:sldId id="613" r:id="rId91"/>
    <p:sldId id="668" r:id="rId92"/>
    <p:sldId id="669" r:id="rId93"/>
    <p:sldId id="673" r:id="rId9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8"/>
      </p:cViewPr>
      <p:guideLst>
        <p:guide orient="horz" pos="2160"/>
        <p:guide pos="3817"/>
      </p:guideLst>
    </p:cSldViewPr>
  </p:slideViewPr>
  <p:outlineViewPr>
    <p:cViewPr>
      <p:scale>
        <a:sx n="33" d="100"/>
        <a:sy n="33" d="100"/>
      </p:scale>
      <p:origin x="0" y="-24402"/>
    </p:cViewPr>
  </p:outlineViewPr>
  <p:notesTextViewPr>
    <p:cViewPr>
      <p:scale>
        <a:sx n="1" d="1"/>
        <a:sy n="1" d="1"/>
      </p:scale>
      <p:origin x="0" y="-312"/>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2022/5/28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r>
              <a:rPr lang="en-US" altLang="ja-JP" dirty="0"/>
              <a:t>2022/5/28</a:t>
            </a:r>
            <a:r>
              <a:rPr lang="ja-JP" altLang="en-US" dirty="0"/>
              <a:t>　三つ柱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Add</a:t>
            </a:r>
            <a:r>
              <a:rPr lang="ja-JP" altLang="en-US" dirty="0"/>
              <a:t>　</a:t>
            </a:r>
            <a:r>
              <a:rPr lang="en-US" altLang="ja-JP" dirty="0"/>
              <a:t>MASSC</a:t>
            </a:r>
          </a:p>
          <a:p>
            <a:r>
              <a:rPr lang="en-US" altLang="ja-JP" dirty="0"/>
              <a:t>2022/2/18</a:t>
            </a:r>
            <a:r>
              <a:rPr lang="ja-JP" altLang="en-US" dirty="0"/>
              <a:t>　</a:t>
            </a:r>
            <a:r>
              <a:rPr lang="en-US" altLang="ja-JP" dirty="0"/>
              <a:t>add</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2022/5/28</a:t>
            </a:r>
            <a:r>
              <a:rPr lang="ja-JP" altLang="en-US" dirty="0"/>
              <a:t>　三つ柱</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2022/2/2</a:t>
            </a:r>
            <a:r>
              <a:rPr lang="ja-JP" altLang="en-US" dirty="0"/>
              <a:t>　管理部</a:t>
            </a:r>
          </a:p>
          <a:p>
            <a:r>
              <a:rPr lang="en-US" altLang="ja-JP" dirty="0"/>
              <a:t>2022/1/5</a:t>
            </a:r>
            <a:r>
              <a:rPr lang="ja-JP" altLang="en-US"/>
              <a:t>　ミス</a:t>
            </a:r>
            <a:r>
              <a:rPr lang="ja-JP" altLang="en-US" dirty="0"/>
              <a:t>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2022/5/28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2022/5/28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2022/5/28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2022/5/28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2022/5/28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2022/5/28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2022/5/28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2022/5/28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2022/5/28</a:t>
            </a:fld>
            <a:endParaRPr lang="en-US"/>
          </a:p>
        </p:txBody>
      </p:sp>
    </p:spTree>
    <p:extLst>
      <p:ext uri="{BB962C8B-B14F-4D97-AF65-F5344CB8AC3E}">
        <p14:creationId xmlns:p14="http://schemas.microsoft.com/office/powerpoint/2010/main" val="38849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2022/5/28</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2022/5/28</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2022/5/28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2022/5/28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2022/5/28</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2022/5/28</a:t>
            </a:fld>
            <a:endParaRPr lang="en-US"/>
          </a:p>
        </p:txBody>
      </p:sp>
    </p:spTree>
    <p:extLst>
      <p:ext uri="{BB962C8B-B14F-4D97-AF65-F5344CB8AC3E}">
        <p14:creationId xmlns:p14="http://schemas.microsoft.com/office/powerpoint/2010/main" val="792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2022/5/28</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2022/5/28</a:t>
            </a:fld>
            <a:endParaRPr lang="en-US"/>
          </a:p>
        </p:txBody>
      </p:sp>
    </p:spTree>
    <p:extLst>
      <p:ext uri="{BB962C8B-B14F-4D97-AF65-F5344CB8AC3E}">
        <p14:creationId xmlns:p14="http://schemas.microsoft.com/office/powerpoint/2010/main" val="349877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2022/5/28</a:t>
            </a:fld>
            <a:endParaRPr lang="en-US"/>
          </a:p>
        </p:txBody>
      </p:sp>
    </p:spTree>
    <p:extLst>
      <p:ext uri="{BB962C8B-B14F-4D97-AF65-F5344CB8AC3E}">
        <p14:creationId xmlns:p14="http://schemas.microsoft.com/office/powerpoint/2010/main" val="102461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2022/5/28</a:t>
            </a:fld>
            <a:endParaRPr lang="en-US"/>
          </a:p>
        </p:txBody>
      </p:sp>
    </p:spTree>
    <p:extLst>
      <p:ext uri="{BB962C8B-B14F-4D97-AF65-F5344CB8AC3E}">
        <p14:creationId xmlns:p14="http://schemas.microsoft.com/office/powerpoint/2010/main" val="406124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2022/5/28</a:t>
            </a:fld>
            <a:endParaRPr lang="en-US"/>
          </a:p>
        </p:txBody>
      </p:sp>
    </p:spTree>
    <p:extLst>
      <p:ext uri="{BB962C8B-B14F-4D97-AF65-F5344CB8AC3E}">
        <p14:creationId xmlns:p14="http://schemas.microsoft.com/office/powerpoint/2010/main" val="4245593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2022/5/28</a:t>
            </a:fld>
            <a:endParaRPr lang="en-US"/>
          </a:p>
        </p:txBody>
      </p:sp>
    </p:spTree>
    <p:extLst>
      <p:ext uri="{BB962C8B-B14F-4D97-AF65-F5344CB8AC3E}">
        <p14:creationId xmlns:p14="http://schemas.microsoft.com/office/powerpoint/2010/main" val="352906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2022/5/28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886704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2022/5/28</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131807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2022/5/28</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2022/5/28</a:t>
            </a:fld>
            <a:endParaRPr lang="en-US"/>
          </a:p>
        </p:txBody>
      </p:sp>
    </p:spTree>
    <p:extLst>
      <p:ext uri="{BB962C8B-B14F-4D97-AF65-F5344CB8AC3E}">
        <p14:creationId xmlns:p14="http://schemas.microsoft.com/office/powerpoint/2010/main" val="380193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2022/5/28</a:t>
            </a:fld>
            <a:endParaRPr lang="en-US"/>
          </a:p>
        </p:txBody>
      </p:sp>
    </p:spTree>
    <p:extLst>
      <p:ext uri="{BB962C8B-B14F-4D97-AF65-F5344CB8AC3E}">
        <p14:creationId xmlns:p14="http://schemas.microsoft.com/office/powerpoint/2010/main" val="38842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2022/5/28</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2022/5/28</a:t>
            </a:fld>
            <a:endParaRPr lang="en-US"/>
          </a:p>
        </p:txBody>
      </p:sp>
    </p:spTree>
    <p:extLst>
      <p:ext uri="{BB962C8B-B14F-4D97-AF65-F5344CB8AC3E}">
        <p14:creationId xmlns:p14="http://schemas.microsoft.com/office/powerpoint/2010/main" val="70693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2022/5/28</a:t>
            </a:fld>
            <a:endParaRPr lang="en-US"/>
          </a:p>
        </p:txBody>
      </p:sp>
    </p:spTree>
    <p:extLst>
      <p:ext uri="{BB962C8B-B14F-4D97-AF65-F5344CB8AC3E}">
        <p14:creationId xmlns:p14="http://schemas.microsoft.com/office/powerpoint/2010/main" val="1444263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2022/5/28</a:t>
            </a:fld>
            <a:endParaRPr lang="en-US"/>
          </a:p>
        </p:txBody>
      </p:sp>
    </p:spTree>
    <p:extLst>
      <p:ext uri="{BB962C8B-B14F-4D97-AF65-F5344CB8AC3E}">
        <p14:creationId xmlns:p14="http://schemas.microsoft.com/office/powerpoint/2010/main" val="26026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2022/5/28</a:t>
            </a:fld>
            <a:endParaRPr lang="en-US"/>
          </a:p>
        </p:txBody>
      </p:sp>
    </p:spTree>
    <p:extLst>
      <p:ext uri="{BB962C8B-B14F-4D97-AF65-F5344CB8AC3E}">
        <p14:creationId xmlns:p14="http://schemas.microsoft.com/office/powerpoint/2010/main" val="1594105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2022/5/28</a:t>
            </a:fld>
            <a:endParaRPr lang="en-US"/>
          </a:p>
        </p:txBody>
      </p:sp>
    </p:spTree>
    <p:extLst>
      <p:ext uri="{BB962C8B-B14F-4D97-AF65-F5344CB8AC3E}">
        <p14:creationId xmlns:p14="http://schemas.microsoft.com/office/powerpoint/2010/main" val="17740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2022/5/28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2022/5/28</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89400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636009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2022/5/28</a:t>
            </a:fld>
            <a:endParaRPr lang="en-US"/>
          </a:p>
        </p:txBody>
      </p:sp>
    </p:spTree>
    <p:extLst>
      <p:ext uri="{BB962C8B-B14F-4D97-AF65-F5344CB8AC3E}">
        <p14:creationId xmlns:p14="http://schemas.microsoft.com/office/powerpoint/2010/main" val="1850721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2022/5/28</a:t>
            </a:fld>
            <a:endParaRPr lang="en-US"/>
          </a:p>
        </p:txBody>
      </p:sp>
    </p:spTree>
    <p:extLst>
      <p:ext uri="{BB962C8B-B14F-4D97-AF65-F5344CB8AC3E}">
        <p14:creationId xmlns:p14="http://schemas.microsoft.com/office/powerpoint/2010/main" val="152526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2022/5/28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49"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2022/5/28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2022/5/28</a:t>
            </a:fld>
            <a:endParaRPr lang="en-US"/>
          </a:p>
        </p:txBody>
      </p:sp>
    </p:spTree>
    <p:extLst>
      <p:ext uri="{BB962C8B-B14F-4D97-AF65-F5344CB8AC3E}">
        <p14:creationId xmlns:p14="http://schemas.microsoft.com/office/powerpoint/2010/main" val="171359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2022/5/28</a:t>
            </a:fld>
            <a:endParaRPr lang="en-US"/>
          </a:p>
        </p:txBody>
      </p:sp>
    </p:spTree>
    <p:extLst>
      <p:ext uri="{BB962C8B-B14F-4D97-AF65-F5344CB8AC3E}">
        <p14:creationId xmlns:p14="http://schemas.microsoft.com/office/powerpoint/2010/main" val="7872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2022/5/28</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2022/5/28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2022/5/28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2022/5/28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2022/5/28</a:t>
            </a:fld>
            <a:endParaRPr lang="en-US"/>
          </a:p>
        </p:txBody>
      </p:sp>
    </p:spTree>
    <p:extLst>
      <p:ext uri="{BB962C8B-B14F-4D97-AF65-F5344CB8AC3E}">
        <p14:creationId xmlns:p14="http://schemas.microsoft.com/office/powerpoint/2010/main" val="972395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2022/5/28</a:t>
            </a:fld>
            <a:endParaRPr lang="en-US"/>
          </a:p>
        </p:txBody>
      </p:sp>
    </p:spTree>
    <p:extLst>
      <p:ext uri="{BB962C8B-B14F-4D97-AF65-F5344CB8AC3E}">
        <p14:creationId xmlns:p14="http://schemas.microsoft.com/office/powerpoint/2010/main" val="1876796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2022/5/28</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2022/5/28</a:t>
            </a:fld>
            <a:endParaRPr lang="en-US"/>
          </a:p>
        </p:txBody>
      </p:sp>
    </p:spTree>
    <p:extLst>
      <p:ext uri="{BB962C8B-B14F-4D97-AF65-F5344CB8AC3E}">
        <p14:creationId xmlns:p14="http://schemas.microsoft.com/office/powerpoint/2010/main" val="334311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2022/5/28</a:t>
            </a:fld>
            <a:endParaRPr lang="en-US"/>
          </a:p>
        </p:txBody>
      </p:sp>
    </p:spTree>
    <p:extLst>
      <p:ext uri="{BB962C8B-B14F-4D97-AF65-F5344CB8AC3E}">
        <p14:creationId xmlns:p14="http://schemas.microsoft.com/office/powerpoint/2010/main" val="2170065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2022/5/28</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7062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2022/5/28</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2022/5/28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36624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2022/5/28</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2022/5/28</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2022/5/28</a:t>
            </a:fld>
            <a:endParaRPr lang="en-US"/>
          </a:p>
        </p:txBody>
      </p:sp>
    </p:spTree>
    <p:extLst>
      <p:ext uri="{BB962C8B-B14F-4D97-AF65-F5344CB8AC3E}">
        <p14:creationId xmlns:p14="http://schemas.microsoft.com/office/powerpoint/2010/main" val="38671850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2022/5/28</a:t>
            </a:fld>
            <a:endParaRPr lang="en-US"/>
          </a:p>
        </p:txBody>
      </p:sp>
    </p:spTree>
    <p:extLst>
      <p:ext uri="{BB962C8B-B14F-4D97-AF65-F5344CB8AC3E}">
        <p14:creationId xmlns:p14="http://schemas.microsoft.com/office/powerpoint/2010/main" val="8270158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2022/5/28</a:t>
            </a:fld>
            <a:endParaRPr lang="en-US"/>
          </a:p>
        </p:txBody>
      </p:sp>
    </p:spTree>
    <p:extLst>
      <p:ext uri="{BB962C8B-B14F-4D97-AF65-F5344CB8AC3E}">
        <p14:creationId xmlns:p14="http://schemas.microsoft.com/office/powerpoint/2010/main" val="1180505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2022/5/28</a:t>
            </a:fld>
            <a:endParaRPr lang="en-US"/>
          </a:p>
        </p:txBody>
      </p:sp>
    </p:spTree>
    <p:extLst>
      <p:ext uri="{BB962C8B-B14F-4D97-AF65-F5344CB8AC3E}">
        <p14:creationId xmlns:p14="http://schemas.microsoft.com/office/powerpoint/2010/main" val="227788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2022/5/28</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2022/5/28</a:t>
            </a:fld>
            <a:endParaRPr lang="en-US"/>
          </a:p>
        </p:txBody>
      </p:sp>
    </p:spTree>
    <p:extLst>
      <p:ext uri="{BB962C8B-B14F-4D97-AF65-F5344CB8AC3E}">
        <p14:creationId xmlns:p14="http://schemas.microsoft.com/office/powerpoint/2010/main" val="4281004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2022/5/28</a:t>
            </a:fld>
            <a:endParaRPr lang="en-US"/>
          </a:p>
        </p:txBody>
      </p:sp>
    </p:spTree>
    <p:extLst>
      <p:ext uri="{BB962C8B-B14F-4D97-AF65-F5344CB8AC3E}">
        <p14:creationId xmlns:p14="http://schemas.microsoft.com/office/powerpoint/2010/main" val="2284386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2022/5/28</a:t>
            </a:fld>
            <a:endParaRPr lang="en-US"/>
          </a:p>
        </p:txBody>
      </p:sp>
    </p:spTree>
    <p:extLst>
      <p:ext uri="{BB962C8B-B14F-4D97-AF65-F5344CB8AC3E}">
        <p14:creationId xmlns:p14="http://schemas.microsoft.com/office/powerpoint/2010/main" val="3206556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2022/5/28</a:t>
            </a:fld>
            <a:endParaRPr lang="en-US"/>
          </a:p>
        </p:txBody>
      </p:sp>
    </p:spTree>
    <p:extLst>
      <p:ext uri="{BB962C8B-B14F-4D97-AF65-F5344CB8AC3E}">
        <p14:creationId xmlns:p14="http://schemas.microsoft.com/office/powerpoint/2010/main" val="169542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2022/5/28</a:t>
            </a:fld>
            <a:endParaRPr lang="en-US"/>
          </a:p>
        </p:txBody>
      </p:sp>
    </p:spTree>
    <p:extLst>
      <p:ext uri="{BB962C8B-B14F-4D97-AF65-F5344CB8AC3E}">
        <p14:creationId xmlns:p14="http://schemas.microsoft.com/office/powerpoint/2010/main" val="1936059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2022/5/28</a:t>
            </a:fld>
            <a:endParaRPr lang="en-US"/>
          </a:p>
        </p:txBody>
      </p:sp>
    </p:spTree>
    <p:extLst>
      <p:ext uri="{BB962C8B-B14F-4D97-AF65-F5344CB8AC3E}">
        <p14:creationId xmlns:p14="http://schemas.microsoft.com/office/powerpoint/2010/main" val="28023548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2022/5/28</a:t>
            </a:fld>
            <a:endParaRPr lang="en-US"/>
          </a:p>
        </p:txBody>
      </p:sp>
    </p:spTree>
    <p:extLst>
      <p:ext uri="{BB962C8B-B14F-4D97-AF65-F5344CB8AC3E}">
        <p14:creationId xmlns:p14="http://schemas.microsoft.com/office/powerpoint/2010/main" val="3154752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358103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2022/5/28</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2022/5/28</a:t>
            </a:fld>
            <a:endParaRPr lang="en-US"/>
          </a:p>
        </p:txBody>
      </p:sp>
    </p:spTree>
    <p:extLst>
      <p:ext uri="{BB962C8B-B14F-4D97-AF65-F5344CB8AC3E}">
        <p14:creationId xmlns:p14="http://schemas.microsoft.com/office/powerpoint/2010/main" val="305366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2022/5/28</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2022/5/28</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2022/5/28</a:t>
            </a:fld>
            <a:endParaRPr lang="en-US"/>
          </a:p>
        </p:txBody>
      </p:sp>
    </p:spTree>
    <p:extLst>
      <p:ext uri="{BB962C8B-B14F-4D97-AF65-F5344CB8AC3E}">
        <p14:creationId xmlns:p14="http://schemas.microsoft.com/office/powerpoint/2010/main" val="24064487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4645</TotalTime>
  <Words>11363</Words>
  <Application>Microsoft Office PowerPoint</Application>
  <PresentationFormat>ワイド画面</PresentationFormat>
  <Paragraphs>2286</Paragraphs>
  <Slides>93</Slides>
  <Notes>93</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93</vt:i4>
      </vt:variant>
    </vt:vector>
  </HeadingPairs>
  <TitlesOfParts>
    <vt:vector size="110" baseType="lpstr">
      <vt:lpstr>Meiryo</vt:lpstr>
      <vt:lpstr>ＭＳ ゴシック</vt:lpstr>
      <vt:lpstr>MS Mincho</vt:lpstr>
      <vt:lpstr>ＭＳ Ｐゴシック</vt:lpstr>
      <vt:lpstr>宋体</vt:lpstr>
      <vt:lpstr>宋体</vt:lpstr>
      <vt:lpstr>宋体</vt:lpstr>
      <vt:lpstr>等线</vt:lpstr>
      <vt:lpstr>Arial</vt:lpstr>
      <vt:lpstr>Calibri</vt:lpstr>
      <vt:lpstr>Roboto</vt:lpstr>
      <vt:lpstr>Segoe UI</vt:lpstr>
      <vt:lpstr>Tahoma</vt:lpstr>
      <vt:lpstr>Times New Roman</vt:lpstr>
      <vt:lpstr>Wingdings</vt:lpstr>
      <vt:lpstr>Office Theme</vt:lpstr>
      <vt:lpstr>Worksheet</vt:lpstr>
      <vt:lpstr>Startup Plan</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1490</cp:revision>
  <cp:lastPrinted>2022-02-04T10:31:37Z</cp:lastPrinted>
  <dcterms:created xsi:type="dcterms:W3CDTF">2021-07-14T02:05:05Z</dcterms:created>
  <dcterms:modified xsi:type="dcterms:W3CDTF">2022-05-28T04:00:02Z</dcterms:modified>
</cp:coreProperties>
</file>