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handoutMasterIdLst>
    <p:handoutMasterId r:id="rId163"/>
  </p:handoutMasterIdLst>
  <p:sldIdLst>
    <p:sldId id="256" r:id="rId2"/>
    <p:sldId id="584" r:id="rId3"/>
    <p:sldId id="697" r:id="rId4"/>
    <p:sldId id="670" r:id="rId5"/>
    <p:sldId id="767" r:id="rId6"/>
    <p:sldId id="673" r:id="rId7"/>
    <p:sldId id="669" r:id="rId8"/>
    <p:sldId id="723" r:id="rId9"/>
    <p:sldId id="758" r:id="rId10"/>
    <p:sldId id="718" r:id="rId11"/>
    <p:sldId id="719" r:id="rId12"/>
    <p:sldId id="722" r:id="rId13"/>
    <p:sldId id="717" r:id="rId14"/>
    <p:sldId id="726" r:id="rId15"/>
    <p:sldId id="267" r:id="rId16"/>
    <p:sldId id="715" r:id="rId17"/>
    <p:sldId id="708" r:id="rId18"/>
    <p:sldId id="709" r:id="rId19"/>
    <p:sldId id="711" r:id="rId20"/>
    <p:sldId id="710" r:id="rId21"/>
    <p:sldId id="712" r:id="rId22"/>
    <p:sldId id="713" r:id="rId23"/>
    <p:sldId id="725" r:id="rId24"/>
    <p:sldId id="762" r:id="rId25"/>
    <p:sldId id="729" r:id="rId26"/>
    <p:sldId id="730" r:id="rId27"/>
    <p:sldId id="731" r:id="rId28"/>
    <p:sldId id="733" r:id="rId29"/>
    <p:sldId id="732" r:id="rId30"/>
    <p:sldId id="688" r:id="rId31"/>
    <p:sldId id="689" r:id="rId32"/>
    <p:sldId id="685" r:id="rId33"/>
    <p:sldId id="734" r:id="rId34"/>
    <p:sldId id="695" r:id="rId35"/>
    <p:sldId id="721" r:id="rId36"/>
    <p:sldId id="728" r:id="rId37"/>
    <p:sldId id="735" r:id="rId38"/>
    <p:sldId id="736" r:id="rId39"/>
    <p:sldId id="705" r:id="rId40"/>
    <p:sldId id="630" r:id="rId41"/>
    <p:sldId id="738" r:id="rId42"/>
    <p:sldId id="739" r:id="rId43"/>
    <p:sldId id="706" r:id="rId44"/>
    <p:sldId id="751" r:id="rId45"/>
    <p:sldId id="690" r:id="rId46"/>
    <p:sldId id="679" r:id="rId47"/>
    <p:sldId id="701" r:id="rId48"/>
    <p:sldId id="683" r:id="rId49"/>
    <p:sldId id="622" r:id="rId50"/>
    <p:sldId id="602" r:id="rId51"/>
    <p:sldId id="737" r:id="rId52"/>
    <p:sldId id="684" r:id="rId53"/>
    <p:sldId id="681" r:id="rId54"/>
    <p:sldId id="680" r:id="rId55"/>
    <p:sldId id="598" r:id="rId56"/>
    <p:sldId id="601" r:id="rId57"/>
    <p:sldId id="599" r:id="rId58"/>
    <p:sldId id="603" r:id="rId59"/>
    <p:sldId id="647" r:id="rId60"/>
    <p:sldId id="600" r:id="rId61"/>
    <p:sldId id="740" r:id="rId62"/>
    <p:sldId id="703" r:id="rId63"/>
    <p:sldId id="702" r:id="rId64"/>
    <p:sldId id="625" r:id="rId65"/>
    <p:sldId id="627" r:id="rId66"/>
    <p:sldId id="628" r:id="rId67"/>
    <p:sldId id="665" r:id="rId68"/>
    <p:sldId id="765" r:id="rId69"/>
    <p:sldId id="311" r:id="rId70"/>
    <p:sldId id="764" r:id="rId71"/>
    <p:sldId id="704" r:id="rId72"/>
    <p:sldId id="653" r:id="rId73"/>
    <p:sldId id="674" r:id="rId74"/>
    <p:sldId id="312" r:id="rId75"/>
    <p:sldId id="676" r:id="rId76"/>
    <p:sldId id="652" r:id="rId77"/>
    <p:sldId id="677" r:id="rId78"/>
    <p:sldId id="678" r:id="rId79"/>
    <p:sldId id="664" r:id="rId80"/>
    <p:sldId id="757" r:id="rId81"/>
    <p:sldId id="741" r:id="rId82"/>
    <p:sldId id="259" r:id="rId83"/>
    <p:sldId id="682" r:id="rId84"/>
    <p:sldId id="742" r:id="rId85"/>
    <p:sldId id="744" r:id="rId86"/>
    <p:sldId id="743" r:id="rId87"/>
    <p:sldId id="746" r:id="rId88"/>
    <p:sldId id="745" r:id="rId89"/>
    <p:sldId id="583" r:id="rId90"/>
    <p:sldId id="747" r:id="rId91"/>
    <p:sldId id="421" r:id="rId92"/>
    <p:sldId id="766" r:id="rId93"/>
    <p:sldId id="595" r:id="rId94"/>
    <p:sldId id="585" r:id="rId95"/>
    <p:sldId id="759" r:id="rId96"/>
    <p:sldId id="760" r:id="rId97"/>
    <p:sldId id="605" r:id="rId98"/>
    <p:sldId id="604" r:id="rId99"/>
    <p:sldId id="748" r:id="rId100"/>
    <p:sldId id="749" r:id="rId101"/>
    <p:sldId id="534" r:id="rId102"/>
    <p:sldId id="511" r:id="rId103"/>
    <p:sldId id="649" r:id="rId104"/>
    <p:sldId id="607" r:id="rId105"/>
    <p:sldId id="606" r:id="rId106"/>
    <p:sldId id="750" r:id="rId107"/>
    <p:sldId id="614" r:id="rId108"/>
    <p:sldId id="640" r:id="rId109"/>
    <p:sldId id="659" r:id="rId110"/>
    <p:sldId id="643" r:id="rId111"/>
    <p:sldId id="644" r:id="rId112"/>
    <p:sldId id="645" r:id="rId113"/>
    <p:sldId id="660" r:id="rId114"/>
    <p:sldId id="279" r:id="rId115"/>
    <p:sldId id="271" r:id="rId116"/>
    <p:sldId id="633" r:id="rId117"/>
    <p:sldId id="641" r:id="rId118"/>
    <p:sldId id="596" r:id="rId119"/>
    <p:sldId id="609" r:id="rId120"/>
    <p:sldId id="611" r:id="rId121"/>
    <p:sldId id="616" r:id="rId122"/>
    <p:sldId id="624" r:id="rId123"/>
    <p:sldId id="621" r:id="rId124"/>
    <p:sldId id="313" r:id="rId125"/>
    <p:sldId id="671" r:id="rId126"/>
    <p:sldId id="305" r:id="rId127"/>
    <p:sldId id="623" r:id="rId128"/>
    <p:sldId id="631" r:id="rId129"/>
    <p:sldId id="634" r:id="rId130"/>
    <p:sldId id="661" r:id="rId131"/>
    <p:sldId id="646" r:id="rId132"/>
    <p:sldId id="620" r:id="rId133"/>
    <p:sldId id="662" r:id="rId134"/>
    <p:sldId id="617" r:id="rId135"/>
    <p:sldId id="618" r:id="rId136"/>
    <p:sldId id="300" r:id="rId137"/>
    <p:sldId id="286" r:id="rId138"/>
    <p:sldId id="368" r:id="rId139"/>
    <p:sldId id="306" r:id="rId140"/>
    <p:sldId id="615" r:id="rId141"/>
    <p:sldId id="288" r:id="rId142"/>
    <p:sldId id="285" r:id="rId143"/>
    <p:sldId id="294" r:id="rId144"/>
    <p:sldId id="298" r:id="rId145"/>
    <p:sldId id="284" r:id="rId146"/>
    <p:sldId id="296" r:id="rId147"/>
    <p:sldId id="297" r:id="rId148"/>
    <p:sldId id="663" r:id="rId149"/>
    <p:sldId id="302" r:id="rId150"/>
    <p:sldId id="303" r:id="rId151"/>
    <p:sldId id="613" r:id="rId152"/>
    <p:sldId id="668" r:id="rId153"/>
    <p:sldId id="699" r:id="rId154"/>
    <p:sldId id="755" r:id="rId155"/>
    <p:sldId id="753" r:id="rId156"/>
    <p:sldId id="754" r:id="rId157"/>
    <p:sldId id="756" r:id="rId158"/>
    <p:sldId id="752" r:id="rId159"/>
    <p:sldId id="700" r:id="rId160"/>
    <p:sldId id="763" r:id="rId16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67"/>
            <p14:sldId id="673"/>
            <p14:sldId id="669"/>
            <p14:sldId id="723"/>
            <p14:sldId id="758"/>
            <p14:sldId id="718"/>
            <p14:sldId id="719"/>
            <p14:sldId id="722"/>
            <p14:sldId id="717"/>
          </p14:sldIdLst>
        </p14:section>
        <p14:section name="目次" id="{857E0384-3B10-485E-AF14-9328910CE2C6}">
          <p14:sldIdLst>
            <p14:sldId id="726"/>
            <p14:sldId id="267"/>
            <p14:sldId id="715"/>
            <p14:sldId id="708"/>
            <p14:sldId id="709"/>
            <p14:sldId id="711"/>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00"/>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56732" autoAdjust="0"/>
  </p:normalViewPr>
  <p:slideViewPr>
    <p:cSldViewPr snapToGrid="0">
      <p:cViewPr varScale="1">
        <p:scale>
          <a:sx n="46" d="100"/>
          <a:sy n="46" d="100"/>
        </p:scale>
        <p:origin x="2016"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2022/4/30</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2022/4/30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102</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2022/4/30</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2022/4/30</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2022/4/30</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2022/4/30</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2022/4/30</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2022/4/30</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2022/4/30</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2022/4/30</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37127349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102</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2022/4/30</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2022/4/30</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Tree>
    <p:extLst>
      <p:ext uri="{BB962C8B-B14F-4D97-AF65-F5344CB8AC3E}">
        <p14:creationId xmlns:p14="http://schemas.microsoft.com/office/powerpoint/2010/main" val="26360091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2022/4/30</a:t>
            </a:fld>
            <a:endParaRPr lang="en-US"/>
          </a:p>
        </p:txBody>
      </p:sp>
    </p:spTree>
    <p:extLst>
      <p:ext uri="{BB962C8B-B14F-4D97-AF65-F5344CB8AC3E}">
        <p14:creationId xmlns:p14="http://schemas.microsoft.com/office/powerpoint/2010/main" val="18507214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2022/4/30</a:t>
            </a:fld>
            <a:endParaRPr lang="en-US"/>
          </a:p>
        </p:txBody>
      </p:sp>
    </p:spTree>
    <p:extLst>
      <p:ext uri="{BB962C8B-B14F-4D97-AF65-F5344CB8AC3E}">
        <p14:creationId xmlns:p14="http://schemas.microsoft.com/office/powerpoint/2010/main" val="15252672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2022/4/30</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60"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2022/4/30</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2022/4/30</a:t>
            </a:fld>
            <a:endParaRPr lang="en-US"/>
          </a:p>
        </p:txBody>
      </p:sp>
    </p:spTree>
    <p:extLst>
      <p:ext uri="{BB962C8B-B14F-4D97-AF65-F5344CB8AC3E}">
        <p14:creationId xmlns:p14="http://schemas.microsoft.com/office/powerpoint/2010/main" val="171359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2022/4/30</a:t>
            </a:fld>
            <a:endParaRPr lang="en-US"/>
          </a:p>
        </p:txBody>
      </p:sp>
    </p:spTree>
    <p:extLst>
      <p:ext uri="{BB962C8B-B14F-4D97-AF65-F5344CB8AC3E}">
        <p14:creationId xmlns:p14="http://schemas.microsoft.com/office/powerpoint/2010/main" val="7872634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2022/4/30</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2022/4/30</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2022/4/30</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2022/4/30</a:t>
            </a:fld>
            <a:endParaRPr lang="en-US"/>
          </a:p>
        </p:txBody>
      </p:sp>
    </p:spTree>
    <p:extLst>
      <p:ext uri="{BB962C8B-B14F-4D97-AF65-F5344CB8AC3E}">
        <p14:creationId xmlns:p14="http://schemas.microsoft.com/office/powerpoint/2010/main" val="9723957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2022/4/30</a:t>
            </a:fld>
            <a:endParaRPr lang="en-US"/>
          </a:p>
        </p:txBody>
      </p:sp>
    </p:spTree>
    <p:extLst>
      <p:ext uri="{BB962C8B-B14F-4D97-AF65-F5344CB8AC3E}">
        <p14:creationId xmlns:p14="http://schemas.microsoft.com/office/powerpoint/2010/main" val="18767964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2022/4/30</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2022/4/30</a:t>
            </a:fld>
            <a:endParaRPr lang="en-US"/>
          </a:p>
        </p:txBody>
      </p:sp>
    </p:spTree>
    <p:extLst>
      <p:ext uri="{BB962C8B-B14F-4D97-AF65-F5344CB8AC3E}">
        <p14:creationId xmlns:p14="http://schemas.microsoft.com/office/powerpoint/2010/main" val="3343118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2022/4/30</a:t>
            </a:fld>
            <a:endParaRPr lang="en-US"/>
          </a:p>
        </p:txBody>
      </p:sp>
    </p:spTree>
    <p:extLst>
      <p:ext uri="{BB962C8B-B14F-4D97-AF65-F5344CB8AC3E}">
        <p14:creationId xmlns:p14="http://schemas.microsoft.com/office/powerpoint/2010/main" val="21700656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2022/4/30</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27480582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Tree>
    <p:extLst>
      <p:ext uri="{BB962C8B-B14F-4D97-AF65-F5344CB8AC3E}">
        <p14:creationId xmlns:p14="http://schemas.microsoft.com/office/powerpoint/2010/main" val="70627560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2022/4/30</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Tree>
    <p:extLst>
      <p:ext uri="{BB962C8B-B14F-4D97-AF65-F5344CB8AC3E}">
        <p14:creationId xmlns:p14="http://schemas.microsoft.com/office/powerpoint/2010/main" val="366243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2022/4/30</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2022/4/30</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2022/4/30</a:t>
            </a:fld>
            <a:endParaRPr lang="en-US"/>
          </a:p>
        </p:txBody>
      </p:sp>
    </p:spTree>
    <p:extLst>
      <p:ext uri="{BB962C8B-B14F-4D97-AF65-F5344CB8AC3E}">
        <p14:creationId xmlns:p14="http://schemas.microsoft.com/office/powerpoint/2010/main" val="38671850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2022/4/30</a:t>
            </a:fld>
            <a:endParaRPr lang="en-US"/>
          </a:p>
        </p:txBody>
      </p:sp>
    </p:spTree>
    <p:extLst>
      <p:ext uri="{BB962C8B-B14F-4D97-AF65-F5344CB8AC3E}">
        <p14:creationId xmlns:p14="http://schemas.microsoft.com/office/powerpoint/2010/main" val="8270158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2022/4/30</a:t>
            </a:fld>
            <a:endParaRPr lang="en-US"/>
          </a:p>
        </p:txBody>
      </p:sp>
    </p:spTree>
    <p:extLst>
      <p:ext uri="{BB962C8B-B14F-4D97-AF65-F5344CB8AC3E}">
        <p14:creationId xmlns:p14="http://schemas.microsoft.com/office/powerpoint/2010/main" val="118050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2022/4/30</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14</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2022/4/30</a:t>
            </a:fld>
            <a:endParaRPr lang="en-US"/>
          </a:p>
        </p:txBody>
      </p:sp>
    </p:spTree>
    <p:extLst>
      <p:ext uri="{BB962C8B-B14F-4D97-AF65-F5344CB8AC3E}">
        <p14:creationId xmlns:p14="http://schemas.microsoft.com/office/powerpoint/2010/main" val="22778852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2022/4/30</a:t>
            </a:fld>
            <a:endParaRPr lang="en-US"/>
          </a:p>
        </p:txBody>
      </p:sp>
    </p:spTree>
    <p:extLst>
      <p:ext uri="{BB962C8B-B14F-4D97-AF65-F5344CB8AC3E}">
        <p14:creationId xmlns:p14="http://schemas.microsoft.com/office/powerpoint/2010/main" val="42810048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2022/4/30</a:t>
            </a:fld>
            <a:endParaRPr lang="en-US"/>
          </a:p>
        </p:txBody>
      </p:sp>
    </p:spTree>
    <p:extLst>
      <p:ext uri="{BB962C8B-B14F-4D97-AF65-F5344CB8AC3E}">
        <p14:creationId xmlns:p14="http://schemas.microsoft.com/office/powerpoint/2010/main" val="22843864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2022/4/30</a:t>
            </a:fld>
            <a:endParaRPr lang="en-US"/>
          </a:p>
        </p:txBody>
      </p:sp>
    </p:spTree>
    <p:extLst>
      <p:ext uri="{BB962C8B-B14F-4D97-AF65-F5344CB8AC3E}">
        <p14:creationId xmlns:p14="http://schemas.microsoft.com/office/powerpoint/2010/main" val="3206556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2022/4/30</a:t>
            </a:fld>
            <a:endParaRPr lang="en-US"/>
          </a:p>
        </p:txBody>
      </p:sp>
    </p:spTree>
    <p:extLst>
      <p:ext uri="{BB962C8B-B14F-4D97-AF65-F5344CB8AC3E}">
        <p14:creationId xmlns:p14="http://schemas.microsoft.com/office/powerpoint/2010/main" val="16954263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2022/4/30</a:t>
            </a:fld>
            <a:endParaRPr lang="en-US"/>
          </a:p>
        </p:txBody>
      </p:sp>
    </p:spTree>
    <p:extLst>
      <p:ext uri="{BB962C8B-B14F-4D97-AF65-F5344CB8AC3E}">
        <p14:creationId xmlns:p14="http://schemas.microsoft.com/office/powerpoint/2010/main" val="19360598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2022/4/30</a:t>
            </a:fld>
            <a:endParaRPr lang="en-US"/>
          </a:p>
        </p:txBody>
      </p:sp>
    </p:spTree>
    <p:extLst>
      <p:ext uri="{BB962C8B-B14F-4D97-AF65-F5344CB8AC3E}">
        <p14:creationId xmlns:p14="http://schemas.microsoft.com/office/powerpoint/2010/main" val="280235489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2022/4/30</a:t>
            </a:fld>
            <a:endParaRPr lang="en-US"/>
          </a:p>
        </p:txBody>
      </p:sp>
    </p:spTree>
    <p:extLst>
      <p:ext uri="{BB962C8B-B14F-4D97-AF65-F5344CB8AC3E}">
        <p14:creationId xmlns:p14="http://schemas.microsoft.com/office/powerpoint/2010/main" val="31547525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Tree>
    <p:extLst>
      <p:ext uri="{BB962C8B-B14F-4D97-AF65-F5344CB8AC3E}">
        <p14:creationId xmlns:p14="http://schemas.microsoft.com/office/powerpoint/2010/main" val="23581038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2022/4/30</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2022/4/30</a:t>
            </a:fld>
            <a:endParaRPr lang="en-US"/>
          </a:p>
        </p:txBody>
      </p:sp>
    </p:spTree>
    <p:extLst>
      <p:ext uri="{BB962C8B-B14F-4D97-AF65-F5344CB8AC3E}">
        <p14:creationId xmlns:p14="http://schemas.microsoft.com/office/powerpoint/2010/main" val="30536688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2022/4/30</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Tree>
    <p:extLst>
      <p:ext uri="{BB962C8B-B14F-4D97-AF65-F5344CB8AC3E}">
        <p14:creationId xmlns:p14="http://schemas.microsoft.com/office/powerpoint/2010/main" val="24064487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２０３０の日本</a:t>
            </a:r>
            <a:endParaRPr lang="en-US" altLang="ja-JP" sz="2400" b="1" dirty="0">
              <a:highlight>
                <a:srgbClr val="00FF00"/>
              </a:highlight>
            </a:endParaRPr>
          </a:p>
          <a:p>
            <a:pPr marL="800100" lvl="1" indent="-342900">
              <a:buFont typeface="Wingdings" panose="05000000000000000000" pitchFamily="2" charset="2"/>
              <a:buChar char="p"/>
            </a:pPr>
            <a:r>
              <a:rPr lang="ja-JP" altLang="en-US" sz="2200" b="1" dirty="0"/>
              <a:t>行政</a:t>
            </a:r>
            <a:endParaRPr lang="en-US" altLang="ja-JP" sz="2200" b="1" dirty="0"/>
          </a:p>
          <a:p>
            <a:pPr marL="800100" lvl="1" indent="-342900">
              <a:buFont typeface="Wingdings" panose="05000000000000000000" pitchFamily="2" charset="2"/>
              <a:buChar char="p"/>
            </a:pPr>
            <a:r>
              <a:rPr lang="ja-JP" altLang="en-US" sz="2200" b="1" dirty="0"/>
              <a:t>インフラ</a:t>
            </a:r>
            <a:endParaRPr lang="en-US" altLang="ja-JP" sz="2200" b="1" dirty="0"/>
          </a:p>
          <a:p>
            <a:pPr marL="800100" lvl="1" indent="-342900">
              <a:buFont typeface="Wingdings" panose="05000000000000000000" pitchFamily="2" charset="2"/>
              <a:buChar char="p"/>
            </a:pPr>
            <a:r>
              <a:rPr lang="ja-JP" altLang="en-US" sz="2200" b="1" dirty="0"/>
              <a:t>科学研究</a:t>
            </a:r>
            <a:endParaRPr lang="en-US" altLang="ja-JP" sz="2200" b="1" dirty="0"/>
          </a:p>
          <a:p>
            <a:pPr marL="800100" lvl="1" indent="-342900">
              <a:buFont typeface="Wingdings" panose="05000000000000000000" pitchFamily="2" charset="2"/>
              <a:buChar char="p"/>
            </a:pPr>
            <a:r>
              <a:rPr lang="ja-JP" altLang="en-US" sz="2200" b="1" dirty="0"/>
              <a:t>教育</a:t>
            </a:r>
            <a:endParaRPr lang="en-US" altLang="ja-JP" sz="2200" b="1" dirty="0"/>
          </a:p>
          <a:p>
            <a:pPr marL="800100" lvl="1" indent="-342900">
              <a:buFont typeface="Wingdings" panose="05000000000000000000" pitchFamily="2" charset="2"/>
              <a:buChar char="p"/>
            </a:pPr>
            <a:r>
              <a:rPr lang="ja-JP" altLang="en-US" sz="2200" b="1" dirty="0"/>
              <a:t>農業</a:t>
            </a:r>
            <a:endParaRPr lang="en-US" altLang="ja-JP" sz="2200" b="1" dirty="0"/>
          </a:p>
          <a:p>
            <a:pPr marL="800100" lvl="1" indent="-342900">
              <a:buFont typeface="Wingdings" panose="05000000000000000000" pitchFamily="2" charset="2"/>
              <a:buChar char="p"/>
            </a:pPr>
            <a:r>
              <a:rPr lang="ja-JP" altLang="en-US" sz="2200" b="1" dirty="0"/>
              <a:t>交通</a:t>
            </a:r>
            <a:endParaRPr lang="en-US" altLang="ja-JP" sz="2200" b="1" dirty="0"/>
          </a:p>
          <a:p>
            <a:pPr marL="800100" lvl="1" indent="-342900">
              <a:buFont typeface="Wingdings" panose="05000000000000000000" pitchFamily="2" charset="2"/>
              <a:buChar char="p"/>
            </a:pPr>
            <a:r>
              <a:rPr lang="ja-JP" altLang="en-US" sz="2200" b="1" dirty="0"/>
              <a:t>経済</a:t>
            </a:r>
            <a:endParaRPr lang="en-US" altLang="ja-JP" sz="2200" b="1" dirty="0"/>
          </a:p>
          <a:p>
            <a:pPr marL="800100" lvl="1" indent="-342900">
              <a:buFont typeface="Wingdings" panose="05000000000000000000" pitchFamily="2" charset="2"/>
              <a:buChar char="ü"/>
            </a:pPr>
            <a:endParaRPr lang="en-US" altLang="ja-JP" sz="2200" b="1" dirty="0">
              <a:highlight>
                <a:srgbClr val="00FF00"/>
              </a:highlight>
            </a:endParaRPr>
          </a:p>
          <a:p>
            <a:pPr marL="342900" indent="-342900">
              <a:buFont typeface="Wingdings" panose="05000000000000000000" pitchFamily="2" charset="2"/>
              <a:buChar char="p"/>
            </a:pPr>
            <a:r>
              <a:rPr lang="ja-JP" altLang="en-US" sz="2400" b="1" dirty="0"/>
              <a:t>中間目標</a:t>
            </a:r>
            <a:endParaRPr lang="en-US" altLang="ja-JP" sz="2400" b="1" dirty="0"/>
          </a:p>
          <a:p>
            <a:pPr marL="800100" lvl="1" indent="-342900">
              <a:buFont typeface="Wingdings" panose="05000000000000000000" pitchFamily="2" charset="2"/>
              <a:buChar char="p"/>
            </a:pPr>
            <a:r>
              <a:rPr lang="en-US" altLang="ja-JP" sz="2200" b="1" dirty="0"/>
              <a:t>2027</a:t>
            </a:r>
            <a:r>
              <a:rPr lang="ja-JP" altLang="en-US" sz="2200" b="1" dirty="0"/>
              <a:t>年</a:t>
            </a:r>
            <a:endParaRPr lang="en-US" altLang="ja-JP" sz="2200" b="1" dirty="0"/>
          </a:p>
          <a:p>
            <a:pPr marL="800100" lvl="1" indent="-342900">
              <a:buFont typeface="Wingdings" panose="05000000000000000000" pitchFamily="2" charset="2"/>
              <a:buChar char="p"/>
            </a:pPr>
            <a:r>
              <a:rPr lang="en-US" altLang="ja-JP" sz="2200" b="1" dirty="0"/>
              <a:t>2025</a:t>
            </a:r>
            <a:r>
              <a:rPr lang="ja-JP" altLang="en-US" sz="2200" b="1" dirty="0"/>
              <a:t>年</a:t>
            </a:r>
            <a:endParaRPr lang="en-US" altLang="ja-JP" sz="2200" b="1" dirty="0"/>
          </a:p>
          <a:p>
            <a:pPr marL="800100" lvl="1" indent="-342900">
              <a:buFont typeface="Wingdings" panose="05000000000000000000" pitchFamily="2" charset="2"/>
              <a:buChar char="p"/>
            </a:pPr>
            <a:r>
              <a:rPr lang="en-US" altLang="ja-JP" sz="2200" b="1" dirty="0"/>
              <a:t>2023</a:t>
            </a:r>
            <a:r>
              <a:rPr lang="ja-JP" altLang="en-US" sz="2200" b="1"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デジタル庁先進技術研究部</a:t>
            </a:r>
            <a:endParaRPr lang="en-US" altLang="ja-JP" sz="2400" b="1" dirty="0"/>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基本サービス</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b="1" dirty="0">
                <a:highlight>
                  <a:srgbClr val="00FF00"/>
                </a:highlight>
              </a:rPr>
              <a:t>インフラ</a:t>
            </a:r>
            <a:endParaRPr lang="en-US" altLang="ja-JP" sz="2400" b="1" dirty="0">
              <a:highlight>
                <a:srgbClr val="00FF00"/>
              </a:highlight>
            </a:endParaRPr>
          </a:p>
          <a:p>
            <a:pPr marL="800100" lvl="1" indent="-342900">
              <a:buFont typeface="Wingdings" panose="05000000000000000000" pitchFamily="2" charset="2"/>
              <a:buChar char="p"/>
            </a:pPr>
            <a:r>
              <a:rPr lang="ja-JP" altLang="en-US" sz="2200" b="1" dirty="0">
                <a:highlight>
                  <a:srgbClr val="00FF00"/>
                </a:highlight>
              </a:rPr>
              <a:t>政務専用ネットワーク</a:t>
            </a:r>
            <a:endParaRPr lang="en-US" altLang="ja-JP" sz="2200" b="1" dirty="0">
              <a:highlight>
                <a:srgbClr val="00FF00"/>
              </a:highlight>
            </a:endParaRPr>
          </a:p>
          <a:p>
            <a:pPr marL="800100" lvl="1" indent="-342900">
              <a:buFont typeface="Wingdings" panose="05000000000000000000" pitchFamily="2" charset="2"/>
              <a:buChar char="p"/>
            </a:pPr>
            <a:r>
              <a:rPr lang="ja-JP" altLang="en-US" sz="2200" b="1" dirty="0"/>
              <a:t>教育・研究専用ネットワーク</a:t>
            </a:r>
            <a:endParaRPr lang="en-US" altLang="ja-JP" sz="2200" b="1" dirty="0"/>
          </a:p>
          <a:p>
            <a:pPr marL="800100" lvl="1" indent="-342900">
              <a:buFont typeface="Wingdings" panose="05000000000000000000" pitchFamily="2" charset="2"/>
              <a:buChar char="p"/>
            </a:pPr>
            <a:r>
              <a:rPr lang="ja-JP" altLang="en-US" sz="2200" dirty="0"/>
              <a:t>医療・介護ネットワーク</a:t>
            </a:r>
            <a:endParaRPr lang="en-US" altLang="ja-JP" sz="2200"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800100" lvl="1" indent="-342900">
              <a:buFont typeface="Wingdings" panose="05000000000000000000" pitchFamily="2" charset="2"/>
              <a:buChar char="p"/>
            </a:pPr>
            <a:r>
              <a:rPr lang="ja-JP" altLang="en-US" sz="2200" b="1" dirty="0"/>
              <a:t>“</a:t>
            </a:r>
            <a:r>
              <a:rPr lang="en-US" altLang="ja-JP" sz="2200" b="1" dirty="0"/>
              <a:t>One</a:t>
            </a:r>
            <a:r>
              <a:rPr lang="ja-JP" altLang="en-US" sz="2200" b="1" dirty="0"/>
              <a:t>”ポータル（</a:t>
            </a:r>
            <a:r>
              <a:rPr lang="en-US" altLang="ja-JP" sz="2200" b="1" dirty="0" err="1"/>
              <a:t>GovID</a:t>
            </a:r>
            <a:r>
              <a:rPr lang="ja-JP" altLang="en-US" sz="2200" b="1" dirty="0"/>
              <a:t>）</a:t>
            </a:r>
            <a:endParaRPr lang="en-US" altLang="ja-JP" sz="2200" b="1" dirty="0"/>
          </a:p>
          <a:p>
            <a:pPr marL="800100" lvl="1" indent="-342900">
              <a:buFont typeface="Wingdings" panose="05000000000000000000" pitchFamily="2" charset="2"/>
              <a:buChar char="p"/>
            </a:pPr>
            <a:r>
              <a:rPr lang="ja-JP" altLang="en-US" sz="2000" b="1" dirty="0"/>
              <a:t>“</a:t>
            </a:r>
            <a:r>
              <a:rPr lang="en-US" altLang="ja-JP" sz="2000" b="1" dirty="0"/>
              <a:t>One</a:t>
            </a:r>
            <a:r>
              <a:rPr lang="ja-JP" altLang="en-US" sz="2000" b="1" dirty="0"/>
              <a:t>窓口”（官民コミュニケーション）</a:t>
            </a:r>
            <a:endParaRPr lang="en-US" altLang="ja-JP" sz="2000" b="1" dirty="0"/>
          </a:p>
          <a:p>
            <a:pPr marL="800100" lvl="1" indent="-342900">
              <a:buFont typeface="Wingdings" panose="05000000000000000000" pitchFamily="2" charset="2"/>
              <a:buChar char="p"/>
            </a:pPr>
            <a:r>
              <a:rPr lang="ja-JP" altLang="en-US" sz="2000" b="1" dirty="0"/>
              <a:t>オンラインイベント（チャット、視聴）</a:t>
            </a:r>
            <a:endParaRPr lang="en-US" altLang="ja-JP" sz="2000" b="1" dirty="0"/>
          </a:p>
          <a:p>
            <a:pPr marL="800100" lvl="1" indent="-342900">
              <a:buFont typeface="Wingdings" panose="05000000000000000000" pitchFamily="2" charset="2"/>
              <a:buChar char="p"/>
            </a:pPr>
            <a:r>
              <a:rPr lang="ja-JP" altLang="en-US" sz="2200" b="1" dirty="0"/>
              <a:t>異常検知（</a:t>
            </a:r>
            <a:r>
              <a:rPr lang="en-US" altLang="ja-JP" sz="2200" b="1" dirty="0"/>
              <a:t>AI</a:t>
            </a:r>
            <a:r>
              <a:rPr lang="ja-JP" altLang="en-US" sz="2200" b="1" dirty="0"/>
              <a:t>で行政・司法を監察）</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分野</a:t>
            </a:r>
            <a:r>
              <a:rPr lang="ja-JP" altLang="en-US" sz="2400" dirty="0">
                <a:highlight>
                  <a:srgbClr val="00FF00"/>
                </a:highlight>
                <a:latin typeface="+mn-ea"/>
              </a:rPr>
              <a:t>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バーチャルスクール</a:t>
            </a:r>
            <a:endParaRPr lang="en-US" altLang="ja-JP" sz="2400" b="1" dirty="0"/>
          </a:p>
          <a:p>
            <a:pPr marL="800100" lvl="1" indent="-342900">
              <a:buFont typeface="Wingdings" panose="05000000000000000000" pitchFamily="2" charset="2"/>
              <a:buChar char="p"/>
            </a:pPr>
            <a:r>
              <a:rPr lang="ja-JP" altLang="en-US" sz="2200" b="1" dirty="0"/>
              <a:t>全日本学力評価ダッシュボード</a:t>
            </a:r>
            <a:endParaRPr lang="en-US" altLang="ja-JP" sz="2200" b="1" dirty="0"/>
          </a:p>
          <a:p>
            <a:pPr marL="800100" lvl="1" indent="-342900">
              <a:buFont typeface="Wingdings" panose="05000000000000000000" pitchFamily="2" charset="2"/>
              <a:buChar char="p"/>
            </a:pPr>
            <a:r>
              <a:rPr lang="ja-JP" altLang="en-US" sz="2200" b="1" dirty="0"/>
              <a:t>校務管理</a:t>
            </a:r>
            <a:endParaRPr lang="en-US" altLang="ja-JP" sz="2200" b="1" dirty="0"/>
          </a:p>
          <a:p>
            <a:pPr marL="800100" lvl="1" indent="-342900">
              <a:buFont typeface="Wingdings" panose="05000000000000000000" pitchFamily="2" charset="2"/>
              <a:buChar char="p"/>
            </a:pPr>
            <a:r>
              <a:rPr lang="ja-JP" altLang="en-US" sz="2000" b="1" dirty="0"/>
              <a:t>バーチャル教室</a:t>
            </a:r>
            <a:endParaRPr lang="en-US" altLang="ja-JP" sz="2000" b="1" dirty="0"/>
          </a:p>
          <a:p>
            <a:pPr marL="800100" lvl="1" indent="-342900">
              <a:buFont typeface="Wingdings" panose="05000000000000000000" pitchFamily="2" charset="2"/>
              <a:buChar char="p"/>
            </a:pPr>
            <a:r>
              <a:rPr lang="en-US" altLang="ja-JP" sz="2200" b="1" dirty="0"/>
              <a:t>LMS</a:t>
            </a:r>
            <a:r>
              <a:rPr lang="ja-JP" altLang="en-US" sz="2200" b="1" dirty="0"/>
              <a:t>（ライニング管理）</a:t>
            </a:r>
            <a:endParaRPr lang="en-US" altLang="ja-JP" sz="2200" b="1" dirty="0"/>
          </a:p>
          <a:p>
            <a:pPr marL="800100" lvl="1" indent="-342900">
              <a:buFont typeface="Wingdings" panose="05000000000000000000" pitchFamily="2" charset="2"/>
              <a:buChar char="p"/>
            </a:pPr>
            <a:r>
              <a:rPr lang="ja-JP" altLang="en-US" sz="2200" b="1" dirty="0"/>
              <a:t>探究型ケーススタディ</a:t>
            </a:r>
            <a:endParaRPr lang="en-US" altLang="ja-JP" sz="2200" b="1" dirty="0"/>
          </a:p>
          <a:p>
            <a:pPr marL="800100" lvl="1" indent="-342900">
              <a:buFont typeface="Wingdings" panose="05000000000000000000" pitchFamily="2" charset="2"/>
              <a:buChar char="p"/>
            </a:pPr>
            <a:r>
              <a:rPr lang="ja-JP" altLang="en-US" sz="2200" b="1" dirty="0"/>
              <a:t>ニュース</a:t>
            </a:r>
            <a:endParaRPr lang="en-US" altLang="ja-JP" sz="2200" b="1" dirty="0"/>
          </a:p>
          <a:p>
            <a:pPr marL="800100" lvl="1" indent="-342900">
              <a:buFont typeface="Wingdings" panose="05000000000000000000" pitchFamily="2" charset="2"/>
              <a:buChar char="p"/>
            </a:pPr>
            <a:r>
              <a:rPr lang="ja-JP" altLang="en-US" sz="2200" b="1" dirty="0"/>
              <a:t>モバイル辞書</a:t>
            </a:r>
            <a:endParaRPr lang="en-US" altLang="ja-JP" sz="2200" b="1" dirty="0"/>
          </a:p>
          <a:p>
            <a:pPr marL="800100" lvl="1" indent="-342900">
              <a:buFont typeface="Wingdings" panose="05000000000000000000" pitchFamily="2" charset="2"/>
              <a:buChar char="p"/>
            </a:pPr>
            <a:r>
              <a:rPr lang="ja-JP" altLang="en-US" sz="2200" b="1" dirty="0"/>
              <a:t>モバイル手帳（ノート）</a:t>
            </a:r>
            <a:endParaRPr lang="en-US" altLang="ja-JP" sz="2200" b="1" dirty="0"/>
          </a:p>
          <a:p>
            <a:pPr marL="342900" indent="-342900">
              <a:buFont typeface="Wingdings" panose="05000000000000000000" pitchFamily="2" charset="2"/>
              <a:buChar char="p"/>
            </a:pPr>
            <a:r>
              <a:rPr lang="ja-JP" altLang="en-US" sz="2400" b="1" dirty="0"/>
              <a:t>就職支援</a:t>
            </a:r>
            <a:endParaRPr lang="en-US" altLang="ja-JP" sz="2400" b="1" dirty="0"/>
          </a:p>
          <a:p>
            <a:pPr marL="800100" lvl="1" indent="-342900" algn="l">
              <a:buFont typeface="Wingdings" panose="05000000000000000000" pitchFamily="2" charset="2"/>
              <a:buChar char="p"/>
            </a:pPr>
            <a:r>
              <a:rPr lang="ja-JP" altLang="en-US" sz="2200" b="1" dirty="0"/>
              <a:t>人材・就職評価</a:t>
            </a:r>
            <a:r>
              <a:rPr lang="ja-JP" altLang="en-US" sz="2400" b="1" i="0" dirty="0">
                <a:solidFill>
                  <a:srgbClr val="4E4E4E"/>
                </a:solidFill>
                <a:effectLst/>
                <a:latin typeface="Segoe UI" panose="020B0502040204020203" pitchFamily="34" charset="0"/>
              </a:rPr>
              <a:t>ダッシュボード</a:t>
            </a:r>
          </a:p>
          <a:p>
            <a:pPr marL="800100" lvl="1" indent="-342900">
              <a:buFont typeface="Wingdings" panose="05000000000000000000" pitchFamily="2" charset="2"/>
              <a:buChar char="p"/>
            </a:pPr>
            <a:endParaRPr lang="en-US" altLang="ja-JP" sz="2200" b="1" dirty="0"/>
          </a:p>
          <a:p>
            <a:pPr marL="342900" indent="-342900" algn="l">
              <a:buFont typeface="Wingdings" panose="05000000000000000000" pitchFamily="2" charset="2"/>
              <a:buChar char="p"/>
            </a:pPr>
            <a:r>
              <a:rPr lang="ja-JP" altLang="en-US" sz="2600" b="1" dirty="0"/>
              <a:t>デジタル図書館</a:t>
            </a:r>
            <a:endParaRPr lang="en-US" altLang="ja-JP" sz="2600" b="1" dirty="0"/>
          </a:p>
          <a:p>
            <a:pPr marL="342900" indent="-342900">
              <a:buFont typeface="Wingdings" panose="05000000000000000000" pitchFamily="2" charset="2"/>
              <a:buChar char="p"/>
            </a:pPr>
            <a:r>
              <a:rPr lang="ja-JP" altLang="en-US" sz="2600" b="1" dirty="0"/>
              <a:t>デジタル博物館</a:t>
            </a:r>
            <a:endParaRPr lang="en-US" altLang="ja-JP" sz="26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2022/4/30</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ジャパン</a:t>
            </a:r>
            <a:r>
              <a:rPr lang="en-US" altLang="ja-JP" sz="2400" b="1" dirty="0"/>
              <a:t> </a:t>
            </a:r>
            <a:r>
              <a:rPr lang="ja-JP" altLang="en-US" sz="2400" b="1" dirty="0"/>
              <a:t>通貨＆決済</a:t>
            </a:r>
            <a:endParaRPr lang="en-US" altLang="ja-JP" sz="2400" b="1" dirty="0"/>
          </a:p>
          <a:p>
            <a:pPr marL="342900" indent="-342900">
              <a:buFont typeface="Wingdings" panose="05000000000000000000" pitchFamily="2" charset="2"/>
              <a:buChar char="p"/>
            </a:pPr>
            <a:r>
              <a:rPr lang="ja-JP" altLang="en-US" sz="2400" b="1" dirty="0"/>
              <a:t>ビジネスマップ</a:t>
            </a:r>
            <a:endParaRPr lang="en-US" altLang="ja-JP" sz="2400" b="1" dirty="0"/>
          </a:p>
          <a:p>
            <a:pPr marL="800100" lvl="1" indent="-342900" algn="l">
              <a:buFont typeface="Wingdings" panose="05000000000000000000" pitchFamily="2" charset="2"/>
              <a:buChar char="p"/>
            </a:pPr>
            <a:r>
              <a:rPr lang="ja-JP" altLang="en-US" sz="2200" b="1" dirty="0"/>
              <a:t>経済評価</a:t>
            </a:r>
            <a:r>
              <a:rPr lang="ja-JP" altLang="en-US" sz="2400" b="1" i="0" dirty="0">
                <a:solidFill>
                  <a:srgbClr val="4E4E4E"/>
                </a:solidFill>
                <a:effectLst/>
                <a:latin typeface="Segoe UI" panose="020B0502040204020203" pitchFamily="34" charset="0"/>
              </a:rPr>
              <a:t>ダッシュボード</a:t>
            </a:r>
            <a:endParaRPr lang="en-US" altLang="ja-JP" sz="2200" b="1" dirty="0"/>
          </a:p>
          <a:p>
            <a:pPr marL="800100" lvl="1" indent="-342900">
              <a:buFont typeface="Wingdings" panose="05000000000000000000" pitchFamily="2" charset="2"/>
              <a:buChar char="p"/>
            </a:pPr>
            <a:r>
              <a:rPr lang="ja-JP" altLang="en-US" sz="2200" b="1"/>
              <a:t>産業分析ダッシュボード</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観光事業</a:t>
            </a:r>
            <a:endParaRPr lang="en-US" altLang="ja-JP" sz="2400" b="1" dirty="0"/>
          </a:p>
          <a:p>
            <a:pPr marL="800100" lvl="1" indent="-342900">
              <a:buFont typeface="Wingdings" panose="05000000000000000000" pitchFamily="2" charset="2"/>
              <a:buChar char="p"/>
            </a:pPr>
            <a:r>
              <a:rPr lang="ja-JP" altLang="en-US" sz="2200" b="1" dirty="0"/>
              <a:t>シェア自転車</a:t>
            </a:r>
            <a:endParaRPr lang="en-US" altLang="ja-JP"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2022/4/30</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2022/4/30</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2022/4/30</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2022/4/30</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47659190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2022/4/30</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2022/4/30</a:t>
            </a:fld>
            <a:endParaRPr lang="en-US"/>
          </a:p>
        </p:txBody>
      </p:sp>
    </p:spTree>
    <p:extLst>
      <p:ext uri="{BB962C8B-B14F-4D97-AF65-F5344CB8AC3E}">
        <p14:creationId xmlns:p14="http://schemas.microsoft.com/office/powerpoint/2010/main" val="21230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263672209"/>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en-US" altLang="ja-JP" dirty="0"/>
                        <a:t>UID</a:t>
                      </a:r>
                      <a:endParaRPr lang="zh-CN" altLang="en-US" dirty="0"/>
                    </a:p>
                  </a:txBody>
                  <a:tcPr/>
                </a:tc>
                <a:tc>
                  <a:txBody>
                    <a:bodyPr/>
                    <a:lstStyle/>
                    <a:p>
                      <a:r>
                        <a:rPr lang="en-US" altLang="ja-JP" dirty="0"/>
                        <a:t>User</a:t>
                      </a:r>
                      <a:r>
                        <a:rPr lang="ja-JP" altLang="en-US" dirty="0"/>
                        <a:t>　</a:t>
                      </a:r>
                      <a:r>
                        <a:rPr lang="en-US" altLang="ja-JP" dirty="0"/>
                        <a:t>ID</a:t>
                      </a:r>
                      <a:r>
                        <a:rPr lang="ja-JP" altLang="en-US" dirty="0"/>
                        <a:t>　</a:t>
                      </a:r>
                      <a:r>
                        <a:rPr lang="en-US" altLang="ja-JP" dirty="0"/>
                        <a:t>Center</a:t>
                      </a:r>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2022/4/30</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4801314"/>
          </a:xfrm>
        </p:spPr>
        <p:txBody>
          <a:bodyPr/>
          <a:lstStyle/>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28100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2022/4/30</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2022/4/30</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2022/4/30</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2022/4/30</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2022/4/30</a:t>
            </a:fld>
            <a:endParaRPr lang="en-US"/>
          </a:p>
        </p:txBody>
      </p:sp>
    </p:spTree>
    <p:extLst>
      <p:ext uri="{BB962C8B-B14F-4D97-AF65-F5344CB8AC3E}">
        <p14:creationId xmlns:p14="http://schemas.microsoft.com/office/powerpoint/2010/main" val="792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2022/4/30</a:t>
            </a:fld>
            <a:endParaRPr lang="en-US"/>
          </a:p>
        </p:txBody>
      </p:sp>
    </p:spTree>
    <p:extLst>
      <p:ext uri="{BB962C8B-B14F-4D97-AF65-F5344CB8AC3E}">
        <p14:creationId xmlns:p14="http://schemas.microsoft.com/office/powerpoint/2010/main" val="837365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2022/4/30</a:t>
            </a:fld>
            <a:endParaRPr lang="en-US"/>
          </a:p>
        </p:txBody>
      </p:sp>
    </p:spTree>
    <p:extLst>
      <p:ext uri="{BB962C8B-B14F-4D97-AF65-F5344CB8AC3E}">
        <p14:creationId xmlns:p14="http://schemas.microsoft.com/office/powerpoint/2010/main" val="2931537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2022/4/30</a:t>
            </a:fld>
            <a:endParaRPr lang="en-US"/>
          </a:p>
        </p:txBody>
      </p:sp>
    </p:spTree>
    <p:extLst>
      <p:ext uri="{BB962C8B-B14F-4D97-AF65-F5344CB8AC3E}">
        <p14:creationId xmlns:p14="http://schemas.microsoft.com/office/powerpoint/2010/main" val="3498777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2022/4/30</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2022/4/30</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2022/4/30</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2022/4/30</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83</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2022/4/30</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84</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86</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2022/4/30</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2022/4/30</a:t>
            </a:fld>
            <a:endParaRPr lang="en-US"/>
          </a:p>
        </p:txBody>
      </p:sp>
    </p:spTree>
    <p:extLst>
      <p:ext uri="{BB962C8B-B14F-4D97-AF65-F5344CB8AC3E}">
        <p14:creationId xmlns:p14="http://schemas.microsoft.com/office/powerpoint/2010/main" val="388427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2022/4/30</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2022/4/30</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2022/4/30</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2022/4/30</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2022/4/30</a:t>
            </a:fld>
            <a:endParaRPr lang="en-US"/>
          </a:p>
        </p:txBody>
      </p:sp>
    </p:spTree>
    <p:extLst>
      <p:ext uri="{BB962C8B-B14F-4D97-AF65-F5344CB8AC3E}">
        <p14:creationId xmlns:p14="http://schemas.microsoft.com/office/powerpoint/2010/main" val="14442635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2022/4/30</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2022/4/30</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5749</TotalTime>
  <Words>15109</Words>
  <Application>Microsoft Office PowerPoint</Application>
  <PresentationFormat>宽屏</PresentationFormat>
  <Paragraphs>3087</Paragraphs>
  <Slides>160</Slides>
  <Notes>111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160</vt:i4>
      </vt:variant>
    </vt:vector>
  </HeadingPairs>
  <TitlesOfParts>
    <vt:vector size="182" baseType="lpstr">
      <vt:lpstr>BIZ UDゴシック</vt:lpstr>
      <vt:lpstr>BIZ UDPゴシック</vt:lpstr>
      <vt:lpstr>Meiryo</vt:lpstr>
      <vt:lpstr>ＭＳ ゴシック</vt:lpstr>
      <vt:lpstr>MS Mincho</vt:lpstr>
      <vt:lpstr>ＭＳ Ｐゴシック</vt:lpstr>
      <vt:lpstr>游明朝</vt:lpstr>
      <vt:lpstr>等线</vt:lpstr>
      <vt:lpstr>宋体</vt:lpstr>
      <vt:lpstr>宋体</vt:lpstr>
      <vt:lpstr>宋体</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用語集</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演示文稿</vt:lpstr>
      <vt:lpstr>セキュリティ</vt:lpstr>
      <vt:lpstr>PowerPoint 演示文稿</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法令</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1604</cp:revision>
  <cp:lastPrinted>2022-02-04T10:31:37Z</cp:lastPrinted>
  <dcterms:created xsi:type="dcterms:W3CDTF">2021-07-14T02:05:05Z</dcterms:created>
  <dcterms:modified xsi:type="dcterms:W3CDTF">2022-04-30T01:41:17Z</dcterms:modified>
</cp:coreProperties>
</file>