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5"/>
  </p:notesMasterIdLst>
  <p:handoutMasterIdLst>
    <p:handoutMasterId r:id="rId166"/>
  </p:handoutMasterIdLst>
  <p:sldIdLst>
    <p:sldId id="256" r:id="rId2"/>
    <p:sldId id="670" r:id="rId3"/>
    <p:sldId id="767" r:id="rId4"/>
    <p:sldId id="700" r:id="rId5"/>
    <p:sldId id="673" r:id="rId6"/>
    <p:sldId id="669" r:id="rId7"/>
    <p:sldId id="723" r:id="rId8"/>
    <p:sldId id="758" r:id="rId9"/>
    <p:sldId id="718" r:id="rId10"/>
    <p:sldId id="719" r:id="rId11"/>
    <p:sldId id="722" r:id="rId12"/>
    <p:sldId id="776" r:id="rId13"/>
    <p:sldId id="770" r:id="rId14"/>
    <p:sldId id="775" r:id="rId15"/>
    <p:sldId id="717" r:id="rId16"/>
    <p:sldId id="726" r:id="rId17"/>
    <p:sldId id="267" r:id="rId18"/>
    <p:sldId id="715" r:id="rId19"/>
    <p:sldId id="708" r:id="rId20"/>
    <p:sldId id="709" r:id="rId21"/>
    <p:sldId id="769" r:id="rId22"/>
    <p:sldId id="711" r:id="rId23"/>
    <p:sldId id="768" r:id="rId24"/>
    <p:sldId id="710" r:id="rId25"/>
    <p:sldId id="712" r:id="rId26"/>
    <p:sldId id="713" r:id="rId27"/>
    <p:sldId id="725" r:id="rId28"/>
    <p:sldId id="762" r:id="rId29"/>
    <p:sldId id="729" r:id="rId30"/>
    <p:sldId id="730" r:id="rId31"/>
    <p:sldId id="731" r:id="rId32"/>
    <p:sldId id="733" r:id="rId33"/>
    <p:sldId id="732" r:id="rId34"/>
    <p:sldId id="688" r:id="rId35"/>
    <p:sldId id="689" r:id="rId36"/>
    <p:sldId id="685" r:id="rId37"/>
    <p:sldId id="734" r:id="rId38"/>
    <p:sldId id="695" r:id="rId39"/>
    <p:sldId id="735" r:id="rId40"/>
    <p:sldId id="736" r:id="rId41"/>
    <p:sldId id="705" r:id="rId42"/>
    <p:sldId id="777" r:id="rId43"/>
    <p:sldId id="630" r:id="rId44"/>
    <p:sldId id="728" r:id="rId45"/>
    <p:sldId id="738" r:id="rId46"/>
    <p:sldId id="739" r:id="rId47"/>
    <p:sldId id="706" r:id="rId48"/>
    <p:sldId id="751" r:id="rId49"/>
    <p:sldId id="690" r:id="rId50"/>
    <p:sldId id="679" r:id="rId51"/>
    <p:sldId id="701" r:id="rId52"/>
    <p:sldId id="683" r:id="rId53"/>
    <p:sldId id="622" r:id="rId54"/>
    <p:sldId id="602" r:id="rId55"/>
    <p:sldId id="737" r:id="rId56"/>
    <p:sldId id="684" r:id="rId57"/>
    <p:sldId id="681" r:id="rId58"/>
    <p:sldId id="680" r:id="rId59"/>
    <p:sldId id="598" r:id="rId60"/>
    <p:sldId id="601" r:id="rId61"/>
    <p:sldId id="599" r:id="rId62"/>
    <p:sldId id="603" r:id="rId63"/>
    <p:sldId id="647" r:id="rId64"/>
    <p:sldId id="600" r:id="rId65"/>
    <p:sldId id="740" r:id="rId66"/>
    <p:sldId id="625" r:id="rId67"/>
    <p:sldId id="627" r:id="rId68"/>
    <p:sldId id="628" r:id="rId69"/>
    <p:sldId id="665" r:id="rId70"/>
    <p:sldId id="703" r:id="rId71"/>
    <p:sldId id="702" r:id="rId72"/>
    <p:sldId id="773" r:id="rId73"/>
    <p:sldId id="595" r:id="rId74"/>
    <p:sldId id="765" r:id="rId75"/>
    <p:sldId id="311" r:id="rId76"/>
    <p:sldId id="764" r:id="rId77"/>
    <p:sldId id="704" r:id="rId78"/>
    <p:sldId id="653" r:id="rId79"/>
    <p:sldId id="674" r:id="rId80"/>
    <p:sldId id="312" r:id="rId81"/>
    <p:sldId id="676" r:id="rId82"/>
    <p:sldId id="652" r:id="rId83"/>
    <p:sldId id="677" r:id="rId84"/>
    <p:sldId id="678" r:id="rId85"/>
    <p:sldId id="664" r:id="rId86"/>
    <p:sldId id="757" r:id="rId87"/>
    <p:sldId id="741" r:id="rId88"/>
    <p:sldId id="259" r:id="rId89"/>
    <p:sldId id="682" r:id="rId90"/>
    <p:sldId id="742" r:id="rId91"/>
    <p:sldId id="744" r:id="rId92"/>
    <p:sldId id="743" r:id="rId93"/>
    <p:sldId id="746" r:id="rId94"/>
    <p:sldId id="745" r:id="rId95"/>
    <p:sldId id="583" r:id="rId96"/>
    <p:sldId id="747" r:id="rId97"/>
    <p:sldId id="421" r:id="rId98"/>
    <p:sldId id="774" r:id="rId99"/>
    <p:sldId id="759" r:id="rId100"/>
    <p:sldId id="585" r:id="rId101"/>
    <p:sldId id="760" r:id="rId102"/>
    <p:sldId id="778" r:id="rId103"/>
    <p:sldId id="771" r:id="rId104"/>
    <p:sldId id="772" r:id="rId105"/>
    <p:sldId id="766" r:id="rId106"/>
    <p:sldId id="605" r:id="rId107"/>
    <p:sldId id="604" r:id="rId108"/>
    <p:sldId id="748" r:id="rId109"/>
    <p:sldId id="569" r:id="rId110"/>
    <p:sldId id="749" r:id="rId111"/>
    <p:sldId id="511" r:id="rId112"/>
    <p:sldId id="534" r:id="rId113"/>
    <p:sldId id="649" r:id="rId114"/>
    <p:sldId id="607" r:id="rId115"/>
    <p:sldId id="606" r:id="rId116"/>
    <p:sldId id="750" r:id="rId117"/>
    <p:sldId id="614" r:id="rId118"/>
    <p:sldId id="640" r:id="rId119"/>
    <p:sldId id="643" r:id="rId120"/>
    <p:sldId id="644" r:id="rId121"/>
    <p:sldId id="645" r:id="rId122"/>
    <p:sldId id="279" r:id="rId123"/>
    <p:sldId id="271" r:id="rId124"/>
    <p:sldId id="633" r:id="rId125"/>
    <p:sldId id="641" r:id="rId126"/>
    <p:sldId id="596" r:id="rId127"/>
    <p:sldId id="609" r:id="rId128"/>
    <p:sldId id="611" r:id="rId129"/>
    <p:sldId id="616" r:id="rId130"/>
    <p:sldId id="624" r:id="rId131"/>
    <p:sldId id="621" r:id="rId132"/>
    <p:sldId id="313" r:id="rId133"/>
    <p:sldId id="671" r:id="rId134"/>
    <p:sldId id="305" r:id="rId135"/>
    <p:sldId id="623" r:id="rId136"/>
    <p:sldId id="631" r:id="rId137"/>
    <p:sldId id="634" r:id="rId138"/>
    <p:sldId id="646" r:id="rId139"/>
    <p:sldId id="620" r:id="rId140"/>
    <p:sldId id="617" r:id="rId141"/>
    <p:sldId id="618" r:id="rId142"/>
    <p:sldId id="300" r:id="rId143"/>
    <p:sldId id="286" r:id="rId144"/>
    <p:sldId id="368" r:id="rId145"/>
    <p:sldId id="306" r:id="rId146"/>
    <p:sldId id="615" r:id="rId147"/>
    <p:sldId id="288" r:id="rId148"/>
    <p:sldId id="285" r:id="rId149"/>
    <p:sldId id="294" r:id="rId150"/>
    <p:sldId id="298" r:id="rId151"/>
    <p:sldId id="284" r:id="rId152"/>
    <p:sldId id="296" r:id="rId153"/>
    <p:sldId id="297" r:id="rId154"/>
    <p:sldId id="302" r:id="rId155"/>
    <p:sldId id="303" r:id="rId156"/>
    <p:sldId id="613" r:id="rId157"/>
    <p:sldId id="699" r:id="rId158"/>
    <p:sldId id="755" r:id="rId159"/>
    <p:sldId id="753" r:id="rId160"/>
    <p:sldId id="754" r:id="rId161"/>
    <p:sldId id="756" r:id="rId162"/>
    <p:sldId id="752" r:id="rId163"/>
    <p:sldId id="763" r:id="rId16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67"/>
            <p14:sldId id="700"/>
            <p14:sldId id="673"/>
            <p14:sldId id="669"/>
            <p14:sldId id="723"/>
            <p14:sldId id="758"/>
            <p14:sldId id="718"/>
            <p14:sldId id="719"/>
            <p14:sldId id="722"/>
            <p14:sldId id="776"/>
            <p14:sldId id="770"/>
            <p14:sldId id="775"/>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35"/>
            <p14:sldId id="736"/>
            <p14:sldId id="705"/>
            <p14:sldId id="777"/>
            <p14:sldId id="630"/>
            <p14:sldId id="728"/>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625"/>
            <p14:sldId id="627"/>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74"/>
            <p14:sldId id="759"/>
            <p14:sldId id="585"/>
            <p14:sldId id="760"/>
            <p14:sldId id="778"/>
            <p14:sldId id="771"/>
            <p14:sldId id="772"/>
            <p14:sldId id="766"/>
            <p14:sldId id="605"/>
            <p14:sldId id="604"/>
            <p14:sldId id="748"/>
            <p14:sldId id="569"/>
            <p14:sldId id="749"/>
            <p14:sldId id="511"/>
            <p14:sldId id="534"/>
            <p14:sldId id="649"/>
            <p14:sldId id="607"/>
            <p14:sldId id="606"/>
            <p14:sldId id="750"/>
            <p14:sldId id="614"/>
            <p14:sldId id="640"/>
            <p14:sldId id="643"/>
            <p14:sldId id="644"/>
            <p14:sldId id="645"/>
          </p14:sldIdLst>
        </p14:section>
        <p14:section name="人事管理" id="{B484A0D6-6FE3-41FE-8622-A604DDF0D43B}">
          <p14:sldIdLst>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46"/>
            <p14:sldId id="620"/>
          </p14:sldIdLst>
        </p14:section>
        <p14:section name="社内イベント" id="{49218D8C-2C59-40CF-A6E4-D7E0090D2AAB}">
          <p14:sldIdLst>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302"/>
            <p14:sldId id="303"/>
            <p14:sldId id="613"/>
          </p14:sldIdLst>
        </p14:section>
        <p14:section name="付録" id="{AA2E9FAD-3D51-4F5C-B3E7-CA264B4AF19C}">
          <p14:sldIdLst>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516" y="-23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2022/6/4</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156</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2022/2/10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2022/6/2</a:t>
            </a:r>
            <a:r>
              <a:rPr lang="ja-JP" altLang="en-US" dirty="0"/>
              <a:t>　　メモを更新</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2022/6/4</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2022/6/4</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2022/6/4</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2022/6/4</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2022/6/4</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2022/6/4</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2022/6/4</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package" Target="../embeddings/Microsoft_Excel_Worksheet.xlsx"/></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extLst>
              <p:ext uri="{D42A27DB-BD31-4B8C-83A1-F6EECF244321}">
                <p14:modId xmlns:p14="http://schemas.microsoft.com/office/powerpoint/2010/main" val="1677625905"/>
              </p:ext>
            </p:extLst>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1147560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2022/6/4</a:t>
            </a:fld>
            <a:endParaRPr lang="en-US"/>
          </a:p>
        </p:txBody>
      </p:sp>
    </p:spTree>
    <p:extLst>
      <p:ext uri="{BB962C8B-B14F-4D97-AF65-F5344CB8AC3E}">
        <p14:creationId xmlns:p14="http://schemas.microsoft.com/office/powerpoint/2010/main" val="14442635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2022/6/4</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2512480062"/>
              </p:ext>
            </p:extLst>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1346005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6" name="吹き出し: 角を丸めた四角形 5">
            <a:extLst>
              <a:ext uri="{FF2B5EF4-FFF2-40B4-BE49-F238E27FC236}">
                <a16:creationId xmlns:a16="http://schemas.microsoft.com/office/drawing/2014/main" id="{EF595DD8-53D2-04AF-4766-9569214C4DC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421983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1663099640"/>
              </p:ext>
            </p:extLst>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25352806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2022/6/4</a:t>
            </a:fld>
            <a:endParaRPr lang="en-US"/>
          </a:p>
        </p:txBody>
      </p:sp>
    </p:spTree>
    <p:extLst>
      <p:ext uri="{BB962C8B-B14F-4D97-AF65-F5344CB8AC3E}">
        <p14:creationId xmlns:p14="http://schemas.microsoft.com/office/powerpoint/2010/main" val="18507214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2022/6/4</a:t>
            </a:fld>
            <a:endParaRPr lang="en-US"/>
          </a:p>
        </p:txBody>
      </p:sp>
    </p:spTree>
    <p:extLst>
      <p:ext uri="{BB962C8B-B14F-4D97-AF65-F5344CB8AC3E}">
        <p14:creationId xmlns:p14="http://schemas.microsoft.com/office/powerpoint/2010/main" val="15252672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2022/6/4</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539784274"/>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2022/6/4</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2022/6/4</a:t>
            </a:fld>
            <a:endParaRPr lang="en-US"/>
          </a:p>
        </p:txBody>
      </p:sp>
    </p:spTree>
    <p:extLst>
      <p:ext uri="{BB962C8B-B14F-4D97-AF65-F5344CB8AC3E}">
        <p14:creationId xmlns:p14="http://schemas.microsoft.com/office/powerpoint/2010/main" val="17135945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2022/6/4</a:t>
            </a:fld>
            <a:endParaRPr lang="en-US"/>
          </a:p>
        </p:txBody>
      </p:sp>
    </p:spTree>
    <p:extLst>
      <p:ext uri="{BB962C8B-B14F-4D97-AF65-F5344CB8AC3E}">
        <p14:creationId xmlns:p14="http://schemas.microsoft.com/office/powerpoint/2010/main" val="7872634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2022/6/4</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3279247781"/>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8771189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2022/6/4</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2022/6/4</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2022/6/4</a:t>
            </a:fld>
            <a:endParaRPr lang="en-US"/>
          </a:p>
        </p:txBody>
      </p:sp>
    </p:spTree>
    <p:extLst>
      <p:ext uri="{BB962C8B-B14F-4D97-AF65-F5344CB8AC3E}">
        <p14:creationId xmlns:p14="http://schemas.microsoft.com/office/powerpoint/2010/main" val="972395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2022/6/4</a:t>
            </a:fld>
            <a:endParaRPr lang="en-US"/>
          </a:p>
        </p:txBody>
      </p:sp>
    </p:spTree>
    <p:extLst>
      <p:ext uri="{BB962C8B-B14F-4D97-AF65-F5344CB8AC3E}">
        <p14:creationId xmlns:p14="http://schemas.microsoft.com/office/powerpoint/2010/main" val="18767964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2022/6/4</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2022/6/4</a:t>
            </a:fld>
            <a:endParaRPr lang="en-US"/>
          </a:p>
        </p:txBody>
      </p:sp>
    </p:spTree>
    <p:extLst>
      <p:ext uri="{BB962C8B-B14F-4D97-AF65-F5344CB8AC3E}">
        <p14:creationId xmlns:p14="http://schemas.microsoft.com/office/powerpoint/2010/main" val="3343118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2022/6/4</a:t>
            </a:fld>
            <a:endParaRPr lang="en-US"/>
          </a:p>
        </p:txBody>
      </p:sp>
    </p:spTree>
    <p:extLst>
      <p:ext uri="{BB962C8B-B14F-4D97-AF65-F5344CB8AC3E}">
        <p14:creationId xmlns:p14="http://schemas.microsoft.com/office/powerpoint/2010/main" val="21700656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2022/6/4</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2022/6/4</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2022/6/4</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2022/6/4</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2022/6/4</a:t>
            </a:fld>
            <a:endParaRPr lang="en-US"/>
          </a:p>
        </p:txBody>
      </p:sp>
    </p:spTree>
    <p:extLst>
      <p:ext uri="{BB962C8B-B14F-4D97-AF65-F5344CB8AC3E}">
        <p14:creationId xmlns:p14="http://schemas.microsoft.com/office/powerpoint/2010/main" val="38671850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2022/6/4</a:t>
            </a:fld>
            <a:endParaRPr lang="en-US"/>
          </a:p>
        </p:txBody>
      </p:sp>
    </p:spTree>
    <p:extLst>
      <p:ext uri="{BB962C8B-B14F-4D97-AF65-F5344CB8AC3E}">
        <p14:creationId xmlns:p14="http://schemas.microsoft.com/office/powerpoint/2010/main" val="8270158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2022/6/4</a:t>
            </a:fld>
            <a:endParaRPr lang="en-US"/>
          </a:p>
        </p:txBody>
      </p:sp>
    </p:spTree>
    <p:extLst>
      <p:ext uri="{BB962C8B-B14F-4D97-AF65-F5344CB8AC3E}">
        <p14:creationId xmlns:p14="http://schemas.microsoft.com/office/powerpoint/2010/main" val="11805057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2022/6/4</a:t>
            </a:fld>
            <a:endParaRPr lang="en-US"/>
          </a:p>
        </p:txBody>
      </p:sp>
    </p:spTree>
    <p:extLst>
      <p:ext uri="{BB962C8B-B14F-4D97-AF65-F5344CB8AC3E}">
        <p14:creationId xmlns:p14="http://schemas.microsoft.com/office/powerpoint/2010/main" val="22778852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2022/6/4</a:t>
            </a:fld>
            <a:endParaRPr lang="en-US"/>
          </a:p>
        </p:txBody>
      </p:sp>
    </p:spTree>
    <p:extLst>
      <p:ext uri="{BB962C8B-B14F-4D97-AF65-F5344CB8AC3E}">
        <p14:creationId xmlns:p14="http://schemas.microsoft.com/office/powerpoint/2010/main" val="42810048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2022/6/4</a:t>
            </a:fld>
            <a:endParaRPr lang="en-US"/>
          </a:p>
        </p:txBody>
      </p:sp>
    </p:spTree>
    <p:extLst>
      <p:ext uri="{BB962C8B-B14F-4D97-AF65-F5344CB8AC3E}">
        <p14:creationId xmlns:p14="http://schemas.microsoft.com/office/powerpoint/2010/main" val="22843864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2022/6/4</a:t>
            </a:fld>
            <a:endParaRPr lang="en-US"/>
          </a:p>
        </p:txBody>
      </p:sp>
    </p:spTree>
    <p:extLst>
      <p:ext uri="{BB962C8B-B14F-4D97-AF65-F5344CB8AC3E}">
        <p14:creationId xmlns:p14="http://schemas.microsoft.com/office/powerpoint/2010/main" val="320655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extLst>
              <p:ext uri="{D42A27DB-BD31-4B8C-83A1-F6EECF244321}">
                <p14:modId xmlns:p14="http://schemas.microsoft.com/office/powerpoint/2010/main" val="3036175538"/>
              </p:ext>
            </p:extLst>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27480582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2022/6/4</a:t>
            </a:fld>
            <a:endParaRPr lang="en-US"/>
          </a:p>
        </p:txBody>
      </p:sp>
    </p:spTree>
    <p:extLst>
      <p:ext uri="{BB962C8B-B14F-4D97-AF65-F5344CB8AC3E}">
        <p14:creationId xmlns:p14="http://schemas.microsoft.com/office/powerpoint/2010/main" val="16954263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2022/6/4</a:t>
            </a:fld>
            <a:endParaRPr lang="en-US"/>
          </a:p>
        </p:txBody>
      </p:sp>
    </p:spTree>
    <p:extLst>
      <p:ext uri="{BB962C8B-B14F-4D97-AF65-F5344CB8AC3E}">
        <p14:creationId xmlns:p14="http://schemas.microsoft.com/office/powerpoint/2010/main" val="19360598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2022/6/4</a:t>
            </a:fld>
            <a:endParaRPr lang="en-US"/>
          </a:p>
        </p:txBody>
      </p:sp>
    </p:spTree>
    <p:extLst>
      <p:ext uri="{BB962C8B-B14F-4D97-AF65-F5344CB8AC3E}">
        <p14:creationId xmlns:p14="http://schemas.microsoft.com/office/powerpoint/2010/main" val="28023548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2022/6/4</a:t>
            </a:fld>
            <a:endParaRPr lang="en-US"/>
          </a:p>
        </p:txBody>
      </p:sp>
    </p:spTree>
    <p:extLst>
      <p:ext uri="{BB962C8B-B14F-4D97-AF65-F5344CB8AC3E}">
        <p14:creationId xmlns:p14="http://schemas.microsoft.com/office/powerpoint/2010/main" val="315475252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2022/6/4</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2022/6/4</a:t>
            </a:fld>
            <a:endParaRPr lang="en-US"/>
          </a:p>
        </p:txBody>
      </p:sp>
    </p:spTree>
    <p:extLst>
      <p:ext uri="{BB962C8B-B14F-4D97-AF65-F5344CB8AC3E}">
        <p14:creationId xmlns:p14="http://schemas.microsoft.com/office/powerpoint/2010/main" val="30536688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2022/6/4</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2022/6/4</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163</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公務員人事評価・管理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デジタル庁先進技術研究部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政務システムマイグレーション</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全日本学力評価ダッシュボード</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校務管理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授業ツール（バーチャルスクール）</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LMS</a:t>
            </a:r>
            <a:r>
              <a:rPr lang="ja-JP" altLang="en-US" sz="2200" dirty="0">
                <a:latin typeface="MS Mincho" panose="02020609040205080304" pitchFamily="49" charset="-128"/>
                <a:ea typeface="MS Mincho" panose="02020609040205080304" pitchFamily="49" charset="-128"/>
              </a:rPr>
              <a:t>（ライニング管理）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探究型ケーススタディ</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ニュース（教育）</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2022/6/4</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34</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a:p>
          <a:p>
            <a:r>
              <a:rPr kumimoji="1" lang="ja-JP" altLang="en-US"/>
              <a:t>世界</a:t>
            </a:r>
            <a:r>
              <a:rPr kumimoji="1" lang="ja-JP" altLang="en-US" dirty="0"/>
              <a:t>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5117177"/>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extLst>
              <p:ext uri="{D42A27DB-BD31-4B8C-83A1-F6EECF244321}">
                <p14:modId xmlns:p14="http://schemas.microsoft.com/office/powerpoint/2010/main" val="1935977922"/>
              </p:ext>
            </p:extLst>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28100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2022/6/4</a:t>
            </a:fld>
            <a:endParaRPr lang="en-US"/>
          </a:p>
        </p:txBody>
      </p:sp>
    </p:spTree>
    <p:extLst>
      <p:ext uri="{BB962C8B-B14F-4D97-AF65-F5344CB8AC3E}">
        <p14:creationId xmlns:p14="http://schemas.microsoft.com/office/powerpoint/2010/main" val="212300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extLst>
              <p:ext uri="{D42A27DB-BD31-4B8C-83A1-F6EECF244321}">
                <p14:modId xmlns:p14="http://schemas.microsoft.com/office/powerpoint/2010/main" val="2462047055"/>
              </p:ext>
            </p:extLst>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2760953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2022/6/4</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2022/6/4</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extLst>
              <p:ext uri="{D42A27DB-BD31-4B8C-83A1-F6EECF244321}">
                <p14:modId xmlns:p14="http://schemas.microsoft.com/office/powerpoint/2010/main" val="2089339033"/>
              </p:ext>
            </p:extLst>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Tree>
    <p:extLst>
      <p:ext uri="{BB962C8B-B14F-4D97-AF65-F5344CB8AC3E}">
        <p14:creationId xmlns:p14="http://schemas.microsoft.com/office/powerpoint/2010/main" val="7925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Tree>
    <p:extLst>
      <p:ext uri="{BB962C8B-B14F-4D97-AF65-F5344CB8AC3E}">
        <p14:creationId xmlns:p14="http://schemas.microsoft.com/office/powerpoint/2010/main" val="8373653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Tree>
    <p:extLst>
      <p:ext uri="{BB962C8B-B14F-4D97-AF65-F5344CB8AC3E}">
        <p14:creationId xmlns:p14="http://schemas.microsoft.com/office/powerpoint/2010/main" val="2931537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Tree>
    <p:extLst>
      <p:ext uri="{BB962C8B-B14F-4D97-AF65-F5344CB8AC3E}">
        <p14:creationId xmlns:p14="http://schemas.microsoft.com/office/powerpoint/2010/main" val="3498777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2022/6/4</a:t>
            </a:fld>
            <a:endParaRPr lang="en-US"/>
          </a:p>
        </p:txBody>
      </p:sp>
    </p:spTree>
    <p:extLst>
      <p:ext uri="{BB962C8B-B14F-4D97-AF65-F5344CB8AC3E}">
        <p14:creationId xmlns:p14="http://schemas.microsoft.com/office/powerpoint/2010/main" val="10246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extLst>
              <p:ext uri="{D42A27DB-BD31-4B8C-83A1-F6EECF244321}">
                <p14:modId xmlns:p14="http://schemas.microsoft.com/office/powerpoint/2010/main" val="2587343527"/>
              </p:ext>
            </p:extLst>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389329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2022/6/4</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246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2022/6/4</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245593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2022/6/4</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35290693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2022/6/4</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2022/6/4</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54999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extLst>
              <p:ext uri="{D42A27DB-BD31-4B8C-83A1-F6EECF244321}">
                <p14:modId xmlns:p14="http://schemas.microsoft.com/office/powerpoint/2010/main" val="1525700025"/>
              </p:ext>
            </p:extLst>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3712734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2022/6/4</a:t>
            </a:fld>
            <a:endParaRPr lang="en-US"/>
          </a:p>
        </p:txBody>
      </p:sp>
    </p:spTree>
    <p:extLst>
      <p:ext uri="{BB962C8B-B14F-4D97-AF65-F5344CB8AC3E}">
        <p14:creationId xmlns:p14="http://schemas.microsoft.com/office/powerpoint/2010/main" val="38842773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2022/6/4</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2022/6/4</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Tree>
    <p:extLst>
      <p:ext uri="{BB962C8B-B14F-4D97-AF65-F5344CB8AC3E}">
        <p14:creationId xmlns:p14="http://schemas.microsoft.com/office/powerpoint/2010/main" val="20942299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6094</TotalTime>
  <Words>15236</Words>
  <Application>Microsoft Office PowerPoint</Application>
  <PresentationFormat>宽屏</PresentationFormat>
  <Paragraphs>3139</Paragraphs>
  <Slides>163</Slides>
  <Notes>107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163</vt:i4>
      </vt:variant>
    </vt:vector>
  </HeadingPairs>
  <TitlesOfParts>
    <vt:vector size="185"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教育・就職</vt:lpstr>
      <vt:lpstr>大学進学率</vt:lpstr>
      <vt:lpstr>GIGAスクール</vt:lpstr>
      <vt:lpstr>ICT教育の支援</vt:lpstr>
      <vt:lpstr>学生の部活</vt:lpstr>
      <vt:lpstr>ハローワーク</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ポジショニング</vt:lpstr>
      <vt:lpstr>社会の信用</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“One　Ｔｅａｍ”のチーム文化</vt:lpstr>
      <vt:lpstr>品質保証ソリューション</vt:lpstr>
      <vt:lpstr>システム移行・再構築のソリューション</vt:lpstr>
      <vt:lpstr>自動テストツール</vt:lpstr>
      <vt:lpstr>CI・CD</vt:lpstr>
      <vt:lpstr>インフラ投資：チップセット</vt:lpstr>
      <vt:lpstr>インフラ投資：OS</vt:lpstr>
      <vt:lpstr>データセンター</vt:lpstr>
      <vt:lpstr>インフラ投資：基本サービス</vt:lpstr>
      <vt:lpstr>政務SaaS</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部署間のチームワーク</vt:lpstr>
      <vt:lpstr>部署間の利益分配</vt:lpstr>
      <vt:lpstr>コスト精算</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パソコンのロック</vt:lpstr>
      <vt:lpstr>仮想化技術を活用して　VDIで専用開発環境を構築すること</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図書出版(出版社限定：技術評論社)</vt:lpstr>
      <vt:lpstr>ジャーナル</vt:lpstr>
      <vt:lpstr>キャリアディベロップメントフォーラム</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1833</cp:revision>
  <cp:lastPrinted>2022-02-04T10:31:37Z</cp:lastPrinted>
  <dcterms:created xsi:type="dcterms:W3CDTF">2021-07-14T02:05:05Z</dcterms:created>
  <dcterms:modified xsi:type="dcterms:W3CDTF">2022-06-04T06:05:51Z</dcterms:modified>
</cp:coreProperties>
</file>