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4"/>
  </p:notesMasterIdLst>
  <p:handoutMasterIdLst>
    <p:handoutMasterId r:id="rId25"/>
  </p:handoutMasterIdLst>
  <p:sldIdLst>
    <p:sldId id="256" r:id="rId2"/>
    <p:sldId id="584" r:id="rId3"/>
    <p:sldId id="697" r:id="rId4"/>
    <p:sldId id="670" r:id="rId5"/>
    <p:sldId id="758" r:id="rId6"/>
    <p:sldId id="726" r:id="rId7"/>
    <p:sldId id="267" r:id="rId8"/>
    <p:sldId id="729" r:id="rId9"/>
    <p:sldId id="730" r:id="rId10"/>
    <p:sldId id="740" r:id="rId11"/>
    <p:sldId id="703" r:id="rId12"/>
    <p:sldId id="757" r:id="rId13"/>
    <p:sldId id="668" r:id="rId14"/>
    <p:sldId id="759" r:id="rId15"/>
    <p:sldId id="760" r:id="rId16"/>
    <p:sldId id="699" r:id="rId17"/>
    <p:sldId id="755" r:id="rId18"/>
    <p:sldId id="753" r:id="rId19"/>
    <p:sldId id="754" r:id="rId20"/>
    <p:sldId id="756" r:id="rId21"/>
    <p:sldId id="752" r:id="rId22"/>
    <p:sldId id="700" r:id="rId23"/>
  </p:sldIdLst>
  <p:sldSz cx="12192000" cy="6858000"/>
  <p:notesSz cx="7104063"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スタート" id="{D6BADB3B-9B03-4CDB-9022-7C147E17B948}">
          <p14:sldIdLst>
            <p14:sldId id="256"/>
            <p14:sldId id="584"/>
            <p14:sldId id="697"/>
            <p14:sldId id="670"/>
            <p14:sldId id="758"/>
          </p14:sldIdLst>
        </p14:section>
        <p14:section name="目次" id="{857E0384-3B10-485E-AF14-9328910CE2C6}">
          <p14:sldIdLst>
            <p14:sldId id="726"/>
            <p14:sldId id="267"/>
          </p14:sldIdLst>
        </p14:section>
        <p14:section name="リスク洗出・課題整理" id="{FDECF7C8-8A6D-4388-8E92-2B9C07BB47EC}">
          <p14:sldIdLst>
            <p14:sldId id="729"/>
            <p14:sldId id="730"/>
          </p14:sldIdLst>
        </p14:section>
        <p14:section name="日本国のゴール" id="{9B01B4AA-8769-42F5-B05B-46DBA93D4093}">
          <p14:sldIdLst>
            <p14:sldId id="740"/>
            <p14:sldId id="703"/>
          </p14:sldIdLst>
        </p14:section>
        <p14:section name="課題の解消対策" id="{D13A7451-7AE4-484A-8C69-3C5657EE0585}">
          <p14:sldIdLst>
            <p14:sldId id="757"/>
            <p14:sldId id="668"/>
            <p14:sldId id="759"/>
            <p14:sldId id="760"/>
          </p14:sldIdLst>
        </p14:section>
        <p14:section name="付録" id="{AA2E9FAD-3D51-4F5C-B3E7-CA264B4AF19C}">
          <p14:sldIdLst>
            <p14:sldId id="699"/>
            <p14:sldId id="755"/>
            <p14:sldId id="753"/>
            <p14:sldId id="754"/>
            <p14:sldId id="756"/>
            <p14:sldId id="752"/>
            <p14:sldId id="700"/>
          </p14:sldIdLst>
        </p14:section>
      </p14:sectionLst>
    </p:ext>
    <p:ext uri="{EFAFB233-063F-42B5-8137-9DF3F51BA10A}">
      <p15:sldGuideLst xmlns:p15="http://schemas.microsoft.com/office/powerpoint/2012/main">
        <p15:guide id="1" orient="horz" pos="2160" userDrawn="1">
          <p15:clr>
            <a:srgbClr val="A4A3A4"/>
          </p15:clr>
        </p15:guide>
        <p15:guide id="2" pos="381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19" autoAdjust="0"/>
    <p:restoredTop sz="86254" autoAdjust="0"/>
  </p:normalViewPr>
  <p:slideViewPr>
    <p:cSldViewPr snapToGrid="0">
      <p:cViewPr varScale="1">
        <p:scale>
          <a:sx n="72" d="100"/>
          <a:sy n="72" d="100"/>
        </p:scale>
        <p:origin x="1014" y="78"/>
      </p:cViewPr>
      <p:guideLst>
        <p:guide orient="horz" pos="2160"/>
        <p:guide pos="3817"/>
      </p:guideLst>
    </p:cSldViewPr>
  </p:slideViewPr>
  <p:outlineViewPr>
    <p:cViewPr>
      <p:scale>
        <a:sx n="33" d="100"/>
        <a:sy n="33" d="100"/>
      </p:scale>
      <p:origin x="0" y="-27792"/>
    </p:cViewPr>
  </p:outlineViewPr>
  <p:notesTextViewPr>
    <p:cViewPr>
      <p:scale>
        <a:sx n="1" d="1"/>
        <a:sy n="1" d="1"/>
      </p:scale>
      <p:origin x="0" y="0"/>
    </p:cViewPr>
  </p:notesTextViewPr>
  <p:notesViewPr>
    <p:cSldViewPr snapToGrid="0">
      <p:cViewPr varScale="1">
        <p:scale>
          <a:sx n="58" d="100"/>
          <a:sy n="58" d="100"/>
        </p:scale>
        <p:origin x="339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pan Sun Shubin" userId="90e3a638bb69b60f" providerId="LiveId" clId="{D4E145FA-E29F-46C7-ACB5-26EEB929DA5C}"/>
    <pc:docChg chg="undo custSel addSld delSld modSld sldOrd modSection">
      <pc:chgData name="Japan Sun Shubin" userId="90e3a638bb69b60f" providerId="LiveId" clId="{D4E145FA-E29F-46C7-ACB5-26EEB929DA5C}" dt="2022-03-06T08:51:39.094" v="2738" actId="20577"/>
      <pc:docMkLst>
        <pc:docMk/>
      </pc:docMkLst>
      <pc:sldChg chg="addSp delSp modSp mod modNotesTx">
        <pc:chgData name="Japan Sun Shubin" userId="90e3a638bb69b60f" providerId="LiveId" clId="{D4E145FA-E29F-46C7-ACB5-26EEB929DA5C}" dt="2022-03-06T08:32:09.895" v="2488" actId="20577"/>
        <pc:sldMkLst>
          <pc:docMk/>
          <pc:sldMk cId="2717961942" sldId="259"/>
        </pc:sldMkLst>
        <pc:spChg chg="mod">
          <ac:chgData name="Japan Sun Shubin" userId="90e3a638bb69b60f" providerId="LiveId" clId="{D4E145FA-E29F-46C7-ACB5-26EEB929DA5C}" dt="2022-03-06T08:32:09.895" v="2488" actId="20577"/>
          <ac:spMkLst>
            <pc:docMk/>
            <pc:sldMk cId="2717961942" sldId="259"/>
            <ac:spMk id="4" creationId="{94AA7B25-2728-4E67-8C6E-79D1AD07BC89}"/>
          </ac:spMkLst>
        </pc:spChg>
        <pc:spChg chg="del">
          <ac:chgData name="Japan Sun Shubin" userId="90e3a638bb69b60f" providerId="LiveId" clId="{D4E145FA-E29F-46C7-ACB5-26EEB929DA5C}" dt="2022-02-18T03:29:28.667" v="1591" actId="478"/>
          <ac:spMkLst>
            <pc:docMk/>
            <pc:sldMk cId="2717961942" sldId="259"/>
            <ac:spMk id="5" creationId="{E95FC109-19BE-4AD3-8678-637714E44CCE}"/>
          </ac:spMkLst>
        </pc:spChg>
        <pc:spChg chg="mod">
          <ac:chgData name="Japan Sun Shubin" userId="90e3a638bb69b60f" providerId="LiveId" clId="{D4E145FA-E29F-46C7-ACB5-26EEB929DA5C}" dt="2022-02-18T03:27:05.086" v="1535"/>
          <ac:spMkLst>
            <pc:docMk/>
            <pc:sldMk cId="2717961942" sldId="259"/>
            <ac:spMk id="6" creationId="{B732022A-85F2-4668-9449-09078B700FB7}"/>
          </ac:spMkLst>
        </pc:spChg>
        <pc:spChg chg="mod">
          <ac:chgData name="Japan Sun Shubin" userId="90e3a638bb69b60f" providerId="LiveId" clId="{D4E145FA-E29F-46C7-ACB5-26EEB929DA5C}" dt="2022-03-06T08:27:37.008" v="2345" actId="14100"/>
          <ac:spMkLst>
            <pc:docMk/>
            <pc:sldMk cId="2717961942" sldId="259"/>
            <ac:spMk id="7" creationId="{5AB1EDEA-9F40-45CB-A550-BB8BFAF93B7B}"/>
          </ac:spMkLst>
        </pc:spChg>
        <pc:spChg chg="mod">
          <ac:chgData name="Japan Sun Shubin" userId="90e3a638bb69b60f" providerId="LiveId" clId="{D4E145FA-E29F-46C7-ACB5-26EEB929DA5C}" dt="2022-03-06T08:24:23.605" v="2240" actId="1037"/>
          <ac:spMkLst>
            <pc:docMk/>
            <pc:sldMk cId="2717961942" sldId="259"/>
            <ac:spMk id="8" creationId="{8BFC4286-B880-4F1B-9017-27C319B70738}"/>
          </ac:spMkLst>
        </pc:spChg>
        <pc:spChg chg="mod">
          <ac:chgData name="Japan Sun Shubin" userId="90e3a638bb69b60f" providerId="LiveId" clId="{D4E145FA-E29F-46C7-ACB5-26EEB929DA5C}" dt="2022-03-06T08:30:36.940" v="2413" actId="1036"/>
          <ac:spMkLst>
            <pc:docMk/>
            <pc:sldMk cId="2717961942" sldId="259"/>
            <ac:spMk id="12" creationId="{D0F1B085-08B7-43AF-BDE9-E1AC2CF1FB33}"/>
          </ac:spMkLst>
        </pc:spChg>
        <pc:spChg chg="mod">
          <ac:chgData name="Japan Sun Shubin" userId="90e3a638bb69b60f" providerId="LiveId" clId="{D4E145FA-E29F-46C7-ACB5-26EEB929DA5C}" dt="2022-03-06T08:29:17.194" v="2397" actId="1035"/>
          <ac:spMkLst>
            <pc:docMk/>
            <pc:sldMk cId="2717961942" sldId="259"/>
            <ac:spMk id="13" creationId="{F1AA82F0-9F17-43BF-935A-AE7F9917D18A}"/>
          </ac:spMkLst>
        </pc:spChg>
        <pc:spChg chg="del">
          <ac:chgData name="Japan Sun Shubin" userId="90e3a638bb69b60f" providerId="LiveId" clId="{D4E145FA-E29F-46C7-ACB5-26EEB929DA5C}" dt="2022-02-18T03:30:48.938" v="1599" actId="478"/>
          <ac:spMkLst>
            <pc:docMk/>
            <pc:sldMk cId="2717961942" sldId="259"/>
            <ac:spMk id="18" creationId="{BBA22E2B-ADED-4937-B888-51A648862A89}"/>
          </ac:spMkLst>
        </pc:spChg>
        <pc:spChg chg="mod">
          <ac:chgData name="Japan Sun Shubin" userId="90e3a638bb69b60f" providerId="LiveId" clId="{D4E145FA-E29F-46C7-ACB5-26EEB929DA5C}" dt="2022-03-06T08:24:15.537" v="2227" actId="1037"/>
          <ac:spMkLst>
            <pc:docMk/>
            <pc:sldMk cId="2717961942" sldId="259"/>
            <ac:spMk id="30" creationId="{190A8A65-3DB3-4622-A142-B600EE39E2C9}"/>
          </ac:spMkLst>
        </pc:spChg>
        <pc:spChg chg="add del mod">
          <ac:chgData name="Japan Sun Shubin" userId="90e3a638bb69b60f" providerId="LiveId" clId="{D4E145FA-E29F-46C7-ACB5-26EEB929DA5C}" dt="2022-03-06T08:27:44.284" v="2346" actId="14100"/>
          <ac:spMkLst>
            <pc:docMk/>
            <pc:sldMk cId="2717961942" sldId="259"/>
            <ac:spMk id="35" creationId="{87A73663-3912-41A4-B22E-BF8B94A5B9D3}"/>
          </ac:spMkLst>
        </pc:spChg>
        <pc:spChg chg="del">
          <ac:chgData name="Japan Sun Shubin" userId="90e3a638bb69b60f" providerId="LiveId" clId="{D4E145FA-E29F-46C7-ACB5-26EEB929DA5C}" dt="2022-02-18T03:34:53.530" v="1623" actId="478"/>
          <ac:spMkLst>
            <pc:docMk/>
            <pc:sldMk cId="2717961942" sldId="259"/>
            <ac:spMk id="37" creationId="{E8A5FE4E-B7D3-48D7-9A47-7D5AD943346E}"/>
          </ac:spMkLst>
        </pc:spChg>
        <pc:spChg chg="mod">
          <ac:chgData name="Japan Sun Shubin" userId="90e3a638bb69b60f" providerId="LiveId" clId="{D4E145FA-E29F-46C7-ACB5-26EEB929DA5C}" dt="2022-03-06T08:27:49.270" v="2347" actId="14100"/>
          <ac:spMkLst>
            <pc:docMk/>
            <pc:sldMk cId="2717961942" sldId="259"/>
            <ac:spMk id="43" creationId="{64803CE8-CE3E-46F7-94E7-3D73143AA731}"/>
          </ac:spMkLst>
        </pc:spChg>
        <pc:spChg chg="mod">
          <ac:chgData name="Japan Sun Shubin" userId="90e3a638bb69b60f" providerId="LiveId" clId="{D4E145FA-E29F-46C7-ACB5-26EEB929DA5C}" dt="2022-03-06T08:24:18.935" v="2229" actId="1037"/>
          <ac:spMkLst>
            <pc:docMk/>
            <pc:sldMk cId="2717961942" sldId="259"/>
            <ac:spMk id="50" creationId="{92A4BB1F-B234-4388-907C-8D4E67D62E15}"/>
          </ac:spMkLst>
        </pc:spChg>
        <pc:spChg chg="mod">
          <ac:chgData name="Japan Sun Shubin" userId="90e3a638bb69b60f" providerId="LiveId" clId="{D4E145FA-E29F-46C7-ACB5-26EEB929DA5C}" dt="2022-03-06T08:29:04.471" v="2394" actId="20577"/>
          <ac:spMkLst>
            <pc:docMk/>
            <pc:sldMk cId="2717961942" sldId="259"/>
            <ac:spMk id="51" creationId="{2AFA5D62-4620-4A9D-B0FF-34DDDDEDA30C}"/>
          </ac:spMkLst>
        </pc:spChg>
        <pc:spChg chg="del">
          <ac:chgData name="Japan Sun Shubin" userId="90e3a638bb69b60f" providerId="LiveId" clId="{D4E145FA-E29F-46C7-ACB5-26EEB929DA5C}" dt="2022-02-18T03:34:46.143" v="1620" actId="478"/>
          <ac:spMkLst>
            <pc:docMk/>
            <pc:sldMk cId="2717961942" sldId="259"/>
            <ac:spMk id="58" creationId="{CE06EB54-1B34-4059-93E8-758FB507DD45}"/>
          </ac:spMkLst>
        </pc:spChg>
        <pc:spChg chg="mod">
          <ac:chgData name="Japan Sun Shubin" userId="90e3a638bb69b60f" providerId="LiveId" clId="{D4E145FA-E29F-46C7-ACB5-26EEB929DA5C}" dt="2022-03-06T08:24:45.303" v="2275" actId="1037"/>
          <ac:spMkLst>
            <pc:docMk/>
            <pc:sldMk cId="2717961942" sldId="259"/>
            <ac:spMk id="61" creationId="{553DF769-E949-4352-B7E2-EDE4640ABEAC}"/>
          </ac:spMkLst>
        </pc:spChg>
        <pc:spChg chg="mod">
          <ac:chgData name="Japan Sun Shubin" userId="90e3a638bb69b60f" providerId="LiveId" clId="{D4E145FA-E29F-46C7-ACB5-26EEB929DA5C}" dt="2022-02-18T03:26:54.499" v="1528" actId="20577"/>
          <ac:spMkLst>
            <pc:docMk/>
            <pc:sldMk cId="2717961942" sldId="259"/>
            <ac:spMk id="66" creationId="{F4645365-94A6-4586-8E00-D15C5C018F14}"/>
          </ac:spMkLst>
        </pc:spChg>
        <pc:spChg chg="mod">
          <ac:chgData name="Japan Sun Shubin" userId="90e3a638bb69b60f" providerId="LiveId" clId="{D4E145FA-E29F-46C7-ACB5-26EEB929DA5C}" dt="2022-03-06T08:24:00.082" v="2196" actId="1037"/>
          <ac:spMkLst>
            <pc:docMk/>
            <pc:sldMk cId="2717961942" sldId="259"/>
            <ac:spMk id="68" creationId="{FD4E1B2B-8F3C-4E29-AF4C-DB02530338DD}"/>
          </ac:spMkLst>
        </pc:spChg>
        <pc:spChg chg="mod">
          <ac:chgData name="Japan Sun Shubin" userId="90e3a638bb69b60f" providerId="LiveId" clId="{D4E145FA-E29F-46C7-ACB5-26EEB929DA5C}" dt="2022-02-18T03:42:02.567" v="1828" actId="1076"/>
          <ac:spMkLst>
            <pc:docMk/>
            <pc:sldMk cId="2717961942" sldId="259"/>
            <ac:spMk id="70" creationId="{82D58665-B0C3-429E-B201-6B9D8E57D58B}"/>
          </ac:spMkLst>
        </pc:spChg>
        <pc:spChg chg="add mod">
          <ac:chgData name="Japan Sun Shubin" userId="90e3a638bb69b60f" providerId="LiveId" clId="{D4E145FA-E29F-46C7-ACB5-26EEB929DA5C}" dt="2022-03-06T08:27:18.333" v="2343" actId="1076"/>
          <ac:spMkLst>
            <pc:docMk/>
            <pc:sldMk cId="2717961942" sldId="259"/>
            <ac:spMk id="74" creationId="{FD9D26A9-0E27-48BD-BE74-FF1912A8E905}"/>
          </ac:spMkLst>
        </pc:spChg>
        <pc:spChg chg="mod">
          <ac:chgData name="Japan Sun Shubin" userId="90e3a638bb69b60f" providerId="LiveId" clId="{D4E145FA-E29F-46C7-ACB5-26EEB929DA5C}" dt="2022-03-06T08:24:51.846" v="2276" actId="14100"/>
          <ac:spMkLst>
            <pc:docMk/>
            <pc:sldMk cId="2717961942" sldId="259"/>
            <ac:spMk id="78" creationId="{323CAB79-A3AD-4FC4-88EC-BF3B954AD720}"/>
          </ac:spMkLst>
        </pc:spChg>
        <pc:spChg chg="mod">
          <ac:chgData name="Japan Sun Shubin" userId="90e3a638bb69b60f" providerId="LiveId" clId="{D4E145FA-E29F-46C7-ACB5-26EEB929DA5C}" dt="2022-03-06T08:24:55.561" v="2277" actId="14100"/>
          <ac:spMkLst>
            <pc:docMk/>
            <pc:sldMk cId="2717961942" sldId="259"/>
            <ac:spMk id="79" creationId="{52B8D414-44E7-4D88-A007-A5B1921F3C26}"/>
          </ac:spMkLst>
        </pc:spChg>
        <pc:spChg chg="mod">
          <ac:chgData name="Japan Sun Shubin" userId="90e3a638bb69b60f" providerId="LiveId" clId="{D4E145FA-E29F-46C7-ACB5-26EEB929DA5C}" dt="2022-03-06T08:24:03.007" v="2200" actId="1037"/>
          <ac:spMkLst>
            <pc:docMk/>
            <pc:sldMk cId="2717961942" sldId="259"/>
            <ac:spMk id="83" creationId="{0125C318-3EFE-455A-9ADA-DAC9DEF7BA82}"/>
          </ac:spMkLst>
        </pc:spChg>
        <pc:spChg chg="mod">
          <ac:chgData name="Japan Sun Shubin" userId="90e3a638bb69b60f" providerId="LiveId" clId="{D4E145FA-E29F-46C7-ACB5-26EEB929DA5C}" dt="2022-03-06T08:24:33.929" v="2265" actId="1038"/>
          <ac:spMkLst>
            <pc:docMk/>
            <pc:sldMk cId="2717961942" sldId="259"/>
            <ac:spMk id="84" creationId="{D09F0FC3-9AD8-489B-99D0-064683B33047}"/>
          </ac:spMkLst>
        </pc:spChg>
        <pc:spChg chg="add mod">
          <ac:chgData name="Japan Sun Shubin" userId="90e3a638bb69b60f" providerId="LiveId" clId="{D4E145FA-E29F-46C7-ACB5-26EEB929DA5C}" dt="2022-03-06T08:30:05.123" v="2405" actId="1038"/>
          <ac:spMkLst>
            <pc:docMk/>
            <pc:sldMk cId="2717961942" sldId="259"/>
            <ac:spMk id="86" creationId="{8A196F44-6314-4B39-AD8F-9510CAE21F9D}"/>
          </ac:spMkLst>
        </pc:spChg>
        <pc:spChg chg="mod">
          <ac:chgData name="Japan Sun Shubin" userId="90e3a638bb69b60f" providerId="LiveId" clId="{D4E145FA-E29F-46C7-ACB5-26EEB929DA5C}" dt="2022-03-06T08:24:28.445" v="2252" actId="1037"/>
          <ac:spMkLst>
            <pc:docMk/>
            <pc:sldMk cId="2717961942" sldId="259"/>
            <ac:spMk id="87" creationId="{60D04DBF-5F0C-49DC-BC19-166C0B4450F4}"/>
          </ac:spMkLst>
        </pc:spChg>
        <pc:spChg chg="add mod">
          <ac:chgData name="Japan Sun Shubin" userId="90e3a638bb69b60f" providerId="LiveId" clId="{D4E145FA-E29F-46C7-ACB5-26EEB929DA5C}" dt="2022-03-06T08:29:55.814" v="2401" actId="14100"/>
          <ac:spMkLst>
            <pc:docMk/>
            <pc:sldMk cId="2717961942" sldId="259"/>
            <ac:spMk id="89" creationId="{B7DBEF9B-75E3-4AEF-8F3C-3072B6FDA291}"/>
          </ac:spMkLst>
        </pc:spChg>
        <pc:spChg chg="mod">
          <ac:chgData name="Japan Sun Shubin" userId="90e3a638bb69b60f" providerId="LiveId" clId="{D4E145FA-E29F-46C7-ACB5-26EEB929DA5C}" dt="2022-03-06T08:30:49.974" v="2417" actId="1038"/>
          <ac:spMkLst>
            <pc:docMk/>
            <pc:sldMk cId="2717961942" sldId="259"/>
            <ac:spMk id="90" creationId="{2A540C73-52C3-4A46-95C7-FE3609692043}"/>
          </ac:spMkLst>
        </pc:spChg>
        <pc:spChg chg="mod">
          <ac:chgData name="Japan Sun Shubin" userId="90e3a638bb69b60f" providerId="LiveId" clId="{D4E145FA-E29F-46C7-ACB5-26EEB929DA5C}" dt="2022-03-06T08:25:19.326" v="2281" actId="1036"/>
          <ac:spMkLst>
            <pc:docMk/>
            <pc:sldMk cId="2717961942" sldId="259"/>
            <ac:spMk id="97" creationId="{7281A289-AC00-4073-92CF-8B4E0D7A37D0}"/>
          </ac:spMkLst>
        </pc:spChg>
        <pc:spChg chg="del">
          <ac:chgData name="Japan Sun Shubin" userId="90e3a638bb69b60f" providerId="LiveId" clId="{D4E145FA-E29F-46C7-ACB5-26EEB929DA5C}" dt="2022-02-18T03:27:09.169" v="1536" actId="478"/>
          <ac:spMkLst>
            <pc:docMk/>
            <pc:sldMk cId="2717961942" sldId="259"/>
            <ac:spMk id="112" creationId="{C57DE37B-F1A8-4A78-AE70-35612F9C37D1}"/>
          </ac:spMkLst>
        </pc:spChg>
        <pc:spChg chg="del">
          <ac:chgData name="Japan Sun Shubin" userId="90e3a638bb69b60f" providerId="LiveId" clId="{D4E145FA-E29F-46C7-ACB5-26EEB929DA5C}" dt="2022-02-18T03:30:46.752" v="1598" actId="478"/>
          <ac:spMkLst>
            <pc:docMk/>
            <pc:sldMk cId="2717961942" sldId="259"/>
            <ac:spMk id="127" creationId="{4F481B69-75D8-4D3F-8458-10E19F1FABFA}"/>
          </ac:spMkLst>
        </pc:spChg>
        <pc:spChg chg="mod">
          <ac:chgData name="Japan Sun Shubin" userId="90e3a638bb69b60f" providerId="LiveId" clId="{D4E145FA-E29F-46C7-ACB5-26EEB929DA5C}" dt="2022-02-18T03:27:01.231" v="1532"/>
          <ac:spMkLst>
            <pc:docMk/>
            <pc:sldMk cId="2717961942" sldId="259"/>
            <ac:spMk id="143" creationId="{9A8159C6-C67E-4D0C-BE3C-0556C7D4AF0A}"/>
          </ac:spMkLst>
        </pc:spChg>
        <pc:spChg chg="del">
          <ac:chgData name="Japan Sun Shubin" userId="90e3a638bb69b60f" providerId="LiveId" clId="{D4E145FA-E29F-46C7-ACB5-26EEB929DA5C}" dt="2022-02-18T03:31:04.677" v="1601" actId="478"/>
          <ac:spMkLst>
            <pc:docMk/>
            <pc:sldMk cId="2717961942" sldId="259"/>
            <ac:spMk id="145" creationId="{5538BB1F-78D7-449C-9BDB-E1BF7E134660}"/>
          </ac:spMkLst>
        </pc:spChg>
        <pc:spChg chg="del">
          <ac:chgData name="Japan Sun Shubin" userId="90e3a638bb69b60f" providerId="LiveId" clId="{D4E145FA-E29F-46C7-ACB5-26EEB929DA5C}" dt="2022-02-18T03:31:07.908" v="1602" actId="478"/>
          <ac:spMkLst>
            <pc:docMk/>
            <pc:sldMk cId="2717961942" sldId="259"/>
            <ac:spMk id="152" creationId="{C72DA8C4-31A4-486F-B023-676A9F3F5184}"/>
          </ac:spMkLst>
        </pc:spChg>
        <pc:spChg chg="del">
          <ac:chgData name="Japan Sun Shubin" userId="90e3a638bb69b60f" providerId="LiveId" clId="{D4E145FA-E29F-46C7-ACB5-26EEB929DA5C}" dt="2022-02-18T03:34:56.472" v="1624" actId="478"/>
          <ac:spMkLst>
            <pc:docMk/>
            <pc:sldMk cId="2717961942" sldId="259"/>
            <ac:spMk id="181" creationId="{D2EB5CE3-565E-4048-8E7D-E007567F0736}"/>
          </ac:spMkLst>
        </pc:spChg>
        <pc:spChg chg="del">
          <ac:chgData name="Japan Sun Shubin" userId="90e3a638bb69b60f" providerId="LiveId" clId="{D4E145FA-E29F-46C7-ACB5-26EEB929DA5C}" dt="2022-02-18T03:25:30.064" v="1495" actId="478"/>
          <ac:spMkLst>
            <pc:docMk/>
            <pc:sldMk cId="2717961942" sldId="259"/>
            <ac:spMk id="185" creationId="{F593BE3D-4FA5-4BB1-8216-92584F397D9E}"/>
          </ac:spMkLst>
        </pc:spChg>
        <pc:cxnChg chg="mod">
          <ac:chgData name="Japan Sun Shubin" userId="90e3a638bb69b60f" providerId="LiveId" clId="{D4E145FA-E29F-46C7-ACB5-26EEB929DA5C}" dt="2022-03-06T08:29:17.194" v="2397" actId="1035"/>
          <ac:cxnSpMkLst>
            <pc:docMk/>
            <pc:sldMk cId="2717961942" sldId="259"/>
            <ac:cxnSpMk id="15" creationId="{20DD6D47-6149-4508-9885-55D574D17421}"/>
          </ac:cxnSpMkLst>
        </pc:cxnChg>
        <pc:cxnChg chg="mod">
          <ac:chgData name="Japan Sun Shubin" userId="90e3a638bb69b60f" providerId="LiveId" clId="{D4E145FA-E29F-46C7-ACB5-26EEB929DA5C}" dt="2022-03-06T08:29:17.194" v="2397" actId="1035"/>
          <ac:cxnSpMkLst>
            <pc:docMk/>
            <pc:sldMk cId="2717961942" sldId="259"/>
            <ac:cxnSpMk id="22" creationId="{766C66FB-E308-4BCA-AD41-2A40BB2FC76B}"/>
          </ac:cxnSpMkLst>
        </pc:cxnChg>
        <pc:cxnChg chg="mod">
          <ac:chgData name="Japan Sun Shubin" userId="90e3a638bb69b60f" providerId="LiveId" clId="{D4E145FA-E29F-46C7-ACB5-26EEB929DA5C}" dt="2022-03-06T08:27:18.333" v="2343" actId="1076"/>
          <ac:cxnSpMkLst>
            <pc:docMk/>
            <pc:sldMk cId="2717961942" sldId="259"/>
            <ac:cxnSpMk id="29" creationId="{F80D418B-288F-4270-9F8A-423B80548D26}"/>
          </ac:cxnSpMkLst>
        </pc:cxnChg>
        <pc:cxnChg chg="mod">
          <ac:chgData name="Japan Sun Shubin" userId="90e3a638bb69b60f" providerId="LiveId" clId="{D4E145FA-E29F-46C7-ACB5-26EEB929DA5C}" dt="2022-03-06T08:30:36.940" v="2413" actId="1036"/>
          <ac:cxnSpMkLst>
            <pc:docMk/>
            <pc:sldMk cId="2717961942" sldId="259"/>
            <ac:cxnSpMk id="34" creationId="{B5B76E6B-BF2D-452F-BBB5-38D838D91922}"/>
          </ac:cxnSpMkLst>
        </pc:cxnChg>
        <pc:cxnChg chg="del mod">
          <ac:chgData name="Japan Sun Shubin" userId="90e3a638bb69b60f" providerId="LiveId" clId="{D4E145FA-E29F-46C7-ACB5-26EEB929DA5C}" dt="2022-02-18T03:34:35.310" v="1616" actId="478"/>
          <ac:cxnSpMkLst>
            <pc:docMk/>
            <pc:sldMk cId="2717961942" sldId="259"/>
            <ac:cxnSpMk id="39" creationId="{1046F22F-7D74-471B-8F56-2A6A2EF0BF8F}"/>
          </ac:cxnSpMkLst>
        </pc:cxnChg>
        <pc:cxnChg chg="del mod">
          <ac:chgData name="Japan Sun Shubin" userId="90e3a638bb69b60f" providerId="LiveId" clId="{D4E145FA-E29F-46C7-ACB5-26EEB929DA5C}" dt="2022-02-18T03:34:34.328" v="1615" actId="478"/>
          <ac:cxnSpMkLst>
            <pc:docMk/>
            <pc:sldMk cId="2717961942" sldId="259"/>
            <ac:cxnSpMk id="41" creationId="{030953DC-C222-4709-BCFE-995B8752BEA4}"/>
          </ac:cxnSpMkLst>
        </pc:cxnChg>
        <pc:cxnChg chg="mod">
          <ac:chgData name="Japan Sun Shubin" userId="90e3a638bb69b60f" providerId="LiveId" clId="{D4E145FA-E29F-46C7-ACB5-26EEB929DA5C}" dt="2022-03-06T08:25:19.326" v="2281" actId="1036"/>
          <ac:cxnSpMkLst>
            <pc:docMk/>
            <pc:sldMk cId="2717961942" sldId="259"/>
            <ac:cxnSpMk id="47" creationId="{6EF53AD3-3F95-4747-98C2-B86E21DD4D93}"/>
          </ac:cxnSpMkLst>
        </pc:cxnChg>
        <pc:cxnChg chg="del mod">
          <ac:chgData name="Japan Sun Shubin" userId="90e3a638bb69b60f" providerId="LiveId" clId="{D4E145FA-E29F-46C7-ACB5-26EEB929DA5C}" dt="2022-02-18T03:34:36.506" v="1617" actId="478"/>
          <ac:cxnSpMkLst>
            <pc:docMk/>
            <pc:sldMk cId="2717961942" sldId="259"/>
            <ac:cxnSpMk id="48" creationId="{6F2F4C55-FA25-46AA-9085-A723A8E0D5E5}"/>
          </ac:cxnSpMkLst>
        </pc:cxnChg>
        <pc:cxnChg chg="mod">
          <ac:chgData name="Japan Sun Shubin" userId="90e3a638bb69b60f" providerId="LiveId" clId="{D4E145FA-E29F-46C7-ACB5-26EEB929DA5C}" dt="2022-03-06T08:25:19.326" v="2281" actId="1036"/>
          <ac:cxnSpMkLst>
            <pc:docMk/>
            <pc:sldMk cId="2717961942" sldId="259"/>
            <ac:cxnSpMk id="52" creationId="{25FD25D6-406E-48CC-86BD-3AD2F8D253E4}"/>
          </ac:cxnSpMkLst>
        </pc:cxnChg>
        <pc:cxnChg chg="del mod">
          <ac:chgData name="Japan Sun Shubin" userId="90e3a638bb69b60f" providerId="LiveId" clId="{D4E145FA-E29F-46C7-ACB5-26EEB929DA5C}" dt="2022-02-18T03:46:01.911" v="1916" actId="478"/>
          <ac:cxnSpMkLst>
            <pc:docMk/>
            <pc:sldMk cId="2717961942" sldId="259"/>
            <ac:cxnSpMk id="52" creationId="{6490D413-8A3F-47BE-B6DF-80516D58C3AF}"/>
          </ac:cxnSpMkLst>
        </pc:cxnChg>
        <pc:cxnChg chg="add del mod">
          <ac:chgData name="Japan Sun Shubin" userId="90e3a638bb69b60f" providerId="LiveId" clId="{D4E145FA-E29F-46C7-ACB5-26EEB929DA5C}" dt="2022-02-18T03:36:55.947" v="1716" actId="11529"/>
          <ac:cxnSpMkLst>
            <pc:docMk/>
            <pc:sldMk cId="2717961942" sldId="259"/>
            <ac:cxnSpMk id="56" creationId="{176F041E-97B4-4140-856C-D3ADB48B63C2}"/>
          </ac:cxnSpMkLst>
        </pc:cxnChg>
        <pc:cxnChg chg="del mod">
          <ac:chgData name="Japan Sun Shubin" userId="90e3a638bb69b60f" providerId="LiveId" clId="{D4E145FA-E29F-46C7-ACB5-26EEB929DA5C}" dt="2022-02-18T03:34:59.146" v="1625" actId="478"/>
          <ac:cxnSpMkLst>
            <pc:docMk/>
            <pc:sldMk cId="2717961942" sldId="259"/>
            <ac:cxnSpMk id="60" creationId="{B9CA4202-51B2-4C6F-8F87-284A19AA5AB3}"/>
          </ac:cxnSpMkLst>
        </pc:cxnChg>
        <pc:cxnChg chg="mod">
          <ac:chgData name="Japan Sun Shubin" userId="90e3a638bb69b60f" providerId="LiveId" clId="{D4E145FA-E29F-46C7-ACB5-26EEB929DA5C}" dt="2022-03-06T08:25:19.326" v="2281" actId="1036"/>
          <ac:cxnSpMkLst>
            <pc:docMk/>
            <pc:sldMk cId="2717961942" sldId="259"/>
            <ac:cxnSpMk id="62" creationId="{83559981-9AD0-4D86-889B-8C62560C1BF9}"/>
          </ac:cxnSpMkLst>
        </pc:cxnChg>
        <pc:cxnChg chg="mod">
          <ac:chgData name="Japan Sun Shubin" userId="90e3a638bb69b60f" providerId="LiveId" clId="{D4E145FA-E29F-46C7-ACB5-26EEB929DA5C}" dt="2022-03-06T08:25:19.326" v="2281" actId="1036"/>
          <ac:cxnSpMkLst>
            <pc:docMk/>
            <pc:sldMk cId="2717961942" sldId="259"/>
            <ac:cxnSpMk id="63" creationId="{4CEFC481-664F-4C41-A3FB-931453B985FD}"/>
          </ac:cxnSpMkLst>
        </pc:cxnChg>
        <pc:cxnChg chg="mod">
          <ac:chgData name="Japan Sun Shubin" userId="90e3a638bb69b60f" providerId="LiveId" clId="{D4E145FA-E29F-46C7-ACB5-26EEB929DA5C}" dt="2022-03-06T08:25:19.326" v="2281" actId="1036"/>
          <ac:cxnSpMkLst>
            <pc:docMk/>
            <pc:sldMk cId="2717961942" sldId="259"/>
            <ac:cxnSpMk id="65" creationId="{FF1A393E-37E2-4930-89F5-2F15524F9393}"/>
          </ac:cxnSpMkLst>
        </pc:cxnChg>
        <pc:cxnChg chg="del mod">
          <ac:chgData name="Japan Sun Shubin" userId="90e3a638bb69b60f" providerId="LiveId" clId="{D4E145FA-E29F-46C7-ACB5-26EEB929DA5C}" dt="2022-02-18T03:27:13.490" v="1537" actId="478"/>
          <ac:cxnSpMkLst>
            <pc:docMk/>
            <pc:sldMk cId="2717961942" sldId="259"/>
            <ac:cxnSpMk id="67" creationId="{97D90038-EAA5-4593-8946-5903BB38B930}"/>
          </ac:cxnSpMkLst>
        </pc:cxnChg>
        <pc:cxnChg chg="mod">
          <ac:chgData name="Japan Sun Shubin" userId="90e3a638bb69b60f" providerId="LiveId" clId="{D4E145FA-E29F-46C7-ACB5-26EEB929DA5C}" dt="2022-03-06T08:27:37.008" v="2345" actId="14100"/>
          <ac:cxnSpMkLst>
            <pc:docMk/>
            <pc:sldMk cId="2717961942" sldId="259"/>
            <ac:cxnSpMk id="67" creationId="{F72E9368-F5B1-451C-92D4-D2BAC15FF139}"/>
          </ac:cxnSpMkLst>
        </pc:cxnChg>
        <pc:cxnChg chg="mod">
          <ac:chgData name="Japan Sun Shubin" userId="90e3a638bb69b60f" providerId="LiveId" clId="{D4E145FA-E29F-46C7-ACB5-26EEB929DA5C}" dt="2022-03-06T08:25:19.326" v="2281" actId="1036"/>
          <ac:cxnSpMkLst>
            <pc:docMk/>
            <pc:sldMk cId="2717961942" sldId="259"/>
            <ac:cxnSpMk id="71" creationId="{D28CE54E-BE29-4886-B620-2312A361CCC1}"/>
          </ac:cxnSpMkLst>
        </pc:cxnChg>
        <pc:cxnChg chg="mod">
          <ac:chgData name="Japan Sun Shubin" userId="90e3a638bb69b60f" providerId="LiveId" clId="{D4E145FA-E29F-46C7-ACB5-26EEB929DA5C}" dt="2022-03-06T08:27:44.284" v="2346" actId="14100"/>
          <ac:cxnSpMkLst>
            <pc:docMk/>
            <pc:sldMk cId="2717961942" sldId="259"/>
            <ac:cxnSpMk id="73" creationId="{AC3BB14F-9ADF-44C3-A7DE-259E36642008}"/>
          </ac:cxnSpMkLst>
        </pc:cxnChg>
        <pc:cxnChg chg="del mod">
          <ac:chgData name="Japan Sun Shubin" userId="90e3a638bb69b60f" providerId="LiveId" clId="{D4E145FA-E29F-46C7-ACB5-26EEB929DA5C}" dt="2022-02-18T03:45:55.609" v="1914" actId="478"/>
          <ac:cxnSpMkLst>
            <pc:docMk/>
            <pc:sldMk cId="2717961942" sldId="259"/>
            <ac:cxnSpMk id="74" creationId="{0B97F5FF-6472-4E8F-A9F2-792448F84C0C}"/>
          </ac:cxnSpMkLst>
        </pc:cxnChg>
        <pc:cxnChg chg="mod">
          <ac:chgData name="Japan Sun Shubin" userId="90e3a638bb69b60f" providerId="LiveId" clId="{D4E145FA-E29F-46C7-ACB5-26EEB929DA5C}" dt="2022-03-06T08:27:49.270" v="2347" actId="14100"/>
          <ac:cxnSpMkLst>
            <pc:docMk/>
            <pc:sldMk cId="2717961942" sldId="259"/>
            <ac:cxnSpMk id="76" creationId="{4AD4D47A-54D0-4E23-8742-D3621820223F}"/>
          </ac:cxnSpMkLst>
        </pc:cxnChg>
        <pc:cxnChg chg="del mod">
          <ac:chgData name="Japan Sun Shubin" userId="90e3a638bb69b60f" providerId="LiveId" clId="{D4E145FA-E29F-46C7-ACB5-26EEB929DA5C}" dt="2022-02-18T03:45:58.637" v="1915" actId="478"/>
          <ac:cxnSpMkLst>
            <pc:docMk/>
            <pc:sldMk cId="2717961942" sldId="259"/>
            <ac:cxnSpMk id="77" creationId="{EF4D3967-C248-4C41-AF5E-07E70437E331}"/>
          </ac:cxnSpMkLst>
        </pc:cxnChg>
        <pc:cxnChg chg="mod">
          <ac:chgData name="Japan Sun Shubin" userId="90e3a638bb69b60f" providerId="LiveId" clId="{D4E145FA-E29F-46C7-ACB5-26EEB929DA5C}" dt="2022-03-06T08:29:17.194" v="2397" actId="1035"/>
          <ac:cxnSpMkLst>
            <pc:docMk/>
            <pc:sldMk cId="2717961942" sldId="259"/>
            <ac:cxnSpMk id="80" creationId="{9C35F133-54D6-4646-BD73-54A292F8DC2B}"/>
          </ac:cxnSpMkLst>
        </pc:cxnChg>
        <pc:cxnChg chg="del mod">
          <ac:chgData name="Japan Sun Shubin" userId="90e3a638bb69b60f" providerId="LiveId" clId="{D4E145FA-E29F-46C7-ACB5-26EEB929DA5C}" dt="2022-02-18T03:35:04.468" v="1626" actId="478"/>
          <ac:cxnSpMkLst>
            <pc:docMk/>
            <pc:sldMk cId="2717961942" sldId="259"/>
            <ac:cxnSpMk id="82" creationId="{48CDFA0B-CDFB-4A08-BD4C-460C4C0CAD83}"/>
          </ac:cxnSpMkLst>
        </pc:cxnChg>
        <pc:cxnChg chg="mod">
          <ac:chgData name="Japan Sun Shubin" userId="90e3a638bb69b60f" providerId="LiveId" clId="{D4E145FA-E29F-46C7-ACB5-26EEB929DA5C}" dt="2022-03-06T08:30:49.974" v="2417" actId="1038"/>
          <ac:cxnSpMkLst>
            <pc:docMk/>
            <pc:sldMk cId="2717961942" sldId="259"/>
            <ac:cxnSpMk id="85" creationId="{ACF79BA6-46A2-4397-A0D9-4CD670653269}"/>
          </ac:cxnSpMkLst>
        </pc:cxnChg>
        <pc:cxnChg chg="mod">
          <ac:chgData name="Japan Sun Shubin" userId="90e3a638bb69b60f" providerId="LiveId" clId="{D4E145FA-E29F-46C7-ACB5-26EEB929DA5C}" dt="2022-03-06T08:25:19.326" v="2281" actId="1036"/>
          <ac:cxnSpMkLst>
            <pc:docMk/>
            <pc:sldMk cId="2717961942" sldId="259"/>
            <ac:cxnSpMk id="88" creationId="{3668FC7C-F99D-4A93-94BF-643BFE2A080C}"/>
          </ac:cxnSpMkLst>
        </pc:cxnChg>
        <pc:cxnChg chg="del mod">
          <ac:chgData name="Japan Sun Shubin" userId="90e3a638bb69b60f" providerId="LiveId" clId="{D4E145FA-E29F-46C7-ACB5-26EEB929DA5C}" dt="2022-02-18T03:36:27.767" v="1713" actId="478"/>
          <ac:cxnSpMkLst>
            <pc:docMk/>
            <pc:sldMk cId="2717961942" sldId="259"/>
            <ac:cxnSpMk id="89" creationId="{19EAE7C7-C1E0-4B02-A850-FF4A375968CB}"/>
          </ac:cxnSpMkLst>
        </pc:cxnChg>
        <pc:cxnChg chg="mod">
          <ac:chgData name="Japan Sun Shubin" userId="90e3a638bb69b60f" providerId="LiveId" clId="{D4E145FA-E29F-46C7-ACB5-26EEB929DA5C}" dt="2022-03-06T08:25:19.326" v="2281" actId="1036"/>
          <ac:cxnSpMkLst>
            <pc:docMk/>
            <pc:sldMk cId="2717961942" sldId="259"/>
            <ac:cxnSpMk id="91" creationId="{5EECB3D1-995B-47D4-A791-FEBA3E456089}"/>
          </ac:cxnSpMkLst>
        </pc:cxnChg>
        <pc:cxnChg chg="add mod">
          <ac:chgData name="Japan Sun Shubin" userId="90e3a638bb69b60f" providerId="LiveId" clId="{D4E145FA-E29F-46C7-ACB5-26EEB929DA5C}" dt="2022-03-06T08:30:05.123" v="2405" actId="1038"/>
          <ac:cxnSpMkLst>
            <pc:docMk/>
            <pc:sldMk cId="2717961942" sldId="259"/>
            <ac:cxnSpMk id="92" creationId="{B75E20EA-9CC7-4156-8E1B-FCFE4B07F274}"/>
          </ac:cxnSpMkLst>
        </pc:cxnChg>
        <pc:cxnChg chg="add mod">
          <ac:chgData name="Japan Sun Shubin" userId="90e3a638bb69b60f" providerId="LiveId" clId="{D4E145FA-E29F-46C7-ACB5-26EEB929DA5C}" dt="2022-03-06T08:30:36.940" v="2413" actId="1036"/>
          <ac:cxnSpMkLst>
            <pc:docMk/>
            <pc:sldMk cId="2717961942" sldId="259"/>
            <ac:cxnSpMk id="93" creationId="{3EE181DD-3396-4911-B710-163D4C5DA5EC}"/>
          </ac:cxnSpMkLst>
        </pc:cxnChg>
        <pc:cxnChg chg="mod">
          <ac:chgData name="Japan Sun Shubin" userId="90e3a638bb69b60f" providerId="LiveId" clId="{D4E145FA-E29F-46C7-ACB5-26EEB929DA5C}" dt="2022-03-06T08:25:19.326" v="2281" actId="1036"/>
          <ac:cxnSpMkLst>
            <pc:docMk/>
            <pc:sldMk cId="2717961942" sldId="259"/>
            <ac:cxnSpMk id="94" creationId="{16CF5516-BB36-414D-950A-1C261F34AAA3}"/>
          </ac:cxnSpMkLst>
        </pc:cxnChg>
        <pc:cxnChg chg="add mod">
          <ac:chgData name="Japan Sun Shubin" userId="90e3a638bb69b60f" providerId="LiveId" clId="{D4E145FA-E29F-46C7-ACB5-26EEB929DA5C}" dt="2022-03-06T08:30:33.067" v="2411" actId="14100"/>
          <ac:cxnSpMkLst>
            <pc:docMk/>
            <pc:sldMk cId="2717961942" sldId="259"/>
            <ac:cxnSpMk id="95" creationId="{F2C9110E-4699-44F7-9CEC-D459F07A9A56}"/>
          </ac:cxnSpMkLst>
        </pc:cxnChg>
        <pc:cxnChg chg="mod">
          <ac:chgData name="Japan Sun Shubin" userId="90e3a638bb69b60f" providerId="LiveId" clId="{D4E145FA-E29F-46C7-ACB5-26EEB929DA5C}" dt="2022-03-06T08:25:19.326" v="2281" actId="1036"/>
          <ac:cxnSpMkLst>
            <pc:docMk/>
            <pc:sldMk cId="2717961942" sldId="259"/>
            <ac:cxnSpMk id="98" creationId="{09C4CA6A-F535-4660-A785-CCCDB54A608C}"/>
          </ac:cxnSpMkLst>
        </pc:cxnChg>
        <pc:cxnChg chg="add mod">
          <ac:chgData name="Japan Sun Shubin" userId="90e3a638bb69b60f" providerId="LiveId" clId="{D4E145FA-E29F-46C7-ACB5-26EEB929DA5C}" dt="2022-02-18T03:37:22.196" v="1722" actId="1035"/>
          <ac:cxnSpMkLst>
            <pc:docMk/>
            <pc:sldMk cId="2717961942" sldId="259"/>
            <ac:cxnSpMk id="100" creationId="{C89D0DBD-67D5-4137-A4D7-035FD41ABD6A}"/>
          </ac:cxnSpMkLst>
        </pc:cxnChg>
        <pc:cxnChg chg="mod">
          <ac:chgData name="Japan Sun Shubin" userId="90e3a638bb69b60f" providerId="LiveId" clId="{D4E145FA-E29F-46C7-ACB5-26EEB929DA5C}" dt="2022-03-06T08:25:19.326" v="2281" actId="1036"/>
          <ac:cxnSpMkLst>
            <pc:docMk/>
            <pc:sldMk cId="2717961942" sldId="259"/>
            <ac:cxnSpMk id="104" creationId="{52846C9D-38E1-4C15-997E-01D915A32BD1}"/>
          </ac:cxnSpMkLst>
        </pc:cxnChg>
        <pc:cxnChg chg="add mod">
          <ac:chgData name="Japan Sun Shubin" userId="90e3a638bb69b60f" providerId="LiveId" clId="{D4E145FA-E29F-46C7-ACB5-26EEB929DA5C}" dt="2022-02-18T03:39:07.011" v="1827" actId="1038"/>
          <ac:cxnSpMkLst>
            <pc:docMk/>
            <pc:sldMk cId="2717961942" sldId="259"/>
            <ac:cxnSpMk id="107" creationId="{E909A3CE-9E75-44E3-B5CC-101756205B22}"/>
          </ac:cxnSpMkLst>
        </pc:cxnChg>
        <pc:cxnChg chg="del mod">
          <ac:chgData name="Japan Sun Shubin" userId="90e3a638bb69b60f" providerId="LiveId" clId="{D4E145FA-E29F-46C7-ACB5-26EEB929DA5C}" dt="2022-02-18T03:30:50.376" v="1600" actId="478"/>
          <ac:cxnSpMkLst>
            <pc:docMk/>
            <pc:sldMk cId="2717961942" sldId="259"/>
            <ac:cxnSpMk id="154" creationId="{AB56D9F3-607F-4A2A-9E70-22BB9E828704}"/>
          </ac:cxnSpMkLst>
        </pc:cxnChg>
        <pc:cxnChg chg="del mod">
          <ac:chgData name="Japan Sun Shubin" userId="90e3a638bb69b60f" providerId="LiveId" clId="{D4E145FA-E29F-46C7-ACB5-26EEB929DA5C}" dt="2022-02-18T03:38:19.023" v="1769" actId="478"/>
          <ac:cxnSpMkLst>
            <pc:docMk/>
            <pc:sldMk cId="2717961942" sldId="259"/>
            <ac:cxnSpMk id="175" creationId="{5AC69CE1-F017-4372-A3D5-B879ADBBA10C}"/>
          </ac:cxnSpMkLst>
        </pc:cxnChg>
        <pc:cxnChg chg="del mod">
          <ac:chgData name="Japan Sun Shubin" userId="90e3a638bb69b60f" providerId="LiveId" clId="{D4E145FA-E29F-46C7-ACB5-26EEB929DA5C}" dt="2022-02-18T03:34:38.497" v="1619" actId="478"/>
          <ac:cxnSpMkLst>
            <pc:docMk/>
            <pc:sldMk cId="2717961942" sldId="259"/>
            <ac:cxnSpMk id="178" creationId="{852C29AE-BCA3-41D2-A8D5-45EE7EBBF031}"/>
          </ac:cxnSpMkLst>
        </pc:cxnChg>
        <pc:cxnChg chg="mod">
          <ac:chgData name="Japan Sun Shubin" userId="90e3a638bb69b60f" providerId="LiveId" clId="{D4E145FA-E29F-46C7-ACB5-26EEB929DA5C}" dt="2022-02-18T03:38:02.165" v="1767" actId="1035"/>
          <ac:cxnSpMkLst>
            <pc:docMk/>
            <pc:sldMk cId="2717961942" sldId="259"/>
            <ac:cxnSpMk id="179" creationId="{3F4C8FC0-2256-47BC-8D8D-A4A02FD7C3B9}"/>
          </ac:cxnSpMkLst>
        </pc:cxnChg>
        <pc:cxnChg chg="del mod">
          <ac:chgData name="Japan Sun Shubin" userId="90e3a638bb69b60f" providerId="LiveId" clId="{D4E145FA-E29F-46C7-ACB5-26EEB929DA5C}" dt="2022-02-18T03:34:37.389" v="1618" actId="478"/>
          <ac:cxnSpMkLst>
            <pc:docMk/>
            <pc:sldMk cId="2717961942" sldId="259"/>
            <ac:cxnSpMk id="182" creationId="{37F15553-54C1-4EDE-9F03-FF27E444A4C2}"/>
          </ac:cxnSpMkLst>
        </pc:cxnChg>
        <pc:cxnChg chg="mod">
          <ac:chgData name="Japan Sun Shubin" userId="90e3a638bb69b60f" providerId="LiveId" clId="{D4E145FA-E29F-46C7-ACB5-26EEB929DA5C}" dt="2022-03-06T08:25:19.326" v="2281" actId="1036"/>
          <ac:cxnSpMkLst>
            <pc:docMk/>
            <pc:sldMk cId="2717961942" sldId="259"/>
            <ac:cxnSpMk id="184" creationId="{1826E6A7-19F5-4FFF-A4DF-B1B74CE37913}"/>
          </ac:cxnSpMkLst>
        </pc:cxnChg>
      </pc:sldChg>
      <pc:sldChg chg="modNotesTx">
        <pc:chgData name="Japan Sun Shubin" userId="90e3a638bb69b60f" providerId="LiveId" clId="{D4E145FA-E29F-46C7-ACB5-26EEB929DA5C}" dt="2022-02-04T08:06:50.750" v="570" actId="20577"/>
        <pc:sldMkLst>
          <pc:docMk/>
          <pc:sldMk cId="1850721428" sldId="279"/>
        </pc:sldMkLst>
      </pc:sldChg>
      <pc:sldChg chg="delSp modSp mod">
        <pc:chgData name="Japan Sun Shubin" userId="90e3a638bb69b60f" providerId="LiveId" clId="{D4E145FA-E29F-46C7-ACB5-26EEB929DA5C}" dt="2022-02-04T07:57:14.434" v="475" actId="478"/>
        <pc:sldMkLst>
          <pc:docMk/>
          <pc:sldMk cId="7925648" sldId="311"/>
        </pc:sldMkLst>
        <pc:spChg chg="del mod">
          <ac:chgData name="Japan Sun Shubin" userId="90e3a638bb69b60f" providerId="LiveId" clId="{D4E145FA-E29F-46C7-ACB5-26EEB929DA5C}" dt="2022-02-04T07:57:14.434" v="475" actId="478"/>
          <ac:spMkLst>
            <pc:docMk/>
            <pc:sldMk cId="7925648" sldId="311"/>
            <ac:spMk id="7" creationId="{71AC6A98-0804-40CA-88C2-5B70745DB705}"/>
          </ac:spMkLst>
        </pc:spChg>
      </pc:sldChg>
      <pc:sldChg chg="delSp mod">
        <pc:chgData name="Japan Sun Shubin" userId="90e3a638bb69b60f" providerId="LiveId" clId="{D4E145FA-E29F-46C7-ACB5-26EEB929DA5C}" dt="2022-02-04T07:58:03.806" v="487" actId="478"/>
        <pc:sldMkLst>
          <pc:docMk/>
          <pc:sldMk cId="3794685681" sldId="312"/>
        </pc:sldMkLst>
        <pc:spChg chg="del">
          <ac:chgData name="Japan Sun Shubin" userId="90e3a638bb69b60f" providerId="LiveId" clId="{D4E145FA-E29F-46C7-ACB5-26EEB929DA5C}" dt="2022-02-04T07:58:03.806" v="487" actId="478"/>
          <ac:spMkLst>
            <pc:docMk/>
            <pc:sldMk cId="3794685681" sldId="312"/>
            <ac:spMk id="7" creationId="{6EA8E5A7-F3D7-46C4-8A10-24D016BCEDC2}"/>
          </ac:spMkLst>
        </pc:spChg>
      </pc:sldChg>
      <pc:sldChg chg="modNotesTx">
        <pc:chgData name="Japan Sun Shubin" userId="90e3a638bb69b60f" providerId="LiveId" clId="{D4E145FA-E29F-46C7-ACB5-26EEB929DA5C}" dt="2022-02-04T08:08:35.563" v="576" actId="6549"/>
        <pc:sldMkLst>
          <pc:docMk/>
          <pc:sldMk cId="972395782" sldId="313"/>
        </pc:sldMkLst>
      </pc:sldChg>
      <pc:sldChg chg="modSp mod">
        <pc:chgData name="Japan Sun Shubin" userId="90e3a638bb69b60f" providerId="LiveId" clId="{D4E145FA-E29F-46C7-ACB5-26EEB929DA5C}" dt="2022-02-18T03:23:39.395" v="1493" actId="20577"/>
        <pc:sldMkLst>
          <pc:docMk/>
          <pc:sldMk cId="1679142913" sldId="584"/>
        </pc:sldMkLst>
        <pc:graphicFrameChg chg="mod modGraphic">
          <ac:chgData name="Japan Sun Shubin" userId="90e3a638bb69b60f" providerId="LiveId" clId="{D4E145FA-E29F-46C7-ACB5-26EEB929DA5C}" dt="2022-02-18T03:23:39.395" v="1493" actId="20577"/>
          <ac:graphicFrameMkLst>
            <pc:docMk/>
            <pc:sldMk cId="1679142913" sldId="584"/>
            <ac:graphicFrameMk id="6" creationId="{7BF16F50-7394-4A82-AE26-CF6B14C0296C}"/>
          </ac:graphicFrameMkLst>
        </pc:graphicFrameChg>
      </pc:sldChg>
      <pc:sldChg chg="modSp mod">
        <pc:chgData name="Japan Sun Shubin" userId="90e3a638bb69b60f" providerId="LiveId" clId="{D4E145FA-E29F-46C7-ACB5-26EEB929DA5C}" dt="2022-02-04T09:27:38.256" v="1155" actId="20577"/>
        <pc:sldMkLst>
          <pc:docMk/>
          <pc:sldMk cId="2382831103" sldId="598"/>
        </pc:sldMkLst>
        <pc:spChg chg="mod">
          <ac:chgData name="Japan Sun Shubin" userId="90e3a638bb69b60f" providerId="LiveId" clId="{D4E145FA-E29F-46C7-ACB5-26EEB929DA5C}" dt="2022-02-04T09:27:38.256" v="1155" actId="20577"/>
          <ac:spMkLst>
            <pc:docMk/>
            <pc:sldMk cId="2382831103" sldId="598"/>
            <ac:spMk id="4" creationId="{E899E1AC-3151-4338-B6E9-812FB2A00070}"/>
          </ac:spMkLst>
        </pc:spChg>
      </pc:sldChg>
      <pc:sldChg chg="modSp mod">
        <pc:chgData name="Japan Sun Shubin" userId="90e3a638bb69b60f" providerId="LiveId" clId="{D4E145FA-E29F-46C7-ACB5-26EEB929DA5C}" dt="2022-02-04T09:28:10.690" v="1177" actId="20577"/>
        <pc:sldMkLst>
          <pc:docMk/>
          <pc:sldMk cId="1151863546" sldId="599"/>
        </pc:sldMkLst>
        <pc:spChg chg="mod">
          <ac:chgData name="Japan Sun Shubin" userId="90e3a638bb69b60f" providerId="LiveId" clId="{D4E145FA-E29F-46C7-ACB5-26EEB929DA5C}" dt="2022-02-04T09:28:10.690" v="1177" actId="20577"/>
          <ac:spMkLst>
            <pc:docMk/>
            <pc:sldMk cId="1151863546" sldId="599"/>
            <ac:spMk id="4" creationId="{E899E1AC-3151-4338-B6E9-812FB2A00070}"/>
          </ac:spMkLst>
        </pc:spChg>
      </pc:sldChg>
      <pc:sldChg chg="modSp mod modNotesTx">
        <pc:chgData name="Japan Sun Shubin" userId="90e3a638bb69b60f" providerId="LiveId" clId="{D4E145FA-E29F-46C7-ACB5-26EEB929DA5C}" dt="2022-02-04T10:09:29.020" v="1183" actId="2711"/>
        <pc:sldMkLst>
          <pc:docMk/>
          <pc:sldMk cId="3884999509" sldId="601"/>
        </pc:sldMkLst>
        <pc:spChg chg="mod">
          <ac:chgData name="Japan Sun Shubin" userId="90e3a638bb69b60f" providerId="LiveId" clId="{D4E145FA-E29F-46C7-ACB5-26EEB929DA5C}" dt="2022-02-04T09:27:51.492" v="1166" actId="20577"/>
          <ac:spMkLst>
            <pc:docMk/>
            <pc:sldMk cId="3884999509" sldId="601"/>
            <ac:spMk id="4" creationId="{E899E1AC-3151-4338-B6E9-812FB2A00070}"/>
          </ac:spMkLst>
        </pc:spChg>
      </pc:sldChg>
      <pc:sldChg chg="modNotesTx">
        <pc:chgData name="Japan Sun Shubin" userId="90e3a638bb69b60f" providerId="LiveId" clId="{D4E145FA-E29F-46C7-ACB5-26EEB929DA5C}" dt="2022-02-04T08:02:19.697" v="490" actId="20577"/>
        <pc:sldMkLst>
          <pc:docMk/>
          <pc:sldMk cId="260266343" sldId="604"/>
        </pc:sldMkLst>
      </pc:sldChg>
      <pc:sldChg chg="modNotesTx">
        <pc:chgData name="Japan Sun Shubin" userId="90e3a638bb69b60f" providerId="LiveId" clId="{D4E145FA-E29F-46C7-ACB5-26EEB929DA5C}" dt="2022-02-04T08:04:44.161" v="517" actId="6549"/>
        <pc:sldMkLst>
          <pc:docMk/>
          <pc:sldMk cId="177404100" sldId="607"/>
        </pc:sldMkLst>
      </pc:sldChg>
      <pc:sldChg chg="modSp mod modNotesTx">
        <pc:chgData name="Japan Sun Shubin" userId="90e3a638bb69b60f" providerId="LiveId" clId="{D4E145FA-E29F-46C7-ACB5-26EEB929DA5C}" dt="2022-03-06T08:49:02.072" v="2730" actId="1035"/>
        <pc:sldMkLst>
          <pc:docMk/>
          <pc:sldMk cId="91493844" sldId="629"/>
        </pc:sldMkLst>
        <pc:spChg chg="mod">
          <ac:chgData name="Japan Sun Shubin" userId="90e3a638bb69b60f" providerId="LiveId" clId="{D4E145FA-E29F-46C7-ACB5-26EEB929DA5C}" dt="2022-03-06T08:43:57.897" v="2507" actId="1076"/>
          <ac:spMkLst>
            <pc:docMk/>
            <pc:sldMk cId="91493844" sldId="629"/>
            <ac:spMk id="5" creationId="{2F82FF0B-3E91-43B5-A0A5-E845C156037E}"/>
          </ac:spMkLst>
        </pc:spChg>
        <pc:spChg chg="mod">
          <ac:chgData name="Japan Sun Shubin" userId="90e3a638bb69b60f" providerId="LiveId" clId="{D4E145FA-E29F-46C7-ACB5-26EEB929DA5C}" dt="2022-03-06T08:44:03.225" v="2508" actId="1076"/>
          <ac:spMkLst>
            <pc:docMk/>
            <pc:sldMk cId="91493844" sldId="629"/>
            <ac:spMk id="7" creationId="{14F32CA9-A15C-414D-888D-CB9066435263}"/>
          </ac:spMkLst>
        </pc:spChg>
        <pc:spChg chg="mod">
          <ac:chgData name="Japan Sun Shubin" userId="90e3a638bb69b60f" providerId="LiveId" clId="{D4E145FA-E29F-46C7-ACB5-26EEB929DA5C}" dt="2022-03-06T08:44:10.051" v="2509" actId="1076"/>
          <ac:spMkLst>
            <pc:docMk/>
            <pc:sldMk cId="91493844" sldId="629"/>
            <ac:spMk id="8" creationId="{BF9F9DF1-EEC2-4B8F-A114-EB48B39AB0AB}"/>
          </ac:spMkLst>
        </pc:spChg>
        <pc:spChg chg="mod">
          <ac:chgData name="Japan Sun Shubin" userId="90e3a638bb69b60f" providerId="LiveId" clId="{D4E145FA-E29F-46C7-ACB5-26EEB929DA5C}" dt="2022-03-06T08:49:02.072" v="2730" actId="1035"/>
          <ac:spMkLst>
            <pc:docMk/>
            <pc:sldMk cId="91493844" sldId="629"/>
            <ac:spMk id="11" creationId="{8808481E-5BD1-452F-A6B3-E79174A7D292}"/>
          </ac:spMkLst>
        </pc:spChg>
        <pc:spChg chg="mod">
          <ac:chgData name="Japan Sun Shubin" userId="90e3a638bb69b60f" providerId="LiveId" clId="{D4E145FA-E29F-46C7-ACB5-26EEB929DA5C}" dt="2022-03-06T08:44:32.777" v="2579" actId="1038"/>
          <ac:spMkLst>
            <pc:docMk/>
            <pc:sldMk cId="91493844" sldId="629"/>
            <ac:spMk id="12" creationId="{F054ABBB-137C-4EE4-AFC1-3A67A5B45D72}"/>
          </ac:spMkLst>
        </pc:spChg>
        <pc:spChg chg="mod">
          <ac:chgData name="Japan Sun Shubin" userId="90e3a638bb69b60f" providerId="LiveId" clId="{D4E145FA-E29F-46C7-ACB5-26EEB929DA5C}" dt="2022-03-06T08:46:40.648" v="2684" actId="20577"/>
          <ac:spMkLst>
            <pc:docMk/>
            <pc:sldMk cId="91493844" sldId="629"/>
            <ac:spMk id="13" creationId="{E4B826B9-0D21-4ECA-A3E3-7C4B4CDCFCE1}"/>
          </ac:spMkLst>
        </pc:spChg>
        <pc:spChg chg="mod">
          <ac:chgData name="Japan Sun Shubin" userId="90e3a638bb69b60f" providerId="LiveId" clId="{D4E145FA-E29F-46C7-ACB5-26EEB929DA5C}" dt="2022-03-06T08:45:40.437" v="2670" actId="1076"/>
          <ac:spMkLst>
            <pc:docMk/>
            <pc:sldMk cId="91493844" sldId="629"/>
            <ac:spMk id="14" creationId="{98B089B4-5650-413F-953F-38138F28E2E5}"/>
          </ac:spMkLst>
        </pc:spChg>
        <pc:spChg chg="mod">
          <ac:chgData name="Japan Sun Shubin" userId="90e3a638bb69b60f" providerId="LiveId" clId="{D4E145FA-E29F-46C7-ACB5-26EEB929DA5C}" dt="2022-03-06T08:47:10.051" v="2695" actId="20577"/>
          <ac:spMkLst>
            <pc:docMk/>
            <pc:sldMk cId="91493844" sldId="629"/>
            <ac:spMk id="15" creationId="{1D47A1C5-CC6D-426F-80FA-62CD0BDE5A57}"/>
          </ac:spMkLst>
        </pc:spChg>
        <pc:spChg chg="mod">
          <ac:chgData name="Japan Sun Shubin" userId="90e3a638bb69b60f" providerId="LiveId" clId="{D4E145FA-E29F-46C7-ACB5-26EEB929DA5C}" dt="2022-03-06T08:44:37.609" v="2600" actId="1037"/>
          <ac:spMkLst>
            <pc:docMk/>
            <pc:sldMk cId="91493844" sldId="629"/>
            <ac:spMk id="16" creationId="{641D41A8-DAE5-44BA-9677-6D95A297C11B}"/>
          </ac:spMkLst>
        </pc:spChg>
        <pc:spChg chg="mod">
          <ac:chgData name="Japan Sun Shubin" userId="90e3a638bb69b60f" providerId="LiveId" clId="{D4E145FA-E29F-46C7-ACB5-26EEB929DA5C}" dt="2022-03-06T08:48:40.029" v="2719"/>
          <ac:spMkLst>
            <pc:docMk/>
            <pc:sldMk cId="91493844" sldId="629"/>
            <ac:spMk id="22" creationId="{E2F1D2A7-5431-43CB-86D0-45F73DDEBE0B}"/>
          </ac:spMkLst>
        </pc:spChg>
        <pc:spChg chg="mod">
          <ac:chgData name="Japan Sun Shubin" userId="90e3a638bb69b60f" providerId="LiveId" clId="{D4E145FA-E29F-46C7-ACB5-26EEB929DA5C}" dt="2022-03-06T08:45:29.183" v="2669" actId="1076"/>
          <ac:spMkLst>
            <pc:docMk/>
            <pc:sldMk cId="91493844" sldId="629"/>
            <ac:spMk id="26" creationId="{157255C2-0DA8-4FAF-8FDE-F5CF062B53BC}"/>
          </ac:spMkLst>
        </pc:spChg>
        <pc:spChg chg="mod">
          <ac:chgData name="Japan Sun Shubin" userId="90e3a638bb69b60f" providerId="LiveId" clId="{D4E145FA-E29F-46C7-ACB5-26EEB929DA5C}" dt="2022-03-06T08:44:18.186" v="2542" actId="1037"/>
          <ac:spMkLst>
            <pc:docMk/>
            <pc:sldMk cId="91493844" sldId="629"/>
            <ac:spMk id="30" creationId="{C4750CAE-9E9F-4D51-BC39-F7DB181C4C03}"/>
          </ac:spMkLst>
        </pc:spChg>
        <pc:spChg chg="mod">
          <ac:chgData name="Japan Sun Shubin" userId="90e3a638bb69b60f" providerId="LiveId" clId="{D4E145FA-E29F-46C7-ACB5-26EEB929DA5C}" dt="2022-03-06T08:45:17.173" v="2668" actId="20577"/>
          <ac:spMkLst>
            <pc:docMk/>
            <pc:sldMk cId="91493844" sldId="629"/>
            <ac:spMk id="39" creationId="{431A4884-F48A-4CB4-82AE-E395ABDF1BFB}"/>
          </ac:spMkLst>
        </pc:spChg>
        <pc:cxnChg chg="mod">
          <ac:chgData name="Japan Sun Shubin" userId="90e3a638bb69b60f" providerId="LiveId" clId="{D4E145FA-E29F-46C7-ACB5-26EEB929DA5C}" dt="2022-03-06T08:44:03.225" v="2508" actId="1076"/>
          <ac:cxnSpMkLst>
            <pc:docMk/>
            <pc:sldMk cId="91493844" sldId="629"/>
            <ac:cxnSpMk id="18" creationId="{D49398C6-4C9F-4DD0-B915-C2917F7CD596}"/>
          </ac:cxnSpMkLst>
        </pc:cxnChg>
        <pc:cxnChg chg="mod">
          <ac:chgData name="Japan Sun Shubin" userId="90e3a638bb69b60f" providerId="LiveId" clId="{D4E145FA-E29F-46C7-ACB5-26EEB929DA5C}" dt="2022-03-06T08:44:10.051" v="2509" actId="1076"/>
          <ac:cxnSpMkLst>
            <pc:docMk/>
            <pc:sldMk cId="91493844" sldId="629"/>
            <ac:cxnSpMk id="20" creationId="{41A6F53E-554D-4805-9510-5768D368893B}"/>
          </ac:cxnSpMkLst>
        </pc:cxnChg>
        <pc:cxnChg chg="mod">
          <ac:chgData name="Japan Sun Shubin" userId="90e3a638bb69b60f" providerId="LiveId" clId="{D4E145FA-E29F-46C7-ACB5-26EEB929DA5C}" dt="2022-03-06T08:44:37.609" v="2600" actId="1037"/>
          <ac:cxnSpMkLst>
            <pc:docMk/>
            <pc:sldMk cId="91493844" sldId="629"/>
            <ac:cxnSpMk id="23" creationId="{E003A726-0684-40CE-B361-4909400B87F4}"/>
          </ac:cxnSpMkLst>
        </pc:cxnChg>
        <pc:cxnChg chg="mod">
          <ac:chgData name="Japan Sun Shubin" userId="90e3a638bb69b60f" providerId="LiveId" clId="{D4E145FA-E29F-46C7-ACB5-26EEB929DA5C}" dt="2022-03-06T08:49:02.072" v="2730" actId="1035"/>
          <ac:cxnSpMkLst>
            <pc:docMk/>
            <pc:sldMk cId="91493844" sldId="629"/>
            <ac:cxnSpMk id="24" creationId="{C6B8FC21-F540-4186-8B0A-B526101E36B1}"/>
          </ac:cxnSpMkLst>
        </pc:cxnChg>
        <pc:cxnChg chg="mod">
          <ac:chgData name="Japan Sun Shubin" userId="90e3a638bb69b60f" providerId="LiveId" clId="{D4E145FA-E29F-46C7-ACB5-26EEB929DA5C}" dt="2022-03-06T08:45:29.183" v="2669" actId="1076"/>
          <ac:cxnSpMkLst>
            <pc:docMk/>
            <pc:sldMk cId="91493844" sldId="629"/>
            <ac:cxnSpMk id="27" creationId="{30AEFAE9-1511-4C64-B82F-304B89139345}"/>
          </ac:cxnSpMkLst>
        </pc:cxnChg>
        <pc:cxnChg chg="mod">
          <ac:chgData name="Japan Sun Shubin" userId="90e3a638bb69b60f" providerId="LiveId" clId="{D4E145FA-E29F-46C7-ACB5-26EEB929DA5C}" dt="2022-03-06T08:44:18.186" v="2542" actId="1037"/>
          <ac:cxnSpMkLst>
            <pc:docMk/>
            <pc:sldMk cId="91493844" sldId="629"/>
            <ac:cxnSpMk id="34" creationId="{E5D6DF2C-9F70-4048-A5CF-58C6B8AC36C4}"/>
          </ac:cxnSpMkLst>
        </pc:cxnChg>
      </pc:sldChg>
      <pc:sldChg chg="del">
        <pc:chgData name="Japan Sun Shubin" userId="90e3a638bb69b60f" providerId="LiveId" clId="{D4E145FA-E29F-46C7-ACB5-26EEB929DA5C}" dt="2022-02-04T07:54:56.373" v="459" actId="2696"/>
        <pc:sldMkLst>
          <pc:docMk/>
          <pc:sldMk cId="1796034956" sldId="635"/>
        </pc:sldMkLst>
      </pc:sldChg>
      <pc:sldChg chg="modNotesTx">
        <pc:chgData name="Japan Sun Shubin" userId="90e3a638bb69b60f" providerId="LiveId" clId="{D4E145FA-E29F-46C7-ACB5-26EEB929DA5C}" dt="2022-02-04T08:03:16.771" v="493" actId="6549"/>
        <pc:sldMkLst>
          <pc:docMk/>
          <pc:sldMk cId="2122560947" sldId="637"/>
        </pc:sldMkLst>
      </pc:sldChg>
      <pc:sldChg chg="modNotesTx">
        <pc:chgData name="Japan Sun Shubin" userId="90e3a638bb69b60f" providerId="LiveId" clId="{D4E145FA-E29F-46C7-ACB5-26EEB929DA5C}" dt="2022-02-04T08:05:41.851" v="538" actId="6549"/>
        <pc:sldMkLst>
          <pc:docMk/>
          <pc:sldMk cId="175207849" sldId="640"/>
        </pc:sldMkLst>
      </pc:sldChg>
      <pc:sldChg chg="modSp mod">
        <pc:chgData name="Japan Sun Shubin" userId="90e3a638bb69b60f" providerId="LiveId" clId="{D4E145FA-E29F-46C7-ACB5-26EEB929DA5C}" dt="2022-03-06T08:51:39.094" v="2738" actId="20577"/>
        <pc:sldMkLst>
          <pc:docMk/>
          <pc:sldMk cId="1681258471" sldId="647"/>
        </pc:sldMkLst>
        <pc:spChg chg="mod">
          <ac:chgData name="Japan Sun Shubin" userId="90e3a638bb69b60f" providerId="LiveId" clId="{D4E145FA-E29F-46C7-ACB5-26EEB929DA5C}" dt="2022-03-06T08:51:39.094" v="2738" actId="20577"/>
          <ac:spMkLst>
            <pc:docMk/>
            <pc:sldMk cId="1681258471" sldId="647"/>
            <ac:spMk id="3" creationId="{F37BED17-B0A9-4A3D-965B-2BE53DC591CB}"/>
          </ac:spMkLst>
        </pc:spChg>
      </pc:sldChg>
      <pc:sldChg chg="delSp mod">
        <pc:chgData name="Japan Sun Shubin" userId="90e3a638bb69b60f" providerId="LiveId" clId="{D4E145FA-E29F-46C7-ACB5-26EEB929DA5C}" dt="2022-02-04T07:58:12.564" v="488" actId="478"/>
        <pc:sldMkLst>
          <pc:docMk/>
          <pc:sldMk cId="4061246865" sldId="652"/>
        </pc:sldMkLst>
        <pc:spChg chg="del">
          <ac:chgData name="Japan Sun Shubin" userId="90e3a638bb69b60f" providerId="LiveId" clId="{D4E145FA-E29F-46C7-ACB5-26EEB929DA5C}" dt="2022-02-04T07:58:12.564" v="488" actId="478"/>
          <ac:spMkLst>
            <pc:docMk/>
            <pc:sldMk cId="4061246865" sldId="652"/>
            <ac:spMk id="6" creationId="{9919D958-368D-4634-9CB0-59975EBC1F65}"/>
          </ac:spMkLst>
        </pc:spChg>
      </pc:sldChg>
      <pc:sldChg chg="delSp mod">
        <pc:chgData name="Japan Sun Shubin" userId="90e3a638bb69b60f" providerId="LiveId" clId="{D4E145FA-E29F-46C7-ACB5-26EEB929DA5C}" dt="2022-02-04T07:57:57.772" v="486" actId="478"/>
        <pc:sldMkLst>
          <pc:docMk/>
          <pc:sldMk cId="3498777291" sldId="653"/>
        </pc:sldMkLst>
        <pc:spChg chg="del">
          <ac:chgData name="Japan Sun Shubin" userId="90e3a638bb69b60f" providerId="LiveId" clId="{D4E145FA-E29F-46C7-ACB5-26EEB929DA5C}" dt="2022-02-04T07:57:57.772" v="486" actId="478"/>
          <ac:spMkLst>
            <pc:docMk/>
            <pc:sldMk cId="3498777291" sldId="653"/>
            <ac:spMk id="7" creationId="{71AC6A98-0804-40CA-88C2-5B70745DB705}"/>
          </ac:spMkLst>
        </pc:spChg>
      </pc:sldChg>
      <pc:sldChg chg="modSp mod">
        <pc:chgData name="Japan Sun Shubin" userId="90e3a638bb69b60f" providerId="LiveId" clId="{D4E145FA-E29F-46C7-ACB5-26EEB929DA5C}" dt="2022-03-06T08:49:32.325" v="2737" actId="20577"/>
        <pc:sldMkLst>
          <pc:docMk/>
          <pc:sldMk cId="537788488" sldId="665"/>
        </pc:sldMkLst>
        <pc:spChg chg="mod">
          <ac:chgData name="Japan Sun Shubin" userId="90e3a638bb69b60f" providerId="LiveId" clId="{D4E145FA-E29F-46C7-ACB5-26EEB929DA5C}" dt="2022-03-06T08:49:32.325" v="2737" actId="20577"/>
          <ac:spMkLst>
            <pc:docMk/>
            <pc:sldMk cId="537788488" sldId="665"/>
            <ac:spMk id="22" creationId="{FACBBB4C-924B-440F-92E6-0581D8DD61FB}"/>
          </ac:spMkLst>
        </pc:spChg>
      </pc:sldChg>
      <pc:sldChg chg="modSp mod modNotesTx">
        <pc:chgData name="Japan Sun Shubin" userId="90e3a638bb69b60f" providerId="LiveId" clId="{D4E145FA-E29F-46C7-ACB5-26EEB929DA5C}" dt="2022-02-04T10:33:35.586" v="1380" actId="20577"/>
        <pc:sldMkLst>
          <pc:docMk/>
          <pc:sldMk cId="1806934851" sldId="666"/>
        </pc:sldMkLst>
        <pc:spChg chg="mod">
          <ac:chgData name="Japan Sun Shubin" userId="90e3a638bb69b60f" providerId="LiveId" clId="{D4E145FA-E29F-46C7-ACB5-26EEB929DA5C}" dt="2022-02-04T10:33:35.586" v="1380" actId="20577"/>
          <ac:spMkLst>
            <pc:docMk/>
            <pc:sldMk cId="1806934851" sldId="666"/>
            <ac:spMk id="7" creationId="{71AC6A98-0804-40CA-88C2-5B70745DB705}"/>
          </ac:spMkLst>
        </pc:spChg>
      </pc:sldChg>
      <pc:sldChg chg="modSp mod">
        <pc:chgData name="Japan Sun Shubin" userId="90e3a638bb69b60f" providerId="LiveId" clId="{D4E145FA-E29F-46C7-ACB5-26EEB929DA5C}" dt="2022-02-04T08:06:17.337" v="562" actId="20577"/>
        <pc:sldMkLst>
          <pc:docMk/>
          <pc:sldMk cId="1618624875" sldId="669"/>
        </pc:sldMkLst>
        <pc:spChg chg="mod">
          <ac:chgData name="Japan Sun Shubin" userId="90e3a638bb69b60f" providerId="LiveId" clId="{D4E145FA-E29F-46C7-ACB5-26EEB929DA5C}" dt="2022-02-04T08:06:17.337" v="562" actId="20577"/>
          <ac:spMkLst>
            <pc:docMk/>
            <pc:sldMk cId="1618624875" sldId="669"/>
            <ac:spMk id="2" creationId="{3A415995-C26B-4862-A977-E55C7D8AE300}"/>
          </ac:spMkLst>
        </pc:spChg>
        <pc:spChg chg="mod">
          <ac:chgData name="Japan Sun Shubin" userId="90e3a638bb69b60f" providerId="LiveId" clId="{D4E145FA-E29F-46C7-ACB5-26EEB929DA5C}" dt="2022-02-04T08:05:07.117" v="530" actId="6549"/>
          <ac:spMkLst>
            <pc:docMk/>
            <pc:sldMk cId="1618624875" sldId="669"/>
            <ac:spMk id="3" creationId="{831B4901-A419-459D-9056-C30D13065F40}"/>
          </ac:spMkLst>
        </pc:spChg>
      </pc:sldChg>
      <pc:sldChg chg="addSp modSp mod ord modClrScheme chgLayout">
        <pc:chgData name="Japan Sun Shubin" userId="90e3a638bb69b60f" providerId="LiveId" clId="{D4E145FA-E29F-46C7-ACB5-26EEB929DA5C}" dt="2022-03-06T08:38:45.617" v="2506" actId="20577"/>
        <pc:sldMkLst>
          <pc:docMk/>
          <pc:sldMk cId="1194096535" sldId="670"/>
        </pc:sldMkLst>
        <pc:spChg chg="mod ord">
          <ac:chgData name="Japan Sun Shubin" userId="90e3a638bb69b60f" providerId="LiveId" clId="{D4E145FA-E29F-46C7-ACB5-26EEB929DA5C}" dt="2022-02-04T07:35:56" v="75" actId="700"/>
          <ac:spMkLst>
            <pc:docMk/>
            <pc:sldMk cId="1194096535" sldId="670"/>
            <ac:spMk id="2" creationId="{1DE21CFE-C00B-4F4F-8854-197762DD9C63}"/>
          </ac:spMkLst>
        </pc:spChg>
        <pc:spChg chg="add mod ord">
          <ac:chgData name="Japan Sun Shubin" userId="90e3a638bb69b60f" providerId="LiveId" clId="{D4E145FA-E29F-46C7-ACB5-26EEB929DA5C}" dt="2022-02-04T07:35:56" v="75" actId="700"/>
          <ac:spMkLst>
            <pc:docMk/>
            <pc:sldMk cId="1194096535" sldId="670"/>
            <ac:spMk id="3" creationId="{C2DF603D-09F7-458D-9B77-36FED229FB3E}"/>
          </ac:spMkLst>
        </pc:spChg>
        <pc:spChg chg="mod ord">
          <ac:chgData name="Japan Sun Shubin" userId="90e3a638bb69b60f" providerId="LiveId" clId="{D4E145FA-E29F-46C7-ACB5-26EEB929DA5C}" dt="2022-02-04T07:35:56" v="75" actId="700"/>
          <ac:spMkLst>
            <pc:docMk/>
            <pc:sldMk cId="1194096535" sldId="670"/>
            <ac:spMk id="4" creationId="{DDC84392-377F-449A-90F2-AFE502578B81}"/>
          </ac:spMkLst>
        </pc:spChg>
        <pc:spChg chg="mod ord">
          <ac:chgData name="Japan Sun Shubin" userId="90e3a638bb69b60f" providerId="LiveId" clId="{D4E145FA-E29F-46C7-ACB5-26EEB929DA5C}" dt="2022-02-04T07:35:56" v="75" actId="700"/>
          <ac:spMkLst>
            <pc:docMk/>
            <pc:sldMk cId="1194096535" sldId="670"/>
            <ac:spMk id="5" creationId="{FFA94002-CA87-457A-83F3-90EE39E77078}"/>
          </ac:spMkLst>
        </pc:spChg>
        <pc:graphicFrameChg chg="add mod modGraphic">
          <ac:chgData name="Japan Sun Shubin" userId="90e3a638bb69b60f" providerId="LiveId" clId="{D4E145FA-E29F-46C7-ACB5-26EEB929DA5C}" dt="2022-03-06T08:38:45.617" v="2506" actId="20577"/>
          <ac:graphicFrameMkLst>
            <pc:docMk/>
            <pc:sldMk cId="1194096535" sldId="670"/>
            <ac:graphicFrameMk id="6" creationId="{3F687A54-3B1F-4A6B-ADBC-BB24C27EF20D}"/>
          </ac:graphicFrameMkLst>
        </pc:graphicFrameChg>
      </pc:sldChg>
      <pc:sldChg chg="modNotesTx">
        <pc:chgData name="Japan Sun Shubin" userId="90e3a638bb69b60f" providerId="LiveId" clId="{D4E145FA-E29F-46C7-ACB5-26EEB929DA5C}" dt="2022-02-04T08:08:28.161" v="575" actId="6549"/>
        <pc:sldMkLst>
          <pc:docMk/>
          <pc:sldMk cId="1876796418" sldId="671"/>
        </pc:sldMkLst>
      </pc:sldChg>
      <pc:sldChg chg="modSp add mod">
        <pc:chgData name="Japan Sun Shubin" userId="90e3a638bb69b60f" providerId="LiveId" clId="{D4E145FA-E29F-46C7-ACB5-26EEB929DA5C}" dt="2022-02-04T08:07:07.414" v="574" actId="6549"/>
        <pc:sldMkLst>
          <pc:docMk/>
          <pc:sldMk cId="3424254477" sldId="673"/>
        </pc:sldMkLst>
        <pc:spChg chg="mod">
          <ac:chgData name="Japan Sun Shubin" userId="90e3a638bb69b60f" providerId="LiveId" clId="{D4E145FA-E29F-46C7-ACB5-26EEB929DA5C}" dt="2022-02-04T08:06:10.153" v="557" actId="20577"/>
          <ac:spMkLst>
            <pc:docMk/>
            <pc:sldMk cId="3424254477" sldId="673"/>
            <ac:spMk id="2" creationId="{3A415995-C26B-4862-A977-E55C7D8AE300}"/>
          </ac:spMkLst>
        </pc:spChg>
        <pc:spChg chg="mod">
          <ac:chgData name="Japan Sun Shubin" userId="90e3a638bb69b60f" providerId="LiveId" clId="{D4E145FA-E29F-46C7-ACB5-26EEB929DA5C}" dt="2022-02-04T08:07:07.414" v="574" actId="6549"/>
          <ac:spMkLst>
            <pc:docMk/>
            <pc:sldMk cId="3424254477" sldId="673"/>
            <ac:spMk id="3" creationId="{831B4901-A419-459D-9056-C30D13065F40}"/>
          </ac:spMkLst>
        </pc:spChg>
      </pc:sldChg>
      <pc:sldChg chg="modSp mod">
        <pc:chgData name="Japan Sun Shubin" userId="90e3a638bb69b60f" providerId="LiveId" clId="{D4E145FA-E29F-46C7-ACB5-26EEB929DA5C}" dt="2022-02-18T03:20:13.034" v="1438" actId="1037"/>
        <pc:sldMkLst>
          <pc:docMk/>
          <pc:sldMk cId="1216813526" sldId="676"/>
        </pc:sldMkLst>
        <pc:graphicFrameChg chg="mod">
          <ac:chgData name="Japan Sun Shubin" userId="90e3a638bb69b60f" providerId="LiveId" clId="{D4E145FA-E29F-46C7-ACB5-26EEB929DA5C}" dt="2022-02-18T03:20:13.034" v="1438" actId="1037"/>
          <ac:graphicFrameMkLst>
            <pc:docMk/>
            <pc:sldMk cId="1216813526" sldId="676"/>
            <ac:graphicFrameMk id="6" creationId="{FC844E38-50B9-40EF-B49F-680077F44DE3}"/>
          </ac:graphicFrameMkLst>
        </pc:graphicFrameChg>
      </pc:sldChg>
      <pc:sldChg chg="modSp mod">
        <pc:chgData name="Japan Sun Shubin" userId="90e3a638bb69b60f" providerId="LiveId" clId="{D4E145FA-E29F-46C7-ACB5-26EEB929DA5C}" dt="2022-02-18T03:21:54.242" v="1439"/>
        <pc:sldMkLst>
          <pc:docMk/>
          <pc:sldMk cId="308975253" sldId="679"/>
        </pc:sldMkLst>
        <pc:spChg chg="mod">
          <ac:chgData name="Japan Sun Shubin" userId="90e3a638bb69b60f" providerId="LiveId" clId="{D4E145FA-E29F-46C7-ACB5-26EEB929DA5C}" dt="2022-02-18T03:18:17.388" v="1423" actId="20577"/>
          <ac:spMkLst>
            <pc:docMk/>
            <pc:sldMk cId="308975253" sldId="679"/>
            <ac:spMk id="2" creationId="{EA85FC3B-08E2-4DD1-8BB4-01263A3C1C45}"/>
          </ac:spMkLst>
        </pc:spChg>
        <pc:spChg chg="mod">
          <ac:chgData name="Japan Sun Shubin" userId="90e3a638bb69b60f" providerId="LiveId" clId="{D4E145FA-E29F-46C7-ACB5-26EEB929DA5C}" dt="2022-02-18T03:21:54.242" v="1439"/>
          <ac:spMkLst>
            <pc:docMk/>
            <pc:sldMk cId="308975253" sldId="679"/>
            <ac:spMk id="3" creationId="{0408BA17-BD79-46D7-B888-850D5BAB4ADA}"/>
          </ac:spMkLst>
        </pc:spChg>
      </pc:sldChg>
      <pc:sldChg chg="modSp add mod">
        <pc:chgData name="Japan Sun Shubin" userId="90e3a638bb69b60f" providerId="LiveId" clId="{D4E145FA-E29F-46C7-ACB5-26EEB929DA5C}" dt="2022-02-18T03:50:36.263" v="2080" actId="20577"/>
        <pc:sldMkLst>
          <pc:docMk/>
          <pc:sldMk cId="2549996661" sldId="682"/>
        </pc:sldMkLst>
        <pc:spChg chg="mod">
          <ac:chgData name="Japan Sun Shubin" userId="90e3a638bb69b60f" providerId="LiveId" clId="{D4E145FA-E29F-46C7-ACB5-26EEB929DA5C}" dt="2022-02-18T03:50:36.263" v="2080" actId="20577"/>
          <ac:spMkLst>
            <pc:docMk/>
            <pc:sldMk cId="2549996661" sldId="682"/>
            <ac:spMk id="4" creationId="{94AA7B25-2728-4E67-8C6E-79D1AD07BC89}"/>
          </ac:spMkLst>
        </pc:spChg>
        <pc:spChg chg="mod">
          <ac:chgData name="Japan Sun Shubin" userId="90e3a638bb69b60f" providerId="LiveId" clId="{D4E145FA-E29F-46C7-ACB5-26EEB929DA5C}" dt="2022-02-18T03:49:27.025" v="2032" actId="1076"/>
          <ac:spMkLst>
            <pc:docMk/>
            <pc:sldMk cId="2549996661" sldId="682"/>
            <ac:spMk id="185" creationId="{F593BE3D-4FA5-4BB1-8216-92584F397D9E}"/>
          </ac:spMkLst>
        </pc:spChg>
      </pc:sldChg>
    </pc:docChg>
  </pc:docChgLst>
  <pc:docChgLst>
    <pc:chgData name="Japan Sun Shubin" userId="90e3a638bb69b60f" providerId="LiveId" clId="{7C8623E0-A6C6-492A-9326-CD9BCF415888}"/>
    <pc:docChg chg="undo custSel addSld delSld modSld sldOrd addSection delSection modSection">
      <pc:chgData name="Japan Sun Shubin" userId="90e3a638bb69b60f" providerId="LiveId" clId="{7C8623E0-A6C6-492A-9326-CD9BCF415888}" dt="2022-03-22T04:38:18.966" v="5802" actId="20577"/>
      <pc:docMkLst>
        <pc:docMk/>
      </pc:docMkLst>
      <pc:sldChg chg="addSp delSp modSp mod modNotesTx">
        <pc:chgData name="Japan Sun Shubin" userId="90e3a638bb69b60f" providerId="LiveId" clId="{7C8623E0-A6C6-492A-9326-CD9BCF415888}" dt="2022-03-15T08:56:46.239" v="2622" actId="20577"/>
        <pc:sldMkLst>
          <pc:docMk/>
          <pc:sldMk cId="2717961942" sldId="259"/>
        </pc:sldMkLst>
        <pc:spChg chg="mod">
          <ac:chgData name="Japan Sun Shubin" userId="90e3a638bb69b60f" providerId="LiveId" clId="{7C8623E0-A6C6-492A-9326-CD9BCF415888}" dt="2022-03-13T06:55:34.193" v="841" actId="20577"/>
          <ac:spMkLst>
            <pc:docMk/>
            <pc:sldMk cId="2717961942" sldId="259"/>
            <ac:spMk id="30" creationId="{190A8A65-3DB3-4622-A142-B600EE39E2C9}"/>
          </ac:spMkLst>
        </pc:spChg>
        <pc:spChg chg="mod">
          <ac:chgData name="Japan Sun Shubin" userId="90e3a638bb69b60f" providerId="LiveId" clId="{7C8623E0-A6C6-492A-9326-CD9BCF415888}" dt="2022-03-13T06:55:29.043" v="835" actId="20577"/>
          <ac:spMkLst>
            <pc:docMk/>
            <pc:sldMk cId="2717961942" sldId="259"/>
            <ac:spMk id="50" creationId="{92A4BB1F-B234-4388-907C-8D4E67D62E15}"/>
          </ac:spMkLst>
        </pc:spChg>
        <pc:spChg chg="del mod">
          <ac:chgData name="Japan Sun Shubin" userId="90e3a638bb69b60f" providerId="LiveId" clId="{7C8623E0-A6C6-492A-9326-CD9BCF415888}" dt="2022-03-13T06:55:14.153" v="819" actId="478"/>
          <ac:spMkLst>
            <pc:docMk/>
            <pc:sldMk cId="2717961942" sldId="259"/>
            <ac:spMk id="60" creationId="{AAE5913E-E9CA-4E98-936E-74572886014A}"/>
          </ac:spMkLst>
        </pc:spChg>
        <pc:spChg chg="add mod">
          <ac:chgData name="Japan Sun Shubin" userId="90e3a638bb69b60f" providerId="LiveId" clId="{7C8623E0-A6C6-492A-9326-CD9BCF415888}" dt="2022-03-15T08:56:46.239" v="2622" actId="20577"/>
          <ac:spMkLst>
            <pc:docMk/>
            <pc:sldMk cId="2717961942" sldId="259"/>
            <ac:spMk id="63" creationId="{9C3ABAD4-CC85-4CD7-BDCF-7DB5333B09FE}"/>
          </ac:spMkLst>
        </pc:spChg>
        <pc:spChg chg="mod">
          <ac:chgData name="Japan Sun Shubin" userId="90e3a638bb69b60f" providerId="LiveId" clId="{7C8623E0-A6C6-492A-9326-CD9BCF415888}" dt="2022-03-13T06:56:02.824" v="842" actId="6549"/>
          <ac:spMkLst>
            <pc:docMk/>
            <pc:sldMk cId="2717961942" sldId="259"/>
            <ac:spMk id="64" creationId="{45D12CF2-0CD7-4AF1-92E2-DA0B0E61D6BF}"/>
          </ac:spMkLst>
        </pc:spChg>
        <pc:spChg chg="mod">
          <ac:chgData name="Japan Sun Shubin" userId="90e3a638bb69b60f" providerId="LiveId" clId="{7C8623E0-A6C6-492A-9326-CD9BCF415888}" dt="2022-03-13T06:55:18.962" v="824" actId="20577"/>
          <ac:spMkLst>
            <pc:docMk/>
            <pc:sldMk cId="2717961942" sldId="259"/>
            <ac:spMk id="68" creationId="{FD4E1B2B-8F3C-4E29-AF4C-DB02530338DD}"/>
          </ac:spMkLst>
        </pc:spChg>
        <pc:spChg chg="mod">
          <ac:chgData name="Japan Sun Shubin" userId="90e3a638bb69b60f" providerId="LiveId" clId="{7C8623E0-A6C6-492A-9326-CD9BCF415888}" dt="2022-03-13T06:55:11.860" v="818" actId="20577"/>
          <ac:spMkLst>
            <pc:docMk/>
            <pc:sldMk cId="2717961942" sldId="259"/>
            <ac:spMk id="70" creationId="{82D58665-B0C3-429E-B201-6B9D8E57D58B}"/>
          </ac:spMkLst>
        </pc:spChg>
        <pc:spChg chg="mod">
          <ac:chgData name="Japan Sun Shubin" userId="90e3a638bb69b60f" providerId="LiveId" clId="{7C8623E0-A6C6-492A-9326-CD9BCF415888}" dt="2022-03-13T06:56:04.925" v="843" actId="6549"/>
          <ac:spMkLst>
            <pc:docMk/>
            <pc:sldMk cId="2717961942" sldId="259"/>
            <ac:spMk id="72" creationId="{D6CCD600-2C00-48F4-B626-161F7D855123}"/>
          </ac:spMkLst>
        </pc:spChg>
        <pc:spChg chg="mod">
          <ac:chgData name="Japan Sun Shubin" userId="90e3a638bb69b60f" providerId="LiveId" clId="{7C8623E0-A6C6-492A-9326-CD9BCF415888}" dt="2022-03-13T06:56:07.741" v="844" actId="6549"/>
          <ac:spMkLst>
            <pc:docMk/>
            <pc:sldMk cId="2717961942" sldId="259"/>
            <ac:spMk id="75" creationId="{95EEEC9C-7464-4633-8C3D-04513475D7A2}"/>
          </ac:spMkLst>
        </pc:spChg>
        <pc:spChg chg="mod">
          <ac:chgData name="Japan Sun Shubin" userId="90e3a638bb69b60f" providerId="LiveId" clId="{7C8623E0-A6C6-492A-9326-CD9BCF415888}" dt="2022-03-13T06:55:23.934" v="829" actId="20577"/>
          <ac:spMkLst>
            <pc:docMk/>
            <pc:sldMk cId="2717961942" sldId="259"/>
            <ac:spMk id="83" creationId="{0125C318-3EFE-455A-9ADA-DAC9DEF7BA82}"/>
          </ac:spMkLst>
        </pc:spChg>
        <pc:spChg chg="mod">
          <ac:chgData name="Japan Sun Shubin" userId="90e3a638bb69b60f" providerId="LiveId" clId="{7C8623E0-A6C6-492A-9326-CD9BCF415888}" dt="2022-03-15T08:55:44.637" v="2592" actId="1076"/>
          <ac:spMkLst>
            <pc:docMk/>
            <pc:sldMk cId="2717961942" sldId="259"/>
            <ac:spMk id="96" creationId="{C186166C-7DE7-43A6-910C-0574A0C7AC5B}"/>
          </ac:spMkLst>
        </pc:spChg>
        <pc:cxnChg chg="add mod">
          <ac:chgData name="Japan Sun Shubin" userId="90e3a638bb69b60f" providerId="LiveId" clId="{7C8623E0-A6C6-492A-9326-CD9BCF415888}" dt="2022-03-15T08:56:32.713" v="2600" actId="14100"/>
          <ac:cxnSpMkLst>
            <pc:docMk/>
            <pc:sldMk cId="2717961942" sldId="259"/>
            <ac:cxnSpMk id="81" creationId="{E5CD8804-6053-478F-8776-E9DB4880A51E}"/>
          </ac:cxnSpMkLst>
        </pc:cxnChg>
        <pc:cxnChg chg="mod">
          <ac:chgData name="Japan Sun Shubin" userId="90e3a638bb69b60f" providerId="LiveId" clId="{7C8623E0-A6C6-492A-9326-CD9BCF415888}" dt="2022-03-15T08:55:51.659" v="2593" actId="14100"/>
          <ac:cxnSpMkLst>
            <pc:docMk/>
            <pc:sldMk cId="2717961942" sldId="259"/>
            <ac:cxnSpMk id="99" creationId="{FC5E7A06-5DF3-4F24-BCA4-9BFF15A7C67D}"/>
          </ac:cxnSpMkLst>
        </pc:cxnChg>
      </pc:sldChg>
      <pc:sldChg chg="modSp mod ord">
        <pc:chgData name="Japan Sun Shubin" userId="90e3a638bb69b60f" providerId="LiveId" clId="{7C8623E0-A6C6-492A-9326-CD9BCF415888}" dt="2022-03-18T05:38:49.189" v="5146"/>
        <pc:sldMkLst>
          <pc:docMk/>
          <pc:sldMk cId="2984660392" sldId="267"/>
        </pc:sldMkLst>
        <pc:spChg chg="mod">
          <ac:chgData name="Japan Sun Shubin" userId="90e3a638bb69b60f" providerId="LiveId" clId="{7C8623E0-A6C6-492A-9326-CD9BCF415888}" dt="2022-03-17T09:55:24.022" v="5043" actId="20577"/>
          <ac:spMkLst>
            <pc:docMk/>
            <pc:sldMk cId="2984660392" sldId="267"/>
            <ac:spMk id="5" creationId="{B6BCBD67-BB9B-4088-99C6-949CB7352F33}"/>
          </ac:spMkLst>
        </pc:spChg>
        <pc:spChg chg="mod">
          <ac:chgData name="Japan Sun Shubin" userId="90e3a638bb69b60f" providerId="LiveId" clId="{7C8623E0-A6C6-492A-9326-CD9BCF415888}" dt="2022-03-18T05:38:49.189" v="5146"/>
          <ac:spMkLst>
            <pc:docMk/>
            <pc:sldMk cId="2984660392" sldId="267"/>
            <ac:spMk id="9" creationId="{B6F50BBF-DBE8-4F0A-B6A4-560DC3E7DBD2}"/>
          </ac:spMkLst>
        </pc:spChg>
      </pc:sldChg>
      <pc:sldChg chg="modSp mod">
        <pc:chgData name="Japan Sun Shubin" userId="90e3a638bb69b60f" providerId="LiveId" clId="{7C8623E0-A6C6-492A-9326-CD9BCF415888}" dt="2022-03-13T09:30:53.778" v="2488" actId="20577"/>
        <pc:sldMkLst>
          <pc:docMk/>
          <pc:sldMk cId="1525267271" sldId="271"/>
        </pc:sldMkLst>
        <pc:spChg chg="mod">
          <ac:chgData name="Japan Sun Shubin" userId="90e3a638bb69b60f" providerId="LiveId" clId="{7C8623E0-A6C6-492A-9326-CD9BCF415888}" dt="2022-03-13T09:30:53.778" v="2488" actId="20577"/>
          <ac:spMkLst>
            <pc:docMk/>
            <pc:sldMk cId="1525267271" sldId="271"/>
            <ac:spMk id="4" creationId="{CDD689BE-E37F-43E0-9387-FEE56F59BBFE}"/>
          </ac:spMkLst>
        </pc:spChg>
      </pc:sldChg>
      <pc:sldChg chg="modSp mod">
        <pc:chgData name="Japan Sun Shubin" userId="90e3a638bb69b60f" providerId="LiveId" clId="{7C8623E0-A6C6-492A-9326-CD9BCF415888}" dt="2022-03-13T08:04:02.155" v="1967" actId="1076"/>
        <pc:sldMkLst>
          <pc:docMk/>
          <pc:sldMk cId="7925648" sldId="311"/>
        </pc:sldMkLst>
        <pc:spChg chg="mod">
          <ac:chgData name="Japan Sun Shubin" userId="90e3a638bb69b60f" providerId="LiveId" clId="{7C8623E0-A6C6-492A-9326-CD9BCF415888}" dt="2022-03-13T08:04:02.155" v="1967" actId="1076"/>
          <ac:spMkLst>
            <pc:docMk/>
            <pc:sldMk cId="7925648" sldId="311"/>
            <ac:spMk id="6" creationId="{9AE263CB-8760-4BD3-A98C-E0EB2C19CA5C}"/>
          </ac:spMkLst>
        </pc:spChg>
      </pc:sldChg>
      <pc:sldChg chg="addSp delSp modSp mod modNotesTx">
        <pc:chgData name="Japan Sun Shubin" userId="90e3a638bb69b60f" providerId="LiveId" clId="{7C8623E0-A6C6-492A-9326-CD9BCF415888}" dt="2022-03-13T07:45:07.897" v="1740" actId="20577"/>
        <pc:sldMkLst>
          <pc:docMk/>
          <pc:sldMk cId="2255982994" sldId="421"/>
        </pc:sldMkLst>
        <pc:spChg chg="mod">
          <ac:chgData name="Japan Sun Shubin" userId="90e3a638bb69b60f" providerId="LiveId" clId="{7C8623E0-A6C6-492A-9326-CD9BCF415888}" dt="2022-03-13T07:37:47.973" v="1565" actId="20577"/>
          <ac:spMkLst>
            <pc:docMk/>
            <pc:sldMk cId="2255982994" sldId="421"/>
            <ac:spMk id="5" creationId="{1200E6D4-C0A4-438B-8270-C58600D7E047}"/>
          </ac:spMkLst>
        </pc:spChg>
        <pc:spChg chg="mod">
          <ac:chgData name="Japan Sun Shubin" userId="90e3a638bb69b60f" providerId="LiveId" clId="{7C8623E0-A6C6-492A-9326-CD9BCF415888}" dt="2022-03-13T07:36:11.169" v="1489" actId="6549"/>
          <ac:spMkLst>
            <pc:docMk/>
            <pc:sldMk cId="2255982994" sldId="421"/>
            <ac:spMk id="9" creationId="{56413B95-9000-45FF-8815-58EB0AA03402}"/>
          </ac:spMkLst>
        </pc:spChg>
        <pc:spChg chg="mod">
          <ac:chgData name="Japan Sun Shubin" userId="90e3a638bb69b60f" providerId="LiveId" clId="{7C8623E0-A6C6-492A-9326-CD9BCF415888}" dt="2022-03-13T07:38:47.759" v="1601" actId="20577"/>
          <ac:spMkLst>
            <pc:docMk/>
            <pc:sldMk cId="2255982994" sldId="421"/>
            <ac:spMk id="14" creationId="{5D374117-60D5-4017-80FF-5664E4F95B19}"/>
          </ac:spMkLst>
        </pc:spChg>
        <pc:spChg chg="mod">
          <ac:chgData name="Japan Sun Shubin" userId="90e3a638bb69b60f" providerId="LiveId" clId="{7C8623E0-A6C6-492A-9326-CD9BCF415888}" dt="2022-03-13T07:44:11.399" v="1701" actId="1076"/>
          <ac:spMkLst>
            <pc:docMk/>
            <pc:sldMk cId="2255982994" sldId="421"/>
            <ac:spMk id="15" creationId="{CF9DDBD0-C1C5-43D4-9EA3-23D825C0F161}"/>
          </ac:spMkLst>
        </pc:spChg>
        <pc:spChg chg="add del">
          <ac:chgData name="Japan Sun Shubin" userId="90e3a638bb69b60f" providerId="LiveId" clId="{7C8623E0-A6C6-492A-9326-CD9BCF415888}" dt="2022-03-13T07:43:38.529" v="1695" actId="478"/>
          <ac:spMkLst>
            <pc:docMk/>
            <pc:sldMk cId="2255982994" sldId="421"/>
            <ac:spMk id="20" creationId="{0A247621-2A03-4550-ADEA-7D652BF9BE4C}"/>
          </ac:spMkLst>
        </pc:spChg>
        <pc:spChg chg="mod">
          <ac:chgData name="Japan Sun Shubin" userId="90e3a638bb69b60f" providerId="LiveId" clId="{7C8623E0-A6C6-492A-9326-CD9BCF415888}" dt="2022-03-13T07:44:06.340" v="1700" actId="1076"/>
          <ac:spMkLst>
            <pc:docMk/>
            <pc:sldMk cId="2255982994" sldId="421"/>
            <ac:spMk id="26" creationId="{BA4A1E78-A2A8-47F1-85D5-03270FAA96BB}"/>
          </ac:spMkLst>
        </pc:spChg>
        <pc:spChg chg="mod">
          <ac:chgData name="Japan Sun Shubin" userId="90e3a638bb69b60f" providerId="LiveId" clId="{7C8623E0-A6C6-492A-9326-CD9BCF415888}" dt="2022-03-13T07:44:18.269" v="1702" actId="1076"/>
          <ac:spMkLst>
            <pc:docMk/>
            <pc:sldMk cId="2255982994" sldId="421"/>
            <ac:spMk id="33" creationId="{790E2782-9D7A-469E-BEE1-359D216AD1F1}"/>
          </ac:spMkLst>
        </pc:spChg>
        <pc:spChg chg="del">
          <ac:chgData name="Japan Sun Shubin" userId="90e3a638bb69b60f" providerId="LiveId" clId="{7C8623E0-A6C6-492A-9326-CD9BCF415888}" dt="2022-03-13T07:35:54.208" v="1484" actId="478"/>
          <ac:spMkLst>
            <pc:docMk/>
            <pc:sldMk cId="2255982994" sldId="421"/>
            <ac:spMk id="41" creationId="{12AD1554-9108-4AC6-9DC7-AF4853D6D5AB}"/>
          </ac:spMkLst>
        </pc:spChg>
        <pc:spChg chg="del">
          <ac:chgData name="Japan Sun Shubin" userId="90e3a638bb69b60f" providerId="LiveId" clId="{7C8623E0-A6C6-492A-9326-CD9BCF415888}" dt="2022-03-13T07:43:29.749" v="1693" actId="478"/>
          <ac:spMkLst>
            <pc:docMk/>
            <pc:sldMk cId="2255982994" sldId="421"/>
            <ac:spMk id="55" creationId="{DAA09371-4108-4967-8DBE-A127F3E2E10C}"/>
          </ac:spMkLst>
        </pc:spChg>
        <pc:spChg chg="mod">
          <ac:chgData name="Japan Sun Shubin" userId="90e3a638bb69b60f" providerId="LiveId" clId="{7C8623E0-A6C6-492A-9326-CD9BCF415888}" dt="2022-03-13T07:37:54.312" v="1566" actId="1076"/>
          <ac:spMkLst>
            <pc:docMk/>
            <pc:sldMk cId="2255982994" sldId="421"/>
            <ac:spMk id="63" creationId="{7FF20344-291E-406A-B3CD-CEC837BEECC8}"/>
          </ac:spMkLst>
        </pc:spChg>
        <pc:spChg chg="add del mod">
          <ac:chgData name="Japan Sun Shubin" userId="90e3a638bb69b60f" providerId="LiveId" clId="{7C8623E0-A6C6-492A-9326-CD9BCF415888}" dt="2022-03-13T07:40:30.089" v="1621" actId="1076"/>
          <ac:spMkLst>
            <pc:docMk/>
            <pc:sldMk cId="2255982994" sldId="421"/>
            <ac:spMk id="64" creationId="{E1E8DC19-F2D2-47D4-BE4D-CCDCAE5A4D53}"/>
          </ac:spMkLst>
        </pc:spChg>
        <pc:spChg chg="del mod">
          <ac:chgData name="Japan Sun Shubin" userId="90e3a638bb69b60f" providerId="LiveId" clId="{7C8623E0-A6C6-492A-9326-CD9BCF415888}" dt="2022-03-13T07:40:18.630" v="1618" actId="478"/>
          <ac:spMkLst>
            <pc:docMk/>
            <pc:sldMk cId="2255982994" sldId="421"/>
            <ac:spMk id="69" creationId="{033D9099-8FE9-4FCA-9874-92A0865785E3}"/>
          </ac:spMkLst>
        </pc:spChg>
        <pc:spChg chg="mod">
          <ac:chgData name="Japan Sun Shubin" userId="90e3a638bb69b60f" providerId="LiveId" clId="{7C8623E0-A6C6-492A-9326-CD9BCF415888}" dt="2022-03-13T07:42:41.170" v="1654" actId="1038"/>
          <ac:spMkLst>
            <pc:docMk/>
            <pc:sldMk cId="2255982994" sldId="421"/>
            <ac:spMk id="72" creationId="{E002254B-5D66-448F-9FB2-98F51907CA5B}"/>
          </ac:spMkLst>
        </pc:spChg>
        <pc:spChg chg="mod">
          <ac:chgData name="Japan Sun Shubin" userId="90e3a638bb69b60f" providerId="LiveId" clId="{7C8623E0-A6C6-492A-9326-CD9BCF415888}" dt="2022-03-13T07:42:47.785" v="1667" actId="1038"/>
          <ac:spMkLst>
            <pc:docMk/>
            <pc:sldMk cId="2255982994" sldId="421"/>
            <ac:spMk id="118" creationId="{293ED503-5A85-47A1-9D1C-07042414D115}"/>
          </ac:spMkLst>
        </pc:spChg>
        <pc:spChg chg="mod">
          <ac:chgData name="Japan Sun Shubin" userId="90e3a638bb69b60f" providerId="LiveId" clId="{7C8623E0-A6C6-492A-9326-CD9BCF415888}" dt="2022-03-13T07:42:55.472" v="1688" actId="1038"/>
          <ac:spMkLst>
            <pc:docMk/>
            <pc:sldMk cId="2255982994" sldId="421"/>
            <ac:spMk id="157" creationId="{46034C0C-2ED8-4D53-BAA7-9D7BF45599BC}"/>
          </ac:spMkLst>
        </pc:spChg>
        <pc:cxnChg chg="mod ord">
          <ac:chgData name="Japan Sun Shubin" userId="90e3a638bb69b60f" providerId="LiveId" clId="{7C8623E0-A6C6-492A-9326-CD9BCF415888}" dt="2022-03-13T07:44:45.220" v="1704" actId="166"/>
          <ac:cxnSpMkLst>
            <pc:docMk/>
            <pc:sldMk cId="2255982994" sldId="421"/>
            <ac:cxnSpMk id="17" creationId="{016ECC0C-9017-418D-BC5D-177F2B39904E}"/>
          </ac:cxnSpMkLst>
        </pc:cxnChg>
        <pc:cxnChg chg="mod ord">
          <ac:chgData name="Japan Sun Shubin" userId="90e3a638bb69b60f" providerId="LiveId" clId="{7C8623E0-A6C6-492A-9326-CD9BCF415888}" dt="2022-03-13T07:44:50.910" v="1705" actId="166"/>
          <ac:cxnSpMkLst>
            <pc:docMk/>
            <pc:sldMk cId="2255982994" sldId="421"/>
            <ac:cxnSpMk id="29" creationId="{A44ED81E-F892-4A10-92A0-9D85CAD3FBBE}"/>
          </ac:cxnSpMkLst>
        </pc:cxnChg>
        <pc:cxnChg chg="mod">
          <ac:chgData name="Japan Sun Shubin" userId="90e3a638bb69b60f" providerId="LiveId" clId="{7C8623E0-A6C6-492A-9326-CD9BCF415888}" dt="2022-03-13T07:44:18.269" v="1702" actId="1076"/>
          <ac:cxnSpMkLst>
            <pc:docMk/>
            <pc:sldMk cId="2255982994" sldId="421"/>
            <ac:cxnSpMk id="40" creationId="{8583CF7D-9C8D-420F-B752-6D454C4609AD}"/>
          </ac:cxnSpMkLst>
        </pc:cxnChg>
        <pc:cxnChg chg="mod">
          <ac:chgData name="Japan Sun Shubin" userId="90e3a638bb69b60f" providerId="LiveId" clId="{7C8623E0-A6C6-492A-9326-CD9BCF415888}" dt="2022-03-13T07:44:18.269" v="1702" actId="1076"/>
          <ac:cxnSpMkLst>
            <pc:docMk/>
            <pc:sldMk cId="2255982994" sldId="421"/>
            <ac:cxnSpMk id="43" creationId="{A4D9A228-8B79-4919-906F-6ABC9D4767AF}"/>
          </ac:cxnSpMkLst>
        </pc:cxnChg>
        <pc:cxnChg chg="mod">
          <ac:chgData name="Japan Sun Shubin" userId="90e3a638bb69b60f" providerId="LiveId" clId="{7C8623E0-A6C6-492A-9326-CD9BCF415888}" dt="2022-03-13T07:42:55.472" v="1688" actId="1038"/>
          <ac:cxnSpMkLst>
            <pc:docMk/>
            <pc:sldMk cId="2255982994" sldId="421"/>
            <ac:cxnSpMk id="51" creationId="{0A3A54FE-629D-4CC7-9540-FC89599CC25E}"/>
          </ac:cxnSpMkLst>
        </pc:cxnChg>
        <pc:cxnChg chg="mod ord">
          <ac:chgData name="Japan Sun Shubin" userId="90e3a638bb69b60f" providerId="LiveId" clId="{7C8623E0-A6C6-492A-9326-CD9BCF415888}" dt="2022-03-13T07:44:38.907" v="1703" actId="166"/>
          <ac:cxnSpMkLst>
            <pc:docMk/>
            <pc:sldMk cId="2255982994" sldId="421"/>
            <ac:cxnSpMk id="54" creationId="{4124E61D-38AF-4F1D-8F5C-863465225723}"/>
          </ac:cxnSpMkLst>
        </pc:cxnChg>
        <pc:cxnChg chg="add del mod">
          <ac:chgData name="Japan Sun Shubin" userId="90e3a638bb69b60f" providerId="LiveId" clId="{7C8623E0-A6C6-492A-9326-CD9BCF415888}" dt="2022-03-13T07:41:34.532" v="1626" actId="478"/>
          <ac:cxnSpMkLst>
            <pc:docMk/>
            <pc:sldMk cId="2255982994" sldId="421"/>
            <ac:cxnSpMk id="59" creationId="{FC4E32BA-971F-4A33-9C28-E8EA9079B908}"/>
          </ac:cxnSpMkLst>
        </pc:cxnChg>
        <pc:cxnChg chg="mod">
          <ac:chgData name="Japan Sun Shubin" userId="90e3a638bb69b60f" providerId="LiveId" clId="{7C8623E0-A6C6-492A-9326-CD9BCF415888}" dt="2022-03-13T07:42:47.785" v="1667" actId="1038"/>
          <ac:cxnSpMkLst>
            <pc:docMk/>
            <pc:sldMk cId="2255982994" sldId="421"/>
            <ac:cxnSpMk id="65" creationId="{53C05C3C-0B8F-4178-8CFF-3FA425E9E7FB}"/>
          </ac:cxnSpMkLst>
        </pc:cxnChg>
        <pc:cxnChg chg="add del mod">
          <ac:chgData name="Japan Sun Shubin" userId="90e3a638bb69b60f" providerId="LiveId" clId="{7C8623E0-A6C6-492A-9326-CD9BCF415888}" dt="2022-03-13T07:42:55.472" v="1688" actId="1038"/>
          <ac:cxnSpMkLst>
            <pc:docMk/>
            <pc:sldMk cId="2255982994" sldId="421"/>
            <ac:cxnSpMk id="70" creationId="{615AFCA8-94D7-4B65-8BCD-84C442C64FE3}"/>
          </ac:cxnSpMkLst>
        </pc:cxnChg>
        <pc:cxnChg chg="add del mod ord">
          <ac:chgData name="Japan Sun Shubin" userId="90e3a638bb69b60f" providerId="LiveId" clId="{7C8623E0-A6C6-492A-9326-CD9BCF415888}" dt="2022-03-13T07:43:00.656" v="1689" actId="14100"/>
          <ac:cxnSpMkLst>
            <pc:docMk/>
            <pc:sldMk cId="2255982994" sldId="421"/>
            <ac:cxnSpMk id="76" creationId="{C109DD58-1CDA-48D3-956A-4C1D3CD0F3FE}"/>
          </ac:cxnSpMkLst>
        </pc:cxnChg>
        <pc:cxnChg chg="del mod">
          <ac:chgData name="Japan Sun Shubin" userId="90e3a638bb69b60f" providerId="LiveId" clId="{7C8623E0-A6C6-492A-9326-CD9BCF415888}" dt="2022-03-13T07:43:31.879" v="1694" actId="478"/>
          <ac:cxnSpMkLst>
            <pc:docMk/>
            <pc:sldMk cId="2255982994" sldId="421"/>
            <ac:cxnSpMk id="96" creationId="{560AAC29-F3FE-4772-A0BE-C989A9B1B0C0}"/>
          </ac:cxnSpMkLst>
        </pc:cxnChg>
        <pc:cxnChg chg="mod">
          <ac:chgData name="Japan Sun Shubin" userId="90e3a638bb69b60f" providerId="LiveId" clId="{7C8623E0-A6C6-492A-9326-CD9BCF415888}" dt="2022-03-13T07:42:47.785" v="1667" actId="1038"/>
          <ac:cxnSpMkLst>
            <pc:docMk/>
            <pc:sldMk cId="2255982994" sldId="421"/>
            <ac:cxnSpMk id="122" creationId="{06C1F1CE-2954-4796-94C7-52CB7C6E2FD5}"/>
          </ac:cxnSpMkLst>
        </pc:cxnChg>
        <pc:cxnChg chg="mod">
          <ac:chgData name="Japan Sun Shubin" userId="90e3a638bb69b60f" providerId="LiveId" clId="{7C8623E0-A6C6-492A-9326-CD9BCF415888}" dt="2022-03-13T07:42:55.472" v="1688" actId="1038"/>
          <ac:cxnSpMkLst>
            <pc:docMk/>
            <pc:sldMk cId="2255982994" sldId="421"/>
            <ac:cxnSpMk id="125" creationId="{E8A57DBA-8137-4C3E-B7F9-26A70D9845E9}"/>
          </ac:cxnSpMkLst>
        </pc:cxnChg>
        <pc:cxnChg chg="mod">
          <ac:chgData name="Japan Sun Shubin" userId="90e3a638bb69b60f" providerId="LiveId" clId="{7C8623E0-A6C6-492A-9326-CD9BCF415888}" dt="2022-03-13T07:42:55.472" v="1688" actId="1038"/>
          <ac:cxnSpMkLst>
            <pc:docMk/>
            <pc:sldMk cId="2255982994" sldId="421"/>
            <ac:cxnSpMk id="159" creationId="{FC4E95C5-9085-4AAA-A092-BB6276984236}"/>
          </ac:cxnSpMkLst>
        </pc:cxnChg>
      </pc:sldChg>
      <pc:sldChg chg="add">
        <pc:chgData name="Japan Sun Shubin" userId="90e3a638bb69b60f" providerId="LiveId" clId="{7C8623E0-A6C6-492A-9326-CD9BCF415888}" dt="2022-03-18T07:06:27.374" v="5224"/>
        <pc:sldMkLst>
          <pc:docMk/>
          <pc:sldMk cId="3668192520" sldId="511"/>
        </pc:sldMkLst>
      </pc:sldChg>
      <pc:sldChg chg="modSp add mod ord chgLayout">
        <pc:chgData name="Japan Sun Shubin" userId="90e3a638bb69b60f" providerId="LiveId" clId="{7C8623E0-A6C6-492A-9326-CD9BCF415888}" dt="2022-03-18T07:08:11.273" v="5227" actId="700"/>
        <pc:sldMkLst>
          <pc:docMk/>
          <pc:sldMk cId="2242801711" sldId="534"/>
        </pc:sldMkLst>
        <pc:spChg chg="mod ord">
          <ac:chgData name="Japan Sun Shubin" userId="90e3a638bb69b60f" providerId="LiveId" clId="{7C8623E0-A6C6-492A-9326-CD9BCF415888}" dt="2022-03-18T07:08:11.273" v="5227" actId="700"/>
          <ac:spMkLst>
            <pc:docMk/>
            <pc:sldMk cId="2242801711" sldId="534"/>
            <ac:spMk id="14" creationId="{40507990-E7CE-48AE-AC9C-50191265379E}"/>
          </ac:spMkLst>
        </pc:spChg>
        <pc:spChg chg="ord">
          <ac:chgData name="Japan Sun Shubin" userId="90e3a638bb69b60f" providerId="LiveId" clId="{7C8623E0-A6C6-492A-9326-CD9BCF415888}" dt="2022-03-18T07:05:21.871" v="5223" actId="167"/>
          <ac:spMkLst>
            <pc:docMk/>
            <pc:sldMk cId="2242801711" sldId="534"/>
            <ac:spMk id="28" creationId="{45D7BC0B-093E-4A7E-8328-549A6408A8B1}"/>
          </ac:spMkLst>
        </pc:spChg>
      </pc:sldChg>
      <pc:sldChg chg="ord">
        <pc:chgData name="Japan Sun Shubin" userId="90e3a638bb69b60f" providerId="LiveId" clId="{7C8623E0-A6C6-492A-9326-CD9BCF415888}" dt="2022-03-16T09:53:27.403" v="3324"/>
        <pc:sldMkLst>
          <pc:docMk/>
          <pc:sldMk cId="3884277318" sldId="583"/>
        </pc:sldMkLst>
      </pc:sldChg>
      <pc:sldChg chg="modSp mod">
        <pc:chgData name="Japan Sun Shubin" userId="90e3a638bb69b60f" providerId="LiveId" clId="{7C8623E0-A6C6-492A-9326-CD9BCF415888}" dt="2022-03-16T07:33:27.481" v="3097" actId="20577"/>
        <pc:sldMkLst>
          <pc:docMk/>
          <pc:sldMk cId="1679142913" sldId="584"/>
        </pc:sldMkLst>
        <pc:spChg chg="mod">
          <ac:chgData name="Japan Sun Shubin" userId="90e3a638bb69b60f" providerId="LiveId" clId="{7C8623E0-A6C6-492A-9326-CD9BCF415888}" dt="2022-03-16T07:33:27.481" v="3097" actId="20577"/>
          <ac:spMkLst>
            <pc:docMk/>
            <pc:sldMk cId="1679142913" sldId="584"/>
            <ac:spMk id="5" creationId="{9852764F-497E-4C41-8E88-169526872CB5}"/>
          </ac:spMkLst>
        </pc:spChg>
      </pc:sldChg>
      <pc:sldChg chg="delSp add mod">
        <pc:chgData name="Japan Sun Shubin" userId="90e3a638bb69b60f" providerId="LiveId" clId="{7C8623E0-A6C6-492A-9326-CD9BCF415888}" dt="2022-03-18T06:54:42.151" v="5217" actId="478"/>
        <pc:sldMkLst>
          <pc:docMk/>
          <pc:sldMk cId="2111721757" sldId="585"/>
        </pc:sldMkLst>
        <pc:spChg chg="del">
          <ac:chgData name="Japan Sun Shubin" userId="90e3a638bb69b60f" providerId="LiveId" clId="{7C8623E0-A6C6-492A-9326-CD9BCF415888}" dt="2022-03-18T06:54:42.151" v="5217" actId="478"/>
          <ac:spMkLst>
            <pc:docMk/>
            <pc:sldMk cId="2111721757" sldId="585"/>
            <ac:spMk id="31" creationId="{46CADCF1-E293-48A6-8E25-9D5EA66C4637}"/>
          </ac:spMkLst>
        </pc:spChg>
      </pc:sldChg>
      <pc:sldChg chg="delSp modSp add mod ord">
        <pc:chgData name="Japan Sun Shubin" userId="90e3a638bb69b60f" providerId="LiveId" clId="{7C8623E0-A6C6-492A-9326-CD9BCF415888}" dt="2022-03-18T06:54:11.093" v="5215"/>
        <pc:sldMkLst>
          <pc:docMk/>
          <pc:sldMk cId="1757699924" sldId="595"/>
        </pc:sldMkLst>
        <pc:spChg chg="del">
          <ac:chgData name="Japan Sun Shubin" userId="90e3a638bb69b60f" providerId="LiveId" clId="{7C8623E0-A6C6-492A-9326-CD9BCF415888}" dt="2022-03-18T06:52:25.984" v="5209" actId="478"/>
          <ac:spMkLst>
            <pc:docMk/>
            <pc:sldMk cId="1757699924" sldId="595"/>
            <ac:spMk id="69" creationId="{0B488328-B85D-4D7B-8894-105615FF3AA6}"/>
          </ac:spMkLst>
        </pc:spChg>
        <pc:grpChg chg="mod">
          <ac:chgData name="Japan Sun Shubin" userId="90e3a638bb69b60f" providerId="LiveId" clId="{7C8623E0-A6C6-492A-9326-CD9BCF415888}" dt="2022-03-18T06:53:55.797" v="5211" actId="1076"/>
          <ac:grpSpMkLst>
            <pc:docMk/>
            <pc:sldMk cId="1757699924" sldId="595"/>
            <ac:grpSpMk id="5" creationId="{59A340C9-C124-4C1C-9BA7-50A5BD88124B}"/>
          </ac:grpSpMkLst>
        </pc:grpChg>
      </pc:sldChg>
      <pc:sldChg chg="modSp mod">
        <pc:chgData name="Japan Sun Shubin" userId="90e3a638bb69b60f" providerId="LiveId" clId="{7C8623E0-A6C6-492A-9326-CD9BCF415888}" dt="2022-03-08T10:48:09.216" v="482"/>
        <pc:sldMkLst>
          <pc:docMk/>
          <pc:sldMk cId="2382831103" sldId="598"/>
        </pc:sldMkLst>
        <pc:spChg chg="mod">
          <ac:chgData name="Japan Sun Shubin" userId="90e3a638bb69b60f" providerId="LiveId" clId="{7C8623E0-A6C6-492A-9326-CD9BCF415888}" dt="2022-03-08T10:48:09.216" v="482"/>
          <ac:spMkLst>
            <pc:docMk/>
            <pc:sldMk cId="2382831103" sldId="598"/>
            <ac:spMk id="5" creationId="{422FC2F7-6260-4F6E-BC78-D4D0D11003FD}"/>
          </ac:spMkLst>
        </pc:spChg>
      </pc:sldChg>
      <pc:sldChg chg="modSp mod">
        <pc:chgData name="Japan Sun Shubin" userId="90e3a638bb69b60f" providerId="LiveId" clId="{7C8623E0-A6C6-492A-9326-CD9BCF415888}" dt="2022-03-08T10:48:37.941" v="486"/>
        <pc:sldMkLst>
          <pc:docMk/>
          <pc:sldMk cId="1151863546" sldId="599"/>
        </pc:sldMkLst>
        <pc:spChg chg="mod">
          <ac:chgData name="Japan Sun Shubin" userId="90e3a638bb69b60f" providerId="LiveId" clId="{7C8623E0-A6C6-492A-9326-CD9BCF415888}" dt="2022-03-08T10:48:37.941" v="486"/>
          <ac:spMkLst>
            <pc:docMk/>
            <pc:sldMk cId="1151863546" sldId="599"/>
            <ac:spMk id="5" creationId="{422FC2F7-6260-4F6E-BC78-D4D0D11003FD}"/>
          </ac:spMkLst>
        </pc:spChg>
      </pc:sldChg>
      <pc:sldChg chg="modSp mod ord">
        <pc:chgData name="Japan Sun Shubin" userId="90e3a638bb69b60f" providerId="LiveId" clId="{7C8623E0-A6C6-492A-9326-CD9BCF415888}" dt="2022-03-08T10:49:06.382" v="500"/>
        <pc:sldMkLst>
          <pc:docMk/>
          <pc:sldMk cId="3203915435" sldId="600"/>
        </pc:sldMkLst>
        <pc:spChg chg="mod">
          <ac:chgData name="Japan Sun Shubin" userId="90e3a638bb69b60f" providerId="LiveId" clId="{7C8623E0-A6C6-492A-9326-CD9BCF415888}" dt="2022-03-08T10:49:06.382" v="500"/>
          <ac:spMkLst>
            <pc:docMk/>
            <pc:sldMk cId="3203915435" sldId="600"/>
            <ac:spMk id="5" creationId="{422FC2F7-6260-4F6E-BC78-D4D0D11003FD}"/>
          </ac:spMkLst>
        </pc:spChg>
      </pc:sldChg>
      <pc:sldChg chg="modSp mod">
        <pc:chgData name="Japan Sun Shubin" userId="90e3a638bb69b60f" providerId="LiveId" clId="{7C8623E0-A6C6-492A-9326-CD9BCF415888}" dt="2022-03-08T10:48:46.549" v="491"/>
        <pc:sldMkLst>
          <pc:docMk/>
          <pc:sldMk cId="3884999509" sldId="601"/>
        </pc:sldMkLst>
        <pc:spChg chg="mod">
          <ac:chgData name="Japan Sun Shubin" userId="90e3a638bb69b60f" providerId="LiveId" clId="{7C8623E0-A6C6-492A-9326-CD9BCF415888}" dt="2022-03-08T10:48:46.549" v="491"/>
          <ac:spMkLst>
            <pc:docMk/>
            <pc:sldMk cId="3884999509" sldId="601"/>
            <ac:spMk id="5" creationId="{422FC2F7-6260-4F6E-BC78-D4D0D11003FD}"/>
          </ac:spMkLst>
        </pc:spChg>
      </pc:sldChg>
      <pc:sldChg chg="modSp mod">
        <pc:chgData name="Japan Sun Shubin" userId="90e3a638bb69b60f" providerId="LiveId" clId="{7C8623E0-A6C6-492A-9326-CD9BCF415888}" dt="2022-03-08T10:47:33.234" v="471"/>
        <pc:sldMkLst>
          <pc:docMk/>
          <pc:sldMk cId="1048579449" sldId="602"/>
        </pc:sldMkLst>
        <pc:spChg chg="mod">
          <ac:chgData name="Japan Sun Shubin" userId="90e3a638bb69b60f" providerId="LiveId" clId="{7C8623E0-A6C6-492A-9326-CD9BCF415888}" dt="2022-03-08T10:47:33.234" v="471"/>
          <ac:spMkLst>
            <pc:docMk/>
            <pc:sldMk cId="1048579449" sldId="602"/>
            <ac:spMk id="5" creationId="{422FC2F7-6260-4F6E-BC78-D4D0D11003FD}"/>
          </ac:spMkLst>
        </pc:spChg>
      </pc:sldChg>
      <pc:sldChg chg="modSp mod">
        <pc:chgData name="Japan Sun Shubin" userId="90e3a638bb69b60f" providerId="LiveId" clId="{7C8623E0-A6C6-492A-9326-CD9BCF415888}" dt="2022-03-08T10:48:54.574" v="495"/>
        <pc:sldMkLst>
          <pc:docMk/>
          <pc:sldMk cId="1828314968" sldId="603"/>
        </pc:sldMkLst>
        <pc:spChg chg="mod">
          <ac:chgData name="Japan Sun Shubin" userId="90e3a638bb69b60f" providerId="LiveId" clId="{7C8623E0-A6C6-492A-9326-CD9BCF415888}" dt="2022-03-08T10:48:54.574" v="495"/>
          <ac:spMkLst>
            <pc:docMk/>
            <pc:sldMk cId="1828314968" sldId="603"/>
            <ac:spMk id="5" creationId="{422FC2F7-6260-4F6E-BC78-D4D0D11003FD}"/>
          </ac:spMkLst>
        </pc:spChg>
      </pc:sldChg>
      <pc:sldChg chg="addSp delSp modSp mod ord">
        <pc:chgData name="Japan Sun Shubin" userId="90e3a638bb69b60f" providerId="LiveId" clId="{7C8623E0-A6C6-492A-9326-CD9BCF415888}" dt="2022-03-17T08:44:25.730" v="4943" actId="14100"/>
        <pc:sldMkLst>
          <pc:docMk/>
          <pc:sldMk cId="260266343" sldId="604"/>
        </pc:sldMkLst>
        <pc:spChg chg="mod">
          <ac:chgData name="Japan Sun Shubin" userId="90e3a638bb69b60f" providerId="LiveId" clId="{7C8623E0-A6C6-492A-9326-CD9BCF415888}" dt="2022-03-16T10:00:21.581" v="3561" actId="20577"/>
          <ac:spMkLst>
            <pc:docMk/>
            <pc:sldMk cId="260266343" sldId="604"/>
            <ac:spMk id="3" creationId="{CB65FD28-FF1F-4C24-B2EF-3867D8D3F046}"/>
          </ac:spMkLst>
        </pc:spChg>
        <pc:spChg chg="del">
          <ac:chgData name="Japan Sun Shubin" userId="90e3a638bb69b60f" providerId="LiveId" clId="{7C8623E0-A6C6-492A-9326-CD9BCF415888}" dt="2022-03-17T08:42:18.623" v="4934" actId="478"/>
          <ac:spMkLst>
            <pc:docMk/>
            <pc:sldMk cId="260266343" sldId="604"/>
            <ac:spMk id="4" creationId="{13B4DE50-4CF4-43E7-AC47-72239B96CC64}"/>
          </ac:spMkLst>
        </pc:spChg>
        <pc:spChg chg="add del mod">
          <ac:chgData name="Japan Sun Shubin" userId="90e3a638bb69b60f" providerId="LiveId" clId="{7C8623E0-A6C6-492A-9326-CD9BCF415888}" dt="2022-03-17T08:41:52.443" v="4933" actId="478"/>
          <ac:spMkLst>
            <pc:docMk/>
            <pc:sldMk cId="260266343" sldId="604"/>
            <ac:spMk id="6" creationId="{DB4C7122-F7C6-4AA2-8B52-D638D63EEDBC}"/>
          </ac:spMkLst>
        </pc:spChg>
        <pc:spChg chg="add del mod">
          <ac:chgData name="Japan Sun Shubin" userId="90e3a638bb69b60f" providerId="LiveId" clId="{7C8623E0-A6C6-492A-9326-CD9BCF415888}" dt="2022-03-17T08:42:21.606" v="4935" actId="478"/>
          <ac:spMkLst>
            <pc:docMk/>
            <pc:sldMk cId="260266343" sldId="604"/>
            <ac:spMk id="8" creationId="{F0F9F1A0-1D9C-4854-ADBE-59794F47214B}"/>
          </ac:spMkLst>
        </pc:spChg>
        <pc:spChg chg="add del">
          <ac:chgData name="Japan Sun Shubin" userId="90e3a638bb69b60f" providerId="LiveId" clId="{7C8623E0-A6C6-492A-9326-CD9BCF415888}" dt="2022-03-17T08:42:48.925" v="4938" actId="22"/>
          <ac:spMkLst>
            <pc:docMk/>
            <pc:sldMk cId="260266343" sldId="604"/>
            <ac:spMk id="10" creationId="{AB248836-975F-4DA6-9B62-1ADC20694EC6}"/>
          </ac:spMkLst>
        </pc:spChg>
        <pc:graphicFrameChg chg="add mod modGraphic">
          <ac:chgData name="Japan Sun Shubin" userId="90e3a638bb69b60f" providerId="LiveId" clId="{7C8623E0-A6C6-492A-9326-CD9BCF415888}" dt="2022-03-17T08:44:25.730" v="4943" actId="14100"/>
          <ac:graphicFrameMkLst>
            <pc:docMk/>
            <pc:sldMk cId="260266343" sldId="604"/>
            <ac:graphicFrameMk id="11" creationId="{3A48C04F-8FEA-4501-B379-772D04D6787F}"/>
          </ac:graphicFrameMkLst>
        </pc:graphicFrameChg>
      </pc:sldChg>
      <pc:sldChg chg="modSp mod ord">
        <pc:chgData name="Japan Sun Shubin" userId="90e3a638bb69b60f" providerId="LiveId" clId="{7C8623E0-A6C6-492A-9326-CD9BCF415888}" dt="2022-03-16T09:58:42.067" v="3489" actId="207"/>
        <pc:sldMkLst>
          <pc:docMk/>
          <pc:sldMk cId="1444263509" sldId="605"/>
        </pc:sldMkLst>
        <pc:spChg chg="mod">
          <ac:chgData name="Japan Sun Shubin" userId="90e3a638bb69b60f" providerId="LiveId" clId="{7C8623E0-A6C6-492A-9326-CD9BCF415888}" dt="2022-03-16T09:57:46.265" v="3455" actId="20577"/>
          <ac:spMkLst>
            <pc:docMk/>
            <pc:sldMk cId="1444263509" sldId="605"/>
            <ac:spMk id="3" creationId="{CB65FD28-FF1F-4C24-B2EF-3867D8D3F046}"/>
          </ac:spMkLst>
        </pc:spChg>
        <pc:spChg chg="mod">
          <ac:chgData name="Japan Sun Shubin" userId="90e3a638bb69b60f" providerId="LiveId" clId="{7C8623E0-A6C6-492A-9326-CD9BCF415888}" dt="2022-03-16T09:58:42.067" v="3489" actId="207"/>
          <ac:spMkLst>
            <pc:docMk/>
            <pc:sldMk cId="1444263509" sldId="605"/>
            <ac:spMk id="4" creationId="{13B4DE50-4CF4-43E7-AC47-72239B96CC64}"/>
          </ac:spMkLst>
        </pc:spChg>
      </pc:sldChg>
      <pc:sldChg chg="addSp modSp add mod">
        <pc:chgData name="Japan Sun Shubin" userId="90e3a638bb69b60f" providerId="LiveId" clId="{7C8623E0-A6C6-492A-9326-CD9BCF415888}" dt="2022-03-16T10:03:47.746" v="3775"/>
        <pc:sldMkLst>
          <pc:docMk/>
          <pc:sldMk cId="586936425" sldId="606"/>
        </pc:sldMkLst>
        <pc:spChg chg="mod">
          <ac:chgData name="Japan Sun Shubin" userId="90e3a638bb69b60f" providerId="LiveId" clId="{7C8623E0-A6C6-492A-9326-CD9BCF415888}" dt="2022-03-16T10:03:38.471" v="3774" actId="20577"/>
          <ac:spMkLst>
            <pc:docMk/>
            <pc:sldMk cId="586936425" sldId="606"/>
            <ac:spMk id="3" creationId="{CB65FD28-FF1F-4C24-B2EF-3867D8D3F046}"/>
          </ac:spMkLst>
        </pc:spChg>
        <pc:spChg chg="add mod">
          <ac:chgData name="Japan Sun Shubin" userId="90e3a638bb69b60f" providerId="LiveId" clId="{7C8623E0-A6C6-492A-9326-CD9BCF415888}" dt="2022-03-16T10:03:47.746" v="3775"/>
          <ac:spMkLst>
            <pc:docMk/>
            <pc:sldMk cId="586936425" sldId="606"/>
            <ac:spMk id="6" creationId="{AA7038EE-0935-4F6A-9EA5-F39C7BDC90F6}"/>
          </ac:spMkLst>
        </pc:spChg>
      </pc:sldChg>
      <pc:sldChg chg="del">
        <pc:chgData name="Japan Sun Shubin" userId="90e3a638bb69b60f" providerId="LiveId" clId="{7C8623E0-A6C6-492A-9326-CD9BCF415888}" dt="2022-03-16T10:02:54.467" v="3692" actId="2696"/>
        <pc:sldMkLst>
          <pc:docMk/>
          <pc:sldMk cId="1594105144" sldId="606"/>
        </pc:sldMkLst>
      </pc:sldChg>
      <pc:sldChg chg="addSp modSp mod ord">
        <pc:chgData name="Japan Sun Shubin" userId="90e3a638bb69b60f" providerId="LiveId" clId="{7C8623E0-A6C6-492A-9326-CD9BCF415888}" dt="2022-03-16T10:02:35.846" v="3691"/>
        <pc:sldMkLst>
          <pc:docMk/>
          <pc:sldMk cId="177404100" sldId="607"/>
        </pc:sldMkLst>
        <pc:spChg chg="mod">
          <ac:chgData name="Japan Sun Shubin" userId="90e3a638bb69b60f" providerId="LiveId" clId="{7C8623E0-A6C6-492A-9326-CD9BCF415888}" dt="2022-03-16T10:02:18.667" v="3690" actId="20577"/>
          <ac:spMkLst>
            <pc:docMk/>
            <pc:sldMk cId="177404100" sldId="607"/>
            <ac:spMk id="3" creationId="{CB65FD28-FF1F-4C24-B2EF-3867D8D3F046}"/>
          </ac:spMkLst>
        </pc:spChg>
        <pc:spChg chg="add mod">
          <ac:chgData name="Japan Sun Shubin" userId="90e3a638bb69b60f" providerId="LiveId" clId="{7C8623E0-A6C6-492A-9326-CD9BCF415888}" dt="2022-03-16T10:02:35.846" v="3691"/>
          <ac:spMkLst>
            <pc:docMk/>
            <pc:sldMk cId="177404100" sldId="607"/>
            <ac:spMk id="6" creationId="{38FF7E52-C435-4206-A714-A2F933AAD523}"/>
          </ac:spMkLst>
        </pc:spChg>
      </pc:sldChg>
      <pc:sldChg chg="modSp mod">
        <pc:chgData name="Japan Sun Shubin" userId="90e3a638bb69b60f" providerId="LiveId" clId="{7C8623E0-A6C6-492A-9326-CD9BCF415888}" dt="2022-03-16T10:50:39.269" v="4005" actId="14100"/>
        <pc:sldMkLst>
          <pc:docMk/>
          <pc:sldMk cId="3801938267" sldId="614"/>
        </pc:sldMkLst>
        <pc:spChg chg="mod">
          <ac:chgData name="Japan Sun Shubin" userId="90e3a638bb69b60f" providerId="LiveId" clId="{7C8623E0-A6C6-492A-9326-CD9BCF415888}" dt="2022-03-16T10:42:12.894" v="3990" actId="20577"/>
          <ac:spMkLst>
            <pc:docMk/>
            <pc:sldMk cId="3801938267" sldId="614"/>
            <ac:spMk id="2" creationId="{E1ABD8F1-CC83-405C-8A5C-14FB79798663}"/>
          </ac:spMkLst>
        </pc:spChg>
        <pc:spChg chg="mod">
          <ac:chgData name="Japan Sun Shubin" userId="90e3a638bb69b60f" providerId="LiveId" clId="{7C8623E0-A6C6-492A-9326-CD9BCF415888}" dt="2022-03-16T10:50:39.269" v="4005" actId="14100"/>
          <ac:spMkLst>
            <pc:docMk/>
            <pc:sldMk cId="3801938267" sldId="614"/>
            <ac:spMk id="6" creationId="{267E0C4A-3F65-4E8F-8312-58310CA4E51F}"/>
          </ac:spMkLst>
        </pc:spChg>
      </pc:sldChg>
      <pc:sldChg chg="modSp add mod">
        <pc:chgData name="Japan Sun Shubin" userId="90e3a638bb69b60f" providerId="LiveId" clId="{7C8623E0-A6C6-492A-9326-CD9BCF415888}" dt="2022-03-16T10:39:10.533" v="3970" actId="20577"/>
        <pc:sldMkLst>
          <pc:docMk/>
          <pc:sldMk cId="212300663" sldId="622"/>
        </pc:sldMkLst>
        <pc:spChg chg="mod">
          <ac:chgData name="Japan Sun Shubin" userId="90e3a638bb69b60f" providerId="LiveId" clId="{7C8623E0-A6C6-492A-9326-CD9BCF415888}" dt="2022-03-16T10:38:14.679" v="3914"/>
          <ac:spMkLst>
            <pc:docMk/>
            <pc:sldMk cId="212300663" sldId="622"/>
            <ac:spMk id="2" creationId="{E1ABD8F1-CC83-405C-8A5C-14FB79798663}"/>
          </ac:spMkLst>
        </pc:spChg>
        <pc:spChg chg="mod">
          <ac:chgData name="Japan Sun Shubin" userId="90e3a638bb69b60f" providerId="LiveId" clId="{7C8623E0-A6C6-492A-9326-CD9BCF415888}" dt="2022-03-16T10:39:10.533" v="3970" actId="20577"/>
          <ac:spMkLst>
            <pc:docMk/>
            <pc:sldMk cId="212300663" sldId="622"/>
            <ac:spMk id="3" creationId="{F663BCB6-5421-44E0-92B1-27BE6DF28038}"/>
          </ac:spMkLst>
        </pc:spChg>
      </pc:sldChg>
      <pc:sldChg chg="del">
        <pc:chgData name="Japan Sun Shubin" userId="90e3a638bb69b60f" providerId="LiveId" clId="{7C8623E0-A6C6-492A-9326-CD9BCF415888}" dt="2022-03-16T10:37:13.748" v="3912" actId="2696"/>
        <pc:sldMkLst>
          <pc:docMk/>
          <pc:sldMk cId="706933820" sldId="622"/>
        </pc:sldMkLst>
      </pc:sldChg>
      <pc:sldChg chg="modSp mod">
        <pc:chgData name="Japan Sun Shubin" userId="90e3a638bb69b60f" providerId="LiveId" clId="{7C8623E0-A6C6-492A-9326-CD9BCF415888}" dt="2022-03-08T07:05:52.340" v="223" actId="20577"/>
        <pc:sldMkLst>
          <pc:docMk/>
          <pc:sldMk cId="571570477" sldId="630"/>
        </pc:sldMkLst>
        <pc:spChg chg="mod">
          <ac:chgData name="Japan Sun Shubin" userId="90e3a638bb69b60f" providerId="LiveId" clId="{7C8623E0-A6C6-492A-9326-CD9BCF415888}" dt="2022-03-08T07:05:30.547" v="207" actId="20577"/>
          <ac:spMkLst>
            <pc:docMk/>
            <pc:sldMk cId="571570477" sldId="630"/>
            <ac:spMk id="2" creationId="{D42AF797-E67B-469F-B881-0505E44ACDF9}"/>
          </ac:spMkLst>
        </pc:spChg>
        <pc:spChg chg="mod">
          <ac:chgData name="Japan Sun Shubin" userId="90e3a638bb69b60f" providerId="LiveId" clId="{7C8623E0-A6C6-492A-9326-CD9BCF415888}" dt="2022-03-08T07:05:52.340" v="223" actId="20577"/>
          <ac:spMkLst>
            <pc:docMk/>
            <pc:sldMk cId="571570477" sldId="630"/>
            <ac:spMk id="6" creationId="{A902CDA3-EE99-4CAB-B806-2B9B1763F848}"/>
          </ac:spMkLst>
        </pc:spChg>
      </pc:sldChg>
      <pc:sldChg chg="del">
        <pc:chgData name="Japan Sun Shubin" userId="90e3a638bb69b60f" providerId="LiveId" clId="{7C8623E0-A6C6-492A-9326-CD9BCF415888}" dt="2022-03-16T10:37:03.950" v="3911" actId="2696"/>
        <pc:sldMkLst>
          <pc:docMk/>
          <pc:sldMk cId="2122560947" sldId="637"/>
        </pc:sldMkLst>
      </pc:sldChg>
      <pc:sldChg chg="modSp mod ord">
        <pc:chgData name="Japan Sun Shubin" userId="90e3a638bb69b60f" providerId="LiveId" clId="{7C8623E0-A6C6-492A-9326-CD9BCF415888}" dt="2022-03-08T07:06:36.766" v="241"/>
        <pc:sldMkLst>
          <pc:docMk/>
          <pc:sldMk cId="1681258471" sldId="647"/>
        </pc:sldMkLst>
        <pc:spChg chg="mod">
          <ac:chgData name="Japan Sun Shubin" userId="90e3a638bb69b60f" providerId="LiveId" clId="{7C8623E0-A6C6-492A-9326-CD9BCF415888}" dt="2022-03-08T07:06:16.150" v="235" actId="20577"/>
          <ac:spMkLst>
            <pc:docMk/>
            <pc:sldMk cId="1681258471" sldId="647"/>
            <ac:spMk id="2" creationId="{D42AF797-E67B-469F-B881-0505E44ACDF9}"/>
          </ac:spMkLst>
        </pc:spChg>
      </pc:sldChg>
      <pc:sldChg chg="addSp modSp add mod ord">
        <pc:chgData name="Japan Sun Shubin" userId="90e3a638bb69b60f" providerId="LiveId" clId="{7C8623E0-A6C6-492A-9326-CD9BCF415888}" dt="2022-03-17T09:57:33.502" v="5051"/>
        <pc:sldMkLst>
          <pc:docMk/>
          <pc:sldMk cId="74504069" sldId="649"/>
        </pc:sldMkLst>
        <pc:spChg chg="mod">
          <ac:chgData name="Japan Sun Shubin" userId="90e3a638bb69b60f" providerId="LiveId" clId="{7C8623E0-A6C6-492A-9326-CD9BCF415888}" dt="2022-03-16T10:04:15.779" v="3805" actId="20577"/>
          <ac:spMkLst>
            <pc:docMk/>
            <pc:sldMk cId="74504069" sldId="649"/>
            <ac:spMk id="2" creationId="{FB34499F-30F3-4CB2-B78C-AF7AC536DCC6}"/>
          </ac:spMkLst>
        </pc:spChg>
        <pc:spChg chg="add mod">
          <ac:chgData name="Japan Sun Shubin" userId="90e3a638bb69b60f" providerId="LiveId" clId="{7C8623E0-A6C6-492A-9326-CD9BCF415888}" dt="2022-03-16T10:36:03.635" v="3886"/>
          <ac:spMkLst>
            <pc:docMk/>
            <pc:sldMk cId="74504069" sldId="649"/>
            <ac:spMk id="5" creationId="{E61CF014-2577-46E1-90D1-2747F0771390}"/>
          </ac:spMkLst>
        </pc:spChg>
      </pc:sldChg>
      <pc:sldChg chg="del">
        <pc:chgData name="Japan Sun Shubin" userId="90e3a638bb69b60f" providerId="LiveId" clId="{7C8623E0-A6C6-492A-9326-CD9BCF415888}" dt="2022-03-16T10:02:54.467" v="3692" actId="2696"/>
        <pc:sldMkLst>
          <pc:docMk/>
          <pc:sldMk cId="414167528" sldId="649"/>
        </pc:sldMkLst>
      </pc:sldChg>
      <pc:sldChg chg="del">
        <pc:chgData name="Japan Sun Shubin" userId="90e3a638bb69b60f" providerId="LiveId" clId="{7C8623E0-A6C6-492A-9326-CD9BCF415888}" dt="2022-03-13T08:00:58.664" v="1876" actId="2696"/>
        <pc:sldMkLst>
          <pc:docMk/>
          <pc:sldMk cId="778607303" sldId="655"/>
        </pc:sldMkLst>
      </pc:sldChg>
      <pc:sldChg chg="del">
        <pc:chgData name="Japan Sun Shubin" userId="90e3a638bb69b60f" providerId="LiveId" clId="{7C8623E0-A6C6-492A-9326-CD9BCF415888}" dt="2022-03-13T07:32:57.612" v="1483" actId="2696"/>
        <pc:sldMkLst>
          <pc:docMk/>
          <pc:sldMk cId="1318071548" sldId="658"/>
        </pc:sldMkLst>
      </pc:sldChg>
      <pc:sldChg chg="addSp modSp mod">
        <pc:chgData name="Japan Sun Shubin" userId="90e3a638bb69b60f" providerId="LiveId" clId="{7C8623E0-A6C6-492A-9326-CD9BCF415888}" dt="2022-03-16T10:51:47.287" v="4065" actId="255"/>
        <pc:sldMkLst>
          <pc:docMk/>
          <pc:sldMk cId="2894007782" sldId="659"/>
        </pc:sldMkLst>
        <pc:spChg chg="add mod">
          <ac:chgData name="Japan Sun Shubin" userId="90e3a638bb69b60f" providerId="LiveId" clId="{7C8623E0-A6C6-492A-9326-CD9BCF415888}" dt="2022-03-16T10:51:47.287" v="4065" actId="255"/>
          <ac:spMkLst>
            <pc:docMk/>
            <pc:sldMk cId="2894007782" sldId="659"/>
            <ac:spMk id="6" creationId="{D3F36913-EA8C-4825-9E8C-E0B4C499CD69}"/>
          </ac:spMkLst>
        </pc:spChg>
      </pc:sldChg>
      <pc:sldChg chg="modSp mod">
        <pc:chgData name="Japan Sun Shubin" userId="90e3a638bb69b60f" providerId="LiveId" clId="{7C8623E0-A6C6-492A-9326-CD9BCF415888}" dt="2022-03-18T05:23:51.465" v="5094" actId="20577"/>
        <pc:sldMkLst>
          <pc:docMk/>
          <pc:sldMk cId="1618624875" sldId="669"/>
        </pc:sldMkLst>
        <pc:spChg chg="mod">
          <ac:chgData name="Japan Sun Shubin" userId="90e3a638bb69b60f" providerId="LiveId" clId="{7C8623E0-A6C6-492A-9326-CD9BCF415888}" dt="2022-03-13T08:05:38.598" v="2001" actId="20577"/>
          <ac:spMkLst>
            <pc:docMk/>
            <pc:sldMk cId="1618624875" sldId="669"/>
            <ac:spMk id="2" creationId="{3A415995-C26B-4862-A977-E55C7D8AE300}"/>
          </ac:spMkLst>
        </pc:spChg>
        <pc:spChg chg="mod">
          <ac:chgData name="Japan Sun Shubin" userId="90e3a638bb69b60f" providerId="LiveId" clId="{7C8623E0-A6C6-492A-9326-CD9BCF415888}" dt="2022-03-18T05:23:51.465" v="5094" actId="20577"/>
          <ac:spMkLst>
            <pc:docMk/>
            <pc:sldMk cId="1618624875" sldId="669"/>
            <ac:spMk id="3" creationId="{831B4901-A419-459D-9056-C30D13065F40}"/>
          </ac:spMkLst>
        </pc:spChg>
      </pc:sldChg>
      <pc:sldChg chg="modSp mod">
        <pc:chgData name="Japan Sun Shubin" userId="90e3a638bb69b60f" providerId="LiveId" clId="{7C8623E0-A6C6-492A-9326-CD9BCF415888}" dt="2022-03-16T07:43:41.323" v="3192" actId="20577"/>
        <pc:sldMkLst>
          <pc:docMk/>
          <pc:sldMk cId="1194096535" sldId="670"/>
        </pc:sldMkLst>
        <pc:spChg chg="mod">
          <ac:chgData name="Japan Sun Shubin" userId="90e3a638bb69b60f" providerId="LiveId" clId="{7C8623E0-A6C6-492A-9326-CD9BCF415888}" dt="2022-03-16T07:41:41.282" v="3117" actId="20577"/>
          <ac:spMkLst>
            <pc:docMk/>
            <pc:sldMk cId="1194096535" sldId="670"/>
            <ac:spMk id="2" creationId="{1DE21CFE-C00B-4F4F-8854-197762DD9C63}"/>
          </ac:spMkLst>
        </pc:spChg>
        <pc:graphicFrameChg chg="modGraphic">
          <ac:chgData name="Japan Sun Shubin" userId="90e3a638bb69b60f" providerId="LiveId" clId="{7C8623E0-A6C6-492A-9326-CD9BCF415888}" dt="2022-03-16T07:43:41.323" v="3192" actId="20577"/>
          <ac:graphicFrameMkLst>
            <pc:docMk/>
            <pc:sldMk cId="1194096535" sldId="670"/>
            <ac:graphicFrameMk id="6" creationId="{3F687A54-3B1F-4A6B-ADBC-BB24C27EF20D}"/>
          </ac:graphicFrameMkLst>
        </pc:graphicFrameChg>
      </pc:sldChg>
      <pc:sldChg chg="modSp mod ord">
        <pc:chgData name="Japan Sun Shubin" userId="90e3a638bb69b60f" providerId="LiveId" clId="{7C8623E0-A6C6-492A-9326-CD9BCF415888}" dt="2022-03-18T05:23:19.912" v="5075" actId="20577"/>
        <pc:sldMkLst>
          <pc:docMk/>
          <pc:sldMk cId="3424254477" sldId="673"/>
        </pc:sldMkLst>
        <pc:spChg chg="mod">
          <ac:chgData name="Japan Sun Shubin" userId="90e3a638bb69b60f" providerId="LiveId" clId="{7C8623E0-A6C6-492A-9326-CD9BCF415888}" dt="2022-03-18T05:23:19.912" v="5075" actId="20577"/>
          <ac:spMkLst>
            <pc:docMk/>
            <pc:sldMk cId="3424254477" sldId="673"/>
            <ac:spMk id="3" creationId="{831B4901-A419-459D-9056-C30D13065F40}"/>
          </ac:spMkLst>
        </pc:spChg>
      </pc:sldChg>
      <pc:sldChg chg="modSp mod">
        <pc:chgData name="Japan Sun Shubin" userId="90e3a638bb69b60f" providerId="LiveId" clId="{7C8623E0-A6C6-492A-9326-CD9BCF415888}" dt="2022-03-15T10:08:04.188" v="3076" actId="20577"/>
        <pc:sldMkLst>
          <pc:docMk/>
          <pc:sldMk cId="308975253" sldId="679"/>
        </pc:sldMkLst>
        <pc:spChg chg="mod">
          <ac:chgData name="Japan Sun Shubin" userId="90e3a638bb69b60f" providerId="LiveId" clId="{7C8623E0-A6C6-492A-9326-CD9BCF415888}" dt="2022-03-15T10:08:04.188" v="3076" actId="20577"/>
          <ac:spMkLst>
            <pc:docMk/>
            <pc:sldMk cId="308975253" sldId="679"/>
            <ac:spMk id="2" creationId="{EA85FC3B-08E2-4DD1-8BB4-01263A3C1C45}"/>
          </ac:spMkLst>
        </pc:spChg>
        <pc:spChg chg="mod">
          <ac:chgData name="Japan Sun Shubin" userId="90e3a638bb69b60f" providerId="LiveId" clId="{7C8623E0-A6C6-492A-9326-CD9BCF415888}" dt="2022-03-08T10:46:25.125" v="458"/>
          <ac:spMkLst>
            <pc:docMk/>
            <pc:sldMk cId="308975253" sldId="679"/>
            <ac:spMk id="3" creationId="{0408BA17-BD79-46D7-B888-850D5BAB4ADA}"/>
          </ac:spMkLst>
        </pc:spChg>
      </pc:sldChg>
      <pc:sldChg chg="modSp mod">
        <pc:chgData name="Japan Sun Shubin" userId="90e3a638bb69b60f" providerId="LiveId" clId="{7C8623E0-A6C6-492A-9326-CD9BCF415888}" dt="2022-03-08T10:48:01.285" v="477"/>
        <pc:sldMkLst>
          <pc:docMk/>
          <pc:sldMk cId="1067873616" sldId="680"/>
        </pc:sldMkLst>
        <pc:spChg chg="mod">
          <ac:chgData name="Japan Sun Shubin" userId="90e3a638bb69b60f" providerId="LiveId" clId="{7C8623E0-A6C6-492A-9326-CD9BCF415888}" dt="2022-03-08T10:48:01.285" v="477"/>
          <ac:spMkLst>
            <pc:docMk/>
            <pc:sldMk cId="1067873616" sldId="680"/>
            <ac:spMk id="5" creationId="{422FC2F7-6260-4F6E-BC78-D4D0D11003FD}"/>
          </ac:spMkLst>
        </pc:spChg>
      </pc:sldChg>
      <pc:sldChg chg="modSp mod">
        <pc:chgData name="Japan Sun Shubin" userId="90e3a638bb69b60f" providerId="LiveId" clId="{7C8623E0-A6C6-492A-9326-CD9BCF415888}" dt="2022-03-08T10:47:46.153" v="473"/>
        <pc:sldMkLst>
          <pc:docMk/>
          <pc:sldMk cId="3699622938" sldId="681"/>
        </pc:sldMkLst>
        <pc:spChg chg="mod">
          <ac:chgData name="Japan Sun Shubin" userId="90e3a638bb69b60f" providerId="LiveId" clId="{7C8623E0-A6C6-492A-9326-CD9BCF415888}" dt="2022-03-08T10:47:46.153" v="473"/>
          <ac:spMkLst>
            <pc:docMk/>
            <pc:sldMk cId="3699622938" sldId="681"/>
            <ac:spMk id="5" creationId="{422FC2F7-6260-4F6E-BC78-D4D0D11003FD}"/>
          </ac:spMkLst>
        </pc:spChg>
      </pc:sldChg>
      <pc:sldChg chg="addSp delSp modSp mod modNotesTx">
        <pc:chgData name="Japan Sun Shubin" userId="90e3a638bb69b60f" providerId="LiveId" clId="{7C8623E0-A6C6-492A-9326-CD9BCF415888}" dt="2022-03-13T07:31:33.471" v="1472" actId="20577"/>
        <pc:sldMkLst>
          <pc:docMk/>
          <pc:sldMk cId="2549996661" sldId="682"/>
        </pc:sldMkLst>
        <pc:spChg chg="mod">
          <ac:chgData name="Japan Sun Shubin" userId="90e3a638bb69b60f" providerId="LiveId" clId="{7C8623E0-A6C6-492A-9326-CD9BCF415888}" dt="2022-03-13T07:02:20.212" v="915" actId="20577"/>
          <ac:spMkLst>
            <pc:docMk/>
            <pc:sldMk cId="2549996661" sldId="682"/>
            <ac:spMk id="5" creationId="{E95FC109-19BE-4AD3-8678-637714E44CCE}"/>
          </ac:spMkLst>
        </pc:spChg>
        <pc:spChg chg="mod">
          <ac:chgData name="Japan Sun Shubin" userId="90e3a638bb69b60f" providerId="LiveId" clId="{7C8623E0-A6C6-492A-9326-CD9BCF415888}" dt="2022-03-13T07:26:37.983" v="1379" actId="1036"/>
          <ac:spMkLst>
            <pc:docMk/>
            <pc:sldMk cId="2549996661" sldId="682"/>
            <ac:spMk id="6" creationId="{B732022A-85F2-4668-9449-09078B700FB7}"/>
          </ac:spMkLst>
        </pc:spChg>
        <pc:spChg chg="mod">
          <ac:chgData name="Japan Sun Shubin" userId="90e3a638bb69b60f" providerId="LiveId" clId="{7C8623E0-A6C6-492A-9326-CD9BCF415888}" dt="2022-03-13T07:14:03.886" v="1072" actId="20577"/>
          <ac:spMkLst>
            <pc:docMk/>
            <pc:sldMk cId="2549996661" sldId="682"/>
            <ac:spMk id="7" creationId="{5AB1EDEA-9F40-45CB-A550-BB8BFAF93B7B}"/>
          </ac:spMkLst>
        </pc:spChg>
        <pc:spChg chg="mod">
          <ac:chgData name="Japan Sun Shubin" userId="90e3a638bb69b60f" providerId="LiveId" clId="{7C8623E0-A6C6-492A-9326-CD9BCF415888}" dt="2022-03-13T06:58:49.006" v="858" actId="20577"/>
          <ac:spMkLst>
            <pc:docMk/>
            <pc:sldMk cId="2549996661" sldId="682"/>
            <ac:spMk id="12" creationId="{D0F1B085-08B7-43AF-BDE9-E1AC2CF1FB33}"/>
          </ac:spMkLst>
        </pc:spChg>
        <pc:spChg chg="del">
          <ac:chgData name="Japan Sun Shubin" userId="90e3a638bb69b60f" providerId="LiveId" clId="{7C8623E0-A6C6-492A-9326-CD9BCF415888}" dt="2022-03-13T07:18:04.016" v="1192" actId="478"/>
          <ac:spMkLst>
            <pc:docMk/>
            <pc:sldMk cId="2549996661" sldId="682"/>
            <ac:spMk id="18" creationId="{BBA22E2B-ADED-4937-B888-51A648862A89}"/>
          </ac:spMkLst>
        </pc:spChg>
        <pc:spChg chg="mod">
          <ac:chgData name="Japan Sun Shubin" userId="90e3a638bb69b60f" providerId="LiveId" clId="{7C8623E0-A6C6-492A-9326-CD9BCF415888}" dt="2022-03-13T07:19:06.009" v="1230" actId="20577"/>
          <ac:spMkLst>
            <pc:docMk/>
            <pc:sldMk cId="2549996661" sldId="682"/>
            <ac:spMk id="35" creationId="{87A73663-3912-41A4-B22E-BF8B94A5B9D3}"/>
          </ac:spMkLst>
        </pc:spChg>
        <pc:spChg chg="mod">
          <ac:chgData name="Japan Sun Shubin" userId="90e3a638bb69b60f" providerId="LiveId" clId="{7C8623E0-A6C6-492A-9326-CD9BCF415888}" dt="2022-03-13T07:22:48.221" v="1315" actId="1076"/>
          <ac:spMkLst>
            <pc:docMk/>
            <pc:sldMk cId="2549996661" sldId="682"/>
            <ac:spMk id="37" creationId="{E8A5FE4E-B7D3-48D7-9A47-7D5AD943346E}"/>
          </ac:spMkLst>
        </pc:spChg>
        <pc:spChg chg="mod">
          <ac:chgData name="Japan Sun Shubin" userId="90e3a638bb69b60f" providerId="LiveId" clId="{7C8623E0-A6C6-492A-9326-CD9BCF415888}" dt="2022-03-13T07:26:26.387" v="1353" actId="14100"/>
          <ac:spMkLst>
            <pc:docMk/>
            <pc:sldMk cId="2549996661" sldId="682"/>
            <ac:spMk id="43" creationId="{64803CE8-CE3E-46F7-94E7-3D73143AA731}"/>
          </ac:spMkLst>
        </pc:spChg>
        <pc:spChg chg="mod">
          <ac:chgData name="Japan Sun Shubin" userId="90e3a638bb69b60f" providerId="LiveId" clId="{7C8623E0-A6C6-492A-9326-CD9BCF415888}" dt="2022-03-13T07:15:20.503" v="1124" actId="20577"/>
          <ac:spMkLst>
            <pc:docMk/>
            <pc:sldMk cId="2549996661" sldId="682"/>
            <ac:spMk id="58" creationId="{CE06EB54-1B34-4059-93E8-758FB507DD45}"/>
          </ac:spMkLst>
        </pc:spChg>
        <pc:spChg chg="mod">
          <ac:chgData name="Japan Sun Shubin" userId="90e3a638bb69b60f" providerId="LiveId" clId="{7C8623E0-A6C6-492A-9326-CD9BCF415888}" dt="2022-03-13T07:12:08.236" v="1014" actId="14100"/>
          <ac:spMkLst>
            <pc:docMk/>
            <pc:sldMk cId="2549996661" sldId="682"/>
            <ac:spMk id="66" creationId="{F4645365-94A6-4586-8E00-D15C5C018F14}"/>
          </ac:spMkLst>
        </pc:spChg>
        <pc:spChg chg="del">
          <ac:chgData name="Japan Sun Shubin" userId="90e3a638bb69b60f" providerId="LiveId" clId="{7C8623E0-A6C6-492A-9326-CD9BCF415888}" dt="2022-03-13T06:58:22.114" v="845" actId="478"/>
          <ac:spMkLst>
            <pc:docMk/>
            <pc:sldMk cId="2549996661" sldId="682"/>
            <ac:spMk id="69" creationId="{AAF56D82-25CA-4031-8F0F-B917739F9B96}"/>
          </ac:spMkLst>
        </pc:spChg>
        <pc:spChg chg="mod">
          <ac:chgData name="Japan Sun Shubin" userId="90e3a638bb69b60f" providerId="LiveId" clId="{7C8623E0-A6C6-492A-9326-CD9BCF415888}" dt="2022-03-13T07:25:18.876" v="1337" actId="20577"/>
          <ac:spMkLst>
            <pc:docMk/>
            <pc:sldMk cId="2549996661" sldId="682"/>
            <ac:spMk id="70" creationId="{82D58665-B0C3-429E-B201-6B9D8E57D58B}"/>
          </ac:spMkLst>
        </pc:spChg>
        <pc:spChg chg="mod">
          <ac:chgData name="Japan Sun Shubin" userId="90e3a638bb69b60f" providerId="LiveId" clId="{7C8623E0-A6C6-492A-9326-CD9BCF415888}" dt="2022-03-13T07:16:32.423" v="1144" actId="14100"/>
          <ac:spMkLst>
            <pc:docMk/>
            <pc:sldMk cId="2549996661" sldId="682"/>
            <ac:spMk id="78" creationId="{323CAB79-A3AD-4FC4-88EC-BF3B954AD720}"/>
          </ac:spMkLst>
        </pc:spChg>
        <pc:spChg chg="add mod">
          <ac:chgData name="Japan Sun Shubin" userId="90e3a638bb69b60f" providerId="LiveId" clId="{7C8623E0-A6C6-492A-9326-CD9BCF415888}" dt="2022-03-13T07:09:37.741" v="940" actId="20577"/>
          <ac:spMkLst>
            <pc:docMk/>
            <pc:sldMk cId="2549996661" sldId="682"/>
            <ac:spMk id="86" creationId="{A4357FBD-4E63-4EB0-8105-6D9DA06399DA}"/>
          </ac:spMkLst>
        </pc:spChg>
        <pc:spChg chg="mod">
          <ac:chgData name="Japan Sun Shubin" userId="90e3a638bb69b60f" providerId="LiveId" clId="{7C8623E0-A6C6-492A-9326-CD9BCF415888}" dt="2022-03-13T07:08:06.077" v="927" actId="20577"/>
          <ac:spMkLst>
            <pc:docMk/>
            <pc:sldMk cId="2549996661" sldId="682"/>
            <ac:spMk id="90" creationId="{2A540C73-52C3-4A46-95C7-FE3609692043}"/>
          </ac:spMkLst>
        </pc:spChg>
        <pc:spChg chg="add mod">
          <ac:chgData name="Japan Sun Shubin" userId="90e3a638bb69b60f" providerId="LiveId" clId="{7C8623E0-A6C6-492A-9326-CD9BCF415888}" dt="2022-03-13T07:12:53.139" v="1020" actId="1076"/>
          <ac:spMkLst>
            <pc:docMk/>
            <pc:sldMk cId="2549996661" sldId="682"/>
            <ac:spMk id="93" creationId="{5DF4F3D1-6369-464D-A595-1634DED32446}"/>
          </ac:spMkLst>
        </pc:spChg>
        <pc:spChg chg="add mod">
          <ac:chgData name="Japan Sun Shubin" userId="90e3a638bb69b60f" providerId="LiveId" clId="{7C8623E0-A6C6-492A-9326-CD9BCF415888}" dt="2022-03-13T07:12:40.495" v="1019" actId="1076"/>
          <ac:spMkLst>
            <pc:docMk/>
            <pc:sldMk cId="2549996661" sldId="682"/>
            <ac:spMk id="96" creationId="{85B309E6-3283-4BF3-B2C5-9F17F49D0E98}"/>
          </ac:spMkLst>
        </pc:spChg>
        <pc:spChg chg="mod">
          <ac:chgData name="Japan Sun Shubin" userId="90e3a638bb69b60f" providerId="LiveId" clId="{7C8623E0-A6C6-492A-9326-CD9BCF415888}" dt="2022-03-13T07:00:09.104" v="869" actId="20577"/>
          <ac:spMkLst>
            <pc:docMk/>
            <pc:sldMk cId="2549996661" sldId="682"/>
            <ac:spMk id="97" creationId="{7281A289-AC00-4073-92CF-8B4E0D7A37D0}"/>
          </ac:spMkLst>
        </pc:spChg>
        <pc:spChg chg="mod">
          <ac:chgData name="Japan Sun Shubin" userId="90e3a638bb69b60f" providerId="LiveId" clId="{7C8623E0-A6C6-492A-9326-CD9BCF415888}" dt="2022-03-13T07:20:30.686" v="1276" actId="14100"/>
          <ac:spMkLst>
            <pc:docMk/>
            <pc:sldMk cId="2549996661" sldId="682"/>
            <ac:spMk id="112" creationId="{C57DE37B-F1A8-4A78-AE70-35612F9C37D1}"/>
          </ac:spMkLst>
        </pc:spChg>
        <pc:spChg chg="mod">
          <ac:chgData name="Japan Sun Shubin" userId="90e3a638bb69b60f" providerId="LiveId" clId="{7C8623E0-A6C6-492A-9326-CD9BCF415888}" dt="2022-03-13T07:18:44.482" v="1202" actId="14100"/>
          <ac:spMkLst>
            <pc:docMk/>
            <pc:sldMk cId="2549996661" sldId="682"/>
            <ac:spMk id="127" creationId="{4F481B69-75D8-4D3F-8458-10E19F1FABFA}"/>
          </ac:spMkLst>
        </pc:spChg>
        <pc:spChg chg="add mod">
          <ac:chgData name="Japan Sun Shubin" userId="90e3a638bb69b60f" providerId="LiveId" clId="{7C8623E0-A6C6-492A-9326-CD9BCF415888}" dt="2022-03-13T07:22:40.154" v="1314" actId="14100"/>
          <ac:spMkLst>
            <pc:docMk/>
            <pc:sldMk cId="2549996661" sldId="682"/>
            <ac:spMk id="136" creationId="{F2E04B7D-B152-4A92-88A9-A20C5B33E3FD}"/>
          </ac:spMkLst>
        </pc:spChg>
        <pc:spChg chg="mod">
          <ac:chgData name="Japan Sun Shubin" userId="90e3a638bb69b60f" providerId="LiveId" clId="{7C8623E0-A6C6-492A-9326-CD9BCF415888}" dt="2022-03-13T07:21:11.350" v="1279" actId="1076"/>
          <ac:spMkLst>
            <pc:docMk/>
            <pc:sldMk cId="2549996661" sldId="682"/>
            <ac:spMk id="143" creationId="{9A8159C6-C67E-4D0C-BE3C-0556C7D4AF0A}"/>
          </ac:spMkLst>
        </pc:spChg>
        <pc:spChg chg="add mod">
          <ac:chgData name="Japan Sun Shubin" userId="90e3a638bb69b60f" providerId="LiveId" clId="{7C8623E0-A6C6-492A-9326-CD9BCF415888}" dt="2022-03-13T07:23:18.298" v="1326" actId="20577"/>
          <ac:spMkLst>
            <pc:docMk/>
            <pc:sldMk cId="2549996661" sldId="682"/>
            <ac:spMk id="144" creationId="{E4CF0104-15BB-4077-ADE2-0BB53E7E6C2D}"/>
          </ac:spMkLst>
        </pc:spChg>
        <pc:spChg chg="mod">
          <ac:chgData name="Japan Sun Shubin" userId="90e3a638bb69b60f" providerId="LiveId" clId="{7C8623E0-A6C6-492A-9326-CD9BCF415888}" dt="2022-03-13T07:26:43.454" v="1381" actId="1035"/>
          <ac:spMkLst>
            <pc:docMk/>
            <pc:sldMk cId="2549996661" sldId="682"/>
            <ac:spMk id="145" creationId="{5538BB1F-78D7-449C-9BDB-E1BF7E134660}"/>
          </ac:spMkLst>
        </pc:spChg>
        <pc:spChg chg="add mod">
          <ac:chgData name="Japan Sun Shubin" userId="90e3a638bb69b60f" providerId="LiveId" clId="{7C8623E0-A6C6-492A-9326-CD9BCF415888}" dt="2022-03-13T07:27:02.542" v="1384" actId="1076"/>
          <ac:spMkLst>
            <pc:docMk/>
            <pc:sldMk cId="2549996661" sldId="682"/>
            <ac:spMk id="148" creationId="{404BF3A4-69A7-439A-A987-C0F117D26DEE}"/>
          </ac:spMkLst>
        </pc:spChg>
        <pc:spChg chg="del">
          <ac:chgData name="Japan Sun Shubin" userId="90e3a638bb69b60f" providerId="LiveId" clId="{7C8623E0-A6C6-492A-9326-CD9BCF415888}" dt="2022-03-13T07:24:03.006" v="1327" actId="478"/>
          <ac:spMkLst>
            <pc:docMk/>
            <pc:sldMk cId="2549996661" sldId="682"/>
            <ac:spMk id="152" creationId="{C72DA8C4-31A4-486F-B023-676A9F3F5184}"/>
          </ac:spMkLst>
        </pc:spChg>
        <pc:spChg chg="mod">
          <ac:chgData name="Japan Sun Shubin" userId="90e3a638bb69b60f" providerId="LiveId" clId="{7C8623E0-A6C6-492A-9326-CD9BCF415888}" dt="2022-03-13T07:28:15.760" v="1438" actId="1036"/>
          <ac:spMkLst>
            <pc:docMk/>
            <pc:sldMk cId="2549996661" sldId="682"/>
            <ac:spMk id="181" creationId="{D2EB5CE3-565E-4048-8E7D-E007567F0736}"/>
          </ac:spMkLst>
        </pc:spChg>
        <pc:cxnChg chg="mod">
          <ac:chgData name="Japan Sun Shubin" userId="90e3a638bb69b60f" providerId="LiveId" clId="{7C8623E0-A6C6-492A-9326-CD9BCF415888}" dt="2022-03-13T07:11:20.242" v="961" actId="14100"/>
          <ac:cxnSpMkLst>
            <pc:docMk/>
            <pc:sldMk cId="2549996661" sldId="682"/>
            <ac:cxnSpMk id="15" creationId="{20DD6D47-6149-4508-9885-55D574D17421}"/>
          </ac:cxnSpMkLst>
        </pc:cxnChg>
        <pc:cxnChg chg="mod">
          <ac:chgData name="Japan Sun Shubin" userId="90e3a638bb69b60f" providerId="LiveId" clId="{7C8623E0-A6C6-492A-9326-CD9BCF415888}" dt="2022-03-13T07:18:52.907" v="1203" actId="14100"/>
          <ac:cxnSpMkLst>
            <pc:docMk/>
            <pc:sldMk cId="2549996661" sldId="682"/>
            <ac:cxnSpMk id="22" creationId="{766C66FB-E308-4BCA-AD41-2A40BB2FC76B}"/>
          </ac:cxnSpMkLst>
        </pc:cxnChg>
        <pc:cxnChg chg="mod">
          <ac:chgData name="Japan Sun Shubin" userId="90e3a638bb69b60f" providerId="LiveId" clId="{7C8623E0-A6C6-492A-9326-CD9BCF415888}" dt="2022-03-13T07:00:07.334" v="866" actId="20577"/>
          <ac:cxnSpMkLst>
            <pc:docMk/>
            <pc:sldMk cId="2549996661" sldId="682"/>
            <ac:cxnSpMk id="29" creationId="{F80D418B-288F-4270-9F8A-423B80548D26}"/>
          </ac:cxnSpMkLst>
        </pc:cxnChg>
        <pc:cxnChg chg="mod">
          <ac:chgData name="Japan Sun Shubin" userId="90e3a638bb69b60f" providerId="LiveId" clId="{7C8623E0-A6C6-492A-9326-CD9BCF415888}" dt="2022-03-13T07:21:11.350" v="1279" actId="1076"/>
          <ac:cxnSpMkLst>
            <pc:docMk/>
            <pc:sldMk cId="2549996661" sldId="682"/>
            <ac:cxnSpMk id="39" creationId="{1046F22F-7D74-471B-8F56-2A6A2EF0BF8F}"/>
          </ac:cxnSpMkLst>
        </pc:cxnChg>
        <pc:cxnChg chg="mod">
          <ac:chgData name="Japan Sun Shubin" userId="90e3a638bb69b60f" providerId="LiveId" clId="{7C8623E0-A6C6-492A-9326-CD9BCF415888}" dt="2022-03-13T07:26:37.983" v="1379" actId="1036"/>
          <ac:cxnSpMkLst>
            <pc:docMk/>
            <pc:sldMk cId="2549996661" sldId="682"/>
            <ac:cxnSpMk id="41" creationId="{030953DC-C222-4709-BCFE-995B8752BEA4}"/>
          </ac:cxnSpMkLst>
        </pc:cxnChg>
        <pc:cxnChg chg="mod">
          <ac:chgData name="Japan Sun Shubin" userId="90e3a638bb69b60f" providerId="LiveId" clId="{7C8623E0-A6C6-492A-9326-CD9BCF415888}" dt="2022-03-13T07:20:30.686" v="1276" actId="14100"/>
          <ac:cxnSpMkLst>
            <pc:docMk/>
            <pc:sldMk cId="2549996661" sldId="682"/>
            <ac:cxnSpMk id="47" creationId="{6EF53AD3-3F95-4747-98C2-B86E21DD4D93}"/>
          </ac:cxnSpMkLst>
        </pc:cxnChg>
        <pc:cxnChg chg="mod">
          <ac:chgData name="Japan Sun Shubin" userId="90e3a638bb69b60f" providerId="LiveId" clId="{7C8623E0-A6C6-492A-9326-CD9BCF415888}" dt="2022-03-13T07:26:12.895" v="1352" actId="14100"/>
          <ac:cxnSpMkLst>
            <pc:docMk/>
            <pc:sldMk cId="2549996661" sldId="682"/>
            <ac:cxnSpMk id="48" creationId="{6F2F4C55-FA25-46AA-9085-A723A8E0D5E5}"/>
          </ac:cxnSpMkLst>
        </pc:cxnChg>
        <pc:cxnChg chg="mod">
          <ac:chgData name="Japan Sun Shubin" userId="90e3a638bb69b60f" providerId="LiveId" clId="{7C8623E0-A6C6-492A-9326-CD9BCF415888}" dt="2022-03-13T07:28:15.760" v="1438" actId="1036"/>
          <ac:cxnSpMkLst>
            <pc:docMk/>
            <pc:sldMk cId="2549996661" sldId="682"/>
            <ac:cxnSpMk id="52" creationId="{6490D413-8A3F-47BE-B6DF-80516D58C3AF}"/>
          </ac:cxnSpMkLst>
        </pc:cxnChg>
        <pc:cxnChg chg="mod">
          <ac:chgData name="Japan Sun Shubin" userId="90e3a638bb69b60f" providerId="LiveId" clId="{7C8623E0-A6C6-492A-9326-CD9BCF415888}" dt="2022-03-13T07:12:40.495" v="1019" actId="1076"/>
          <ac:cxnSpMkLst>
            <pc:docMk/>
            <pc:sldMk cId="2549996661" sldId="682"/>
            <ac:cxnSpMk id="60" creationId="{B9CA4202-51B2-4C6F-8F87-284A19AA5AB3}"/>
          </ac:cxnSpMkLst>
        </pc:cxnChg>
        <pc:cxnChg chg="mod">
          <ac:chgData name="Japan Sun Shubin" userId="90e3a638bb69b60f" providerId="LiveId" clId="{7C8623E0-A6C6-492A-9326-CD9BCF415888}" dt="2022-03-13T07:20:30.686" v="1276" actId="14100"/>
          <ac:cxnSpMkLst>
            <pc:docMk/>
            <pc:sldMk cId="2549996661" sldId="682"/>
            <ac:cxnSpMk id="67" creationId="{97D90038-EAA5-4593-8946-5903BB38B930}"/>
          </ac:cxnSpMkLst>
        </pc:cxnChg>
        <pc:cxnChg chg="mod">
          <ac:chgData name="Japan Sun Shubin" userId="90e3a638bb69b60f" providerId="LiveId" clId="{7C8623E0-A6C6-492A-9326-CD9BCF415888}" dt="2022-03-13T07:00:07.334" v="866" actId="20577"/>
          <ac:cxnSpMkLst>
            <pc:docMk/>
            <pc:sldMk cId="2549996661" sldId="682"/>
            <ac:cxnSpMk id="71" creationId="{D28CE54E-BE29-4886-B620-2312A361CCC1}"/>
          </ac:cxnSpMkLst>
        </pc:cxnChg>
        <pc:cxnChg chg="mod">
          <ac:chgData name="Japan Sun Shubin" userId="90e3a638bb69b60f" providerId="LiveId" clId="{7C8623E0-A6C6-492A-9326-CD9BCF415888}" dt="2022-03-13T07:11:24.398" v="962" actId="14100"/>
          <ac:cxnSpMkLst>
            <pc:docMk/>
            <pc:sldMk cId="2549996661" sldId="682"/>
            <ac:cxnSpMk id="74" creationId="{0B97F5FF-6472-4E8F-A9F2-792448F84C0C}"/>
          </ac:cxnSpMkLst>
        </pc:cxnChg>
        <pc:cxnChg chg="mod">
          <ac:chgData name="Japan Sun Shubin" userId="90e3a638bb69b60f" providerId="LiveId" clId="{7C8623E0-A6C6-492A-9326-CD9BCF415888}" dt="2022-03-13T07:22:48.221" v="1315" actId="1076"/>
          <ac:cxnSpMkLst>
            <pc:docMk/>
            <pc:sldMk cId="2549996661" sldId="682"/>
            <ac:cxnSpMk id="77" creationId="{EF4D3967-C248-4C41-AF5E-07E70437E331}"/>
          </ac:cxnSpMkLst>
        </pc:cxnChg>
        <pc:cxnChg chg="mod">
          <ac:chgData name="Japan Sun Shubin" userId="90e3a638bb69b60f" providerId="LiveId" clId="{7C8623E0-A6C6-492A-9326-CD9BCF415888}" dt="2022-03-13T07:26:26.387" v="1353" actId="14100"/>
          <ac:cxnSpMkLst>
            <pc:docMk/>
            <pc:sldMk cId="2549996661" sldId="682"/>
            <ac:cxnSpMk id="80" creationId="{9C35F133-54D6-4646-BD73-54A292F8DC2B}"/>
          </ac:cxnSpMkLst>
        </pc:cxnChg>
        <pc:cxnChg chg="mod">
          <ac:chgData name="Japan Sun Shubin" userId="90e3a638bb69b60f" providerId="LiveId" clId="{7C8623E0-A6C6-492A-9326-CD9BCF415888}" dt="2022-03-13T07:00:07.334" v="866" actId="20577"/>
          <ac:cxnSpMkLst>
            <pc:docMk/>
            <pc:sldMk cId="2549996661" sldId="682"/>
            <ac:cxnSpMk id="82" creationId="{48CDFA0B-CDFB-4A08-BD4C-460C4C0CAD83}"/>
          </ac:cxnSpMkLst>
        </pc:cxnChg>
        <pc:cxnChg chg="mod">
          <ac:chgData name="Japan Sun Shubin" userId="90e3a638bb69b60f" providerId="LiveId" clId="{7C8623E0-A6C6-492A-9326-CD9BCF415888}" dt="2022-03-13T07:07:57.979" v="924" actId="1076"/>
          <ac:cxnSpMkLst>
            <pc:docMk/>
            <pc:sldMk cId="2549996661" sldId="682"/>
            <ac:cxnSpMk id="85" creationId="{ACF79BA6-46A2-4397-A0D9-4CD670653269}"/>
          </ac:cxnSpMkLst>
        </pc:cxnChg>
        <pc:cxnChg chg="mod">
          <ac:chgData name="Japan Sun Shubin" userId="90e3a638bb69b60f" providerId="LiveId" clId="{7C8623E0-A6C6-492A-9326-CD9BCF415888}" dt="2022-03-13T07:12:53.139" v="1020" actId="1076"/>
          <ac:cxnSpMkLst>
            <pc:docMk/>
            <pc:sldMk cId="2549996661" sldId="682"/>
            <ac:cxnSpMk id="89" creationId="{19EAE7C7-C1E0-4B02-A850-FF4A375968CB}"/>
          </ac:cxnSpMkLst>
        </pc:cxnChg>
        <pc:cxnChg chg="add mod">
          <ac:chgData name="Japan Sun Shubin" userId="90e3a638bb69b60f" providerId="LiveId" clId="{7C8623E0-A6C6-492A-9326-CD9BCF415888}" dt="2022-03-13T07:09:48.268" v="943" actId="14100"/>
          <ac:cxnSpMkLst>
            <pc:docMk/>
            <pc:sldMk cId="2549996661" sldId="682"/>
            <ac:cxnSpMk id="92" creationId="{4680D7CE-27A9-4ABE-BFE6-AFEFC310193C}"/>
          </ac:cxnSpMkLst>
        </pc:cxnChg>
        <pc:cxnChg chg="mod">
          <ac:chgData name="Japan Sun Shubin" userId="90e3a638bb69b60f" providerId="LiveId" clId="{7C8623E0-A6C6-492A-9326-CD9BCF415888}" dt="2022-03-13T07:00:07.334" v="866" actId="20577"/>
          <ac:cxnSpMkLst>
            <pc:docMk/>
            <pc:sldMk cId="2549996661" sldId="682"/>
            <ac:cxnSpMk id="98" creationId="{09C4CA6A-F535-4660-A785-CCCDB54A608C}"/>
          </ac:cxnSpMkLst>
        </pc:cxnChg>
        <pc:cxnChg chg="add mod">
          <ac:chgData name="Japan Sun Shubin" userId="90e3a638bb69b60f" providerId="LiveId" clId="{7C8623E0-A6C6-492A-9326-CD9BCF415888}" dt="2022-03-13T07:15:44.732" v="1128" actId="14100"/>
          <ac:cxnSpMkLst>
            <pc:docMk/>
            <pc:sldMk cId="2549996661" sldId="682"/>
            <ac:cxnSpMk id="101" creationId="{CEEB1B51-D703-4AA4-BE3A-13D1EA924DC6}"/>
          </ac:cxnSpMkLst>
        </pc:cxnChg>
        <pc:cxnChg chg="mod">
          <ac:chgData name="Japan Sun Shubin" userId="90e3a638bb69b60f" providerId="LiveId" clId="{7C8623E0-A6C6-492A-9326-CD9BCF415888}" dt="2022-03-13T07:26:37.983" v="1379" actId="1036"/>
          <ac:cxnSpMkLst>
            <pc:docMk/>
            <pc:sldMk cId="2549996661" sldId="682"/>
            <ac:cxnSpMk id="104" creationId="{52846C9D-38E1-4C15-997E-01D915A32BD1}"/>
          </ac:cxnSpMkLst>
        </pc:cxnChg>
        <pc:cxnChg chg="add del mod">
          <ac:chgData name="Japan Sun Shubin" userId="90e3a638bb69b60f" providerId="LiveId" clId="{7C8623E0-A6C6-492A-9326-CD9BCF415888}" dt="2022-03-13T07:21:11.350" v="1279" actId="1076"/>
          <ac:cxnSpMkLst>
            <pc:docMk/>
            <pc:sldMk cId="2549996661" sldId="682"/>
            <ac:cxnSpMk id="108" creationId="{F34AAD49-861E-45E1-B3AD-9F3CD4F73397}"/>
          </ac:cxnSpMkLst>
        </pc:cxnChg>
        <pc:cxnChg chg="add mod">
          <ac:chgData name="Japan Sun Shubin" userId="90e3a638bb69b60f" providerId="LiveId" clId="{7C8623E0-A6C6-492A-9326-CD9BCF415888}" dt="2022-03-13T07:30:27.897" v="1444" actId="14100"/>
          <ac:cxnSpMkLst>
            <pc:docMk/>
            <pc:sldMk cId="2549996661" sldId="682"/>
            <ac:cxnSpMk id="153" creationId="{78A597F2-BB45-4F3E-8B1C-09A8EF3EB954}"/>
          </ac:cxnSpMkLst>
        </pc:cxnChg>
        <pc:cxnChg chg="del mod">
          <ac:chgData name="Japan Sun Shubin" userId="90e3a638bb69b60f" providerId="LiveId" clId="{7C8623E0-A6C6-492A-9326-CD9BCF415888}" dt="2022-03-13T07:18:23.638" v="1198" actId="478"/>
          <ac:cxnSpMkLst>
            <pc:docMk/>
            <pc:sldMk cId="2549996661" sldId="682"/>
            <ac:cxnSpMk id="154" creationId="{AB56D9F3-607F-4A2A-9E70-22BB9E828704}"/>
          </ac:cxnSpMkLst>
        </pc:cxnChg>
        <pc:cxnChg chg="add mod">
          <ac:chgData name="Japan Sun Shubin" userId="90e3a638bb69b60f" providerId="LiveId" clId="{7C8623E0-A6C6-492A-9326-CD9BCF415888}" dt="2022-03-13T07:30:19.681" v="1442" actId="14100"/>
          <ac:cxnSpMkLst>
            <pc:docMk/>
            <pc:sldMk cId="2549996661" sldId="682"/>
            <ac:cxnSpMk id="155" creationId="{295345BE-AFF2-4E3B-B9FE-71219091F0AB}"/>
          </ac:cxnSpMkLst>
        </pc:cxnChg>
        <pc:cxnChg chg="add mod">
          <ac:chgData name="Japan Sun Shubin" userId="90e3a638bb69b60f" providerId="LiveId" clId="{7C8623E0-A6C6-492A-9326-CD9BCF415888}" dt="2022-03-13T07:28:29.673" v="1440" actId="14100"/>
          <ac:cxnSpMkLst>
            <pc:docMk/>
            <pc:sldMk cId="2549996661" sldId="682"/>
            <ac:cxnSpMk id="156" creationId="{C8A27A84-5111-4782-9373-DC89303B3153}"/>
          </ac:cxnSpMkLst>
        </pc:cxnChg>
        <pc:cxnChg chg="add mod">
          <ac:chgData name="Japan Sun Shubin" userId="90e3a638bb69b60f" providerId="LiveId" clId="{7C8623E0-A6C6-492A-9326-CD9BCF415888}" dt="2022-03-13T07:28:15.760" v="1438" actId="1036"/>
          <ac:cxnSpMkLst>
            <pc:docMk/>
            <pc:sldMk cId="2549996661" sldId="682"/>
            <ac:cxnSpMk id="157" creationId="{67C0DF62-F6F5-44A5-9F8D-56B571069B1E}"/>
          </ac:cxnSpMkLst>
        </pc:cxnChg>
        <pc:cxnChg chg="add mod">
          <ac:chgData name="Japan Sun Shubin" userId="90e3a638bb69b60f" providerId="LiveId" clId="{7C8623E0-A6C6-492A-9326-CD9BCF415888}" dt="2022-03-13T07:30:37.120" v="1447" actId="14100"/>
          <ac:cxnSpMkLst>
            <pc:docMk/>
            <pc:sldMk cId="2549996661" sldId="682"/>
            <ac:cxnSpMk id="165" creationId="{ECCE07B1-2CE9-4B82-A88E-9993C91181E2}"/>
          </ac:cxnSpMkLst>
        </pc:cxnChg>
        <pc:cxnChg chg="mod">
          <ac:chgData name="Japan Sun Shubin" userId="90e3a638bb69b60f" providerId="LiveId" clId="{7C8623E0-A6C6-492A-9326-CD9BCF415888}" dt="2022-03-13T07:26:43.454" v="1381" actId="1035"/>
          <ac:cxnSpMkLst>
            <pc:docMk/>
            <pc:sldMk cId="2549996661" sldId="682"/>
            <ac:cxnSpMk id="175" creationId="{5AC69CE1-F017-4372-A3D5-B879ADBBA10C}"/>
          </ac:cxnSpMkLst>
        </pc:cxnChg>
        <pc:cxnChg chg="del mod">
          <ac:chgData name="Japan Sun Shubin" userId="90e3a638bb69b60f" providerId="LiveId" clId="{7C8623E0-A6C6-492A-9326-CD9BCF415888}" dt="2022-03-13T07:24:08.212" v="1328" actId="478"/>
          <ac:cxnSpMkLst>
            <pc:docMk/>
            <pc:sldMk cId="2549996661" sldId="682"/>
            <ac:cxnSpMk id="178" creationId="{852C29AE-BCA3-41D2-A8D5-45EE7EBBF031}"/>
          </ac:cxnSpMkLst>
        </pc:cxnChg>
        <pc:cxnChg chg="del mod">
          <ac:chgData name="Japan Sun Shubin" userId="90e3a638bb69b60f" providerId="LiveId" clId="{7C8623E0-A6C6-492A-9326-CD9BCF415888}" dt="2022-03-13T07:18:20.102" v="1197" actId="478"/>
          <ac:cxnSpMkLst>
            <pc:docMk/>
            <pc:sldMk cId="2549996661" sldId="682"/>
            <ac:cxnSpMk id="179" creationId="{3F4C8FC0-2256-47BC-8D8D-A4A02FD7C3B9}"/>
          </ac:cxnSpMkLst>
        </pc:cxnChg>
        <pc:cxnChg chg="mod">
          <ac:chgData name="Japan Sun Shubin" userId="90e3a638bb69b60f" providerId="LiveId" clId="{7C8623E0-A6C6-492A-9326-CD9BCF415888}" dt="2022-03-13T07:27:09.557" v="1386" actId="14100"/>
          <ac:cxnSpMkLst>
            <pc:docMk/>
            <pc:sldMk cId="2549996661" sldId="682"/>
            <ac:cxnSpMk id="182" creationId="{37F15553-54C1-4EDE-9F03-FF27E444A4C2}"/>
          </ac:cxnSpMkLst>
        </pc:cxnChg>
        <pc:cxnChg chg="mod">
          <ac:chgData name="Japan Sun Shubin" userId="90e3a638bb69b60f" providerId="LiveId" clId="{7C8623E0-A6C6-492A-9326-CD9BCF415888}" dt="2022-03-13T07:21:11.350" v="1279" actId="1076"/>
          <ac:cxnSpMkLst>
            <pc:docMk/>
            <pc:sldMk cId="2549996661" sldId="682"/>
            <ac:cxnSpMk id="184" creationId="{1826E6A7-19F5-4FFF-A4DF-B1B74CE37913}"/>
          </ac:cxnSpMkLst>
        </pc:cxnChg>
      </pc:sldChg>
      <pc:sldChg chg="modSp mod">
        <pc:chgData name="Japan Sun Shubin" userId="90e3a638bb69b60f" providerId="LiveId" clId="{7C8623E0-A6C6-492A-9326-CD9BCF415888}" dt="2022-03-13T08:43:06.389" v="2313" actId="6549"/>
        <pc:sldMkLst>
          <pc:docMk/>
          <pc:sldMk cId="4189065916" sldId="683"/>
        </pc:sldMkLst>
        <pc:spChg chg="mod">
          <ac:chgData name="Japan Sun Shubin" userId="90e3a638bb69b60f" providerId="LiveId" clId="{7C8623E0-A6C6-492A-9326-CD9BCF415888}" dt="2022-03-13T08:43:06.389" v="2313" actId="6549"/>
          <ac:spMkLst>
            <pc:docMk/>
            <pc:sldMk cId="4189065916" sldId="683"/>
            <ac:spMk id="3" creationId="{05251D72-1A77-423B-AD57-EBE94B8465EC}"/>
          </ac:spMkLst>
        </pc:spChg>
      </pc:sldChg>
      <pc:sldChg chg="modSp mod">
        <pc:chgData name="Japan Sun Shubin" userId="90e3a638bb69b60f" providerId="LiveId" clId="{7C8623E0-A6C6-492A-9326-CD9BCF415888}" dt="2022-03-08T10:47:39.414" v="472"/>
        <pc:sldMkLst>
          <pc:docMk/>
          <pc:sldMk cId="3967871314" sldId="684"/>
        </pc:sldMkLst>
        <pc:spChg chg="mod">
          <ac:chgData name="Japan Sun Shubin" userId="90e3a638bb69b60f" providerId="LiveId" clId="{7C8623E0-A6C6-492A-9326-CD9BCF415888}" dt="2022-03-08T10:47:39.414" v="472"/>
          <ac:spMkLst>
            <pc:docMk/>
            <pc:sldMk cId="3967871314" sldId="684"/>
            <ac:spMk id="5" creationId="{422FC2F7-6260-4F6E-BC78-D4D0D11003FD}"/>
          </ac:spMkLst>
        </pc:spChg>
      </pc:sldChg>
      <pc:sldChg chg="modSp add del mod">
        <pc:chgData name="Japan Sun Shubin" userId="90e3a638bb69b60f" providerId="LiveId" clId="{7C8623E0-A6C6-492A-9326-CD9BCF415888}" dt="2022-03-18T05:38:24.357" v="5143" actId="2696"/>
        <pc:sldMkLst>
          <pc:docMk/>
          <pc:sldMk cId="1862492776" sldId="685"/>
        </pc:sldMkLst>
        <pc:spChg chg="mod">
          <ac:chgData name="Japan Sun Shubin" userId="90e3a638bb69b60f" providerId="LiveId" clId="{7C8623E0-A6C6-492A-9326-CD9BCF415888}" dt="2022-03-08T10:45:25.716" v="449" actId="20577"/>
          <ac:spMkLst>
            <pc:docMk/>
            <pc:sldMk cId="1862492776" sldId="685"/>
            <ac:spMk id="2" creationId="{AF04E50E-7182-49B7-A5F1-0A5DE444F265}"/>
          </ac:spMkLst>
        </pc:spChg>
        <pc:spChg chg="mod">
          <ac:chgData name="Japan Sun Shubin" userId="90e3a638bb69b60f" providerId="LiveId" clId="{7C8623E0-A6C6-492A-9326-CD9BCF415888}" dt="2022-03-08T10:46:01.142" v="455"/>
          <ac:spMkLst>
            <pc:docMk/>
            <pc:sldMk cId="1862492776" sldId="685"/>
            <ac:spMk id="3" creationId="{9CAECE34-5BB3-41B6-B239-B7564D64095E}"/>
          </ac:spMkLst>
        </pc:spChg>
      </pc:sldChg>
      <pc:sldChg chg="del">
        <pc:chgData name="Japan Sun Shubin" userId="90e3a638bb69b60f" providerId="LiveId" clId="{7C8623E0-A6C6-492A-9326-CD9BCF415888}" dt="2022-03-08T07:03:53.129" v="130" actId="2696"/>
        <pc:sldMkLst>
          <pc:docMk/>
          <pc:sldMk cId="3377003513" sldId="685"/>
        </pc:sldMkLst>
      </pc:sldChg>
      <pc:sldChg chg="add">
        <pc:chgData name="Japan Sun Shubin" userId="90e3a638bb69b60f" providerId="LiveId" clId="{7C8623E0-A6C6-492A-9326-CD9BCF415888}" dt="2022-03-18T05:38:34.188" v="5144"/>
        <pc:sldMkLst>
          <pc:docMk/>
          <pc:sldMk cId="3455971122" sldId="685"/>
        </pc:sldMkLst>
      </pc:sldChg>
      <pc:sldChg chg="modSp del mod ord">
        <pc:chgData name="Japan Sun Shubin" userId="90e3a638bb69b60f" providerId="LiveId" clId="{7C8623E0-A6C6-492A-9326-CD9BCF415888}" dt="2022-03-15T09:54:22.167" v="2959" actId="2696"/>
        <pc:sldMkLst>
          <pc:docMk/>
          <pc:sldMk cId="134564339" sldId="687"/>
        </pc:sldMkLst>
        <pc:spChg chg="mod">
          <ac:chgData name="Japan Sun Shubin" userId="90e3a638bb69b60f" providerId="LiveId" clId="{7C8623E0-A6C6-492A-9326-CD9BCF415888}" dt="2022-03-08T10:42:56.070" v="356" actId="12"/>
          <ac:spMkLst>
            <pc:docMk/>
            <pc:sldMk cId="134564339" sldId="687"/>
            <ac:spMk id="3" creationId="{82007757-01FF-4149-8379-269D21136825}"/>
          </ac:spMkLst>
        </pc:spChg>
      </pc:sldChg>
      <pc:sldChg chg="add">
        <pc:chgData name="Japan Sun Shubin" userId="90e3a638bb69b60f" providerId="LiveId" clId="{7C8623E0-A6C6-492A-9326-CD9BCF415888}" dt="2022-03-15T09:54:37.420" v="2960"/>
        <pc:sldMkLst>
          <pc:docMk/>
          <pc:sldMk cId="740428339" sldId="687"/>
        </pc:sldMkLst>
      </pc:sldChg>
      <pc:sldChg chg="modSp del mod">
        <pc:chgData name="Japan Sun Shubin" userId="90e3a638bb69b60f" providerId="LiveId" clId="{7C8623E0-A6C6-492A-9326-CD9BCF415888}" dt="2022-03-18T05:38:24.357" v="5143" actId="2696"/>
        <pc:sldMkLst>
          <pc:docMk/>
          <pc:sldMk cId="918679683" sldId="688"/>
        </pc:sldMkLst>
        <pc:spChg chg="mod">
          <ac:chgData name="Japan Sun Shubin" userId="90e3a638bb69b60f" providerId="LiveId" clId="{7C8623E0-A6C6-492A-9326-CD9BCF415888}" dt="2022-03-15T09:59:50.769" v="3041" actId="20577"/>
          <ac:spMkLst>
            <pc:docMk/>
            <pc:sldMk cId="918679683" sldId="688"/>
            <ac:spMk id="6" creationId="{D642363E-9D1D-48FF-ACDF-3FDA1DFC6AAD}"/>
          </ac:spMkLst>
        </pc:spChg>
      </pc:sldChg>
      <pc:sldChg chg="add">
        <pc:chgData name="Japan Sun Shubin" userId="90e3a638bb69b60f" providerId="LiveId" clId="{7C8623E0-A6C6-492A-9326-CD9BCF415888}" dt="2022-03-18T05:38:34.188" v="5144"/>
        <pc:sldMkLst>
          <pc:docMk/>
          <pc:sldMk cId="1691840922" sldId="688"/>
        </pc:sldMkLst>
      </pc:sldChg>
      <pc:sldChg chg="addSp delSp modSp del mod modClrScheme chgLayout">
        <pc:chgData name="Japan Sun Shubin" userId="90e3a638bb69b60f" providerId="LiveId" clId="{7C8623E0-A6C6-492A-9326-CD9BCF415888}" dt="2022-03-18T05:38:24.357" v="5143" actId="2696"/>
        <pc:sldMkLst>
          <pc:docMk/>
          <pc:sldMk cId="1185437025" sldId="689"/>
        </pc:sldMkLst>
        <pc:spChg chg="del mod ord">
          <ac:chgData name="Japan Sun Shubin" userId="90e3a638bb69b60f" providerId="LiveId" clId="{7C8623E0-A6C6-492A-9326-CD9BCF415888}" dt="2022-03-08T07:01:12.245" v="113" actId="700"/>
          <ac:spMkLst>
            <pc:docMk/>
            <pc:sldMk cId="1185437025" sldId="689"/>
            <ac:spMk id="2" creationId="{A3349E1B-EF83-40C0-A044-DB1C15D30632}"/>
          </ac:spMkLst>
        </pc:spChg>
        <pc:spChg chg="del mod ord">
          <ac:chgData name="Japan Sun Shubin" userId="90e3a638bb69b60f" providerId="LiveId" clId="{7C8623E0-A6C6-492A-9326-CD9BCF415888}" dt="2022-03-08T07:01:12.245" v="113" actId="700"/>
          <ac:spMkLst>
            <pc:docMk/>
            <pc:sldMk cId="1185437025" sldId="689"/>
            <ac:spMk id="3" creationId="{ECA06BFE-2E01-42F9-9194-D25E79581DA8}"/>
          </ac:spMkLst>
        </pc:spChg>
        <pc:spChg chg="mod ord">
          <ac:chgData name="Japan Sun Shubin" userId="90e3a638bb69b60f" providerId="LiveId" clId="{7C8623E0-A6C6-492A-9326-CD9BCF415888}" dt="2022-03-08T07:01:12.245" v="113" actId="700"/>
          <ac:spMkLst>
            <pc:docMk/>
            <pc:sldMk cId="1185437025" sldId="689"/>
            <ac:spMk id="4" creationId="{9C582D84-392C-4DDC-8044-04A7D1619B42}"/>
          </ac:spMkLst>
        </pc:spChg>
        <pc:spChg chg="mod ord">
          <ac:chgData name="Japan Sun Shubin" userId="90e3a638bb69b60f" providerId="LiveId" clId="{7C8623E0-A6C6-492A-9326-CD9BCF415888}" dt="2022-03-08T07:01:12.245" v="113" actId="700"/>
          <ac:spMkLst>
            <pc:docMk/>
            <pc:sldMk cId="1185437025" sldId="689"/>
            <ac:spMk id="5" creationId="{854A6E1C-5D9B-42C9-AD28-530E46309472}"/>
          </ac:spMkLst>
        </pc:spChg>
        <pc:spChg chg="add mod ord">
          <ac:chgData name="Japan Sun Shubin" userId="90e3a638bb69b60f" providerId="LiveId" clId="{7C8623E0-A6C6-492A-9326-CD9BCF415888}" dt="2022-03-08T10:44:26.835" v="399" actId="20577"/>
          <ac:spMkLst>
            <pc:docMk/>
            <pc:sldMk cId="1185437025" sldId="689"/>
            <ac:spMk id="6" creationId="{AD720F72-0850-4946-AF68-4AEACFC8F4C9}"/>
          </ac:spMkLst>
        </pc:spChg>
        <pc:spChg chg="add mod ord">
          <ac:chgData name="Japan Sun Shubin" userId="90e3a638bb69b60f" providerId="LiveId" clId="{7C8623E0-A6C6-492A-9326-CD9BCF415888}" dt="2022-03-08T10:45:58.151" v="454"/>
          <ac:spMkLst>
            <pc:docMk/>
            <pc:sldMk cId="1185437025" sldId="689"/>
            <ac:spMk id="7" creationId="{7C49363E-C884-4080-9A56-97F81C79E874}"/>
          </ac:spMkLst>
        </pc:spChg>
      </pc:sldChg>
      <pc:sldChg chg="add">
        <pc:chgData name="Japan Sun Shubin" userId="90e3a638bb69b60f" providerId="LiveId" clId="{7C8623E0-A6C6-492A-9326-CD9BCF415888}" dt="2022-03-18T05:38:34.188" v="5144"/>
        <pc:sldMkLst>
          <pc:docMk/>
          <pc:sldMk cId="1366593908" sldId="689"/>
        </pc:sldMkLst>
      </pc:sldChg>
      <pc:sldChg chg="add">
        <pc:chgData name="Japan Sun Shubin" userId="90e3a638bb69b60f" providerId="LiveId" clId="{7C8623E0-A6C6-492A-9326-CD9BCF415888}" dt="2022-03-15T09:54:37.420" v="2960"/>
        <pc:sldMkLst>
          <pc:docMk/>
          <pc:sldMk cId="821210674" sldId="691"/>
        </pc:sldMkLst>
      </pc:sldChg>
      <pc:sldChg chg="modSp del mod ord">
        <pc:chgData name="Japan Sun Shubin" userId="90e3a638bb69b60f" providerId="LiveId" clId="{7C8623E0-A6C6-492A-9326-CD9BCF415888}" dt="2022-03-15T09:54:22.167" v="2959" actId="2696"/>
        <pc:sldMkLst>
          <pc:docMk/>
          <pc:sldMk cId="1348711932" sldId="691"/>
        </pc:sldMkLst>
        <pc:spChg chg="mod">
          <ac:chgData name="Japan Sun Shubin" userId="90e3a638bb69b60f" providerId="LiveId" clId="{7C8623E0-A6C6-492A-9326-CD9BCF415888}" dt="2022-03-08T10:45:48.595" v="452"/>
          <ac:spMkLst>
            <pc:docMk/>
            <pc:sldMk cId="1348711932" sldId="691"/>
            <ac:spMk id="3" creationId="{82007757-01FF-4149-8379-269D21136825}"/>
          </ac:spMkLst>
        </pc:spChg>
      </pc:sldChg>
      <pc:sldChg chg="modSp del mod ord">
        <pc:chgData name="Japan Sun Shubin" userId="90e3a638bb69b60f" providerId="LiveId" clId="{7C8623E0-A6C6-492A-9326-CD9BCF415888}" dt="2022-03-15T09:54:22.167" v="2959" actId="2696"/>
        <pc:sldMkLst>
          <pc:docMk/>
          <pc:sldMk cId="1522693077" sldId="692"/>
        </pc:sldMkLst>
        <pc:spChg chg="mod">
          <ac:chgData name="Japan Sun Shubin" userId="90e3a638bb69b60f" providerId="LiveId" clId="{7C8623E0-A6C6-492A-9326-CD9BCF415888}" dt="2022-03-08T10:45:41.353" v="451" actId="20577"/>
          <ac:spMkLst>
            <pc:docMk/>
            <pc:sldMk cId="1522693077" sldId="692"/>
            <ac:spMk id="3" creationId="{82007757-01FF-4149-8379-269D21136825}"/>
          </ac:spMkLst>
        </pc:spChg>
      </pc:sldChg>
      <pc:sldChg chg="add">
        <pc:chgData name="Japan Sun Shubin" userId="90e3a638bb69b60f" providerId="LiveId" clId="{7C8623E0-A6C6-492A-9326-CD9BCF415888}" dt="2022-03-15T09:54:37.420" v="2960"/>
        <pc:sldMkLst>
          <pc:docMk/>
          <pc:sldMk cId="2949898048" sldId="692"/>
        </pc:sldMkLst>
      </pc:sldChg>
      <pc:sldChg chg="add">
        <pc:chgData name="Japan Sun Shubin" userId="90e3a638bb69b60f" providerId="LiveId" clId="{7C8623E0-A6C6-492A-9326-CD9BCF415888}" dt="2022-03-15T09:54:37.420" v="2960"/>
        <pc:sldMkLst>
          <pc:docMk/>
          <pc:sldMk cId="3668559048" sldId="693"/>
        </pc:sldMkLst>
      </pc:sldChg>
      <pc:sldChg chg="modSp del mod ord">
        <pc:chgData name="Japan Sun Shubin" userId="90e3a638bb69b60f" providerId="LiveId" clId="{7C8623E0-A6C6-492A-9326-CD9BCF415888}" dt="2022-03-15T09:54:22.167" v="2959" actId="2696"/>
        <pc:sldMkLst>
          <pc:docMk/>
          <pc:sldMk cId="3796264573" sldId="693"/>
        </pc:sldMkLst>
        <pc:spChg chg="mod">
          <ac:chgData name="Japan Sun Shubin" userId="90e3a638bb69b60f" providerId="LiveId" clId="{7C8623E0-A6C6-492A-9326-CD9BCF415888}" dt="2022-03-08T10:45:51.913" v="453"/>
          <ac:spMkLst>
            <pc:docMk/>
            <pc:sldMk cId="3796264573" sldId="693"/>
            <ac:spMk id="3" creationId="{10A589B7-89D9-4DA2-B84D-C120A275F13F}"/>
          </ac:spMkLst>
        </pc:spChg>
      </pc:sldChg>
      <pc:sldChg chg="modSp mod">
        <pc:chgData name="Japan Sun Shubin" userId="90e3a638bb69b60f" providerId="LiveId" clId="{7C8623E0-A6C6-492A-9326-CD9BCF415888}" dt="2022-03-08T10:42:01.290" v="341" actId="20577"/>
        <pc:sldMkLst>
          <pc:docMk/>
          <pc:sldMk cId="3226884083" sldId="695"/>
        </pc:sldMkLst>
        <pc:spChg chg="mod">
          <ac:chgData name="Japan Sun Shubin" userId="90e3a638bb69b60f" providerId="LiveId" clId="{7C8623E0-A6C6-492A-9326-CD9BCF415888}" dt="2022-03-08T10:42:01.290" v="341" actId="20577"/>
          <ac:spMkLst>
            <pc:docMk/>
            <pc:sldMk cId="3226884083" sldId="695"/>
            <ac:spMk id="3" creationId="{95EDF179-3410-4D49-A612-F50E7C05903D}"/>
          </ac:spMkLst>
        </pc:spChg>
      </pc:sldChg>
      <pc:sldChg chg="addSp delSp modSp del mod ord modClrScheme chgLayout">
        <pc:chgData name="Japan Sun Shubin" userId="90e3a638bb69b60f" providerId="LiveId" clId="{7C8623E0-A6C6-492A-9326-CD9BCF415888}" dt="2022-03-15T09:54:42.655" v="2961" actId="2696"/>
        <pc:sldMkLst>
          <pc:docMk/>
          <pc:sldMk cId="2305248909" sldId="696"/>
        </pc:sldMkLst>
        <pc:spChg chg="del mod ord">
          <ac:chgData name="Japan Sun Shubin" userId="90e3a638bb69b60f" providerId="LiveId" clId="{7C8623E0-A6C6-492A-9326-CD9BCF415888}" dt="2022-03-15T09:31:28.507" v="2743" actId="700"/>
          <ac:spMkLst>
            <pc:docMk/>
            <pc:sldMk cId="2305248909" sldId="696"/>
            <ac:spMk id="2" creationId="{AF82FC7D-905D-4E2B-A27F-5ADC06CF9D75}"/>
          </ac:spMkLst>
        </pc:spChg>
        <pc:spChg chg="del mod ord">
          <ac:chgData name="Japan Sun Shubin" userId="90e3a638bb69b60f" providerId="LiveId" clId="{7C8623E0-A6C6-492A-9326-CD9BCF415888}" dt="2022-03-15T09:31:28.507" v="2743" actId="700"/>
          <ac:spMkLst>
            <pc:docMk/>
            <pc:sldMk cId="2305248909" sldId="696"/>
            <ac:spMk id="3" creationId="{3CC63056-49C5-4943-943B-D6B4D193107D}"/>
          </ac:spMkLst>
        </pc:spChg>
        <pc:spChg chg="mod ord">
          <ac:chgData name="Japan Sun Shubin" userId="90e3a638bb69b60f" providerId="LiveId" clId="{7C8623E0-A6C6-492A-9326-CD9BCF415888}" dt="2022-03-15T09:31:28.507" v="2743" actId="700"/>
          <ac:spMkLst>
            <pc:docMk/>
            <pc:sldMk cId="2305248909" sldId="696"/>
            <ac:spMk id="4" creationId="{A23DE190-0A82-47FC-BA32-04A720FCDAB9}"/>
          </ac:spMkLst>
        </pc:spChg>
        <pc:spChg chg="mod ord">
          <ac:chgData name="Japan Sun Shubin" userId="90e3a638bb69b60f" providerId="LiveId" clId="{7C8623E0-A6C6-492A-9326-CD9BCF415888}" dt="2022-03-15T09:31:28.507" v="2743" actId="700"/>
          <ac:spMkLst>
            <pc:docMk/>
            <pc:sldMk cId="2305248909" sldId="696"/>
            <ac:spMk id="5" creationId="{3817F761-EA23-4770-B109-0527D90F19AD}"/>
          </ac:spMkLst>
        </pc:spChg>
        <pc:spChg chg="add mod ord">
          <ac:chgData name="Japan Sun Shubin" userId="90e3a638bb69b60f" providerId="LiveId" clId="{7C8623E0-A6C6-492A-9326-CD9BCF415888}" dt="2022-03-15T09:31:35.183" v="2750" actId="20577"/>
          <ac:spMkLst>
            <pc:docMk/>
            <pc:sldMk cId="2305248909" sldId="696"/>
            <ac:spMk id="6" creationId="{9E813370-0E38-4359-8C8B-4C63CD9AF3AE}"/>
          </ac:spMkLst>
        </pc:spChg>
        <pc:spChg chg="add mod ord">
          <ac:chgData name="Japan Sun Shubin" userId="90e3a638bb69b60f" providerId="LiveId" clId="{7C8623E0-A6C6-492A-9326-CD9BCF415888}" dt="2022-03-15T09:33:57.058" v="2908"/>
          <ac:spMkLst>
            <pc:docMk/>
            <pc:sldMk cId="2305248909" sldId="696"/>
            <ac:spMk id="7" creationId="{FCFA47A7-E9DB-4CE9-9726-A40CCFF0BA0C}"/>
          </ac:spMkLst>
        </pc:spChg>
      </pc:sldChg>
      <pc:sldChg chg="add">
        <pc:chgData name="Japan Sun Shubin" userId="90e3a638bb69b60f" providerId="LiveId" clId="{7C8623E0-A6C6-492A-9326-CD9BCF415888}" dt="2022-03-15T09:54:51.352" v="2962"/>
        <pc:sldMkLst>
          <pc:docMk/>
          <pc:sldMk cId="3518250949" sldId="696"/>
        </pc:sldMkLst>
      </pc:sldChg>
      <pc:sldChg chg="modSp mod">
        <pc:chgData name="Japan Sun Shubin" userId="90e3a638bb69b60f" providerId="LiveId" clId="{7C8623E0-A6C6-492A-9326-CD9BCF415888}" dt="2022-03-18T05:21:42.201" v="5069" actId="20577"/>
        <pc:sldMkLst>
          <pc:docMk/>
          <pc:sldMk cId="1126193525" sldId="699"/>
        </pc:sldMkLst>
        <pc:spChg chg="mod">
          <ac:chgData name="Japan Sun Shubin" userId="90e3a638bb69b60f" providerId="LiveId" clId="{7C8623E0-A6C6-492A-9326-CD9BCF415888}" dt="2022-03-18T05:21:42.201" v="5069" actId="20577"/>
          <ac:spMkLst>
            <pc:docMk/>
            <pc:sldMk cId="1126193525" sldId="699"/>
            <ac:spMk id="6" creationId="{D06D3DC3-82E6-4FA9-A671-4B3EA92CBA44}"/>
          </ac:spMkLst>
        </pc:spChg>
      </pc:sldChg>
      <pc:sldChg chg="modSp mod">
        <pc:chgData name="Japan Sun Shubin" userId="90e3a638bb69b60f" providerId="LiveId" clId="{7C8623E0-A6C6-492A-9326-CD9BCF415888}" dt="2022-03-08T10:46:30.443" v="459"/>
        <pc:sldMkLst>
          <pc:docMk/>
          <pc:sldMk cId="501848690" sldId="701"/>
        </pc:sldMkLst>
        <pc:spChg chg="mod">
          <ac:chgData name="Japan Sun Shubin" userId="90e3a638bb69b60f" providerId="LiveId" clId="{7C8623E0-A6C6-492A-9326-CD9BCF415888}" dt="2022-03-08T10:46:30.443" v="459"/>
          <ac:spMkLst>
            <pc:docMk/>
            <pc:sldMk cId="501848690" sldId="701"/>
            <ac:spMk id="3" creationId="{C4AB8C2E-DFC9-4A80-92C2-C8842B706FD0}"/>
          </ac:spMkLst>
        </pc:spChg>
      </pc:sldChg>
      <pc:sldChg chg="modSp mod ord">
        <pc:chgData name="Japan Sun Shubin" userId="90e3a638bb69b60f" providerId="LiveId" clId="{7C8623E0-A6C6-492A-9326-CD9BCF415888}" dt="2022-03-13T08:03:02.039" v="1966" actId="20577"/>
        <pc:sldMkLst>
          <pc:docMk/>
          <pc:sldMk cId="1720557047" sldId="703"/>
        </pc:sldMkLst>
        <pc:spChg chg="mod">
          <ac:chgData name="Japan Sun Shubin" userId="90e3a638bb69b60f" providerId="LiveId" clId="{7C8623E0-A6C6-492A-9326-CD9BCF415888}" dt="2022-03-13T08:03:02.039" v="1966" actId="20577"/>
          <ac:spMkLst>
            <pc:docMk/>
            <pc:sldMk cId="1720557047" sldId="703"/>
            <ac:spMk id="2" creationId="{6272A8CF-0127-4BB9-8A46-D171AC4EA272}"/>
          </ac:spMkLst>
        </pc:spChg>
      </pc:sldChg>
      <pc:sldChg chg="modSp mod">
        <pc:chgData name="Japan Sun Shubin" userId="90e3a638bb69b60f" providerId="LiveId" clId="{7C8623E0-A6C6-492A-9326-CD9BCF415888}" dt="2022-03-13T08:04:12.977" v="1968" actId="1076"/>
        <pc:sldMkLst>
          <pc:docMk/>
          <pc:sldMk cId="2931537925" sldId="704"/>
        </pc:sldMkLst>
        <pc:spChg chg="mod">
          <ac:chgData name="Japan Sun Shubin" userId="90e3a638bb69b60f" providerId="LiveId" clId="{7C8623E0-A6C6-492A-9326-CD9BCF415888}" dt="2022-03-13T08:04:12.977" v="1968" actId="1076"/>
          <ac:spMkLst>
            <pc:docMk/>
            <pc:sldMk cId="2931537925" sldId="704"/>
            <ac:spMk id="6" creationId="{9AE263CB-8760-4BD3-A98C-E0EB2C19CA5C}"/>
          </ac:spMkLst>
        </pc:spChg>
      </pc:sldChg>
      <pc:sldChg chg="modSp new mod">
        <pc:chgData name="Japan Sun Shubin" userId="90e3a638bb69b60f" providerId="LiveId" clId="{7C8623E0-A6C6-492A-9326-CD9BCF415888}" dt="2022-03-08T10:49:11.442" v="501"/>
        <pc:sldMkLst>
          <pc:docMk/>
          <pc:sldMk cId="895446631" sldId="705"/>
        </pc:sldMkLst>
        <pc:spChg chg="mod">
          <ac:chgData name="Japan Sun Shubin" userId="90e3a638bb69b60f" providerId="LiveId" clId="{7C8623E0-A6C6-492A-9326-CD9BCF415888}" dt="2022-03-08T07:04:40.431" v="160" actId="20577"/>
          <ac:spMkLst>
            <pc:docMk/>
            <pc:sldMk cId="895446631" sldId="705"/>
            <ac:spMk id="2" creationId="{703D7B17-AF14-4262-805C-37383064CDBE}"/>
          </ac:spMkLst>
        </pc:spChg>
        <pc:spChg chg="mod">
          <ac:chgData name="Japan Sun Shubin" userId="90e3a638bb69b60f" providerId="LiveId" clId="{7C8623E0-A6C6-492A-9326-CD9BCF415888}" dt="2022-03-08T10:49:11.442" v="501"/>
          <ac:spMkLst>
            <pc:docMk/>
            <pc:sldMk cId="895446631" sldId="705"/>
            <ac:spMk id="3" creationId="{6FBCF541-AF9E-4F3C-A903-3652223F2C53}"/>
          </ac:spMkLst>
        </pc:spChg>
      </pc:sldChg>
      <pc:sldChg chg="modSp new mod">
        <pc:chgData name="Japan Sun Shubin" userId="90e3a638bb69b60f" providerId="LiveId" clId="{7C8623E0-A6C6-492A-9326-CD9BCF415888}" dt="2022-03-08T10:49:14.552" v="502"/>
        <pc:sldMkLst>
          <pc:docMk/>
          <pc:sldMk cId="2395662399" sldId="706"/>
        </pc:sldMkLst>
        <pc:spChg chg="mod">
          <ac:chgData name="Japan Sun Shubin" userId="90e3a638bb69b60f" providerId="LiveId" clId="{7C8623E0-A6C6-492A-9326-CD9BCF415888}" dt="2022-03-08T07:05:09.197" v="191" actId="20577"/>
          <ac:spMkLst>
            <pc:docMk/>
            <pc:sldMk cId="2395662399" sldId="706"/>
            <ac:spMk id="2" creationId="{B5460160-DF44-40CB-8ECF-DD6B1AA27204}"/>
          </ac:spMkLst>
        </pc:spChg>
        <pc:spChg chg="mod">
          <ac:chgData name="Japan Sun Shubin" userId="90e3a638bb69b60f" providerId="LiveId" clId="{7C8623E0-A6C6-492A-9326-CD9BCF415888}" dt="2022-03-08T10:49:14.552" v="502"/>
          <ac:spMkLst>
            <pc:docMk/>
            <pc:sldMk cId="2395662399" sldId="706"/>
            <ac:spMk id="3" creationId="{EBBE0C55-B17E-4AFE-B0EF-690291989250}"/>
          </ac:spMkLst>
        </pc:spChg>
      </pc:sldChg>
      <pc:sldChg chg="modSp del mod">
        <pc:chgData name="Japan Sun Shubin" userId="90e3a638bb69b60f" providerId="LiveId" clId="{7C8623E0-A6C6-492A-9326-CD9BCF415888}" dt="2022-03-15T09:34:17.785" v="2911" actId="2696"/>
        <pc:sldMkLst>
          <pc:docMk/>
          <pc:sldMk cId="3874586274" sldId="707"/>
        </pc:sldMkLst>
        <pc:spChg chg="mod">
          <ac:chgData name="Japan Sun Shubin" userId="90e3a638bb69b60f" providerId="LiveId" clId="{7C8623E0-A6C6-492A-9326-CD9BCF415888}" dt="2022-03-13T08:40:36.738" v="2267" actId="13926"/>
          <ac:spMkLst>
            <pc:docMk/>
            <pc:sldMk cId="3874586274" sldId="707"/>
            <ac:spMk id="9" creationId="{B6F50BBF-DBE8-4F0A-B6A4-560DC3E7DBD2}"/>
          </ac:spMkLst>
        </pc:spChg>
      </pc:sldChg>
      <pc:sldChg chg="modSp mod ord">
        <pc:chgData name="Japan Sun Shubin" userId="90e3a638bb69b60f" providerId="LiveId" clId="{7C8623E0-A6C6-492A-9326-CD9BCF415888}" dt="2022-03-17T09:54:58.576" v="5030" actId="20577"/>
        <pc:sldMkLst>
          <pc:docMk/>
          <pc:sldMk cId="1303889586" sldId="708"/>
        </pc:sldMkLst>
        <pc:spChg chg="mod">
          <ac:chgData name="Japan Sun Shubin" userId="90e3a638bb69b60f" providerId="LiveId" clId="{7C8623E0-A6C6-492A-9326-CD9BCF415888}" dt="2022-03-17T09:54:58.576" v="5030" actId="20577"/>
          <ac:spMkLst>
            <pc:docMk/>
            <pc:sldMk cId="1303889586" sldId="708"/>
            <ac:spMk id="5" creationId="{B6BCBD67-BB9B-4088-99C6-949CB7352F33}"/>
          </ac:spMkLst>
        </pc:spChg>
        <pc:spChg chg="mod">
          <ac:chgData name="Japan Sun Shubin" userId="90e3a638bb69b60f" providerId="LiveId" clId="{7C8623E0-A6C6-492A-9326-CD9BCF415888}" dt="2022-03-13T07:32:30.309" v="1481" actId="13926"/>
          <ac:spMkLst>
            <pc:docMk/>
            <pc:sldMk cId="1303889586" sldId="708"/>
            <ac:spMk id="9" creationId="{B6F50BBF-DBE8-4F0A-B6A4-560DC3E7DBD2}"/>
          </ac:spMkLst>
        </pc:spChg>
      </pc:sldChg>
      <pc:sldChg chg="modSp mod ord">
        <pc:chgData name="Japan Sun Shubin" userId="90e3a638bb69b60f" providerId="LiveId" clId="{7C8623E0-A6C6-492A-9326-CD9BCF415888}" dt="2022-03-22T04:36:26.216" v="5731" actId="20577"/>
        <pc:sldMkLst>
          <pc:docMk/>
          <pc:sldMk cId="894731010" sldId="709"/>
        </pc:sldMkLst>
        <pc:spChg chg="mod">
          <ac:chgData name="Japan Sun Shubin" userId="90e3a638bb69b60f" providerId="LiveId" clId="{7C8623E0-A6C6-492A-9326-CD9BCF415888}" dt="2022-03-22T04:36:26.216" v="5731" actId="20577"/>
          <ac:spMkLst>
            <pc:docMk/>
            <pc:sldMk cId="894731010" sldId="709"/>
            <ac:spMk id="5" creationId="{B6BCBD67-BB9B-4088-99C6-949CB7352F33}"/>
          </ac:spMkLst>
        </pc:spChg>
        <pc:spChg chg="mod">
          <ac:chgData name="Japan Sun Shubin" userId="90e3a638bb69b60f" providerId="LiveId" clId="{7C8623E0-A6C6-492A-9326-CD9BCF415888}" dt="2022-03-22T04:35:31.705" v="5681" actId="20577"/>
          <ac:spMkLst>
            <pc:docMk/>
            <pc:sldMk cId="894731010" sldId="709"/>
            <ac:spMk id="9" creationId="{B6F50BBF-DBE8-4F0A-B6A4-560DC3E7DBD2}"/>
          </ac:spMkLst>
        </pc:spChg>
      </pc:sldChg>
      <pc:sldChg chg="modSp mod ord">
        <pc:chgData name="Japan Sun Shubin" userId="90e3a638bb69b60f" providerId="LiveId" clId="{7C8623E0-A6C6-492A-9326-CD9BCF415888}" dt="2022-03-17T09:54:11.645" v="5017" actId="20577"/>
        <pc:sldMkLst>
          <pc:docMk/>
          <pc:sldMk cId="3323959055" sldId="710"/>
        </pc:sldMkLst>
        <pc:spChg chg="mod">
          <ac:chgData name="Japan Sun Shubin" userId="90e3a638bb69b60f" providerId="LiveId" clId="{7C8623E0-A6C6-492A-9326-CD9BCF415888}" dt="2022-03-17T09:54:11.645" v="5017" actId="20577"/>
          <ac:spMkLst>
            <pc:docMk/>
            <pc:sldMk cId="3323959055" sldId="710"/>
            <ac:spMk id="5" creationId="{B6BCBD67-BB9B-4088-99C6-949CB7352F33}"/>
          </ac:spMkLst>
        </pc:spChg>
        <pc:spChg chg="mod">
          <ac:chgData name="Japan Sun Shubin" userId="90e3a638bb69b60f" providerId="LiveId" clId="{7C8623E0-A6C6-492A-9326-CD9BCF415888}" dt="2022-03-13T07:51:52.945" v="1811" actId="20577"/>
          <ac:spMkLst>
            <pc:docMk/>
            <pc:sldMk cId="3323959055" sldId="710"/>
            <ac:spMk id="9" creationId="{B6F50BBF-DBE8-4F0A-B6A4-560DC3E7DBD2}"/>
          </ac:spMkLst>
        </pc:spChg>
      </pc:sldChg>
      <pc:sldChg chg="modSp mod ord">
        <pc:chgData name="Japan Sun Shubin" userId="90e3a638bb69b60f" providerId="LiveId" clId="{7C8623E0-A6C6-492A-9326-CD9BCF415888}" dt="2022-03-22T04:38:18.966" v="5802" actId="20577"/>
        <pc:sldMkLst>
          <pc:docMk/>
          <pc:sldMk cId="24062121" sldId="711"/>
        </pc:sldMkLst>
        <pc:spChg chg="mod">
          <ac:chgData name="Japan Sun Shubin" userId="90e3a638bb69b60f" providerId="LiveId" clId="{7C8623E0-A6C6-492A-9326-CD9BCF415888}" dt="2022-03-22T04:37:19.397" v="5797" actId="20577"/>
          <ac:spMkLst>
            <pc:docMk/>
            <pc:sldMk cId="24062121" sldId="711"/>
            <ac:spMk id="5" creationId="{B6BCBD67-BB9B-4088-99C6-949CB7352F33}"/>
          </ac:spMkLst>
        </pc:spChg>
        <pc:spChg chg="mod">
          <ac:chgData name="Japan Sun Shubin" userId="90e3a638bb69b60f" providerId="LiveId" clId="{7C8623E0-A6C6-492A-9326-CD9BCF415888}" dt="2022-03-22T04:38:18.966" v="5802" actId="20577"/>
          <ac:spMkLst>
            <pc:docMk/>
            <pc:sldMk cId="24062121" sldId="711"/>
            <ac:spMk id="9" creationId="{B6F50BBF-DBE8-4F0A-B6A4-560DC3E7DBD2}"/>
          </ac:spMkLst>
        </pc:spChg>
      </pc:sldChg>
      <pc:sldChg chg="modSp mod ord">
        <pc:chgData name="Japan Sun Shubin" userId="90e3a638bb69b60f" providerId="LiveId" clId="{7C8623E0-A6C6-492A-9326-CD9BCF415888}" dt="2022-03-22T04:38:07.180" v="5798" actId="21"/>
        <pc:sldMkLst>
          <pc:docMk/>
          <pc:sldMk cId="1902007032" sldId="712"/>
        </pc:sldMkLst>
        <pc:spChg chg="mod">
          <ac:chgData name="Japan Sun Shubin" userId="90e3a638bb69b60f" providerId="LiveId" clId="{7C8623E0-A6C6-492A-9326-CD9BCF415888}" dt="2022-03-17T09:39:03.183" v="4998" actId="20577"/>
          <ac:spMkLst>
            <pc:docMk/>
            <pc:sldMk cId="1902007032" sldId="712"/>
            <ac:spMk id="5" creationId="{B6BCBD67-BB9B-4088-99C6-949CB7352F33}"/>
          </ac:spMkLst>
        </pc:spChg>
        <pc:spChg chg="mod">
          <ac:chgData name="Japan Sun Shubin" userId="90e3a638bb69b60f" providerId="LiveId" clId="{7C8623E0-A6C6-492A-9326-CD9BCF415888}" dt="2022-03-22T04:38:07.180" v="5798" actId="21"/>
          <ac:spMkLst>
            <pc:docMk/>
            <pc:sldMk cId="1902007032" sldId="712"/>
            <ac:spMk id="9" creationId="{B6F50BBF-DBE8-4F0A-B6A4-560DC3E7DBD2}"/>
          </ac:spMkLst>
        </pc:spChg>
      </pc:sldChg>
      <pc:sldChg chg="modSp mod ord">
        <pc:chgData name="Japan Sun Shubin" userId="90e3a638bb69b60f" providerId="LiveId" clId="{7C8623E0-A6C6-492A-9326-CD9BCF415888}" dt="2022-03-17T09:53:24.290" v="5011" actId="20577"/>
        <pc:sldMkLst>
          <pc:docMk/>
          <pc:sldMk cId="1781895570" sldId="713"/>
        </pc:sldMkLst>
        <pc:spChg chg="mod">
          <ac:chgData name="Japan Sun Shubin" userId="90e3a638bb69b60f" providerId="LiveId" clId="{7C8623E0-A6C6-492A-9326-CD9BCF415888}" dt="2022-03-17T09:53:24.290" v="5011" actId="20577"/>
          <ac:spMkLst>
            <pc:docMk/>
            <pc:sldMk cId="1781895570" sldId="713"/>
            <ac:spMk id="5" creationId="{B6BCBD67-BB9B-4088-99C6-949CB7352F33}"/>
          </ac:spMkLst>
        </pc:spChg>
        <pc:spChg chg="mod">
          <ac:chgData name="Japan Sun Shubin" userId="90e3a638bb69b60f" providerId="LiveId" clId="{7C8623E0-A6C6-492A-9326-CD9BCF415888}" dt="2022-03-15T09:25:52.674" v="2640" actId="20577"/>
          <ac:spMkLst>
            <pc:docMk/>
            <pc:sldMk cId="1781895570" sldId="713"/>
            <ac:spMk id="9" creationId="{B6F50BBF-DBE8-4F0A-B6A4-560DC3E7DBD2}"/>
          </ac:spMkLst>
        </pc:spChg>
      </pc:sldChg>
      <pc:sldChg chg="add del">
        <pc:chgData name="Japan Sun Shubin" userId="90e3a638bb69b60f" providerId="LiveId" clId="{7C8623E0-A6C6-492A-9326-CD9BCF415888}" dt="2022-03-16T09:51:26.350" v="3216" actId="2696"/>
        <pc:sldMkLst>
          <pc:docMk/>
          <pc:sldMk cId="3607237348" sldId="714"/>
        </pc:sldMkLst>
      </pc:sldChg>
      <pc:sldChg chg="modSp add mod ord">
        <pc:chgData name="Japan Sun Shubin" userId="90e3a638bb69b60f" providerId="LiveId" clId="{7C8623E0-A6C6-492A-9326-CD9BCF415888}" dt="2022-03-17T09:55:06.386" v="5034" actId="20577"/>
        <pc:sldMkLst>
          <pc:docMk/>
          <pc:sldMk cId="748309551" sldId="715"/>
        </pc:sldMkLst>
        <pc:spChg chg="mod">
          <ac:chgData name="Japan Sun Shubin" userId="90e3a638bb69b60f" providerId="LiveId" clId="{7C8623E0-A6C6-492A-9326-CD9BCF415888}" dt="2022-03-17T09:55:06.386" v="5034" actId="20577"/>
          <ac:spMkLst>
            <pc:docMk/>
            <pc:sldMk cId="748309551" sldId="715"/>
            <ac:spMk id="5" creationId="{B6BCBD67-BB9B-4088-99C6-949CB7352F33}"/>
          </ac:spMkLst>
        </pc:spChg>
        <pc:spChg chg="mod">
          <ac:chgData name="Japan Sun Shubin" userId="90e3a638bb69b60f" providerId="LiveId" clId="{7C8623E0-A6C6-492A-9326-CD9BCF415888}" dt="2022-03-13T07:59:37.024" v="1872" actId="20577"/>
          <ac:spMkLst>
            <pc:docMk/>
            <pc:sldMk cId="748309551" sldId="715"/>
            <ac:spMk id="9" creationId="{B6F50BBF-DBE8-4F0A-B6A4-560DC3E7DBD2}"/>
          </ac:spMkLst>
        </pc:spChg>
      </pc:sldChg>
      <pc:sldChg chg="add del">
        <pc:chgData name="Japan Sun Shubin" userId="90e3a638bb69b60f" providerId="LiveId" clId="{7C8623E0-A6C6-492A-9326-CD9BCF415888}" dt="2022-03-16T07:51:43.497" v="3198" actId="2696"/>
        <pc:sldMkLst>
          <pc:docMk/>
          <pc:sldMk cId="987147640" sldId="716"/>
        </pc:sldMkLst>
      </pc:sldChg>
      <pc:sldChg chg="modSp add mod">
        <pc:chgData name="Japan Sun Shubin" userId="90e3a638bb69b60f" providerId="LiveId" clId="{7C8623E0-A6C6-492A-9326-CD9BCF415888}" dt="2022-03-13T09:11:38.516" v="2417"/>
        <pc:sldMkLst>
          <pc:docMk/>
          <pc:sldMk cId="924176453" sldId="717"/>
        </pc:sldMkLst>
        <pc:spChg chg="mod">
          <ac:chgData name="Japan Sun Shubin" userId="90e3a638bb69b60f" providerId="LiveId" clId="{7C8623E0-A6C6-492A-9326-CD9BCF415888}" dt="2022-03-13T09:11:38.516" v="2417"/>
          <ac:spMkLst>
            <pc:docMk/>
            <pc:sldMk cId="924176453" sldId="717"/>
            <ac:spMk id="3" creationId="{831B4901-A419-459D-9056-C30D13065F40}"/>
          </ac:spMkLst>
        </pc:spChg>
      </pc:sldChg>
      <pc:sldChg chg="modSp new mod">
        <pc:chgData name="Japan Sun Shubin" userId="90e3a638bb69b60f" providerId="LiveId" clId="{7C8623E0-A6C6-492A-9326-CD9BCF415888}" dt="2022-03-17T08:13:46.174" v="4922"/>
        <pc:sldMkLst>
          <pc:docMk/>
          <pc:sldMk cId="830224103" sldId="718"/>
        </pc:sldMkLst>
        <pc:spChg chg="mod">
          <ac:chgData name="Japan Sun Shubin" userId="90e3a638bb69b60f" providerId="LiveId" clId="{7C8623E0-A6C6-492A-9326-CD9BCF415888}" dt="2022-03-13T08:13:03.354" v="2121" actId="20577"/>
          <ac:spMkLst>
            <pc:docMk/>
            <pc:sldMk cId="830224103" sldId="718"/>
            <ac:spMk id="2" creationId="{71DEFC1F-132A-45E0-B343-C63C85706949}"/>
          </ac:spMkLst>
        </pc:spChg>
        <pc:spChg chg="mod">
          <ac:chgData name="Japan Sun Shubin" userId="90e3a638bb69b60f" providerId="LiveId" clId="{7C8623E0-A6C6-492A-9326-CD9BCF415888}" dt="2022-03-17T08:13:46.174" v="4922"/>
          <ac:spMkLst>
            <pc:docMk/>
            <pc:sldMk cId="830224103" sldId="718"/>
            <ac:spMk id="3" creationId="{5F6F10EE-1717-43EE-AD12-A57D0DB48597}"/>
          </ac:spMkLst>
        </pc:spChg>
      </pc:sldChg>
      <pc:sldChg chg="modSp new mod">
        <pc:chgData name="Japan Sun Shubin" userId="90e3a638bb69b60f" providerId="LiveId" clId="{7C8623E0-A6C6-492A-9326-CD9BCF415888}" dt="2022-03-13T08:15:07.677" v="2146" actId="20577"/>
        <pc:sldMkLst>
          <pc:docMk/>
          <pc:sldMk cId="4234589636" sldId="719"/>
        </pc:sldMkLst>
        <pc:spChg chg="mod">
          <ac:chgData name="Japan Sun Shubin" userId="90e3a638bb69b60f" providerId="LiveId" clId="{7C8623E0-A6C6-492A-9326-CD9BCF415888}" dt="2022-03-13T08:15:07.677" v="2146" actId="20577"/>
          <ac:spMkLst>
            <pc:docMk/>
            <pc:sldMk cId="4234589636" sldId="719"/>
            <ac:spMk id="2" creationId="{E0C8AFFC-1EF6-46CC-8DFA-330064460579}"/>
          </ac:spMkLst>
        </pc:spChg>
        <pc:spChg chg="mod">
          <ac:chgData name="Japan Sun Shubin" userId="90e3a638bb69b60f" providerId="LiveId" clId="{7C8623E0-A6C6-492A-9326-CD9BCF415888}" dt="2022-03-13T08:15:00.339" v="2127" actId="6549"/>
          <ac:spMkLst>
            <pc:docMk/>
            <pc:sldMk cId="4234589636" sldId="719"/>
            <ac:spMk id="3" creationId="{DDCAC21D-E1F7-4EA2-AA90-D31A3D6010E4}"/>
          </ac:spMkLst>
        </pc:spChg>
      </pc:sldChg>
      <pc:sldChg chg="add del">
        <pc:chgData name="Japan Sun Shubin" userId="90e3a638bb69b60f" providerId="LiveId" clId="{7C8623E0-A6C6-492A-9326-CD9BCF415888}" dt="2022-03-15T09:34:39.739" v="2913" actId="2696"/>
        <pc:sldMkLst>
          <pc:docMk/>
          <pc:sldMk cId="1604817884" sldId="720"/>
        </pc:sldMkLst>
      </pc:sldChg>
      <pc:sldChg chg="addSp delSp modSp new mod modClrScheme chgLayout">
        <pc:chgData name="Japan Sun Shubin" userId="90e3a638bb69b60f" providerId="LiveId" clId="{7C8623E0-A6C6-492A-9326-CD9BCF415888}" dt="2022-03-17T06:00:38.394" v="4205" actId="20577"/>
        <pc:sldMkLst>
          <pc:docMk/>
          <pc:sldMk cId="2837273341" sldId="721"/>
        </pc:sldMkLst>
        <pc:spChg chg="add mod ord">
          <ac:chgData name="Japan Sun Shubin" userId="90e3a638bb69b60f" providerId="LiveId" clId="{7C8623E0-A6C6-492A-9326-CD9BCF415888}" dt="2022-03-17T06:00:38.394" v="4205" actId="20577"/>
          <ac:spMkLst>
            <pc:docMk/>
            <pc:sldMk cId="2837273341" sldId="721"/>
            <ac:spMk id="2" creationId="{34048B78-F47B-48FA-87E4-24687DAF67EA}"/>
          </ac:spMkLst>
        </pc:spChg>
        <pc:spChg chg="del mod ord">
          <ac:chgData name="Japan Sun Shubin" userId="90e3a638bb69b60f" providerId="LiveId" clId="{7C8623E0-A6C6-492A-9326-CD9BCF415888}" dt="2022-03-13T08:40:23.055" v="2265" actId="700"/>
          <ac:spMkLst>
            <pc:docMk/>
            <pc:sldMk cId="2837273341" sldId="721"/>
            <ac:spMk id="2" creationId="{86FDC6DC-0112-4133-A7BA-CF9BB24C1E6A}"/>
          </ac:spMkLst>
        </pc:spChg>
        <pc:spChg chg="del mod ord">
          <ac:chgData name="Japan Sun Shubin" userId="90e3a638bb69b60f" providerId="LiveId" clId="{7C8623E0-A6C6-492A-9326-CD9BCF415888}" dt="2022-03-13T08:40:23.055" v="2265" actId="700"/>
          <ac:spMkLst>
            <pc:docMk/>
            <pc:sldMk cId="2837273341" sldId="721"/>
            <ac:spMk id="3" creationId="{02DFBD14-4A79-419A-9C0B-9EEB58B1953F}"/>
          </ac:spMkLst>
        </pc:spChg>
        <pc:spChg chg="add mod ord">
          <ac:chgData name="Japan Sun Shubin" userId="90e3a638bb69b60f" providerId="LiveId" clId="{7C8623E0-A6C6-492A-9326-CD9BCF415888}" dt="2022-03-15T09:35:54.043" v="2944"/>
          <ac:spMkLst>
            <pc:docMk/>
            <pc:sldMk cId="2837273341" sldId="721"/>
            <ac:spMk id="3" creationId="{21D1E494-9E87-48DA-A163-8952C0D7B540}"/>
          </ac:spMkLst>
        </pc:spChg>
        <pc:spChg chg="del">
          <ac:chgData name="Japan Sun Shubin" userId="90e3a638bb69b60f" providerId="LiveId" clId="{7C8623E0-A6C6-492A-9326-CD9BCF415888}" dt="2022-03-13T08:40:23.055" v="2265" actId="700"/>
          <ac:spMkLst>
            <pc:docMk/>
            <pc:sldMk cId="2837273341" sldId="721"/>
            <ac:spMk id="4" creationId="{985E59F2-906C-4894-BBCD-7DF07EF4024E}"/>
          </ac:spMkLst>
        </pc:spChg>
        <pc:spChg chg="mod ord">
          <ac:chgData name="Japan Sun Shubin" userId="90e3a638bb69b60f" providerId="LiveId" clId="{7C8623E0-A6C6-492A-9326-CD9BCF415888}" dt="2022-03-15T09:35:29.109" v="2924" actId="700"/>
          <ac:spMkLst>
            <pc:docMk/>
            <pc:sldMk cId="2837273341" sldId="721"/>
            <ac:spMk id="5" creationId="{F5B3D3DD-12C1-45CD-BEDE-1F84178CD499}"/>
          </ac:spMkLst>
        </pc:spChg>
        <pc:spChg chg="mod ord">
          <ac:chgData name="Japan Sun Shubin" userId="90e3a638bb69b60f" providerId="LiveId" clId="{7C8623E0-A6C6-492A-9326-CD9BCF415888}" dt="2022-03-15T09:35:29.109" v="2924" actId="700"/>
          <ac:spMkLst>
            <pc:docMk/>
            <pc:sldMk cId="2837273341" sldId="721"/>
            <ac:spMk id="6" creationId="{7A69DE66-05A5-4A52-BA68-33ECDE5C1F58}"/>
          </ac:spMkLst>
        </pc:spChg>
        <pc:spChg chg="add del mod ord">
          <ac:chgData name="Japan Sun Shubin" userId="90e3a638bb69b60f" providerId="LiveId" clId="{7C8623E0-A6C6-492A-9326-CD9BCF415888}" dt="2022-03-15T09:35:29.109" v="2924" actId="700"/>
          <ac:spMkLst>
            <pc:docMk/>
            <pc:sldMk cId="2837273341" sldId="721"/>
            <ac:spMk id="7" creationId="{46951D92-6D2D-4332-911A-88C092398DAB}"/>
          </ac:spMkLst>
        </pc:spChg>
        <pc:spChg chg="add del mod ord">
          <ac:chgData name="Japan Sun Shubin" userId="90e3a638bb69b60f" providerId="LiveId" clId="{7C8623E0-A6C6-492A-9326-CD9BCF415888}" dt="2022-03-15T09:35:29.109" v="2924" actId="700"/>
          <ac:spMkLst>
            <pc:docMk/>
            <pc:sldMk cId="2837273341" sldId="721"/>
            <ac:spMk id="8" creationId="{41422EB6-C252-4649-A4EF-AED9BC1423FA}"/>
          </ac:spMkLst>
        </pc:spChg>
      </pc:sldChg>
      <pc:sldChg chg="modSp new mod">
        <pc:chgData name="Japan Sun Shubin" userId="90e3a638bb69b60f" providerId="LiveId" clId="{7C8623E0-A6C6-492A-9326-CD9BCF415888}" dt="2022-03-18T05:28:12.616" v="5096"/>
        <pc:sldMkLst>
          <pc:docMk/>
          <pc:sldMk cId="2332769279" sldId="722"/>
        </pc:sldMkLst>
        <pc:spChg chg="mod">
          <ac:chgData name="Japan Sun Shubin" userId="90e3a638bb69b60f" providerId="LiveId" clId="{7C8623E0-A6C6-492A-9326-CD9BCF415888}" dt="2022-03-13T09:09:47.869" v="2413" actId="20577"/>
          <ac:spMkLst>
            <pc:docMk/>
            <pc:sldMk cId="2332769279" sldId="722"/>
            <ac:spMk id="2" creationId="{3EFCC070-51AA-44DB-961A-3B9513A7A3F7}"/>
          </ac:spMkLst>
        </pc:spChg>
        <pc:spChg chg="mod">
          <ac:chgData name="Japan Sun Shubin" userId="90e3a638bb69b60f" providerId="LiveId" clId="{7C8623E0-A6C6-492A-9326-CD9BCF415888}" dt="2022-03-18T05:28:12.616" v="5096"/>
          <ac:spMkLst>
            <pc:docMk/>
            <pc:sldMk cId="2332769279" sldId="722"/>
            <ac:spMk id="3" creationId="{5EA67CE3-2123-4E93-B19E-C308FC976F31}"/>
          </ac:spMkLst>
        </pc:spChg>
      </pc:sldChg>
      <pc:sldChg chg="addSp delSp modSp new mod ord modClrScheme chgLayout">
        <pc:chgData name="Japan Sun Shubin" userId="90e3a638bb69b60f" providerId="LiveId" clId="{7C8623E0-A6C6-492A-9326-CD9BCF415888}" dt="2022-03-18T05:22:08.900" v="5073"/>
        <pc:sldMkLst>
          <pc:docMk/>
          <pc:sldMk cId="3576422013" sldId="723"/>
        </pc:sldMkLst>
        <pc:spChg chg="del mod ord">
          <ac:chgData name="Japan Sun Shubin" userId="90e3a638bb69b60f" providerId="LiveId" clId="{7C8623E0-A6C6-492A-9326-CD9BCF415888}" dt="2022-03-13T09:18:36.841" v="2419" actId="700"/>
          <ac:spMkLst>
            <pc:docMk/>
            <pc:sldMk cId="3576422013" sldId="723"/>
            <ac:spMk id="2" creationId="{4CB313AA-87DC-410B-BD6F-D687EFCA187A}"/>
          </ac:spMkLst>
        </pc:spChg>
        <pc:spChg chg="del mod ord">
          <ac:chgData name="Japan Sun Shubin" userId="90e3a638bb69b60f" providerId="LiveId" clId="{7C8623E0-A6C6-492A-9326-CD9BCF415888}" dt="2022-03-13T09:18:36.841" v="2419" actId="700"/>
          <ac:spMkLst>
            <pc:docMk/>
            <pc:sldMk cId="3576422013" sldId="723"/>
            <ac:spMk id="3" creationId="{2A31529D-8F02-4111-AC65-B5F74C196133}"/>
          </ac:spMkLst>
        </pc:spChg>
        <pc:spChg chg="mod ord">
          <ac:chgData name="Japan Sun Shubin" userId="90e3a638bb69b60f" providerId="LiveId" clId="{7C8623E0-A6C6-492A-9326-CD9BCF415888}" dt="2022-03-13T09:18:36.841" v="2419" actId="700"/>
          <ac:spMkLst>
            <pc:docMk/>
            <pc:sldMk cId="3576422013" sldId="723"/>
            <ac:spMk id="4" creationId="{C1CAFBF9-85ED-4228-9764-9884127D9340}"/>
          </ac:spMkLst>
        </pc:spChg>
        <pc:spChg chg="mod ord">
          <ac:chgData name="Japan Sun Shubin" userId="90e3a638bb69b60f" providerId="LiveId" clId="{7C8623E0-A6C6-492A-9326-CD9BCF415888}" dt="2022-03-13T09:18:36.841" v="2419" actId="700"/>
          <ac:spMkLst>
            <pc:docMk/>
            <pc:sldMk cId="3576422013" sldId="723"/>
            <ac:spMk id="5" creationId="{D2A5074B-0C1C-4C1E-BC51-679BFF34F299}"/>
          </ac:spMkLst>
        </pc:spChg>
        <pc:spChg chg="add mod ord">
          <ac:chgData name="Japan Sun Shubin" userId="90e3a638bb69b60f" providerId="LiveId" clId="{7C8623E0-A6C6-492A-9326-CD9BCF415888}" dt="2022-03-13T09:19:53.610" v="2446" actId="20577"/>
          <ac:spMkLst>
            <pc:docMk/>
            <pc:sldMk cId="3576422013" sldId="723"/>
            <ac:spMk id="6" creationId="{7912FE96-90F7-4B89-BCDA-8766722B1DB4}"/>
          </ac:spMkLst>
        </pc:spChg>
        <pc:spChg chg="add mod ord">
          <ac:chgData name="Japan Sun Shubin" userId="90e3a638bb69b60f" providerId="LiveId" clId="{7C8623E0-A6C6-492A-9326-CD9BCF415888}" dt="2022-03-13T09:20:13.374" v="2447"/>
          <ac:spMkLst>
            <pc:docMk/>
            <pc:sldMk cId="3576422013" sldId="723"/>
            <ac:spMk id="7" creationId="{EEDA28B9-1639-4F1B-94F1-A7818343D7E7}"/>
          </ac:spMkLst>
        </pc:spChg>
      </pc:sldChg>
      <pc:sldChg chg="new del">
        <pc:chgData name="Japan Sun Shubin" userId="90e3a638bb69b60f" providerId="LiveId" clId="{7C8623E0-A6C6-492A-9326-CD9BCF415888}" dt="2022-03-13T09:27:06.753" v="2450" actId="2696"/>
        <pc:sldMkLst>
          <pc:docMk/>
          <pc:sldMk cId="3564540715" sldId="724"/>
        </pc:sldMkLst>
      </pc:sldChg>
      <pc:sldChg chg="modSp add mod ord">
        <pc:chgData name="Japan Sun Shubin" userId="90e3a638bb69b60f" providerId="LiveId" clId="{7C8623E0-A6C6-492A-9326-CD9BCF415888}" dt="2022-03-17T09:53:45.202" v="5013" actId="20577"/>
        <pc:sldMkLst>
          <pc:docMk/>
          <pc:sldMk cId="1851671623" sldId="725"/>
        </pc:sldMkLst>
        <pc:spChg chg="mod">
          <ac:chgData name="Japan Sun Shubin" userId="90e3a638bb69b60f" providerId="LiveId" clId="{7C8623E0-A6C6-492A-9326-CD9BCF415888}" dt="2022-03-17T09:53:45.202" v="5013" actId="20577"/>
          <ac:spMkLst>
            <pc:docMk/>
            <pc:sldMk cId="1851671623" sldId="725"/>
            <ac:spMk id="5" creationId="{B6BCBD67-BB9B-4088-99C6-949CB7352F33}"/>
          </ac:spMkLst>
        </pc:spChg>
        <pc:spChg chg="mod">
          <ac:chgData name="Japan Sun Shubin" userId="90e3a638bb69b60f" providerId="LiveId" clId="{7C8623E0-A6C6-492A-9326-CD9BCF415888}" dt="2022-03-13T09:27:36.471" v="2460" actId="20577"/>
          <ac:spMkLst>
            <pc:docMk/>
            <pc:sldMk cId="1851671623" sldId="725"/>
            <ac:spMk id="9" creationId="{B6F50BBF-DBE8-4F0A-B6A4-560DC3E7DBD2}"/>
          </ac:spMkLst>
        </pc:spChg>
      </pc:sldChg>
      <pc:sldChg chg="addSp delSp modSp new mod modClrScheme chgLayout">
        <pc:chgData name="Japan Sun Shubin" userId="90e3a638bb69b60f" providerId="LiveId" clId="{7C8623E0-A6C6-492A-9326-CD9BCF415888}" dt="2022-03-15T09:29:43.136" v="2720" actId="20577"/>
        <pc:sldMkLst>
          <pc:docMk/>
          <pc:sldMk cId="2758140536" sldId="726"/>
        </pc:sldMkLst>
        <pc:spChg chg="del mod ord">
          <ac:chgData name="Japan Sun Shubin" userId="90e3a638bb69b60f" providerId="LiveId" clId="{7C8623E0-A6C6-492A-9326-CD9BCF415888}" dt="2022-03-15T09:29:30.021" v="2692" actId="700"/>
          <ac:spMkLst>
            <pc:docMk/>
            <pc:sldMk cId="2758140536" sldId="726"/>
            <ac:spMk id="2" creationId="{1F5D086B-76F4-4511-99B7-567AF55E5381}"/>
          </ac:spMkLst>
        </pc:spChg>
        <pc:spChg chg="mod ord">
          <ac:chgData name="Japan Sun Shubin" userId="90e3a638bb69b60f" providerId="LiveId" clId="{7C8623E0-A6C6-492A-9326-CD9BCF415888}" dt="2022-03-15T09:29:30.021" v="2692" actId="700"/>
          <ac:spMkLst>
            <pc:docMk/>
            <pc:sldMk cId="2758140536" sldId="726"/>
            <ac:spMk id="3" creationId="{8E7D9172-F814-4951-B5C1-CD64A0D6D490}"/>
          </ac:spMkLst>
        </pc:spChg>
        <pc:spChg chg="mod ord">
          <ac:chgData name="Japan Sun Shubin" userId="90e3a638bb69b60f" providerId="LiveId" clId="{7C8623E0-A6C6-492A-9326-CD9BCF415888}" dt="2022-03-15T09:29:30.021" v="2692" actId="700"/>
          <ac:spMkLst>
            <pc:docMk/>
            <pc:sldMk cId="2758140536" sldId="726"/>
            <ac:spMk id="4" creationId="{455C1B6C-3507-434F-9FDC-F4ECABDBEDB2}"/>
          </ac:spMkLst>
        </pc:spChg>
        <pc:spChg chg="add mod ord">
          <ac:chgData name="Japan Sun Shubin" userId="90e3a638bb69b60f" providerId="LiveId" clId="{7C8623E0-A6C6-492A-9326-CD9BCF415888}" dt="2022-03-15T09:29:34.005" v="2700" actId="20577"/>
          <ac:spMkLst>
            <pc:docMk/>
            <pc:sldMk cId="2758140536" sldId="726"/>
            <ac:spMk id="5" creationId="{105A862C-5752-4541-9CC8-68769D2E774E}"/>
          </ac:spMkLst>
        </pc:spChg>
        <pc:spChg chg="add mod ord">
          <ac:chgData name="Japan Sun Shubin" userId="90e3a638bb69b60f" providerId="LiveId" clId="{7C8623E0-A6C6-492A-9326-CD9BCF415888}" dt="2022-03-15T09:29:43.136" v="2720" actId="20577"/>
          <ac:spMkLst>
            <pc:docMk/>
            <pc:sldMk cId="2758140536" sldId="726"/>
            <ac:spMk id="6" creationId="{DBB61588-EB7E-4A1E-A976-6328C1EDFD0B}"/>
          </ac:spMkLst>
        </pc:spChg>
      </pc:sldChg>
      <pc:sldChg chg="addSp delSp modSp new del mod ord chgLayout">
        <pc:chgData name="Japan Sun Shubin" userId="90e3a638bb69b60f" providerId="LiveId" clId="{7C8623E0-A6C6-492A-9326-CD9BCF415888}" dt="2022-03-15T09:54:22.167" v="2959" actId="2696"/>
        <pc:sldMkLst>
          <pc:docMk/>
          <pc:sldMk cId="2289956248" sldId="727"/>
        </pc:sldMkLst>
        <pc:spChg chg="del">
          <ac:chgData name="Japan Sun Shubin" userId="90e3a638bb69b60f" providerId="LiveId" clId="{7C8623E0-A6C6-492A-9326-CD9BCF415888}" dt="2022-03-15T09:32:19.345" v="2758" actId="700"/>
          <ac:spMkLst>
            <pc:docMk/>
            <pc:sldMk cId="2289956248" sldId="727"/>
            <ac:spMk id="2" creationId="{58B4A7DC-FBCF-423C-9288-F3C6927D1BB8}"/>
          </ac:spMkLst>
        </pc:spChg>
        <pc:spChg chg="del">
          <ac:chgData name="Japan Sun Shubin" userId="90e3a638bb69b60f" providerId="LiveId" clId="{7C8623E0-A6C6-492A-9326-CD9BCF415888}" dt="2022-03-15T09:32:19.345" v="2758" actId="700"/>
          <ac:spMkLst>
            <pc:docMk/>
            <pc:sldMk cId="2289956248" sldId="727"/>
            <ac:spMk id="3" creationId="{E7097662-9311-4AA8-B33D-8E268F4069E2}"/>
          </ac:spMkLst>
        </pc:spChg>
        <pc:spChg chg="mod ord">
          <ac:chgData name="Japan Sun Shubin" userId="90e3a638bb69b60f" providerId="LiveId" clId="{7C8623E0-A6C6-492A-9326-CD9BCF415888}" dt="2022-03-15T09:32:19.345" v="2758" actId="700"/>
          <ac:spMkLst>
            <pc:docMk/>
            <pc:sldMk cId="2289956248" sldId="727"/>
            <ac:spMk id="4" creationId="{C5573679-4560-494E-B90B-8F70A061EC7B}"/>
          </ac:spMkLst>
        </pc:spChg>
        <pc:spChg chg="mod ord">
          <ac:chgData name="Japan Sun Shubin" userId="90e3a638bb69b60f" providerId="LiveId" clId="{7C8623E0-A6C6-492A-9326-CD9BCF415888}" dt="2022-03-15T09:32:19.345" v="2758" actId="700"/>
          <ac:spMkLst>
            <pc:docMk/>
            <pc:sldMk cId="2289956248" sldId="727"/>
            <ac:spMk id="5" creationId="{5EADA56E-17A3-49DA-A24E-DFEE23476AB0}"/>
          </ac:spMkLst>
        </pc:spChg>
        <pc:spChg chg="add mod ord">
          <ac:chgData name="Japan Sun Shubin" userId="90e3a638bb69b60f" providerId="LiveId" clId="{7C8623E0-A6C6-492A-9326-CD9BCF415888}" dt="2022-03-15T09:34:36.465" v="2912"/>
          <ac:spMkLst>
            <pc:docMk/>
            <pc:sldMk cId="2289956248" sldId="727"/>
            <ac:spMk id="6" creationId="{36BF521A-CB6B-438A-B541-57824316C9D8}"/>
          </ac:spMkLst>
        </pc:spChg>
        <pc:spChg chg="add mod ord">
          <ac:chgData name="Japan Sun Shubin" userId="90e3a638bb69b60f" providerId="LiveId" clId="{7C8623E0-A6C6-492A-9326-CD9BCF415888}" dt="2022-03-15T09:33:44.104" v="2907" actId="20577"/>
          <ac:spMkLst>
            <pc:docMk/>
            <pc:sldMk cId="2289956248" sldId="727"/>
            <ac:spMk id="7" creationId="{B0B735C9-AC21-4412-87C6-590C454489FA}"/>
          </ac:spMkLst>
        </pc:spChg>
      </pc:sldChg>
      <pc:sldChg chg="modSp add mod">
        <pc:chgData name="Japan Sun Shubin" userId="90e3a638bb69b60f" providerId="LiveId" clId="{7C8623E0-A6C6-492A-9326-CD9BCF415888}" dt="2022-03-15T09:56:02.132" v="2973" actId="20577"/>
        <pc:sldMkLst>
          <pc:docMk/>
          <pc:sldMk cId="3765761210" sldId="727"/>
        </pc:sldMkLst>
        <pc:spChg chg="mod">
          <ac:chgData name="Japan Sun Shubin" userId="90e3a638bb69b60f" providerId="LiveId" clId="{7C8623E0-A6C6-492A-9326-CD9BCF415888}" dt="2022-03-15T09:56:02.132" v="2973" actId="20577"/>
          <ac:spMkLst>
            <pc:docMk/>
            <pc:sldMk cId="3765761210" sldId="727"/>
            <ac:spMk id="6" creationId="{36BF521A-CB6B-438A-B541-57824316C9D8}"/>
          </ac:spMkLst>
        </pc:spChg>
      </pc:sldChg>
      <pc:sldChg chg="addSp delSp modSp new mod modClrScheme chgLayout">
        <pc:chgData name="Japan Sun Shubin" userId="90e3a638bb69b60f" providerId="LiveId" clId="{7C8623E0-A6C6-492A-9326-CD9BCF415888}" dt="2022-03-15T09:36:26.125" v="2958" actId="20577"/>
        <pc:sldMkLst>
          <pc:docMk/>
          <pc:sldMk cId="1853814031" sldId="728"/>
        </pc:sldMkLst>
        <pc:spChg chg="del mod ord">
          <ac:chgData name="Japan Sun Shubin" userId="90e3a638bb69b60f" providerId="LiveId" clId="{7C8623E0-A6C6-492A-9326-CD9BCF415888}" dt="2022-03-15T09:36:07.113" v="2946" actId="700"/>
          <ac:spMkLst>
            <pc:docMk/>
            <pc:sldMk cId="1853814031" sldId="728"/>
            <ac:spMk id="2" creationId="{AB7316C0-DC67-4AED-B1D5-9AE74C25B0A9}"/>
          </ac:spMkLst>
        </pc:spChg>
        <pc:spChg chg="del mod ord">
          <ac:chgData name="Japan Sun Shubin" userId="90e3a638bb69b60f" providerId="LiveId" clId="{7C8623E0-A6C6-492A-9326-CD9BCF415888}" dt="2022-03-15T09:36:07.113" v="2946" actId="700"/>
          <ac:spMkLst>
            <pc:docMk/>
            <pc:sldMk cId="1853814031" sldId="728"/>
            <ac:spMk id="3" creationId="{0CAECC6A-151F-450D-92F6-1044EEFD0501}"/>
          </ac:spMkLst>
        </pc:spChg>
        <pc:spChg chg="mod ord">
          <ac:chgData name="Japan Sun Shubin" userId="90e3a638bb69b60f" providerId="LiveId" clId="{7C8623E0-A6C6-492A-9326-CD9BCF415888}" dt="2022-03-15T09:36:07.113" v="2946" actId="700"/>
          <ac:spMkLst>
            <pc:docMk/>
            <pc:sldMk cId="1853814031" sldId="728"/>
            <ac:spMk id="4" creationId="{0710F1F0-90ED-47E9-913E-CE9C9DF43AFF}"/>
          </ac:spMkLst>
        </pc:spChg>
        <pc:spChg chg="mod ord">
          <ac:chgData name="Japan Sun Shubin" userId="90e3a638bb69b60f" providerId="LiveId" clId="{7C8623E0-A6C6-492A-9326-CD9BCF415888}" dt="2022-03-15T09:36:07.113" v="2946" actId="700"/>
          <ac:spMkLst>
            <pc:docMk/>
            <pc:sldMk cId="1853814031" sldId="728"/>
            <ac:spMk id="5" creationId="{6B9D4807-1D00-4D43-A111-E77F2981FEED}"/>
          </ac:spMkLst>
        </pc:spChg>
        <pc:spChg chg="add mod ord">
          <ac:chgData name="Japan Sun Shubin" userId="90e3a638bb69b60f" providerId="LiveId" clId="{7C8623E0-A6C6-492A-9326-CD9BCF415888}" dt="2022-03-15T09:36:26.125" v="2958" actId="20577"/>
          <ac:spMkLst>
            <pc:docMk/>
            <pc:sldMk cId="1853814031" sldId="728"/>
            <ac:spMk id="6" creationId="{E5B019DF-121C-4FD9-9F00-3E5DF685DB97}"/>
          </ac:spMkLst>
        </pc:spChg>
        <pc:spChg chg="add mod ord">
          <ac:chgData name="Japan Sun Shubin" userId="90e3a638bb69b60f" providerId="LiveId" clId="{7C8623E0-A6C6-492A-9326-CD9BCF415888}" dt="2022-03-15T09:36:17.978" v="2952" actId="20577"/>
          <ac:spMkLst>
            <pc:docMk/>
            <pc:sldMk cId="1853814031" sldId="728"/>
            <ac:spMk id="7" creationId="{AEEFB44B-B39A-407F-8508-D0991C2701EA}"/>
          </ac:spMkLst>
        </pc:spChg>
      </pc:sldChg>
      <pc:sldChg chg="modSp mod">
        <pc:chgData name="Japan Sun Shubin" userId="90e3a638bb69b60f" providerId="LiveId" clId="{7C8623E0-A6C6-492A-9326-CD9BCF415888}" dt="2022-03-15T09:56:10.779" v="2976" actId="20577"/>
        <pc:sldMkLst>
          <pc:docMk/>
          <pc:sldMk cId="3765761210" sldId="729"/>
        </pc:sldMkLst>
        <pc:spChg chg="mod">
          <ac:chgData name="Japan Sun Shubin" userId="90e3a638bb69b60f" providerId="LiveId" clId="{7C8623E0-A6C6-492A-9326-CD9BCF415888}" dt="2022-03-15T09:56:10.779" v="2976" actId="20577"/>
          <ac:spMkLst>
            <pc:docMk/>
            <pc:sldMk cId="3765761210" sldId="729"/>
            <ac:spMk id="6" creationId="{36BF521A-CB6B-438A-B541-57824316C9D8}"/>
          </ac:spMkLst>
        </pc:spChg>
      </pc:sldChg>
      <pc:sldChg chg="modSp mod">
        <pc:chgData name="Japan Sun Shubin" userId="90e3a638bb69b60f" providerId="LiveId" clId="{7C8623E0-A6C6-492A-9326-CD9BCF415888}" dt="2022-03-17T06:15:50.395" v="4781" actId="20577"/>
        <pc:sldMkLst>
          <pc:docMk/>
          <pc:sldMk cId="821210674" sldId="731"/>
        </pc:sldMkLst>
        <pc:spChg chg="mod">
          <ac:chgData name="Japan Sun Shubin" userId="90e3a638bb69b60f" providerId="LiveId" clId="{7C8623E0-A6C6-492A-9326-CD9BCF415888}" dt="2022-03-17T06:08:25.507" v="4243" actId="20577"/>
          <ac:spMkLst>
            <pc:docMk/>
            <pc:sldMk cId="821210674" sldId="731"/>
            <ac:spMk id="2" creationId="{B943D794-4F98-4339-9A9F-8C58F41257D1}"/>
          </ac:spMkLst>
        </pc:spChg>
        <pc:spChg chg="mod">
          <ac:chgData name="Japan Sun Shubin" userId="90e3a638bb69b60f" providerId="LiveId" clId="{7C8623E0-A6C6-492A-9326-CD9BCF415888}" dt="2022-03-17T06:15:50.395" v="4781" actId="20577"/>
          <ac:spMkLst>
            <pc:docMk/>
            <pc:sldMk cId="821210674" sldId="731"/>
            <ac:spMk id="3" creationId="{82007757-01FF-4149-8379-269D21136825}"/>
          </ac:spMkLst>
        </pc:spChg>
      </pc:sldChg>
      <pc:sldChg chg="addSp delSp modSp new mod modClrScheme chgLayout">
        <pc:chgData name="Japan Sun Shubin" userId="90e3a638bb69b60f" providerId="LiveId" clId="{7C8623E0-A6C6-492A-9326-CD9BCF415888}" dt="2022-03-17T06:00:28.595" v="4203" actId="20577"/>
        <pc:sldMkLst>
          <pc:docMk/>
          <pc:sldMk cId="3876910745" sldId="735"/>
        </pc:sldMkLst>
        <pc:spChg chg="del mod ord">
          <ac:chgData name="Japan Sun Shubin" userId="90e3a638bb69b60f" providerId="LiveId" clId="{7C8623E0-A6C6-492A-9326-CD9BCF415888}" dt="2022-03-15T09:58:40.802" v="2978" actId="700"/>
          <ac:spMkLst>
            <pc:docMk/>
            <pc:sldMk cId="3876910745" sldId="735"/>
            <ac:spMk id="2" creationId="{88414E34-C73F-4962-B119-49C3613202F9}"/>
          </ac:spMkLst>
        </pc:spChg>
        <pc:spChg chg="del mod ord">
          <ac:chgData name="Japan Sun Shubin" userId="90e3a638bb69b60f" providerId="LiveId" clId="{7C8623E0-A6C6-492A-9326-CD9BCF415888}" dt="2022-03-15T09:58:40.802" v="2978" actId="700"/>
          <ac:spMkLst>
            <pc:docMk/>
            <pc:sldMk cId="3876910745" sldId="735"/>
            <ac:spMk id="3" creationId="{7A42B78A-3642-4767-AF89-3522D2713F34}"/>
          </ac:spMkLst>
        </pc:spChg>
        <pc:spChg chg="mod ord">
          <ac:chgData name="Japan Sun Shubin" userId="90e3a638bb69b60f" providerId="LiveId" clId="{7C8623E0-A6C6-492A-9326-CD9BCF415888}" dt="2022-03-15T09:58:40.802" v="2978" actId="700"/>
          <ac:spMkLst>
            <pc:docMk/>
            <pc:sldMk cId="3876910745" sldId="735"/>
            <ac:spMk id="4" creationId="{7C24E88F-FE58-4158-AFC3-F285653F23D2}"/>
          </ac:spMkLst>
        </pc:spChg>
        <pc:spChg chg="mod ord">
          <ac:chgData name="Japan Sun Shubin" userId="90e3a638bb69b60f" providerId="LiveId" clId="{7C8623E0-A6C6-492A-9326-CD9BCF415888}" dt="2022-03-15T09:58:40.802" v="2978" actId="700"/>
          <ac:spMkLst>
            <pc:docMk/>
            <pc:sldMk cId="3876910745" sldId="735"/>
            <ac:spMk id="5" creationId="{83983152-3D79-4DE9-84CB-D1C7178F19C0}"/>
          </ac:spMkLst>
        </pc:spChg>
        <pc:spChg chg="add mod ord">
          <ac:chgData name="Japan Sun Shubin" userId="90e3a638bb69b60f" providerId="LiveId" clId="{7C8623E0-A6C6-492A-9326-CD9BCF415888}" dt="2022-03-17T06:00:28.595" v="4203" actId="20577"/>
          <ac:spMkLst>
            <pc:docMk/>
            <pc:sldMk cId="3876910745" sldId="735"/>
            <ac:spMk id="6" creationId="{C0ECF308-DA4F-4095-AAB8-1F7F5954CFF1}"/>
          </ac:spMkLst>
        </pc:spChg>
        <pc:spChg chg="add mod ord">
          <ac:chgData name="Japan Sun Shubin" userId="90e3a638bb69b60f" providerId="LiveId" clId="{7C8623E0-A6C6-492A-9326-CD9BCF415888}" dt="2022-03-15T09:59:19.634" v="3021"/>
          <ac:spMkLst>
            <pc:docMk/>
            <pc:sldMk cId="3876910745" sldId="735"/>
            <ac:spMk id="7" creationId="{B52F1BC0-4501-41C7-A05C-6E8EA0B98959}"/>
          </ac:spMkLst>
        </pc:spChg>
      </pc:sldChg>
      <pc:sldChg chg="addSp delSp modSp new mod modClrScheme chgLayout">
        <pc:chgData name="Japan Sun Shubin" userId="90e3a638bb69b60f" providerId="LiveId" clId="{7C8623E0-A6C6-492A-9326-CD9BCF415888}" dt="2022-03-18T05:40:51.642" v="5197" actId="1076"/>
        <pc:sldMkLst>
          <pc:docMk/>
          <pc:sldMk cId="971255376" sldId="736"/>
        </pc:sldMkLst>
        <pc:spChg chg="del mod ord">
          <ac:chgData name="Japan Sun Shubin" userId="90e3a638bb69b60f" providerId="LiveId" clId="{7C8623E0-A6C6-492A-9326-CD9BCF415888}" dt="2022-03-15T09:59:31.348" v="3023" actId="700"/>
          <ac:spMkLst>
            <pc:docMk/>
            <pc:sldMk cId="971255376" sldId="736"/>
            <ac:spMk id="2" creationId="{C20AF6E9-C942-4291-BCB7-DCF59D1F3CAA}"/>
          </ac:spMkLst>
        </pc:spChg>
        <pc:spChg chg="del mod ord">
          <ac:chgData name="Japan Sun Shubin" userId="90e3a638bb69b60f" providerId="LiveId" clId="{7C8623E0-A6C6-492A-9326-CD9BCF415888}" dt="2022-03-15T09:59:31.348" v="3023" actId="700"/>
          <ac:spMkLst>
            <pc:docMk/>
            <pc:sldMk cId="971255376" sldId="736"/>
            <ac:spMk id="3" creationId="{A82AAB5F-DE16-4B1C-B213-CD4E9DD825A9}"/>
          </ac:spMkLst>
        </pc:spChg>
        <pc:spChg chg="mod ord">
          <ac:chgData name="Japan Sun Shubin" userId="90e3a638bb69b60f" providerId="LiveId" clId="{7C8623E0-A6C6-492A-9326-CD9BCF415888}" dt="2022-03-15T09:59:31.348" v="3023" actId="700"/>
          <ac:spMkLst>
            <pc:docMk/>
            <pc:sldMk cId="971255376" sldId="736"/>
            <ac:spMk id="4" creationId="{96199FC4-F4B2-408B-B3B0-D21CCFF8F937}"/>
          </ac:spMkLst>
        </pc:spChg>
        <pc:spChg chg="mod ord">
          <ac:chgData name="Japan Sun Shubin" userId="90e3a638bb69b60f" providerId="LiveId" clId="{7C8623E0-A6C6-492A-9326-CD9BCF415888}" dt="2022-03-15T09:59:31.348" v="3023" actId="700"/>
          <ac:spMkLst>
            <pc:docMk/>
            <pc:sldMk cId="971255376" sldId="736"/>
            <ac:spMk id="5" creationId="{CFCF834F-011B-4EBA-8109-8847AE33F98C}"/>
          </ac:spMkLst>
        </pc:spChg>
        <pc:spChg chg="add mod ord">
          <ac:chgData name="Japan Sun Shubin" userId="90e3a638bb69b60f" providerId="LiveId" clId="{7C8623E0-A6C6-492A-9326-CD9BCF415888}" dt="2022-03-18T05:39:24.586" v="5162" actId="20577"/>
          <ac:spMkLst>
            <pc:docMk/>
            <pc:sldMk cId="971255376" sldId="736"/>
            <ac:spMk id="6" creationId="{7FD17E32-FF6E-44E8-97B3-DD57248E1637}"/>
          </ac:spMkLst>
        </pc:spChg>
        <pc:spChg chg="add mod ord">
          <ac:chgData name="Japan Sun Shubin" userId="90e3a638bb69b60f" providerId="LiveId" clId="{7C8623E0-A6C6-492A-9326-CD9BCF415888}" dt="2022-03-18T05:40:51.642" v="5197" actId="1076"/>
          <ac:spMkLst>
            <pc:docMk/>
            <pc:sldMk cId="971255376" sldId="736"/>
            <ac:spMk id="7" creationId="{DD8D89E2-B12B-4BA9-891D-E839450C33F6}"/>
          </ac:spMkLst>
        </pc:spChg>
        <pc:graphicFrameChg chg="add del mod modGraphic">
          <ac:chgData name="Japan Sun Shubin" userId="90e3a638bb69b60f" providerId="LiveId" clId="{7C8623E0-A6C6-492A-9326-CD9BCF415888}" dt="2022-03-18T05:40:49.876" v="5196" actId="3680"/>
          <ac:graphicFrameMkLst>
            <pc:docMk/>
            <pc:sldMk cId="971255376" sldId="736"/>
            <ac:graphicFrameMk id="2" creationId="{7505AB1A-CB6E-4EE7-8AFC-F96BEF2E45A7}"/>
          </ac:graphicFrameMkLst>
        </pc:graphicFrameChg>
      </pc:sldChg>
      <pc:sldChg chg="new del">
        <pc:chgData name="Japan Sun Shubin" userId="90e3a638bb69b60f" providerId="LiveId" clId="{7C8623E0-A6C6-492A-9326-CD9BCF415888}" dt="2022-03-18T05:38:24.357" v="5143" actId="2696"/>
        <pc:sldMkLst>
          <pc:docMk/>
          <pc:sldMk cId="659501723" sldId="737"/>
        </pc:sldMkLst>
      </pc:sldChg>
      <pc:sldChg chg="add">
        <pc:chgData name="Japan Sun Shubin" userId="90e3a638bb69b60f" providerId="LiveId" clId="{7C8623E0-A6C6-492A-9326-CD9BCF415888}" dt="2022-03-18T05:38:34.188" v="5144"/>
        <pc:sldMkLst>
          <pc:docMk/>
          <pc:sldMk cId="3545508082" sldId="737"/>
        </pc:sldMkLst>
      </pc:sldChg>
      <pc:sldChg chg="addSp delSp modSp new mod modClrScheme chgLayout">
        <pc:chgData name="Japan Sun Shubin" userId="90e3a638bb69b60f" providerId="LiveId" clId="{7C8623E0-A6C6-492A-9326-CD9BCF415888}" dt="2022-03-15T10:07:05.654" v="3061" actId="20577"/>
        <pc:sldMkLst>
          <pc:docMk/>
          <pc:sldMk cId="3040878166" sldId="738"/>
        </pc:sldMkLst>
        <pc:spChg chg="del mod ord">
          <ac:chgData name="Japan Sun Shubin" userId="90e3a638bb69b60f" providerId="LiveId" clId="{7C8623E0-A6C6-492A-9326-CD9BCF415888}" dt="2022-03-15T10:06:56.489" v="3044" actId="700"/>
          <ac:spMkLst>
            <pc:docMk/>
            <pc:sldMk cId="3040878166" sldId="738"/>
            <ac:spMk id="2" creationId="{72DB8EA8-169D-4C0D-934B-7350BAAC3BAB}"/>
          </ac:spMkLst>
        </pc:spChg>
        <pc:spChg chg="del mod ord">
          <ac:chgData name="Japan Sun Shubin" userId="90e3a638bb69b60f" providerId="LiveId" clId="{7C8623E0-A6C6-492A-9326-CD9BCF415888}" dt="2022-03-15T10:06:56.489" v="3044" actId="700"/>
          <ac:spMkLst>
            <pc:docMk/>
            <pc:sldMk cId="3040878166" sldId="738"/>
            <ac:spMk id="3" creationId="{4CB2A06E-3B91-4E8E-88DB-C19EDC859218}"/>
          </ac:spMkLst>
        </pc:spChg>
        <pc:spChg chg="mod ord">
          <ac:chgData name="Japan Sun Shubin" userId="90e3a638bb69b60f" providerId="LiveId" clId="{7C8623E0-A6C6-492A-9326-CD9BCF415888}" dt="2022-03-15T10:06:56.489" v="3044" actId="700"/>
          <ac:spMkLst>
            <pc:docMk/>
            <pc:sldMk cId="3040878166" sldId="738"/>
            <ac:spMk id="4" creationId="{C93CEE10-3819-4977-AF90-2CE795E922A5}"/>
          </ac:spMkLst>
        </pc:spChg>
        <pc:spChg chg="mod ord">
          <ac:chgData name="Japan Sun Shubin" userId="90e3a638bb69b60f" providerId="LiveId" clId="{7C8623E0-A6C6-492A-9326-CD9BCF415888}" dt="2022-03-15T10:06:56.489" v="3044" actId="700"/>
          <ac:spMkLst>
            <pc:docMk/>
            <pc:sldMk cId="3040878166" sldId="738"/>
            <ac:spMk id="5" creationId="{78AE4496-39DD-457C-8240-FF09B1F5D2DE}"/>
          </ac:spMkLst>
        </pc:spChg>
        <pc:spChg chg="add mod ord">
          <ac:chgData name="Japan Sun Shubin" userId="90e3a638bb69b60f" providerId="LiveId" clId="{7C8623E0-A6C6-492A-9326-CD9BCF415888}" dt="2022-03-15T10:07:05.654" v="3061" actId="20577"/>
          <ac:spMkLst>
            <pc:docMk/>
            <pc:sldMk cId="3040878166" sldId="738"/>
            <ac:spMk id="6" creationId="{882C5089-CAFB-4252-8FD7-ECBC7756BD27}"/>
          </ac:spMkLst>
        </pc:spChg>
        <pc:spChg chg="add mod ord">
          <ac:chgData name="Japan Sun Shubin" userId="90e3a638bb69b60f" providerId="LiveId" clId="{7C8623E0-A6C6-492A-9326-CD9BCF415888}" dt="2022-03-15T10:06:56.489" v="3044" actId="700"/>
          <ac:spMkLst>
            <pc:docMk/>
            <pc:sldMk cId="3040878166" sldId="738"/>
            <ac:spMk id="7" creationId="{EEC3B18B-FF36-4D42-A23A-734855C1D328}"/>
          </ac:spMkLst>
        </pc:spChg>
      </pc:sldChg>
      <pc:sldChg chg="addSp delSp modSp new mod modClrScheme chgLayout">
        <pc:chgData name="Japan Sun Shubin" userId="90e3a638bb69b60f" providerId="LiveId" clId="{7C8623E0-A6C6-492A-9326-CD9BCF415888}" dt="2022-03-17T05:34:35.596" v="4188" actId="20577"/>
        <pc:sldMkLst>
          <pc:docMk/>
          <pc:sldMk cId="3965668943" sldId="739"/>
        </pc:sldMkLst>
        <pc:spChg chg="del mod ord">
          <ac:chgData name="Japan Sun Shubin" userId="90e3a638bb69b60f" providerId="LiveId" clId="{7C8623E0-A6C6-492A-9326-CD9BCF415888}" dt="2022-03-16T07:34:43.450" v="3099" actId="700"/>
          <ac:spMkLst>
            <pc:docMk/>
            <pc:sldMk cId="3965668943" sldId="739"/>
            <ac:spMk id="2" creationId="{7F0E42A5-EFF3-4CE1-AB23-A089D11AD566}"/>
          </ac:spMkLst>
        </pc:spChg>
        <pc:spChg chg="del mod ord">
          <ac:chgData name="Japan Sun Shubin" userId="90e3a638bb69b60f" providerId="LiveId" clId="{7C8623E0-A6C6-492A-9326-CD9BCF415888}" dt="2022-03-16T07:34:43.450" v="3099" actId="700"/>
          <ac:spMkLst>
            <pc:docMk/>
            <pc:sldMk cId="3965668943" sldId="739"/>
            <ac:spMk id="3" creationId="{889CCAB5-297C-46D7-BAAB-876B976AD41A}"/>
          </ac:spMkLst>
        </pc:spChg>
        <pc:spChg chg="mod ord">
          <ac:chgData name="Japan Sun Shubin" userId="90e3a638bb69b60f" providerId="LiveId" clId="{7C8623E0-A6C6-492A-9326-CD9BCF415888}" dt="2022-03-16T07:34:43.450" v="3099" actId="700"/>
          <ac:spMkLst>
            <pc:docMk/>
            <pc:sldMk cId="3965668943" sldId="739"/>
            <ac:spMk id="4" creationId="{EC0294C2-B655-42D9-B49F-AF71653F63B8}"/>
          </ac:spMkLst>
        </pc:spChg>
        <pc:spChg chg="mod ord">
          <ac:chgData name="Japan Sun Shubin" userId="90e3a638bb69b60f" providerId="LiveId" clId="{7C8623E0-A6C6-492A-9326-CD9BCF415888}" dt="2022-03-16T07:34:43.450" v="3099" actId="700"/>
          <ac:spMkLst>
            <pc:docMk/>
            <pc:sldMk cId="3965668943" sldId="739"/>
            <ac:spMk id="5" creationId="{E2031DAC-5EC9-4CF0-B2A3-71BFFFF13FF3}"/>
          </ac:spMkLst>
        </pc:spChg>
        <pc:spChg chg="add mod ord">
          <ac:chgData name="Japan Sun Shubin" userId="90e3a638bb69b60f" providerId="LiveId" clId="{7C8623E0-A6C6-492A-9326-CD9BCF415888}" dt="2022-03-17T05:29:24.535" v="4093" actId="20577"/>
          <ac:spMkLst>
            <pc:docMk/>
            <pc:sldMk cId="3965668943" sldId="739"/>
            <ac:spMk id="6" creationId="{B176BACE-85AA-4EF7-8E3B-B6413635B0FC}"/>
          </ac:spMkLst>
        </pc:spChg>
        <pc:spChg chg="add mod ord">
          <ac:chgData name="Japan Sun Shubin" userId="90e3a638bb69b60f" providerId="LiveId" clId="{7C8623E0-A6C6-492A-9326-CD9BCF415888}" dt="2022-03-17T05:34:35.596" v="4188" actId="20577"/>
          <ac:spMkLst>
            <pc:docMk/>
            <pc:sldMk cId="3965668943" sldId="739"/>
            <ac:spMk id="7" creationId="{099697B2-CF5A-45CD-A035-363D9059F1CA}"/>
          </ac:spMkLst>
        </pc:spChg>
      </pc:sldChg>
      <pc:sldChg chg="addSp delSp modSp new mod modClrScheme chgLayout">
        <pc:chgData name="Japan Sun Shubin" userId="90e3a638bb69b60f" providerId="LiveId" clId="{7C8623E0-A6C6-492A-9326-CD9BCF415888}" dt="2022-03-16T07:51:38.417" v="3197" actId="20577"/>
        <pc:sldMkLst>
          <pc:docMk/>
          <pc:sldMk cId="202662861" sldId="740"/>
        </pc:sldMkLst>
        <pc:spChg chg="del mod ord">
          <ac:chgData name="Japan Sun Shubin" userId="90e3a638bb69b60f" providerId="LiveId" clId="{7C8623E0-A6C6-492A-9326-CD9BCF415888}" dt="2022-03-16T07:51:16.409" v="3194" actId="700"/>
          <ac:spMkLst>
            <pc:docMk/>
            <pc:sldMk cId="202662861" sldId="740"/>
            <ac:spMk id="2" creationId="{F201D566-EFB5-45D8-AF95-F4E68CF9AFA5}"/>
          </ac:spMkLst>
        </pc:spChg>
        <pc:spChg chg="del mod ord">
          <ac:chgData name="Japan Sun Shubin" userId="90e3a638bb69b60f" providerId="LiveId" clId="{7C8623E0-A6C6-492A-9326-CD9BCF415888}" dt="2022-03-16T07:51:16.409" v="3194" actId="700"/>
          <ac:spMkLst>
            <pc:docMk/>
            <pc:sldMk cId="202662861" sldId="740"/>
            <ac:spMk id="3" creationId="{97DDDE9F-5467-4C78-A643-517F171EFD21}"/>
          </ac:spMkLst>
        </pc:spChg>
        <pc:spChg chg="del">
          <ac:chgData name="Japan Sun Shubin" userId="90e3a638bb69b60f" providerId="LiveId" clId="{7C8623E0-A6C6-492A-9326-CD9BCF415888}" dt="2022-03-16T07:51:16.409" v="3194" actId="700"/>
          <ac:spMkLst>
            <pc:docMk/>
            <pc:sldMk cId="202662861" sldId="740"/>
            <ac:spMk id="4" creationId="{5F7D1B50-ABB3-416D-98E3-DF8C85B95614}"/>
          </ac:spMkLst>
        </pc:spChg>
        <pc:spChg chg="mod ord">
          <ac:chgData name="Japan Sun Shubin" userId="90e3a638bb69b60f" providerId="LiveId" clId="{7C8623E0-A6C6-492A-9326-CD9BCF415888}" dt="2022-03-16T07:51:30.611" v="3195" actId="700"/>
          <ac:spMkLst>
            <pc:docMk/>
            <pc:sldMk cId="202662861" sldId="740"/>
            <ac:spMk id="5" creationId="{A7A6173A-B43B-4867-9745-FC2E98B90998}"/>
          </ac:spMkLst>
        </pc:spChg>
        <pc:spChg chg="mod ord">
          <ac:chgData name="Japan Sun Shubin" userId="90e3a638bb69b60f" providerId="LiveId" clId="{7C8623E0-A6C6-492A-9326-CD9BCF415888}" dt="2022-03-16T07:51:30.611" v="3195" actId="700"/>
          <ac:spMkLst>
            <pc:docMk/>
            <pc:sldMk cId="202662861" sldId="740"/>
            <ac:spMk id="6" creationId="{A06DB8CB-47A4-4F38-8371-EEBE757DFEDC}"/>
          </ac:spMkLst>
        </pc:spChg>
        <pc:spChg chg="add del mod ord">
          <ac:chgData name="Japan Sun Shubin" userId="90e3a638bb69b60f" providerId="LiveId" clId="{7C8623E0-A6C6-492A-9326-CD9BCF415888}" dt="2022-03-16T07:51:30.611" v="3195" actId="700"/>
          <ac:spMkLst>
            <pc:docMk/>
            <pc:sldMk cId="202662861" sldId="740"/>
            <ac:spMk id="7" creationId="{420EE1DA-50C8-4E2E-BEB4-E8FFC85FDAA7}"/>
          </ac:spMkLst>
        </pc:spChg>
        <pc:spChg chg="add del mod ord">
          <ac:chgData name="Japan Sun Shubin" userId="90e3a638bb69b60f" providerId="LiveId" clId="{7C8623E0-A6C6-492A-9326-CD9BCF415888}" dt="2022-03-16T07:51:30.611" v="3195" actId="700"/>
          <ac:spMkLst>
            <pc:docMk/>
            <pc:sldMk cId="202662861" sldId="740"/>
            <ac:spMk id="8" creationId="{1C8D6C73-4618-4C91-83C9-407758D7845D}"/>
          </ac:spMkLst>
        </pc:spChg>
        <pc:spChg chg="add mod ord">
          <ac:chgData name="Japan Sun Shubin" userId="90e3a638bb69b60f" providerId="LiveId" clId="{7C8623E0-A6C6-492A-9326-CD9BCF415888}" dt="2022-03-16T07:51:38.417" v="3197" actId="20577"/>
          <ac:spMkLst>
            <pc:docMk/>
            <pc:sldMk cId="202662861" sldId="740"/>
            <ac:spMk id="9" creationId="{0866B9E1-02EE-4393-9A31-65F242301B9B}"/>
          </ac:spMkLst>
        </pc:spChg>
        <pc:spChg chg="add mod ord">
          <ac:chgData name="Japan Sun Shubin" userId="90e3a638bb69b60f" providerId="LiveId" clId="{7C8623E0-A6C6-492A-9326-CD9BCF415888}" dt="2022-03-16T07:51:30.611" v="3195" actId="700"/>
          <ac:spMkLst>
            <pc:docMk/>
            <pc:sldMk cId="202662861" sldId="740"/>
            <ac:spMk id="10" creationId="{506F573E-762C-4B30-9FA3-93C5A6E96C2A}"/>
          </ac:spMkLst>
        </pc:spChg>
      </pc:sldChg>
      <pc:sldChg chg="addSp delSp modSp new mod modClrScheme chgLayout">
        <pc:chgData name="Japan Sun Shubin" userId="90e3a638bb69b60f" providerId="LiveId" clId="{7C8623E0-A6C6-492A-9326-CD9BCF415888}" dt="2022-03-16T09:48:35.311" v="3211" actId="6549"/>
        <pc:sldMkLst>
          <pc:docMk/>
          <pc:sldMk cId="1944710181" sldId="741"/>
        </pc:sldMkLst>
        <pc:spChg chg="del mod ord">
          <ac:chgData name="Japan Sun Shubin" userId="90e3a638bb69b60f" providerId="LiveId" clId="{7C8623E0-A6C6-492A-9326-CD9BCF415888}" dt="2022-03-16T07:53:24.038" v="3201" actId="700"/>
          <ac:spMkLst>
            <pc:docMk/>
            <pc:sldMk cId="1944710181" sldId="741"/>
            <ac:spMk id="2" creationId="{6CD75119-9080-47ED-8EB7-2AE6BDCB031F}"/>
          </ac:spMkLst>
        </pc:spChg>
        <pc:spChg chg="del mod ord">
          <ac:chgData name="Japan Sun Shubin" userId="90e3a638bb69b60f" providerId="LiveId" clId="{7C8623E0-A6C6-492A-9326-CD9BCF415888}" dt="2022-03-16T07:53:24.038" v="3201" actId="700"/>
          <ac:spMkLst>
            <pc:docMk/>
            <pc:sldMk cId="1944710181" sldId="741"/>
            <ac:spMk id="3" creationId="{A084D78E-0890-4FCB-ACB4-1053D554F26C}"/>
          </ac:spMkLst>
        </pc:spChg>
        <pc:spChg chg="del">
          <ac:chgData name="Japan Sun Shubin" userId="90e3a638bb69b60f" providerId="LiveId" clId="{7C8623E0-A6C6-492A-9326-CD9BCF415888}" dt="2022-03-16T07:53:24.038" v="3201" actId="700"/>
          <ac:spMkLst>
            <pc:docMk/>
            <pc:sldMk cId="1944710181" sldId="741"/>
            <ac:spMk id="4" creationId="{572A68B1-7EFC-45E2-86FC-0BE4C13DFF79}"/>
          </ac:spMkLst>
        </pc:spChg>
        <pc:spChg chg="mod ord">
          <ac:chgData name="Japan Sun Shubin" userId="90e3a638bb69b60f" providerId="LiveId" clId="{7C8623E0-A6C6-492A-9326-CD9BCF415888}" dt="2022-03-16T07:53:24.038" v="3201" actId="700"/>
          <ac:spMkLst>
            <pc:docMk/>
            <pc:sldMk cId="1944710181" sldId="741"/>
            <ac:spMk id="5" creationId="{A3140803-03BD-48AE-A1C2-252E3868F8E0}"/>
          </ac:spMkLst>
        </pc:spChg>
        <pc:spChg chg="mod ord">
          <ac:chgData name="Japan Sun Shubin" userId="90e3a638bb69b60f" providerId="LiveId" clId="{7C8623E0-A6C6-492A-9326-CD9BCF415888}" dt="2022-03-16T07:53:24.038" v="3201" actId="700"/>
          <ac:spMkLst>
            <pc:docMk/>
            <pc:sldMk cId="1944710181" sldId="741"/>
            <ac:spMk id="6" creationId="{F53BBEFE-E21B-49E9-A32F-4E2955828499}"/>
          </ac:spMkLst>
        </pc:spChg>
        <pc:spChg chg="add mod ord">
          <ac:chgData name="Japan Sun Shubin" userId="90e3a638bb69b60f" providerId="LiveId" clId="{7C8623E0-A6C6-492A-9326-CD9BCF415888}" dt="2022-03-16T09:48:35.311" v="3211" actId="6549"/>
          <ac:spMkLst>
            <pc:docMk/>
            <pc:sldMk cId="1944710181" sldId="741"/>
            <ac:spMk id="7" creationId="{F20B7540-0FDB-4E7E-BE51-B7EC1DCC64EB}"/>
          </ac:spMkLst>
        </pc:spChg>
        <pc:spChg chg="add mod ord">
          <ac:chgData name="Japan Sun Shubin" userId="90e3a638bb69b60f" providerId="LiveId" clId="{7C8623E0-A6C6-492A-9326-CD9BCF415888}" dt="2022-03-16T09:48:30.960" v="3210"/>
          <ac:spMkLst>
            <pc:docMk/>
            <pc:sldMk cId="1944710181" sldId="741"/>
            <ac:spMk id="8" creationId="{A84CB1F6-41BF-4A6B-9F94-81D0CA419A17}"/>
          </ac:spMkLst>
        </pc:spChg>
      </pc:sldChg>
      <pc:sldChg chg="modSp add mod">
        <pc:chgData name="Japan Sun Shubin" userId="90e3a638bb69b60f" providerId="LiveId" clId="{7C8623E0-A6C6-492A-9326-CD9BCF415888}" dt="2022-03-16T09:50:32.040" v="3213"/>
        <pc:sldMkLst>
          <pc:docMk/>
          <pc:sldMk cId="57475712" sldId="742"/>
        </pc:sldMkLst>
        <pc:spChg chg="mod">
          <ac:chgData name="Japan Sun Shubin" userId="90e3a638bb69b60f" providerId="LiveId" clId="{7C8623E0-A6C6-492A-9326-CD9BCF415888}" dt="2022-03-16T09:50:32.040" v="3213"/>
          <ac:spMkLst>
            <pc:docMk/>
            <pc:sldMk cId="57475712" sldId="742"/>
            <ac:spMk id="7" creationId="{F20B7540-0FDB-4E7E-BE51-B7EC1DCC64EB}"/>
          </ac:spMkLst>
        </pc:spChg>
      </pc:sldChg>
      <pc:sldChg chg="modSp add mod">
        <pc:chgData name="Japan Sun Shubin" userId="90e3a638bb69b60f" providerId="LiveId" clId="{7C8623E0-A6C6-492A-9326-CD9BCF415888}" dt="2022-03-16T09:51:12.467" v="3215"/>
        <pc:sldMkLst>
          <pc:docMk/>
          <pc:sldMk cId="4200531396" sldId="743"/>
        </pc:sldMkLst>
        <pc:spChg chg="mod">
          <ac:chgData name="Japan Sun Shubin" userId="90e3a638bb69b60f" providerId="LiveId" clId="{7C8623E0-A6C6-492A-9326-CD9BCF415888}" dt="2022-03-16T09:51:12.467" v="3215"/>
          <ac:spMkLst>
            <pc:docMk/>
            <pc:sldMk cId="4200531396" sldId="743"/>
            <ac:spMk id="7" creationId="{F20B7540-0FDB-4E7E-BE51-B7EC1DCC64EB}"/>
          </ac:spMkLst>
        </pc:spChg>
      </pc:sldChg>
      <pc:sldChg chg="addSp delSp modSp new mod modClrScheme chgLayout">
        <pc:chgData name="Japan Sun Shubin" userId="90e3a638bb69b60f" providerId="LiveId" clId="{7C8623E0-A6C6-492A-9326-CD9BCF415888}" dt="2022-03-16T09:53:08.318" v="3322" actId="20577"/>
        <pc:sldMkLst>
          <pc:docMk/>
          <pc:sldMk cId="587683081" sldId="744"/>
        </pc:sldMkLst>
        <pc:spChg chg="del mod ord">
          <ac:chgData name="Japan Sun Shubin" userId="90e3a638bb69b60f" providerId="LiveId" clId="{7C8623E0-A6C6-492A-9326-CD9BCF415888}" dt="2022-03-16T09:51:57.416" v="3218" actId="700"/>
          <ac:spMkLst>
            <pc:docMk/>
            <pc:sldMk cId="587683081" sldId="744"/>
            <ac:spMk id="2" creationId="{85E273A5-2B25-443A-B8CB-7A8555DCB33F}"/>
          </ac:spMkLst>
        </pc:spChg>
        <pc:spChg chg="del mod ord">
          <ac:chgData name="Japan Sun Shubin" userId="90e3a638bb69b60f" providerId="LiveId" clId="{7C8623E0-A6C6-492A-9326-CD9BCF415888}" dt="2022-03-16T09:51:57.416" v="3218" actId="700"/>
          <ac:spMkLst>
            <pc:docMk/>
            <pc:sldMk cId="587683081" sldId="744"/>
            <ac:spMk id="3" creationId="{BEA34F2F-F221-440C-BE4A-39709E2E8845}"/>
          </ac:spMkLst>
        </pc:spChg>
        <pc:spChg chg="mod ord">
          <ac:chgData name="Japan Sun Shubin" userId="90e3a638bb69b60f" providerId="LiveId" clId="{7C8623E0-A6C6-492A-9326-CD9BCF415888}" dt="2022-03-16T09:51:57.416" v="3218" actId="700"/>
          <ac:spMkLst>
            <pc:docMk/>
            <pc:sldMk cId="587683081" sldId="744"/>
            <ac:spMk id="4" creationId="{C4241EE1-C41A-4F0D-B0A3-AFC13A6211FF}"/>
          </ac:spMkLst>
        </pc:spChg>
        <pc:spChg chg="mod ord">
          <ac:chgData name="Japan Sun Shubin" userId="90e3a638bb69b60f" providerId="LiveId" clId="{7C8623E0-A6C6-492A-9326-CD9BCF415888}" dt="2022-03-16T09:51:57.416" v="3218" actId="700"/>
          <ac:spMkLst>
            <pc:docMk/>
            <pc:sldMk cId="587683081" sldId="744"/>
            <ac:spMk id="5" creationId="{AA8A02AE-5780-49D6-893C-49B75581F344}"/>
          </ac:spMkLst>
        </pc:spChg>
        <pc:spChg chg="add mod ord">
          <ac:chgData name="Japan Sun Shubin" userId="90e3a638bb69b60f" providerId="LiveId" clId="{7C8623E0-A6C6-492A-9326-CD9BCF415888}" dt="2022-03-16T09:51:57.416" v="3218" actId="700"/>
          <ac:spMkLst>
            <pc:docMk/>
            <pc:sldMk cId="587683081" sldId="744"/>
            <ac:spMk id="6" creationId="{22C9F4DC-F3D9-4F72-B425-80FDF2E0ABD0}"/>
          </ac:spMkLst>
        </pc:spChg>
        <pc:spChg chg="add mod ord">
          <ac:chgData name="Japan Sun Shubin" userId="90e3a638bb69b60f" providerId="LiveId" clId="{7C8623E0-A6C6-492A-9326-CD9BCF415888}" dt="2022-03-16T09:53:08.318" v="3322" actId="20577"/>
          <ac:spMkLst>
            <pc:docMk/>
            <pc:sldMk cId="587683081" sldId="744"/>
            <ac:spMk id="7" creationId="{24F6C690-6673-4B1B-9EE3-7AF2F0DF513F}"/>
          </ac:spMkLst>
        </pc:spChg>
      </pc:sldChg>
      <pc:sldChg chg="modSp add mod">
        <pc:chgData name="Japan Sun Shubin" userId="90e3a638bb69b60f" providerId="LiveId" clId="{7C8623E0-A6C6-492A-9326-CD9BCF415888}" dt="2022-03-16T09:54:37.829" v="3411" actId="20577"/>
        <pc:sldMkLst>
          <pc:docMk/>
          <pc:sldMk cId="3088578784" sldId="745"/>
        </pc:sldMkLst>
        <pc:spChg chg="mod">
          <ac:chgData name="Japan Sun Shubin" userId="90e3a638bb69b60f" providerId="LiveId" clId="{7C8623E0-A6C6-492A-9326-CD9BCF415888}" dt="2022-03-16T09:54:37.829" v="3411" actId="20577"/>
          <ac:spMkLst>
            <pc:docMk/>
            <pc:sldMk cId="3088578784" sldId="745"/>
            <ac:spMk id="7" creationId="{F20B7540-0FDB-4E7E-BE51-B7EC1DCC64EB}"/>
          </ac:spMkLst>
        </pc:spChg>
      </pc:sldChg>
      <pc:sldChg chg="addSp delSp modSp new mod modClrScheme chgLayout">
        <pc:chgData name="Japan Sun Shubin" userId="90e3a638bb69b60f" providerId="LiveId" clId="{7C8623E0-A6C6-492A-9326-CD9BCF415888}" dt="2022-03-16T09:53:57.483" v="3349" actId="700"/>
        <pc:sldMkLst>
          <pc:docMk/>
          <pc:sldMk cId="4149652295" sldId="746"/>
        </pc:sldMkLst>
        <pc:spChg chg="del mod ord">
          <ac:chgData name="Japan Sun Shubin" userId="90e3a638bb69b60f" providerId="LiveId" clId="{7C8623E0-A6C6-492A-9326-CD9BCF415888}" dt="2022-03-16T09:53:57.483" v="3349" actId="700"/>
          <ac:spMkLst>
            <pc:docMk/>
            <pc:sldMk cId="4149652295" sldId="746"/>
            <ac:spMk id="2" creationId="{A9B3EB19-5ADE-4FF2-A8D2-DAA8F6BB0C32}"/>
          </ac:spMkLst>
        </pc:spChg>
        <pc:spChg chg="del mod ord">
          <ac:chgData name="Japan Sun Shubin" userId="90e3a638bb69b60f" providerId="LiveId" clId="{7C8623E0-A6C6-492A-9326-CD9BCF415888}" dt="2022-03-16T09:53:57.483" v="3349" actId="700"/>
          <ac:spMkLst>
            <pc:docMk/>
            <pc:sldMk cId="4149652295" sldId="746"/>
            <ac:spMk id="3" creationId="{D7994375-461D-4CB1-983A-D1343F8BBF44}"/>
          </ac:spMkLst>
        </pc:spChg>
        <pc:spChg chg="mod ord">
          <ac:chgData name="Japan Sun Shubin" userId="90e3a638bb69b60f" providerId="LiveId" clId="{7C8623E0-A6C6-492A-9326-CD9BCF415888}" dt="2022-03-16T09:53:57.483" v="3349" actId="700"/>
          <ac:spMkLst>
            <pc:docMk/>
            <pc:sldMk cId="4149652295" sldId="746"/>
            <ac:spMk id="4" creationId="{32AB704D-54D5-497F-A6FB-83D846C4D088}"/>
          </ac:spMkLst>
        </pc:spChg>
        <pc:spChg chg="mod ord">
          <ac:chgData name="Japan Sun Shubin" userId="90e3a638bb69b60f" providerId="LiveId" clId="{7C8623E0-A6C6-492A-9326-CD9BCF415888}" dt="2022-03-16T09:53:57.483" v="3349" actId="700"/>
          <ac:spMkLst>
            <pc:docMk/>
            <pc:sldMk cId="4149652295" sldId="746"/>
            <ac:spMk id="5" creationId="{8FFB7747-1B22-45F2-B2DF-A7072A7F4939}"/>
          </ac:spMkLst>
        </pc:spChg>
        <pc:spChg chg="add mod ord">
          <ac:chgData name="Japan Sun Shubin" userId="90e3a638bb69b60f" providerId="LiveId" clId="{7C8623E0-A6C6-492A-9326-CD9BCF415888}" dt="2022-03-16T09:53:57.483" v="3349" actId="700"/>
          <ac:spMkLst>
            <pc:docMk/>
            <pc:sldMk cId="4149652295" sldId="746"/>
            <ac:spMk id="6" creationId="{B6FB4D19-5A3C-47A2-B5B5-5D09A0203F43}"/>
          </ac:spMkLst>
        </pc:spChg>
        <pc:spChg chg="add mod ord">
          <ac:chgData name="Japan Sun Shubin" userId="90e3a638bb69b60f" providerId="LiveId" clId="{7C8623E0-A6C6-492A-9326-CD9BCF415888}" dt="2022-03-16T09:53:57.483" v="3349" actId="700"/>
          <ac:spMkLst>
            <pc:docMk/>
            <pc:sldMk cId="4149652295" sldId="746"/>
            <ac:spMk id="7" creationId="{CBCD44E1-30BB-4484-BD21-146F575C29EF}"/>
          </ac:spMkLst>
        </pc:spChg>
      </pc:sldChg>
      <pc:sldChg chg="modSp add mod ord">
        <pc:chgData name="Japan Sun Shubin" userId="90e3a638bb69b60f" providerId="LiveId" clId="{7C8623E0-A6C6-492A-9326-CD9BCF415888}" dt="2022-03-16T09:55:23.220" v="3450" actId="20577"/>
        <pc:sldMkLst>
          <pc:docMk/>
          <pc:sldMk cId="3710796214" sldId="747"/>
        </pc:sldMkLst>
        <pc:spChg chg="mod">
          <ac:chgData name="Japan Sun Shubin" userId="90e3a638bb69b60f" providerId="LiveId" clId="{7C8623E0-A6C6-492A-9326-CD9BCF415888}" dt="2022-03-16T09:55:23.220" v="3450" actId="20577"/>
          <ac:spMkLst>
            <pc:docMk/>
            <pc:sldMk cId="3710796214" sldId="747"/>
            <ac:spMk id="7" creationId="{F20B7540-0FDB-4E7E-BE51-B7EC1DCC64EB}"/>
          </ac:spMkLst>
        </pc:spChg>
      </pc:sldChg>
      <pc:sldChg chg="modSp add mod">
        <pc:chgData name="Japan Sun Shubin" userId="90e3a638bb69b60f" providerId="LiveId" clId="{7C8623E0-A6C6-492A-9326-CD9BCF415888}" dt="2022-03-16T10:04:56.356" v="3851" actId="6549"/>
        <pc:sldMkLst>
          <pc:docMk/>
          <pc:sldMk cId="3621166200" sldId="748"/>
        </pc:sldMkLst>
        <pc:spChg chg="mod">
          <ac:chgData name="Japan Sun Shubin" userId="90e3a638bb69b60f" providerId="LiveId" clId="{7C8623E0-A6C6-492A-9326-CD9BCF415888}" dt="2022-03-16T10:04:56.356" v="3851" actId="6549"/>
          <ac:spMkLst>
            <pc:docMk/>
            <pc:sldMk cId="3621166200" sldId="748"/>
            <ac:spMk id="3" creationId="{CB65FD28-FF1F-4C24-B2EF-3867D8D3F046}"/>
          </ac:spMkLst>
        </pc:spChg>
      </pc:sldChg>
      <pc:sldChg chg="modSp add mod">
        <pc:chgData name="Japan Sun Shubin" userId="90e3a638bb69b60f" providerId="LiveId" clId="{7C8623E0-A6C6-492A-9326-CD9BCF415888}" dt="2022-03-16T10:05:30.800" v="3885" actId="20577"/>
        <pc:sldMkLst>
          <pc:docMk/>
          <pc:sldMk cId="3119243683" sldId="749"/>
        </pc:sldMkLst>
        <pc:spChg chg="mod">
          <ac:chgData name="Japan Sun Shubin" userId="90e3a638bb69b60f" providerId="LiveId" clId="{7C8623E0-A6C6-492A-9326-CD9BCF415888}" dt="2022-03-16T10:05:30.800" v="3885" actId="20577"/>
          <ac:spMkLst>
            <pc:docMk/>
            <pc:sldMk cId="3119243683" sldId="749"/>
            <ac:spMk id="3" creationId="{CB65FD28-FF1F-4C24-B2EF-3867D8D3F046}"/>
          </ac:spMkLst>
        </pc:spChg>
      </pc:sldChg>
      <pc:sldChg chg="addSp modSp new mod">
        <pc:chgData name="Japan Sun Shubin" userId="90e3a638bb69b60f" providerId="LiveId" clId="{7C8623E0-A6C6-492A-9326-CD9BCF415888}" dt="2022-03-16T10:36:38.006" v="3910"/>
        <pc:sldMkLst>
          <pc:docMk/>
          <pc:sldMk cId="1278584498" sldId="750"/>
        </pc:sldMkLst>
        <pc:spChg chg="mod">
          <ac:chgData name="Japan Sun Shubin" userId="90e3a638bb69b60f" providerId="LiveId" clId="{7C8623E0-A6C6-492A-9326-CD9BCF415888}" dt="2022-03-16T10:36:25.498" v="3909" actId="20577"/>
          <ac:spMkLst>
            <pc:docMk/>
            <pc:sldMk cId="1278584498" sldId="750"/>
            <ac:spMk id="2" creationId="{20F99977-5229-42E7-A4F3-6B520EB9AA9C}"/>
          </ac:spMkLst>
        </pc:spChg>
        <pc:spChg chg="add mod">
          <ac:chgData name="Japan Sun Shubin" userId="90e3a638bb69b60f" providerId="LiveId" clId="{7C8623E0-A6C6-492A-9326-CD9BCF415888}" dt="2022-03-16T10:36:38.006" v="3910"/>
          <ac:spMkLst>
            <pc:docMk/>
            <pc:sldMk cId="1278584498" sldId="750"/>
            <ac:spMk id="5" creationId="{7DF3E8C2-AD6D-4648-B991-0CAF7DAF2547}"/>
          </ac:spMkLst>
        </pc:spChg>
      </pc:sldChg>
      <pc:sldChg chg="modSp new mod">
        <pc:chgData name="Japan Sun Shubin" userId="90e3a638bb69b60f" providerId="LiveId" clId="{7C8623E0-A6C6-492A-9326-CD9BCF415888}" dt="2022-03-17T05:33:47.403" v="4175" actId="20577"/>
        <pc:sldMkLst>
          <pc:docMk/>
          <pc:sldMk cId="1044338696" sldId="751"/>
        </pc:sldMkLst>
        <pc:spChg chg="mod">
          <ac:chgData name="Japan Sun Shubin" userId="90e3a638bb69b60f" providerId="LiveId" clId="{7C8623E0-A6C6-492A-9326-CD9BCF415888}" dt="2022-03-17T05:33:47.403" v="4175" actId="20577"/>
          <ac:spMkLst>
            <pc:docMk/>
            <pc:sldMk cId="1044338696" sldId="751"/>
            <ac:spMk id="2" creationId="{3FD13605-73C4-47EF-9810-9FFB6F9B84AF}"/>
          </ac:spMkLst>
        </pc:spChg>
      </pc:sldChg>
      <pc:sldChg chg="modSp new mod ord">
        <pc:chgData name="Japan Sun Shubin" userId="90e3a638bb69b60f" providerId="LiveId" clId="{7C8623E0-A6C6-492A-9326-CD9BCF415888}" dt="2022-03-17T07:54:19.640" v="4915"/>
        <pc:sldMkLst>
          <pc:docMk/>
          <pc:sldMk cId="3752650912" sldId="752"/>
        </pc:sldMkLst>
        <pc:spChg chg="mod">
          <ac:chgData name="Japan Sun Shubin" userId="90e3a638bb69b60f" providerId="LiveId" clId="{7C8623E0-A6C6-492A-9326-CD9BCF415888}" dt="2022-03-17T06:23:11.361" v="4792" actId="20577"/>
          <ac:spMkLst>
            <pc:docMk/>
            <pc:sldMk cId="3752650912" sldId="752"/>
            <ac:spMk id="2" creationId="{F49DFC48-A797-46FE-BD7E-75565260AA31}"/>
          </ac:spMkLst>
        </pc:spChg>
        <pc:spChg chg="mod">
          <ac:chgData name="Japan Sun Shubin" userId="90e3a638bb69b60f" providerId="LiveId" clId="{7C8623E0-A6C6-492A-9326-CD9BCF415888}" dt="2022-03-17T06:23:31.892" v="4797"/>
          <ac:spMkLst>
            <pc:docMk/>
            <pc:sldMk cId="3752650912" sldId="752"/>
            <ac:spMk id="3" creationId="{E2AAC887-2E93-4301-826D-31C9923D581B}"/>
          </ac:spMkLst>
        </pc:spChg>
      </pc:sldChg>
      <pc:sldChg chg="addSp delSp modSp new mod ord modClrScheme chgLayout">
        <pc:chgData name="Japan Sun Shubin" userId="90e3a638bb69b60f" providerId="LiveId" clId="{7C8623E0-A6C6-492A-9326-CD9BCF415888}" dt="2022-03-17T08:39:54.587" v="4931"/>
        <pc:sldMkLst>
          <pc:docMk/>
          <pc:sldMk cId="220312736" sldId="753"/>
        </pc:sldMkLst>
        <pc:spChg chg="del mod ord">
          <ac:chgData name="Japan Sun Shubin" userId="90e3a638bb69b60f" providerId="LiveId" clId="{7C8623E0-A6C6-492A-9326-CD9BCF415888}" dt="2022-03-17T06:23:41.318" v="4799" actId="700"/>
          <ac:spMkLst>
            <pc:docMk/>
            <pc:sldMk cId="220312736" sldId="753"/>
            <ac:spMk id="2" creationId="{9CD9CCCF-6234-4CFC-BFC9-D68B0B9DC7C3}"/>
          </ac:spMkLst>
        </pc:spChg>
        <pc:spChg chg="del mod ord">
          <ac:chgData name="Japan Sun Shubin" userId="90e3a638bb69b60f" providerId="LiveId" clId="{7C8623E0-A6C6-492A-9326-CD9BCF415888}" dt="2022-03-17T06:23:41.318" v="4799" actId="700"/>
          <ac:spMkLst>
            <pc:docMk/>
            <pc:sldMk cId="220312736" sldId="753"/>
            <ac:spMk id="3" creationId="{EFE68913-7618-4E71-A0A5-642F4F7EE525}"/>
          </ac:spMkLst>
        </pc:spChg>
        <pc:spChg chg="mod ord">
          <ac:chgData name="Japan Sun Shubin" userId="90e3a638bb69b60f" providerId="LiveId" clId="{7C8623E0-A6C6-492A-9326-CD9BCF415888}" dt="2022-03-17T06:23:41.318" v="4799" actId="700"/>
          <ac:spMkLst>
            <pc:docMk/>
            <pc:sldMk cId="220312736" sldId="753"/>
            <ac:spMk id="4" creationId="{9AEC3010-83D8-414A-ACAC-1360B93E000C}"/>
          </ac:spMkLst>
        </pc:spChg>
        <pc:spChg chg="mod ord">
          <ac:chgData name="Japan Sun Shubin" userId="90e3a638bb69b60f" providerId="LiveId" clId="{7C8623E0-A6C6-492A-9326-CD9BCF415888}" dt="2022-03-17T06:23:41.318" v="4799" actId="700"/>
          <ac:spMkLst>
            <pc:docMk/>
            <pc:sldMk cId="220312736" sldId="753"/>
            <ac:spMk id="5" creationId="{FA6B7FFE-D7B4-49EF-80ED-3CD90EE3A5F8}"/>
          </ac:spMkLst>
        </pc:spChg>
        <pc:spChg chg="add mod ord">
          <ac:chgData name="Japan Sun Shubin" userId="90e3a638bb69b60f" providerId="LiveId" clId="{7C8623E0-A6C6-492A-9326-CD9BCF415888}" dt="2022-03-17T06:23:46.271" v="4811" actId="20577"/>
          <ac:spMkLst>
            <pc:docMk/>
            <pc:sldMk cId="220312736" sldId="753"/>
            <ac:spMk id="6" creationId="{6A6267D4-4667-4DB8-BE54-34D8D7225EC2}"/>
          </ac:spMkLst>
        </pc:spChg>
        <pc:spChg chg="add mod ord">
          <ac:chgData name="Japan Sun Shubin" userId="90e3a638bb69b60f" providerId="LiveId" clId="{7C8623E0-A6C6-492A-9326-CD9BCF415888}" dt="2022-03-17T08:39:54.587" v="4931"/>
          <ac:spMkLst>
            <pc:docMk/>
            <pc:sldMk cId="220312736" sldId="753"/>
            <ac:spMk id="7" creationId="{CBAA6C8F-C27D-4218-9321-FFA4F4BF1C16}"/>
          </ac:spMkLst>
        </pc:spChg>
      </pc:sldChg>
      <pc:sldChg chg="modSp new mod ord">
        <pc:chgData name="Japan Sun Shubin" userId="90e3a638bb69b60f" providerId="LiveId" clId="{7C8623E0-A6C6-492A-9326-CD9BCF415888}" dt="2022-03-17T07:52:48.261" v="4911" actId="20577"/>
        <pc:sldMkLst>
          <pc:docMk/>
          <pc:sldMk cId="490321636" sldId="754"/>
        </pc:sldMkLst>
        <pc:spChg chg="mod">
          <ac:chgData name="Japan Sun Shubin" userId="90e3a638bb69b60f" providerId="LiveId" clId="{7C8623E0-A6C6-492A-9326-CD9BCF415888}" dt="2022-03-17T06:35:24.125" v="4824" actId="20577"/>
          <ac:spMkLst>
            <pc:docMk/>
            <pc:sldMk cId="490321636" sldId="754"/>
            <ac:spMk id="2" creationId="{061A5167-737B-4D84-BF4F-A2860CBB9C5E}"/>
          </ac:spMkLst>
        </pc:spChg>
        <pc:spChg chg="mod">
          <ac:chgData name="Japan Sun Shubin" userId="90e3a638bb69b60f" providerId="LiveId" clId="{7C8623E0-A6C6-492A-9326-CD9BCF415888}" dt="2022-03-17T07:52:48.261" v="4911" actId="20577"/>
          <ac:spMkLst>
            <pc:docMk/>
            <pc:sldMk cId="490321636" sldId="754"/>
            <ac:spMk id="3" creationId="{2C9CC447-1911-46C7-B836-CCC93949FE10}"/>
          </ac:spMkLst>
        </pc:spChg>
      </pc:sldChg>
      <pc:sldChg chg="addSp delSp modSp new mod ord modClrScheme chgLayout">
        <pc:chgData name="Japan Sun Shubin" userId="90e3a638bb69b60f" providerId="LiveId" clId="{7C8623E0-A6C6-492A-9326-CD9BCF415888}" dt="2022-03-17T09:40:32.484" v="5004"/>
        <pc:sldMkLst>
          <pc:docMk/>
          <pc:sldMk cId="2440277799" sldId="755"/>
        </pc:sldMkLst>
        <pc:spChg chg="del mod ord">
          <ac:chgData name="Japan Sun Shubin" userId="90e3a638bb69b60f" providerId="LiveId" clId="{7C8623E0-A6C6-492A-9326-CD9BCF415888}" dt="2022-03-17T06:48:05.728" v="4829" actId="700"/>
          <ac:spMkLst>
            <pc:docMk/>
            <pc:sldMk cId="2440277799" sldId="755"/>
            <ac:spMk id="2" creationId="{B16A8807-C7E6-413A-A0E7-DFCD1ABC0323}"/>
          </ac:spMkLst>
        </pc:spChg>
        <pc:spChg chg="del mod ord">
          <ac:chgData name="Japan Sun Shubin" userId="90e3a638bb69b60f" providerId="LiveId" clId="{7C8623E0-A6C6-492A-9326-CD9BCF415888}" dt="2022-03-17T06:48:05.728" v="4829" actId="700"/>
          <ac:spMkLst>
            <pc:docMk/>
            <pc:sldMk cId="2440277799" sldId="755"/>
            <ac:spMk id="3" creationId="{00F343A8-1CFD-4238-A5FB-F24E29CD603A}"/>
          </ac:spMkLst>
        </pc:spChg>
        <pc:spChg chg="mod ord">
          <ac:chgData name="Japan Sun Shubin" userId="90e3a638bb69b60f" providerId="LiveId" clId="{7C8623E0-A6C6-492A-9326-CD9BCF415888}" dt="2022-03-17T06:48:05.728" v="4829" actId="700"/>
          <ac:spMkLst>
            <pc:docMk/>
            <pc:sldMk cId="2440277799" sldId="755"/>
            <ac:spMk id="4" creationId="{CAA3AE21-2E83-4215-9509-5131B04D42C3}"/>
          </ac:spMkLst>
        </pc:spChg>
        <pc:spChg chg="mod ord">
          <ac:chgData name="Japan Sun Shubin" userId="90e3a638bb69b60f" providerId="LiveId" clId="{7C8623E0-A6C6-492A-9326-CD9BCF415888}" dt="2022-03-17T06:48:05.728" v="4829" actId="700"/>
          <ac:spMkLst>
            <pc:docMk/>
            <pc:sldMk cId="2440277799" sldId="755"/>
            <ac:spMk id="5" creationId="{C4BE58CE-312B-4C42-996D-DB58B8802B1F}"/>
          </ac:spMkLst>
        </pc:spChg>
        <pc:spChg chg="add mod ord">
          <ac:chgData name="Japan Sun Shubin" userId="90e3a638bb69b60f" providerId="LiveId" clId="{7C8623E0-A6C6-492A-9326-CD9BCF415888}" dt="2022-03-17T06:48:09.100" v="4830"/>
          <ac:spMkLst>
            <pc:docMk/>
            <pc:sldMk cId="2440277799" sldId="755"/>
            <ac:spMk id="6" creationId="{A52CE6A4-9035-453D-A21F-5B0FBCBF7B43}"/>
          </ac:spMkLst>
        </pc:spChg>
        <pc:spChg chg="add mod ord">
          <ac:chgData name="Japan Sun Shubin" userId="90e3a638bb69b60f" providerId="LiveId" clId="{7C8623E0-A6C6-492A-9326-CD9BCF415888}" dt="2022-03-17T09:40:32.484" v="5004"/>
          <ac:spMkLst>
            <pc:docMk/>
            <pc:sldMk cId="2440277799" sldId="755"/>
            <ac:spMk id="7" creationId="{58F752ED-56E1-412B-ACCD-784AC1DBB7AC}"/>
          </ac:spMkLst>
        </pc:spChg>
      </pc:sldChg>
      <pc:sldChg chg="modSp new mod ord">
        <pc:chgData name="Japan Sun Shubin" userId="90e3a638bb69b60f" providerId="LiveId" clId="{7C8623E0-A6C6-492A-9326-CD9BCF415888}" dt="2022-03-17T07:54:16.279" v="4913"/>
        <pc:sldMkLst>
          <pc:docMk/>
          <pc:sldMk cId="3220235256" sldId="756"/>
        </pc:sldMkLst>
        <pc:spChg chg="mod">
          <ac:chgData name="Japan Sun Shubin" userId="90e3a638bb69b60f" providerId="LiveId" clId="{7C8623E0-A6C6-492A-9326-CD9BCF415888}" dt="2022-03-17T07:21:57.026" v="4842"/>
          <ac:spMkLst>
            <pc:docMk/>
            <pc:sldMk cId="3220235256" sldId="756"/>
            <ac:spMk id="2" creationId="{3B41F29C-01C7-4371-A352-A9CA4D9BA6C1}"/>
          </ac:spMkLst>
        </pc:spChg>
        <pc:spChg chg="mod">
          <ac:chgData name="Japan Sun Shubin" userId="90e3a638bb69b60f" providerId="LiveId" clId="{7C8623E0-A6C6-492A-9326-CD9BCF415888}" dt="2022-03-17T07:28:11.310" v="4849" actId="20577"/>
          <ac:spMkLst>
            <pc:docMk/>
            <pc:sldMk cId="3220235256" sldId="756"/>
            <ac:spMk id="3" creationId="{2ED88D8E-CD9B-4671-965A-743FB49DA3ED}"/>
          </ac:spMkLst>
        </pc:spChg>
      </pc:sldChg>
      <pc:sldChg chg="modSp add mod ord">
        <pc:chgData name="Japan Sun Shubin" userId="90e3a638bb69b60f" providerId="LiveId" clId="{7C8623E0-A6C6-492A-9326-CD9BCF415888}" dt="2022-03-17T09:37:24.611" v="4991" actId="20577"/>
        <pc:sldMkLst>
          <pc:docMk/>
          <pc:sldMk cId="3972909777" sldId="757"/>
        </pc:sldMkLst>
        <pc:spChg chg="mod">
          <ac:chgData name="Japan Sun Shubin" userId="90e3a638bb69b60f" providerId="LiveId" clId="{7C8623E0-A6C6-492A-9326-CD9BCF415888}" dt="2022-03-17T09:37:24.611" v="4991" actId="20577"/>
          <ac:spMkLst>
            <pc:docMk/>
            <pc:sldMk cId="3972909777" sldId="757"/>
            <ac:spMk id="7" creationId="{F20B7540-0FDB-4E7E-BE51-B7EC1DCC64EB}"/>
          </ac:spMkLst>
        </pc:spChg>
      </pc:sldChg>
      <pc:sldChg chg="modSp new mod">
        <pc:chgData name="Japan Sun Shubin" userId="90e3a638bb69b60f" providerId="LiveId" clId="{7C8623E0-A6C6-492A-9326-CD9BCF415888}" dt="2022-03-18T06:11:12.040" v="5205"/>
        <pc:sldMkLst>
          <pc:docMk/>
          <pc:sldMk cId="1622630342" sldId="758"/>
        </pc:sldMkLst>
        <pc:spChg chg="mod">
          <ac:chgData name="Japan Sun Shubin" userId="90e3a638bb69b60f" providerId="LiveId" clId="{7C8623E0-A6C6-492A-9326-CD9BCF415888}" dt="2022-03-18T06:11:12.040" v="5205"/>
          <ac:spMkLst>
            <pc:docMk/>
            <pc:sldMk cId="1622630342" sldId="758"/>
            <ac:spMk id="3" creationId="{D3FC95F3-79D6-46AC-AED5-2E8D6DFA9557}"/>
          </ac:spMkLst>
        </pc:spChg>
      </pc:sldChg>
      <pc:sldChg chg="add">
        <pc:chgData name="Japan Sun Shubin" userId="90e3a638bb69b60f" providerId="LiveId" clId="{7C8623E0-A6C6-492A-9326-CD9BCF415888}" dt="2022-03-18T06:55:23.102" v="5218"/>
        <pc:sldMkLst>
          <pc:docMk/>
          <pc:sldMk cId="753496822" sldId="759"/>
        </pc:sldMkLst>
      </pc:sldChg>
      <pc:sldChg chg="add">
        <pc:chgData name="Japan Sun Shubin" userId="90e3a638bb69b60f" providerId="LiveId" clId="{7C8623E0-A6C6-492A-9326-CD9BCF415888}" dt="2022-03-18T06:55:35.295" v="5219"/>
        <pc:sldMkLst>
          <pc:docMk/>
          <pc:sldMk cId="164567331" sldId="760"/>
        </pc:sldMkLst>
      </pc:sldChg>
      <pc:sldChg chg="addSp delSp modSp new mod modClrScheme chgLayout modNotesTx">
        <pc:chgData name="Japan Sun Shubin" userId="90e3a638bb69b60f" providerId="LiveId" clId="{7C8623E0-A6C6-492A-9326-CD9BCF415888}" dt="2022-03-19T05:43:31.651" v="5565" actId="12"/>
        <pc:sldMkLst>
          <pc:docMk/>
          <pc:sldMk cId="1119227766" sldId="761"/>
        </pc:sldMkLst>
        <pc:spChg chg="del mod ord">
          <ac:chgData name="Japan Sun Shubin" userId="90e3a638bb69b60f" providerId="LiveId" clId="{7C8623E0-A6C6-492A-9326-CD9BCF415888}" dt="2022-03-19T05:37:59.903" v="5233" actId="700"/>
          <ac:spMkLst>
            <pc:docMk/>
            <pc:sldMk cId="1119227766" sldId="761"/>
            <ac:spMk id="2" creationId="{46409D41-2360-444A-A026-008639E44C09}"/>
          </ac:spMkLst>
        </pc:spChg>
        <pc:spChg chg="del mod ord">
          <ac:chgData name="Japan Sun Shubin" userId="90e3a638bb69b60f" providerId="LiveId" clId="{7C8623E0-A6C6-492A-9326-CD9BCF415888}" dt="2022-03-19T05:37:59.903" v="5233" actId="700"/>
          <ac:spMkLst>
            <pc:docMk/>
            <pc:sldMk cId="1119227766" sldId="761"/>
            <ac:spMk id="3" creationId="{2D82D446-785F-49E2-9618-5719B8D93811}"/>
          </ac:spMkLst>
        </pc:spChg>
        <pc:spChg chg="mod ord">
          <ac:chgData name="Japan Sun Shubin" userId="90e3a638bb69b60f" providerId="LiveId" clId="{7C8623E0-A6C6-492A-9326-CD9BCF415888}" dt="2022-03-19T05:37:59.903" v="5233" actId="700"/>
          <ac:spMkLst>
            <pc:docMk/>
            <pc:sldMk cId="1119227766" sldId="761"/>
            <ac:spMk id="4" creationId="{6854F171-C646-422B-8D7D-C9662F6B0ADB}"/>
          </ac:spMkLst>
        </pc:spChg>
        <pc:spChg chg="mod ord">
          <ac:chgData name="Japan Sun Shubin" userId="90e3a638bb69b60f" providerId="LiveId" clId="{7C8623E0-A6C6-492A-9326-CD9BCF415888}" dt="2022-03-19T05:37:59.903" v="5233" actId="700"/>
          <ac:spMkLst>
            <pc:docMk/>
            <pc:sldMk cId="1119227766" sldId="761"/>
            <ac:spMk id="5" creationId="{15641622-36D4-4A31-830A-53D8FC1264A5}"/>
          </ac:spMkLst>
        </pc:spChg>
        <pc:spChg chg="add mod ord">
          <ac:chgData name="Japan Sun Shubin" userId="90e3a638bb69b60f" providerId="LiveId" clId="{7C8623E0-A6C6-492A-9326-CD9BCF415888}" dt="2022-03-19T05:38:03.538" v="5238" actId="20577"/>
          <ac:spMkLst>
            <pc:docMk/>
            <pc:sldMk cId="1119227766" sldId="761"/>
            <ac:spMk id="6" creationId="{7356468F-8A66-4D56-9AE0-D81905BA9203}"/>
          </ac:spMkLst>
        </pc:spChg>
        <pc:spChg chg="add mod ord">
          <ac:chgData name="Japan Sun Shubin" userId="90e3a638bb69b60f" providerId="LiveId" clId="{7C8623E0-A6C6-492A-9326-CD9BCF415888}" dt="2022-03-19T05:40:26.191" v="5419" actId="21"/>
          <ac:spMkLst>
            <pc:docMk/>
            <pc:sldMk cId="1119227766" sldId="761"/>
            <ac:spMk id="7" creationId="{4F7E5B30-92CC-44BB-9041-64C8AB062C94}"/>
          </ac:spMkLst>
        </pc:spChg>
      </pc:sldChg>
      <pc:sldChg chg="delSp modSp add del mod modClrScheme chgLayout">
        <pc:chgData name="Japan Sun Shubin" userId="90e3a638bb69b60f" providerId="LiveId" clId="{7C8623E0-A6C6-492A-9326-CD9BCF415888}" dt="2022-03-18T07:08:59.277" v="5231" actId="2696"/>
        <pc:sldMkLst>
          <pc:docMk/>
          <pc:sldMk cId="3770383841" sldId="761"/>
        </pc:sldMkLst>
        <pc:spChg chg="mod ord">
          <ac:chgData name="Japan Sun Shubin" userId="90e3a638bb69b60f" providerId="LiveId" clId="{7C8623E0-A6C6-492A-9326-CD9BCF415888}" dt="2022-03-18T07:08:42.163" v="5230"/>
          <ac:spMkLst>
            <pc:docMk/>
            <pc:sldMk cId="3770383841" sldId="761"/>
            <ac:spMk id="2" creationId="{D46CF561-5893-4496-B6B5-BD79977C6CEE}"/>
          </ac:spMkLst>
        </pc:spChg>
        <pc:spChg chg="del">
          <ac:chgData name="Japan Sun Shubin" userId="90e3a638bb69b60f" providerId="LiveId" clId="{7C8623E0-A6C6-492A-9326-CD9BCF415888}" dt="2022-03-18T07:08:19.656" v="5229" actId="478"/>
          <ac:spMkLst>
            <pc:docMk/>
            <pc:sldMk cId="3770383841" sldId="761"/>
            <ac:spMk id="4" creationId="{E1993B32-AF2F-4126-95FC-398B95AB74F1}"/>
          </ac:spMkLst>
        </pc:spChg>
      </pc:sldChg>
    </pc:docChg>
  </pc:docChgLst>
  <pc:docChgLst>
    <pc:chgData name="Japan Sun Shubin" userId="90e3a638bb69b60f" providerId="LiveId" clId="{4D64282D-D78B-40FE-BE56-34AC57F52873}"/>
    <pc:docChg chg="undo custSel addSld delSld modSld sldOrd addSection delSection modSection">
      <pc:chgData name="Japan Sun Shubin" userId="90e3a638bb69b60f" providerId="LiveId" clId="{4D64282D-D78B-40FE-BE56-34AC57F52873}" dt="2022-03-08T04:55:35.660" v="4415" actId="20577"/>
      <pc:docMkLst>
        <pc:docMk/>
      </pc:docMkLst>
      <pc:sldChg chg="modSp mod">
        <pc:chgData name="Japan Sun Shubin" userId="90e3a638bb69b60f" providerId="LiveId" clId="{4D64282D-D78B-40FE-BE56-34AC57F52873}" dt="2022-03-08T03:31:30.331" v="3484" actId="14100"/>
        <pc:sldMkLst>
          <pc:docMk/>
          <pc:sldMk cId="10852718" sldId="256"/>
        </pc:sldMkLst>
        <pc:spChg chg="mod">
          <ac:chgData name="Japan Sun Shubin" userId="90e3a638bb69b60f" providerId="LiveId" clId="{4D64282D-D78B-40FE-BE56-34AC57F52873}" dt="2022-03-08T03:31:30.331" v="3484" actId="14100"/>
          <ac:spMkLst>
            <pc:docMk/>
            <pc:sldMk cId="10852718" sldId="256"/>
            <ac:spMk id="2" creationId="{9A1C99BE-3E28-400E-BC52-10239D2242E0}"/>
          </ac:spMkLst>
        </pc:spChg>
        <pc:spChg chg="mod">
          <ac:chgData name="Japan Sun Shubin" userId="90e3a638bb69b60f" providerId="LiveId" clId="{4D64282D-D78B-40FE-BE56-34AC57F52873}" dt="2022-03-08T03:21:38.913" v="3070" actId="2711"/>
          <ac:spMkLst>
            <pc:docMk/>
            <pc:sldMk cId="10852718" sldId="256"/>
            <ac:spMk id="13" creationId="{C6613B40-B514-4C6B-B151-FA8A013F18EF}"/>
          </ac:spMkLst>
        </pc:spChg>
      </pc:sldChg>
      <pc:sldChg chg="addSp delSp modSp mod modNotesTx">
        <pc:chgData name="Japan Sun Shubin" userId="90e3a638bb69b60f" providerId="LiveId" clId="{4D64282D-D78B-40FE-BE56-34AC57F52873}" dt="2022-03-08T04:54:21.913" v="4389" actId="1076"/>
        <pc:sldMkLst>
          <pc:docMk/>
          <pc:sldMk cId="2717961942" sldId="259"/>
        </pc:sldMkLst>
        <pc:spChg chg="mod">
          <ac:chgData name="Japan Sun Shubin" userId="90e3a638bb69b60f" providerId="LiveId" clId="{4D64282D-D78B-40FE-BE56-34AC57F52873}" dt="2022-03-08T04:21:39.161" v="4194" actId="20577"/>
          <ac:spMkLst>
            <pc:docMk/>
            <pc:sldMk cId="2717961942" sldId="259"/>
            <ac:spMk id="4" creationId="{94AA7B25-2728-4E67-8C6E-79D1AD07BC89}"/>
          </ac:spMkLst>
        </pc:spChg>
        <pc:spChg chg="mod">
          <ac:chgData name="Japan Sun Shubin" userId="90e3a638bb69b60f" providerId="LiveId" clId="{4D64282D-D78B-40FE-BE56-34AC57F52873}" dt="2022-03-08T04:40:23.601" v="4247" actId="20577"/>
          <ac:spMkLst>
            <pc:docMk/>
            <pc:sldMk cId="2717961942" sldId="259"/>
            <ac:spMk id="6" creationId="{B732022A-85F2-4668-9449-09078B700FB7}"/>
          </ac:spMkLst>
        </pc:spChg>
        <pc:spChg chg="mod">
          <ac:chgData name="Japan Sun Shubin" userId="90e3a638bb69b60f" providerId="LiveId" clId="{4D64282D-D78B-40FE-BE56-34AC57F52873}" dt="2022-03-08T04:44:40.904" v="4320" actId="14100"/>
          <ac:spMkLst>
            <pc:docMk/>
            <pc:sldMk cId="2717961942" sldId="259"/>
            <ac:spMk id="7" creationId="{5AB1EDEA-9F40-45CB-A550-BB8BFAF93B7B}"/>
          </ac:spMkLst>
        </pc:spChg>
        <pc:spChg chg="mod">
          <ac:chgData name="Japan Sun Shubin" userId="90e3a638bb69b60f" providerId="LiveId" clId="{4D64282D-D78B-40FE-BE56-34AC57F52873}" dt="2022-03-08T04:30:22.378" v="4214" actId="20577"/>
          <ac:spMkLst>
            <pc:docMk/>
            <pc:sldMk cId="2717961942" sldId="259"/>
            <ac:spMk id="12" creationId="{D0F1B085-08B7-43AF-BDE9-E1AC2CF1FB33}"/>
          </ac:spMkLst>
        </pc:spChg>
        <pc:spChg chg="mod">
          <ac:chgData name="Japan Sun Shubin" userId="90e3a638bb69b60f" providerId="LiveId" clId="{4D64282D-D78B-40FE-BE56-34AC57F52873}" dt="2022-03-08T04:46:41.465" v="4358" actId="14100"/>
          <ac:spMkLst>
            <pc:docMk/>
            <pc:sldMk cId="2717961942" sldId="259"/>
            <ac:spMk id="31" creationId="{C87F9C5D-BA1E-4A8B-82EE-AB4CCD290CEB}"/>
          </ac:spMkLst>
        </pc:spChg>
        <pc:spChg chg="mod">
          <ac:chgData name="Japan Sun Shubin" userId="90e3a638bb69b60f" providerId="LiveId" clId="{4D64282D-D78B-40FE-BE56-34AC57F52873}" dt="2022-03-08T04:44:46.040" v="4321" actId="14100"/>
          <ac:spMkLst>
            <pc:docMk/>
            <pc:sldMk cId="2717961942" sldId="259"/>
            <ac:spMk id="35" creationId="{87A73663-3912-41A4-B22E-BF8B94A5B9D3}"/>
          </ac:spMkLst>
        </pc:spChg>
        <pc:spChg chg="mod">
          <ac:chgData name="Japan Sun Shubin" userId="90e3a638bb69b60f" providerId="LiveId" clId="{4D64282D-D78B-40FE-BE56-34AC57F52873}" dt="2022-03-08T04:46:18.152" v="4337"/>
          <ac:spMkLst>
            <pc:docMk/>
            <pc:sldMk cId="2717961942" sldId="259"/>
            <ac:spMk id="43" creationId="{64803CE8-CE3E-46F7-94E7-3D73143AA731}"/>
          </ac:spMkLst>
        </pc:spChg>
        <pc:spChg chg="add mod">
          <ac:chgData name="Japan Sun Shubin" userId="90e3a638bb69b60f" providerId="LiveId" clId="{4D64282D-D78B-40FE-BE56-34AC57F52873}" dt="2022-03-08T04:47:40.401" v="4364" actId="1076"/>
          <ac:spMkLst>
            <pc:docMk/>
            <pc:sldMk cId="2717961942" sldId="259"/>
            <ac:spMk id="60" creationId="{AAE5913E-E9CA-4E98-936E-74572886014A}"/>
          </ac:spMkLst>
        </pc:spChg>
        <pc:spChg chg="del">
          <ac:chgData name="Japan Sun Shubin" userId="90e3a638bb69b60f" providerId="LiveId" clId="{4D64282D-D78B-40FE-BE56-34AC57F52873}" dt="2022-03-08T04:52:58.072" v="4365" actId="478"/>
          <ac:spMkLst>
            <pc:docMk/>
            <pc:sldMk cId="2717961942" sldId="259"/>
            <ac:spMk id="61" creationId="{553DF769-E949-4352-B7E2-EDE4640ABEAC}"/>
          </ac:spMkLst>
        </pc:spChg>
        <pc:spChg chg="mod">
          <ac:chgData name="Japan Sun Shubin" userId="90e3a638bb69b60f" providerId="LiveId" clId="{4D64282D-D78B-40FE-BE56-34AC57F52873}" dt="2022-03-08T04:44:32.856" v="4319" actId="14100"/>
          <ac:spMkLst>
            <pc:docMk/>
            <pc:sldMk cId="2717961942" sldId="259"/>
            <ac:spMk id="64" creationId="{45D12CF2-0CD7-4AF1-92E2-DA0B0E61D6BF}"/>
          </ac:spMkLst>
        </pc:spChg>
        <pc:spChg chg="mod">
          <ac:chgData name="Japan Sun Shubin" userId="90e3a638bb69b60f" providerId="LiveId" clId="{4D64282D-D78B-40FE-BE56-34AC57F52873}" dt="2022-03-08T04:40:12.178" v="4226" actId="20577"/>
          <ac:spMkLst>
            <pc:docMk/>
            <pc:sldMk cId="2717961942" sldId="259"/>
            <ac:spMk id="66" creationId="{F4645365-94A6-4586-8E00-D15C5C018F14}"/>
          </ac:spMkLst>
        </pc:spChg>
        <pc:spChg chg="mod">
          <ac:chgData name="Japan Sun Shubin" userId="90e3a638bb69b60f" providerId="LiveId" clId="{4D64282D-D78B-40FE-BE56-34AC57F52873}" dt="2022-03-08T04:44:58.047" v="4335" actId="14100"/>
          <ac:spMkLst>
            <pc:docMk/>
            <pc:sldMk cId="2717961942" sldId="259"/>
            <ac:spMk id="72" creationId="{D6CCD600-2C00-48F4-B626-161F7D855123}"/>
          </ac:spMkLst>
        </pc:spChg>
        <pc:spChg chg="mod">
          <ac:chgData name="Japan Sun Shubin" userId="90e3a638bb69b60f" providerId="LiveId" clId="{4D64282D-D78B-40FE-BE56-34AC57F52873}" dt="2022-03-08T04:46:34.360" v="4356" actId="14100"/>
          <ac:spMkLst>
            <pc:docMk/>
            <pc:sldMk cId="2717961942" sldId="259"/>
            <ac:spMk id="75" creationId="{95EEEC9C-7464-4633-8C3D-04513475D7A2}"/>
          </ac:spMkLst>
        </pc:spChg>
        <pc:spChg chg="add mod">
          <ac:chgData name="Japan Sun Shubin" userId="90e3a638bb69b60f" providerId="LiveId" clId="{4D64282D-D78B-40FE-BE56-34AC57F52873}" dt="2022-03-08T04:47:05.058" v="4360" actId="1076"/>
          <ac:spMkLst>
            <pc:docMk/>
            <pc:sldMk cId="2717961942" sldId="259"/>
            <ac:spMk id="77" creationId="{1EF26B1A-F6CC-439D-A1F2-9C674E8114BC}"/>
          </ac:spMkLst>
        </pc:spChg>
        <pc:spChg chg="mod">
          <ac:chgData name="Japan Sun Shubin" userId="90e3a638bb69b60f" providerId="LiveId" clId="{4D64282D-D78B-40FE-BE56-34AC57F52873}" dt="2022-03-08T04:53:09.397" v="4369" actId="14100"/>
          <ac:spMkLst>
            <pc:docMk/>
            <pc:sldMk cId="2717961942" sldId="259"/>
            <ac:spMk id="78" creationId="{323CAB79-A3AD-4FC4-88EC-BF3B954AD720}"/>
          </ac:spMkLst>
        </pc:spChg>
        <pc:spChg chg="mod">
          <ac:chgData name="Japan Sun Shubin" userId="90e3a638bb69b60f" providerId="LiveId" clId="{4D64282D-D78B-40FE-BE56-34AC57F52873}" dt="2022-03-08T04:53:13.369" v="4370" actId="14100"/>
          <ac:spMkLst>
            <pc:docMk/>
            <pc:sldMk cId="2717961942" sldId="259"/>
            <ac:spMk id="79" creationId="{52B8D414-44E7-4D88-A007-A5B1921F3C26}"/>
          </ac:spMkLst>
        </pc:spChg>
        <pc:spChg chg="del">
          <ac:chgData name="Japan Sun Shubin" userId="90e3a638bb69b60f" providerId="LiveId" clId="{4D64282D-D78B-40FE-BE56-34AC57F52873}" dt="2022-03-08T04:53:00.250" v="4366" actId="478"/>
          <ac:spMkLst>
            <pc:docMk/>
            <pc:sldMk cId="2717961942" sldId="259"/>
            <ac:spMk id="84" creationId="{D09F0FC3-9AD8-489B-99D0-064683B33047}"/>
          </ac:spMkLst>
        </pc:spChg>
        <pc:spChg chg="add mod">
          <ac:chgData name="Japan Sun Shubin" userId="90e3a638bb69b60f" providerId="LiveId" clId="{4D64282D-D78B-40FE-BE56-34AC57F52873}" dt="2022-03-08T04:53:32.530" v="4382" actId="20577"/>
          <ac:spMkLst>
            <pc:docMk/>
            <pc:sldMk cId="2717961942" sldId="259"/>
            <ac:spMk id="96" creationId="{C186166C-7DE7-43A6-910C-0574A0C7AC5B}"/>
          </ac:spMkLst>
        </pc:spChg>
        <pc:spChg chg="mod">
          <ac:chgData name="Japan Sun Shubin" userId="90e3a638bb69b60f" providerId="LiveId" clId="{4D64282D-D78B-40FE-BE56-34AC57F52873}" dt="2022-03-08T04:54:21.913" v="4389" actId="1076"/>
          <ac:spMkLst>
            <pc:docMk/>
            <pc:sldMk cId="2717961942" sldId="259"/>
            <ac:spMk id="97" creationId="{7281A289-AC00-4073-92CF-8B4E0D7A37D0}"/>
          </ac:spMkLst>
        </pc:spChg>
        <pc:spChg chg="mod">
          <ac:chgData name="Japan Sun Shubin" userId="90e3a638bb69b60f" providerId="LiveId" clId="{4D64282D-D78B-40FE-BE56-34AC57F52873}" dt="2022-03-08T04:40:18.395" v="4238" actId="20577"/>
          <ac:spMkLst>
            <pc:docMk/>
            <pc:sldMk cId="2717961942" sldId="259"/>
            <ac:spMk id="143" creationId="{9A8159C6-C67E-4D0C-BE3C-0556C7D4AF0A}"/>
          </ac:spMkLst>
        </pc:spChg>
        <pc:cxnChg chg="mod">
          <ac:chgData name="Japan Sun Shubin" userId="90e3a638bb69b60f" providerId="LiveId" clId="{4D64282D-D78B-40FE-BE56-34AC57F52873}" dt="2022-03-08T04:44:40.904" v="4320" actId="14100"/>
          <ac:cxnSpMkLst>
            <pc:docMk/>
            <pc:sldMk cId="2717961942" sldId="259"/>
            <ac:cxnSpMk id="15" creationId="{20DD6D47-6149-4508-9885-55D574D17421}"/>
          </ac:cxnSpMkLst>
        </pc:cxnChg>
        <pc:cxnChg chg="mod">
          <ac:chgData name="Japan Sun Shubin" userId="90e3a638bb69b60f" providerId="LiveId" clId="{4D64282D-D78B-40FE-BE56-34AC57F52873}" dt="2022-03-08T04:44:46.040" v="4321" actId="14100"/>
          <ac:cxnSpMkLst>
            <pc:docMk/>
            <pc:sldMk cId="2717961942" sldId="259"/>
            <ac:cxnSpMk id="22" creationId="{766C66FB-E308-4BCA-AD41-2A40BB2FC76B}"/>
          </ac:cxnSpMkLst>
        </pc:cxnChg>
        <pc:cxnChg chg="mod">
          <ac:chgData name="Japan Sun Shubin" userId="90e3a638bb69b60f" providerId="LiveId" clId="{4D64282D-D78B-40FE-BE56-34AC57F52873}" dt="2022-03-08T04:54:21.913" v="4389" actId="1076"/>
          <ac:cxnSpMkLst>
            <pc:docMk/>
            <pc:sldMk cId="2717961942" sldId="259"/>
            <ac:cxnSpMk id="29" creationId="{F80D418B-288F-4270-9F8A-423B80548D26}"/>
          </ac:cxnSpMkLst>
        </pc:cxnChg>
        <pc:cxnChg chg="add mod">
          <ac:chgData name="Japan Sun Shubin" userId="90e3a638bb69b60f" providerId="LiveId" clId="{4D64282D-D78B-40FE-BE56-34AC57F52873}" dt="2022-03-08T04:54:21.913" v="4389" actId="1076"/>
          <ac:cxnSpMkLst>
            <pc:docMk/>
            <pc:sldMk cId="2717961942" sldId="259"/>
            <ac:cxnSpMk id="33" creationId="{DC1C64D5-87AD-4B62-9E61-D436D6128D55}"/>
          </ac:cxnSpMkLst>
        </pc:cxnChg>
        <pc:cxnChg chg="mod">
          <ac:chgData name="Japan Sun Shubin" userId="90e3a638bb69b60f" providerId="LiveId" clId="{4D64282D-D78B-40FE-BE56-34AC57F52873}" dt="2022-03-08T04:30:22.019" v="4213" actId="20577"/>
          <ac:cxnSpMkLst>
            <pc:docMk/>
            <pc:sldMk cId="2717961942" sldId="259"/>
            <ac:cxnSpMk id="34" creationId="{B5B76E6B-BF2D-452F-BBB5-38D838D91922}"/>
          </ac:cxnSpMkLst>
        </pc:cxnChg>
        <pc:cxnChg chg="mod">
          <ac:chgData name="Japan Sun Shubin" userId="90e3a638bb69b60f" providerId="LiveId" clId="{4D64282D-D78B-40FE-BE56-34AC57F52873}" dt="2022-03-08T04:47:05.058" v="4360" actId="1076"/>
          <ac:cxnSpMkLst>
            <pc:docMk/>
            <pc:sldMk cId="2717961942" sldId="259"/>
            <ac:cxnSpMk id="47" creationId="{6EF53AD3-3F95-4747-98C2-B86E21DD4D93}"/>
          </ac:cxnSpMkLst>
        </pc:cxnChg>
        <pc:cxnChg chg="mod">
          <ac:chgData name="Japan Sun Shubin" userId="90e3a638bb69b60f" providerId="LiveId" clId="{4D64282D-D78B-40FE-BE56-34AC57F52873}" dt="2022-03-08T04:54:21.913" v="4389" actId="1076"/>
          <ac:cxnSpMkLst>
            <pc:docMk/>
            <pc:sldMk cId="2717961942" sldId="259"/>
            <ac:cxnSpMk id="52" creationId="{25FD25D6-406E-48CC-86BD-3AD2F8D253E4}"/>
          </ac:cxnSpMkLst>
        </pc:cxnChg>
        <pc:cxnChg chg="mod">
          <ac:chgData name="Japan Sun Shubin" userId="90e3a638bb69b60f" providerId="LiveId" clId="{4D64282D-D78B-40FE-BE56-34AC57F52873}" dt="2022-03-08T04:54:21.913" v="4389" actId="1076"/>
          <ac:cxnSpMkLst>
            <pc:docMk/>
            <pc:sldMk cId="2717961942" sldId="259"/>
            <ac:cxnSpMk id="62" creationId="{83559981-9AD0-4D86-889B-8C62560C1BF9}"/>
          </ac:cxnSpMkLst>
        </pc:cxnChg>
        <pc:cxnChg chg="del mod">
          <ac:chgData name="Japan Sun Shubin" userId="90e3a638bb69b60f" providerId="LiveId" clId="{4D64282D-D78B-40FE-BE56-34AC57F52873}" dt="2022-03-08T04:53:02.647" v="4367" actId="478"/>
          <ac:cxnSpMkLst>
            <pc:docMk/>
            <pc:sldMk cId="2717961942" sldId="259"/>
            <ac:cxnSpMk id="63" creationId="{4CEFC481-664F-4C41-A3FB-931453B985FD}"/>
          </ac:cxnSpMkLst>
        </pc:cxnChg>
        <pc:cxnChg chg="mod">
          <ac:chgData name="Japan Sun Shubin" userId="90e3a638bb69b60f" providerId="LiveId" clId="{4D64282D-D78B-40FE-BE56-34AC57F52873}" dt="2022-03-08T04:54:21.913" v="4389" actId="1076"/>
          <ac:cxnSpMkLst>
            <pc:docMk/>
            <pc:sldMk cId="2717961942" sldId="259"/>
            <ac:cxnSpMk id="65" creationId="{FF1A393E-37E2-4930-89F5-2F15524F9393}"/>
          </ac:cxnSpMkLst>
        </pc:cxnChg>
        <pc:cxnChg chg="mod">
          <ac:chgData name="Japan Sun Shubin" userId="90e3a638bb69b60f" providerId="LiveId" clId="{4D64282D-D78B-40FE-BE56-34AC57F52873}" dt="2022-03-08T04:44:40.904" v="4320" actId="14100"/>
          <ac:cxnSpMkLst>
            <pc:docMk/>
            <pc:sldMk cId="2717961942" sldId="259"/>
            <ac:cxnSpMk id="67" creationId="{F72E9368-F5B1-451C-92D4-D2BAC15FF139}"/>
          </ac:cxnSpMkLst>
        </pc:cxnChg>
        <pc:cxnChg chg="mod">
          <ac:chgData name="Japan Sun Shubin" userId="90e3a638bb69b60f" providerId="LiveId" clId="{4D64282D-D78B-40FE-BE56-34AC57F52873}" dt="2022-03-08T04:44:58.047" v="4335" actId="14100"/>
          <ac:cxnSpMkLst>
            <pc:docMk/>
            <pc:sldMk cId="2717961942" sldId="259"/>
            <ac:cxnSpMk id="69" creationId="{E8164914-83DD-460E-946C-10CA854A8F19}"/>
          </ac:cxnSpMkLst>
        </pc:cxnChg>
        <pc:cxnChg chg="mod">
          <ac:chgData name="Japan Sun Shubin" userId="90e3a638bb69b60f" providerId="LiveId" clId="{4D64282D-D78B-40FE-BE56-34AC57F52873}" dt="2022-03-08T04:54:21.913" v="4389" actId="1076"/>
          <ac:cxnSpMkLst>
            <pc:docMk/>
            <pc:sldMk cId="2717961942" sldId="259"/>
            <ac:cxnSpMk id="71" creationId="{D28CE54E-BE29-4886-B620-2312A361CCC1}"/>
          </ac:cxnSpMkLst>
        </pc:cxnChg>
        <pc:cxnChg chg="mod">
          <ac:chgData name="Japan Sun Shubin" userId="90e3a638bb69b60f" providerId="LiveId" clId="{4D64282D-D78B-40FE-BE56-34AC57F52873}" dt="2022-03-08T04:44:58.047" v="4335" actId="14100"/>
          <ac:cxnSpMkLst>
            <pc:docMk/>
            <pc:sldMk cId="2717961942" sldId="259"/>
            <ac:cxnSpMk id="73" creationId="{AC3BB14F-9ADF-44C3-A7DE-259E36642008}"/>
          </ac:cxnSpMkLst>
        </pc:cxnChg>
        <pc:cxnChg chg="mod">
          <ac:chgData name="Japan Sun Shubin" userId="90e3a638bb69b60f" providerId="LiveId" clId="{4D64282D-D78B-40FE-BE56-34AC57F52873}" dt="2022-03-08T04:46:34.360" v="4356" actId="14100"/>
          <ac:cxnSpMkLst>
            <pc:docMk/>
            <pc:sldMk cId="2717961942" sldId="259"/>
            <ac:cxnSpMk id="76" creationId="{4AD4D47A-54D0-4E23-8742-D3621820223F}"/>
          </ac:cxnSpMkLst>
        </pc:cxnChg>
        <pc:cxnChg chg="mod">
          <ac:chgData name="Japan Sun Shubin" userId="90e3a638bb69b60f" providerId="LiveId" clId="{4D64282D-D78B-40FE-BE56-34AC57F52873}" dt="2022-03-08T04:45:03.528" v="4336" actId="14100"/>
          <ac:cxnSpMkLst>
            <pc:docMk/>
            <pc:sldMk cId="2717961942" sldId="259"/>
            <ac:cxnSpMk id="80" creationId="{9C35F133-54D6-4646-BD73-54A292F8DC2B}"/>
          </ac:cxnSpMkLst>
        </pc:cxnChg>
        <pc:cxnChg chg="mod">
          <ac:chgData name="Japan Sun Shubin" userId="90e3a638bb69b60f" providerId="LiveId" clId="{4D64282D-D78B-40FE-BE56-34AC57F52873}" dt="2022-03-08T04:30:22.019" v="4213" actId="20577"/>
          <ac:cxnSpMkLst>
            <pc:docMk/>
            <pc:sldMk cId="2717961942" sldId="259"/>
            <ac:cxnSpMk id="85" creationId="{ACF79BA6-46A2-4397-A0D9-4CD670653269}"/>
          </ac:cxnSpMkLst>
        </pc:cxnChg>
        <pc:cxnChg chg="mod">
          <ac:chgData name="Japan Sun Shubin" userId="90e3a638bb69b60f" providerId="LiveId" clId="{4D64282D-D78B-40FE-BE56-34AC57F52873}" dt="2022-03-08T04:54:21.913" v="4389" actId="1076"/>
          <ac:cxnSpMkLst>
            <pc:docMk/>
            <pc:sldMk cId="2717961942" sldId="259"/>
            <ac:cxnSpMk id="88" creationId="{3668FC7C-F99D-4A93-94BF-643BFE2A080C}"/>
          </ac:cxnSpMkLst>
        </pc:cxnChg>
        <pc:cxnChg chg="mod">
          <ac:chgData name="Japan Sun Shubin" userId="90e3a638bb69b60f" providerId="LiveId" clId="{4D64282D-D78B-40FE-BE56-34AC57F52873}" dt="2022-03-08T04:54:21.913" v="4389" actId="1076"/>
          <ac:cxnSpMkLst>
            <pc:docMk/>
            <pc:sldMk cId="2717961942" sldId="259"/>
            <ac:cxnSpMk id="91" creationId="{5EECB3D1-995B-47D4-A791-FEBA3E456089}"/>
          </ac:cxnSpMkLst>
        </pc:cxnChg>
        <pc:cxnChg chg="mod">
          <ac:chgData name="Japan Sun Shubin" userId="90e3a638bb69b60f" providerId="LiveId" clId="{4D64282D-D78B-40FE-BE56-34AC57F52873}" dt="2022-03-08T04:30:22.019" v="4213" actId="20577"/>
          <ac:cxnSpMkLst>
            <pc:docMk/>
            <pc:sldMk cId="2717961942" sldId="259"/>
            <ac:cxnSpMk id="93" creationId="{3EE181DD-3396-4911-B710-163D4C5DA5EC}"/>
          </ac:cxnSpMkLst>
        </pc:cxnChg>
        <pc:cxnChg chg="del mod">
          <ac:chgData name="Japan Sun Shubin" userId="90e3a638bb69b60f" providerId="LiveId" clId="{4D64282D-D78B-40FE-BE56-34AC57F52873}" dt="2022-03-08T04:53:04.690" v="4368" actId="478"/>
          <ac:cxnSpMkLst>
            <pc:docMk/>
            <pc:sldMk cId="2717961942" sldId="259"/>
            <ac:cxnSpMk id="94" creationId="{16CF5516-BB36-414D-950A-1C261F34AAA3}"/>
          </ac:cxnSpMkLst>
        </pc:cxnChg>
        <pc:cxnChg chg="mod">
          <ac:chgData name="Japan Sun Shubin" userId="90e3a638bb69b60f" providerId="LiveId" clId="{4D64282D-D78B-40FE-BE56-34AC57F52873}" dt="2022-03-08T04:54:21.913" v="4389" actId="1076"/>
          <ac:cxnSpMkLst>
            <pc:docMk/>
            <pc:sldMk cId="2717961942" sldId="259"/>
            <ac:cxnSpMk id="98" creationId="{09C4CA6A-F535-4660-A785-CCCDB54A608C}"/>
          </ac:cxnSpMkLst>
        </pc:cxnChg>
        <pc:cxnChg chg="add mod">
          <ac:chgData name="Japan Sun Shubin" userId="90e3a638bb69b60f" providerId="LiveId" clId="{4D64282D-D78B-40FE-BE56-34AC57F52873}" dt="2022-03-08T04:54:10.668" v="4388" actId="14100"/>
          <ac:cxnSpMkLst>
            <pc:docMk/>
            <pc:sldMk cId="2717961942" sldId="259"/>
            <ac:cxnSpMk id="99" creationId="{FC5E7A06-5DF3-4F24-BCA4-9BFF15A7C67D}"/>
          </ac:cxnSpMkLst>
        </pc:cxnChg>
        <pc:cxnChg chg="mod">
          <ac:chgData name="Japan Sun Shubin" userId="90e3a638bb69b60f" providerId="LiveId" clId="{4D64282D-D78B-40FE-BE56-34AC57F52873}" dt="2022-03-08T04:44:32.856" v="4319" actId="14100"/>
          <ac:cxnSpMkLst>
            <pc:docMk/>
            <pc:sldMk cId="2717961942" sldId="259"/>
            <ac:cxnSpMk id="100" creationId="{C89D0DBD-67D5-4137-A4D7-035FD41ABD6A}"/>
          </ac:cxnSpMkLst>
        </pc:cxnChg>
        <pc:cxnChg chg="mod">
          <ac:chgData name="Japan Sun Shubin" userId="90e3a638bb69b60f" providerId="LiveId" clId="{4D64282D-D78B-40FE-BE56-34AC57F52873}" dt="2022-03-08T04:47:05.058" v="4360" actId="1076"/>
          <ac:cxnSpMkLst>
            <pc:docMk/>
            <pc:sldMk cId="2717961942" sldId="259"/>
            <ac:cxnSpMk id="104" creationId="{52846C9D-38E1-4C15-997E-01D915A32BD1}"/>
          </ac:cxnSpMkLst>
        </pc:cxnChg>
        <pc:cxnChg chg="mod">
          <ac:chgData name="Japan Sun Shubin" userId="90e3a638bb69b60f" providerId="LiveId" clId="{4D64282D-D78B-40FE-BE56-34AC57F52873}" dt="2022-03-08T04:46:34.360" v="4356" actId="14100"/>
          <ac:cxnSpMkLst>
            <pc:docMk/>
            <pc:sldMk cId="2717961942" sldId="259"/>
            <ac:cxnSpMk id="107" creationId="{E909A3CE-9E75-44E3-B5CC-101756205B22}"/>
          </ac:cxnSpMkLst>
        </pc:cxnChg>
        <pc:cxnChg chg="mod">
          <ac:chgData name="Japan Sun Shubin" userId="90e3a638bb69b60f" providerId="LiveId" clId="{4D64282D-D78B-40FE-BE56-34AC57F52873}" dt="2022-03-08T04:47:05.058" v="4360" actId="1076"/>
          <ac:cxnSpMkLst>
            <pc:docMk/>
            <pc:sldMk cId="2717961942" sldId="259"/>
            <ac:cxnSpMk id="184" creationId="{1826E6A7-19F5-4FFF-A4DF-B1B74CE37913}"/>
          </ac:cxnSpMkLst>
        </pc:cxnChg>
      </pc:sldChg>
      <pc:sldChg chg="modSp mod">
        <pc:chgData name="Japan Sun Shubin" userId="90e3a638bb69b60f" providerId="LiveId" clId="{4D64282D-D78B-40FE-BE56-34AC57F52873}" dt="2022-03-08T03:10:05.769" v="2790"/>
        <pc:sldMkLst>
          <pc:docMk/>
          <pc:sldMk cId="2984660392" sldId="267"/>
        </pc:sldMkLst>
        <pc:spChg chg="mod">
          <ac:chgData name="Japan Sun Shubin" userId="90e3a638bb69b60f" providerId="LiveId" clId="{4D64282D-D78B-40FE-BE56-34AC57F52873}" dt="2022-03-08T03:10:05.769" v="2790"/>
          <ac:spMkLst>
            <pc:docMk/>
            <pc:sldMk cId="2984660392" sldId="267"/>
            <ac:spMk id="5" creationId="{B6BCBD67-BB9B-4088-99C6-949CB7352F33}"/>
          </ac:spMkLst>
        </pc:spChg>
      </pc:sldChg>
      <pc:sldChg chg="addSp modSp mod modNotesTx">
        <pc:chgData name="Japan Sun Shubin" userId="90e3a638bb69b60f" providerId="LiveId" clId="{4D64282D-D78B-40FE-BE56-34AC57F52873}" dt="2022-03-08T04:08:23.440" v="4107" actId="20577"/>
        <pc:sldMkLst>
          <pc:docMk/>
          <pc:sldMk cId="7925648" sldId="311"/>
        </pc:sldMkLst>
        <pc:spChg chg="mod">
          <ac:chgData name="Japan Sun Shubin" userId="90e3a638bb69b60f" providerId="LiveId" clId="{4D64282D-D78B-40FE-BE56-34AC57F52873}" dt="2022-03-08T04:02:07.710" v="3906" actId="20577"/>
          <ac:spMkLst>
            <pc:docMk/>
            <pc:sldMk cId="7925648" sldId="311"/>
            <ac:spMk id="4" creationId="{E1749D45-3E86-416F-9B61-5FE55E3C3011}"/>
          </ac:spMkLst>
        </pc:spChg>
        <pc:spChg chg="add mod">
          <ac:chgData name="Japan Sun Shubin" userId="90e3a638bb69b60f" providerId="LiveId" clId="{4D64282D-D78B-40FE-BE56-34AC57F52873}" dt="2022-03-08T04:08:23.440" v="4107" actId="20577"/>
          <ac:spMkLst>
            <pc:docMk/>
            <pc:sldMk cId="7925648" sldId="311"/>
            <ac:spMk id="6" creationId="{9AE263CB-8760-4BD3-A98C-E0EB2C19CA5C}"/>
          </ac:spMkLst>
        </pc:spChg>
        <pc:graphicFrameChg chg="mod modGraphic">
          <ac:chgData name="Japan Sun Shubin" userId="90e3a638bb69b60f" providerId="LiveId" clId="{4D64282D-D78B-40FE-BE56-34AC57F52873}" dt="2022-03-08T04:07:50.473" v="4098"/>
          <ac:graphicFrameMkLst>
            <pc:docMk/>
            <pc:sldMk cId="7925648" sldId="311"/>
            <ac:graphicFrameMk id="5" creationId="{3AC573BD-EC03-4250-8CA1-8CCF122FF70B}"/>
          </ac:graphicFrameMkLst>
        </pc:graphicFrameChg>
      </pc:sldChg>
      <pc:sldChg chg="addSp modSp mod modNotesTx">
        <pc:chgData name="Japan Sun Shubin" userId="90e3a638bb69b60f" providerId="LiveId" clId="{4D64282D-D78B-40FE-BE56-34AC57F52873}" dt="2022-03-08T04:08:55.092" v="4111" actId="20577"/>
        <pc:sldMkLst>
          <pc:docMk/>
          <pc:sldMk cId="3794685681" sldId="312"/>
        </pc:sldMkLst>
        <pc:spChg chg="mod">
          <ac:chgData name="Japan Sun Shubin" userId="90e3a638bb69b60f" providerId="LiveId" clId="{4D64282D-D78B-40FE-BE56-34AC57F52873}" dt="2022-03-08T04:08:55.092" v="4111" actId="20577"/>
          <ac:spMkLst>
            <pc:docMk/>
            <pc:sldMk cId="3794685681" sldId="312"/>
            <ac:spMk id="2" creationId="{BC14E6FD-7EC3-4905-B70E-AEDC53FC1F6F}"/>
          </ac:spMkLst>
        </pc:spChg>
        <pc:spChg chg="add mod">
          <ac:chgData name="Japan Sun Shubin" userId="90e3a638bb69b60f" providerId="LiveId" clId="{4D64282D-D78B-40FE-BE56-34AC57F52873}" dt="2022-03-07T07:53:20.206" v="1880"/>
          <ac:spMkLst>
            <pc:docMk/>
            <pc:sldMk cId="3794685681" sldId="312"/>
            <ac:spMk id="7" creationId="{A5B05A7F-344F-42A0-9CC5-EDAF302999A8}"/>
          </ac:spMkLst>
        </pc:spChg>
      </pc:sldChg>
      <pc:sldChg chg="addSp modSp mod">
        <pc:chgData name="Japan Sun Shubin" userId="90e3a638bb69b60f" providerId="LiveId" clId="{4D64282D-D78B-40FE-BE56-34AC57F52873}" dt="2022-03-07T07:56:29.335" v="1938"/>
        <pc:sldMkLst>
          <pc:docMk/>
          <pc:sldMk cId="2255982994" sldId="421"/>
        </pc:sldMkLst>
        <pc:spChg chg="mod">
          <ac:chgData name="Japan Sun Shubin" userId="90e3a638bb69b60f" providerId="LiveId" clId="{4D64282D-D78B-40FE-BE56-34AC57F52873}" dt="2022-03-07T07:56:23.298" v="1937" actId="20577"/>
          <ac:spMkLst>
            <pc:docMk/>
            <pc:sldMk cId="2255982994" sldId="421"/>
            <ac:spMk id="10" creationId="{085CE28A-931F-4DFC-BDA8-95F9C055D38B}"/>
          </ac:spMkLst>
        </pc:spChg>
        <pc:spChg chg="add mod">
          <ac:chgData name="Japan Sun Shubin" userId="90e3a638bb69b60f" providerId="LiveId" clId="{4D64282D-D78B-40FE-BE56-34AC57F52873}" dt="2022-03-07T07:56:29.335" v="1938"/>
          <ac:spMkLst>
            <pc:docMk/>
            <pc:sldMk cId="2255982994" sldId="421"/>
            <ac:spMk id="41" creationId="{12AD1554-9108-4AC6-9DC7-AF4853D6D5AB}"/>
          </ac:spMkLst>
        </pc:spChg>
      </pc:sldChg>
      <pc:sldChg chg="addSp delSp modSp mod">
        <pc:chgData name="Japan Sun Shubin" userId="90e3a638bb69b60f" providerId="LiveId" clId="{4D64282D-D78B-40FE-BE56-34AC57F52873}" dt="2022-03-08T04:12:34.081" v="4171" actId="478"/>
        <pc:sldMkLst>
          <pc:docMk/>
          <pc:sldMk cId="1679142913" sldId="584"/>
        </pc:sldMkLst>
        <pc:spChg chg="add del mod">
          <ac:chgData name="Japan Sun Shubin" userId="90e3a638bb69b60f" providerId="LiveId" clId="{4D64282D-D78B-40FE-BE56-34AC57F52873}" dt="2022-03-08T04:12:34.081" v="4171" actId="478"/>
          <ac:spMkLst>
            <pc:docMk/>
            <pc:sldMk cId="1679142913" sldId="584"/>
            <ac:spMk id="2" creationId="{9EDE94F7-DF9F-4BD7-9147-84243519FCC6}"/>
          </ac:spMkLst>
        </pc:spChg>
        <pc:spChg chg="mod">
          <ac:chgData name="Japan Sun Shubin" userId="90e3a638bb69b60f" providerId="LiveId" clId="{4D64282D-D78B-40FE-BE56-34AC57F52873}" dt="2022-03-08T03:30:47.873" v="3457" actId="20577"/>
          <ac:spMkLst>
            <pc:docMk/>
            <pc:sldMk cId="1679142913" sldId="584"/>
            <ac:spMk id="5" creationId="{9852764F-497E-4C41-8E88-169526872CB5}"/>
          </ac:spMkLst>
        </pc:spChg>
        <pc:graphicFrameChg chg="del">
          <ac:chgData name="Japan Sun Shubin" userId="90e3a638bb69b60f" providerId="LiveId" clId="{4D64282D-D78B-40FE-BE56-34AC57F52873}" dt="2022-03-08T03:22:18.214" v="3091" actId="478"/>
          <ac:graphicFrameMkLst>
            <pc:docMk/>
            <pc:sldMk cId="1679142913" sldId="584"/>
            <ac:graphicFrameMk id="6" creationId="{7BF16F50-7394-4A82-AE26-CF6B14C0296C}"/>
          </ac:graphicFrameMkLst>
        </pc:graphicFrameChg>
      </pc:sldChg>
      <pc:sldChg chg="addSp modSp mod ord modNotesTx">
        <pc:chgData name="Japan Sun Shubin" userId="90e3a638bb69b60f" providerId="LiveId" clId="{4D64282D-D78B-40FE-BE56-34AC57F52873}" dt="2022-03-07T07:35:45.483" v="1534" actId="20577"/>
        <pc:sldMkLst>
          <pc:docMk/>
          <pc:sldMk cId="2382831103" sldId="598"/>
        </pc:sldMkLst>
        <pc:spChg chg="mod">
          <ac:chgData name="Japan Sun Shubin" userId="90e3a638bb69b60f" providerId="LiveId" clId="{4D64282D-D78B-40FE-BE56-34AC57F52873}" dt="2022-03-07T07:33:59.042" v="1467" actId="20577"/>
          <ac:spMkLst>
            <pc:docMk/>
            <pc:sldMk cId="2382831103" sldId="598"/>
            <ac:spMk id="4" creationId="{E899E1AC-3151-4338-B6E9-812FB2A00070}"/>
          </ac:spMkLst>
        </pc:spChg>
        <pc:spChg chg="mod">
          <ac:chgData name="Japan Sun Shubin" userId="90e3a638bb69b60f" providerId="LiveId" clId="{4D64282D-D78B-40FE-BE56-34AC57F52873}" dt="2022-03-07T07:35:45.483" v="1534" actId="20577"/>
          <ac:spMkLst>
            <pc:docMk/>
            <pc:sldMk cId="2382831103" sldId="598"/>
            <ac:spMk id="5" creationId="{422FC2F7-6260-4F6E-BC78-D4D0D11003FD}"/>
          </ac:spMkLst>
        </pc:spChg>
        <pc:spChg chg="add mod">
          <ac:chgData name="Japan Sun Shubin" userId="90e3a638bb69b60f" providerId="LiveId" clId="{4D64282D-D78B-40FE-BE56-34AC57F52873}" dt="2022-03-07T07:35:22.616" v="1494"/>
          <ac:spMkLst>
            <pc:docMk/>
            <pc:sldMk cId="2382831103" sldId="598"/>
            <ac:spMk id="6" creationId="{5E98E374-C8A1-4BBF-AD2E-7DA90C29C376}"/>
          </ac:spMkLst>
        </pc:spChg>
      </pc:sldChg>
      <pc:sldChg chg="addSp modSp mod ord">
        <pc:chgData name="Japan Sun Shubin" userId="90e3a638bb69b60f" providerId="LiveId" clId="{4D64282D-D78B-40FE-BE56-34AC57F52873}" dt="2022-03-07T07:39:10.168" v="1582"/>
        <pc:sldMkLst>
          <pc:docMk/>
          <pc:sldMk cId="1151863546" sldId="599"/>
        </pc:sldMkLst>
        <pc:spChg chg="mod">
          <ac:chgData name="Japan Sun Shubin" userId="90e3a638bb69b60f" providerId="LiveId" clId="{4D64282D-D78B-40FE-BE56-34AC57F52873}" dt="2022-03-07T07:38:58.589" v="1581"/>
          <ac:spMkLst>
            <pc:docMk/>
            <pc:sldMk cId="1151863546" sldId="599"/>
            <ac:spMk id="4" creationId="{E899E1AC-3151-4338-B6E9-812FB2A00070}"/>
          </ac:spMkLst>
        </pc:spChg>
        <pc:spChg chg="add mod">
          <ac:chgData name="Japan Sun Shubin" userId="90e3a638bb69b60f" providerId="LiveId" clId="{4D64282D-D78B-40FE-BE56-34AC57F52873}" dt="2022-03-07T07:39:10.168" v="1582"/>
          <ac:spMkLst>
            <pc:docMk/>
            <pc:sldMk cId="1151863546" sldId="599"/>
            <ac:spMk id="6" creationId="{1FF18EFD-EA4E-4B40-9B7A-EE66179E88F0}"/>
          </ac:spMkLst>
        </pc:spChg>
      </pc:sldChg>
      <pc:sldChg chg="addSp modSp mod ord">
        <pc:chgData name="Japan Sun Shubin" userId="90e3a638bb69b60f" providerId="LiveId" clId="{4D64282D-D78B-40FE-BE56-34AC57F52873}" dt="2022-03-07T07:47:02.723" v="1721" actId="20577"/>
        <pc:sldMkLst>
          <pc:docMk/>
          <pc:sldMk cId="3203915435" sldId="600"/>
        </pc:sldMkLst>
        <pc:spChg chg="mod">
          <ac:chgData name="Japan Sun Shubin" userId="90e3a638bb69b60f" providerId="LiveId" clId="{4D64282D-D78B-40FE-BE56-34AC57F52873}" dt="2022-03-07T07:47:02.723" v="1721" actId="20577"/>
          <ac:spMkLst>
            <pc:docMk/>
            <pc:sldMk cId="3203915435" sldId="600"/>
            <ac:spMk id="4" creationId="{E899E1AC-3151-4338-B6E9-812FB2A00070}"/>
          </ac:spMkLst>
        </pc:spChg>
        <pc:spChg chg="add mod">
          <ac:chgData name="Japan Sun Shubin" userId="90e3a638bb69b60f" providerId="LiveId" clId="{4D64282D-D78B-40FE-BE56-34AC57F52873}" dt="2022-03-07T07:40:44.767" v="1606"/>
          <ac:spMkLst>
            <pc:docMk/>
            <pc:sldMk cId="3203915435" sldId="600"/>
            <ac:spMk id="6" creationId="{1E2D2492-7FFA-4BF8-878C-B6E20F90E215}"/>
          </ac:spMkLst>
        </pc:spChg>
      </pc:sldChg>
      <pc:sldChg chg="addSp modSp mod ord">
        <pc:chgData name="Japan Sun Shubin" userId="90e3a638bb69b60f" providerId="LiveId" clId="{4D64282D-D78B-40FE-BE56-34AC57F52873}" dt="2022-03-07T07:38:34.209" v="1578"/>
        <pc:sldMkLst>
          <pc:docMk/>
          <pc:sldMk cId="3884999509" sldId="601"/>
        </pc:sldMkLst>
        <pc:spChg chg="mod">
          <ac:chgData name="Japan Sun Shubin" userId="90e3a638bb69b60f" providerId="LiveId" clId="{4D64282D-D78B-40FE-BE56-34AC57F52873}" dt="2022-03-07T07:38:08.740" v="1577"/>
          <ac:spMkLst>
            <pc:docMk/>
            <pc:sldMk cId="3884999509" sldId="601"/>
            <ac:spMk id="4" creationId="{E899E1AC-3151-4338-B6E9-812FB2A00070}"/>
          </ac:spMkLst>
        </pc:spChg>
        <pc:spChg chg="add mod">
          <ac:chgData name="Japan Sun Shubin" userId="90e3a638bb69b60f" providerId="LiveId" clId="{4D64282D-D78B-40FE-BE56-34AC57F52873}" dt="2022-03-07T07:38:34.209" v="1578"/>
          <ac:spMkLst>
            <pc:docMk/>
            <pc:sldMk cId="3884999509" sldId="601"/>
            <ac:spMk id="6" creationId="{D31166FF-57FD-42F5-97DA-B3445D34AA79}"/>
          </ac:spMkLst>
        </pc:spChg>
      </pc:sldChg>
      <pc:sldChg chg="addSp modSp mod ord modNotesTx">
        <pc:chgData name="Japan Sun Shubin" userId="90e3a638bb69b60f" providerId="LiveId" clId="{4D64282D-D78B-40FE-BE56-34AC57F52873}" dt="2022-03-07T07:51:52.135" v="1848"/>
        <pc:sldMkLst>
          <pc:docMk/>
          <pc:sldMk cId="1048579449" sldId="602"/>
        </pc:sldMkLst>
        <pc:spChg chg="mod">
          <ac:chgData name="Japan Sun Shubin" userId="90e3a638bb69b60f" providerId="LiveId" clId="{4D64282D-D78B-40FE-BE56-34AC57F52873}" dt="2022-03-07T07:51:52.135" v="1848"/>
          <ac:spMkLst>
            <pc:docMk/>
            <pc:sldMk cId="1048579449" sldId="602"/>
            <ac:spMk id="4" creationId="{E899E1AC-3151-4338-B6E9-812FB2A00070}"/>
          </ac:spMkLst>
        </pc:spChg>
        <pc:spChg chg="add mod">
          <ac:chgData name="Japan Sun Shubin" userId="90e3a638bb69b60f" providerId="LiveId" clId="{4D64282D-D78B-40FE-BE56-34AC57F52873}" dt="2022-03-07T07:34:59.964" v="1490" actId="207"/>
          <ac:spMkLst>
            <pc:docMk/>
            <pc:sldMk cId="1048579449" sldId="602"/>
            <ac:spMk id="6" creationId="{D53EF3A3-DAC4-4535-ACF7-EA6C417FD1D0}"/>
          </ac:spMkLst>
        </pc:spChg>
      </pc:sldChg>
      <pc:sldChg chg="addSp modSp mod ord">
        <pc:chgData name="Japan Sun Shubin" userId="90e3a638bb69b60f" providerId="LiveId" clId="{4D64282D-D78B-40FE-BE56-34AC57F52873}" dt="2022-03-07T07:39:37.011" v="1586"/>
        <pc:sldMkLst>
          <pc:docMk/>
          <pc:sldMk cId="1828314968" sldId="603"/>
        </pc:sldMkLst>
        <pc:spChg chg="mod">
          <ac:chgData name="Japan Sun Shubin" userId="90e3a638bb69b60f" providerId="LiveId" clId="{4D64282D-D78B-40FE-BE56-34AC57F52873}" dt="2022-03-07T07:39:37.011" v="1586"/>
          <ac:spMkLst>
            <pc:docMk/>
            <pc:sldMk cId="1828314968" sldId="603"/>
            <ac:spMk id="4" creationId="{E899E1AC-3151-4338-B6E9-812FB2A00070}"/>
          </ac:spMkLst>
        </pc:spChg>
        <pc:spChg chg="add mod">
          <ac:chgData name="Japan Sun Shubin" userId="90e3a638bb69b60f" providerId="LiveId" clId="{4D64282D-D78B-40FE-BE56-34AC57F52873}" dt="2022-03-07T07:39:23.928" v="1585"/>
          <ac:spMkLst>
            <pc:docMk/>
            <pc:sldMk cId="1828314968" sldId="603"/>
            <ac:spMk id="6" creationId="{30E79031-CFFE-45C8-A831-774A989618BA}"/>
          </ac:spMkLst>
        </pc:spChg>
      </pc:sldChg>
      <pc:sldChg chg="addSp modSp mod">
        <pc:chgData name="Japan Sun Shubin" userId="90e3a638bb69b60f" providerId="LiveId" clId="{4D64282D-D78B-40FE-BE56-34AC57F52873}" dt="2022-03-07T07:57:21.488" v="1989" actId="255"/>
        <pc:sldMkLst>
          <pc:docMk/>
          <pc:sldMk cId="3801938267" sldId="614"/>
        </pc:sldMkLst>
        <pc:spChg chg="add mod">
          <ac:chgData name="Japan Sun Shubin" userId="90e3a638bb69b60f" providerId="LiveId" clId="{4D64282D-D78B-40FE-BE56-34AC57F52873}" dt="2022-03-07T07:57:21.488" v="1989" actId="255"/>
          <ac:spMkLst>
            <pc:docMk/>
            <pc:sldMk cId="3801938267" sldId="614"/>
            <ac:spMk id="6" creationId="{267E0C4A-3F65-4E8F-8312-58310CA4E51F}"/>
          </ac:spMkLst>
        </pc:spChg>
      </pc:sldChg>
      <pc:sldChg chg="modSp mod ord">
        <pc:chgData name="Japan Sun Shubin" userId="90e3a638bb69b60f" providerId="LiveId" clId="{4D64282D-D78B-40FE-BE56-34AC57F52873}" dt="2022-03-08T03:38:49.547" v="3509"/>
        <pc:sldMkLst>
          <pc:docMk/>
          <pc:sldMk cId="1451942198" sldId="625"/>
        </pc:sldMkLst>
        <pc:spChg chg="mod">
          <ac:chgData name="Japan Sun Shubin" userId="90e3a638bb69b60f" providerId="LiveId" clId="{4D64282D-D78B-40FE-BE56-34AC57F52873}" dt="2022-03-08T03:37:48.817" v="3499"/>
          <ac:spMkLst>
            <pc:docMk/>
            <pc:sldMk cId="1451942198" sldId="625"/>
            <ac:spMk id="2" creationId="{1617FD07-E2FE-4318-AFE6-D0D5DC2BCCA1}"/>
          </ac:spMkLst>
        </pc:spChg>
        <pc:spChg chg="mod">
          <ac:chgData name="Japan Sun Shubin" userId="90e3a638bb69b60f" providerId="LiveId" clId="{4D64282D-D78B-40FE-BE56-34AC57F52873}" dt="2022-03-07T07:44:50.500" v="1645" actId="20577"/>
          <ac:spMkLst>
            <pc:docMk/>
            <pc:sldMk cId="1451942198" sldId="625"/>
            <ac:spMk id="4" creationId="{6A8864EB-F572-4B92-AD8D-0707B462BA3F}"/>
          </ac:spMkLst>
        </pc:spChg>
        <pc:spChg chg="mod">
          <ac:chgData name="Japan Sun Shubin" userId="90e3a638bb69b60f" providerId="LiveId" clId="{4D64282D-D78B-40FE-BE56-34AC57F52873}" dt="2022-03-08T03:38:15.507" v="3506" actId="20577"/>
          <ac:spMkLst>
            <pc:docMk/>
            <pc:sldMk cId="1451942198" sldId="625"/>
            <ac:spMk id="5" creationId="{D505BF05-6163-46A7-BDF9-98AC64394C73}"/>
          </ac:spMkLst>
        </pc:spChg>
        <pc:spChg chg="mod">
          <ac:chgData name="Japan Sun Shubin" userId="90e3a638bb69b60f" providerId="LiveId" clId="{4D64282D-D78B-40FE-BE56-34AC57F52873}" dt="2022-03-07T07:45:09.680" v="1660" actId="20577"/>
          <ac:spMkLst>
            <pc:docMk/>
            <pc:sldMk cId="1451942198" sldId="625"/>
            <ac:spMk id="9" creationId="{9DEE10C7-5C4D-40E4-AC1D-1288BE54AF11}"/>
          </ac:spMkLst>
        </pc:spChg>
        <pc:spChg chg="mod">
          <ac:chgData name="Japan Sun Shubin" userId="90e3a638bb69b60f" providerId="LiveId" clId="{4D64282D-D78B-40FE-BE56-34AC57F52873}" dt="2022-03-08T03:38:39.962" v="3507" actId="208"/>
          <ac:spMkLst>
            <pc:docMk/>
            <pc:sldMk cId="1451942198" sldId="625"/>
            <ac:spMk id="13" creationId="{10D345F8-3AFC-40BD-809F-0A98ED2E3041}"/>
          </ac:spMkLst>
        </pc:spChg>
      </pc:sldChg>
      <pc:sldChg chg="modSp mod">
        <pc:chgData name="Japan Sun Shubin" userId="90e3a638bb69b60f" providerId="LiveId" clId="{4D64282D-D78B-40FE-BE56-34AC57F52873}" dt="2022-03-07T07:44:28.966" v="1641" actId="20577"/>
        <pc:sldMkLst>
          <pc:docMk/>
          <pc:sldMk cId="793513125" sldId="627"/>
        </pc:sldMkLst>
        <pc:spChg chg="mod">
          <ac:chgData name="Japan Sun Shubin" userId="90e3a638bb69b60f" providerId="LiveId" clId="{4D64282D-D78B-40FE-BE56-34AC57F52873}" dt="2022-03-07T07:44:28.966" v="1641" actId="20577"/>
          <ac:spMkLst>
            <pc:docMk/>
            <pc:sldMk cId="793513125" sldId="627"/>
            <ac:spMk id="4" creationId="{03142DCF-57E1-4867-B0F2-730FE23ADD5D}"/>
          </ac:spMkLst>
        </pc:spChg>
      </pc:sldChg>
      <pc:sldChg chg="addSp delSp modSp mod">
        <pc:chgData name="Japan Sun Shubin" userId="90e3a638bb69b60f" providerId="LiveId" clId="{4D64282D-D78B-40FE-BE56-34AC57F52873}" dt="2022-03-08T03:54:18.691" v="3839" actId="478"/>
        <pc:sldMkLst>
          <pc:docMk/>
          <pc:sldMk cId="2907295237" sldId="628"/>
        </pc:sldMkLst>
        <pc:spChg chg="mod">
          <ac:chgData name="Japan Sun Shubin" userId="90e3a638bb69b60f" providerId="LiveId" clId="{4D64282D-D78B-40FE-BE56-34AC57F52873}" dt="2022-03-07T07:50:08.459" v="1819" actId="20577"/>
          <ac:spMkLst>
            <pc:docMk/>
            <pc:sldMk cId="2907295237" sldId="628"/>
            <ac:spMk id="2" creationId="{634A57F1-F59A-4A72-B60A-A4280086313E}"/>
          </ac:spMkLst>
        </pc:spChg>
        <pc:spChg chg="add del mod">
          <ac:chgData name="Japan Sun Shubin" userId="90e3a638bb69b60f" providerId="LiveId" clId="{4D64282D-D78B-40FE-BE56-34AC57F52873}" dt="2022-03-08T03:54:18.691" v="3839" actId="478"/>
          <ac:spMkLst>
            <pc:docMk/>
            <pc:sldMk cId="2907295237" sldId="628"/>
            <ac:spMk id="33" creationId="{A302D906-C8D1-4632-B5D4-7BCED499880B}"/>
          </ac:spMkLst>
        </pc:spChg>
      </pc:sldChg>
      <pc:sldChg chg="addSp modSp del">
        <pc:chgData name="Japan Sun Shubin" userId="90e3a638bb69b60f" providerId="LiveId" clId="{4D64282D-D78B-40FE-BE56-34AC57F52873}" dt="2022-03-08T03:54:47.478" v="3840" actId="2696"/>
        <pc:sldMkLst>
          <pc:docMk/>
          <pc:sldMk cId="91493844" sldId="629"/>
        </pc:sldMkLst>
        <pc:spChg chg="add mod">
          <ac:chgData name="Japan Sun Shubin" userId="90e3a638bb69b60f" providerId="LiveId" clId="{4D64282D-D78B-40FE-BE56-34AC57F52873}" dt="2022-03-07T07:46:02.402" v="1695"/>
          <ac:spMkLst>
            <pc:docMk/>
            <pc:sldMk cId="91493844" sldId="629"/>
            <ac:spMk id="28" creationId="{4F53B4C0-B40C-4D97-8D0C-D019AB0964BD}"/>
          </ac:spMkLst>
        </pc:spChg>
      </pc:sldChg>
      <pc:sldChg chg="addSp modSp mod">
        <pc:chgData name="Japan Sun Shubin" userId="90e3a638bb69b60f" providerId="LiveId" clId="{4D64282D-D78B-40FE-BE56-34AC57F52873}" dt="2022-03-07T07:40:14.318" v="1602" actId="20577"/>
        <pc:sldMkLst>
          <pc:docMk/>
          <pc:sldMk cId="571570477" sldId="630"/>
        </pc:sldMkLst>
        <pc:spChg chg="add mod">
          <ac:chgData name="Japan Sun Shubin" userId="90e3a638bb69b60f" providerId="LiveId" clId="{4D64282D-D78B-40FE-BE56-34AC57F52873}" dt="2022-03-07T07:40:14.318" v="1602" actId="20577"/>
          <ac:spMkLst>
            <pc:docMk/>
            <pc:sldMk cId="571570477" sldId="630"/>
            <ac:spMk id="6" creationId="{A902CDA3-EE99-4CAB-B806-2B9B1763F848}"/>
          </ac:spMkLst>
        </pc:spChg>
      </pc:sldChg>
      <pc:sldChg chg="addSp modSp">
        <pc:chgData name="Japan Sun Shubin" userId="90e3a638bb69b60f" providerId="LiveId" clId="{4D64282D-D78B-40FE-BE56-34AC57F52873}" dt="2022-03-07T07:40:41.819" v="1605"/>
        <pc:sldMkLst>
          <pc:docMk/>
          <pc:sldMk cId="1681258471" sldId="647"/>
        </pc:sldMkLst>
        <pc:spChg chg="add mod">
          <ac:chgData name="Japan Sun Shubin" userId="90e3a638bb69b60f" providerId="LiveId" clId="{4D64282D-D78B-40FE-BE56-34AC57F52873}" dt="2022-03-07T07:40:41.819" v="1605"/>
          <ac:spMkLst>
            <pc:docMk/>
            <pc:sldMk cId="1681258471" sldId="647"/>
            <ac:spMk id="7" creationId="{0AC9C346-BD81-4BDD-8E1B-F48C7DA79DCF}"/>
          </ac:spMkLst>
        </pc:spChg>
      </pc:sldChg>
      <pc:sldChg chg="addSp modSp mod">
        <pc:chgData name="Japan Sun Shubin" userId="90e3a638bb69b60f" providerId="LiveId" clId="{4D64282D-D78B-40FE-BE56-34AC57F52873}" dt="2022-03-08T04:09:43.728" v="4125" actId="20577"/>
        <pc:sldMkLst>
          <pc:docMk/>
          <pc:sldMk cId="4061246865" sldId="652"/>
        </pc:sldMkLst>
        <pc:spChg chg="mod">
          <ac:chgData name="Japan Sun Shubin" userId="90e3a638bb69b60f" providerId="LiveId" clId="{4D64282D-D78B-40FE-BE56-34AC57F52873}" dt="2022-03-08T04:09:43.728" v="4125" actId="20577"/>
          <ac:spMkLst>
            <pc:docMk/>
            <pc:sldMk cId="4061246865" sldId="652"/>
            <ac:spMk id="2" creationId="{BC14E6FD-7EC3-4905-B70E-AEDC53FC1F6F}"/>
          </ac:spMkLst>
        </pc:spChg>
        <pc:spChg chg="add mod">
          <ac:chgData name="Japan Sun Shubin" userId="90e3a638bb69b60f" providerId="LiveId" clId="{4D64282D-D78B-40FE-BE56-34AC57F52873}" dt="2022-03-07T07:53:31.386" v="1883"/>
          <ac:spMkLst>
            <pc:docMk/>
            <pc:sldMk cId="4061246865" sldId="652"/>
            <ac:spMk id="6" creationId="{5C424A38-614E-4779-AD3D-600DDCC15BAB}"/>
          </ac:spMkLst>
        </pc:spChg>
      </pc:sldChg>
      <pc:sldChg chg="addSp modSp mod modNotesTx">
        <pc:chgData name="Japan Sun Shubin" userId="90e3a638bb69b60f" providerId="LiveId" clId="{4D64282D-D78B-40FE-BE56-34AC57F52873}" dt="2022-03-08T04:02:47.772" v="3960" actId="20577"/>
        <pc:sldMkLst>
          <pc:docMk/>
          <pc:sldMk cId="3498777291" sldId="653"/>
        </pc:sldMkLst>
        <pc:spChg chg="mod">
          <ac:chgData name="Japan Sun Shubin" userId="90e3a638bb69b60f" providerId="LiveId" clId="{4D64282D-D78B-40FE-BE56-34AC57F52873}" dt="2022-03-08T04:02:47.772" v="3960" actId="20577"/>
          <ac:spMkLst>
            <pc:docMk/>
            <pc:sldMk cId="3498777291" sldId="653"/>
            <ac:spMk id="4" creationId="{E1749D45-3E86-416F-9B61-5FE55E3C3011}"/>
          </ac:spMkLst>
        </pc:spChg>
        <pc:spChg chg="add mod">
          <ac:chgData name="Japan Sun Shubin" userId="90e3a638bb69b60f" providerId="LiveId" clId="{4D64282D-D78B-40FE-BE56-34AC57F52873}" dt="2022-03-07T07:53:04.629" v="1876"/>
          <ac:spMkLst>
            <pc:docMk/>
            <pc:sldMk cId="3498777291" sldId="653"/>
            <ac:spMk id="6" creationId="{63D53D9A-3135-42AD-AC56-7AAD60718A77}"/>
          </ac:spMkLst>
        </pc:spChg>
      </pc:sldChg>
      <pc:sldChg chg="modSp mod">
        <pc:chgData name="Japan Sun Shubin" userId="90e3a638bb69b60f" providerId="LiveId" clId="{4D64282D-D78B-40FE-BE56-34AC57F52873}" dt="2022-03-08T03:39:35.637" v="3510"/>
        <pc:sldMkLst>
          <pc:docMk/>
          <pc:sldMk cId="778607303" sldId="655"/>
        </pc:sldMkLst>
        <pc:spChg chg="mod">
          <ac:chgData name="Japan Sun Shubin" userId="90e3a638bb69b60f" providerId="LiveId" clId="{4D64282D-D78B-40FE-BE56-34AC57F52873}" dt="2022-03-08T03:39:35.637" v="3510"/>
          <ac:spMkLst>
            <pc:docMk/>
            <pc:sldMk cId="778607303" sldId="655"/>
            <ac:spMk id="5" creationId="{B6BCBD67-BB9B-4088-99C6-949CB7352F33}"/>
          </ac:spMkLst>
        </pc:spChg>
      </pc:sldChg>
      <pc:sldChg chg="del">
        <pc:chgData name="Japan Sun Shubin" userId="90e3a638bb69b60f" providerId="LiveId" clId="{4D64282D-D78B-40FE-BE56-34AC57F52873}" dt="2022-03-07T07:54:36.912" v="1893" actId="2696"/>
        <pc:sldMkLst>
          <pc:docMk/>
          <pc:sldMk cId="4241784971" sldId="656"/>
        </pc:sldMkLst>
      </pc:sldChg>
      <pc:sldChg chg="del">
        <pc:chgData name="Japan Sun Shubin" userId="90e3a638bb69b60f" providerId="LiveId" clId="{4D64282D-D78B-40FE-BE56-34AC57F52873}" dt="2022-03-07T07:54:33.971" v="1892" actId="2696"/>
        <pc:sldMkLst>
          <pc:docMk/>
          <pc:sldMk cId="2886704453" sldId="657"/>
        </pc:sldMkLst>
      </pc:sldChg>
      <pc:sldChg chg="addSp delSp modSp mod">
        <pc:chgData name="Japan Sun Shubin" userId="90e3a638bb69b60f" providerId="LiveId" clId="{4D64282D-D78B-40FE-BE56-34AC57F52873}" dt="2022-03-08T03:40:43.499" v="3512" actId="13926"/>
        <pc:sldMkLst>
          <pc:docMk/>
          <pc:sldMk cId="1318071548" sldId="658"/>
        </pc:sldMkLst>
        <pc:spChg chg="mod">
          <ac:chgData name="Japan Sun Shubin" userId="90e3a638bb69b60f" providerId="LiveId" clId="{4D64282D-D78B-40FE-BE56-34AC57F52873}" dt="2022-03-08T03:40:43.499" v="3512" actId="13926"/>
          <ac:spMkLst>
            <pc:docMk/>
            <pc:sldMk cId="1318071548" sldId="658"/>
            <ac:spMk id="5" creationId="{B6BCBD67-BB9B-4088-99C6-949CB7352F33}"/>
          </ac:spMkLst>
        </pc:spChg>
        <pc:spChg chg="add del mod">
          <ac:chgData name="Japan Sun Shubin" userId="90e3a638bb69b60f" providerId="LiveId" clId="{4D64282D-D78B-40FE-BE56-34AC57F52873}" dt="2022-03-07T07:55:29.901" v="1897"/>
          <ac:spMkLst>
            <pc:docMk/>
            <pc:sldMk cId="1318071548" sldId="658"/>
            <ac:spMk id="6" creationId="{8FB011B8-F898-49A5-93F1-CA3276D3491C}"/>
          </ac:spMkLst>
        </pc:spChg>
      </pc:sldChg>
      <pc:sldChg chg="addSp modSp mod">
        <pc:chgData name="Japan Sun Shubin" userId="90e3a638bb69b60f" providerId="LiveId" clId="{4D64282D-D78B-40FE-BE56-34AC57F52873}" dt="2022-03-08T04:10:26.892" v="4169" actId="20577"/>
        <pc:sldMkLst>
          <pc:docMk/>
          <pc:sldMk cId="526793299" sldId="664"/>
        </pc:sldMkLst>
        <pc:spChg chg="mod">
          <ac:chgData name="Japan Sun Shubin" userId="90e3a638bb69b60f" providerId="LiveId" clId="{4D64282D-D78B-40FE-BE56-34AC57F52873}" dt="2022-03-08T04:10:26.892" v="4169" actId="20577"/>
          <ac:spMkLst>
            <pc:docMk/>
            <pc:sldMk cId="526793299" sldId="664"/>
            <ac:spMk id="2" creationId="{34508D85-7DEC-43F8-8E40-09A95081BC29}"/>
          </ac:spMkLst>
        </pc:spChg>
        <pc:spChg chg="add mod">
          <ac:chgData name="Japan Sun Shubin" userId="90e3a638bb69b60f" providerId="LiveId" clId="{4D64282D-D78B-40FE-BE56-34AC57F52873}" dt="2022-03-08T04:10:19.754" v="4156" actId="1076"/>
          <ac:spMkLst>
            <pc:docMk/>
            <pc:sldMk cId="526793299" sldId="664"/>
            <ac:spMk id="6" creationId="{4969D232-6B8A-4D3E-AD6E-111BD794F1A1}"/>
          </ac:spMkLst>
        </pc:spChg>
      </pc:sldChg>
      <pc:sldChg chg="addSp delSp modSp mod">
        <pc:chgData name="Japan Sun Shubin" userId="90e3a638bb69b60f" providerId="LiveId" clId="{4D64282D-D78B-40FE-BE56-34AC57F52873}" dt="2022-03-08T03:55:05.478" v="3858" actId="20577"/>
        <pc:sldMkLst>
          <pc:docMk/>
          <pc:sldMk cId="537788488" sldId="665"/>
        </pc:sldMkLst>
        <pc:spChg chg="mod">
          <ac:chgData name="Japan Sun Shubin" userId="90e3a638bb69b60f" providerId="LiveId" clId="{4D64282D-D78B-40FE-BE56-34AC57F52873}" dt="2022-03-07T07:52:13.379" v="1872" actId="20577"/>
          <ac:spMkLst>
            <pc:docMk/>
            <pc:sldMk cId="537788488" sldId="665"/>
            <ac:spMk id="2" creationId="{634A57F1-F59A-4A72-B60A-A4280086313E}"/>
          </ac:spMkLst>
        </pc:spChg>
        <pc:spChg chg="mod">
          <ac:chgData name="Japan Sun Shubin" userId="90e3a638bb69b60f" providerId="LiveId" clId="{4D64282D-D78B-40FE-BE56-34AC57F52873}" dt="2022-03-08T03:55:05.478" v="3858" actId="20577"/>
          <ac:spMkLst>
            <pc:docMk/>
            <pc:sldMk cId="537788488" sldId="665"/>
            <ac:spMk id="12" creationId="{D4C105E1-9944-4EA6-B7B3-09861C568E03}"/>
          </ac:spMkLst>
        </pc:spChg>
        <pc:spChg chg="add del mod">
          <ac:chgData name="Japan Sun Shubin" userId="90e3a638bb69b60f" providerId="LiveId" clId="{4D64282D-D78B-40FE-BE56-34AC57F52873}" dt="2022-03-08T03:54:52.511" v="3841" actId="478"/>
          <ac:spMkLst>
            <pc:docMk/>
            <pc:sldMk cId="537788488" sldId="665"/>
            <ac:spMk id="33" creationId="{F2C5D337-F956-4B81-B864-B3F003EA369E}"/>
          </ac:spMkLst>
        </pc:spChg>
      </pc:sldChg>
      <pc:sldChg chg="del">
        <pc:chgData name="Japan Sun Shubin" userId="90e3a638bb69b60f" providerId="LiveId" clId="{4D64282D-D78B-40FE-BE56-34AC57F52873}" dt="2022-03-07T07:52:58.379" v="1875" actId="2696"/>
        <pc:sldMkLst>
          <pc:docMk/>
          <pc:sldMk cId="1806934851" sldId="666"/>
        </pc:sldMkLst>
      </pc:sldChg>
      <pc:sldChg chg="modSp mod">
        <pc:chgData name="Japan Sun Shubin" userId="90e3a638bb69b60f" providerId="LiveId" clId="{4D64282D-D78B-40FE-BE56-34AC57F52873}" dt="2022-03-08T03:25:46.640" v="3211" actId="20577"/>
        <pc:sldMkLst>
          <pc:docMk/>
          <pc:sldMk cId="1618624875" sldId="669"/>
        </pc:sldMkLst>
        <pc:spChg chg="mod">
          <ac:chgData name="Japan Sun Shubin" userId="90e3a638bb69b60f" providerId="LiveId" clId="{4D64282D-D78B-40FE-BE56-34AC57F52873}" dt="2022-03-08T03:25:46.640" v="3211" actId="20577"/>
          <ac:spMkLst>
            <pc:docMk/>
            <pc:sldMk cId="1618624875" sldId="669"/>
            <ac:spMk id="2" creationId="{3A415995-C26B-4862-A977-E55C7D8AE300}"/>
          </ac:spMkLst>
        </pc:spChg>
        <pc:spChg chg="mod">
          <ac:chgData name="Japan Sun Shubin" userId="90e3a638bb69b60f" providerId="LiveId" clId="{4D64282D-D78B-40FE-BE56-34AC57F52873}" dt="2022-03-08T03:21:05.997" v="3068" actId="2711"/>
          <ac:spMkLst>
            <pc:docMk/>
            <pc:sldMk cId="1618624875" sldId="669"/>
            <ac:spMk id="3" creationId="{831B4901-A419-459D-9056-C30D13065F40}"/>
          </ac:spMkLst>
        </pc:spChg>
      </pc:sldChg>
      <pc:sldChg chg="del">
        <pc:chgData name="Japan Sun Shubin" userId="90e3a638bb69b60f" providerId="LiveId" clId="{4D64282D-D78B-40FE-BE56-34AC57F52873}" dt="2022-03-07T07:54:39.780" v="1894" actId="2696"/>
        <pc:sldMkLst>
          <pc:docMk/>
          <pc:sldMk cId="1828189985" sldId="672"/>
        </pc:sldMkLst>
      </pc:sldChg>
      <pc:sldChg chg="modSp mod">
        <pc:chgData name="Japan Sun Shubin" userId="90e3a638bb69b60f" providerId="LiveId" clId="{4D64282D-D78B-40FE-BE56-34AC57F52873}" dt="2022-03-08T03:25:25.766" v="3199" actId="20577"/>
        <pc:sldMkLst>
          <pc:docMk/>
          <pc:sldMk cId="3424254477" sldId="673"/>
        </pc:sldMkLst>
        <pc:spChg chg="mod">
          <ac:chgData name="Japan Sun Shubin" userId="90e3a638bb69b60f" providerId="LiveId" clId="{4D64282D-D78B-40FE-BE56-34AC57F52873}" dt="2022-03-08T03:25:25.766" v="3199" actId="20577"/>
          <ac:spMkLst>
            <pc:docMk/>
            <pc:sldMk cId="3424254477" sldId="673"/>
            <ac:spMk id="2" creationId="{3A415995-C26B-4862-A977-E55C7D8AE300}"/>
          </ac:spMkLst>
        </pc:spChg>
        <pc:spChg chg="mod">
          <ac:chgData name="Japan Sun Shubin" userId="90e3a638bb69b60f" providerId="LiveId" clId="{4D64282D-D78B-40FE-BE56-34AC57F52873}" dt="2022-03-08T03:20:46.071" v="3067" actId="2711"/>
          <ac:spMkLst>
            <pc:docMk/>
            <pc:sldMk cId="3424254477" sldId="673"/>
            <ac:spMk id="3" creationId="{831B4901-A419-459D-9056-C30D13065F40}"/>
          </ac:spMkLst>
        </pc:spChg>
      </pc:sldChg>
      <pc:sldChg chg="addSp modSp mod modNotesTx">
        <pc:chgData name="Japan Sun Shubin" userId="90e3a638bb69b60f" providerId="LiveId" clId="{4D64282D-D78B-40FE-BE56-34AC57F52873}" dt="2022-03-08T04:03:15.218" v="3974" actId="20577"/>
        <pc:sldMkLst>
          <pc:docMk/>
          <pc:sldMk cId="1024614692" sldId="674"/>
        </pc:sldMkLst>
        <pc:spChg chg="mod">
          <ac:chgData name="Japan Sun Shubin" userId="90e3a638bb69b60f" providerId="LiveId" clId="{4D64282D-D78B-40FE-BE56-34AC57F52873}" dt="2022-03-08T04:03:15.218" v="3974" actId="20577"/>
          <ac:spMkLst>
            <pc:docMk/>
            <pc:sldMk cId="1024614692" sldId="674"/>
            <ac:spMk id="4" creationId="{E1749D45-3E86-416F-9B61-5FE55E3C3011}"/>
          </ac:spMkLst>
        </pc:spChg>
        <pc:spChg chg="add mod">
          <ac:chgData name="Japan Sun Shubin" userId="90e3a638bb69b60f" providerId="LiveId" clId="{4D64282D-D78B-40FE-BE56-34AC57F52873}" dt="2022-03-07T07:53:08.592" v="1877"/>
          <ac:spMkLst>
            <pc:docMk/>
            <pc:sldMk cId="1024614692" sldId="674"/>
            <ac:spMk id="6" creationId="{512A43B7-64EC-4C6D-8801-BF0614E837C1}"/>
          </ac:spMkLst>
        </pc:spChg>
      </pc:sldChg>
      <pc:sldChg chg="addSp modSp mod modNotesTx">
        <pc:chgData name="Japan Sun Shubin" userId="90e3a638bb69b60f" providerId="LiveId" clId="{4D64282D-D78B-40FE-BE56-34AC57F52873}" dt="2022-03-08T04:09:38.493" v="4122" actId="20577"/>
        <pc:sldMkLst>
          <pc:docMk/>
          <pc:sldMk cId="1216813526" sldId="676"/>
        </pc:sldMkLst>
        <pc:spChg chg="mod">
          <ac:chgData name="Japan Sun Shubin" userId="90e3a638bb69b60f" providerId="LiveId" clId="{4D64282D-D78B-40FE-BE56-34AC57F52873}" dt="2022-03-08T04:09:38.493" v="4122" actId="20577"/>
          <ac:spMkLst>
            <pc:docMk/>
            <pc:sldMk cId="1216813526" sldId="676"/>
            <ac:spMk id="2" creationId="{BC14E6FD-7EC3-4905-B70E-AEDC53FC1F6F}"/>
          </ac:spMkLst>
        </pc:spChg>
        <pc:spChg chg="add mod">
          <ac:chgData name="Japan Sun Shubin" userId="90e3a638bb69b60f" providerId="LiveId" clId="{4D64282D-D78B-40FE-BE56-34AC57F52873}" dt="2022-03-07T07:53:27.487" v="1882"/>
          <ac:spMkLst>
            <pc:docMk/>
            <pc:sldMk cId="1216813526" sldId="676"/>
            <ac:spMk id="7" creationId="{B8E3A121-B874-464B-9CA8-57D4FA41A678}"/>
          </ac:spMkLst>
        </pc:spChg>
      </pc:sldChg>
      <pc:sldChg chg="addSp modSp mod modNotesTx">
        <pc:chgData name="Japan Sun Shubin" userId="90e3a638bb69b60f" providerId="LiveId" clId="{4D64282D-D78B-40FE-BE56-34AC57F52873}" dt="2022-03-08T04:09:56.760" v="4139" actId="20577"/>
        <pc:sldMkLst>
          <pc:docMk/>
          <pc:sldMk cId="4245593842" sldId="677"/>
        </pc:sldMkLst>
        <pc:spChg chg="mod">
          <ac:chgData name="Japan Sun Shubin" userId="90e3a638bb69b60f" providerId="LiveId" clId="{4D64282D-D78B-40FE-BE56-34AC57F52873}" dt="2022-03-08T04:09:56.760" v="4139" actId="20577"/>
          <ac:spMkLst>
            <pc:docMk/>
            <pc:sldMk cId="4245593842" sldId="677"/>
            <ac:spMk id="2" creationId="{BC14E6FD-7EC3-4905-B70E-AEDC53FC1F6F}"/>
          </ac:spMkLst>
        </pc:spChg>
        <pc:spChg chg="add mod">
          <ac:chgData name="Japan Sun Shubin" userId="90e3a638bb69b60f" providerId="LiveId" clId="{4D64282D-D78B-40FE-BE56-34AC57F52873}" dt="2022-03-07T07:53:41.699" v="1886"/>
          <ac:spMkLst>
            <pc:docMk/>
            <pc:sldMk cId="4245593842" sldId="677"/>
            <ac:spMk id="6" creationId="{4B3CDA37-263B-467B-8D55-84B187DE4434}"/>
          </ac:spMkLst>
        </pc:spChg>
      </pc:sldChg>
      <pc:sldChg chg="addSp modSp mod modNotesTx">
        <pc:chgData name="Japan Sun Shubin" userId="90e3a638bb69b60f" providerId="LiveId" clId="{4D64282D-D78B-40FE-BE56-34AC57F52873}" dt="2022-03-08T04:10:07.260" v="4155" actId="20577"/>
        <pc:sldMkLst>
          <pc:docMk/>
          <pc:sldMk cId="3529069350" sldId="678"/>
        </pc:sldMkLst>
        <pc:spChg chg="mod">
          <ac:chgData name="Japan Sun Shubin" userId="90e3a638bb69b60f" providerId="LiveId" clId="{4D64282D-D78B-40FE-BE56-34AC57F52873}" dt="2022-03-08T04:10:07.260" v="4155" actId="20577"/>
          <ac:spMkLst>
            <pc:docMk/>
            <pc:sldMk cId="3529069350" sldId="678"/>
            <ac:spMk id="2" creationId="{BC14E6FD-7EC3-4905-B70E-AEDC53FC1F6F}"/>
          </ac:spMkLst>
        </pc:spChg>
        <pc:spChg chg="add mod">
          <ac:chgData name="Japan Sun Shubin" userId="90e3a638bb69b60f" providerId="LiveId" clId="{4D64282D-D78B-40FE-BE56-34AC57F52873}" dt="2022-03-07T07:53:45.816" v="1887"/>
          <ac:spMkLst>
            <pc:docMk/>
            <pc:sldMk cId="3529069350" sldId="678"/>
            <ac:spMk id="6" creationId="{F3781EC8-81A1-4CCB-AC89-D8EFDE02273C}"/>
          </ac:spMkLst>
        </pc:spChg>
      </pc:sldChg>
      <pc:sldChg chg="modSp mod ord modNotesTx">
        <pc:chgData name="Japan Sun Shubin" userId="90e3a638bb69b60f" providerId="LiveId" clId="{4D64282D-D78B-40FE-BE56-34AC57F52873}" dt="2022-03-07T07:25:19.666" v="1241" actId="20577"/>
        <pc:sldMkLst>
          <pc:docMk/>
          <pc:sldMk cId="308975253" sldId="679"/>
        </pc:sldMkLst>
        <pc:spChg chg="mod">
          <ac:chgData name="Japan Sun Shubin" userId="90e3a638bb69b60f" providerId="LiveId" clId="{4D64282D-D78B-40FE-BE56-34AC57F52873}" dt="2022-03-07T07:14:34.280" v="382" actId="20577"/>
          <ac:spMkLst>
            <pc:docMk/>
            <pc:sldMk cId="308975253" sldId="679"/>
            <ac:spMk id="2" creationId="{EA85FC3B-08E2-4DD1-8BB4-01263A3C1C45}"/>
          </ac:spMkLst>
        </pc:spChg>
        <pc:spChg chg="mod">
          <ac:chgData name="Japan Sun Shubin" userId="90e3a638bb69b60f" providerId="LiveId" clId="{4D64282D-D78B-40FE-BE56-34AC57F52873}" dt="2022-03-07T07:25:19.666" v="1241" actId="20577"/>
          <ac:spMkLst>
            <pc:docMk/>
            <pc:sldMk cId="308975253" sldId="679"/>
            <ac:spMk id="3" creationId="{0408BA17-BD79-46D7-B888-850D5BAB4ADA}"/>
          </ac:spMkLst>
        </pc:spChg>
      </pc:sldChg>
      <pc:sldChg chg="addSp modSp mod ord modNotesTx">
        <pc:chgData name="Japan Sun Shubin" userId="90e3a638bb69b60f" providerId="LiveId" clId="{4D64282D-D78B-40FE-BE56-34AC57F52873}" dt="2022-03-07T07:37:27.718" v="1574"/>
        <pc:sldMkLst>
          <pc:docMk/>
          <pc:sldMk cId="1067873616" sldId="680"/>
        </pc:sldMkLst>
        <pc:spChg chg="mod">
          <ac:chgData name="Japan Sun Shubin" userId="90e3a638bb69b60f" providerId="LiveId" clId="{4D64282D-D78B-40FE-BE56-34AC57F52873}" dt="2022-03-07T07:37:27.718" v="1574"/>
          <ac:spMkLst>
            <pc:docMk/>
            <pc:sldMk cId="1067873616" sldId="680"/>
            <ac:spMk id="4" creationId="{E899E1AC-3151-4338-B6E9-812FB2A00070}"/>
          </ac:spMkLst>
        </pc:spChg>
        <pc:spChg chg="add mod">
          <ac:chgData name="Japan Sun Shubin" userId="90e3a638bb69b60f" providerId="LiveId" clId="{4D64282D-D78B-40FE-BE56-34AC57F52873}" dt="2022-03-07T07:35:16.289" v="1493"/>
          <ac:spMkLst>
            <pc:docMk/>
            <pc:sldMk cId="1067873616" sldId="680"/>
            <ac:spMk id="6" creationId="{5B024128-91E7-442C-BA46-63E2C51B98D9}"/>
          </ac:spMkLst>
        </pc:spChg>
      </pc:sldChg>
      <pc:sldChg chg="addSp modSp mod ord modNotesTx">
        <pc:chgData name="Japan Sun Shubin" userId="90e3a638bb69b60f" providerId="LiveId" clId="{4D64282D-D78B-40FE-BE56-34AC57F52873}" dt="2022-03-07T07:37:21.415" v="1573"/>
        <pc:sldMkLst>
          <pc:docMk/>
          <pc:sldMk cId="3699622938" sldId="681"/>
        </pc:sldMkLst>
        <pc:spChg chg="mod">
          <ac:chgData name="Japan Sun Shubin" userId="90e3a638bb69b60f" providerId="LiveId" clId="{4D64282D-D78B-40FE-BE56-34AC57F52873}" dt="2022-03-07T07:37:21.415" v="1573"/>
          <ac:spMkLst>
            <pc:docMk/>
            <pc:sldMk cId="3699622938" sldId="681"/>
            <ac:spMk id="4" creationId="{E899E1AC-3151-4338-B6E9-812FB2A00070}"/>
          </ac:spMkLst>
        </pc:spChg>
        <pc:spChg chg="add mod">
          <ac:chgData name="Japan Sun Shubin" userId="90e3a638bb69b60f" providerId="LiveId" clId="{4D64282D-D78B-40FE-BE56-34AC57F52873}" dt="2022-03-07T07:35:12.956" v="1492"/>
          <ac:spMkLst>
            <pc:docMk/>
            <pc:sldMk cId="3699622938" sldId="681"/>
            <ac:spMk id="6" creationId="{70F57728-707D-4E22-8CBD-D9429975AAC7}"/>
          </ac:spMkLst>
        </pc:spChg>
      </pc:sldChg>
      <pc:sldChg chg="addSp modSp add del mod">
        <pc:chgData name="Japan Sun Shubin" userId="90e3a638bb69b60f" providerId="LiveId" clId="{4D64282D-D78B-40FE-BE56-34AC57F52873}" dt="2022-03-08T04:55:35.660" v="4415" actId="20577"/>
        <pc:sldMkLst>
          <pc:docMk/>
          <pc:sldMk cId="2549996661" sldId="682"/>
        </pc:sldMkLst>
        <pc:spChg chg="mod">
          <ac:chgData name="Japan Sun Shubin" userId="90e3a638bb69b60f" providerId="LiveId" clId="{4D64282D-D78B-40FE-BE56-34AC57F52873}" dt="2022-03-08T04:55:35.660" v="4415" actId="20577"/>
          <ac:spMkLst>
            <pc:docMk/>
            <pc:sldMk cId="2549996661" sldId="682"/>
            <ac:spMk id="4" creationId="{94AA7B25-2728-4E67-8C6E-79D1AD07BC89}"/>
          </ac:spMkLst>
        </pc:spChg>
        <pc:spChg chg="add mod">
          <ac:chgData name="Japan Sun Shubin" userId="90e3a638bb69b60f" providerId="LiveId" clId="{4D64282D-D78B-40FE-BE56-34AC57F52873}" dt="2022-03-07T07:55:37.232" v="1899"/>
          <ac:spMkLst>
            <pc:docMk/>
            <pc:sldMk cId="2549996661" sldId="682"/>
            <ac:spMk id="69" creationId="{AAF56D82-25CA-4031-8F0F-B917739F9B96}"/>
          </ac:spMkLst>
        </pc:spChg>
      </pc:sldChg>
      <pc:sldChg chg="modSp mod modNotesTx">
        <pc:chgData name="Japan Sun Shubin" userId="90e3a638bb69b60f" providerId="LiveId" clId="{4D64282D-D78B-40FE-BE56-34AC57F52873}" dt="2022-03-07T07:25:33.828" v="1268" actId="20577"/>
        <pc:sldMkLst>
          <pc:docMk/>
          <pc:sldMk cId="4189065916" sldId="683"/>
        </pc:sldMkLst>
        <pc:spChg chg="mod">
          <ac:chgData name="Japan Sun Shubin" userId="90e3a638bb69b60f" providerId="LiveId" clId="{4D64282D-D78B-40FE-BE56-34AC57F52873}" dt="2022-03-07T07:25:33.828" v="1268" actId="20577"/>
          <ac:spMkLst>
            <pc:docMk/>
            <pc:sldMk cId="4189065916" sldId="683"/>
            <ac:spMk id="2" creationId="{D0427AAC-69F6-431A-A49D-8B724A3E3D27}"/>
          </ac:spMkLst>
        </pc:spChg>
        <pc:spChg chg="mod">
          <ac:chgData name="Japan Sun Shubin" userId="90e3a638bb69b60f" providerId="LiveId" clId="{4D64282D-D78B-40FE-BE56-34AC57F52873}" dt="2022-03-07T07:21:32.733" v="829" actId="20577"/>
          <ac:spMkLst>
            <pc:docMk/>
            <pc:sldMk cId="4189065916" sldId="683"/>
            <ac:spMk id="3" creationId="{05251D72-1A77-423B-AD57-EBE94B8465EC}"/>
          </ac:spMkLst>
        </pc:spChg>
      </pc:sldChg>
      <pc:sldChg chg="addSp modSp add mod">
        <pc:chgData name="Japan Sun Shubin" userId="90e3a638bb69b60f" providerId="LiveId" clId="{4D64282D-D78B-40FE-BE56-34AC57F52873}" dt="2022-03-07T07:37:10.449" v="1572"/>
        <pc:sldMkLst>
          <pc:docMk/>
          <pc:sldMk cId="3967871314" sldId="684"/>
        </pc:sldMkLst>
        <pc:spChg chg="mod">
          <ac:chgData name="Japan Sun Shubin" userId="90e3a638bb69b60f" providerId="LiveId" clId="{4D64282D-D78B-40FE-BE56-34AC57F52873}" dt="2022-03-07T07:37:10.449" v="1572"/>
          <ac:spMkLst>
            <pc:docMk/>
            <pc:sldMk cId="3967871314" sldId="684"/>
            <ac:spMk id="4" creationId="{E899E1AC-3151-4338-B6E9-812FB2A00070}"/>
          </ac:spMkLst>
        </pc:spChg>
        <pc:spChg chg="add mod">
          <ac:chgData name="Japan Sun Shubin" userId="90e3a638bb69b60f" providerId="LiveId" clId="{4D64282D-D78B-40FE-BE56-34AC57F52873}" dt="2022-03-07T07:35:06.796" v="1491"/>
          <ac:spMkLst>
            <pc:docMk/>
            <pc:sldMk cId="3967871314" sldId="684"/>
            <ac:spMk id="6" creationId="{5F061FC5-B3EA-4498-85C7-7D33A8CAFFC7}"/>
          </ac:spMkLst>
        </pc:spChg>
      </pc:sldChg>
      <pc:sldChg chg="modSp new mod modNotesTx">
        <pc:chgData name="Japan Sun Shubin" userId="90e3a638bb69b60f" providerId="LiveId" clId="{4D64282D-D78B-40FE-BE56-34AC57F52873}" dt="2022-03-07T07:48:05.173" v="1777" actId="20577"/>
        <pc:sldMkLst>
          <pc:docMk/>
          <pc:sldMk cId="3377003513" sldId="685"/>
        </pc:sldMkLst>
        <pc:spChg chg="mod">
          <ac:chgData name="Japan Sun Shubin" userId="90e3a638bb69b60f" providerId="LiveId" clId="{4D64282D-D78B-40FE-BE56-34AC57F52873}" dt="2022-03-07T07:47:39.954" v="1743" actId="20577"/>
          <ac:spMkLst>
            <pc:docMk/>
            <pc:sldMk cId="3377003513" sldId="685"/>
            <ac:spMk id="2" creationId="{AF04E50E-7182-49B7-A5F1-0A5DE444F265}"/>
          </ac:spMkLst>
        </pc:spChg>
      </pc:sldChg>
      <pc:sldChg chg="addSp delSp modSp new mod ord modClrScheme chgLayout">
        <pc:chgData name="Japan Sun Shubin" userId="90e3a638bb69b60f" providerId="LiveId" clId="{4D64282D-D78B-40FE-BE56-34AC57F52873}" dt="2022-03-08T03:10:38.223" v="2808" actId="20577"/>
        <pc:sldMkLst>
          <pc:docMk/>
          <pc:sldMk cId="3488473650" sldId="686"/>
        </pc:sldMkLst>
        <pc:spChg chg="del mod ord">
          <ac:chgData name="Japan Sun Shubin" userId="90e3a638bb69b60f" providerId="LiveId" clId="{4D64282D-D78B-40FE-BE56-34AC57F52873}" dt="2022-03-07T10:20:41.070" v="2002" actId="700"/>
          <ac:spMkLst>
            <pc:docMk/>
            <pc:sldMk cId="3488473650" sldId="686"/>
            <ac:spMk id="2" creationId="{ECF6ED4B-2E85-483A-ACEE-F30674102DF4}"/>
          </ac:spMkLst>
        </pc:spChg>
        <pc:spChg chg="del mod ord">
          <ac:chgData name="Japan Sun Shubin" userId="90e3a638bb69b60f" providerId="LiveId" clId="{4D64282D-D78B-40FE-BE56-34AC57F52873}" dt="2022-03-07T10:20:41.070" v="2002" actId="700"/>
          <ac:spMkLst>
            <pc:docMk/>
            <pc:sldMk cId="3488473650" sldId="686"/>
            <ac:spMk id="3" creationId="{9783E3B9-C5CF-4390-BF40-0EF9843B383E}"/>
          </ac:spMkLst>
        </pc:spChg>
        <pc:spChg chg="mod ord">
          <ac:chgData name="Japan Sun Shubin" userId="90e3a638bb69b60f" providerId="LiveId" clId="{4D64282D-D78B-40FE-BE56-34AC57F52873}" dt="2022-03-07T10:20:41.070" v="2002" actId="700"/>
          <ac:spMkLst>
            <pc:docMk/>
            <pc:sldMk cId="3488473650" sldId="686"/>
            <ac:spMk id="4" creationId="{B46EBACB-EB78-4383-9931-8DB3B7B4ED86}"/>
          </ac:spMkLst>
        </pc:spChg>
        <pc:spChg chg="mod ord">
          <ac:chgData name="Japan Sun Shubin" userId="90e3a638bb69b60f" providerId="LiveId" clId="{4D64282D-D78B-40FE-BE56-34AC57F52873}" dt="2022-03-07T10:20:41.070" v="2002" actId="700"/>
          <ac:spMkLst>
            <pc:docMk/>
            <pc:sldMk cId="3488473650" sldId="686"/>
            <ac:spMk id="5" creationId="{39230449-89C0-4077-9622-D91E0BC8092F}"/>
          </ac:spMkLst>
        </pc:spChg>
        <pc:spChg chg="add mod ord">
          <ac:chgData name="Japan Sun Shubin" userId="90e3a638bb69b60f" providerId="LiveId" clId="{4D64282D-D78B-40FE-BE56-34AC57F52873}" dt="2022-03-08T03:10:38.223" v="2808" actId="20577"/>
          <ac:spMkLst>
            <pc:docMk/>
            <pc:sldMk cId="3488473650" sldId="686"/>
            <ac:spMk id="6" creationId="{C01C4420-8EAE-4D8C-AC4C-68907B7FE80F}"/>
          </ac:spMkLst>
        </pc:spChg>
        <pc:spChg chg="add mod ord">
          <ac:chgData name="Japan Sun Shubin" userId="90e3a638bb69b60f" providerId="LiveId" clId="{4D64282D-D78B-40FE-BE56-34AC57F52873}" dt="2022-03-07T10:20:41.070" v="2002" actId="700"/>
          <ac:spMkLst>
            <pc:docMk/>
            <pc:sldMk cId="3488473650" sldId="686"/>
            <ac:spMk id="7" creationId="{D870A61A-1C7E-428C-B5E7-A1D23910B71F}"/>
          </ac:spMkLst>
        </pc:spChg>
      </pc:sldChg>
      <pc:sldChg chg="modSp new mod ord">
        <pc:chgData name="Japan Sun Shubin" userId="90e3a638bb69b60f" providerId="LiveId" clId="{4D64282D-D78B-40FE-BE56-34AC57F52873}" dt="2022-03-08T03:06:05.691" v="2675" actId="20577"/>
        <pc:sldMkLst>
          <pc:docMk/>
          <pc:sldMk cId="134564339" sldId="687"/>
        </pc:sldMkLst>
        <pc:spChg chg="mod">
          <ac:chgData name="Japan Sun Shubin" userId="90e3a638bb69b60f" providerId="LiveId" clId="{4D64282D-D78B-40FE-BE56-34AC57F52873}" dt="2022-03-07T10:40:18.041" v="2121" actId="20577"/>
          <ac:spMkLst>
            <pc:docMk/>
            <pc:sldMk cId="134564339" sldId="687"/>
            <ac:spMk id="2" creationId="{B943D794-4F98-4339-9A9F-8C58F41257D1}"/>
          </ac:spMkLst>
        </pc:spChg>
        <pc:spChg chg="mod">
          <ac:chgData name="Japan Sun Shubin" userId="90e3a638bb69b60f" providerId="LiveId" clId="{4D64282D-D78B-40FE-BE56-34AC57F52873}" dt="2022-03-08T03:06:05.691" v="2675" actId="20577"/>
          <ac:spMkLst>
            <pc:docMk/>
            <pc:sldMk cId="134564339" sldId="687"/>
            <ac:spMk id="3" creationId="{82007757-01FF-4149-8379-269D21136825}"/>
          </ac:spMkLst>
        </pc:spChg>
      </pc:sldChg>
      <pc:sldChg chg="addSp delSp modSp new mod modClrScheme chgLayout">
        <pc:chgData name="Japan Sun Shubin" userId="90e3a638bb69b60f" providerId="LiveId" clId="{4D64282D-D78B-40FE-BE56-34AC57F52873}" dt="2022-03-07T10:25:00.124" v="2085" actId="20577"/>
        <pc:sldMkLst>
          <pc:docMk/>
          <pc:sldMk cId="918679683" sldId="688"/>
        </pc:sldMkLst>
        <pc:spChg chg="del mod ord">
          <ac:chgData name="Japan Sun Shubin" userId="90e3a638bb69b60f" providerId="LiveId" clId="{4D64282D-D78B-40FE-BE56-34AC57F52873}" dt="2022-03-07T10:23:12.597" v="2036" actId="700"/>
          <ac:spMkLst>
            <pc:docMk/>
            <pc:sldMk cId="918679683" sldId="688"/>
            <ac:spMk id="2" creationId="{AB227795-52D1-43F5-88DF-3B5A267F7630}"/>
          </ac:spMkLst>
        </pc:spChg>
        <pc:spChg chg="del mod ord">
          <ac:chgData name="Japan Sun Shubin" userId="90e3a638bb69b60f" providerId="LiveId" clId="{4D64282D-D78B-40FE-BE56-34AC57F52873}" dt="2022-03-07T10:23:12.597" v="2036" actId="700"/>
          <ac:spMkLst>
            <pc:docMk/>
            <pc:sldMk cId="918679683" sldId="688"/>
            <ac:spMk id="3" creationId="{BC3633D0-16FA-4434-8F5D-8D5CFCBA0BAA}"/>
          </ac:spMkLst>
        </pc:spChg>
        <pc:spChg chg="mod ord">
          <ac:chgData name="Japan Sun Shubin" userId="90e3a638bb69b60f" providerId="LiveId" clId="{4D64282D-D78B-40FE-BE56-34AC57F52873}" dt="2022-03-07T10:23:12.597" v="2036" actId="700"/>
          <ac:spMkLst>
            <pc:docMk/>
            <pc:sldMk cId="918679683" sldId="688"/>
            <ac:spMk id="4" creationId="{9D383561-570F-44FD-B043-183D50A6FB4E}"/>
          </ac:spMkLst>
        </pc:spChg>
        <pc:spChg chg="mod ord">
          <ac:chgData name="Japan Sun Shubin" userId="90e3a638bb69b60f" providerId="LiveId" clId="{4D64282D-D78B-40FE-BE56-34AC57F52873}" dt="2022-03-07T10:23:12.597" v="2036" actId="700"/>
          <ac:spMkLst>
            <pc:docMk/>
            <pc:sldMk cId="918679683" sldId="688"/>
            <ac:spMk id="5" creationId="{C1D198ED-7C4D-441C-BEB6-5850D427F9DA}"/>
          </ac:spMkLst>
        </pc:spChg>
        <pc:spChg chg="add mod ord">
          <ac:chgData name="Japan Sun Shubin" userId="90e3a638bb69b60f" providerId="LiveId" clId="{4D64282D-D78B-40FE-BE56-34AC57F52873}" dt="2022-03-07T10:25:00.124" v="2085" actId="20577"/>
          <ac:spMkLst>
            <pc:docMk/>
            <pc:sldMk cId="918679683" sldId="688"/>
            <ac:spMk id="6" creationId="{D642363E-9D1D-48FF-ACDF-3FDA1DFC6AAD}"/>
          </ac:spMkLst>
        </pc:spChg>
        <pc:spChg chg="add mod ord">
          <ac:chgData name="Japan Sun Shubin" userId="90e3a638bb69b60f" providerId="LiveId" clId="{4D64282D-D78B-40FE-BE56-34AC57F52873}" dt="2022-03-07T10:23:12.597" v="2036" actId="700"/>
          <ac:spMkLst>
            <pc:docMk/>
            <pc:sldMk cId="918679683" sldId="688"/>
            <ac:spMk id="7" creationId="{073C8CF3-BBB7-411A-87B8-139F7F915726}"/>
          </ac:spMkLst>
        </pc:spChg>
      </pc:sldChg>
      <pc:sldChg chg="new">
        <pc:chgData name="Japan Sun Shubin" userId="90e3a638bb69b60f" providerId="LiveId" clId="{4D64282D-D78B-40FE-BE56-34AC57F52873}" dt="2022-03-07T10:25:08.794" v="2086" actId="680"/>
        <pc:sldMkLst>
          <pc:docMk/>
          <pc:sldMk cId="1185437025" sldId="689"/>
        </pc:sldMkLst>
      </pc:sldChg>
      <pc:sldChg chg="addSp delSp modSp new mod chgLayout">
        <pc:chgData name="Japan Sun Shubin" userId="90e3a638bb69b60f" providerId="LiveId" clId="{4D64282D-D78B-40FE-BE56-34AC57F52873}" dt="2022-03-07T10:25:30.751" v="2114" actId="20577"/>
        <pc:sldMkLst>
          <pc:docMk/>
          <pc:sldMk cId="2333543896" sldId="690"/>
        </pc:sldMkLst>
        <pc:spChg chg="del">
          <ac:chgData name="Japan Sun Shubin" userId="90e3a638bb69b60f" providerId="LiveId" clId="{4D64282D-D78B-40FE-BE56-34AC57F52873}" dt="2022-03-07T10:25:15.812" v="2088" actId="700"/>
          <ac:spMkLst>
            <pc:docMk/>
            <pc:sldMk cId="2333543896" sldId="690"/>
            <ac:spMk id="2" creationId="{1044C92F-34CC-4E17-90F3-2E8F546131DF}"/>
          </ac:spMkLst>
        </pc:spChg>
        <pc:spChg chg="del">
          <ac:chgData name="Japan Sun Shubin" userId="90e3a638bb69b60f" providerId="LiveId" clId="{4D64282D-D78B-40FE-BE56-34AC57F52873}" dt="2022-03-07T10:25:15.812" v="2088" actId="700"/>
          <ac:spMkLst>
            <pc:docMk/>
            <pc:sldMk cId="2333543896" sldId="690"/>
            <ac:spMk id="3" creationId="{E8237B1A-FB0B-4BA0-80FF-2A95F962F189}"/>
          </ac:spMkLst>
        </pc:spChg>
        <pc:spChg chg="mod ord">
          <ac:chgData name="Japan Sun Shubin" userId="90e3a638bb69b60f" providerId="LiveId" clId="{4D64282D-D78B-40FE-BE56-34AC57F52873}" dt="2022-03-07T10:25:15.812" v="2088" actId="700"/>
          <ac:spMkLst>
            <pc:docMk/>
            <pc:sldMk cId="2333543896" sldId="690"/>
            <ac:spMk id="4" creationId="{7F0C5B34-8D3C-4C6D-95CD-126D42729BFF}"/>
          </ac:spMkLst>
        </pc:spChg>
        <pc:spChg chg="mod ord">
          <ac:chgData name="Japan Sun Shubin" userId="90e3a638bb69b60f" providerId="LiveId" clId="{4D64282D-D78B-40FE-BE56-34AC57F52873}" dt="2022-03-07T10:25:15.812" v="2088" actId="700"/>
          <ac:spMkLst>
            <pc:docMk/>
            <pc:sldMk cId="2333543896" sldId="690"/>
            <ac:spMk id="5" creationId="{EC502E7A-93DE-422C-82A6-5CF48C5B82A5}"/>
          </ac:spMkLst>
        </pc:spChg>
        <pc:spChg chg="add mod ord">
          <ac:chgData name="Japan Sun Shubin" userId="90e3a638bb69b60f" providerId="LiveId" clId="{4D64282D-D78B-40FE-BE56-34AC57F52873}" dt="2022-03-07T10:25:30.751" v="2114" actId="20577"/>
          <ac:spMkLst>
            <pc:docMk/>
            <pc:sldMk cId="2333543896" sldId="690"/>
            <ac:spMk id="6" creationId="{8A9D78EE-723C-40C7-8499-CC5EADB5E175}"/>
          </ac:spMkLst>
        </pc:spChg>
        <pc:spChg chg="add mod ord">
          <ac:chgData name="Japan Sun Shubin" userId="90e3a638bb69b60f" providerId="LiveId" clId="{4D64282D-D78B-40FE-BE56-34AC57F52873}" dt="2022-03-07T10:25:15.812" v="2088" actId="700"/>
          <ac:spMkLst>
            <pc:docMk/>
            <pc:sldMk cId="2333543896" sldId="690"/>
            <ac:spMk id="7" creationId="{580DB733-2981-44EC-B78E-6CCE37B23EFC}"/>
          </ac:spMkLst>
        </pc:spChg>
      </pc:sldChg>
      <pc:sldChg chg="modSp add mod ord">
        <pc:chgData name="Japan Sun Shubin" userId="90e3a638bb69b60f" providerId="LiveId" clId="{4D64282D-D78B-40FE-BE56-34AC57F52873}" dt="2022-03-07T10:41:35.953" v="2189"/>
        <pc:sldMkLst>
          <pc:docMk/>
          <pc:sldMk cId="1348711932" sldId="691"/>
        </pc:sldMkLst>
        <pc:spChg chg="mod">
          <ac:chgData name="Japan Sun Shubin" userId="90e3a638bb69b60f" providerId="LiveId" clId="{4D64282D-D78B-40FE-BE56-34AC57F52873}" dt="2022-03-07T10:41:33.539" v="2187" actId="20577"/>
          <ac:spMkLst>
            <pc:docMk/>
            <pc:sldMk cId="1348711932" sldId="691"/>
            <ac:spMk id="2" creationId="{B943D794-4F98-4339-9A9F-8C58F41257D1}"/>
          </ac:spMkLst>
        </pc:spChg>
      </pc:sldChg>
      <pc:sldChg chg="modSp add mod">
        <pc:chgData name="Japan Sun Shubin" userId="90e3a638bb69b60f" providerId="LiveId" clId="{4D64282D-D78B-40FE-BE56-34AC57F52873}" dt="2022-03-07T10:42:58.115" v="2279" actId="20577"/>
        <pc:sldMkLst>
          <pc:docMk/>
          <pc:sldMk cId="1522693077" sldId="692"/>
        </pc:sldMkLst>
        <pc:spChg chg="mod">
          <ac:chgData name="Japan Sun Shubin" userId="90e3a638bb69b60f" providerId="LiveId" clId="{4D64282D-D78B-40FE-BE56-34AC57F52873}" dt="2022-03-07T10:42:58.115" v="2279" actId="20577"/>
          <ac:spMkLst>
            <pc:docMk/>
            <pc:sldMk cId="1522693077" sldId="692"/>
            <ac:spMk id="2" creationId="{B943D794-4F98-4339-9A9F-8C58F41257D1}"/>
          </ac:spMkLst>
        </pc:spChg>
      </pc:sldChg>
      <pc:sldChg chg="modSp new mod">
        <pc:chgData name="Japan Sun Shubin" userId="90e3a638bb69b60f" providerId="LiveId" clId="{4D64282D-D78B-40FE-BE56-34AC57F52873}" dt="2022-03-07T10:42:13.824" v="2231" actId="20577"/>
        <pc:sldMkLst>
          <pc:docMk/>
          <pc:sldMk cId="3796264573" sldId="693"/>
        </pc:sldMkLst>
        <pc:spChg chg="mod">
          <ac:chgData name="Japan Sun Shubin" userId="90e3a638bb69b60f" providerId="LiveId" clId="{4D64282D-D78B-40FE-BE56-34AC57F52873}" dt="2022-03-07T10:42:13.824" v="2231" actId="20577"/>
          <ac:spMkLst>
            <pc:docMk/>
            <pc:sldMk cId="3796264573" sldId="693"/>
            <ac:spMk id="2" creationId="{060631EF-82A7-4074-83DB-267A3C640459}"/>
          </ac:spMkLst>
        </pc:spChg>
      </pc:sldChg>
      <pc:sldChg chg="add">
        <pc:chgData name="Japan Sun Shubin" userId="90e3a638bb69b60f" providerId="LiveId" clId="{4D64282D-D78B-40FE-BE56-34AC57F52873}" dt="2022-03-08T03:10:28.228" v="2791" actId="2890"/>
        <pc:sldMkLst>
          <pc:docMk/>
          <pc:sldMk cId="1535601165" sldId="694"/>
        </pc:sldMkLst>
      </pc:sldChg>
      <pc:sldChg chg="modSp new mod ord">
        <pc:chgData name="Japan Sun Shubin" userId="90e3a638bb69b60f" providerId="LiveId" clId="{4D64282D-D78B-40FE-BE56-34AC57F52873}" dt="2022-03-08T03:19:09.625" v="3065" actId="12"/>
        <pc:sldMkLst>
          <pc:docMk/>
          <pc:sldMk cId="3226884083" sldId="695"/>
        </pc:sldMkLst>
        <pc:spChg chg="mod">
          <ac:chgData name="Japan Sun Shubin" userId="90e3a638bb69b60f" providerId="LiveId" clId="{4D64282D-D78B-40FE-BE56-34AC57F52873}" dt="2022-03-08T03:11:56.143" v="2818" actId="20577"/>
          <ac:spMkLst>
            <pc:docMk/>
            <pc:sldMk cId="3226884083" sldId="695"/>
            <ac:spMk id="2" creationId="{EB50AFB4-7D79-421E-BDE5-D2953FF163F5}"/>
          </ac:spMkLst>
        </pc:spChg>
        <pc:spChg chg="mod">
          <ac:chgData name="Japan Sun Shubin" userId="90e3a638bb69b60f" providerId="LiveId" clId="{4D64282D-D78B-40FE-BE56-34AC57F52873}" dt="2022-03-08T03:19:09.625" v="3065" actId="12"/>
          <ac:spMkLst>
            <pc:docMk/>
            <pc:sldMk cId="3226884083" sldId="695"/>
            <ac:spMk id="3" creationId="{95EDF179-3410-4D49-A612-F50E7C05903D}"/>
          </ac:spMkLst>
        </pc:spChg>
      </pc:sldChg>
      <pc:sldChg chg="new ord">
        <pc:chgData name="Japan Sun Shubin" userId="90e3a638bb69b60f" providerId="LiveId" clId="{4D64282D-D78B-40FE-BE56-34AC57F52873}" dt="2022-03-08T03:18:18.862" v="3037"/>
        <pc:sldMkLst>
          <pc:docMk/>
          <pc:sldMk cId="2305248909" sldId="696"/>
        </pc:sldMkLst>
      </pc:sldChg>
      <pc:sldChg chg="delSp modSp add mod modClrScheme chgLayout">
        <pc:chgData name="Japan Sun Shubin" userId="90e3a638bb69b60f" providerId="LiveId" clId="{4D64282D-D78B-40FE-BE56-34AC57F52873}" dt="2022-03-08T03:35:04.244" v="3496" actId="20577"/>
        <pc:sldMkLst>
          <pc:docMk/>
          <pc:sldMk cId="1454131986" sldId="697"/>
        </pc:sldMkLst>
        <pc:spChg chg="mod ord">
          <ac:chgData name="Japan Sun Shubin" userId="90e3a638bb69b60f" providerId="LiveId" clId="{4D64282D-D78B-40FE-BE56-34AC57F52873}" dt="2022-03-08T03:22:29.756" v="3092" actId="700"/>
          <ac:spMkLst>
            <pc:docMk/>
            <pc:sldMk cId="1454131986" sldId="697"/>
            <ac:spMk id="3" creationId="{CB577406-3945-4A6D-AD2B-63367EA865CC}"/>
          </ac:spMkLst>
        </pc:spChg>
        <pc:spChg chg="mod ord">
          <ac:chgData name="Japan Sun Shubin" userId="90e3a638bb69b60f" providerId="LiveId" clId="{4D64282D-D78B-40FE-BE56-34AC57F52873}" dt="2022-03-08T03:22:29.756" v="3092" actId="700"/>
          <ac:spMkLst>
            <pc:docMk/>
            <pc:sldMk cId="1454131986" sldId="697"/>
            <ac:spMk id="4" creationId="{34C408F5-3D4A-4A8A-967F-DDFDCCE6312E}"/>
          </ac:spMkLst>
        </pc:spChg>
        <pc:spChg chg="del mod ord">
          <ac:chgData name="Japan Sun Shubin" userId="90e3a638bb69b60f" providerId="LiveId" clId="{4D64282D-D78B-40FE-BE56-34AC57F52873}" dt="2022-03-08T03:22:32.906" v="3093" actId="478"/>
          <ac:spMkLst>
            <pc:docMk/>
            <pc:sldMk cId="1454131986" sldId="697"/>
            <ac:spMk id="5" creationId="{9852764F-497E-4C41-8E88-169526872CB5}"/>
          </ac:spMkLst>
        </pc:spChg>
        <pc:spChg chg="mod ord">
          <ac:chgData name="Japan Sun Shubin" userId="90e3a638bb69b60f" providerId="LiveId" clId="{4D64282D-D78B-40FE-BE56-34AC57F52873}" dt="2022-03-08T03:22:29.756" v="3092" actId="700"/>
          <ac:spMkLst>
            <pc:docMk/>
            <pc:sldMk cId="1454131986" sldId="697"/>
            <ac:spMk id="7" creationId="{4F002176-8688-4BAA-B2A2-754AEDC4A80B}"/>
          </ac:spMkLst>
        </pc:spChg>
        <pc:graphicFrameChg chg="mod modGraphic">
          <ac:chgData name="Japan Sun Shubin" userId="90e3a638bb69b60f" providerId="LiveId" clId="{4D64282D-D78B-40FE-BE56-34AC57F52873}" dt="2022-03-08T03:35:04.244" v="3496" actId="20577"/>
          <ac:graphicFrameMkLst>
            <pc:docMk/>
            <pc:sldMk cId="1454131986" sldId="697"/>
            <ac:graphicFrameMk id="6" creationId="{7BF16F50-7394-4A82-AE26-CF6B14C0296C}"/>
          </ac:graphicFrameMkLst>
        </pc:graphicFrameChg>
      </pc:sldChg>
      <pc:sldChg chg="addSp delSp modSp new mod modClrScheme chgLayout">
        <pc:chgData name="Japan Sun Shubin" userId="90e3a638bb69b60f" providerId="LiveId" clId="{4D64282D-D78B-40FE-BE56-34AC57F52873}" dt="2022-03-08T03:23:57.012" v="3129" actId="20577"/>
        <pc:sldMkLst>
          <pc:docMk/>
          <pc:sldMk cId="3645748468" sldId="698"/>
        </pc:sldMkLst>
        <pc:spChg chg="del mod ord">
          <ac:chgData name="Japan Sun Shubin" userId="90e3a638bb69b60f" providerId="LiveId" clId="{4D64282D-D78B-40FE-BE56-34AC57F52873}" dt="2022-03-08T03:23:24.821" v="3098" actId="700"/>
          <ac:spMkLst>
            <pc:docMk/>
            <pc:sldMk cId="3645748468" sldId="698"/>
            <ac:spMk id="2" creationId="{AC9B4AD8-E9C7-410C-BEB1-3818DE2B3BEA}"/>
          </ac:spMkLst>
        </pc:spChg>
        <pc:spChg chg="del mod ord">
          <ac:chgData name="Japan Sun Shubin" userId="90e3a638bb69b60f" providerId="LiveId" clId="{4D64282D-D78B-40FE-BE56-34AC57F52873}" dt="2022-03-08T03:23:24.821" v="3098" actId="700"/>
          <ac:spMkLst>
            <pc:docMk/>
            <pc:sldMk cId="3645748468" sldId="698"/>
            <ac:spMk id="3" creationId="{AB1E9938-6E2A-4713-961E-5243726A4135}"/>
          </ac:spMkLst>
        </pc:spChg>
        <pc:spChg chg="mod ord">
          <ac:chgData name="Japan Sun Shubin" userId="90e3a638bb69b60f" providerId="LiveId" clId="{4D64282D-D78B-40FE-BE56-34AC57F52873}" dt="2022-03-08T03:23:24.821" v="3098" actId="700"/>
          <ac:spMkLst>
            <pc:docMk/>
            <pc:sldMk cId="3645748468" sldId="698"/>
            <ac:spMk id="4" creationId="{4BFF0869-C499-4916-88D1-0D4787EFA928}"/>
          </ac:spMkLst>
        </pc:spChg>
        <pc:spChg chg="mod ord">
          <ac:chgData name="Japan Sun Shubin" userId="90e3a638bb69b60f" providerId="LiveId" clId="{4D64282D-D78B-40FE-BE56-34AC57F52873}" dt="2022-03-08T03:23:24.821" v="3098" actId="700"/>
          <ac:spMkLst>
            <pc:docMk/>
            <pc:sldMk cId="3645748468" sldId="698"/>
            <ac:spMk id="5" creationId="{B8B62319-796B-4DBD-94A2-657E9D0C6C96}"/>
          </ac:spMkLst>
        </pc:spChg>
        <pc:spChg chg="add mod ord">
          <ac:chgData name="Japan Sun Shubin" userId="90e3a638bb69b60f" providerId="LiveId" clId="{4D64282D-D78B-40FE-BE56-34AC57F52873}" dt="2022-03-08T03:23:47.276" v="3112" actId="20577"/>
          <ac:spMkLst>
            <pc:docMk/>
            <pc:sldMk cId="3645748468" sldId="698"/>
            <ac:spMk id="6" creationId="{99A465E0-1AF6-4869-A448-317CEDDCCF97}"/>
          </ac:spMkLst>
        </pc:spChg>
        <pc:spChg chg="add mod ord">
          <ac:chgData name="Japan Sun Shubin" userId="90e3a638bb69b60f" providerId="LiveId" clId="{4D64282D-D78B-40FE-BE56-34AC57F52873}" dt="2022-03-08T03:23:57.012" v="3129" actId="20577"/>
          <ac:spMkLst>
            <pc:docMk/>
            <pc:sldMk cId="3645748468" sldId="698"/>
            <ac:spMk id="7" creationId="{BF87ED7C-CAB0-49A8-840E-B5EE8CBCC039}"/>
          </ac:spMkLst>
        </pc:spChg>
      </pc:sldChg>
      <pc:sldChg chg="addSp delSp modSp new mod ord chgLayout">
        <pc:chgData name="Japan Sun Shubin" userId="90e3a638bb69b60f" providerId="LiveId" clId="{4D64282D-D78B-40FE-BE56-34AC57F52873}" dt="2022-03-08T03:26:21.841" v="3269" actId="20577"/>
        <pc:sldMkLst>
          <pc:docMk/>
          <pc:sldMk cId="1126193525" sldId="699"/>
        </pc:sldMkLst>
        <pc:spChg chg="del">
          <ac:chgData name="Japan Sun Shubin" userId="90e3a638bb69b60f" providerId="LiveId" clId="{4D64282D-D78B-40FE-BE56-34AC57F52873}" dt="2022-03-08T03:25:58.640" v="3215" actId="700"/>
          <ac:spMkLst>
            <pc:docMk/>
            <pc:sldMk cId="1126193525" sldId="699"/>
            <ac:spMk id="2" creationId="{40D7BB72-3550-4EA3-9DFF-5CCD37EE0FA2}"/>
          </ac:spMkLst>
        </pc:spChg>
        <pc:spChg chg="del">
          <ac:chgData name="Japan Sun Shubin" userId="90e3a638bb69b60f" providerId="LiveId" clId="{4D64282D-D78B-40FE-BE56-34AC57F52873}" dt="2022-03-08T03:25:58.640" v="3215" actId="700"/>
          <ac:spMkLst>
            <pc:docMk/>
            <pc:sldMk cId="1126193525" sldId="699"/>
            <ac:spMk id="3" creationId="{6A57786F-B44D-489D-83B5-A8F269FCD518}"/>
          </ac:spMkLst>
        </pc:spChg>
        <pc:spChg chg="mod ord">
          <ac:chgData name="Japan Sun Shubin" userId="90e3a638bb69b60f" providerId="LiveId" clId="{4D64282D-D78B-40FE-BE56-34AC57F52873}" dt="2022-03-08T03:25:58.640" v="3215" actId="700"/>
          <ac:spMkLst>
            <pc:docMk/>
            <pc:sldMk cId="1126193525" sldId="699"/>
            <ac:spMk id="4" creationId="{03D59C54-8D5B-4B52-9BCC-EA4F48BEF049}"/>
          </ac:spMkLst>
        </pc:spChg>
        <pc:spChg chg="mod ord">
          <ac:chgData name="Japan Sun Shubin" userId="90e3a638bb69b60f" providerId="LiveId" clId="{4D64282D-D78B-40FE-BE56-34AC57F52873}" dt="2022-03-08T03:25:58.640" v="3215" actId="700"/>
          <ac:spMkLst>
            <pc:docMk/>
            <pc:sldMk cId="1126193525" sldId="699"/>
            <ac:spMk id="5" creationId="{6E6E0029-FE78-4A6D-8523-C7E7C0556E27}"/>
          </ac:spMkLst>
        </pc:spChg>
        <pc:spChg chg="add mod ord">
          <ac:chgData name="Japan Sun Shubin" userId="90e3a638bb69b60f" providerId="LiveId" clId="{4D64282D-D78B-40FE-BE56-34AC57F52873}" dt="2022-03-08T03:26:21.841" v="3269" actId="20577"/>
          <ac:spMkLst>
            <pc:docMk/>
            <pc:sldMk cId="1126193525" sldId="699"/>
            <ac:spMk id="6" creationId="{D06D3DC3-82E6-4FA9-A671-4B3EA92CBA44}"/>
          </ac:spMkLst>
        </pc:spChg>
        <pc:spChg chg="add mod ord">
          <ac:chgData name="Japan Sun Shubin" userId="90e3a638bb69b60f" providerId="LiveId" clId="{4D64282D-D78B-40FE-BE56-34AC57F52873}" dt="2022-03-08T03:25:58.640" v="3215" actId="700"/>
          <ac:spMkLst>
            <pc:docMk/>
            <pc:sldMk cId="1126193525" sldId="699"/>
            <ac:spMk id="7" creationId="{5AE95786-A8B1-4D07-A72F-0D608567C596}"/>
          </ac:spMkLst>
        </pc:spChg>
      </pc:sldChg>
      <pc:sldChg chg="new ord">
        <pc:chgData name="Japan Sun Shubin" userId="90e3a638bb69b60f" providerId="LiveId" clId="{4D64282D-D78B-40FE-BE56-34AC57F52873}" dt="2022-03-08T03:26:29.663" v="3272"/>
        <pc:sldMkLst>
          <pc:docMk/>
          <pc:sldMk cId="974754786" sldId="700"/>
        </pc:sldMkLst>
      </pc:sldChg>
      <pc:sldChg chg="modSp new mod">
        <pc:chgData name="Japan Sun Shubin" userId="90e3a638bb69b60f" providerId="LiveId" clId="{4D64282D-D78B-40FE-BE56-34AC57F52873}" dt="2022-03-08T03:42:54.743" v="3571" actId="20577"/>
        <pc:sldMkLst>
          <pc:docMk/>
          <pc:sldMk cId="501848690" sldId="701"/>
        </pc:sldMkLst>
        <pc:spChg chg="mod">
          <ac:chgData name="Japan Sun Shubin" userId="90e3a638bb69b60f" providerId="LiveId" clId="{4D64282D-D78B-40FE-BE56-34AC57F52873}" dt="2022-03-08T03:42:54.743" v="3571" actId="20577"/>
          <ac:spMkLst>
            <pc:docMk/>
            <pc:sldMk cId="501848690" sldId="701"/>
            <ac:spMk id="2" creationId="{65B0DF29-E67F-4D8A-8A2E-2D3A1BA1A846}"/>
          </ac:spMkLst>
        </pc:spChg>
      </pc:sldChg>
      <pc:sldChg chg="modSp new mod modClrScheme chgLayout">
        <pc:chgData name="Japan Sun Shubin" userId="90e3a638bb69b60f" providerId="LiveId" clId="{4D64282D-D78B-40FE-BE56-34AC57F52873}" dt="2022-03-08T03:51:23.009" v="3838" actId="108"/>
        <pc:sldMkLst>
          <pc:docMk/>
          <pc:sldMk cId="917555284" sldId="702"/>
        </pc:sldMkLst>
        <pc:spChg chg="mod ord">
          <ac:chgData name="Japan Sun Shubin" userId="90e3a638bb69b60f" providerId="LiveId" clId="{4D64282D-D78B-40FE-BE56-34AC57F52873}" dt="2022-03-08T03:47:21.362" v="3654" actId="700"/>
          <ac:spMkLst>
            <pc:docMk/>
            <pc:sldMk cId="917555284" sldId="702"/>
            <ac:spMk id="2" creationId="{AB569359-74C3-4F5C-84FF-A0C14AA7AFCC}"/>
          </ac:spMkLst>
        </pc:spChg>
        <pc:spChg chg="mod ord">
          <ac:chgData name="Japan Sun Shubin" userId="90e3a638bb69b60f" providerId="LiveId" clId="{4D64282D-D78B-40FE-BE56-34AC57F52873}" dt="2022-03-08T03:51:23.009" v="3838" actId="108"/>
          <ac:spMkLst>
            <pc:docMk/>
            <pc:sldMk cId="917555284" sldId="702"/>
            <ac:spMk id="3" creationId="{61738AEF-9F4D-407E-AC97-F13BEC6DCEAF}"/>
          </ac:spMkLst>
        </pc:spChg>
        <pc:spChg chg="mod ord">
          <ac:chgData name="Japan Sun Shubin" userId="90e3a638bb69b60f" providerId="LiveId" clId="{4D64282D-D78B-40FE-BE56-34AC57F52873}" dt="2022-03-08T03:47:21.362" v="3654" actId="700"/>
          <ac:spMkLst>
            <pc:docMk/>
            <pc:sldMk cId="917555284" sldId="702"/>
            <ac:spMk id="4" creationId="{0F3EDCA3-0DBB-440E-9BCC-648594EFD673}"/>
          </ac:spMkLst>
        </pc:spChg>
        <pc:spChg chg="mod ord">
          <ac:chgData name="Japan Sun Shubin" userId="90e3a638bb69b60f" providerId="LiveId" clId="{4D64282D-D78B-40FE-BE56-34AC57F52873}" dt="2022-03-08T03:47:21.362" v="3654" actId="700"/>
          <ac:spMkLst>
            <pc:docMk/>
            <pc:sldMk cId="917555284" sldId="702"/>
            <ac:spMk id="5" creationId="{98ACD6B3-A373-4B13-8E3E-C63661741663}"/>
          </ac:spMkLst>
        </pc:spChg>
      </pc:sldChg>
      <pc:sldChg chg="modSp new mod">
        <pc:chgData name="Japan Sun Shubin" userId="90e3a638bb69b60f" providerId="LiveId" clId="{4D64282D-D78B-40FE-BE56-34AC57F52873}" dt="2022-03-08T03:45:44.716" v="3648" actId="20577"/>
        <pc:sldMkLst>
          <pc:docMk/>
          <pc:sldMk cId="1720557047" sldId="703"/>
        </pc:sldMkLst>
        <pc:spChg chg="mod">
          <ac:chgData name="Japan Sun Shubin" userId="90e3a638bb69b60f" providerId="LiveId" clId="{4D64282D-D78B-40FE-BE56-34AC57F52873}" dt="2022-03-08T03:45:44.716" v="3648" actId="20577"/>
          <ac:spMkLst>
            <pc:docMk/>
            <pc:sldMk cId="1720557047" sldId="703"/>
            <ac:spMk id="2" creationId="{6272A8CF-0127-4BB9-8A46-D171AC4EA272}"/>
          </ac:spMkLst>
        </pc:spChg>
      </pc:sldChg>
      <pc:sldChg chg="modSp add mod">
        <pc:chgData name="Japan Sun Shubin" userId="90e3a638bb69b60f" providerId="LiveId" clId="{4D64282D-D78B-40FE-BE56-34AC57F52873}" dt="2022-03-08T04:02:35.338" v="3940" actId="20577"/>
        <pc:sldMkLst>
          <pc:docMk/>
          <pc:sldMk cId="2931537925" sldId="704"/>
        </pc:sldMkLst>
        <pc:spChg chg="mod">
          <ac:chgData name="Japan Sun Shubin" userId="90e3a638bb69b60f" providerId="LiveId" clId="{4D64282D-D78B-40FE-BE56-34AC57F52873}" dt="2022-03-08T04:02:35.338" v="3940" actId="20577"/>
          <ac:spMkLst>
            <pc:docMk/>
            <pc:sldMk cId="2931537925" sldId="704"/>
            <ac:spMk id="4" creationId="{E1749D45-3E86-416F-9B61-5FE55E3C3011}"/>
          </ac:spMkLst>
        </pc:spChg>
      </pc:sldChg>
    </pc:docChg>
  </pc:docChgLst>
  <pc:docChgLst>
    <pc:chgData name="Publish Sun Shubin" userId="80244614d81fa6b2" providerId="LiveId" clId="{893DFD41-E75B-4DD6-A23E-5B84FB02D1C4}"/>
    <pc:docChg chg="modSld">
      <pc:chgData name="Publish Sun Shubin" userId="80244614d81fa6b2" providerId="LiveId" clId="{893DFD41-E75B-4DD6-A23E-5B84FB02D1C4}" dt="2022-06-07T03:55:28.119" v="31" actId="255"/>
      <pc:docMkLst>
        <pc:docMk/>
      </pc:docMkLst>
      <pc:sldChg chg="modSp mod">
        <pc:chgData name="Publish Sun Shubin" userId="80244614d81fa6b2" providerId="LiveId" clId="{893DFD41-E75B-4DD6-A23E-5B84FB02D1C4}" dt="2022-06-07T03:55:28.119" v="31" actId="255"/>
        <pc:sldMkLst>
          <pc:docMk/>
          <pc:sldMk cId="10852718" sldId="256"/>
        </pc:sldMkLst>
        <pc:spChg chg="mod">
          <ac:chgData name="Publish Sun Shubin" userId="80244614d81fa6b2" providerId="LiveId" clId="{893DFD41-E75B-4DD6-A23E-5B84FB02D1C4}" dt="2022-06-07T03:55:28.119" v="31" actId="255"/>
          <ac:spMkLst>
            <pc:docMk/>
            <pc:sldMk cId="10852718" sldId="256"/>
            <ac:spMk id="2" creationId="{9A1C99BE-3E28-400E-BC52-10239D2242E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A7687ECE-2240-4E99-833F-2C24700457DD}"/>
              </a:ext>
            </a:extLst>
          </p:cNvPr>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r>
              <a:rPr lang="en-US" altLang="zh-CN"/>
              <a:t>11112</a:t>
            </a:r>
            <a:endParaRPr lang="zh-CN" altLang="en-US" dirty="0"/>
          </a:p>
        </p:txBody>
      </p:sp>
      <p:sp>
        <p:nvSpPr>
          <p:cNvPr id="3" name="日期占位符 2">
            <a:extLst>
              <a:ext uri="{FF2B5EF4-FFF2-40B4-BE49-F238E27FC236}">
                <a16:creationId xmlns:a16="http://schemas.microsoft.com/office/drawing/2014/main" id="{ED929834-5BFD-4A2D-B274-FD6233A6C073}"/>
              </a:ext>
            </a:extLst>
          </p:cNvPr>
          <p:cNvSpPr>
            <a:spLocks noGrp="1"/>
          </p:cNvSpPr>
          <p:nvPr>
            <p:ph type="dt" sz="quarter" idx="1"/>
          </p:nvPr>
        </p:nvSpPr>
        <p:spPr>
          <a:xfrm>
            <a:off x="4023992" y="0"/>
            <a:ext cx="3078427" cy="513508"/>
          </a:xfrm>
          <a:prstGeom prst="rect">
            <a:avLst/>
          </a:prstGeom>
        </p:spPr>
        <p:txBody>
          <a:bodyPr vert="horz" lIns="99075" tIns="49538" rIns="99075" bIns="49538" rtlCol="0"/>
          <a:lstStyle>
            <a:lvl1pPr algn="r">
              <a:defRPr sz="1300"/>
            </a:lvl1pPr>
          </a:lstStyle>
          <a:p>
            <a:fld id="{7262CFBD-F330-4D52-8683-092EF8FC41C7}" type="datetimeFigureOut">
              <a:rPr lang="zh-CN" altLang="en-US" smtClean="0"/>
              <a:t>2022/6/7</a:t>
            </a:fld>
            <a:endParaRPr lang="zh-CN" altLang="en-US"/>
          </a:p>
        </p:txBody>
      </p:sp>
      <p:sp>
        <p:nvSpPr>
          <p:cNvPr id="4" name="页脚占位符 3">
            <a:extLst>
              <a:ext uri="{FF2B5EF4-FFF2-40B4-BE49-F238E27FC236}">
                <a16:creationId xmlns:a16="http://schemas.microsoft.com/office/drawing/2014/main" id="{730F7336-4534-44A9-BBEF-7754A19B44B9}"/>
              </a:ext>
            </a:extLst>
          </p:cNvPr>
          <p:cNvSpPr>
            <a:spLocks noGrp="1"/>
          </p:cNvSpPr>
          <p:nvPr>
            <p:ph type="ftr" sz="quarter" idx="2"/>
          </p:nvPr>
        </p:nvSpPr>
        <p:spPr>
          <a:xfrm>
            <a:off x="0" y="9721107"/>
            <a:ext cx="3078427" cy="513507"/>
          </a:xfrm>
          <a:prstGeom prst="rect">
            <a:avLst/>
          </a:prstGeom>
        </p:spPr>
        <p:txBody>
          <a:bodyPr vert="horz" lIns="99075" tIns="49538" rIns="99075" bIns="49538" rtlCol="0" anchor="b"/>
          <a:lstStyle>
            <a:lvl1pPr algn="l">
              <a:defRPr sz="1300"/>
            </a:lvl1pPr>
          </a:lstStyle>
          <a:p>
            <a:r>
              <a:rPr lang="en-US" altLang="zh-CN"/>
              <a:t>22222</a:t>
            </a:r>
            <a:endParaRPr lang="zh-CN" altLang="en-US" dirty="0"/>
          </a:p>
        </p:txBody>
      </p:sp>
      <p:sp>
        <p:nvSpPr>
          <p:cNvPr id="5" name="灯片编号占位符 4">
            <a:extLst>
              <a:ext uri="{FF2B5EF4-FFF2-40B4-BE49-F238E27FC236}">
                <a16:creationId xmlns:a16="http://schemas.microsoft.com/office/drawing/2014/main" id="{3DB6DBCE-A382-492C-BD28-E047907DF45C}"/>
              </a:ext>
            </a:extLst>
          </p:cNvPr>
          <p:cNvSpPr>
            <a:spLocks noGrp="1"/>
          </p:cNvSpPr>
          <p:nvPr>
            <p:ph type="sldNum" sz="quarter" idx="3"/>
          </p:nvPr>
        </p:nvSpPr>
        <p:spPr>
          <a:xfrm>
            <a:off x="4023992" y="9721107"/>
            <a:ext cx="3078427" cy="513507"/>
          </a:xfrm>
          <a:prstGeom prst="rect">
            <a:avLst/>
          </a:prstGeom>
        </p:spPr>
        <p:txBody>
          <a:bodyPr vert="horz" lIns="99075" tIns="49538" rIns="99075" bIns="49538" rtlCol="0" anchor="b"/>
          <a:lstStyle>
            <a:lvl1pPr algn="r">
              <a:defRPr sz="1300"/>
            </a:lvl1pPr>
          </a:lstStyle>
          <a:p>
            <a:fld id="{D4DD5290-C985-4080-AF27-D2AE22F9D9C3}" type="slidenum">
              <a:rPr lang="zh-CN" altLang="en-US" smtClean="0"/>
              <a:t>‹#›</a:t>
            </a:fld>
            <a:endParaRPr lang="zh-CN" altLang="en-US"/>
          </a:p>
        </p:txBody>
      </p:sp>
    </p:spTree>
    <p:extLst>
      <p:ext uri="{BB962C8B-B14F-4D97-AF65-F5344CB8AC3E}">
        <p14:creationId xmlns:p14="http://schemas.microsoft.com/office/powerpoint/2010/main" val="36700960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期占位符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42608A30-8B11-47D7-9EE5-42A08047D511}" type="datetimeFigureOut">
              <a:rPr lang="zh-CN" altLang="en-US" smtClean="0"/>
              <a:t>2022/6/7</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zh-CN" altLang="en-US"/>
          </a:p>
        </p:txBody>
      </p:sp>
      <p:sp>
        <p:nvSpPr>
          <p:cNvPr id="5" name="备注占位符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灯片编号占位符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25B74506-9EF2-427C-81AB-3224FFD79F23}" type="slidenum">
              <a:rPr lang="zh-CN" altLang="en-US" smtClean="0"/>
              <a:t>‹#›</a:t>
            </a:fld>
            <a:endParaRPr lang="zh-CN" altLang="en-US"/>
          </a:p>
        </p:txBody>
      </p:sp>
      <p:sp>
        <p:nvSpPr>
          <p:cNvPr id="8" name="页脚占位符 7">
            <a:extLst>
              <a:ext uri="{FF2B5EF4-FFF2-40B4-BE49-F238E27FC236}">
                <a16:creationId xmlns:a16="http://schemas.microsoft.com/office/drawing/2014/main" id="{3D141E5F-8DD0-4452-8010-ADA4B9098764}"/>
              </a:ext>
            </a:extLst>
          </p:cNvPr>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r>
              <a:rPr lang="en-US" altLang="zh-CN"/>
              <a:t>22222</a:t>
            </a:r>
            <a:endParaRPr lang="zh-CN" altLang="en-US"/>
          </a:p>
        </p:txBody>
      </p:sp>
      <p:sp>
        <p:nvSpPr>
          <p:cNvPr id="9" name="页眉占位符 8">
            <a:extLst>
              <a:ext uri="{FF2B5EF4-FFF2-40B4-BE49-F238E27FC236}">
                <a16:creationId xmlns:a16="http://schemas.microsoft.com/office/drawing/2014/main" id="{F8BFCC13-429E-42C9-84DE-2731782457A6}"/>
              </a:ext>
            </a:extLst>
          </p:cNvPr>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r>
              <a:rPr lang="en-US" altLang="zh-CN"/>
              <a:t>11112</a:t>
            </a:r>
            <a:endParaRPr lang="zh-CN" altLang="en-US"/>
          </a:p>
        </p:txBody>
      </p:sp>
    </p:spTree>
    <p:extLst>
      <p:ext uri="{BB962C8B-B14F-4D97-AF65-F5344CB8AC3E}">
        <p14:creationId xmlns:p14="http://schemas.microsoft.com/office/powerpoint/2010/main" val="54226670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Homepage</a:t>
            </a:r>
            <a:r>
              <a:rPr lang="ja-JP" altLang="en-US" dirty="0"/>
              <a:t>：</a:t>
            </a:r>
            <a:r>
              <a:rPr lang="en-US" altLang="ja-JP" dirty="0"/>
              <a:t>https://sunshubin.github.io/</a:t>
            </a:r>
          </a:p>
          <a:p>
            <a:r>
              <a:rPr lang="en-US" altLang="ja-JP" dirty="0"/>
              <a:t>Mail</a:t>
            </a:r>
            <a:r>
              <a:rPr lang="ja-JP" altLang="en-US" dirty="0"/>
              <a:t>：</a:t>
            </a:r>
            <a:r>
              <a:rPr lang="en-US" altLang="ja-JP" dirty="0"/>
              <a:t>sunshubin@outlook.jp</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a:t>
            </a:fld>
            <a:endParaRPr lang="zh-CN" altLang="en-US"/>
          </a:p>
        </p:txBody>
      </p:sp>
    </p:spTree>
    <p:extLst>
      <p:ext uri="{BB962C8B-B14F-4D97-AF65-F5344CB8AC3E}">
        <p14:creationId xmlns:p14="http://schemas.microsoft.com/office/powerpoint/2010/main" val="686562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2</a:t>
            </a:fld>
            <a:endParaRPr lang="zh-CN" altLang="en-US"/>
          </a:p>
        </p:txBody>
      </p:sp>
    </p:spTree>
    <p:extLst>
      <p:ext uri="{BB962C8B-B14F-4D97-AF65-F5344CB8AC3E}">
        <p14:creationId xmlns:p14="http://schemas.microsoft.com/office/powerpoint/2010/main" val="21139245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3</a:t>
            </a:fld>
            <a:endParaRPr lang="zh-CN" altLang="en-US"/>
          </a:p>
        </p:txBody>
      </p:sp>
    </p:spTree>
    <p:extLst>
      <p:ext uri="{BB962C8B-B14F-4D97-AF65-F5344CB8AC3E}">
        <p14:creationId xmlns:p14="http://schemas.microsoft.com/office/powerpoint/2010/main" val="4935928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4</a:t>
            </a:fld>
            <a:endParaRPr lang="zh-CN" altLang="en-US"/>
          </a:p>
        </p:txBody>
      </p:sp>
    </p:spTree>
    <p:extLst>
      <p:ext uri="{BB962C8B-B14F-4D97-AF65-F5344CB8AC3E}">
        <p14:creationId xmlns:p14="http://schemas.microsoft.com/office/powerpoint/2010/main" val="9814614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Memo</a:t>
            </a:r>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紧急重要度 高→低 </a:t>
            </a:r>
            <a:endParaRPr lang="en-US" altLang="zh-CN" dirty="0"/>
          </a:p>
          <a:p>
            <a:endParaRPr kumimoji="1" lang="en-US" altLang="ja-JP" dirty="0"/>
          </a:p>
          <a:p>
            <a:endParaRPr kumimoji="1" lang="en-US" altLang="ja-JP" dirty="0"/>
          </a:p>
          <a:p>
            <a:pPr marL="171450" indent="-171450">
              <a:buFont typeface="Wingdings" panose="05000000000000000000" pitchFamily="2" charset="2"/>
              <a:buChar char="l"/>
            </a:pPr>
            <a:r>
              <a:rPr lang="zh-CN" altLang="en-US" dirty="0"/>
              <a:t>法务省</a:t>
            </a:r>
            <a:endParaRPr lang="en-US" altLang="zh-CN" dirty="0"/>
          </a:p>
          <a:p>
            <a:pPr marL="0" indent="0">
              <a:buFont typeface="Wingdings" panose="05000000000000000000" pitchFamily="2" charset="2"/>
              <a:buNone/>
            </a:pPr>
            <a:r>
              <a:rPr lang="zh-CN" altLang="en-US" dirty="0"/>
              <a:t>原则：事事有回音，件件有结果</a:t>
            </a:r>
            <a:endParaRPr lang="en-US" altLang="zh-CN" dirty="0"/>
          </a:p>
          <a:p>
            <a:r>
              <a:rPr lang="zh-CN" altLang="en-US" dirty="0"/>
              <a:t>书类送检不受理→审查制度</a:t>
            </a:r>
            <a:endParaRPr lang="en-US" altLang="zh-CN" dirty="0"/>
          </a:p>
          <a:p>
            <a:r>
              <a:rPr lang="zh-CN" altLang="en-US" dirty="0"/>
              <a:t>不起诉→审查制度</a:t>
            </a:r>
            <a:endParaRPr lang="ja-JP" altLang="en-US" dirty="0"/>
          </a:p>
          <a:p>
            <a:pPr marL="171450" indent="-171450">
              <a:buFont typeface="Wingdings" panose="05000000000000000000" pitchFamily="2" charset="2"/>
              <a:buChar char="l"/>
            </a:pPr>
            <a:endParaRPr lang="en-US" altLang="zh-CN" dirty="0"/>
          </a:p>
          <a:p>
            <a:pPr marL="171450" indent="-171450">
              <a:buFont typeface="Wingdings" panose="05000000000000000000" pitchFamily="2" charset="2"/>
              <a:buChar char="l"/>
            </a:pPr>
            <a:endParaRPr lang="en-US" altLang="zh-CN" dirty="0"/>
          </a:p>
          <a:p>
            <a:pPr marL="171450" indent="-171450">
              <a:buFont typeface="Wingdings" panose="05000000000000000000" pitchFamily="2" charset="2"/>
              <a:buChar char="l"/>
            </a:pPr>
            <a:r>
              <a:rPr lang="zh-CN" altLang="en-US" dirty="0"/>
              <a:t>厚生劳动省</a:t>
            </a:r>
            <a:endParaRPr lang="en-US" altLang="zh-CN" dirty="0"/>
          </a:p>
          <a:p>
            <a:pPr marL="0" indent="0">
              <a:buFont typeface="Wingdings" panose="05000000000000000000" pitchFamily="2" charset="2"/>
              <a:buNone/>
            </a:pPr>
            <a:r>
              <a:rPr lang="zh-CN" altLang="en-US" dirty="0"/>
              <a:t>就业支援</a:t>
            </a:r>
            <a:endParaRPr lang="en-US" altLang="zh-CN" dirty="0"/>
          </a:p>
          <a:p>
            <a:pPr marL="0" indent="0">
              <a:buFont typeface="Wingdings" panose="05000000000000000000" pitchFamily="2" charset="2"/>
              <a:buNone/>
            </a:pPr>
            <a:r>
              <a:rPr lang="zh-CN" altLang="en-US" dirty="0"/>
              <a:t>职业安定所业务改善：</a:t>
            </a:r>
            <a:endParaRPr lang="en-US" altLang="zh-CN" dirty="0"/>
          </a:p>
          <a:p>
            <a:pPr marL="0" indent="0">
              <a:buFont typeface="Wingdings" panose="05000000000000000000" pitchFamily="2" charset="2"/>
              <a:buNone/>
            </a:pPr>
            <a:endParaRPr lang="en-US" altLang="zh-CN" dirty="0"/>
          </a:p>
          <a:p>
            <a:pPr marL="171450" indent="-171450">
              <a:buFont typeface="Wingdings" panose="05000000000000000000" pitchFamily="2" charset="2"/>
              <a:buChar char="l"/>
            </a:pPr>
            <a:r>
              <a:rPr lang="zh-CN" altLang="en-US" dirty="0"/>
              <a:t>文部科学省</a:t>
            </a:r>
            <a:endParaRPr lang="en-US" altLang="zh-CN" dirty="0"/>
          </a:p>
          <a:p>
            <a:pPr marL="0" indent="0">
              <a:buFont typeface="Wingdings" panose="05000000000000000000" pitchFamily="2" charset="2"/>
              <a:buNone/>
            </a:pPr>
            <a:endParaRPr lang="en-US" altLang="zh-CN" dirty="0"/>
          </a:p>
          <a:p>
            <a:endParaRPr lang="en-US" altLang="zh-CN" dirty="0"/>
          </a:p>
          <a:p>
            <a:pPr marL="171450" indent="-171450">
              <a:buFont typeface="Wingdings" panose="05000000000000000000" pitchFamily="2" charset="2"/>
              <a:buChar char="l"/>
            </a:pPr>
            <a:endParaRPr kumimoji="1" lang="ja-JP" altLang="en-US" dirty="0"/>
          </a:p>
          <a:p>
            <a:endParaRPr kumimoji="1" lang="ja-JP"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a:t>
            </a:fld>
            <a:endParaRPr lang="zh-CN" altLang="en-US"/>
          </a:p>
        </p:txBody>
      </p:sp>
    </p:spTree>
    <p:extLst>
      <p:ext uri="{BB962C8B-B14F-4D97-AF65-F5344CB8AC3E}">
        <p14:creationId xmlns:p14="http://schemas.microsoft.com/office/powerpoint/2010/main" val="12400551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a:t>
            </a:fld>
            <a:endParaRPr lang="zh-CN" altLang="en-US"/>
          </a:p>
        </p:txBody>
      </p:sp>
    </p:spTree>
    <p:extLst>
      <p:ext uri="{BB962C8B-B14F-4D97-AF65-F5344CB8AC3E}">
        <p14:creationId xmlns:p14="http://schemas.microsoft.com/office/powerpoint/2010/main" val="97526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13</a:t>
            </a:fld>
            <a:endParaRPr lang="zh-CN" altLang="en-US"/>
          </a:p>
        </p:txBody>
      </p:sp>
    </p:spTree>
    <p:extLst>
      <p:ext uri="{BB962C8B-B14F-4D97-AF65-F5344CB8AC3E}">
        <p14:creationId xmlns:p14="http://schemas.microsoft.com/office/powerpoint/2010/main" val="33240572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14</a:t>
            </a:fld>
            <a:endParaRPr lang="zh-CN" altLang="en-US"/>
          </a:p>
        </p:txBody>
      </p:sp>
    </p:spTree>
    <p:extLst>
      <p:ext uri="{BB962C8B-B14F-4D97-AF65-F5344CB8AC3E}">
        <p14:creationId xmlns:p14="http://schemas.microsoft.com/office/powerpoint/2010/main" val="3441487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15</a:t>
            </a:fld>
            <a:endParaRPr lang="zh-CN" altLang="en-US"/>
          </a:p>
        </p:txBody>
      </p:sp>
    </p:spTree>
    <p:extLst>
      <p:ext uri="{BB962C8B-B14F-4D97-AF65-F5344CB8AC3E}">
        <p14:creationId xmlns:p14="http://schemas.microsoft.com/office/powerpoint/2010/main" val="1263569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6DCF1C-F35B-4D4D-9DFC-EB2059F53CC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2921303-D4BB-42C0-8827-FD9D9AEC78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B8D3D20-7EAE-4A44-BBC9-5306AC295950}"/>
              </a:ext>
            </a:extLst>
          </p:cNvPr>
          <p:cNvSpPr>
            <a:spLocks noGrp="1"/>
          </p:cNvSpPr>
          <p:nvPr>
            <p:ph type="dt" sz="half" idx="10"/>
          </p:nvPr>
        </p:nvSpPr>
        <p:spPr>
          <a:xfrm>
            <a:off x="121920" y="6553507"/>
            <a:ext cx="2804160" cy="276999"/>
          </a:xfrm>
        </p:spPr>
        <p:txBody>
          <a:bodyPr/>
          <a:lstStyle/>
          <a:p>
            <a:fld id="{1EB2FF28-22F6-4D7D-9D24-F747EF35AB7C}" type="datetime1">
              <a:rPr kumimoji="1" lang="zh-CN" altLang="en-US" smtClean="0"/>
              <a:t>2022/6/7</a:t>
            </a:fld>
            <a:endParaRPr kumimoji="1" lang="ja-JP" altLang="en-US"/>
          </a:p>
        </p:txBody>
      </p:sp>
      <p:sp>
        <p:nvSpPr>
          <p:cNvPr id="5" name="フッター プレースホルダー 4">
            <a:extLst>
              <a:ext uri="{FF2B5EF4-FFF2-40B4-BE49-F238E27FC236}">
                <a16:creationId xmlns:a16="http://schemas.microsoft.com/office/drawing/2014/main" id="{7D08B632-48ED-4C6C-86BD-F689C7474E81}"/>
              </a:ext>
            </a:extLst>
          </p:cNvPr>
          <p:cNvSpPr>
            <a:spLocks noGrp="1"/>
          </p:cNvSpPr>
          <p:nvPr>
            <p:ph type="ftr" sz="quarter" idx="11"/>
          </p:nvPr>
        </p:nvSpPr>
        <p:spPr>
          <a:xfrm>
            <a:off x="8002386" y="6553506"/>
            <a:ext cx="3901440" cy="276999"/>
          </a:xfrm>
        </p:spPr>
        <p:txBody>
          <a:bodyPr/>
          <a:lstStyle/>
          <a:p>
            <a:endParaRPr kumimoji="1" lang="ja-JP" altLang="en-US" dirty="0"/>
          </a:p>
        </p:txBody>
      </p:sp>
      <p:sp>
        <p:nvSpPr>
          <p:cNvPr id="8" name="Holder 6">
            <a:extLst>
              <a:ext uri="{FF2B5EF4-FFF2-40B4-BE49-F238E27FC236}">
                <a16:creationId xmlns:a16="http://schemas.microsoft.com/office/drawing/2014/main" id="{DEEA7E3C-8E9E-4B3B-AFB4-5970F969ED52}"/>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693979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B34C71-D620-40DB-9B46-59A91FD34E7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0FA294A-1A88-4BD9-9DAB-CFD772427E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639484B-23F6-4871-B9E0-0CC2E29B2875}"/>
              </a:ext>
            </a:extLst>
          </p:cNvPr>
          <p:cNvSpPr>
            <a:spLocks noGrp="1"/>
          </p:cNvSpPr>
          <p:nvPr>
            <p:ph type="dt" sz="half" idx="10"/>
          </p:nvPr>
        </p:nvSpPr>
        <p:spPr/>
        <p:txBody>
          <a:bodyPr/>
          <a:lstStyle/>
          <a:p>
            <a:fld id="{7741A87D-8854-4856-A598-5B71DC96129A}" type="datetime1">
              <a:rPr kumimoji="1" lang="zh-CN" altLang="en-US" smtClean="0"/>
              <a:t>2022/6/7</a:t>
            </a:fld>
            <a:endParaRPr kumimoji="1" lang="ja-JP" altLang="en-US"/>
          </a:p>
        </p:txBody>
      </p:sp>
      <p:sp>
        <p:nvSpPr>
          <p:cNvPr id="5" name="フッター プレースホルダー 4">
            <a:extLst>
              <a:ext uri="{FF2B5EF4-FFF2-40B4-BE49-F238E27FC236}">
                <a16:creationId xmlns:a16="http://schemas.microsoft.com/office/drawing/2014/main" id="{485D5B1F-81B1-476A-8528-B153EE3821B5}"/>
              </a:ext>
            </a:extLst>
          </p:cNvPr>
          <p:cNvSpPr>
            <a:spLocks noGrp="1"/>
          </p:cNvSpPr>
          <p:nvPr>
            <p:ph type="ftr" sz="quarter" idx="11"/>
          </p:nvPr>
        </p:nvSpPr>
        <p:spPr>
          <a:xfrm>
            <a:off x="7880517" y="6581001"/>
            <a:ext cx="3901440" cy="276999"/>
          </a:xfrm>
        </p:spPr>
        <p:txBody>
          <a:bodyPr/>
          <a:lstStyle/>
          <a:p>
            <a:endParaRPr kumimoji="1" lang="ja-JP" altLang="en-US" dirty="0"/>
          </a:p>
        </p:txBody>
      </p:sp>
      <p:sp>
        <p:nvSpPr>
          <p:cNvPr id="8" name="Holder 6">
            <a:extLst>
              <a:ext uri="{FF2B5EF4-FFF2-40B4-BE49-F238E27FC236}">
                <a16:creationId xmlns:a16="http://schemas.microsoft.com/office/drawing/2014/main" id="{A3BC0FA0-8889-4045-8232-44572E45C094}"/>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614867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347469" y="2078863"/>
            <a:ext cx="7497063" cy="492443"/>
          </a:xfrm>
          <a:prstGeom prst="rect">
            <a:avLst/>
          </a:prstGeom>
        </p:spPr>
        <p:txBody>
          <a:bodyPr wrap="square" lIns="0" tIns="0" rIns="0" bIns="0">
            <a:spAutoFit/>
          </a:bodyPr>
          <a:lstStyle>
            <a:lvl1pPr algn="ctr">
              <a:defRPr b="0" i="0">
                <a:solidFill>
                  <a:schemeClr val="tx1"/>
                </a:solidFill>
              </a:defRPr>
            </a:lvl1pPr>
          </a:lstStyle>
          <a:p>
            <a:endParaRPr dirty="0"/>
          </a:p>
        </p:txBody>
      </p:sp>
      <p:sp>
        <p:nvSpPr>
          <p:cNvPr id="3" name="Holder 3"/>
          <p:cNvSpPr>
            <a:spLocks noGrp="1"/>
          </p:cNvSpPr>
          <p:nvPr>
            <p:ph type="subTitle" idx="4"/>
          </p:nvPr>
        </p:nvSpPr>
        <p:spPr>
          <a:xfrm>
            <a:off x="2012017" y="3857626"/>
            <a:ext cx="8167963" cy="492443"/>
          </a:xfrm>
          <a:prstGeom prst="rect">
            <a:avLst/>
          </a:prstGeom>
        </p:spPr>
        <p:txBody>
          <a:bodyPr wrap="square" lIns="0" tIns="0" rIns="0" bIns="0">
            <a:spAutoFit/>
          </a:bodyPr>
          <a:lstStyle>
            <a:lvl1pPr algn="ctr">
              <a:defRPr sz="3200" b="0" i="0">
                <a:solidFill>
                  <a:schemeClr val="tx1"/>
                </a:solidFill>
                <a:latin typeface="Meiryo"/>
                <a:cs typeface="Meiryo"/>
              </a:defRPr>
            </a:lvl1pPr>
          </a:lstStyle>
          <a:p>
            <a:endParaRPr dirty="0"/>
          </a:p>
        </p:txBody>
      </p:sp>
      <p:sp>
        <p:nvSpPr>
          <p:cNvPr id="4" name="Holder 4"/>
          <p:cNvSpPr>
            <a:spLocks noGrp="1"/>
          </p:cNvSpPr>
          <p:nvPr>
            <p:ph type="ftr" sz="quarter" idx="5"/>
          </p:nvPr>
        </p:nvSpPr>
        <p:spPr>
          <a:xfrm>
            <a:off x="7785627" y="6566767"/>
            <a:ext cx="3901440" cy="276999"/>
          </a:xfrm>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342181" y="6524817"/>
            <a:ext cx="2804160" cy="276999"/>
          </a:xfrm>
        </p:spPr>
        <p:txBody>
          <a:bodyPr lIns="0" tIns="0" rIns="0" bIns="0"/>
          <a:lstStyle>
            <a:lvl1pPr algn="l">
              <a:defRPr>
                <a:solidFill>
                  <a:schemeClr val="tx1">
                    <a:tint val="75000"/>
                  </a:schemeClr>
                </a:solidFill>
              </a:defRPr>
            </a:lvl1pPr>
          </a:lstStyle>
          <a:p>
            <a:fld id="{6508105D-06D1-427C-8083-B72049B92159}" type="datetime1">
              <a:rPr lang="zh-CN" altLang="en-US" smtClean="0"/>
              <a:t>2022/6/7</a:t>
            </a:fld>
            <a:endParaRPr lang="en-US"/>
          </a:p>
        </p:txBody>
      </p:sp>
      <p:sp>
        <p:nvSpPr>
          <p:cNvPr id="7" name="Holder 6">
            <a:extLst>
              <a:ext uri="{FF2B5EF4-FFF2-40B4-BE49-F238E27FC236}">
                <a16:creationId xmlns:a16="http://schemas.microsoft.com/office/drawing/2014/main" id="{7F07FB34-A166-4309-B677-C3A3DE45F7DC}"/>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309994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316983" y="-16805"/>
            <a:ext cx="11540249" cy="447112"/>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type="body" idx="1"/>
          </p:nvPr>
        </p:nvSpPr>
        <p:spPr>
          <a:xfrm>
            <a:off x="316983" y="557909"/>
            <a:ext cx="11540249" cy="3367320"/>
          </a:xfrm>
        </p:spPr>
        <p:txBody>
          <a:bodyPr lIns="0" tIns="0" rIns="0" bIns="0"/>
          <a:lstStyle>
            <a:lvl1pPr>
              <a:defRPr sz="2400" b="0" i="0">
                <a:solidFill>
                  <a:schemeClr val="tx1"/>
                </a:solidFill>
              </a:defRPr>
            </a:lvl1pPr>
          </a:lstStyle>
          <a:p>
            <a:endParaRPr dirty="0"/>
          </a:p>
        </p:txBody>
      </p:sp>
      <p:sp>
        <p:nvSpPr>
          <p:cNvPr id="4" name="Holder 4"/>
          <p:cNvSpPr>
            <a:spLocks noGrp="1"/>
          </p:cNvSpPr>
          <p:nvPr>
            <p:ph type="ftr" sz="quarter" idx="5"/>
          </p:nvPr>
        </p:nvSpPr>
        <p:spPr>
          <a:xfrm>
            <a:off x="7802880" y="6581001"/>
            <a:ext cx="3901440" cy="276999"/>
          </a:xfr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38325" y="6562357"/>
            <a:ext cx="2804160" cy="276999"/>
          </a:xfrm>
        </p:spPr>
        <p:txBody>
          <a:bodyPr lIns="0" tIns="0" rIns="0" bIns="0"/>
          <a:lstStyle>
            <a:lvl1pPr algn="l">
              <a:defRPr>
                <a:solidFill>
                  <a:schemeClr val="tx1">
                    <a:tint val="75000"/>
                  </a:schemeClr>
                </a:solidFill>
              </a:defRPr>
            </a:lvl1pPr>
          </a:lstStyle>
          <a:p>
            <a:fld id="{9526FDD1-8544-47E2-9C82-740ED6BB3910}" type="datetime1">
              <a:rPr lang="zh-CN" altLang="en-US" smtClean="0"/>
              <a:t>2022/6/7</a:t>
            </a:fld>
            <a:endParaRPr lang="en-US"/>
          </a:p>
        </p:txBody>
      </p:sp>
      <p:sp>
        <p:nvSpPr>
          <p:cNvPr id="7" name="Holder 6">
            <a:extLst>
              <a:ext uri="{FF2B5EF4-FFF2-40B4-BE49-F238E27FC236}">
                <a16:creationId xmlns:a16="http://schemas.microsoft.com/office/drawing/2014/main" id="{BF4BDC9B-67AA-4890-AC3A-E378D0F1D43E}"/>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997775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347008" y="0"/>
            <a:ext cx="11458878" cy="492443"/>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sz="half" idx="2"/>
          </p:nvPr>
        </p:nvSpPr>
        <p:spPr>
          <a:xfrm>
            <a:off x="347008" y="602292"/>
            <a:ext cx="5244253" cy="4982499"/>
          </a:xfrm>
          <a:prstGeom prst="rect">
            <a:avLst/>
          </a:prstGeom>
        </p:spPr>
        <p:txBody>
          <a:bodyPr wrap="square" lIns="0" tIns="0" rIns="0" bIns="0">
            <a:noAutofit/>
          </a:bodyPr>
          <a:lstStyle>
            <a:lvl1pPr>
              <a:defRPr sz="2000" b="0" i="0">
                <a:solidFill>
                  <a:schemeClr val="tx1"/>
                </a:solidFill>
                <a:latin typeface="+mn-ea"/>
                <a:ea typeface="+mn-ea"/>
                <a:cs typeface="Meiryo"/>
              </a:defRPr>
            </a:lvl1pPr>
          </a:lstStyle>
          <a:p>
            <a:endParaRPr dirty="0"/>
          </a:p>
        </p:txBody>
      </p:sp>
      <p:sp>
        <p:nvSpPr>
          <p:cNvPr id="4" name="Holder 4"/>
          <p:cNvSpPr>
            <a:spLocks noGrp="1"/>
          </p:cNvSpPr>
          <p:nvPr>
            <p:ph sz="half" idx="3"/>
          </p:nvPr>
        </p:nvSpPr>
        <p:spPr>
          <a:xfrm>
            <a:off x="6661699" y="602292"/>
            <a:ext cx="5183293" cy="4982499"/>
          </a:xfrm>
          <a:prstGeom prst="rect">
            <a:avLst/>
          </a:prstGeom>
        </p:spPr>
        <p:txBody>
          <a:bodyPr wrap="square" lIns="0" tIns="0" rIns="0" bIns="0">
            <a:noAutofit/>
          </a:bodyPr>
          <a:lstStyle>
            <a:lvl1pPr>
              <a:defRPr sz="2000" b="0" i="0">
                <a:solidFill>
                  <a:schemeClr val="tx1"/>
                </a:solidFill>
                <a:latin typeface="+mn-ea"/>
                <a:ea typeface="+mn-ea"/>
                <a:cs typeface="Meiryo"/>
              </a:defRPr>
            </a:lvl1pPr>
          </a:lstStyle>
          <a:p>
            <a:endParaRPr dirty="0"/>
          </a:p>
        </p:txBody>
      </p:sp>
      <p:sp>
        <p:nvSpPr>
          <p:cNvPr id="5" name="Holder 5"/>
          <p:cNvSpPr>
            <a:spLocks noGrp="1"/>
          </p:cNvSpPr>
          <p:nvPr>
            <p:ph type="ftr" sz="quarter" idx="5"/>
          </p:nvPr>
        </p:nvSpPr>
        <p:spPr>
          <a:xfrm>
            <a:off x="7871891" y="6516439"/>
            <a:ext cx="3901440" cy="276999"/>
          </a:xfrm>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a:xfrm>
            <a:off x="386114" y="6530424"/>
            <a:ext cx="2804160" cy="276999"/>
          </a:xfrm>
        </p:spPr>
        <p:txBody>
          <a:bodyPr lIns="0" tIns="0" rIns="0" bIns="0"/>
          <a:lstStyle>
            <a:lvl1pPr algn="l">
              <a:defRPr>
                <a:solidFill>
                  <a:schemeClr val="tx1">
                    <a:tint val="75000"/>
                  </a:schemeClr>
                </a:solidFill>
              </a:defRPr>
            </a:lvl1pPr>
          </a:lstStyle>
          <a:p>
            <a:fld id="{713B4140-00FC-40DA-9F36-D61EB3114A0A}" type="datetime1">
              <a:rPr lang="zh-CN" altLang="en-US" smtClean="0"/>
              <a:t>2022/6/7</a:t>
            </a:fld>
            <a:endParaRPr lang="en-US"/>
          </a:p>
        </p:txBody>
      </p:sp>
      <p:sp>
        <p:nvSpPr>
          <p:cNvPr id="8" name="Holder 6">
            <a:extLst>
              <a:ext uri="{FF2B5EF4-FFF2-40B4-BE49-F238E27FC236}">
                <a16:creationId xmlns:a16="http://schemas.microsoft.com/office/drawing/2014/main" id="{6A0CE5D7-6F44-45D2-A1A2-27BF2EC5FB67}"/>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911521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315152" y="0"/>
            <a:ext cx="11394838" cy="492443"/>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type="ftr" sz="quarter" idx="5"/>
          </p:nvPr>
        </p:nvSpPr>
        <p:spPr>
          <a:xfrm>
            <a:off x="7975408" y="6601273"/>
            <a:ext cx="3901440" cy="276999"/>
          </a:xfrm>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a:xfrm>
            <a:off x="315152" y="6530424"/>
            <a:ext cx="2804160" cy="276999"/>
          </a:xfrm>
        </p:spPr>
        <p:txBody>
          <a:bodyPr lIns="0" tIns="0" rIns="0" bIns="0"/>
          <a:lstStyle>
            <a:lvl1pPr algn="l">
              <a:defRPr>
                <a:solidFill>
                  <a:schemeClr val="tx1">
                    <a:tint val="75000"/>
                  </a:schemeClr>
                </a:solidFill>
              </a:defRPr>
            </a:lvl1pPr>
          </a:lstStyle>
          <a:p>
            <a:fld id="{F80A0BA5-CE47-470D-91AB-CBF149FD40F7}" type="datetime1">
              <a:rPr lang="zh-CN" altLang="en-US" smtClean="0"/>
              <a:t>2022/6/7</a:t>
            </a:fld>
            <a:endParaRPr lang="en-US"/>
          </a:p>
        </p:txBody>
      </p:sp>
      <p:sp>
        <p:nvSpPr>
          <p:cNvPr id="6" name="Holder 6">
            <a:extLst>
              <a:ext uri="{FF2B5EF4-FFF2-40B4-BE49-F238E27FC236}">
                <a16:creationId xmlns:a16="http://schemas.microsoft.com/office/drawing/2014/main" id="{A9CA590F-A4F6-4B79-990D-551DD4E12A65}"/>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576659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7975408" y="6576591"/>
            <a:ext cx="3901440" cy="276999"/>
          </a:xfrm>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a:xfrm>
            <a:off x="315152" y="6530424"/>
            <a:ext cx="2804160" cy="276999"/>
          </a:xfrm>
        </p:spPr>
        <p:txBody>
          <a:bodyPr lIns="0" tIns="0" rIns="0" bIns="0"/>
          <a:lstStyle>
            <a:lvl1pPr algn="l">
              <a:defRPr>
                <a:solidFill>
                  <a:schemeClr val="tx1">
                    <a:tint val="75000"/>
                  </a:schemeClr>
                </a:solidFill>
              </a:defRPr>
            </a:lvl1pPr>
          </a:lstStyle>
          <a:p>
            <a:fld id="{57F604CF-BE9E-497C-AB3B-6606229F879A}" type="datetime1">
              <a:rPr lang="zh-CN" altLang="en-US" smtClean="0"/>
              <a:t>2022/6/7</a:t>
            </a:fld>
            <a:endParaRPr lang="en-US"/>
          </a:p>
        </p:txBody>
      </p:sp>
      <p:sp>
        <p:nvSpPr>
          <p:cNvPr id="5" name="Holder 6">
            <a:extLst>
              <a:ext uri="{FF2B5EF4-FFF2-40B4-BE49-F238E27FC236}">
                <a16:creationId xmlns:a16="http://schemas.microsoft.com/office/drawing/2014/main" id="{757D7F53-84C3-4D78-887C-3CB26EAB7226}"/>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3657323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F368F3-721F-46E8-9C49-A35C9B928DC4}"/>
              </a:ext>
            </a:extLst>
          </p:cNvPr>
          <p:cNvSpPr>
            <a:spLocks noGrp="1"/>
          </p:cNvSpPr>
          <p:nvPr>
            <p:ph type="title"/>
          </p:nvPr>
        </p:nvSpPr>
        <p:spPr>
          <a:xfrm>
            <a:off x="609600" y="95252"/>
            <a:ext cx="10972800" cy="514348"/>
          </a:xfrm>
          <a:prstGeom prst="rect">
            <a:avLst/>
          </a:prstGeom>
        </p:spPr>
        <p:txBody>
          <a:bodyPr anchor="ctr"/>
          <a:lstStyle>
            <a:lvl1pPr>
              <a:defRPr sz="3200">
                <a:solidFill>
                  <a:schemeClr val="tx1"/>
                </a:solidFill>
              </a:defRPr>
            </a:lvl1pPr>
          </a:lstStyle>
          <a:p>
            <a:r>
              <a:rPr lang="zh-CN" altLang="en-US" dirty="0"/>
              <a:t>单击此处编辑母版标题样式</a:t>
            </a:r>
          </a:p>
        </p:txBody>
      </p:sp>
      <p:sp>
        <p:nvSpPr>
          <p:cNvPr id="4" name="内容占位符 3">
            <a:extLst>
              <a:ext uri="{FF2B5EF4-FFF2-40B4-BE49-F238E27FC236}">
                <a16:creationId xmlns:a16="http://schemas.microsoft.com/office/drawing/2014/main" id="{00F34783-9212-4D95-B1C5-2CB5FCC3CA1E}"/>
              </a:ext>
            </a:extLst>
          </p:cNvPr>
          <p:cNvSpPr>
            <a:spLocks noGrp="1"/>
          </p:cNvSpPr>
          <p:nvPr>
            <p:ph sz="quarter" idx="12"/>
          </p:nvPr>
        </p:nvSpPr>
        <p:spPr>
          <a:xfrm>
            <a:off x="609600" y="779610"/>
            <a:ext cx="10972800" cy="5468790"/>
          </a:xfrm>
        </p:spPr>
        <p:txBody>
          <a:bodyPr/>
          <a:lstStyle>
            <a:lvl1pPr>
              <a:defRPr>
                <a:solidFill>
                  <a:schemeClr val="tx1"/>
                </a:solidFill>
                <a:latin typeface="+mj-ea"/>
                <a:ea typeface="+mj-ea"/>
              </a:defRPr>
            </a:lvl1pPr>
            <a:lvl2pPr>
              <a:defRPr>
                <a:solidFill>
                  <a:schemeClr val="tx1"/>
                </a:solidFill>
                <a:latin typeface="+mj-ea"/>
                <a:ea typeface="+mj-ea"/>
              </a:defRPr>
            </a:lvl2pPr>
            <a:lvl3pPr>
              <a:defRPr>
                <a:solidFill>
                  <a:schemeClr val="tx1"/>
                </a:solidFill>
                <a:latin typeface="+mj-ea"/>
                <a:ea typeface="+mj-ea"/>
              </a:defRPr>
            </a:lvl3pPr>
            <a:lvl4pPr>
              <a:defRPr>
                <a:solidFill>
                  <a:schemeClr val="tx1"/>
                </a:solidFill>
                <a:latin typeface="+mj-ea"/>
                <a:ea typeface="+mj-ea"/>
              </a:defRPr>
            </a:lvl4pPr>
            <a:lvl5pPr>
              <a:defRPr>
                <a:solidFill>
                  <a:schemeClr val="tx1"/>
                </a:solidFill>
                <a:latin typeface="+mj-ea"/>
                <a:ea typeface="+mj-ea"/>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Straight Connector 28">
            <a:extLst>
              <a:ext uri="{FF2B5EF4-FFF2-40B4-BE49-F238E27FC236}">
                <a16:creationId xmlns:a16="http://schemas.microsoft.com/office/drawing/2014/main" id="{D2CDFF7F-18BC-4527-AAAC-ECD8C09143EE}"/>
              </a:ext>
            </a:extLst>
          </p:cNvPr>
          <p:cNvSpPr>
            <a:spLocks noChangeShapeType="1"/>
          </p:cNvSpPr>
          <p:nvPr userDrawn="1">
            <p:custDataLst>
              <p:tags r:id="rId1"/>
            </p:custDataLst>
          </p:nvPr>
        </p:nvSpPr>
        <p:spPr bwMode="auto">
          <a:xfrm>
            <a:off x="609600" y="685800"/>
            <a:ext cx="109728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725327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10" cstate="print">
            <a:duotone>
              <a:prstClr val="black"/>
              <a:schemeClr val="accent1">
                <a:tint val="45000"/>
                <a:satMod val="400000"/>
              </a:schemeClr>
            </a:duotone>
          </a:blip>
          <a:stretch>
            <a:fillRect/>
          </a:stretch>
        </p:blipFill>
        <p:spPr>
          <a:xfrm>
            <a:off x="0" y="6524242"/>
            <a:ext cx="12192000" cy="333756"/>
          </a:xfrm>
          <a:prstGeom prst="rect">
            <a:avLst/>
          </a:prstGeom>
        </p:spPr>
      </p:pic>
      <p:pic>
        <p:nvPicPr>
          <p:cNvPr id="17" name="bg object 17"/>
          <p:cNvPicPr/>
          <p:nvPr/>
        </p:nvPicPr>
        <p:blipFill>
          <a:blip r:embed="rId11" cstate="print">
            <a:duotone>
              <a:prstClr val="black"/>
              <a:schemeClr val="accent1">
                <a:tint val="45000"/>
                <a:satMod val="400000"/>
              </a:schemeClr>
            </a:duotone>
          </a:blip>
          <a:stretch>
            <a:fillRect/>
          </a:stretch>
        </p:blipFill>
        <p:spPr>
          <a:xfrm>
            <a:off x="0" y="0"/>
            <a:ext cx="12192000" cy="405384"/>
          </a:xfrm>
          <a:prstGeom prst="rect">
            <a:avLst/>
          </a:prstGeom>
        </p:spPr>
      </p:pic>
      <p:sp>
        <p:nvSpPr>
          <p:cNvPr id="2" name="Holder 2"/>
          <p:cNvSpPr>
            <a:spLocks noGrp="1"/>
          </p:cNvSpPr>
          <p:nvPr>
            <p:ph type="title"/>
          </p:nvPr>
        </p:nvSpPr>
        <p:spPr>
          <a:xfrm>
            <a:off x="373812" y="625945"/>
            <a:ext cx="5895000" cy="492443"/>
          </a:xfrm>
          <a:prstGeom prst="rect">
            <a:avLst/>
          </a:prstGeom>
        </p:spPr>
        <p:txBody>
          <a:bodyPr wrap="square" lIns="0" tIns="0" rIns="0" bIns="0">
            <a:spAutoFit/>
          </a:bodyPr>
          <a:lstStyle>
            <a:lvl1pPr>
              <a:defRPr sz="3200" b="1" i="0">
                <a:solidFill>
                  <a:schemeClr val="tx1"/>
                </a:solidFill>
                <a:latin typeface="Meiryo"/>
                <a:cs typeface="Meiryo"/>
              </a:defRPr>
            </a:lvl1pPr>
          </a:lstStyle>
          <a:p>
            <a:endParaRPr dirty="0"/>
          </a:p>
        </p:txBody>
      </p:sp>
      <p:sp>
        <p:nvSpPr>
          <p:cNvPr id="3" name="Holder 3"/>
          <p:cNvSpPr>
            <a:spLocks noGrp="1"/>
          </p:cNvSpPr>
          <p:nvPr>
            <p:ph type="body" idx="1"/>
          </p:nvPr>
        </p:nvSpPr>
        <p:spPr>
          <a:xfrm>
            <a:off x="461855" y="3114662"/>
            <a:ext cx="11250507" cy="276999"/>
          </a:xfrm>
          <a:prstGeom prst="rect">
            <a:avLst/>
          </a:prstGeom>
        </p:spPr>
        <p:txBody>
          <a:bodyPr wrap="square" lIns="0" tIns="0" rIns="0" bIns="0">
            <a:spAutoFit/>
          </a:bodyPr>
          <a:lstStyle>
            <a:lvl1pPr>
              <a:defRPr b="0" i="0">
                <a:solidFill>
                  <a:schemeClr val="tx1"/>
                </a:solidFill>
              </a:defRPr>
            </a:lvl1pPr>
          </a:lstStyle>
          <a:p>
            <a:endParaRPr dirty="0"/>
          </a:p>
        </p:txBody>
      </p:sp>
      <p:sp>
        <p:nvSpPr>
          <p:cNvPr id="4" name="Holder 4"/>
          <p:cNvSpPr>
            <a:spLocks noGrp="1"/>
          </p:cNvSpPr>
          <p:nvPr>
            <p:ph type="ftr" sz="quarter" idx="5"/>
          </p:nvPr>
        </p:nvSpPr>
        <p:spPr>
          <a:xfrm>
            <a:off x="7905813" y="6552620"/>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38847" y="6530424"/>
            <a:ext cx="2804160" cy="276999"/>
          </a:xfrm>
          <a:prstGeom prst="rect">
            <a:avLst/>
          </a:prstGeom>
        </p:spPr>
        <p:txBody>
          <a:bodyPr wrap="square" lIns="0" tIns="0" rIns="0" bIns="0">
            <a:spAutoFit/>
          </a:bodyPr>
          <a:lstStyle>
            <a:lvl1pPr algn="l">
              <a:defRPr>
                <a:solidFill>
                  <a:schemeClr val="tx1">
                    <a:tint val="75000"/>
                  </a:schemeClr>
                </a:solidFill>
              </a:defRPr>
            </a:lvl1pPr>
          </a:lstStyle>
          <a:p>
            <a:fld id="{4710D6C6-C551-4B13-913A-5F4AD3BE3643}" type="datetime1">
              <a:rPr lang="zh-CN" altLang="en-US" smtClean="0"/>
              <a:t>2022/6/7</a:t>
            </a:fld>
            <a:endParaRPr lang="en-US"/>
          </a:p>
        </p:txBody>
      </p:sp>
      <p:sp>
        <p:nvSpPr>
          <p:cNvPr id="6" name="Holder 6"/>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lgn="ctr">
              <a:defRPr sz="1600" b="1" i="0">
                <a:solidFill>
                  <a:schemeClr val="tx1"/>
                </a:solidFill>
                <a:latin typeface="Times New Roman"/>
                <a:cs typeface="Times New Roman"/>
              </a:defRPr>
            </a:lvl1p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a:t>
            </a:fld>
            <a:r>
              <a:rPr spc="-45"/>
              <a:t> </a:t>
            </a:r>
            <a:r>
              <a:rPr spc="-5"/>
              <a:t>-</a:t>
            </a:r>
            <a:endParaRPr spc="-5" dirty="0"/>
          </a:p>
        </p:txBody>
      </p:sp>
    </p:spTree>
    <p:extLst>
      <p:ext uri="{BB962C8B-B14F-4D97-AF65-F5344CB8AC3E}">
        <p14:creationId xmlns:p14="http://schemas.microsoft.com/office/powerpoint/2010/main" val="4132273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hf hdr="0" ft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1C99BE-3E28-400E-BC52-10239D2242E0}"/>
              </a:ext>
            </a:extLst>
          </p:cNvPr>
          <p:cNvSpPr>
            <a:spLocks noGrp="1"/>
          </p:cNvSpPr>
          <p:nvPr>
            <p:ph type="ctrTitle"/>
          </p:nvPr>
        </p:nvSpPr>
        <p:spPr>
          <a:xfrm>
            <a:off x="1064302" y="2771299"/>
            <a:ext cx="10073390" cy="738664"/>
          </a:xfrm>
        </p:spPr>
        <p:txBody>
          <a:bodyPr/>
          <a:lstStyle/>
          <a:p>
            <a:r>
              <a:rPr lang="ja-JP" altLang="en-US" sz="4800" dirty="0">
                <a:latin typeface="MS Mincho" panose="02020609040205080304" pitchFamily="49" charset="-128"/>
                <a:ea typeface="MS Mincho" panose="02020609040205080304" pitchFamily="49" charset="-128"/>
              </a:rPr>
              <a:t>コミュニケーション・メディア</a:t>
            </a:r>
          </a:p>
        </p:txBody>
      </p:sp>
      <p:sp>
        <p:nvSpPr>
          <p:cNvPr id="13" name="副标题 12">
            <a:extLst>
              <a:ext uri="{FF2B5EF4-FFF2-40B4-BE49-F238E27FC236}">
                <a16:creationId xmlns:a16="http://schemas.microsoft.com/office/drawing/2014/main" id="{C6613B40-B514-4C6B-B151-FA8A013F18EF}"/>
              </a:ext>
            </a:extLst>
          </p:cNvPr>
          <p:cNvSpPr>
            <a:spLocks noGrp="1"/>
          </p:cNvSpPr>
          <p:nvPr>
            <p:ph type="subTitle" idx="1"/>
          </p:nvPr>
        </p:nvSpPr>
        <p:spPr>
          <a:xfrm>
            <a:off x="1524000" y="3602038"/>
            <a:ext cx="9144000" cy="738664"/>
          </a:xfrm>
        </p:spPr>
        <p:txBody>
          <a:bodyPr/>
          <a:lstStyle/>
          <a:p>
            <a:r>
              <a:rPr lang="en-US" altLang="zh-CN" dirty="0">
                <a:latin typeface="MS Mincho" panose="02020609040205080304" pitchFamily="49" charset="-128"/>
                <a:ea typeface="MS Mincho" panose="02020609040205080304" pitchFamily="49" charset="-128"/>
              </a:rPr>
              <a:t>Sun Shubin</a:t>
            </a:r>
          </a:p>
          <a:p>
            <a:endParaRPr lang="zh-CN" altLang="en-US" dirty="0"/>
          </a:p>
        </p:txBody>
      </p:sp>
    </p:spTree>
    <p:extLst>
      <p:ext uri="{BB962C8B-B14F-4D97-AF65-F5344CB8AC3E}">
        <p14:creationId xmlns:p14="http://schemas.microsoft.com/office/powerpoint/2010/main" val="10852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a:extLst>
              <a:ext uri="{FF2B5EF4-FFF2-40B4-BE49-F238E27FC236}">
                <a16:creationId xmlns:a16="http://schemas.microsoft.com/office/drawing/2014/main" id="{0866B9E1-02EE-4393-9A31-65F242301B9B}"/>
              </a:ext>
            </a:extLst>
          </p:cNvPr>
          <p:cNvSpPr>
            <a:spLocks noGrp="1"/>
          </p:cNvSpPr>
          <p:nvPr>
            <p:ph type="title"/>
          </p:nvPr>
        </p:nvSpPr>
        <p:spPr>
          <a:xfrm>
            <a:off x="831850" y="3639145"/>
            <a:ext cx="10515600" cy="923330"/>
          </a:xfrm>
        </p:spPr>
        <p:txBody>
          <a:bodyPr/>
          <a:lstStyle/>
          <a:p>
            <a:r>
              <a:rPr lang="ja-JP" altLang="en-US" dirty="0"/>
              <a:t>施策ゴール設定（</a:t>
            </a:r>
            <a:r>
              <a:rPr lang="en-US" altLang="ja-JP" dirty="0"/>
              <a:t>Objectives</a:t>
            </a:r>
            <a:r>
              <a:rPr lang="ja-JP" altLang="en-US" dirty="0"/>
              <a:t>）</a:t>
            </a:r>
          </a:p>
        </p:txBody>
      </p:sp>
      <p:sp>
        <p:nvSpPr>
          <p:cNvPr id="10" name="テキスト プレースホルダー 9">
            <a:extLst>
              <a:ext uri="{FF2B5EF4-FFF2-40B4-BE49-F238E27FC236}">
                <a16:creationId xmlns:a16="http://schemas.microsoft.com/office/drawing/2014/main" id="{506F573E-762C-4B30-9FA3-93C5A6E96C2A}"/>
              </a:ext>
            </a:extLst>
          </p:cNvPr>
          <p:cNvSpPr>
            <a:spLocks noGrp="1"/>
          </p:cNvSpPr>
          <p:nvPr>
            <p:ph type="body" idx="1"/>
          </p:nvPr>
        </p:nvSpPr>
        <p:spPr/>
        <p:txBody>
          <a:bodyPr/>
          <a:lstStyle/>
          <a:p>
            <a:endParaRPr lang="ja-JP" altLang="en-US"/>
          </a:p>
        </p:txBody>
      </p:sp>
      <p:sp>
        <p:nvSpPr>
          <p:cNvPr id="5" name="日付プレースホルダー 4">
            <a:extLst>
              <a:ext uri="{FF2B5EF4-FFF2-40B4-BE49-F238E27FC236}">
                <a16:creationId xmlns:a16="http://schemas.microsoft.com/office/drawing/2014/main" id="{A7A6173A-B43B-4867-9745-FC2E98B90998}"/>
              </a:ext>
            </a:extLst>
          </p:cNvPr>
          <p:cNvSpPr>
            <a:spLocks noGrp="1"/>
          </p:cNvSpPr>
          <p:nvPr>
            <p:ph type="dt" sz="half" idx="10"/>
          </p:nvPr>
        </p:nvSpPr>
        <p:spPr/>
        <p:txBody>
          <a:bodyPr/>
          <a:lstStyle/>
          <a:p>
            <a:fld id="{713B4140-00FC-40DA-9F36-D61EB3114A0A}" type="datetime1">
              <a:rPr lang="zh-CN" altLang="en-US" smtClean="0"/>
              <a:t>2022/6/7</a:t>
            </a:fld>
            <a:endParaRPr lang="en-US"/>
          </a:p>
        </p:txBody>
      </p:sp>
      <p:sp>
        <p:nvSpPr>
          <p:cNvPr id="6" name="スライド番号プレースホルダー 5">
            <a:extLst>
              <a:ext uri="{FF2B5EF4-FFF2-40B4-BE49-F238E27FC236}">
                <a16:creationId xmlns:a16="http://schemas.microsoft.com/office/drawing/2014/main" id="{A06DB8CB-47A4-4F38-8371-EEBE757DFEDC}"/>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a:t>
            </a:fld>
            <a:r>
              <a:rPr spc="-45"/>
              <a:t> </a:t>
            </a:r>
            <a:r>
              <a:rPr spc="-5"/>
              <a:t>-</a:t>
            </a:r>
            <a:endParaRPr spc="-5" dirty="0"/>
          </a:p>
        </p:txBody>
      </p:sp>
    </p:spTree>
    <p:extLst>
      <p:ext uri="{BB962C8B-B14F-4D97-AF65-F5344CB8AC3E}">
        <p14:creationId xmlns:p14="http://schemas.microsoft.com/office/powerpoint/2010/main" val="2026628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72A8CF-0127-4BB9-8A46-D171AC4EA272}"/>
              </a:ext>
            </a:extLst>
          </p:cNvPr>
          <p:cNvSpPr>
            <a:spLocks noGrp="1"/>
          </p:cNvSpPr>
          <p:nvPr>
            <p:ph type="title"/>
          </p:nvPr>
        </p:nvSpPr>
        <p:spPr>
          <a:xfrm>
            <a:off x="316983" y="-16805"/>
            <a:ext cx="11540249" cy="492443"/>
          </a:xfrm>
        </p:spPr>
        <p:txBody>
          <a:bodyPr/>
          <a:lstStyle/>
          <a:p>
            <a:r>
              <a:rPr kumimoji="1" lang="ja-JP" altLang="en-US" dirty="0"/>
              <a:t>２０３０年に　</a:t>
            </a:r>
            <a:r>
              <a:rPr kumimoji="1" lang="en-US" altLang="ja-JP" dirty="0"/>
              <a:t>2</a:t>
            </a:r>
            <a:r>
              <a:rPr kumimoji="1" lang="ja-JP" altLang="en-US" dirty="0"/>
              <a:t>倍？</a:t>
            </a:r>
          </a:p>
        </p:txBody>
      </p:sp>
      <p:sp>
        <p:nvSpPr>
          <p:cNvPr id="3" name="テキスト プレースホルダー 2">
            <a:extLst>
              <a:ext uri="{FF2B5EF4-FFF2-40B4-BE49-F238E27FC236}">
                <a16:creationId xmlns:a16="http://schemas.microsoft.com/office/drawing/2014/main" id="{54ABDF34-B4A3-4942-B836-E83F8ABC8791}"/>
              </a:ext>
            </a:extLst>
          </p:cNvPr>
          <p:cNvSpPr>
            <a:spLocks noGrp="1"/>
          </p:cNvSpPr>
          <p:nvPr>
            <p:ph type="body" idx="1"/>
          </p:nvPr>
        </p:nvSpPr>
        <p:spPr/>
        <p:txBody>
          <a:bodyPr/>
          <a:lstStyle/>
          <a:p>
            <a:endParaRPr kumimoji="1" lang="ja-JP" altLang="en-US" dirty="0"/>
          </a:p>
        </p:txBody>
      </p:sp>
      <p:sp>
        <p:nvSpPr>
          <p:cNvPr id="4" name="日付プレースホルダー 3">
            <a:extLst>
              <a:ext uri="{FF2B5EF4-FFF2-40B4-BE49-F238E27FC236}">
                <a16:creationId xmlns:a16="http://schemas.microsoft.com/office/drawing/2014/main" id="{A0D51187-57AD-42C9-A254-C8177E7FD5DA}"/>
              </a:ext>
            </a:extLst>
          </p:cNvPr>
          <p:cNvSpPr>
            <a:spLocks noGrp="1"/>
          </p:cNvSpPr>
          <p:nvPr>
            <p:ph type="dt" sz="half" idx="6"/>
          </p:nvPr>
        </p:nvSpPr>
        <p:spPr/>
        <p:txBody>
          <a:bodyPr/>
          <a:lstStyle/>
          <a:p>
            <a:fld id="{9526FDD1-8544-47E2-9C82-740ED6BB3910}" type="datetime1">
              <a:rPr lang="zh-CN" altLang="en-US" smtClean="0"/>
              <a:t>2022/6/7</a:t>
            </a:fld>
            <a:endParaRPr lang="en-US"/>
          </a:p>
        </p:txBody>
      </p:sp>
      <p:sp>
        <p:nvSpPr>
          <p:cNvPr id="5" name="スライド番号プレースホルダー 4">
            <a:extLst>
              <a:ext uri="{FF2B5EF4-FFF2-40B4-BE49-F238E27FC236}">
                <a16:creationId xmlns:a16="http://schemas.microsoft.com/office/drawing/2014/main" id="{5A0E0408-6C61-4E03-9DA3-4D585023E47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a:t>
            </a:fld>
            <a:r>
              <a:rPr spc="-45"/>
              <a:t> </a:t>
            </a:r>
            <a:r>
              <a:rPr spc="-5"/>
              <a:t>-</a:t>
            </a:r>
            <a:endParaRPr spc="-5" dirty="0"/>
          </a:p>
        </p:txBody>
      </p:sp>
      <p:sp>
        <p:nvSpPr>
          <p:cNvPr id="6" name="吹き出し: 角を丸めた四角形 5">
            <a:extLst>
              <a:ext uri="{FF2B5EF4-FFF2-40B4-BE49-F238E27FC236}">
                <a16:creationId xmlns:a16="http://schemas.microsoft.com/office/drawing/2014/main" id="{33FE78C7-261E-74D8-55D1-EBDBC6D3247C}"/>
              </a:ext>
            </a:extLst>
          </p:cNvPr>
          <p:cNvSpPr/>
          <p:nvPr/>
        </p:nvSpPr>
        <p:spPr>
          <a:xfrm>
            <a:off x="2690949" y="3605349"/>
            <a:ext cx="7289074" cy="1201782"/>
          </a:xfrm>
          <a:prstGeom prst="wedgeRoundRectCallout">
            <a:avLst>
              <a:gd name="adj1" fmla="val -59001"/>
              <a:gd name="adj2" fmla="val 10271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このページは編集待ち、</a:t>
            </a:r>
            <a:endParaRPr lang="en-US" altLang="ja-JP" dirty="0"/>
          </a:p>
          <a:p>
            <a:pPr algn="ctr"/>
            <a:r>
              <a:rPr lang="ja-JP" altLang="en-US" sz="3200" dirty="0">
                <a:latin typeface="MS Mincho" panose="02020609040205080304" pitchFamily="49" charset="-128"/>
                <a:ea typeface="MS Mincho" panose="02020609040205080304" pitchFamily="49" charset="-128"/>
              </a:rPr>
              <a:t>「実現対策」を確認してください</a:t>
            </a:r>
            <a:endParaRPr kumimoji="1" lang="ja-JP" altLang="en-US" sz="3200"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1720557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実現対策</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2022/6/7</a:t>
            </a:fld>
            <a:endParaRPr lang="en-US"/>
          </a:p>
        </p:txBody>
      </p:sp>
      <p:sp>
        <p:nvSpPr>
          <p:cNvPr id="6" name="スライド番号プレースホルダー 5">
            <a:extLst>
              <a:ext uri="{FF2B5EF4-FFF2-40B4-BE49-F238E27FC236}">
                <a16:creationId xmlns:a16="http://schemas.microsoft.com/office/drawing/2014/main" id="{F53BBEFE-E21B-49E9-A32F-4E2955828499}"/>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a:t>
            </a:fld>
            <a:r>
              <a:rPr spc="-45"/>
              <a:t> </a:t>
            </a:r>
            <a:r>
              <a:rPr spc="-5"/>
              <a:t>-</a:t>
            </a:r>
            <a:endParaRPr spc="-5" dirty="0"/>
          </a:p>
        </p:txBody>
      </p:sp>
    </p:spTree>
    <p:extLst>
      <p:ext uri="{BB962C8B-B14F-4D97-AF65-F5344CB8AC3E}">
        <p14:creationId xmlns:p14="http://schemas.microsoft.com/office/powerpoint/2010/main" val="3972909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a:xfrm>
            <a:off x="316983" y="-16805"/>
            <a:ext cx="11540249" cy="492443"/>
          </a:xfrm>
        </p:spPr>
        <p:txBody>
          <a:bodyPr/>
          <a:lstStyle/>
          <a:p>
            <a:r>
              <a:rPr lang="ja-JP" altLang="en-US" dirty="0"/>
              <a:t>円高</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16983" y="557909"/>
            <a:ext cx="11540249" cy="2954655"/>
          </a:xfrm>
        </p:spPr>
        <p:txBody>
          <a:bodyPr/>
          <a:lstStyle/>
          <a:p>
            <a:pPr marL="457200" indent="-4572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目標</a:t>
            </a:r>
            <a:endParaRPr lang="en-US" altLang="ja-JP" dirty="0">
              <a:latin typeface="MS Mincho" panose="02020609040205080304" pitchFamily="49" charset="-128"/>
              <a:ea typeface="MS Mincho" panose="02020609040205080304" pitchFamily="49" charset="-128"/>
            </a:endParaRPr>
          </a:p>
          <a:p>
            <a:pPr lvl="1"/>
            <a:r>
              <a:rPr lang="ja-JP" altLang="en-US" sz="2400" dirty="0">
                <a:latin typeface="MS Mincho" panose="02020609040205080304" pitchFamily="49" charset="-128"/>
                <a:ea typeface="MS Mincho" panose="02020609040205080304" pitchFamily="49" charset="-128"/>
              </a:rPr>
              <a:t>現在ドル円　１：１３０→</a:t>
            </a:r>
            <a:r>
              <a:rPr lang="en-US" altLang="ja-JP" sz="2400" dirty="0">
                <a:latin typeface="MS Mincho" panose="02020609040205080304" pitchFamily="49" charset="-128"/>
                <a:ea typeface="MS Mincho" panose="02020609040205080304" pitchFamily="49" charset="-128"/>
              </a:rPr>
              <a:t>2030</a:t>
            </a:r>
            <a:r>
              <a:rPr lang="ja-JP" altLang="en-US" sz="2400" dirty="0">
                <a:latin typeface="MS Mincho" panose="02020609040205080304" pitchFamily="49" charset="-128"/>
                <a:ea typeface="MS Mincho" panose="02020609040205080304" pitchFamily="49" charset="-128"/>
              </a:rPr>
              <a:t>年　１：１００～１１０</a:t>
            </a:r>
            <a:endParaRPr lang="en-US" altLang="ja-JP" sz="2400" dirty="0">
              <a:latin typeface="MS Mincho" panose="02020609040205080304" pitchFamily="49" charset="-128"/>
              <a:ea typeface="MS Mincho" panose="02020609040205080304" pitchFamily="49" charset="-128"/>
            </a:endParaRPr>
          </a:p>
          <a:p>
            <a:pPr marL="457200" indent="-4572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施策</a:t>
            </a:r>
            <a:endParaRPr lang="en-US" altLang="ja-JP" dirty="0">
              <a:latin typeface="MS Mincho" panose="02020609040205080304" pitchFamily="49" charset="-128"/>
              <a:ea typeface="MS Mincho" panose="02020609040205080304" pitchFamily="49" charset="-128"/>
            </a:endParaRPr>
          </a:p>
          <a:p>
            <a:pPr marL="914400" lvl="1" indent="-4572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行政運営コスト削減</a:t>
            </a:r>
            <a:endParaRPr lang="en-US" altLang="ja-JP" sz="2400" dirty="0">
              <a:latin typeface="MS Mincho" panose="02020609040205080304" pitchFamily="49" charset="-128"/>
              <a:ea typeface="MS Mincho" panose="02020609040205080304" pitchFamily="49" charset="-128"/>
            </a:endParaRPr>
          </a:p>
          <a:p>
            <a:pPr marL="914400" lvl="1" indent="-4572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公営事業収入強化</a:t>
            </a:r>
            <a:endParaRPr lang="en-US" altLang="ja-JP" sz="2400" dirty="0">
              <a:latin typeface="MS Mincho" panose="02020609040205080304" pitchFamily="49" charset="-128"/>
              <a:ea typeface="MS Mincho" panose="02020609040205080304" pitchFamily="49" charset="-128"/>
            </a:endParaRPr>
          </a:p>
          <a:p>
            <a:pPr marL="914400" lvl="1" indent="-4572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インフラ投資</a:t>
            </a:r>
            <a:endParaRPr lang="en-US" altLang="ja-JP" sz="2400" dirty="0">
              <a:latin typeface="MS Mincho" panose="02020609040205080304" pitchFamily="49" charset="-128"/>
              <a:ea typeface="MS Mincho" panose="02020609040205080304" pitchFamily="49" charset="-128"/>
            </a:endParaRPr>
          </a:p>
          <a:p>
            <a:pPr marL="457200" indent="-4572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効果</a:t>
            </a:r>
            <a:endParaRPr lang="en-US" altLang="ja-JP" dirty="0">
              <a:latin typeface="MS Mincho" panose="02020609040205080304" pitchFamily="49" charset="-128"/>
              <a:ea typeface="MS Mincho" panose="02020609040205080304" pitchFamily="49" charset="-128"/>
            </a:endParaRPr>
          </a:p>
          <a:p>
            <a:pPr lvl="1"/>
            <a:r>
              <a:rPr lang="ja-JP" altLang="en-US" sz="2400" dirty="0">
                <a:latin typeface="MS Mincho" panose="02020609040205080304" pitchFamily="49" charset="-128"/>
                <a:ea typeface="MS Mincho" panose="02020609040205080304" pitchFamily="49" charset="-128"/>
              </a:rPr>
              <a:t>所得倍増率は　約</a:t>
            </a:r>
            <a:r>
              <a:rPr lang="en-US" altLang="ja-JP" sz="2400" dirty="0">
                <a:latin typeface="MS Mincho" panose="02020609040205080304" pitchFamily="49" charset="-128"/>
                <a:ea typeface="MS Mincho" panose="02020609040205080304" pitchFamily="49" charset="-128"/>
              </a:rPr>
              <a:t>20</a:t>
            </a:r>
            <a:r>
              <a:rPr lang="ja-JP" altLang="en-US" sz="2400" dirty="0">
                <a:latin typeface="MS Mincho" panose="02020609040205080304" pitchFamily="49" charset="-128"/>
                <a:ea typeface="MS Mincho" panose="02020609040205080304" pitchFamily="49" charset="-128"/>
              </a:rPr>
              <a:t>％～</a:t>
            </a:r>
            <a:r>
              <a:rPr lang="en-US" altLang="ja-JP" sz="2400" dirty="0">
                <a:latin typeface="MS Mincho" panose="02020609040205080304" pitchFamily="49" charset="-128"/>
                <a:ea typeface="MS Mincho" panose="02020609040205080304" pitchFamily="49" charset="-128"/>
              </a:rPr>
              <a:t>30%</a:t>
            </a:r>
            <a:r>
              <a:rPr lang="ja-JP" altLang="en-US" sz="2400" dirty="0">
                <a:latin typeface="MS Mincho" panose="02020609040205080304" pitchFamily="49" charset="-128"/>
                <a:ea typeface="MS Mincho" panose="02020609040205080304" pitchFamily="49" charset="-128"/>
              </a:rPr>
              <a:t>になる</a:t>
            </a:r>
            <a:endParaRPr lang="en-US" altLang="ja-JP" sz="2400" dirty="0">
              <a:latin typeface="MS Mincho" panose="02020609040205080304" pitchFamily="49" charset="-128"/>
              <a:ea typeface="MS Mincho" panose="02020609040205080304" pitchFamily="49" charset="-128"/>
            </a:endParaRP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2022/6/7</a:t>
            </a:fld>
            <a:endParaRPr lang="en-US"/>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a:t>
            </a:fld>
            <a:r>
              <a:rPr spc="-45"/>
              <a:t> </a:t>
            </a:r>
            <a:r>
              <a:rPr spc="-5"/>
              <a:t>-</a:t>
            </a:r>
            <a:endParaRPr spc="-5" dirty="0"/>
          </a:p>
        </p:txBody>
      </p:sp>
    </p:spTree>
    <p:extLst>
      <p:ext uri="{BB962C8B-B14F-4D97-AF65-F5344CB8AC3E}">
        <p14:creationId xmlns:p14="http://schemas.microsoft.com/office/powerpoint/2010/main" val="2406448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a:xfrm>
            <a:off x="316983" y="-16805"/>
            <a:ext cx="11540249" cy="492443"/>
          </a:xfrm>
        </p:spPr>
        <p:txBody>
          <a:bodyPr/>
          <a:lstStyle/>
          <a:p>
            <a:r>
              <a:rPr lang="ja-JP" altLang="en-US" dirty="0"/>
              <a:t>給料</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目標</a:t>
            </a:r>
            <a:endParaRPr lang="en-US" altLang="ja-JP" dirty="0">
              <a:latin typeface="MS Mincho" panose="02020609040205080304" pitchFamily="49" charset="-128"/>
              <a:ea typeface="MS Mincho" panose="02020609040205080304" pitchFamily="49" charset="-128"/>
            </a:endParaRPr>
          </a:p>
          <a:p>
            <a:pPr lvl="1"/>
            <a:r>
              <a:rPr lang="ja-JP" altLang="en-US" sz="2400" dirty="0">
                <a:latin typeface="MS Mincho" panose="02020609040205080304" pitchFamily="49" charset="-128"/>
                <a:ea typeface="MS Mincho" panose="02020609040205080304" pitchFamily="49" charset="-128"/>
              </a:rPr>
              <a:t>現在レベルより　毎年３％をアップする</a:t>
            </a:r>
            <a:endParaRPr lang="en-US" altLang="ja-JP" sz="2400" dirty="0">
              <a:latin typeface="MS Mincho" panose="02020609040205080304" pitchFamily="49" charset="-128"/>
              <a:ea typeface="MS Mincho" panose="02020609040205080304" pitchFamily="49" charset="-128"/>
            </a:endParaRPr>
          </a:p>
          <a:p>
            <a:pPr marL="342900" lvl="1"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施策</a:t>
            </a:r>
            <a:endParaRPr lang="en-US" altLang="ja-JP" sz="2400" dirty="0">
              <a:solidFill>
                <a:schemeClr val="tx1"/>
              </a:solidFill>
              <a:latin typeface="MS Mincho" panose="02020609040205080304" pitchFamily="49" charset="-128"/>
              <a:ea typeface="MS Mincho" panose="02020609040205080304" pitchFamily="49" charset="-128"/>
            </a:endParaRPr>
          </a:p>
          <a:p>
            <a:pPr marL="342900" lvl="1" indent="-342900">
              <a:buFont typeface="Wingdings" panose="05000000000000000000" pitchFamily="2" charset="2"/>
              <a:buChar char="l"/>
            </a:pPr>
            <a:endParaRPr lang="en-US" altLang="ja-JP" sz="2400" dirty="0">
              <a:solidFill>
                <a:schemeClr val="tx1"/>
              </a:solidFill>
              <a:latin typeface="MS Mincho" panose="02020609040205080304" pitchFamily="49" charset="-128"/>
              <a:ea typeface="MS Mincho" panose="02020609040205080304" pitchFamily="49" charset="-128"/>
            </a:endParaRPr>
          </a:p>
          <a:p>
            <a:pPr marL="342900" lvl="1" indent="-342900">
              <a:buFont typeface="Wingdings" panose="05000000000000000000" pitchFamily="2" charset="2"/>
              <a:buChar char="l"/>
            </a:pPr>
            <a:endParaRPr lang="en-US" altLang="ja-JP" sz="2400" dirty="0">
              <a:solidFill>
                <a:schemeClr val="tx1"/>
              </a:solidFill>
              <a:latin typeface="MS Mincho" panose="02020609040205080304" pitchFamily="49" charset="-128"/>
              <a:ea typeface="MS Mincho" panose="02020609040205080304" pitchFamily="49" charset="-128"/>
            </a:endParaRPr>
          </a:p>
          <a:p>
            <a:pPr marL="352425" indent="-352425">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効果</a:t>
            </a:r>
            <a:endParaRPr lang="en-US" altLang="ja-JP" dirty="0">
              <a:latin typeface="MS Mincho" panose="02020609040205080304" pitchFamily="49" charset="-128"/>
              <a:ea typeface="MS Mincho" panose="02020609040205080304" pitchFamily="49" charset="-128"/>
            </a:endParaRPr>
          </a:p>
          <a:p>
            <a:pPr lvl="1"/>
            <a:r>
              <a:rPr lang="en-US" altLang="ja-JP" sz="2400" dirty="0">
                <a:latin typeface="MS Mincho" panose="02020609040205080304" pitchFamily="49" charset="-128"/>
                <a:ea typeface="MS Mincho" panose="02020609040205080304" pitchFamily="49" charset="-128"/>
              </a:rPr>
              <a:t>2030</a:t>
            </a:r>
            <a:r>
              <a:rPr lang="ja-JP" altLang="en-US" sz="2400" dirty="0">
                <a:latin typeface="MS Mincho" panose="02020609040205080304" pitchFamily="49" charset="-128"/>
                <a:ea typeface="MS Mincho" panose="02020609040205080304" pitchFamily="49" charset="-128"/>
              </a:rPr>
              <a:t>年まで　所得倍増率は　約</a:t>
            </a:r>
            <a:r>
              <a:rPr lang="en-US" altLang="ja-JP" sz="2400" dirty="0">
                <a:latin typeface="MS Mincho" panose="02020609040205080304" pitchFamily="49" charset="-128"/>
                <a:ea typeface="MS Mincho" panose="02020609040205080304" pitchFamily="49" charset="-128"/>
              </a:rPr>
              <a:t>30%</a:t>
            </a:r>
            <a:r>
              <a:rPr lang="ja-JP" altLang="en-US" sz="2400" dirty="0">
                <a:latin typeface="MS Mincho" panose="02020609040205080304" pitchFamily="49" charset="-128"/>
                <a:ea typeface="MS Mincho" panose="02020609040205080304" pitchFamily="49" charset="-128"/>
              </a:rPr>
              <a:t>になる</a:t>
            </a:r>
            <a:endParaRPr lang="en-US" altLang="ja-JP" sz="2400" dirty="0">
              <a:latin typeface="MS Mincho" panose="02020609040205080304" pitchFamily="49" charset="-128"/>
              <a:ea typeface="MS Mincho" panose="02020609040205080304" pitchFamily="49" charset="-128"/>
            </a:endParaRP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2022/6/7</a:t>
            </a:fld>
            <a:endParaRPr lang="en-US"/>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a:t>
            </a:fld>
            <a:r>
              <a:rPr spc="-45"/>
              <a:t> </a:t>
            </a:r>
            <a:r>
              <a:rPr spc="-5"/>
              <a:t>-</a:t>
            </a:r>
            <a:endParaRPr spc="-5" dirty="0"/>
          </a:p>
        </p:txBody>
      </p:sp>
    </p:spTree>
    <p:extLst>
      <p:ext uri="{BB962C8B-B14F-4D97-AF65-F5344CB8AC3E}">
        <p14:creationId xmlns:p14="http://schemas.microsoft.com/office/powerpoint/2010/main" val="32629507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a:xfrm>
            <a:off x="316983" y="-16805"/>
            <a:ext cx="11540249" cy="492443"/>
          </a:xfrm>
        </p:spPr>
        <p:txBody>
          <a:bodyPr/>
          <a:lstStyle/>
          <a:p>
            <a:r>
              <a:rPr lang="ja-JP" altLang="en-US" dirty="0"/>
              <a:t>投資</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16983" y="557909"/>
            <a:ext cx="11540249" cy="2954655"/>
          </a:xfrm>
        </p:spPr>
        <p:txBody>
          <a:bodyPr/>
          <a:lstStyle/>
          <a:p>
            <a:pPr marL="342900" indent="-3429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目標</a:t>
            </a:r>
            <a:endParaRPr lang="en-US" altLang="ja-JP" dirty="0">
              <a:latin typeface="MS Mincho" panose="02020609040205080304" pitchFamily="49" charset="-128"/>
              <a:ea typeface="MS Mincho" panose="02020609040205080304" pitchFamily="49" charset="-128"/>
            </a:endParaRPr>
          </a:p>
          <a:p>
            <a:pPr lvl="1"/>
            <a:r>
              <a:rPr lang="ja-JP" altLang="en-US" sz="2400" dirty="0">
                <a:latin typeface="MS Mincho" panose="02020609040205080304" pitchFamily="49" charset="-128"/>
                <a:ea typeface="MS Mincho" panose="02020609040205080304" pitchFamily="49" charset="-128"/>
              </a:rPr>
              <a:t>現在レベルより　</a:t>
            </a:r>
            <a:r>
              <a:rPr lang="en-US" altLang="ja-JP" sz="2400" dirty="0">
                <a:latin typeface="MS Mincho" panose="02020609040205080304" pitchFamily="49" charset="-128"/>
                <a:ea typeface="MS Mincho" panose="02020609040205080304" pitchFamily="49" charset="-128"/>
              </a:rPr>
              <a:t>2030</a:t>
            </a:r>
            <a:r>
              <a:rPr lang="ja-JP" altLang="en-US" sz="2400" dirty="0">
                <a:latin typeface="MS Mincho" panose="02020609040205080304" pitchFamily="49" charset="-128"/>
                <a:ea typeface="MS Mincho" panose="02020609040205080304" pitchFamily="49" charset="-128"/>
              </a:rPr>
              <a:t>年　</a:t>
            </a:r>
            <a:r>
              <a:rPr lang="en-US" altLang="ja-JP" sz="2400" dirty="0">
                <a:latin typeface="MS Mincho" panose="02020609040205080304" pitchFamily="49" charset="-128"/>
                <a:ea typeface="MS Mincho" panose="02020609040205080304" pitchFamily="49" charset="-128"/>
              </a:rPr>
              <a:t>30%</a:t>
            </a:r>
            <a:r>
              <a:rPr lang="ja-JP" altLang="en-US" sz="2400" dirty="0">
                <a:latin typeface="MS Mincho" panose="02020609040205080304" pitchFamily="49" charset="-128"/>
                <a:ea typeface="MS Mincho" panose="02020609040205080304" pitchFamily="49" charset="-128"/>
              </a:rPr>
              <a:t>以上をアップ</a:t>
            </a:r>
            <a:endParaRPr lang="en-US" altLang="ja-JP" sz="2400" dirty="0">
              <a:latin typeface="MS Mincho" panose="02020609040205080304" pitchFamily="49" charset="-128"/>
              <a:ea typeface="MS Mincho" panose="02020609040205080304" pitchFamily="49" charset="-128"/>
            </a:endParaRPr>
          </a:p>
          <a:p>
            <a:pPr marL="342900" lvl="1"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施策</a:t>
            </a:r>
            <a:r>
              <a:rPr lang="en-US" altLang="ja-JP" sz="2400" dirty="0">
                <a:solidFill>
                  <a:schemeClr val="tx1"/>
                </a:solidFill>
                <a:latin typeface="MS Mincho" panose="02020609040205080304" pitchFamily="49" charset="-128"/>
                <a:ea typeface="MS Mincho" panose="02020609040205080304" pitchFamily="49" charset="-128"/>
              </a:rPr>
              <a:t>	</a:t>
            </a:r>
          </a:p>
          <a:p>
            <a:pPr marL="800100" lvl="2"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教育投資</a:t>
            </a:r>
            <a:endParaRPr lang="en-US" altLang="ja-JP" sz="2400" dirty="0">
              <a:solidFill>
                <a:schemeClr val="tx1"/>
              </a:solidFill>
              <a:latin typeface="MS Mincho" panose="02020609040205080304" pitchFamily="49" charset="-128"/>
              <a:ea typeface="MS Mincho" panose="02020609040205080304" pitchFamily="49" charset="-128"/>
            </a:endParaRPr>
          </a:p>
          <a:p>
            <a:pPr marL="800100" lvl="2"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業務改善、生産性アップ</a:t>
            </a:r>
            <a:endParaRPr lang="en-US" altLang="ja-JP" sz="2400" dirty="0">
              <a:solidFill>
                <a:schemeClr val="tx1"/>
              </a:solidFill>
              <a:latin typeface="MS Mincho" panose="02020609040205080304" pitchFamily="49" charset="-128"/>
              <a:ea typeface="MS Mincho" panose="02020609040205080304" pitchFamily="49" charset="-128"/>
            </a:endParaRPr>
          </a:p>
          <a:p>
            <a:pPr marL="800100" lvl="2"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新事業創出</a:t>
            </a:r>
            <a:endParaRPr lang="en-US" altLang="ja-JP" sz="2400" dirty="0">
              <a:solidFill>
                <a:schemeClr val="tx1"/>
              </a:solidFill>
              <a:latin typeface="MS Mincho" panose="02020609040205080304" pitchFamily="49" charset="-128"/>
              <a:ea typeface="MS Mincho" panose="02020609040205080304" pitchFamily="49" charset="-128"/>
            </a:endParaRPr>
          </a:p>
          <a:p>
            <a:pPr marL="352425" indent="-352425">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効果</a:t>
            </a:r>
            <a:endParaRPr lang="en-US" altLang="ja-JP" dirty="0">
              <a:latin typeface="MS Mincho" panose="02020609040205080304" pitchFamily="49" charset="-128"/>
              <a:ea typeface="MS Mincho" panose="02020609040205080304" pitchFamily="49" charset="-128"/>
            </a:endParaRPr>
          </a:p>
          <a:p>
            <a:pPr lvl="1"/>
            <a:r>
              <a:rPr lang="en-US" altLang="ja-JP" sz="2400" dirty="0">
                <a:latin typeface="MS Mincho" panose="02020609040205080304" pitchFamily="49" charset="-128"/>
                <a:ea typeface="MS Mincho" panose="02020609040205080304" pitchFamily="49" charset="-128"/>
              </a:rPr>
              <a:t>2030</a:t>
            </a:r>
            <a:r>
              <a:rPr lang="ja-JP" altLang="en-US" sz="2400" dirty="0">
                <a:latin typeface="MS Mincho" panose="02020609040205080304" pitchFamily="49" charset="-128"/>
                <a:ea typeface="MS Mincho" panose="02020609040205080304" pitchFamily="49" charset="-128"/>
              </a:rPr>
              <a:t>年まで　所得倍増率は　約</a:t>
            </a:r>
            <a:r>
              <a:rPr lang="en-US" altLang="ja-JP" sz="2400" dirty="0">
                <a:latin typeface="MS Mincho" panose="02020609040205080304" pitchFamily="49" charset="-128"/>
                <a:ea typeface="MS Mincho" panose="02020609040205080304" pitchFamily="49" charset="-128"/>
              </a:rPr>
              <a:t>30%</a:t>
            </a:r>
            <a:r>
              <a:rPr lang="ja-JP" altLang="en-US" sz="2400" dirty="0">
                <a:latin typeface="MS Mincho" panose="02020609040205080304" pitchFamily="49" charset="-128"/>
                <a:ea typeface="MS Mincho" panose="02020609040205080304" pitchFamily="49" charset="-128"/>
              </a:rPr>
              <a:t>になる</a:t>
            </a:r>
            <a:endParaRPr lang="en-US" altLang="ja-JP" sz="2400" dirty="0">
              <a:latin typeface="MS Mincho" panose="02020609040205080304" pitchFamily="49" charset="-128"/>
              <a:ea typeface="MS Mincho" panose="02020609040205080304" pitchFamily="49" charset="-128"/>
            </a:endParaRP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2022/6/7</a:t>
            </a:fld>
            <a:endParaRPr lang="en-US"/>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a:t>
            </a:fld>
            <a:r>
              <a:rPr spc="-45"/>
              <a:t> </a:t>
            </a:r>
            <a:r>
              <a:rPr spc="-5"/>
              <a:t>-</a:t>
            </a:r>
            <a:endParaRPr spc="-5" dirty="0"/>
          </a:p>
        </p:txBody>
      </p:sp>
    </p:spTree>
    <p:extLst>
      <p:ext uri="{BB962C8B-B14F-4D97-AF65-F5344CB8AC3E}">
        <p14:creationId xmlns:p14="http://schemas.microsoft.com/office/powerpoint/2010/main" val="24450400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D06D3DC3-82E6-4FA9-A671-4B3EA92CBA44}"/>
              </a:ext>
            </a:extLst>
          </p:cNvPr>
          <p:cNvSpPr>
            <a:spLocks noGrp="1"/>
          </p:cNvSpPr>
          <p:nvPr>
            <p:ph type="title"/>
          </p:nvPr>
        </p:nvSpPr>
        <p:spPr>
          <a:xfrm>
            <a:off x="831850" y="3639145"/>
            <a:ext cx="10515600" cy="923330"/>
          </a:xfrm>
        </p:spPr>
        <p:txBody>
          <a:bodyPr/>
          <a:lstStyle/>
          <a:p>
            <a:r>
              <a:rPr lang="ja-JP" altLang="en-US" dirty="0"/>
              <a:t>日本政府省庁の公開資料</a:t>
            </a:r>
          </a:p>
        </p:txBody>
      </p:sp>
      <p:sp>
        <p:nvSpPr>
          <p:cNvPr id="7" name="テキスト プレースホルダー 6">
            <a:extLst>
              <a:ext uri="{FF2B5EF4-FFF2-40B4-BE49-F238E27FC236}">
                <a16:creationId xmlns:a16="http://schemas.microsoft.com/office/drawing/2014/main" id="{5AE95786-A8B1-4D07-A72F-0D608567C596}"/>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03D59C54-8D5B-4B52-9BCC-EA4F48BEF049}"/>
              </a:ext>
            </a:extLst>
          </p:cNvPr>
          <p:cNvSpPr>
            <a:spLocks noGrp="1"/>
          </p:cNvSpPr>
          <p:nvPr>
            <p:ph type="dt" sz="half" idx="10"/>
          </p:nvPr>
        </p:nvSpPr>
        <p:spPr/>
        <p:txBody>
          <a:bodyPr/>
          <a:lstStyle/>
          <a:p>
            <a:fld id="{7741A87D-8854-4856-A598-5B71DC96129A}" type="datetime1">
              <a:rPr kumimoji="1" lang="zh-CN" altLang="en-US" smtClean="0"/>
              <a:t>2022/6/7</a:t>
            </a:fld>
            <a:endParaRPr kumimoji="1" lang="ja-JP" altLang="en-US"/>
          </a:p>
        </p:txBody>
      </p:sp>
      <p:sp>
        <p:nvSpPr>
          <p:cNvPr id="5" name="スライド番号プレースホルダー 4">
            <a:extLst>
              <a:ext uri="{FF2B5EF4-FFF2-40B4-BE49-F238E27FC236}">
                <a16:creationId xmlns:a16="http://schemas.microsoft.com/office/drawing/2014/main" id="{6E6E0029-FE78-4A6D-8523-C7E7C0556E2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16</a:t>
            </a:fld>
            <a:r>
              <a:rPr spc="-45"/>
              <a:t> </a:t>
            </a:r>
            <a:r>
              <a:rPr spc="-5"/>
              <a:t>-</a:t>
            </a:r>
            <a:endParaRPr spc="-5" dirty="0"/>
          </a:p>
        </p:txBody>
      </p:sp>
    </p:spTree>
    <p:extLst>
      <p:ext uri="{BB962C8B-B14F-4D97-AF65-F5344CB8AC3E}">
        <p14:creationId xmlns:p14="http://schemas.microsoft.com/office/powerpoint/2010/main" val="11261935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A52CE6A4-9035-453D-A21F-5B0FBCBF7B43}"/>
              </a:ext>
            </a:extLst>
          </p:cNvPr>
          <p:cNvSpPr>
            <a:spLocks noGrp="1"/>
          </p:cNvSpPr>
          <p:nvPr>
            <p:ph type="title"/>
          </p:nvPr>
        </p:nvSpPr>
        <p:spPr>
          <a:xfrm>
            <a:off x="316983" y="-16805"/>
            <a:ext cx="11540249" cy="492443"/>
          </a:xfrm>
        </p:spPr>
        <p:txBody>
          <a:bodyPr/>
          <a:lstStyle/>
          <a:p>
            <a:r>
              <a:rPr lang="ja-JP" altLang="en-US" dirty="0"/>
              <a:t>内閣府</a:t>
            </a:r>
          </a:p>
        </p:txBody>
      </p:sp>
      <p:sp>
        <p:nvSpPr>
          <p:cNvPr id="7" name="テキスト プレースホルダー 6">
            <a:extLst>
              <a:ext uri="{FF2B5EF4-FFF2-40B4-BE49-F238E27FC236}">
                <a16:creationId xmlns:a16="http://schemas.microsoft.com/office/drawing/2014/main" id="{58F752ED-56E1-412B-ACCD-784AC1DBB7AC}"/>
              </a:ext>
            </a:extLst>
          </p:cNvPr>
          <p:cNvSpPr>
            <a:spLocks noGrp="1"/>
          </p:cNvSpPr>
          <p:nvPr>
            <p:ph type="body" idx="1"/>
          </p:nvPr>
        </p:nvSpPr>
        <p:spPr>
          <a:xfrm>
            <a:off x="316983" y="557909"/>
            <a:ext cx="11540249" cy="2215991"/>
          </a:xfrm>
        </p:spPr>
        <p:txBody>
          <a:bodyPr/>
          <a:lstStyle/>
          <a:p>
            <a:r>
              <a:rPr lang="ja-JP" altLang="en-US" dirty="0"/>
              <a:t>高齢社会白書　</a:t>
            </a:r>
            <a:endParaRPr lang="en-US" altLang="ja-JP" dirty="0"/>
          </a:p>
          <a:p>
            <a:r>
              <a:rPr lang="ja-JP" altLang="en-US" dirty="0"/>
              <a:t>　　</a:t>
            </a:r>
            <a:r>
              <a:rPr lang="en-US" altLang="ja-JP" dirty="0"/>
              <a:t>https://www8.cao.go.jp/kourei/whitepaper/index-w.html</a:t>
            </a:r>
          </a:p>
          <a:p>
            <a:r>
              <a:rPr lang="ja-JP" altLang="en-US" dirty="0"/>
              <a:t>経済・財政一体改革推進委員会</a:t>
            </a:r>
            <a:endParaRPr lang="en-US" altLang="ja-JP" dirty="0"/>
          </a:p>
          <a:p>
            <a:r>
              <a:rPr lang="ja-JP" altLang="en-US" dirty="0"/>
              <a:t>　　</a:t>
            </a:r>
            <a:r>
              <a:rPr lang="en-US" altLang="ja-JP" dirty="0"/>
              <a:t>https://www5.cao.go.jp/keizai-shimon/kaigi/special/reform/index.html</a:t>
            </a:r>
          </a:p>
          <a:p>
            <a:r>
              <a:rPr lang="ja-JP" altLang="en-US" dirty="0"/>
              <a:t>経済財政運営と改革の基本方針</a:t>
            </a:r>
            <a:r>
              <a:rPr lang="en-US" altLang="ja-JP" dirty="0"/>
              <a:t>2021</a:t>
            </a:r>
          </a:p>
          <a:p>
            <a:r>
              <a:rPr lang="ja-JP" altLang="en-US" dirty="0"/>
              <a:t>　　</a:t>
            </a:r>
            <a:r>
              <a:rPr lang="en-US" altLang="ja-JP" dirty="0"/>
              <a:t>https://www5.cao.go.jp/keizai-shimon/kaigi/cabinet/2021/decision0618.html</a:t>
            </a:r>
            <a:endParaRPr lang="ja-JP" altLang="en-US" dirty="0"/>
          </a:p>
        </p:txBody>
      </p:sp>
      <p:sp>
        <p:nvSpPr>
          <p:cNvPr id="4" name="日付プレースホルダー 3">
            <a:extLst>
              <a:ext uri="{FF2B5EF4-FFF2-40B4-BE49-F238E27FC236}">
                <a16:creationId xmlns:a16="http://schemas.microsoft.com/office/drawing/2014/main" id="{CAA3AE21-2E83-4215-9509-5131B04D42C3}"/>
              </a:ext>
            </a:extLst>
          </p:cNvPr>
          <p:cNvSpPr>
            <a:spLocks noGrp="1"/>
          </p:cNvSpPr>
          <p:nvPr>
            <p:ph type="dt" sz="half" idx="6"/>
          </p:nvPr>
        </p:nvSpPr>
        <p:spPr/>
        <p:txBody>
          <a:bodyPr/>
          <a:lstStyle/>
          <a:p>
            <a:fld id="{7741A87D-8854-4856-A598-5B71DC96129A}" type="datetime1">
              <a:rPr kumimoji="1" lang="zh-CN" altLang="en-US" smtClean="0"/>
              <a:t>2022/6/7</a:t>
            </a:fld>
            <a:endParaRPr kumimoji="1" lang="ja-JP" altLang="en-US"/>
          </a:p>
        </p:txBody>
      </p:sp>
      <p:sp>
        <p:nvSpPr>
          <p:cNvPr id="5" name="スライド番号プレースホルダー 4">
            <a:extLst>
              <a:ext uri="{FF2B5EF4-FFF2-40B4-BE49-F238E27FC236}">
                <a16:creationId xmlns:a16="http://schemas.microsoft.com/office/drawing/2014/main" id="{C4BE58CE-312B-4C42-996D-DB58B8802B1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17</a:t>
            </a:fld>
            <a:r>
              <a:rPr spc="-45"/>
              <a:t> </a:t>
            </a:r>
            <a:r>
              <a:rPr spc="-5"/>
              <a:t>-</a:t>
            </a:r>
            <a:endParaRPr spc="-5" dirty="0"/>
          </a:p>
        </p:txBody>
      </p:sp>
    </p:spTree>
    <p:extLst>
      <p:ext uri="{BB962C8B-B14F-4D97-AF65-F5344CB8AC3E}">
        <p14:creationId xmlns:p14="http://schemas.microsoft.com/office/powerpoint/2010/main" val="24402777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6A6267D4-4667-4DB8-BE54-34D8D7225EC2}"/>
              </a:ext>
            </a:extLst>
          </p:cNvPr>
          <p:cNvSpPr>
            <a:spLocks noGrp="1"/>
          </p:cNvSpPr>
          <p:nvPr>
            <p:ph type="title"/>
          </p:nvPr>
        </p:nvSpPr>
        <p:spPr>
          <a:xfrm>
            <a:off x="316983" y="-16805"/>
            <a:ext cx="11540249" cy="492443"/>
          </a:xfrm>
        </p:spPr>
        <p:txBody>
          <a:bodyPr/>
          <a:lstStyle/>
          <a:p>
            <a:r>
              <a:rPr lang="ja-JP" altLang="en-US" dirty="0"/>
              <a:t>総務省</a:t>
            </a:r>
          </a:p>
        </p:txBody>
      </p:sp>
      <p:sp>
        <p:nvSpPr>
          <p:cNvPr id="7" name="テキスト プレースホルダー 6">
            <a:extLst>
              <a:ext uri="{FF2B5EF4-FFF2-40B4-BE49-F238E27FC236}">
                <a16:creationId xmlns:a16="http://schemas.microsoft.com/office/drawing/2014/main" id="{CBAA6C8F-C27D-4218-9321-FFA4F4BF1C16}"/>
              </a:ext>
            </a:extLst>
          </p:cNvPr>
          <p:cNvSpPr>
            <a:spLocks noGrp="1"/>
          </p:cNvSpPr>
          <p:nvPr>
            <p:ph type="body" idx="1"/>
          </p:nvPr>
        </p:nvSpPr>
        <p:spPr>
          <a:xfrm>
            <a:off x="316983" y="557909"/>
            <a:ext cx="11540249" cy="1477328"/>
          </a:xfrm>
        </p:spPr>
        <p:txBody>
          <a:bodyPr/>
          <a:lstStyle/>
          <a:p>
            <a:r>
              <a:rPr lang="ja-JP" altLang="en-US" dirty="0"/>
              <a:t>自治体クラウドポータルサイト　</a:t>
            </a:r>
            <a:endParaRPr lang="en-US" altLang="ja-JP" dirty="0"/>
          </a:p>
          <a:p>
            <a:r>
              <a:rPr lang="ja-JP" altLang="en-US" dirty="0"/>
              <a:t>　　</a:t>
            </a:r>
            <a:r>
              <a:rPr lang="en-US" altLang="ja-JP" dirty="0"/>
              <a:t>https://www.soumu.go.jp/main_sosiki/jichi_gyousei/c-gyousei/lg-cloud/</a:t>
            </a:r>
          </a:p>
          <a:p>
            <a:r>
              <a:rPr lang="ja-JP" altLang="en-US" dirty="0"/>
              <a:t>市区町村における情報システム経費の調査結果（</a:t>
            </a:r>
            <a:r>
              <a:rPr lang="en-US" altLang="ja-JP" dirty="0"/>
              <a:t>H30/3/30</a:t>
            </a:r>
            <a:r>
              <a:rPr lang="ja-JP" altLang="en-US" dirty="0"/>
              <a:t>）</a:t>
            </a:r>
            <a:endParaRPr lang="en-US" altLang="ja-JP" dirty="0"/>
          </a:p>
          <a:p>
            <a:r>
              <a:rPr lang="ja-JP" altLang="en-US" dirty="0"/>
              <a:t>自治体クラウド・情報連携推進のための研修教材</a:t>
            </a:r>
          </a:p>
        </p:txBody>
      </p:sp>
      <p:sp>
        <p:nvSpPr>
          <p:cNvPr id="4" name="日付プレースホルダー 3">
            <a:extLst>
              <a:ext uri="{FF2B5EF4-FFF2-40B4-BE49-F238E27FC236}">
                <a16:creationId xmlns:a16="http://schemas.microsoft.com/office/drawing/2014/main" id="{9AEC3010-83D8-414A-ACAC-1360B93E000C}"/>
              </a:ext>
            </a:extLst>
          </p:cNvPr>
          <p:cNvSpPr>
            <a:spLocks noGrp="1"/>
          </p:cNvSpPr>
          <p:nvPr>
            <p:ph type="dt" sz="half" idx="6"/>
          </p:nvPr>
        </p:nvSpPr>
        <p:spPr/>
        <p:txBody>
          <a:bodyPr/>
          <a:lstStyle/>
          <a:p>
            <a:fld id="{7741A87D-8854-4856-A598-5B71DC96129A}" type="datetime1">
              <a:rPr kumimoji="1" lang="zh-CN" altLang="en-US" smtClean="0"/>
              <a:t>2022/6/7</a:t>
            </a:fld>
            <a:endParaRPr kumimoji="1" lang="ja-JP" altLang="en-US"/>
          </a:p>
        </p:txBody>
      </p:sp>
      <p:sp>
        <p:nvSpPr>
          <p:cNvPr id="5" name="スライド番号プレースホルダー 4">
            <a:extLst>
              <a:ext uri="{FF2B5EF4-FFF2-40B4-BE49-F238E27FC236}">
                <a16:creationId xmlns:a16="http://schemas.microsoft.com/office/drawing/2014/main" id="{FA6B7FFE-D7B4-49EF-80ED-3CD90EE3A5F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18</a:t>
            </a:fld>
            <a:r>
              <a:rPr spc="-45"/>
              <a:t> </a:t>
            </a:r>
            <a:r>
              <a:rPr spc="-5"/>
              <a:t>-</a:t>
            </a:r>
            <a:endParaRPr spc="-5" dirty="0"/>
          </a:p>
        </p:txBody>
      </p:sp>
    </p:spTree>
    <p:extLst>
      <p:ext uri="{BB962C8B-B14F-4D97-AF65-F5344CB8AC3E}">
        <p14:creationId xmlns:p14="http://schemas.microsoft.com/office/powerpoint/2010/main" val="2203127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1A5167-737B-4D84-BF4F-A2860CBB9C5E}"/>
              </a:ext>
            </a:extLst>
          </p:cNvPr>
          <p:cNvSpPr>
            <a:spLocks noGrp="1"/>
          </p:cNvSpPr>
          <p:nvPr>
            <p:ph type="title"/>
          </p:nvPr>
        </p:nvSpPr>
        <p:spPr>
          <a:xfrm>
            <a:off x="316983" y="-16805"/>
            <a:ext cx="11540249" cy="492443"/>
          </a:xfrm>
        </p:spPr>
        <p:txBody>
          <a:bodyPr/>
          <a:lstStyle/>
          <a:p>
            <a:r>
              <a:rPr kumimoji="1" lang="ja-JP" altLang="en-US" dirty="0"/>
              <a:t>文部科学省</a:t>
            </a:r>
          </a:p>
        </p:txBody>
      </p:sp>
      <p:sp>
        <p:nvSpPr>
          <p:cNvPr id="3" name="テキスト プレースホルダー 2">
            <a:extLst>
              <a:ext uri="{FF2B5EF4-FFF2-40B4-BE49-F238E27FC236}">
                <a16:creationId xmlns:a16="http://schemas.microsoft.com/office/drawing/2014/main" id="{2C9CC447-1911-46C7-B836-CCC93949FE10}"/>
              </a:ext>
            </a:extLst>
          </p:cNvPr>
          <p:cNvSpPr>
            <a:spLocks noGrp="1"/>
          </p:cNvSpPr>
          <p:nvPr>
            <p:ph type="body" idx="1"/>
          </p:nvPr>
        </p:nvSpPr>
        <p:spPr>
          <a:xfrm>
            <a:off x="316983" y="557909"/>
            <a:ext cx="11540249" cy="1477328"/>
          </a:xfrm>
        </p:spPr>
        <p:txBody>
          <a:bodyPr/>
          <a:lstStyle/>
          <a:p>
            <a:r>
              <a:rPr kumimoji="1" lang="ja-JP" altLang="en-US" dirty="0"/>
              <a:t>文部科学白書　</a:t>
            </a:r>
            <a:endParaRPr kumimoji="1" lang="en-US" altLang="ja-JP" dirty="0"/>
          </a:p>
          <a:p>
            <a:r>
              <a:rPr kumimoji="1" lang="ja-JP" altLang="en-US" dirty="0"/>
              <a:t>　　</a:t>
            </a:r>
            <a:r>
              <a:rPr kumimoji="1" lang="en-US" altLang="ja-JP" dirty="0"/>
              <a:t>https://www.mext.go.jp/b_menu/hakusho/html/monbu.htm</a:t>
            </a:r>
          </a:p>
          <a:p>
            <a:r>
              <a:rPr kumimoji="1" lang="ja-JP" altLang="en-US" dirty="0"/>
              <a:t>科学技術・イノベーション白書　</a:t>
            </a:r>
            <a:endParaRPr kumimoji="1" lang="en-US" altLang="ja-JP" dirty="0"/>
          </a:p>
          <a:p>
            <a:r>
              <a:rPr kumimoji="1" lang="ja-JP" altLang="en-US" dirty="0"/>
              <a:t>　　</a:t>
            </a:r>
            <a:r>
              <a:rPr kumimoji="1" lang="en-US" altLang="ja-JP" dirty="0"/>
              <a:t>https://www.mext.go.jp/b_menu/hakusho/html/kagaku.htm</a:t>
            </a:r>
            <a:endParaRPr kumimoji="1" lang="ja-JP" altLang="en-US" dirty="0"/>
          </a:p>
        </p:txBody>
      </p:sp>
      <p:sp>
        <p:nvSpPr>
          <p:cNvPr id="4" name="日付プレースホルダー 3">
            <a:extLst>
              <a:ext uri="{FF2B5EF4-FFF2-40B4-BE49-F238E27FC236}">
                <a16:creationId xmlns:a16="http://schemas.microsoft.com/office/drawing/2014/main" id="{AEA16EB9-A92C-4FB5-8D80-CA287805A2D7}"/>
              </a:ext>
            </a:extLst>
          </p:cNvPr>
          <p:cNvSpPr>
            <a:spLocks noGrp="1"/>
          </p:cNvSpPr>
          <p:nvPr>
            <p:ph type="dt" sz="half" idx="6"/>
          </p:nvPr>
        </p:nvSpPr>
        <p:spPr/>
        <p:txBody>
          <a:bodyPr/>
          <a:lstStyle/>
          <a:p>
            <a:fld id="{9526FDD1-8544-47E2-9C82-740ED6BB3910}" type="datetime1">
              <a:rPr lang="zh-CN" altLang="en-US" smtClean="0"/>
              <a:t>2022/6/7</a:t>
            </a:fld>
            <a:endParaRPr lang="en-US"/>
          </a:p>
        </p:txBody>
      </p:sp>
      <p:sp>
        <p:nvSpPr>
          <p:cNvPr id="5" name="スライド番号プレースホルダー 4">
            <a:extLst>
              <a:ext uri="{FF2B5EF4-FFF2-40B4-BE49-F238E27FC236}">
                <a16:creationId xmlns:a16="http://schemas.microsoft.com/office/drawing/2014/main" id="{DC7EC412-8BD6-436D-9ED1-88EAB63C5595}"/>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19</a:t>
            </a:fld>
            <a:r>
              <a:rPr spc="-45"/>
              <a:t> </a:t>
            </a:r>
            <a:r>
              <a:rPr spc="-5"/>
              <a:t>-</a:t>
            </a:r>
            <a:endParaRPr spc="-5" dirty="0"/>
          </a:p>
        </p:txBody>
      </p:sp>
    </p:spTree>
    <p:extLst>
      <p:ext uri="{BB962C8B-B14F-4D97-AF65-F5344CB8AC3E}">
        <p14:creationId xmlns:p14="http://schemas.microsoft.com/office/powerpoint/2010/main" val="490321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4C408F5-3D4A-4A8A-967F-DDFDCCE6312E}"/>
              </a:ext>
            </a:extLst>
          </p:cNvPr>
          <p:cNvSpPr>
            <a:spLocks noGrp="1"/>
          </p:cNvSpPr>
          <p:nvPr>
            <p:ph type="title"/>
          </p:nvPr>
        </p:nvSpPr>
        <p:spPr>
          <a:xfrm>
            <a:off x="316983" y="-16806"/>
            <a:ext cx="11540249" cy="1969770"/>
          </a:xfrm>
        </p:spPr>
        <p:txBody>
          <a:bodyPr/>
          <a:lstStyle/>
          <a:p>
            <a:r>
              <a:rPr lang="ja-JP" altLang="en-US" dirty="0"/>
              <a:t>重要説明</a:t>
            </a:r>
            <a:br>
              <a:rPr lang="en-US" altLang="ja-JP" dirty="0"/>
            </a:br>
            <a:br>
              <a:rPr lang="en-US" altLang="ja-JP" dirty="0"/>
            </a:br>
            <a:br>
              <a:rPr lang="en-US" altLang="ja-JP" dirty="0"/>
            </a:br>
            <a:endParaRPr lang="zh-CN" altLang="en-US" dirty="0"/>
          </a:p>
        </p:txBody>
      </p:sp>
      <p:sp>
        <p:nvSpPr>
          <p:cNvPr id="5" name="文本占位符 4">
            <a:extLst>
              <a:ext uri="{FF2B5EF4-FFF2-40B4-BE49-F238E27FC236}">
                <a16:creationId xmlns:a16="http://schemas.microsoft.com/office/drawing/2014/main" id="{9852764F-497E-4C41-8E88-169526872CB5}"/>
              </a:ext>
            </a:extLst>
          </p:cNvPr>
          <p:cNvSpPr>
            <a:spLocks noGrp="1"/>
          </p:cNvSpPr>
          <p:nvPr>
            <p:ph type="body" idx="1"/>
          </p:nvPr>
        </p:nvSpPr>
        <p:spPr>
          <a:xfrm>
            <a:off x="334768" y="475636"/>
            <a:ext cx="11540249" cy="2954655"/>
          </a:xfrm>
        </p:spPr>
        <p:txBody>
          <a:bodyPr/>
          <a:lstStyle/>
          <a:p>
            <a:pPr marL="342900" indent="-342900">
              <a:buFont typeface="Wingdings" panose="05000000000000000000" pitchFamily="2" charset="2"/>
              <a:buChar char="l"/>
            </a:pPr>
            <a:r>
              <a:rPr lang="ja-JP" altLang="en-US" dirty="0"/>
              <a:t>この文書は　正式提出の提案文書ではない、経営意思決定の練習文書です。</a:t>
            </a:r>
            <a:endParaRPr lang="en-US" altLang="ja-JP" dirty="0"/>
          </a:p>
          <a:p>
            <a:pPr marL="342900" indent="-342900">
              <a:buFont typeface="Wingdings" panose="05000000000000000000" pitchFamily="2" charset="2"/>
              <a:buChar char="l"/>
            </a:pPr>
            <a:r>
              <a:rPr lang="ja-JP" altLang="en-US" dirty="0"/>
              <a:t>現在、世界業界の最新組織管理理論を元に都市の未来と</a:t>
            </a:r>
            <a:r>
              <a:rPr lang="en-US" altLang="ja-JP" dirty="0"/>
              <a:t>DX</a:t>
            </a:r>
            <a:r>
              <a:rPr lang="ja-JP" altLang="en-US" dirty="0"/>
              <a:t>ニーズにより　ビジネスモデルをデザインします。</a:t>
            </a:r>
            <a:endParaRPr lang="en-US" altLang="ja-JP" dirty="0"/>
          </a:p>
          <a:p>
            <a:pPr marL="342900" indent="-342900">
              <a:buFont typeface="Wingdings" panose="05000000000000000000" pitchFamily="2" charset="2"/>
              <a:buChar char="l"/>
            </a:pPr>
            <a:r>
              <a:rPr lang="ja-JP" altLang="en-US" dirty="0"/>
              <a:t>一部の観点は　現場に立入調査できず、公開資料と現象分析により判断するものです。ご了承ください。　</a:t>
            </a:r>
            <a:endParaRPr lang="en-US" altLang="ja-JP" dirty="0"/>
          </a:p>
          <a:p>
            <a:pPr marL="342900" indent="-342900">
              <a:buFont typeface="Wingdings" panose="05000000000000000000" pitchFamily="2" charset="2"/>
              <a:buChar char="l"/>
            </a:pPr>
            <a:r>
              <a:rPr lang="ja-JP" altLang="en-US" dirty="0"/>
              <a:t>この資料は　政治、戦争、民族など関連の内容がありません。</a:t>
            </a:r>
            <a:endParaRPr lang="en-US" altLang="ja-JP" dirty="0"/>
          </a:p>
          <a:p>
            <a:pPr marL="342900" indent="-342900">
              <a:buFont typeface="Wingdings" panose="05000000000000000000" pitchFamily="2" charset="2"/>
              <a:buChar char="l"/>
            </a:pPr>
            <a:r>
              <a:rPr lang="ja-JP" altLang="en-US" dirty="0"/>
              <a:t>この資料を用いた運用は必ず自身の責任と判断によって行ってください。これらの情報の運用の結果について 著者はいかなる責任も負けいません。</a:t>
            </a:r>
            <a:endParaRPr lang="en-US" altLang="ja-JP" dirty="0"/>
          </a:p>
        </p:txBody>
      </p:sp>
      <p:sp>
        <p:nvSpPr>
          <p:cNvPr id="3" name="日期占位符 2">
            <a:extLst>
              <a:ext uri="{FF2B5EF4-FFF2-40B4-BE49-F238E27FC236}">
                <a16:creationId xmlns:a16="http://schemas.microsoft.com/office/drawing/2014/main" id="{CB577406-3945-4A6D-AD2B-63367EA865CC}"/>
              </a:ext>
            </a:extLst>
          </p:cNvPr>
          <p:cNvSpPr>
            <a:spLocks noGrp="1"/>
          </p:cNvSpPr>
          <p:nvPr>
            <p:ph type="dt" sz="half" idx="6"/>
          </p:nvPr>
        </p:nvSpPr>
        <p:spPr/>
        <p:txBody>
          <a:bodyPr/>
          <a:lstStyle/>
          <a:p>
            <a:fld id="{43BFB196-F959-4212-B41C-FB7C238BCB54}" type="datetime1">
              <a:rPr lang="zh-CN" altLang="en-US" smtClean="0"/>
              <a:t>2022/6/7</a:t>
            </a:fld>
            <a:endParaRPr lang="en-US"/>
          </a:p>
        </p:txBody>
      </p:sp>
      <p:sp>
        <p:nvSpPr>
          <p:cNvPr id="6" name="灯片编号占位符 31">
            <a:extLst>
              <a:ext uri="{FF2B5EF4-FFF2-40B4-BE49-F238E27FC236}">
                <a16:creationId xmlns:a16="http://schemas.microsoft.com/office/drawing/2014/main" id="{059A2517-C276-4C3F-9B9F-DCCBF6A8ABC0}"/>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a:t>
            </a:fld>
            <a:r>
              <a:rPr lang="ja-JP" altLang="en-US" spc="-45" dirty="0"/>
              <a:t>　</a:t>
            </a:r>
            <a:r>
              <a:rPr spc="-5" dirty="0"/>
              <a:t>-</a:t>
            </a:r>
          </a:p>
        </p:txBody>
      </p:sp>
    </p:spTree>
    <p:extLst>
      <p:ext uri="{BB962C8B-B14F-4D97-AF65-F5344CB8AC3E}">
        <p14:creationId xmlns:p14="http://schemas.microsoft.com/office/powerpoint/2010/main" val="16791429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41F29C-01C7-4371-A352-A9CA4D9BA6C1}"/>
              </a:ext>
            </a:extLst>
          </p:cNvPr>
          <p:cNvSpPr>
            <a:spLocks noGrp="1"/>
          </p:cNvSpPr>
          <p:nvPr>
            <p:ph type="title"/>
          </p:nvPr>
        </p:nvSpPr>
        <p:spPr>
          <a:xfrm>
            <a:off x="316983" y="-16805"/>
            <a:ext cx="11540249" cy="492443"/>
          </a:xfrm>
        </p:spPr>
        <p:txBody>
          <a:bodyPr/>
          <a:lstStyle/>
          <a:p>
            <a:r>
              <a:rPr kumimoji="1" lang="ja-JP" altLang="en-US" dirty="0"/>
              <a:t>厚生労働省</a:t>
            </a:r>
          </a:p>
        </p:txBody>
      </p:sp>
      <p:sp>
        <p:nvSpPr>
          <p:cNvPr id="3" name="テキスト プレースホルダー 2">
            <a:extLst>
              <a:ext uri="{FF2B5EF4-FFF2-40B4-BE49-F238E27FC236}">
                <a16:creationId xmlns:a16="http://schemas.microsoft.com/office/drawing/2014/main" id="{2ED88D8E-CD9B-4671-965A-743FB49DA3ED}"/>
              </a:ext>
            </a:extLst>
          </p:cNvPr>
          <p:cNvSpPr>
            <a:spLocks noGrp="1"/>
          </p:cNvSpPr>
          <p:nvPr>
            <p:ph type="body" idx="1"/>
          </p:nvPr>
        </p:nvSpPr>
        <p:spPr>
          <a:xfrm>
            <a:off x="316983" y="557909"/>
            <a:ext cx="11540249" cy="738664"/>
          </a:xfrm>
        </p:spPr>
        <p:txBody>
          <a:bodyPr/>
          <a:lstStyle/>
          <a:p>
            <a:r>
              <a:rPr kumimoji="1" lang="zh-TW" altLang="en-US" dirty="0"/>
              <a:t>厚生労働白書</a:t>
            </a:r>
            <a:r>
              <a:rPr kumimoji="1" lang="ja-JP" altLang="en-US" dirty="0"/>
              <a:t>　</a:t>
            </a:r>
            <a:r>
              <a:rPr kumimoji="1" lang="en-US" altLang="ja-JP" dirty="0"/>
              <a:t>https://www.mhlw.go.jp/toukei_hakusho/hakusho/</a:t>
            </a:r>
          </a:p>
          <a:p>
            <a:r>
              <a:rPr kumimoji="1" lang="zh-TW" altLang="en-US" dirty="0"/>
              <a:t>労働経済白書</a:t>
            </a:r>
            <a:endParaRPr kumimoji="1" lang="ja-JP" altLang="en-US" dirty="0"/>
          </a:p>
        </p:txBody>
      </p:sp>
      <p:sp>
        <p:nvSpPr>
          <p:cNvPr id="4" name="日付プレースホルダー 3">
            <a:extLst>
              <a:ext uri="{FF2B5EF4-FFF2-40B4-BE49-F238E27FC236}">
                <a16:creationId xmlns:a16="http://schemas.microsoft.com/office/drawing/2014/main" id="{2A3DE8EA-CA7B-4FEF-999E-C4C811BDD261}"/>
              </a:ext>
            </a:extLst>
          </p:cNvPr>
          <p:cNvSpPr>
            <a:spLocks noGrp="1"/>
          </p:cNvSpPr>
          <p:nvPr>
            <p:ph type="dt" sz="half" idx="6"/>
          </p:nvPr>
        </p:nvSpPr>
        <p:spPr/>
        <p:txBody>
          <a:bodyPr/>
          <a:lstStyle/>
          <a:p>
            <a:fld id="{9526FDD1-8544-47E2-9C82-740ED6BB3910}" type="datetime1">
              <a:rPr lang="zh-CN" altLang="en-US" smtClean="0"/>
              <a:t>2022/6/7</a:t>
            </a:fld>
            <a:endParaRPr lang="en-US"/>
          </a:p>
        </p:txBody>
      </p:sp>
      <p:sp>
        <p:nvSpPr>
          <p:cNvPr id="5" name="スライド番号プレースホルダー 4">
            <a:extLst>
              <a:ext uri="{FF2B5EF4-FFF2-40B4-BE49-F238E27FC236}">
                <a16:creationId xmlns:a16="http://schemas.microsoft.com/office/drawing/2014/main" id="{F334CE7E-F5B0-404A-B7C8-4375B8BCDD0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20</a:t>
            </a:fld>
            <a:r>
              <a:rPr spc="-45"/>
              <a:t> </a:t>
            </a:r>
            <a:r>
              <a:rPr spc="-5"/>
              <a:t>-</a:t>
            </a:r>
            <a:endParaRPr spc="-5" dirty="0"/>
          </a:p>
        </p:txBody>
      </p:sp>
    </p:spTree>
    <p:extLst>
      <p:ext uri="{BB962C8B-B14F-4D97-AF65-F5344CB8AC3E}">
        <p14:creationId xmlns:p14="http://schemas.microsoft.com/office/powerpoint/2010/main" val="32202352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9DFC48-A797-46FE-BD7E-75565260AA31}"/>
              </a:ext>
            </a:extLst>
          </p:cNvPr>
          <p:cNvSpPr>
            <a:spLocks noGrp="1"/>
          </p:cNvSpPr>
          <p:nvPr>
            <p:ph type="title"/>
          </p:nvPr>
        </p:nvSpPr>
        <p:spPr>
          <a:xfrm>
            <a:off x="316983" y="-16805"/>
            <a:ext cx="11540249" cy="492443"/>
          </a:xfrm>
        </p:spPr>
        <p:txBody>
          <a:bodyPr/>
          <a:lstStyle/>
          <a:p>
            <a:r>
              <a:rPr kumimoji="1" lang="ja-JP" altLang="en-US" dirty="0"/>
              <a:t>国土交通省</a:t>
            </a:r>
          </a:p>
        </p:txBody>
      </p:sp>
      <p:sp>
        <p:nvSpPr>
          <p:cNvPr id="3" name="テキスト プレースホルダー 2">
            <a:extLst>
              <a:ext uri="{FF2B5EF4-FFF2-40B4-BE49-F238E27FC236}">
                <a16:creationId xmlns:a16="http://schemas.microsoft.com/office/drawing/2014/main" id="{E2AAC887-2E93-4301-826D-31C9923D581B}"/>
              </a:ext>
            </a:extLst>
          </p:cNvPr>
          <p:cNvSpPr>
            <a:spLocks noGrp="1"/>
          </p:cNvSpPr>
          <p:nvPr>
            <p:ph type="body" idx="1"/>
          </p:nvPr>
        </p:nvSpPr>
        <p:spPr>
          <a:xfrm>
            <a:off x="316983" y="557909"/>
            <a:ext cx="11540249" cy="738664"/>
          </a:xfrm>
        </p:spPr>
        <p:txBody>
          <a:bodyPr/>
          <a:lstStyle/>
          <a:p>
            <a:r>
              <a:rPr kumimoji="1" lang="ja-JP" altLang="en-US" dirty="0"/>
              <a:t>観光白書　　</a:t>
            </a:r>
            <a:r>
              <a:rPr kumimoji="1" lang="en-US" altLang="ja-JP" dirty="0"/>
              <a:t>https://www.mlit.go.jp/statistics/file000008.html</a:t>
            </a:r>
          </a:p>
          <a:p>
            <a:endParaRPr kumimoji="1" lang="ja-JP" altLang="en-US" dirty="0"/>
          </a:p>
        </p:txBody>
      </p:sp>
      <p:sp>
        <p:nvSpPr>
          <p:cNvPr id="4" name="日付プレースホルダー 3">
            <a:extLst>
              <a:ext uri="{FF2B5EF4-FFF2-40B4-BE49-F238E27FC236}">
                <a16:creationId xmlns:a16="http://schemas.microsoft.com/office/drawing/2014/main" id="{9282ABE9-C2E7-46FB-A314-8D3D0517B022}"/>
              </a:ext>
            </a:extLst>
          </p:cNvPr>
          <p:cNvSpPr>
            <a:spLocks noGrp="1"/>
          </p:cNvSpPr>
          <p:nvPr>
            <p:ph type="dt" sz="half" idx="6"/>
          </p:nvPr>
        </p:nvSpPr>
        <p:spPr/>
        <p:txBody>
          <a:bodyPr/>
          <a:lstStyle/>
          <a:p>
            <a:fld id="{9526FDD1-8544-47E2-9C82-740ED6BB3910}" type="datetime1">
              <a:rPr lang="zh-CN" altLang="en-US" smtClean="0"/>
              <a:t>2022/6/7</a:t>
            </a:fld>
            <a:endParaRPr lang="en-US"/>
          </a:p>
        </p:txBody>
      </p:sp>
      <p:sp>
        <p:nvSpPr>
          <p:cNvPr id="5" name="スライド番号プレースホルダー 4">
            <a:extLst>
              <a:ext uri="{FF2B5EF4-FFF2-40B4-BE49-F238E27FC236}">
                <a16:creationId xmlns:a16="http://schemas.microsoft.com/office/drawing/2014/main" id="{E36B904E-A6D8-4ED9-9493-E5F392EF6C9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21</a:t>
            </a:fld>
            <a:r>
              <a:rPr spc="-45"/>
              <a:t> </a:t>
            </a:r>
            <a:r>
              <a:rPr spc="-5"/>
              <a:t>-</a:t>
            </a:r>
            <a:endParaRPr spc="-5" dirty="0"/>
          </a:p>
        </p:txBody>
      </p:sp>
    </p:spTree>
    <p:extLst>
      <p:ext uri="{BB962C8B-B14F-4D97-AF65-F5344CB8AC3E}">
        <p14:creationId xmlns:p14="http://schemas.microsoft.com/office/powerpoint/2010/main" val="37526509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495771-FE4F-42D9-9720-7ABEDEEBE3AC}"/>
              </a:ext>
            </a:extLst>
          </p:cNvPr>
          <p:cNvSpPr>
            <a:spLocks noGrp="1"/>
          </p:cNvSpPr>
          <p:nvPr>
            <p:ph type="title"/>
          </p:nvPr>
        </p:nvSpPr>
        <p:spPr>
          <a:xfrm>
            <a:off x="316983" y="-16805"/>
            <a:ext cx="11540249" cy="492443"/>
          </a:xfrm>
        </p:spPr>
        <p:txBody>
          <a:bodyPr/>
          <a:lstStyle/>
          <a:p>
            <a:r>
              <a:rPr kumimoji="1" lang="ja-JP" altLang="en-US" dirty="0"/>
              <a:t>法令</a:t>
            </a:r>
          </a:p>
        </p:txBody>
      </p:sp>
      <p:sp>
        <p:nvSpPr>
          <p:cNvPr id="3" name="テキスト プレースホルダー 2">
            <a:extLst>
              <a:ext uri="{FF2B5EF4-FFF2-40B4-BE49-F238E27FC236}">
                <a16:creationId xmlns:a16="http://schemas.microsoft.com/office/drawing/2014/main" id="{D17C88B4-584C-46FA-A5BB-DD3DEDF7DA49}"/>
              </a:ext>
            </a:extLst>
          </p:cNvPr>
          <p:cNvSpPr>
            <a:spLocks noGrp="1"/>
          </p:cNvSpPr>
          <p:nvPr>
            <p:ph type="body" idx="1"/>
          </p:nvPr>
        </p:nvSpPr>
        <p:spPr>
          <a:xfrm>
            <a:off x="316983" y="557909"/>
            <a:ext cx="11540249" cy="369332"/>
          </a:xfrm>
        </p:spPr>
        <p:txBody>
          <a:bodyPr/>
          <a:lstStyle/>
          <a:p>
            <a:r>
              <a:rPr kumimoji="1" lang="ja-JP" altLang="en-US" dirty="0"/>
              <a:t>戸籍法</a:t>
            </a:r>
          </a:p>
        </p:txBody>
      </p:sp>
      <p:sp>
        <p:nvSpPr>
          <p:cNvPr id="4" name="日付プレースホルダー 3">
            <a:extLst>
              <a:ext uri="{FF2B5EF4-FFF2-40B4-BE49-F238E27FC236}">
                <a16:creationId xmlns:a16="http://schemas.microsoft.com/office/drawing/2014/main" id="{B5084869-C4BC-4592-941F-E15512F997FC}"/>
              </a:ext>
            </a:extLst>
          </p:cNvPr>
          <p:cNvSpPr>
            <a:spLocks noGrp="1"/>
          </p:cNvSpPr>
          <p:nvPr>
            <p:ph type="dt" sz="half" idx="6"/>
          </p:nvPr>
        </p:nvSpPr>
        <p:spPr/>
        <p:txBody>
          <a:bodyPr/>
          <a:lstStyle/>
          <a:p>
            <a:fld id="{9526FDD1-8544-47E2-9C82-740ED6BB3910}" type="datetime1">
              <a:rPr lang="zh-CN" altLang="en-US" smtClean="0"/>
              <a:t>2022/6/7</a:t>
            </a:fld>
            <a:endParaRPr lang="en-US"/>
          </a:p>
        </p:txBody>
      </p:sp>
      <p:sp>
        <p:nvSpPr>
          <p:cNvPr id="5" name="スライド番号プレースホルダー 4">
            <a:extLst>
              <a:ext uri="{FF2B5EF4-FFF2-40B4-BE49-F238E27FC236}">
                <a16:creationId xmlns:a16="http://schemas.microsoft.com/office/drawing/2014/main" id="{EDC7E20A-10E9-475A-8682-AC50C4FFCE5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22</a:t>
            </a:fld>
            <a:r>
              <a:rPr spc="-45"/>
              <a:t> </a:t>
            </a:r>
            <a:r>
              <a:rPr spc="-5"/>
              <a:t>-</a:t>
            </a:r>
            <a:endParaRPr spc="-5" dirty="0"/>
          </a:p>
        </p:txBody>
      </p:sp>
    </p:spTree>
    <p:extLst>
      <p:ext uri="{BB962C8B-B14F-4D97-AF65-F5344CB8AC3E}">
        <p14:creationId xmlns:p14="http://schemas.microsoft.com/office/powerpoint/2010/main" val="974754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4C408F5-3D4A-4A8A-967F-DDFDCCE6312E}"/>
              </a:ext>
            </a:extLst>
          </p:cNvPr>
          <p:cNvSpPr>
            <a:spLocks noGrp="1"/>
          </p:cNvSpPr>
          <p:nvPr>
            <p:ph type="title"/>
          </p:nvPr>
        </p:nvSpPr>
        <p:spPr/>
        <p:txBody>
          <a:bodyPr/>
          <a:lstStyle/>
          <a:p>
            <a:r>
              <a:rPr lang="ja-JP" altLang="en-US" dirty="0"/>
              <a:t>更新履歴</a:t>
            </a:r>
            <a:br>
              <a:rPr lang="en-US" altLang="ja-JP" dirty="0"/>
            </a:br>
            <a:br>
              <a:rPr lang="en-US" altLang="ja-JP" dirty="0"/>
            </a:br>
            <a:br>
              <a:rPr lang="en-US" altLang="ja-JP" dirty="0"/>
            </a:br>
            <a:endParaRPr lang="zh-CN" altLang="en-US" dirty="0"/>
          </a:p>
        </p:txBody>
      </p:sp>
      <p:sp>
        <p:nvSpPr>
          <p:cNvPr id="3" name="日期占位符 2">
            <a:extLst>
              <a:ext uri="{FF2B5EF4-FFF2-40B4-BE49-F238E27FC236}">
                <a16:creationId xmlns:a16="http://schemas.microsoft.com/office/drawing/2014/main" id="{CB577406-3945-4A6D-AD2B-63367EA865CC}"/>
              </a:ext>
            </a:extLst>
          </p:cNvPr>
          <p:cNvSpPr>
            <a:spLocks noGrp="1"/>
          </p:cNvSpPr>
          <p:nvPr>
            <p:ph type="dt" sz="half" idx="6"/>
          </p:nvPr>
        </p:nvSpPr>
        <p:spPr/>
        <p:txBody>
          <a:bodyPr/>
          <a:lstStyle/>
          <a:p>
            <a:fld id="{43BFB196-F959-4212-B41C-FB7C238BCB54}" type="datetime1">
              <a:rPr lang="zh-CN" altLang="en-US" smtClean="0"/>
              <a:t>2022/6/7</a:t>
            </a:fld>
            <a:endParaRPr lang="en-US"/>
          </a:p>
        </p:txBody>
      </p:sp>
      <p:graphicFrame>
        <p:nvGraphicFramePr>
          <p:cNvPr id="6" name="表格 4">
            <a:extLst>
              <a:ext uri="{FF2B5EF4-FFF2-40B4-BE49-F238E27FC236}">
                <a16:creationId xmlns:a16="http://schemas.microsoft.com/office/drawing/2014/main" id="{7BF16F50-7394-4A82-AE26-CF6B14C0296C}"/>
              </a:ext>
            </a:extLst>
          </p:cNvPr>
          <p:cNvGraphicFramePr>
            <a:graphicFrameLocks noGrp="1"/>
          </p:cNvGraphicFramePr>
          <p:nvPr>
            <p:extLst>
              <p:ext uri="{D42A27DB-BD31-4B8C-83A1-F6EECF244321}">
                <p14:modId xmlns:p14="http://schemas.microsoft.com/office/powerpoint/2010/main" val="3431409226"/>
              </p:ext>
            </p:extLst>
          </p:nvPr>
        </p:nvGraphicFramePr>
        <p:xfrm>
          <a:off x="315152" y="492443"/>
          <a:ext cx="11561695" cy="4258680"/>
        </p:xfrm>
        <a:graphic>
          <a:graphicData uri="http://schemas.openxmlformats.org/drawingml/2006/table">
            <a:tbl>
              <a:tblPr firstRow="1" bandRow="1">
                <a:tableStyleId>{5C22544A-7EE6-4342-B048-85BDC9FD1C3A}</a:tableStyleId>
              </a:tblPr>
              <a:tblGrid>
                <a:gridCol w="1710943">
                  <a:extLst>
                    <a:ext uri="{9D8B030D-6E8A-4147-A177-3AD203B41FA5}">
                      <a16:colId xmlns:a16="http://schemas.microsoft.com/office/drawing/2014/main" val="3370354385"/>
                    </a:ext>
                  </a:extLst>
                </a:gridCol>
                <a:gridCol w="8034660">
                  <a:extLst>
                    <a:ext uri="{9D8B030D-6E8A-4147-A177-3AD203B41FA5}">
                      <a16:colId xmlns:a16="http://schemas.microsoft.com/office/drawing/2014/main" val="3006470623"/>
                    </a:ext>
                  </a:extLst>
                </a:gridCol>
                <a:gridCol w="1816092">
                  <a:extLst>
                    <a:ext uri="{9D8B030D-6E8A-4147-A177-3AD203B41FA5}">
                      <a16:colId xmlns:a16="http://schemas.microsoft.com/office/drawing/2014/main" val="472525779"/>
                    </a:ext>
                  </a:extLst>
                </a:gridCol>
              </a:tblGrid>
              <a:tr h="425868">
                <a:tc>
                  <a:txBody>
                    <a:bodyPr/>
                    <a:lstStyle/>
                    <a:p>
                      <a:pPr algn="ctr"/>
                      <a:r>
                        <a:rPr lang="ja-JP" altLang="en-US" dirty="0">
                          <a:latin typeface="SimSun" panose="02010600030101010101" pitchFamily="2" charset="-122"/>
                          <a:ea typeface="SimSun" panose="02010600030101010101" pitchFamily="2" charset="-122"/>
                        </a:rPr>
                        <a:t>バージョン</a:t>
                      </a:r>
                      <a:endParaRPr lang="zh-CN" altLang="en-US" dirty="0">
                        <a:latin typeface="SimSun" panose="02010600030101010101" pitchFamily="2" charset="-122"/>
                        <a:ea typeface="SimSun" panose="02010600030101010101" pitchFamily="2" charset="-122"/>
                      </a:endParaRPr>
                    </a:p>
                  </a:txBody>
                  <a:tcPr/>
                </a:tc>
                <a:tc>
                  <a:txBody>
                    <a:bodyPr/>
                    <a:lstStyle/>
                    <a:p>
                      <a:pPr algn="ctr"/>
                      <a:r>
                        <a:rPr lang="ja-JP" altLang="en-US" dirty="0">
                          <a:latin typeface="SimSun" panose="02010600030101010101" pitchFamily="2" charset="-122"/>
                          <a:ea typeface="SimSun" panose="02010600030101010101" pitchFamily="2" charset="-122"/>
                        </a:rPr>
                        <a:t>更新要件</a:t>
                      </a:r>
                      <a:endParaRPr lang="zh-CN" altLang="en-US" dirty="0">
                        <a:latin typeface="SimSun" panose="02010600030101010101" pitchFamily="2" charset="-122"/>
                        <a:ea typeface="SimSun" panose="02010600030101010101" pitchFamily="2" charset="-122"/>
                      </a:endParaRPr>
                    </a:p>
                  </a:txBody>
                  <a:tcPr/>
                </a:tc>
                <a:tc>
                  <a:txBody>
                    <a:bodyPr/>
                    <a:lstStyle/>
                    <a:p>
                      <a:pPr algn="ctr"/>
                      <a:r>
                        <a:rPr lang="ja-JP" altLang="en-US" dirty="0">
                          <a:latin typeface="SimSun" panose="02010600030101010101" pitchFamily="2" charset="-122"/>
                          <a:ea typeface="SimSun" panose="02010600030101010101" pitchFamily="2" charset="-122"/>
                        </a:rPr>
                        <a:t>日付</a:t>
                      </a:r>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1258637187"/>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1343658315"/>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2942028836"/>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3182998428"/>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4247375646"/>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ja-JP" altLang="en-US" dirty="0">
                        <a:latin typeface="SimSun" panose="02010600030101010101" pitchFamily="2" charset="-122"/>
                        <a:ea typeface="SimSun" panose="02010600030101010101" pitchFamily="2" charset="-122"/>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943206869"/>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1489224541"/>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pPr marL="0"/>
                      <a:endParaRPr lang="zh-CN" altLang="en-US" dirty="0">
                        <a:solidFill>
                          <a:schemeClr val="dk1"/>
                        </a:solidFill>
                        <a:latin typeface="SimSun" panose="02010600030101010101" pitchFamily="2" charset="-122"/>
                        <a:ea typeface="SimSun" panose="02010600030101010101" pitchFamily="2" charset="-122"/>
                        <a:cs typeface="+mn-cs"/>
                      </a:endParaRPr>
                    </a:p>
                  </a:txBody>
                  <a:tcPr/>
                </a:tc>
                <a:tc>
                  <a:txBody>
                    <a:bodyPr/>
                    <a:lstStyle/>
                    <a:p>
                      <a:pPr marL="0"/>
                      <a:endParaRPr lang="zh-CN" altLang="en-US" dirty="0">
                        <a:solidFill>
                          <a:schemeClr val="dk1"/>
                        </a:solidFill>
                        <a:latin typeface="SimSun" panose="02010600030101010101" pitchFamily="2" charset="-122"/>
                        <a:ea typeface="SimSun" panose="02010600030101010101" pitchFamily="2" charset="-122"/>
                        <a:cs typeface="+mn-cs"/>
                      </a:endParaRPr>
                    </a:p>
                  </a:txBody>
                  <a:tcPr/>
                </a:tc>
                <a:extLst>
                  <a:ext uri="{0D108BD9-81ED-4DB2-BD59-A6C34878D82A}">
                    <a16:rowId xmlns:a16="http://schemas.microsoft.com/office/drawing/2014/main" val="1229519703"/>
                  </a:ext>
                </a:extLst>
              </a:tr>
              <a:tr h="425868">
                <a:tc>
                  <a:txBody>
                    <a:bodyPr/>
                    <a:lstStyle/>
                    <a:p>
                      <a:endParaRPr lang="zh-CN" altLang="en-US" dirty="0">
                        <a:latin typeface="SimSun" panose="02010600030101010101" pitchFamily="2" charset="-122"/>
                        <a:ea typeface="SimSun" panose="02010600030101010101" pitchFamily="2" charset="-122"/>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1126706897"/>
                  </a:ext>
                </a:extLst>
              </a:tr>
              <a:tr h="425868">
                <a:tc>
                  <a:txBody>
                    <a:bodyPr/>
                    <a:lstStyle/>
                    <a:p>
                      <a:r>
                        <a:rPr lang="ja-JP" altLang="en-US" dirty="0">
                          <a:latin typeface="SimSun" panose="02010600030101010101" pitchFamily="2" charset="-122"/>
                          <a:ea typeface="SimSun" panose="02010600030101010101" pitchFamily="2" charset="-122"/>
                        </a:rPr>
                        <a:t>０．１</a:t>
                      </a:r>
                      <a:endParaRPr lang="zh-CN" altLang="en-US" dirty="0">
                        <a:latin typeface="SimSun" panose="02010600030101010101" pitchFamily="2" charset="-122"/>
                        <a:ea typeface="SimSun" panose="02010600030101010101" pitchFamily="2" charset="-122"/>
                      </a:endParaRPr>
                    </a:p>
                  </a:txBody>
                  <a:tcPr/>
                </a:tc>
                <a:tc>
                  <a:txBody>
                    <a:bodyPr/>
                    <a:lstStyle/>
                    <a:p>
                      <a:r>
                        <a:rPr lang="ja-JP" altLang="en-US" dirty="0">
                          <a:latin typeface="SimSun" panose="02010600030101010101" pitchFamily="2" charset="-122"/>
                          <a:ea typeface="SimSun" panose="02010600030101010101" pitchFamily="2" charset="-122"/>
                        </a:rPr>
                        <a:t>課題洗出</a:t>
                      </a:r>
                      <a:endParaRPr lang="zh-CN" altLang="en-US" dirty="0">
                        <a:latin typeface="SimSun" panose="02010600030101010101" pitchFamily="2" charset="-122"/>
                        <a:ea typeface="SimSun" panose="02010600030101010101" pitchFamily="2" charset="-122"/>
                      </a:endParaRPr>
                    </a:p>
                  </a:txBody>
                  <a:tcPr/>
                </a:tc>
                <a:tc>
                  <a:txBody>
                    <a:bodyPr/>
                    <a:lstStyle/>
                    <a:p>
                      <a:r>
                        <a:rPr lang="en-US" altLang="ja-JP">
                          <a:latin typeface="SimSun" panose="02010600030101010101" pitchFamily="2" charset="-122"/>
                          <a:ea typeface="SimSun" panose="02010600030101010101" pitchFamily="2" charset="-122"/>
                        </a:rPr>
                        <a:t>2022/05/16</a:t>
                      </a:r>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3454455807"/>
                  </a:ext>
                </a:extLst>
              </a:tr>
            </a:tbl>
          </a:graphicData>
        </a:graphic>
      </p:graphicFrame>
      <p:sp>
        <p:nvSpPr>
          <p:cNvPr id="8" name="灯片编号占位符 31">
            <a:extLst>
              <a:ext uri="{FF2B5EF4-FFF2-40B4-BE49-F238E27FC236}">
                <a16:creationId xmlns:a16="http://schemas.microsoft.com/office/drawing/2014/main" id="{AE7566D4-1383-4E0B-B41C-8D3A10371F1F}"/>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3</a:t>
            </a:fld>
            <a:r>
              <a:rPr lang="ja-JP" altLang="en-US" spc="-45" dirty="0"/>
              <a:t>　</a:t>
            </a:r>
            <a:r>
              <a:rPr spc="-5" dirty="0"/>
              <a:t>-</a:t>
            </a:r>
          </a:p>
        </p:txBody>
      </p:sp>
    </p:spTree>
    <p:extLst>
      <p:ext uri="{BB962C8B-B14F-4D97-AF65-F5344CB8AC3E}">
        <p14:creationId xmlns:p14="http://schemas.microsoft.com/office/powerpoint/2010/main" val="1454131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E21CFE-C00B-4F4F-8854-197762DD9C63}"/>
              </a:ext>
            </a:extLst>
          </p:cNvPr>
          <p:cNvSpPr>
            <a:spLocks noGrp="1"/>
          </p:cNvSpPr>
          <p:nvPr>
            <p:ph type="title"/>
          </p:nvPr>
        </p:nvSpPr>
        <p:spPr/>
        <p:txBody>
          <a:bodyPr/>
          <a:lstStyle/>
          <a:p>
            <a:r>
              <a:rPr lang="ja-JP" altLang="en-US" dirty="0"/>
              <a:t>用語集</a:t>
            </a:r>
            <a:endParaRPr lang="zh-CN" altLang="en-US" dirty="0"/>
          </a:p>
        </p:txBody>
      </p:sp>
      <p:sp>
        <p:nvSpPr>
          <p:cNvPr id="4" name="日付プレースホルダー 3">
            <a:extLst>
              <a:ext uri="{FF2B5EF4-FFF2-40B4-BE49-F238E27FC236}">
                <a16:creationId xmlns:a16="http://schemas.microsoft.com/office/drawing/2014/main" id="{DDC84392-377F-449A-90F2-AFE502578B81}"/>
              </a:ext>
            </a:extLst>
          </p:cNvPr>
          <p:cNvSpPr>
            <a:spLocks noGrp="1"/>
          </p:cNvSpPr>
          <p:nvPr>
            <p:ph type="dt" sz="half" idx="6"/>
          </p:nvPr>
        </p:nvSpPr>
        <p:spPr/>
        <p:txBody>
          <a:bodyPr/>
          <a:lstStyle/>
          <a:p>
            <a:fld id="{9526FDD1-8544-47E2-9C82-740ED6BB3910}" type="datetime1">
              <a:rPr lang="zh-CN" altLang="en-US" smtClean="0"/>
              <a:t>2022/6/7</a:t>
            </a:fld>
            <a:endParaRPr lang="en-US"/>
          </a:p>
        </p:txBody>
      </p:sp>
      <p:sp>
        <p:nvSpPr>
          <p:cNvPr id="3" name="テキスト プレースホルダー 2">
            <a:extLst>
              <a:ext uri="{FF2B5EF4-FFF2-40B4-BE49-F238E27FC236}">
                <a16:creationId xmlns:a16="http://schemas.microsoft.com/office/drawing/2014/main" id="{C2DF603D-09F7-458D-9B77-36FED229FB3E}"/>
              </a:ext>
            </a:extLst>
          </p:cNvPr>
          <p:cNvSpPr>
            <a:spLocks noGrp="1"/>
          </p:cNvSpPr>
          <p:nvPr>
            <p:ph type="body" idx="4294967295"/>
          </p:nvPr>
        </p:nvSpPr>
        <p:spPr>
          <a:xfrm>
            <a:off x="0" y="557213"/>
            <a:ext cx="11539538" cy="369887"/>
          </a:xfrm>
        </p:spPr>
        <p:txBody>
          <a:bodyPr/>
          <a:lstStyle/>
          <a:p>
            <a:r>
              <a:rPr lang="ja-JP" altLang="en-US" dirty="0"/>
              <a:t>：</a:t>
            </a:r>
            <a:endParaRPr lang="zh-CN" altLang="en-US" dirty="0"/>
          </a:p>
        </p:txBody>
      </p:sp>
      <p:graphicFrame>
        <p:nvGraphicFramePr>
          <p:cNvPr id="6" name="表 6">
            <a:extLst>
              <a:ext uri="{FF2B5EF4-FFF2-40B4-BE49-F238E27FC236}">
                <a16:creationId xmlns:a16="http://schemas.microsoft.com/office/drawing/2014/main" id="{3F687A54-3B1F-4A6B-ADBC-BB24C27EF20D}"/>
              </a:ext>
            </a:extLst>
          </p:cNvPr>
          <p:cNvGraphicFramePr>
            <a:graphicFrameLocks noGrp="1"/>
          </p:cNvGraphicFramePr>
          <p:nvPr>
            <p:extLst>
              <p:ext uri="{D42A27DB-BD31-4B8C-83A1-F6EECF244321}">
                <p14:modId xmlns:p14="http://schemas.microsoft.com/office/powerpoint/2010/main" val="4098547160"/>
              </p:ext>
            </p:extLst>
          </p:nvPr>
        </p:nvGraphicFramePr>
        <p:xfrm>
          <a:off x="336546" y="557213"/>
          <a:ext cx="11518908" cy="5933440"/>
        </p:xfrm>
        <a:graphic>
          <a:graphicData uri="http://schemas.openxmlformats.org/drawingml/2006/table">
            <a:tbl>
              <a:tblPr firstRow="1" bandRow="1">
                <a:tableStyleId>{5C22544A-7EE6-4342-B048-85BDC9FD1C3A}</a:tableStyleId>
              </a:tblPr>
              <a:tblGrid>
                <a:gridCol w="1882219">
                  <a:extLst>
                    <a:ext uri="{9D8B030D-6E8A-4147-A177-3AD203B41FA5}">
                      <a16:colId xmlns:a16="http://schemas.microsoft.com/office/drawing/2014/main" val="3549405539"/>
                    </a:ext>
                  </a:extLst>
                </a:gridCol>
                <a:gridCol w="9636689">
                  <a:extLst>
                    <a:ext uri="{9D8B030D-6E8A-4147-A177-3AD203B41FA5}">
                      <a16:colId xmlns:a16="http://schemas.microsoft.com/office/drawing/2014/main" val="1400478059"/>
                    </a:ext>
                  </a:extLst>
                </a:gridCol>
              </a:tblGrid>
              <a:tr h="370840">
                <a:tc>
                  <a:txBody>
                    <a:bodyPr/>
                    <a:lstStyle/>
                    <a:p>
                      <a:r>
                        <a:rPr lang="ja-JP" altLang="en-US" dirty="0"/>
                        <a:t>略称表記</a:t>
                      </a:r>
                      <a:endParaRPr lang="zh-CN" altLang="en-US" dirty="0"/>
                    </a:p>
                  </a:txBody>
                  <a:tcPr/>
                </a:tc>
                <a:tc>
                  <a:txBody>
                    <a:bodyPr/>
                    <a:lstStyle/>
                    <a:p>
                      <a:endParaRPr lang="zh-CN" altLang="en-US"/>
                    </a:p>
                  </a:txBody>
                  <a:tcPr/>
                </a:tc>
                <a:extLst>
                  <a:ext uri="{0D108BD9-81ED-4DB2-BD59-A6C34878D82A}">
                    <a16:rowId xmlns:a16="http://schemas.microsoft.com/office/drawing/2014/main" val="3372371599"/>
                  </a:ext>
                </a:extLst>
              </a:tr>
              <a:tr h="370840">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772995975"/>
                  </a:ext>
                </a:extLst>
              </a:tr>
              <a:tr h="370840">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532916652"/>
                  </a:ext>
                </a:extLst>
              </a:tr>
              <a:tr h="370840">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584870634"/>
                  </a:ext>
                </a:extLst>
              </a:tr>
              <a:tr h="370840">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332583459"/>
                  </a:ext>
                </a:extLst>
              </a:tr>
              <a:tr h="370840">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975502518"/>
                  </a:ext>
                </a:extLst>
              </a:tr>
              <a:tr h="370840">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80907803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p>
                  </a:txBody>
                  <a:tcPr/>
                </a:tc>
                <a:extLst>
                  <a:ext uri="{0D108BD9-81ED-4DB2-BD59-A6C34878D82A}">
                    <a16:rowId xmlns:a16="http://schemas.microsoft.com/office/drawing/2014/main" val="124955894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p>
                  </a:txBody>
                  <a:tcPr/>
                </a:tc>
                <a:extLst>
                  <a:ext uri="{0D108BD9-81ED-4DB2-BD59-A6C34878D82A}">
                    <a16:rowId xmlns:a16="http://schemas.microsoft.com/office/drawing/2014/main" val="38227959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p>
                  </a:txBody>
                  <a:tcPr/>
                </a:tc>
                <a:extLst>
                  <a:ext uri="{0D108BD9-81ED-4DB2-BD59-A6C34878D82A}">
                    <a16:rowId xmlns:a16="http://schemas.microsoft.com/office/drawing/2014/main" val="416732020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p>
                  </a:txBody>
                  <a:tcPr/>
                </a:tc>
                <a:extLst>
                  <a:ext uri="{0D108BD9-81ED-4DB2-BD59-A6C34878D82A}">
                    <a16:rowId xmlns:a16="http://schemas.microsoft.com/office/drawing/2014/main" val="127704649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p>
                  </a:txBody>
                  <a:tcPr/>
                </a:tc>
                <a:extLst>
                  <a:ext uri="{0D108BD9-81ED-4DB2-BD59-A6C34878D82A}">
                    <a16:rowId xmlns:a16="http://schemas.microsoft.com/office/drawing/2014/main" val="144418711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p>
                  </a:txBody>
                  <a:tcPr/>
                </a:tc>
                <a:extLst>
                  <a:ext uri="{0D108BD9-81ED-4DB2-BD59-A6C34878D82A}">
                    <a16:rowId xmlns:a16="http://schemas.microsoft.com/office/drawing/2014/main" val="155908064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p>
                  </a:txBody>
                  <a:tcPr/>
                </a:tc>
                <a:extLst>
                  <a:ext uri="{0D108BD9-81ED-4DB2-BD59-A6C34878D82A}">
                    <a16:rowId xmlns:a16="http://schemas.microsoft.com/office/drawing/2014/main" val="383892776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p>
                  </a:txBody>
                  <a:tcPr/>
                </a:tc>
                <a:extLst>
                  <a:ext uri="{0D108BD9-81ED-4DB2-BD59-A6C34878D82A}">
                    <a16:rowId xmlns:a16="http://schemas.microsoft.com/office/drawing/2014/main" val="283973134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p>
                  </a:txBody>
                  <a:tcPr/>
                </a:tc>
                <a:extLst>
                  <a:ext uri="{0D108BD9-81ED-4DB2-BD59-A6C34878D82A}">
                    <a16:rowId xmlns:a16="http://schemas.microsoft.com/office/drawing/2014/main" val="871636704"/>
                  </a:ext>
                </a:extLst>
              </a:tr>
            </a:tbl>
          </a:graphicData>
        </a:graphic>
      </p:graphicFrame>
      <p:sp>
        <p:nvSpPr>
          <p:cNvPr id="7" name="灯片编号占位符 31">
            <a:extLst>
              <a:ext uri="{FF2B5EF4-FFF2-40B4-BE49-F238E27FC236}">
                <a16:creationId xmlns:a16="http://schemas.microsoft.com/office/drawing/2014/main" id="{19CF89FC-1A10-440A-A922-518B00F83C84}"/>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4</a:t>
            </a:fld>
            <a:r>
              <a:rPr lang="ja-JP" altLang="en-US" spc="-45" dirty="0"/>
              <a:t>　</a:t>
            </a:r>
            <a:r>
              <a:rPr spc="-5" dirty="0"/>
              <a:t>-</a:t>
            </a:r>
          </a:p>
        </p:txBody>
      </p:sp>
    </p:spTree>
    <p:extLst>
      <p:ext uri="{BB962C8B-B14F-4D97-AF65-F5344CB8AC3E}">
        <p14:creationId xmlns:p14="http://schemas.microsoft.com/office/powerpoint/2010/main" val="1194096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E2EE12-8581-4AC8-BA4E-F80B665ABEC2}"/>
              </a:ext>
            </a:extLst>
          </p:cNvPr>
          <p:cNvSpPr>
            <a:spLocks noGrp="1"/>
          </p:cNvSpPr>
          <p:nvPr>
            <p:ph type="title"/>
          </p:nvPr>
        </p:nvSpPr>
        <p:spPr>
          <a:xfrm>
            <a:off x="316983" y="-16805"/>
            <a:ext cx="11540249" cy="492443"/>
          </a:xfrm>
        </p:spPr>
        <p:txBody>
          <a:bodyPr/>
          <a:lstStyle/>
          <a:p>
            <a:r>
              <a:rPr lang="ja-JP" altLang="en-US" dirty="0"/>
              <a:t>参考文献：</a:t>
            </a:r>
            <a:r>
              <a:rPr kumimoji="1" lang="ja-JP" altLang="en-US" dirty="0"/>
              <a:t>経済</a:t>
            </a:r>
          </a:p>
        </p:txBody>
      </p:sp>
      <p:sp>
        <p:nvSpPr>
          <p:cNvPr id="3" name="テキスト プレースホルダー 2">
            <a:extLst>
              <a:ext uri="{FF2B5EF4-FFF2-40B4-BE49-F238E27FC236}">
                <a16:creationId xmlns:a16="http://schemas.microsoft.com/office/drawing/2014/main" id="{D3FC95F3-79D6-46AC-AED5-2E8D6DFA9557}"/>
              </a:ext>
            </a:extLst>
          </p:cNvPr>
          <p:cNvSpPr>
            <a:spLocks noGrp="1"/>
          </p:cNvSpPr>
          <p:nvPr>
            <p:ph type="body" idx="1"/>
          </p:nvPr>
        </p:nvSpPr>
        <p:spPr>
          <a:xfrm>
            <a:off x="316983" y="557909"/>
            <a:ext cx="11540249" cy="738664"/>
          </a:xfrm>
        </p:spPr>
        <p:txBody>
          <a:bodyPr/>
          <a:lstStyle/>
          <a:p>
            <a:r>
              <a:rPr kumimoji="1" lang="en-US" altLang="ja-JP" dirty="0"/>
              <a:t>Q&amp;A</a:t>
            </a:r>
            <a:r>
              <a:rPr kumimoji="1" lang="ja-JP" altLang="en-US" dirty="0"/>
              <a:t>日本経済のニュースがわかる</a:t>
            </a:r>
            <a:r>
              <a:rPr kumimoji="1" lang="en-US" altLang="ja-JP" dirty="0"/>
              <a:t>!  2022</a:t>
            </a:r>
            <a:r>
              <a:rPr kumimoji="1" lang="ja-JP" altLang="en-US" dirty="0"/>
              <a:t>年版</a:t>
            </a:r>
            <a:endParaRPr kumimoji="1" lang="en-US" altLang="ja-JP" dirty="0"/>
          </a:p>
          <a:p>
            <a:r>
              <a:rPr kumimoji="1" lang="ja-JP" altLang="en-US"/>
              <a:t>日本経済の長期停滞 </a:t>
            </a:r>
            <a:endParaRPr kumimoji="1" lang="ja-JP" altLang="en-US" dirty="0"/>
          </a:p>
        </p:txBody>
      </p:sp>
      <p:sp>
        <p:nvSpPr>
          <p:cNvPr id="4" name="日付プレースホルダー 3">
            <a:extLst>
              <a:ext uri="{FF2B5EF4-FFF2-40B4-BE49-F238E27FC236}">
                <a16:creationId xmlns:a16="http://schemas.microsoft.com/office/drawing/2014/main" id="{BFAA25AB-3510-4F93-B0E5-261C7A69A4E9}"/>
              </a:ext>
            </a:extLst>
          </p:cNvPr>
          <p:cNvSpPr>
            <a:spLocks noGrp="1"/>
          </p:cNvSpPr>
          <p:nvPr>
            <p:ph type="dt" sz="half" idx="6"/>
          </p:nvPr>
        </p:nvSpPr>
        <p:spPr/>
        <p:txBody>
          <a:bodyPr/>
          <a:lstStyle/>
          <a:p>
            <a:fld id="{9526FDD1-8544-47E2-9C82-740ED6BB3910}" type="datetime1">
              <a:rPr lang="zh-CN" altLang="en-US" smtClean="0"/>
              <a:t>2022/6/7</a:t>
            </a:fld>
            <a:endParaRPr lang="en-US"/>
          </a:p>
        </p:txBody>
      </p:sp>
      <p:sp>
        <p:nvSpPr>
          <p:cNvPr id="5" name="スライド番号プレースホルダー 4">
            <a:extLst>
              <a:ext uri="{FF2B5EF4-FFF2-40B4-BE49-F238E27FC236}">
                <a16:creationId xmlns:a16="http://schemas.microsoft.com/office/drawing/2014/main" id="{265A367A-9BB2-464E-98A5-8F4F544FD9B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a:t>
            </a:fld>
            <a:r>
              <a:rPr spc="-45"/>
              <a:t> </a:t>
            </a:r>
            <a:r>
              <a:rPr spc="-5"/>
              <a:t>-</a:t>
            </a:r>
            <a:endParaRPr spc="-5" dirty="0"/>
          </a:p>
        </p:txBody>
      </p:sp>
    </p:spTree>
    <p:extLst>
      <p:ext uri="{BB962C8B-B14F-4D97-AF65-F5344CB8AC3E}">
        <p14:creationId xmlns:p14="http://schemas.microsoft.com/office/powerpoint/2010/main" val="3893294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105A862C-5752-4541-9CC8-68769D2E774E}"/>
              </a:ext>
            </a:extLst>
          </p:cNvPr>
          <p:cNvSpPr>
            <a:spLocks noGrp="1"/>
          </p:cNvSpPr>
          <p:nvPr>
            <p:ph type="title"/>
          </p:nvPr>
        </p:nvSpPr>
        <p:spPr>
          <a:xfrm>
            <a:off x="831850" y="3639145"/>
            <a:ext cx="10515600" cy="923330"/>
          </a:xfrm>
        </p:spPr>
        <p:txBody>
          <a:bodyPr/>
          <a:lstStyle/>
          <a:p>
            <a:r>
              <a:rPr lang="ja-JP" altLang="en-US" dirty="0"/>
              <a:t>目次</a:t>
            </a:r>
          </a:p>
        </p:txBody>
      </p:sp>
      <p:sp>
        <p:nvSpPr>
          <p:cNvPr id="6" name="テキスト プレースホルダー 5">
            <a:extLst>
              <a:ext uri="{FF2B5EF4-FFF2-40B4-BE49-F238E27FC236}">
                <a16:creationId xmlns:a16="http://schemas.microsoft.com/office/drawing/2014/main" id="{DBB61588-EB7E-4A1E-A976-6328C1EDFD0B}"/>
              </a:ext>
            </a:extLst>
          </p:cNvPr>
          <p:cNvSpPr>
            <a:spLocks noGrp="1"/>
          </p:cNvSpPr>
          <p:nvPr>
            <p:ph type="body" idx="1"/>
          </p:nvPr>
        </p:nvSpPr>
        <p:spPr>
          <a:xfrm>
            <a:off x="831850" y="4589463"/>
            <a:ext cx="10515600" cy="369332"/>
          </a:xfrm>
        </p:spPr>
        <p:txBody>
          <a:bodyPr/>
          <a:lstStyle/>
          <a:p>
            <a:r>
              <a:rPr lang="ja-JP" altLang="en-US" dirty="0"/>
              <a:t>修正中</a:t>
            </a:r>
          </a:p>
        </p:txBody>
      </p:sp>
      <p:sp>
        <p:nvSpPr>
          <p:cNvPr id="3" name="日付プレースホルダー 2">
            <a:extLst>
              <a:ext uri="{FF2B5EF4-FFF2-40B4-BE49-F238E27FC236}">
                <a16:creationId xmlns:a16="http://schemas.microsoft.com/office/drawing/2014/main" id="{8E7D9172-F814-4951-B5C1-CD64A0D6D490}"/>
              </a:ext>
            </a:extLst>
          </p:cNvPr>
          <p:cNvSpPr>
            <a:spLocks noGrp="1"/>
          </p:cNvSpPr>
          <p:nvPr>
            <p:ph type="dt" sz="half" idx="10"/>
          </p:nvPr>
        </p:nvSpPr>
        <p:spPr/>
        <p:txBody>
          <a:bodyPr/>
          <a:lstStyle/>
          <a:p>
            <a:fld id="{F80A0BA5-CE47-470D-91AB-CBF149FD40F7}" type="datetime1">
              <a:rPr lang="zh-CN" altLang="en-US" smtClean="0"/>
              <a:t>2022/6/7</a:t>
            </a:fld>
            <a:endParaRPr lang="en-US"/>
          </a:p>
        </p:txBody>
      </p:sp>
      <p:sp>
        <p:nvSpPr>
          <p:cNvPr id="7" name="灯片编号占位符 31">
            <a:extLst>
              <a:ext uri="{FF2B5EF4-FFF2-40B4-BE49-F238E27FC236}">
                <a16:creationId xmlns:a16="http://schemas.microsoft.com/office/drawing/2014/main" id="{D4080BA7-5CC5-4316-9911-416DF3D85221}"/>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6</a:t>
            </a:fld>
            <a:r>
              <a:rPr lang="ja-JP" altLang="en-US" spc="-45" dirty="0"/>
              <a:t>　</a:t>
            </a:r>
            <a:r>
              <a:rPr spc="-5" dirty="0"/>
              <a:t>-</a:t>
            </a:r>
          </a:p>
        </p:txBody>
      </p:sp>
    </p:spTree>
    <p:extLst>
      <p:ext uri="{BB962C8B-B14F-4D97-AF65-F5344CB8AC3E}">
        <p14:creationId xmlns:p14="http://schemas.microsoft.com/office/powerpoint/2010/main" val="2758140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5439921" cy="5696601"/>
          </a:xfrm>
        </p:spPr>
        <p:txBody>
          <a:bodyPr/>
          <a:lstStyle/>
          <a:p>
            <a:pPr marL="342900" indent="-342900">
              <a:buFont typeface="Wingdings" panose="05000000000000000000" pitchFamily="2" charset="2"/>
              <a:buChar char="l"/>
            </a:pPr>
            <a:r>
              <a:rPr lang="ja-JP" altLang="en-US" sz="2400" dirty="0">
                <a:highlight>
                  <a:srgbClr val="00FF00"/>
                </a:highlight>
                <a:latin typeface="+mn-ea"/>
              </a:rPr>
              <a:t>リスク洗出・課題整理</a:t>
            </a:r>
            <a:endParaRPr lang="en-US" altLang="ja-JP" sz="2400" dirty="0">
              <a:highlight>
                <a:srgbClr val="00FF00"/>
              </a:highlight>
              <a:latin typeface="+mn-ea"/>
            </a:endParaRPr>
          </a:p>
          <a:p>
            <a:pPr marL="342900" indent="-342900">
              <a:buFont typeface="Wingdings" panose="05000000000000000000" pitchFamily="2" charset="2"/>
              <a:buChar char="l"/>
            </a:pPr>
            <a:r>
              <a:rPr lang="ja-JP" altLang="en-US" sz="2400" dirty="0">
                <a:latin typeface="+mn-ea"/>
              </a:rPr>
              <a:t>施策ゴール設定（</a:t>
            </a:r>
            <a:r>
              <a:rPr lang="en-US" altLang="ja-JP" sz="2400" b="0" i="0" dirty="0">
                <a:solidFill>
                  <a:srgbClr val="333333"/>
                </a:solidFill>
                <a:effectLst/>
                <a:latin typeface="+mn-ea"/>
              </a:rPr>
              <a:t>Objectives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課題の解消対策</a:t>
            </a:r>
            <a:endParaRPr lang="en-US" altLang="ja-JP" sz="2400" dirty="0">
              <a:latin typeface="+mn-ea"/>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ü"/>
            </a:pPr>
            <a:r>
              <a:rPr lang="ja-JP" altLang="en-US" sz="2400" b="1" dirty="0">
                <a:highlight>
                  <a:srgbClr val="00FF00"/>
                </a:highlight>
              </a:rPr>
              <a:t>ＸＸＸＸＸＸ</a:t>
            </a:r>
            <a:endParaRPr lang="ja-JP" altLang="en-US"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2022/6/7</a:t>
            </a:fld>
            <a:endParaRPr lang="en-US"/>
          </a:p>
        </p:txBody>
      </p:sp>
      <p:sp>
        <p:nvSpPr>
          <p:cNvPr id="7" name="灯片编号占位符 31">
            <a:extLst>
              <a:ext uri="{FF2B5EF4-FFF2-40B4-BE49-F238E27FC236}">
                <a16:creationId xmlns:a16="http://schemas.microsoft.com/office/drawing/2014/main" id="{BAD13144-0567-472B-B245-B6FF946B691F}"/>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7</a:t>
            </a:fld>
            <a:r>
              <a:rPr lang="ja-JP" altLang="en-US" spc="-45" dirty="0"/>
              <a:t>　</a:t>
            </a:r>
            <a:r>
              <a:rPr spc="-5" dirty="0"/>
              <a:t>-</a:t>
            </a:r>
          </a:p>
        </p:txBody>
      </p:sp>
      <p:sp>
        <p:nvSpPr>
          <p:cNvPr id="8" name="吹き出し: 角を丸めた四角形 7">
            <a:extLst>
              <a:ext uri="{FF2B5EF4-FFF2-40B4-BE49-F238E27FC236}">
                <a16:creationId xmlns:a16="http://schemas.microsoft.com/office/drawing/2014/main" id="{AC5B1A66-3218-B215-0DD8-BE6D2AA10836}"/>
              </a:ext>
            </a:extLst>
          </p:cNvPr>
          <p:cNvSpPr/>
          <p:nvPr/>
        </p:nvSpPr>
        <p:spPr>
          <a:xfrm>
            <a:off x="2690949" y="3605349"/>
            <a:ext cx="7289074" cy="1201782"/>
          </a:xfrm>
          <a:prstGeom prst="wedgeRoundRectCallout">
            <a:avLst>
              <a:gd name="adj1" fmla="val -59001"/>
              <a:gd name="adj2" fmla="val 10271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このページは編集待ち、</a:t>
            </a:r>
            <a:endParaRPr lang="en-US" altLang="ja-JP" dirty="0"/>
          </a:p>
          <a:p>
            <a:pPr algn="ctr"/>
            <a:r>
              <a:rPr lang="ja-JP" altLang="en-US" sz="3200" dirty="0">
                <a:latin typeface="MS Mincho" panose="02020609040205080304" pitchFamily="49" charset="-128"/>
                <a:ea typeface="MS Mincho" panose="02020609040205080304" pitchFamily="49" charset="-128"/>
              </a:rPr>
              <a:t>「実現対策」を確認してください</a:t>
            </a:r>
            <a:endParaRPr kumimoji="1" lang="ja-JP" altLang="en-US" sz="3200"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2984660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36BF521A-CB6B-438A-B541-57824316C9D8}"/>
              </a:ext>
            </a:extLst>
          </p:cNvPr>
          <p:cNvSpPr>
            <a:spLocks noGrp="1"/>
          </p:cNvSpPr>
          <p:nvPr>
            <p:ph type="title"/>
          </p:nvPr>
        </p:nvSpPr>
        <p:spPr>
          <a:xfrm>
            <a:off x="831850" y="3639145"/>
            <a:ext cx="10515600" cy="923330"/>
          </a:xfrm>
        </p:spPr>
        <p:txBody>
          <a:bodyPr/>
          <a:lstStyle/>
          <a:p>
            <a:r>
              <a:rPr lang="ja-JP" altLang="en-US" dirty="0"/>
              <a:t>点検中</a:t>
            </a:r>
          </a:p>
        </p:txBody>
      </p:sp>
      <p:sp>
        <p:nvSpPr>
          <p:cNvPr id="7" name="テキスト プレースホルダー 6">
            <a:extLst>
              <a:ext uri="{FF2B5EF4-FFF2-40B4-BE49-F238E27FC236}">
                <a16:creationId xmlns:a16="http://schemas.microsoft.com/office/drawing/2014/main" id="{B0B735C9-AC21-4412-87C6-590C454489FA}"/>
              </a:ext>
            </a:extLst>
          </p:cNvPr>
          <p:cNvSpPr>
            <a:spLocks noGrp="1"/>
          </p:cNvSpPr>
          <p:nvPr>
            <p:ph type="body" idx="1"/>
          </p:nvPr>
        </p:nvSpPr>
        <p:spPr>
          <a:xfrm>
            <a:off x="831850" y="4589463"/>
            <a:ext cx="10515600" cy="1107996"/>
          </a:xfrm>
        </p:spPr>
        <p:txBody>
          <a:bodyPr/>
          <a:lstStyle/>
          <a:p>
            <a:r>
              <a:rPr lang="ja-JP" altLang="en-US" dirty="0"/>
              <a:t>順：</a:t>
            </a:r>
            <a:endParaRPr lang="en-US" altLang="ja-JP" dirty="0"/>
          </a:p>
          <a:p>
            <a:r>
              <a:rPr lang="ja-JP" altLang="en-US" dirty="0"/>
              <a:t>緊急度の高➡低</a:t>
            </a:r>
            <a:endParaRPr lang="en-US" altLang="ja-JP" dirty="0"/>
          </a:p>
          <a:p>
            <a:r>
              <a:rPr lang="ja-JP" altLang="en-US" dirty="0"/>
              <a:t>重要度の高➡低</a:t>
            </a:r>
            <a:endParaRPr lang="en-US" altLang="ja-JP" dirty="0"/>
          </a:p>
        </p:txBody>
      </p:sp>
      <p:sp>
        <p:nvSpPr>
          <p:cNvPr id="4" name="日付プレースホルダー 3">
            <a:extLst>
              <a:ext uri="{FF2B5EF4-FFF2-40B4-BE49-F238E27FC236}">
                <a16:creationId xmlns:a16="http://schemas.microsoft.com/office/drawing/2014/main" id="{C5573679-4560-494E-B90B-8F70A061EC7B}"/>
              </a:ext>
            </a:extLst>
          </p:cNvPr>
          <p:cNvSpPr>
            <a:spLocks noGrp="1"/>
          </p:cNvSpPr>
          <p:nvPr>
            <p:ph type="dt" sz="half" idx="10"/>
          </p:nvPr>
        </p:nvSpPr>
        <p:spPr/>
        <p:txBody>
          <a:bodyPr/>
          <a:lstStyle/>
          <a:p>
            <a:fld id="{7741A87D-8854-4856-A598-5B71DC96129A}" type="datetime1">
              <a:rPr kumimoji="1" lang="zh-CN" altLang="en-US" smtClean="0"/>
              <a:t>2022/6/7</a:t>
            </a:fld>
            <a:endParaRPr kumimoji="1" lang="ja-JP" altLang="en-US"/>
          </a:p>
        </p:txBody>
      </p:sp>
      <p:sp>
        <p:nvSpPr>
          <p:cNvPr id="8" name="灯片编号占位符 31">
            <a:extLst>
              <a:ext uri="{FF2B5EF4-FFF2-40B4-BE49-F238E27FC236}">
                <a16:creationId xmlns:a16="http://schemas.microsoft.com/office/drawing/2014/main" id="{B55C9BA1-331A-4EB0-A3B3-8F350CDD8A26}"/>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8</a:t>
            </a:fld>
            <a:r>
              <a:rPr lang="ja-JP" altLang="en-US" spc="-45" dirty="0"/>
              <a:t>　</a:t>
            </a:r>
            <a:r>
              <a:rPr spc="-5" dirty="0"/>
              <a:t>-</a:t>
            </a:r>
          </a:p>
        </p:txBody>
      </p:sp>
    </p:spTree>
    <p:extLst>
      <p:ext uri="{BB962C8B-B14F-4D97-AF65-F5344CB8AC3E}">
        <p14:creationId xmlns:p14="http://schemas.microsoft.com/office/powerpoint/2010/main" val="3765761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43D794-4F98-4339-9A9F-8C58F41257D1}"/>
              </a:ext>
            </a:extLst>
          </p:cNvPr>
          <p:cNvSpPr>
            <a:spLocks noGrp="1"/>
          </p:cNvSpPr>
          <p:nvPr>
            <p:ph type="title"/>
          </p:nvPr>
        </p:nvSpPr>
        <p:spPr>
          <a:xfrm>
            <a:off x="316983" y="-16805"/>
            <a:ext cx="11540249" cy="492443"/>
          </a:xfrm>
        </p:spPr>
        <p:txBody>
          <a:bodyPr/>
          <a:lstStyle/>
          <a:p>
            <a:r>
              <a:rPr kumimoji="1" lang="ja-JP" altLang="en-US" dirty="0"/>
              <a:t>ＸＸＸＸＸＸ</a:t>
            </a:r>
          </a:p>
        </p:txBody>
      </p:sp>
      <p:sp>
        <p:nvSpPr>
          <p:cNvPr id="3" name="テキスト プレースホルダー 2">
            <a:extLst>
              <a:ext uri="{FF2B5EF4-FFF2-40B4-BE49-F238E27FC236}">
                <a16:creationId xmlns:a16="http://schemas.microsoft.com/office/drawing/2014/main" id="{82007757-01FF-4149-8379-269D21136825}"/>
              </a:ext>
            </a:extLst>
          </p:cNvPr>
          <p:cNvSpPr>
            <a:spLocks noGrp="1"/>
          </p:cNvSpPr>
          <p:nvPr>
            <p:ph type="body" idx="1"/>
          </p:nvPr>
        </p:nvSpPr>
        <p:spPr>
          <a:xfrm>
            <a:off x="316983" y="557909"/>
            <a:ext cx="11540249" cy="738664"/>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ＸＸＸＸＸＸ</a:t>
            </a:r>
          </a:p>
        </p:txBody>
      </p:sp>
      <p:sp>
        <p:nvSpPr>
          <p:cNvPr id="4" name="日付プレースホルダー 3">
            <a:extLst>
              <a:ext uri="{FF2B5EF4-FFF2-40B4-BE49-F238E27FC236}">
                <a16:creationId xmlns:a16="http://schemas.microsoft.com/office/drawing/2014/main" id="{7342FDE8-BA02-4A9F-A969-D1425F167369}"/>
              </a:ext>
            </a:extLst>
          </p:cNvPr>
          <p:cNvSpPr>
            <a:spLocks noGrp="1"/>
          </p:cNvSpPr>
          <p:nvPr>
            <p:ph type="dt" sz="half" idx="6"/>
          </p:nvPr>
        </p:nvSpPr>
        <p:spPr/>
        <p:txBody>
          <a:bodyPr/>
          <a:lstStyle/>
          <a:p>
            <a:fld id="{9526FDD1-8544-47E2-9C82-740ED6BB3910}" type="datetime1">
              <a:rPr lang="zh-CN" altLang="en-US" smtClean="0"/>
              <a:t>2022/6/7</a:t>
            </a:fld>
            <a:endParaRPr lang="en-US"/>
          </a:p>
        </p:txBody>
      </p:sp>
      <p:sp>
        <p:nvSpPr>
          <p:cNvPr id="6" name="灯片编号占位符 31">
            <a:extLst>
              <a:ext uri="{FF2B5EF4-FFF2-40B4-BE49-F238E27FC236}">
                <a16:creationId xmlns:a16="http://schemas.microsoft.com/office/drawing/2014/main" id="{E5C0DC1E-2B1D-491D-8E03-1EC6ED3075B7}"/>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9</a:t>
            </a:fld>
            <a:r>
              <a:rPr lang="ja-JP" altLang="en-US" spc="-45" dirty="0"/>
              <a:t>　</a:t>
            </a:r>
            <a:r>
              <a:rPr spc="-5" dirty="0"/>
              <a:t>-</a:t>
            </a:r>
          </a:p>
        </p:txBody>
      </p:sp>
      <p:sp>
        <p:nvSpPr>
          <p:cNvPr id="7" name="吹き出し: 角を丸めた四角形 6">
            <a:extLst>
              <a:ext uri="{FF2B5EF4-FFF2-40B4-BE49-F238E27FC236}">
                <a16:creationId xmlns:a16="http://schemas.microsoft.com/office/drawing/2014/main" id="{036A597F-D42A-0644-4B5C-FD39F2EBEBB3}"/>
              </a:ext>
            </a:extLst>
          </p:cNvPr>
          <p:cNvSpPr/>
          <p:nvPr/>
        </p:nvSpPr>
        <p:spPr>
          <a:xfrm>
            <a:off x="2690949" y="3605349"/>
            <a:ext cx="7289074" cy="1201782"/>
          </a:xfrm>
          <a:prstGeom prst="wedgeRoundRectCallout">
            <a:avLst>
              <a:gd name="adj1" fmla="val -59001"/>
              <a:gd name="adj2" fmla="val 10271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このページは編集待ち、</a:t>
            </a:r>
            <a:endParaRPr lang="en-US" altLang="ja-JP" dirty="0"/>
          </a:p>
          <a:p>
            <a:pPr algn="ctr"/>
            <a:r>
              <a:rPr lang="ja-JP" altLang="en-US" sz="3200" dirty="0">
                <a:latin typeface="MS Mincho" panose="02020609040205080304" pitchFamily="49" charset="-128"/>
                <a:ea typeface="MS Mincho" panose="02020609040205080304" pitchFamily="49" charset="-128"/>
              </a:rPr>
              <a:t>「実現対策」を確認してください</a:t>
            </a:r>
            <a:endParaRPr kumimoji="1" lang="ja-JP" altLang="en-US" sz="3200"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74042833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5798</TotalTime>
  <Words>764</Words>
  <Application>Microsoft Office PowerPoint</Application>
  <PresentationFormat>宽屏</PresentationFormat>
  <Paragraphs>170</Paragraphs>
  <Slides>22</Slides>
  <Notes>9</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22</vt:i4>
      </vt:variant>
    </vt:vector>
  </HeadingPairs>
  <TitlesOfParts>
    <vt:vector size="32" baseType="lpstr">
      <vt:lpstr>Meiryo</vt:lpstr>
      <vt:lpstr>MS Mincho</vt:lpstr>
      <vt:lpstr>ＭＳ Ｐゴシック</vt:lpstr>
      <vt:lpstr>宋体</vt:lpstr>
      <vt:lpstr>宋体</vt:lpstr>
      <vt:lpstr>等线</vt:lpstr>
      <vt:lpstr>Calibri</vt:lpstr>
      <vt:lpstr>Times New Roman</vt:lpstr>
      <vt:lpstr>Wingdings</vt:lpstr>
      <vt:lpstr>Office Theme</vt:lpstr>
      <vt:lpstr>コミュニケーション・メディア</vt:lpstr>
      <vt:lpstr>重要説明   </vt:lpstr>
      <vt:lpstr>更新履歴   </vt:lpstr>
      <vt:lpstr>用語集</vt:lpstr>
      <vt:lpstr>参考文献：経済</vt:lpstr>
      <vt:lpstr>目次</vt:lpstr>
      <vt:lpstr>目次</vt:lpstr>
      <vt:lpstr>点検中</vt:lpstr>
      <vt:lpstr>ＸＸＸＸＸＸ</vt:lpstr>
      <vt:lpstr>施策ゴール設定（Objectives）</vt:lpstr>
      <vt:lpstr>２０３０年に　2倍？</vt:lpstr>
      <vt:lpstr>実現対策</vt:lpstr>
      <vt:lpstr>円高</vt:lpstr>
      <vt:lpstr>給料</vt:lpstr>
      <vt:lpstr>投資</vt:lpstr>
      <vt:lpstr>日本政府省庁の公開資料</vt:lpstr>
      <vt:lpstr>内閣府</vt:lpstr>
      <vt:lpstr>総務省</vt:lpstr>
      <vt:lpstr>文部科学省</vt:lpstr>
      <vt:lpstr>厚生労働省</vt:lpstr>
      <vt:lpstr>国土交通省</vt:lpstr>
      <vt:lpstr>法令</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トランスコスモス業務改善</dc:title>
  <dc:creator>孫　樹斌</dc:creator>
  <cp:lastModifiedBy>Japan Sun Shubin</cp:lastModifiedBy>
  <cp:revision>1647</cp:revision>
  <cp:lastPrinted>2022-02-04T10:31:37Z</cp:lastPrinted>
  <dcterms:created xsi:type="dcterms:W3CDTF">2021-07-14T02:05:05Z</dcterms:created>
  <dcterms:modified xsi:type="dcterms:W3CDTF">2022-06-07T03:55:29Z</dcterms:modified>
</cp:coreProperties>
</file>