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141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9"/>
  </p:notesMasterIdLst>
  <p:handoutMasterIdLst>
    <p:handoutMasterId r:id="rId150"/>
  </p:handoutMasterIdLst>
  <p:sldIdLst>
    <p:sldId id="256" r:id="rId2"/>
    <p:sldId id="670" r:id="rId3"/>
    <p:sldId id="767" r:id="rId4"/>
    <p:sldId id="700" r:id="rId5"/>
    <p:sldId id="267" r:id="rId6"/>
    <p:sldId id="782" r:id="rId7"/>
    <p:sldId id="729" r:id="rId8"/>
    <p:sldId id="730" r:id="rId9"/>
    <p:sldId id="731" r:id="rId10"/>
    <p:sldId id="733" r:id="rId11"/>
    <p:sldId id="732" r:id="rId12"/>
    <p:sldId id="688" r:id="rId13"/>
    <p:sldId id="689" r:id="rId14"/>
    <p:sldId id="685" r:id="rId15"/>
    <p:sldId id="734" r:id="rId16"/>
    <p:sldId id="785" r:id="rId17"/>
    <p:sldId id="784" r:id="rId18"/>
    <p:sldId id="695" r:id="rId19"/>
    <p:sldId id="735" r:id="rId20"/>
    <p:sldId id="736" r:id="rId21"/>
    <p:sldId id="705" r:id="rId22"/>
    <p:sldId id="777" r:id="rId23"/>
    <p:sldId id="630" r:id="rId24"/>
    <p:sldId id="728" r:id="rId25"/>
    <p:sldId id="738" r:id="rId26"/>
    <p:sldId id="739" r:id="rId27"/>
    <p:sldId id="706" r:id="rId28"/>
    <p:sldId id="690" r:id="rId29"/>
    <p:sldId id="783" r:id="rId30"/>
    <p:sldId id="679" r:id="rId31"/>
    <p:sldId id="602" r:id="rId32"/>
    <p:sldId id="737" r:id="rId33"/>
    <p:sldId id="684" r:id="rId34"/>
    <p:sldId id="681" r:id="rId35"/>
    <p:sldId id="680" r:id="rId36"/>
    <p:sldId id="786" r:id="rId37"/>
    <p:sldId id="600" r:id="rId38"/>
    <p:sldId id="683" r:id="rId39"/>
    <p:sldId id="622" r:id="rId40"/>
    <p:sldId id="598" r:id="rId41"/>
    <p:sldId id="601" r:id="rId42"/>
    <p:sldId id="599" r:id="rId43"/>
    <p:sldId id="603" r:id="rId44"/>
    <p:sldId id="647" r:id="rId45"/>
    <p:sldId id="715" r:id="rId46"/>
    <p:sldId id="625" r:id="rId47"/>
    <p:sldId id="627" r:id="rId48"/>
    <p:sldId id="668" r:id="rId49"/>
    <p:sldId id="780" r:id="rId50"/>
    <p:sldId id="779" r:id="rId51"/>
    <p:sldId id="781" r:id="rId52"/>
    <p:sldId id="788" r:id="rId53"/>
    <p:sldId id="628" r:id="rId54"/>
    <p:sldId id="665" r:id="rId55"/>
    <p:sldId id="703" r:id="rId56"/>
    <p:sldId id="702" r:id="rId57"/>
    <p:sldId id="773" r:id="rId58"/>
    <p:sldId id="595" r:id="rId59"/>
    <p:sldId id="765" r:id="rId60"/>
    <p:sldId id="311" r:id="rId61"/>
    <p:sldId id="764" r:id="rId62"/>
    <p:sldId id="704" r:id="rId63"/>
    <p:sldId id="653" r:id="rId64"/>
    <p:sldId id="674" r:id="rId65"/>
    <p:sldId id="312" r:id="rId66"/>
    <p:sldId id="676" r:id="rId67"/>
    <p:sldId id="652" r:id="rId68"/>
    <p:sldId id="677" r:id="rId69"/>
    <p:sldId id="678" r:id="rId70"/>
    <p:sldId id="664" r:id="rId71"/>
    <p:sldId id="708" r:id="rId72"/>
    <p:sldId id="741" r:id="rId73"/>
    <p:sldId id="259" r:id="rId74"/>
    <p:sldId id="774" r:id="rId75"/>
    <p:sldId id="643" r:id="rId76"/>
    <p:sldId id="742" r:id="rId77"/>
    <p:sldId id="279" r:id="rId78"/>
    <p:sldId id="633" r:id="rId79"/>
    <p:sldId id="271" r:id="rId80"/>
    <p:sldId id="368" r:id="rId81"/>
    <p:sldId id="641" r:id="rId82"/>
    <p:sldId id="596" r:id="rId83"/>
    <p:sldId id="624" r:id="rId84"/>
    <p:sldId id="621" r:id="rId85"/>
    <p:sldId id="743" r:id="rId86"/>
    <p:sldId id="646" r:id="rId87"/>
    <p:sldId id="620" r:id="rId88"/>
    <p:sldId id="745" r:id="rId89"/>
    <p:sldId id="787" r:id="rId90"/>
    <p:sldId id="583" r:id="rId91"/>
    <p:sldId id="747" r:id="rId92"/>
    <p:sldId id="421" r:id="rId93"/>
    <p:sldId id="682" r:id="rId94"/>
    <p:sldId id="609" r:id="rId95"/>
    <p:sldId id="611" r:id="rId96"/>
    <p:sldId id="616" r:id="rId97"/>
    <p:sldId id="759" r:id="rId98"/>
    <p:sldId id="585" r:id="rId99"/>
    <p:sldId id="760" r:id="rId100"/>
    <p:sldId id="778" r:id="rId101"/>
    <p:sldId id="614" r:id="rId102"/>
    <p:sldId id="757" r:id="rId103"/>
    <p:sldId id="644" r:id="rId104"/>
    <p:sldId id="645" r:id="rId105"/>
    <p:sldId id="789" r:id="rId106"/>
    <p:sldId id="790" r:id="rId107"/>
    <p:sldId id="709" r:id="rId108"/>
    <p:sldId id="771" r:id="rId109"/>
    <p:sldId id="766" r:id="rId110"/>
    <p:sldId id="772" r:id="rId111"/>
    <p:sldId id="769" r:id="rId112"/>
    <p:sldId id="605" r:id="rId113"/>
    <p:sldId id="607" r:id="rId114"/>
    <p:sldId id="711" r:id="rId115"/>
    <p:sldId id="604" r:id="rId116"/>
    <p:sldId id="768" r:id="rId117"/>
    <p:sldId id="748" r:id="rId118"/>
    <p:sldId id="569" r:id="rId119"/>
    <p:sldId id="749" r:id="rId120"/>
    <p:sldId id="511" r:id="rId121"/>
    <p:sldId id="534" r:id="rId122"/>
    <p:sldId id="710" r:id="rId123"/>
    <p:sldId id="649" r:id="rId124"/>
    <p:sldId id="712" r:id="rId125"/>
    <p:sldId id="606" r:id="rId126"/>
    <p:sldId id="713" r:id="rId127"/>
    <p:sldId id="750" r:id="rId128"/>
    <p:sldId id="725" r:id="rId129"/>
    <p:sldId id="762" r:id="rId130"/>
    <p:sldId id="699" r:id="rId131"/>
    <p:sldId id="755" r:id="rId132"/>
    <p:sldId id="753" r:id="rId133"/>
    <p:sldId id="754" r:id="rId134"/>
    <p:sldId id="756" r:id="rId135"/>
    <p:sldId id="752" r:id="rId136"/>
    <p:sldId id="763" r:id="rId137"/>
    <p:sldId id="673" r:id="rId138"/>
    <p:sldId id="669" r:id="rId139"/>
    <p:sldId id="723" r:id="rId140"/>
    <p:sldId id="758" r:id="rId141"/>
    <p:sldId id="718" r:id="rId142"/>
    <p:sldId id="719" r:id="rId143"/>
    <p:sldId id="722" r:id="rId144"/>
    <p:sldId id="776" r:id="rId145"/>
    <p:sldId id="770" r:id="rId146"/>
    <p:sldId id="775" r:id="rId147"/>
    <p:sldId id="717" r:id="rId148"/>
  </p:sldIdLst>
  <p:sldSz cx="12192000" cy="6858000"/>
  <p:notesSz cx="7104063"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スタート" id="{D6BADB3B-9B03-4CDB-9022-7C147E17B948}">
          <p14:sldIdLst>
            <p14:sldId id="256"/>
          </p14:sldIdLst>
        </p14:section>
        <p14:section name="約定" id="{2657A728-6E0D-4968-961F-4C07550DD04F}">
          <p14:sldIdLst>
            <p14:sldId id="670"/>
            <p14:sldId id="767"/>
            <p14:sldId id="700"/>
          </p14:sldIdLst>
        </p14:section>
        <p14:section name="目次" id="{857E0384-3B10-485E-AF14-9328910CE2C6}">
          <p14:sldIdLst>
            <p14:sldId id="267"/>
          </p14:sldIdLst>
        </p14:section>
        <p14:section name="リスク洗出・課題整理" id="{FDECF7C8-8A6D-4388-8E92-2B9C07BB47EC}">
          <p14:sldIdLst>
            <p14:sldId id="782"/>
            <p14:sldId id="729"/>
            <p14:sldId id="730"/>
            <p14:sldId id="731"/>
            <p14:sldId id="733"/>
            <p14:sldId id="732"/>
            <p14:sldId id="688"/>
            <p14:sldId id="689"/>
            <p14:sldId id="685"/>
            <p14:sldId id="734"/>
            <p14:sldId id="785"/>
            <p14:sldId id="784"/>
            <p14:sldId id="695"/>
            <p14:sldId id="735"/>
            <p14:sldId id="736"/>
            <p14:sldId id="705"/>
            <p14:sldId id="777"/>
            <p14:sldId id="630"/>
            <p14:sldId id="728"/>
            <p14:sldId id="738"/>
            <p14:sldId id="739"/>
            <p14:sldId id="706"/>
            <p14:sldId id="690"/>
            <p14:sldId id="783"/>
            <p14:sldId id="679"/>
            <p14:sldId id="602"/>
            <p14:sldId id="737"/>
            <p14:sldId id="684"/>
            <p14:sldId id="681"/>
            <p14:sldId id="680"/>
            <p14:sldId id="786"/>
            <p14:sldId id="600"/>
            <p14:sldId id="683"/>
            <p14:sldId id="622"/>
            <p14:sldId id="598"/>
            <p14:sldId id="601"/>
            <p14:sldId id="599"/>
            <p14:sldId id="603"/>
            <p14:sldId id="647"/>
          </p14:sldIdLst>
        </p14:section>
        <p14:section name="日本国のゴール" id="{9B01B4AA-8769-42F5-B05B-46DBA93D4093}">
          <p14:sldIdLst>
            <p14:sldId id="715"/>
            <p14:sldId id="625"/>
            <p14:sldId id="627"/>
            <p14:sldId id="668"/>
            <p14:sldId id="780"/>
            <p14:sldId id="779"/>
            <p14:sldId id="781"/>
            <p14:sldId id="788"/>
            <p14:sldId id="628"/>
            <p14:sldId id="665"/>
            <p14:sldId id="703"/>
            <p14:sldId id="702"/>
            <p14:sldId id="773"/>
            <p14:sldId id="595"/>
            <p14:sldId id="765"/>
            <p14:sldId id="311"/>
            <p14:sldId id="764"/>
            <p14:sldId id="704"/>
            <p14:sldId id="653"/>
            <p14:sldId id="674"/>
            <p14:sldId id="312"/>
            <p14:sldId id="676"/>
            <p14:sldId id="652"/>
            <p14:sldId id="677"/>
            <p14:sldId id="678"/>
            <p14:sldId id="664"/>
          </p14:sldIdLst>
        </p14:section>
        <p14:section name="課題の解消対策" id="{D13A7451-7AE4-484A-8C69-3C5657EE0585}">
          <p14:sldIdLst>
            <p14:sldId id="708"/>
            <p14:sldId id="741"/>
            <p14:sldId id="259"/>
            <p14:sldId id="774"/>
            <p14:sldId id="643"/>
            <p14:sldId id="742"/>
            <p14:sldId id="279"/>
            <p14:sldId id="633"/>
            <p14:sldId id="271"/>
            <p14:sldId id="368"/>
            <p14:sldId id="641"/>
            <p14:sldId id="596"/>
            <p14:sldId id="624"/>
            <p14:sldId id="621"/>
            <p14:sldId id="743"/>
            <p14:sldId id="646"/>
            <p14:sldId id="620"/>
            <p14:sldId id="745"/>
            <p14:sldId id="787"/>
            <p14:sldId id="583"/>
            <p14:sldId id="747"/>
            <p14:sldId id="421"/>
            <p14:sldId id="682"/>
            <p14:sldId id="609"/>
            <p14:sldId id="611"/>
            <p14:sldId id="616"/>
            <p14:sldId id="759"/>
            <p14:sldId id="585"/>
            <p14:sldId id="760"/>
            <p14:sldId id="778"/>
            <p14:sldId id="614"/>
            <p14:sldId id="757"/>
            <p14:sldId id="644"/>
            <p14:sldId id="645"/>
            <p14:sldId id="789"/>
            <p14:sldId id="790"/>
          </p14:sldIdLst>
        </p14:section>
        <p14:section name="基本インフラ" id="{816E9BCA-7FCD-424D-9EA4-7A1A9A83467F}">
          <p14:sldIdLst>
            <p14:sldId id="709"/>
            <p14:sldId id="771"/>
            <p14:sldId id="766"/>
            <p14:sldId id="772"/>
          </p14:sldIdLst>
        </p14:section>
        <p14:section name="基本サービス" id="{7D99907E-5DF7-4786-AE79-7BDECD84A059}">
          <p14:sldIdLst>
            <p14:sldId id="769"/>
            <p14:sldId id="605"/>
            <p14:sldId id="607"/>
          </p14:sldIdLst>
        </p14:section>
        <p14:section name="政務サービス" id="{E30539C8-5A8F-46D5-AB56-A2EFB53C1120}">
          <p14:sldIdLst>
            <p14:sldId id="711"/>
            <p14:sldId id="604"/>
          </p14:sldIdLst>
        </p14:section>
        <p14:section name="分野サービス：キャリア支援" id="{96CA30E9-4F55-4D63-9226-A92F56DA130C}">
          <p14:sldIdLst>
            <p14:sldId id="768"/>
            <p14:sldId id="748"/>
            <p14:sldId id="569"/>
            <p14:sldId id="749"/>
            <p14:sldId id="511"/>
            <p14:sldId id="534"/>
          </p14:sldIdLst>
        </p14:section>
        <p14:section name="分野サービス：健康・安全" id="{7E70C13D-3C8B-43FD-8B93-3D56A222B813}">
          <p14:sldIdLst>
            <p14:sldId id="710"/>
            <p14:sldId id="649"/>
          </p14:sldIdLst>
        </p14:section>
        <p14:section name="分野サービス：経済" id="{A7E8A890-B42B-4547-99B5-0767AD1B4C0F}">
          <p14:sldIdLst>
            <p14:sldId id="712"/>
            <p14:sldId id="606"/>
          </p14:sldIdLst>
        </p14:section>
        <p14:section name="分野サービス：SDGｓ" id="{C82A3A5B-CBEA-4CF3-90B1-C021C98A8239}">
          <p14:sldIdLst>
            <p14:sldId id="713"/>
            <p14:sldId id="750"/>
          </p14:sldIdLst>
        </p14:section>
        <p14:section name="施策成果評価（Key Results）" id="{FD44000E-2378-4FC8-91E1-5C238003C214}">
          <p14:sldIdLst>
            <p14:sldId id="725"/>
          </p14:sldIdLst>
        </p14:section>
        <p14:section name="付録" id="{AA2E9FAD-3D51-4F5C-B3E7-CA264B4AF19C}">
          <p14:sldIdLst>
            <p14:sldId id="762"/>
            <p14:sldId id="699"/>
            <p14:sldId id="755"/>
            <p14:sldId id="753"/>
            <p14:sldId id="754"/>
            <p14:sldId id="756"/>
            <p14:sldId id="752"/>
            <p14:sldId id="763"/>
            <p14:sldId id="673"/>
            <p14:sldId id="669"/>
            <p14:sldId id="723"/>
            <p14:sldId id="758"/>
            <p14:sldId id="718"/>
            <p14:sldId id="719"/>
            <p14:sldId id="722"/>
            <p14:sldId id="776"/>
            <p14:sldId id="770"/>
            <p14:sldId id="775"/>
            <p14:sldId id="717"/>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0182" autoAdjust="0"/>
  </p:normalViewPr>
  <p:slideViewPr>
    <p:cSldViewPr snapToGrid="0">
      <p:cViewPr varScale="1">
        <p:scale>
          <a:sx n="67" d="100"/>
          <a:sy n="67" d="100"/>
        </p:scale>
        <p:origin x="1218" y="132"/>
      </p:cViewPr>
      <p:guideLst>
        <p:guide orient="horz" pos="2160"/>
        <p:guide pos="3817"/>
      </p:guideLst>
    </p:cSldViewPr>
  </p:slideViewPr>
  <p:outlineViewPr>
    <p:cViewPr>
      <p:scale>
        <a:sx n="33" d="100"/>
        <a:sy n="33" d="100"/>
      </p:scale>
      <p:origin x="0" y="-27792"/>
    </p:cViewPr>
  </p:outlineViewPr>
  <p:notesTextViewPr>
    <p:cViewPr>
      <p:scale>
        <a:sx n="1" d="1"/>
        <a:sy n="1" d="1"/>
      </p:scale>
      <p:origin x="0" y="0"/>
    </p:cViewPr>
  </p:notesTextViewPr>
  <p:notesViewPr>
    <p:cSldViewPr snapToGrid="0">
      <p:cViewPr varScale="1">
        <p:scale>
          <a:sx n="58" d="100"/>
          <a:sy n="58" d="100"/>
        </p:scale>
        <p:origin x="339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pan Sun Shubin" userId="90e3a638bb69b60f" providerId="LiveId" clId="{D4E145FA-E29F-46C7-ACB5-26EEB929DA5C}"/>
    <pc:docChg chg="undo custSel addSld delSld modSld sldOrd modSection">
      <pc:chgData name="Japan Sun Shubin" userId="90e3a638bb69b60f" providerId="LiveId" clId="{D4E145FA-E29F-46C7-ACB5-26EEB929DA5C}" dt="2022-03-06T08:51:39.094" v="2738" actId="20577"/>
      <pc:docMkLst>
        <pc:docMk/>
      </pc:docMkLst>
      <pc:sldChg chg="addSp delSp modSp mod modNotesTx">
        <pc:chgData name="Japan Sun Shubin" userId="90e3a638bb69b60f" providerId="LiveId" clId="{D4E145FA-E29F-46C7-ACB5-26EEB929DA5C}" dt="2022-03-06T08:32:09.895" v="2488" actId="20577"/>
        <pc:sldMkLst>
          <pc:docMk/>
          <pc:sldMk cId="2717961942" sldId="259"/>
        </pc:sldMkLst>
        <pc:spChg chg="mod">
          <ac:chgData name="Japan Sun Shubin" userId="90e3a638bb69b60f" providerId="LiveId" clId="{D4E145FA-E29F-46C7-ACB5-26EEB929DA5C}" dt="2022-03-06T08:32:09.895" v="2488" actId="20577"/>
          <ac:spMkLst>
            <pc:docMk/>
            <pc:sldMk cId="2717961942" sldId="259"/>
            <ac:spMk id="4" creationId="{94AA7B25-2728-4E67-8C6E-79D1AD07BC89}"/>
          </ac:spMkLst>
        </pc:spChg>
        <pc:spChg chg="del">
          <ac:chgData name="Japan Sun Shubin" userId="90e3a638bb69b60f" providerId="LiveId" clId="{D4E145FA-E29F-46C7-ACB5-26EEB929DA5C}" dt="2022-02-18T03:29:28.667" v="1591" actId="478"/>
          <ac:spMkLst>
            <pc:docMk/>
            <pc:sldMk cId="2717961942" sldId="259"/>
            <ac:spMk id="5" creationId="{E95FC109-19BE-4AD3-8678-637714E44CCE}"/>
          </ac:spMkLst>
        </pc:spChg>
        <pc:spChg chg="mod">
          <ac:chgData name="Japan Sun Shubin" userId="90e3a638bb69b60f" providerId="LiveId" clId="{D4E145FA-E29F-46C7-ACB5-26EEB929DA5C}" dt="2022-02-18T03:27:05.086" v="1535"/>
          <ac:spMkLst>
            <pc:docMk/>
            <pc:sldMk cId="2717961942" sldId="259"/>
            <ac:spMk id="6" creationId="{B732022A-85F2-4668-9449-09078B700FB7}"/>
          </ac:spMkLst>
        </pc:spChg>
        <pc:spChg chg="mod">
          <ac:chgData name="Japan Sun Shubin" userId="90e3a638bb69b60f" providerId="LiveId" clId="{D4E145FA-E29F-46C7-ACB5-26EEB929DA5C}" dt="2022-03-06T08:27:37.008" v="2345" actId="14100"/>
          <ac:spMkLst>
            <pc:docMk/>
            <pc:sldMk cId="2717961942" sldId="259"/>
            <ac:spMk id="7" creationId="{5AB1EDEA-9F40-45CB-A550-BB8BFAF93B7B}"/>
          </ac:spMkLst>
        </pc:spChg>
        <pc:spChg chg="mod">
          <ac:chgData name="Japan Sun Shubin" userId="90e3a638bb69b60f" providerId="LiveId" clId="{D4E145FA-E29F-46C7-ACB5-26EEB929DA5C}" dt="2022-03-06T08:24:23.605" v="2240" actId="1037"/>
          <ac:spMkLst>
            <pc:docMk/>
            <pc:sldMk cId="2717961942" sldId="259"/>
            <ac:spMk id="8" creationId="{8BFC4286-B880-4F1B-9017-27C319B70738}"/>
          </ac:spMkLst>
        </pc:spChg>
        <pc:spChg chg="mod">
          <ac:chgData name="Japan Sun Shubin" userId="90e3a638bb69b60f" providerId="LiveId" clId="{D4E145FA-E29F-46C7-ACB5-26EEB929DA5C}" dt="2022-03-06T08:30:36.940" v="2413" actId="1036"/>
          <ac:spMkLst>
            <pc:docMk/>
            <pc:sldMk cId="2717961942" sldId="259"/>
            <ac:spMk id="12" creationId="{D0F1B085-08B7-43AF-BDE9-E1AC2CF1FB33}"/>
          </ac:spMkLst>
        </pc:spChg>
        <pc:spChg chg="mod">
          <ac:chgData name="Japan Sun Shubin" userId="90e3a638bb69b60f" providerId="LiveId" clId="{D4E145FA-E29F-46C7-ACB5-26EEB929DA5C}" dt="2022-03-06T08:29:17.194" v="2397" actId="1035"/>
          <ac:spMkLst>
            <pc:docMk/>
            <pc:sldMk cId="2717961942" sldId="259"/>
            <ac:spMk id="13" creationId="{F1AA82F0-9F17-43BF-935A-AE7F9917D18A}"/>
          </ac:spMkLst>
        </pc:spChg>
        <pc:spChg chg="del">
          <ac:chgData name="Japan Sun Shubin" userId="90e3a638bb69b60f" providerId="LiveId" clId="{D4E145FA-E29F-46C7-ACB5-26EEB929DA5C}" dt="2022-02-18T03:30:48.938" v="1599" actId="478"/>
          <ac:spMkLst>
            <pc:docMk/>
            <pc:sldMk cId="2717961942" sldId="259"/>
            <ac:spMk id="18" creationId="{BBA22E2B-ADED-4937-B888-51A648862A89}"/>
          </ac:spMkLst>
        </pc:spChg>
        <pc:spChg chg="mod">
          <ac:chgData name="Japan Sun Shubin" userId="90e3a638bb69b60f" providerId="LiveId" clId="{D4E145FA-E29F-46C7-ACB5-26EEB929DA5C}" dt="2022-03-06T08:24:15.537" v="2227" actId="1037"/>
          <ac:spMkLst>
            <pc:docMk/>
            <pc:sldMk cId="2717961942" sldId="259"/>
            <ac:spMk id="30" creationId="{190A8A65-3DB3-4622-A142-B600EE39E2C9}"/>
          </ac:spMkLst>
        </pc:spChg>
        <pc:spChg chg="add del mod">
          <ac:chgData name="Japan Sun Shubin" userId="90e3a638bb69b60f" providerId="LiveId" clId="{D4E145FA-E29F-46C7-ACB5-26EEB929DA5C}" dt="2022-03-06T08:27:44.284" v="2346" actId="14100"/>
          <ac:spMkLst>
            <pc:docMk/>
            <pc:sldMk cId="2717961942" sldId="259"/>
            <ac:spMk id="35" creationId="{87A73663-3912-41A4-B22E-BF8B94A5B9D3}"/>
          </ac:spMkLst>
        </pc:spChg>
        <pc:spChg chg="del">
          <ac:chgData name="Japan Sun Shubin" userId="90e3a638bb69b60f" providerId="LiveId" clId="{D4E145FA-E29F-46C7-ACB5-26EEB929DA5C}" dt="2022-02-18T03:34:53.530" v="1623" actId="478"/>
          <ac:spMkLst>
            <pc:docMk/>
            <pc:sldMk cId="2717961942" sldId="259"/>
            <ac:spMk id="37" creationId="{E8A5FE4E-B7D3-48D7-9A47-7D5AD943346E}"/>
          </ac:spMkLst>
        </pc:spChg>
        <pc:spChg chg="mod">
          <ac:chgData name="Japan Sun Shubin" userId="90e3a638bb69b60f" providerId="LiveId" clId="{D4E145FA-E29F-46C7-ACB5-26EEB929DA5C}" dt="2022-03-06T08:27:49.270" v="2347" actId="14100"/>
          <ac:spMkLst>
            <pc:docMk/>
            <pc:sldMk cId="2717961942" sldId="259"/>
            <ac:spMk id="43" creationId="{64803CE8-CE3E-46F7-94E7-3D73143AA731}"/>
          </ac:spMkLst>
        </pc:spChg>
        <pc:spChg chg="mod">
          <ac:chgData name="Japan Sun Shubin" userId="90e3a638bb69b60f" providerId="LiveId" clId="{D4E145FA-E29F-46C7-ACB5-26EEB929DA5C}" dt="2022-03-06T08:24:18.935" v="2229" actId="1037"/>
          <ac:spMkLst>
            <pc:docMk/>
            <pc:sldMk cId="2717961942" sldId="259"/>
            <ac:spMk id="50" creationId="{92A4BB1F-B234-4388-907C-8D4E67D62E15}"/>
          </ac:spMkLst>
        </pc:spChg>
        <pc:spChg chg="mod">
          <ac:chgData name="Japan Sun Shubin" userId="90e3a638bb69b60f" providerId="LiveId" clId="{D4E145FA-E29F-46C7-ACB5-26EEB929DA5C}" dt="2022-03-06T08:29:04.471" v="2394" actId="20577"/>
          <ac:spMkLst>
            <pc:docMk/>
            <pc:sldMk cId="2717961942" sldId="259"/>
            <ac:spMk id="51" creationId="{2AFA5D62-4620-4A9D-B0FF-34DDDDEDA30C}"/>
          </ac:spMkLst>
        </pc:spChg>
        <pc:spChg chg="del">
          <ac:chgData name="Japan Sun Shubin" userId="90e3a638bb69b60f" providerId="LiveId" clId="{D4E145FA-E29F-46C7-ACB5-26EEB929DA5C}" dt="2022-02-18T03:34:46.143" v="1620" actId="478"/>
          <ac:spMkLst>
            <pc:docMk/>
            <pc:sldMk cId="2717961942" sldId="259"/>
            <ac:spMk id="58" creationId="{CE06EB54-1B34-4059-93E8-758FB507DD45}"/>
          </ac:spMkLst>
        </pc:spChg>
        <pc:spChg chg="mod">
          <ac:chgData name="Japan Sun Shubin" userId="90e3a638bb69b60f" providerId="LiveId" clId="{D4E145FA-E29F-46C7-ACB5-26EEB929DA5C}" dt="2022-03-06T08:24:45.303" v="2275" actId="1037"/>
          <ac:spMkLst>
            <pc:docMk/>
            <pc:sldMk cId="2717961942" sldId="259"/>
            <ac:spMk id="61" creationId="{553DF769-E949-4352-B7E2-EDE4640ABEAC}"/>
          </ac:spMkLst>
        </pc:spChg>
        <pc:spChg chg="mod">
          <ac:chgData name="Japan Sun Shubin" userId="90e3a638bb69b60f" providerId="LiveId" clId="{D4E145FA-E29F-46C7-ACB5-26EEB929DA5C}" dt="2022-02-18T03:26:54.499" v="1528" actId="20577"/>
          <ac:spMkLst>
            <pc:docMk/>
            <pc:sldMk cId="2717961942" sldId="259"/>
            <ac:spMk id="66" creationId="{F4645365-94A6-4586-8E00-D15C5C018F14}"/>
          </ac:spMkLst>
        </pc:spChg>
        <pc:spChg chg="mod">
          <ac:chgData name="Japan Sun Shubin" userId="90e3a638bb69b60f" providerId="LiveId" clId="{D4E145FA-E29F-46C7-ACB5-26EEB929DA5C}" dt="2022-03-06T08:24:00.082" v="2196" actId="1037"/>
          <ac:spMkLst>
            <pc:docMk/>
            <pc:sldMk cId="2717961942" sldId="259"/>
            <ac:spMk id="68" creationId="{FD4E1B2B-8F3C-4E29-AF4C-DB02530338DD}"/>
          </ac:spMkLst>
        </pc:spChg>
        <pc:spChg chg="mod">
          <ac:chgData name="Japan Sun Shubin" userId="90e3a638bb69b60f" providerId="LiveId" clId="{D4E145FA-E29F-46C7-ACB5-26EEB929DA5C}" dt="2022-02-18T03:42:02.567" v="1828" actId="1076"/>
          <ac:spMkLst>
            <pc:docMk/>
            <pc:sldMk cId="2717961942" sldId="259"/>
            <ac:spMk id="70" creationId="{82D58665-B0C3-429E-B201-6B9D8E57D58B}"/>
          </ac:spMkLst>
        </pc:spChg>
        <pc:spChg chg="add mod">
          <ac:chgData name="Japan Sun Shubin" userId="90e3a638bb69b60f" providerId="LiveId" clId="{D4E145FA-E29F-46C7-ACB5-26EEB929DA5C}" dt="2022-03-06T08:27:18.333" v="2343" actId="1076"/>
          <ac:spMkLst>
            <pc:docMk/>
            <pc:sldMk cId="2717961942" sldId="259"/>
            <ac:spMk id="74" creationId="{FD9D26A9-0E27-48BD-BE74-FF1912A8E905}"/>
          </ac:spMkLst>
        </pc:spChg>
        <pc:spChg chg="mod">
          <ac:chgData name="Japan Sun Shubin" userId="90e3a638bb69b60f" providerId="LiveId" clId="{D4E145FA-E29F-46C7-ACB5-26EEB929DA5C}" dt="2022-03-06T08:24:51.846" v="2276" actId="14100"/>
          <ac:spMkLst>
            <pc:docMk/>
            <pc:sldMk cId="2717961942" sldId="259"/>
            <ac:spMk id="78" creationId="{323CAB79-A3AD-4FC4-88EC-BF3B954AD720}"/>
          </ac:spMkLst>
        </pc:spChg>
        <pc:spChg chg="mod">
          <ac:chgData name="Japan Sun Shubin" userId="90e3a638bb69b60f" providerId="LiveId" clId="{D4E145FA-E29F-46C7-ACB5-26EEB929DA5C}" dt="2022-03-06T08:24:55.561" v="2277" actId="14100"/>
          <ac:spMkLst>
            <pc:docMk/>
            <pc:sldMk cId="2717961942" sldId="259"/>
            <ac:spMk id="79" creationId="{52B8D414-44E7-4D88-A007-A5B1921F3C26}"/>
          </ac:spMkLst>
        </pc:spChg>
        <pc:spChg chg="mod">
          <ac:chgData name="Japan Sun Shubin" userId="90e3a638bb69b60f" providerId="LiveId" clId="{D4E145FA-E29F-46C7-ACB5-26EEB929DA5C}" dt="2022-03-06T08:24:03.007" v="2200" actId="1037"/>
          <ac:spMkLst>
            <pc:docMk/>
            <pc:sldMk cId="2717961942" sldId="259"/>
            <ac:spMk id="83" creationId="{0125C318-3EFE-455A-9ADA-DAC9DEF7BA82}"/>
          </ac:spMkLst>
        </pc:spChg>
        <pc:spChg chg="mod">
          <ac:chgData name="Japan Sun Shubin" userId="90e3a638bb69b60f" providerId="LiveId" clId="{D4E145FA-E29F-46C7-ACB5-26EEB929DA5C}" dt="2022-03-06T08:24:33.929" v="2265" actId="1038"/>
          <ac:spMkLst>
            <pc:docMk/>
            <pc:sldMk cId="2717961942" sldId="259"/>
            <ac:spMk id="84" creationId="{D09F0FC3-9AD8-489B-99D0-064683B33047}"/>
          </ac:spMkLst>
        </pc:spChg>
        <pc:spChg chg="add mod">
          <ac:chgData name="Japan Sun Shubin" userId="90e3a638bb69b60f" providerId="LiveId" clId="{D4E145FA-E29F-46C7-ACB5-26EEB929DA5C}" dt="2022-03-06T08:30:05.123" v="2405" actId="1038"/>
          <ac:spMkLst>
            <pc:docMk/>
            <pc:sldMk cId="2717961942" sldId="259"/>
            <ac:spMk id="86" creationId="{8A196F44-6314-4B39-AD8F-9510CAE21F9D}"/>
          </ac:spMkLst>
        </pc:spChg>
        <pc:spChg chg="mod">
          <ac:chgData name="Japan Sun Shubin" userId="90e3a638bb69b60f" providerId="LiveId" clId="{D4E145FA-E29F-46C7-ACB5-26EEB929DA5C}" dt="2022-03-06T08:24:28.445" v="2252" actId="1037"/>
          <ac:spMkLst>
            <pc:docMk/>
            <pc:sldMk cId="2717961942" sldId="259"/>
            <ac:spMk id="87" creationId="{60D04DBF-5F0C-49DC-BC19-166C0B4450F4}"/>
          </ac:spMkLst>
        </pc:spChg>
        <pc:spChg chg="add mod">
          <ac:chgData name="Japan Sun Shubin" userId="90e3a638bb69b60f" providerId="LiveId" clId="{D4E145FA-E29F-46C7-ACB5-26EEB929DA5C}" dt="2022-03-06T08:29:55.814" v="2401" actId="14100"/>
          <ac:spMkLst>
            <pc:docMk/>
            <pc:sldMk cId="2717961942" sldId="259"/>
            <ac:spMk id="89" creationId="{B7DBEF9B-75E3-4AEF-8F3C-3072B6FDA291}"/>
          </ac:spMkLst>
        </pc:spChg>
        <pc:spChg chg="mod">
          <ac:chgData name="Japan Sun Shubin" userId="90e3a638bb69b60f" providerId="LiveId" clId="{D4E145FA-E29F-46C7-ACB5-26EEB929DA5C}" dt="2022-03-06T08:30:49.974" v="2417" actId="1038"/>
          <ac:spMkLst>
            <pc:docMk/>
            <pc:sldMk cId="2717961942" sldId="259"/>
            <ac:spMk id="90" creationId="{2A540C73-52C3-4A46-95C7-FE3609692043}"/>
          </ac:spMkLst>
        </pc:spChg>
        <pc:spChg chg="mod">
          <ac:chgData name="Japan Sun Shubin" userId="90e3a638bb69b60f" providerId="LiveId" clId="{D4E145FA-E29F-46C7-ACB5-26EEB929DA5C}" dt="2022-03-06T08:25:19.326" v="2281" actId="1036"/>
          <ac:spMkLst>
            <pc:docMk/>
            <pc:sldMk cId="2717961942" sldId="259"/>
            <ac:spMk id="97" creationId="{7281A289-AC00-4073-92CF-8B4E0D7A37D0}"/>
          </ac:spMkLst>
        </pc:spChg>
        <pc:spChg chg="del">
          <ac:chgData name="Japan Sun Shubin" userId="90e3a638bb69b60f" providerId="LiveId" clId="{D4E145FA-E29F-46C7-ACB5-26EEB929DA5C}" dt="2022-02-18T03:27:09.169" v="1536" actId="478"/>
          <ac:spMkLst>
            <pc:docMk/>
            <pc:sldMk cId="2717961942" sldId="259"/>
            <ac:spMk id="112" creationId="{C57DE37B-F1A8-4A78-AE70-35612F9C37D1}"/>
          </ac:spMkLst>
        </pc:spChg>
        <pc:spChg chg="del">
          <ac:chgData name="Japan Sun Shubin" userId="90e3a638bb69b60f" providerId="LiveId" clId="{D4E145FA-E29F-46C7-ACB5-26EEB929DA5C}" dt="2022-02-18T03:30:46.752" v="1598" actId="478"/>
          <ac:spMkLst>
            <pc:docMk/>
            <pc:sldMk cId="2717961942" sldId="259"/>
            <ac:spMk id="127" creationId="{4F481B69-75D8-4D3F-8458-10E19F1FABFA}"/>
          </ac:spMkLst>
        </pc:spChg>
        <pc:spChg chg="mod">
          <ac:chgData name="Japan Sun Shubin" userId="90e3a638bb69b60f" providerId="LiveId" clId="{D4E145FA-E29F-46C7-ACB5-26EEB929DA5C}" dt="2022-02-18T03:27:01.231" v="1532"/>
          <ac:spMkLst>
            <pc:docMk/>
            <pc:sldMk cId="2717961942" sldId="259"/>
            <ac:spMk id="143" creationId="{9A8159C6-C67E-4D0C-BE3C-0556C7D4AF0A}"/>
          </ac:spMkLst>
        </pc:spChg>
        <pc:spChg chg="del">
          <ac:chgData name="Japan Sun Shubin" userId="90e3a638bb69b60f" providerId="LiveId" clId="{D4E145FA-E29F-46C7-ACB5-26EEB929DA5C}" dt="2022-02-18T03:31:04.677" v="1601" actId="478"/>
          <ac:spMkLst>
            <pc:docMk/>
            <pc:sldMk cId="2717961942" sldId="259"/>
            <ac:spMk id="145" creationId="{5538BB1F-78D7-449C-9BDB-E1BF7E134660}"/>
          </ac:spMkLst>
        </pc:spChg>
        <pc:spChg chg="del">
          <ac:chgData name="Japan Sun Shubin" userId="90e3a638bb69b60f" providerId="LiveId" clId="{D4E145FA-E29F-46C7-ACB5-26EEB929DA5C}" dt="2022-02-18T03:31:07.908" v="1602" actId="478"/>
          <ac:spMkLst>
            <pc:docMk/>
            <pc:sldMk cId="2717961942" sldId="259"/>
            <ac:spMk id="152" creationId="{C72DA8C4-31A4-486F-B023-676A9F3F5184}"/>
          </ac:spMkLst>
        </pc:spChg>
        <pc:spChg chg="del">
          <ac:chgData name="Japan Sun Shubin" userId="90e3a638bb69b60f" providerId="LiveId" clId="{D4E145FA-E29F-46C7-ACB5-26EEB929DA5C}" dt="2022-02-18T03:34:56.472" v="1624" actId="478"/>
          <ac:spMkLst>
            <pc:docMk/>
            <pc:sldMk cId="2717961942" sldId="259"/>
            <ac:spMk id="181" creationId="{D2EB5CE3-565E-4048-8E7D-E007567F0736}"/>
          </ac:spMkLst>
        </pc:spChg>
        <pc:spChg chg="del">
          <ac:chgData name="Japan Sun Shubin" userId="90e3a638bb69b60f" providerId="LiveId" clId="{D4E145FA-E29F-46C7-ACB5-26EEB929DA5C}" dt="2022-02-18T03:25:30.064" v="1495" actId="478"/>
          <ac:spMkLst>
            <pc:docMk/>
            <pc:sldMk cId="2717961942" sldId="259"/>
            <ac:spMk id="185" creationId="{F593BE3D-4FA5-4BB1-8216-92584F397D9E}"/>
          </ac:spMkLst>
        </pc:spChg>
        <pc:cxnChg chg="mod">
          <ac:chgData name="Japan Sun Shubin" userId="90e3a638bb69b60f" providerId="LiveId" clId="{D4E145FA-E29F-46C7-ACB5-26EEB929DA5C}" dt="2022-03-06T08:29:17.194" v="2397" actId="1035"/>
          <ac:cxnSpMkLst>
            <pc:docMk/>
            <pc:sldMk cId="2717961942" sldId="259"/>
            <ac:cxnSpMk id="15" creationId="{20DD6D47-6149-4508-9885-55D574D17421}"/>
          </ac:cxnSpMkLst>
        </pc:cxnChg>
        <pc:cxnChg chg="mod">
          <ac:chgData name="Japan Sun Shubin" userId="90e3a638bb69b60f" providerId="LiveId" clId="{D4E145FA-E29F-46C7-ACB5-26EEB929DA5C}" dt="2022-03-06T08:29:17.194" v="2397" actId="1035"/>
          <ac:cxnSpMkLst>
            <pc:docMk/>
            <pc:sldMk cId="2717961942" sldId="259"/>
            <ac:cxnSpMk id="22" creationId="{766C66FB-E308-4BCA-AD41-2A40BB2FC76B}"/>
          </ac:cxnSpMkLst>
        </pc:cxnChg>
        <pc:cxnChg chg="mod">
          <ac:chgData name="Japan Sun Shubin" userId="90e3a638bb69b60f" providerId="LiveId" clId="{D4E145FA-E29F-46C7-ACB5-26EEB929DA5C}" dt="2022-03-06T08:27:18.333" v="2343" actId="1076"/>
          <ac:cxnSpMkLst>
            <pc:docMk/>
            <pc:sldMk cId="2717961942" sldId="259"/>
            <ac:cxnSpMk id="29" creationId="{F80D418B-288F-4270-9F8A-423B80548D26}"/>
          </ac:cxnSpMkLst>
        </pc:cxnChg>
        <pc:cxnChg chg="mod">
          <ac:chgData name="Japan Sun Shubin" userId="90e3a638bb69b60f" providerId="LiveId" clId="{D4E145FA-E29F-46C7-ACB5-26EEB929DA5C}" dt="2022-03-06T08:30:36.940" v="2413" actId="1036"/>
          <ac:cxnSpMkLst>
            <pc:docMk/>
            <pc:sldMk cId="2717961942" sldId="259"/>
            <ac:cxnSpMk id="34" creationId="{B5B76E6B-BF2D-452F-BBB5-38D838D91922}"/>
          </ac:cxnSpMkLst>
        </pc:cxnChg>
        <pc:cxnChg chg="del mod">
          <ac:chgData name="Japan Sun Shubin" userId="90e3a638bb69b60f" providerId="LiveId" clId="{D4E145FA-E29F-46C7-ACB5-26EEB929DA5C}" dt="2022-02-18T03:34:35.310" v="1616" actId="478"/>
          <ac:cxnSpMkLst>
            <pc:docMk/>
            <pc:sldMk cId="2717961942" sldId="259"/>
            <ac:cxnSpMk id="39" creationId="{1046F22F-7D74-471B-8F56-2A6A2EF0BF8F}"/>
          </ac:cxnSpMkLst>
        </pc:cxnChg>
        <pc:cxnChg chg="del mod">
          <ac:chgData name="Japan Sun Shubin" userId="90e3a638bb69b60f" providerId="LiveId" clId="{D4E145FA-E29F-46C7-ACB5-26EEB929DA5C}" dt="2022-02-18T03:34:34.328" v="1615" actId="478"/>
          <ac:cxnSpMkLst>
            <pc:docMk/>
            <pc:sldMk cId="2717961942" sldId="259"/>
            <ac:cxnSpMk id="41" creationId="{030953DC-C222-4709-BCFE-995B8752BEA4}"/>
          </ac:cxnSpMkLst>
        </pc:cxnChg>
        <pc:cxnChg chg="mod">
          <ac:chgData name="Japan Sun Shubin" userId="90e3a638bb69b60f" providerId="LiveId" clId="{D4E145FA-E29F-46C7-ACB5-26EEB929DA5C}" dt="2022-03-06T08:25:19.326" v="2281" actId="1036"/>
          <ac:cxnSpMkLst>
            <pc:docMk/>
            <pc:sldMk cId="2717961942" sldId="259"/>
            <ac:cxnSpMk id="47" creationId="{6EF53AD3-3F95-4747-98C2-B86E21DD4D93}"/>
          </ac:cxnSpMkLst>
        </pc:cxnChg>
        <pc:cxnChg chg="del mod">
          <ac:chgData name="Japan Sun Shubin" userId="90e3a638bb69b60f" providerId="LiveId" clId="{D4E145FA-E29F-46C7-ACB5-26EEB929DA5C}" dt="2022-02-18T03:34:36.506" v="1617" actId="478"/>
          <ac:cxnSpMkLst>
            <pc:docMk/>
            <pc:sldMk cId="2717961942" sldId="259"/>
            <ac:cxnSpMk id="48" creationId="{6F2F4C55-FA25-46AA-9085-A723A8E0D5E5}"/>
          </ac:cxnSpMkLst>
        </pc:cxnChg>
        <pc:cxnChg chg="mod">
          <ac:chgData name="Japan Sun Shubin" userId="90e3a638bb69b60f" providerId="LiveId" clId="{D4E145FA-E29F-46C7-ACB5-26EEB929DA5C}" dt="2022-03-06T08:25:19.326" v="2281" actId="1036"/>
          <ac:cxnSpMkLst>
            <pc:docMk/>
            <pc:sldMk cId="2717961942" sldId="259"/>
            <ac:cxnSpMk id="52" creationId="{25FD25D6-406E-48CC-86BD-3AD2F8D253E4}"/>
          </ac:cxnSpMkLst>
        </pc:cxnChg>
        <pc:cxnChg chg="del mod">
          <ac:chgData name="Japan Sun Shubin" userId="90e3a638bb69b60f" providerId="LiveId" clId="{D4E145FA-E29F-46C7-ACB5-26EEB929DA5C}" dt="2022-02-18T03:46:01.911" v="1916" actId="478"/>
          <ac:cxnSpMkLst>
            <pc:docMk/>
            <pc:sldMk cId="2717961942" sldId="259"/>
            <ac:cxnSpMk id="52" creationId="{6490D413-8A3F-47BE-B6DF-80516D58C3AF}"/>
          </ac:cxnSpMkLst>
        </pc:cxnChg>
        <pc:cxnChg chg="add del mod">
          <ac:chgData name="Japan Sun Shubin" userId="90e3a638bb69b60f" providerId="LiveId" clId="{D4E145FA-E29F-46C7-ACB5-26EEB929DA5C}" dt="2022-02-18T03:36:55.947" v="1716" actId="11529"/>
          <ac:cxnSpMkLst>
            <pc:docMk/>
            <pc:sldMk cId="2717961942" sldId="259"/>
            <ac:cxnSpMk id="56" creationId="{176F041E-97B4-4140-856C-D3ADB48B63C2}"/>
          </ac:cxnSpMkLst>
        </pc:cxnChg>
        <pc:cxnChg chg="del mod">
          <ac:chgData name="Japan Sun Shubin" userId="90e3a638bb69b60f" providerId="LiveId" clId="{D4E145FA-E29F-46C7-ACB5-26EEB929DA5C}" dt="2022-02-18T03:34:59.146" v="1625" actId="478"/>
          <ac:cxnSpMkLst>
            <pc:docMk/>
            <pc:sldMk cId="2717961942" sldId="259"/>
            <ac:cxnSpMk id="60" creationId="{B9CA4202-51B2-4C6F-8F87-284A19AA5AB3}"/>
          </ac:cxnSpMkLst>
        </pc:cxnChg>
        <pc:cxnChg chg="mod">
          <ac:chgData name="Japan Sun Shubin" userId="90e3a638bb69b60f" providerId="LiveId" clId="{D4E145FA-E29F-46C7-ACB5-26EEB929DA5C}" dt="2022-03-06T08:25:19.326" v="2281" actId="1036"/>
          <ac:cxnSpMkLst>
            <pc:docMk/>
            <pc:sldMk cId="2717961942" sldId="259"/>
            <ac:cxnSpMk id="62" creationId="{83559981-9AD0-4D86-889B-8C62560C1BF9}"/>
          </ac:cxnSpMkLst>
        </pc:cxnChg>
        <pc:cxnChg chg="mod">
          <ac:chgData name="Japan Sun Shubin" userId="90e3a638bb69b60f" providerId="LiveId" clId="{D4E145FA-E29F-46C7-ACB5-26EEB929DA5C}" dt="2022-03-06T08:25:19.326" v="2281" actId="1036"/>
          <ac:cxnSpMkLst>
            <pc:docMk/>
            <pc:sldMk cId="2717961942" sldId="259"/>
            <ac:cxnSpMk id="63" creationId="{4CEFC481-664F-4C41-A3FB-931453B985FD}"/>
          </ac:cxnSpMkLst>
        </pc:cxnChg>
        <pc:cxnChg chg="mod">
          <ac:chgData name="Japan Sun Shubin" userId="90e3a638bb69b60f" providerId="LiveId" clId="{D4E145FA-E29F-46C7-ACB5-26EEB929DA5C}" dt="2022-03-06T08:25:19.326" v="2281" actId="1036"/>
          <ac:cxnSpMkLst>
            <pc:docMk/>
            <pc:sldMk cId="2717961942" sldId="259"/>
            <ac:cxnSpMk id="65" creationId="{FF1A393E-37E2-4930-89F5-2F15524F9393}"/>
          </ac:cxnSpMkLst>
        </pc:cxnChg>
        <pc:cxnChg chg="del mod">
          <ac:chgData name="Japan Sun Shubin" userId="90e3a638bb69b60f" providerId="LiveId" clId="{D4E145FA-E29F-46C7-ACB5-26EEB929DA5C}" dt="2022-02-18T03:27:13.490" v="1537" actId="478"/>
          <ac:cxnSpMkLst>
            <pc:docMk/>
            <pc:sldMk cId="2717961942" sldId="259"/>
            <ac:cxnSpMk id="67" creationId="{97D90038-EAA5-4593-8946-5903BB38B930}"/>
          </ac:cxnSpMkLst>
        </pc:cxnChg>
        <pc:cxnChg chg="mod">
          <ac:chgData name="Japan Sun Shubin" userId="90e3a638bb69b60f" providerId="LiveId" clId="{D4E145FA-E29F-46C7-ACB5-26EEB929DA5C}" dt="2022-03-06T08:27:37.008" v="2345" actId="14100"/>
          <ac:cxnSpMkLst>
            <pc:docMk/>
            <pc:sldMk cId="2717961942" sldId="259"/>
            <ac:cxnSpMk id="67" creationId="{F72E9368-F5B1-451C-92D4-D2BAC15FF139}"/>
          </ac:cxnSpMkLst>
        </pc:cxnChg>
        <pc:cxnChg chg="mod">
          <ac:chgData name="Japan Sun Shubin" userId="90e3a638bb69b60f" providerId="LiveId" clId="{D4E145FA-E29F-46C7-ACB5-26EEB929DA5C}" dt="2022-03-06T08:25:19.326" v="2281" actId="1036"/>
          <ac:cxnSpMkLst>
            <pc:docMk/>
            <pc:sldMk cId="2717961942" sldId="259"/>
            <ac:cxnSpMk id="71" creationId="{D28CE54E-BE29-4886-B620-2312A361CCC1}"/>
          </ac:cxnSpMkLst>
        </pc:cxnChg>
        <pc:cxnChg chg="mod">
          <ac:chgData name="Japan Sun Shubin" userId="90e3a638bb69b60f" providerId="LiveId" clId="{D4E145FA-E29F-46C7-ACB5-26EEB929DA5C}" dt="2022-03-06T08:27:44.284" v="2346" actId="14100"/>
          <ac:cxnSpMkLst>
            <pc:docMk/>
            <pc:sldMk cId="2717961942" sldId="259"/>
            <ac:cxnSpMk id="73" creationId="{AC3BB14F-9ADF-44C3-A7DE-259E36642008}"/>
          </ac:cxnSpMkLst>
        </pc:cxnChg>
        <pc:cxnChg chg="del mod">
          <ac:chgData name="Japan Sun Shubin" userId="90e3a638bb69b60f" providerId="LiveId" clId="{D4E145FA-E29F-46C7-ACB5-26EEB929DA5C}" dt="2022-02-18T03:45:55.609" v="1914" actId="478"/>
          <ac:cxnSpMkLst>
            <pc:docMk/>
            <pc:sldMk cId="2717961942" sldId="259"/>
            <ac:cxnSpMk id="74" creationId="{0B97F5FF-6472-4E8F-A9F2-792448F84C0C}"/>
          </ac:cxnSpMkLst>
        </pc:cxnChg>
        <pc:cxnChg chg="mod">
          <ac:chgData name="Japan Sun Shubin" userId="90e3a638bb69b60f" providerId="LiveId" clId="{D4E145FA-E29F-46C7-ACB5-26EEB929DA5C}" dt="2022-03-06T08:27:49.270" v="2347" actId="14100"/>
          <ac:cxnSpMkLst>
            <pc:docMk/>
            <pc:sldMk cId="2717961942" sldId="259"/>
            <ac:cxnSpMk id="76" creationId="{4AD4D47A-54D0-4E23-8742-D3621820223F}"/>
          </ac:cxnSpMkLst>
        </pc:cxnChg>
        <pc:cxnChg chg="del mod">
          <ac:chgData name="Japan Sun Shubin" userId="90e3a638bb69b60f" providerId="LiveId" clId="{D4E145FA-E29F-46C7-ACB5-26EEB929DA5C}" dt="2022-02-18T03:45:58.637" v="1915" actId="478"/>
          <ac:cxnSpMkLst>
            <pc:docMk/>
            <pc:sldMk cId="2717961942" sldId="259"/>
            <ac:cxnSpMk id="77" creationId="{EF4D3967-C248-4C41-AF5E-07E70437E331}"/>
          </ac:cxnSpMkLst>
        </pc:cxnChg>
        <pc:cxnChg chg="mod">
          <ac:chgData name="Japan Sun Shubin" userId="90e3a638bb69b60f" providerId="LiveId" clId="{D4E145FA-E29F-46C7-ACB5-26EEB929DA5C}" dt="2022-03-06T08:29:17.194" v="2397" actId="1035"/>
          <ac:cxnSpMkLst>
            <pc:docMk/>
            <pc:sldMk cId="2717961942" sldId="259"/>
            <ac:cxnSpMk id="80" creationId="{9C35F133-54D6-4646-BD73-54A292F8DC2B}"/>
          </ac:cxnSpMkLst>
        </pc:cxnChg>
        <pc:cxnChg chg="del mod">
          <ac:chgData name="Japan Sun Shubin" userId="90e3a638bb69b60f" providerId="LiveId" clId="{D4E145FA-E29F-46C7-ACB5-26EEB929DA5C}" dt="2022-02-18T03:35:04.468" v="1626" actId="478"/>
          <ac:cxnSpMkLst>
            <pc:docMk/>
            <pc:sldMk cId="2717961942" sldId="259"/>
            <ac:cxnSpMk id="82" creationId="{48CDFA0B-CDFB-4A08-BD4C-460C4C0CAD83}"/>
          </ac:cxnSpMkLst>
        </pc:cxnChg>
        <pc:cxnChg chg="mod">
          <ac:chgData name="Japan Sun Shubin" userId="90e3a638bb69b60f" providerId="LiveId" clId="{D4E145FA-E29F-46C7-ACB5-26EEB929DA5C}" dt="2022-03-06T08:30:49.974" v="2417" actId="1038"/>
          <ac:cxnSpMkLst>
            <pc:docMk/>
            <pc:sldMk cId="2717961942" sldId="259"/>
            <ac:cxnSpMk id="85" creationId="{ACF79BA6-46A2-4397-A0D9-4CD670653269}"/>
          </ac:cxnSpMkLst>
        </pc:cxnChg>
        <pc:cxnChg chg="mod">
          <ac:chgData name="Japan Sun Shubin" userId="90e3a638bb69b60f" providerId="LiveId" clId="{D4E145FA-E29F-46C7-ACB5-26EEB929DA5C}" dt="2022-03-06T08:25:19.326" v="2281" actId="1036"/>
          <ac:cxnSpMkLst>
            <pc:docMk/>
            <pc:sldMk cId="2717961942" sldId="259"/>
            <ac:cxnSpMk id="88" creationId="{3668FC7C-F99D-4A93-94BF-643BFE2A080C}"/>
          </ac:cxnSpMkLst>
        </pc:cxnChg>
        <pc:cxnChg chg="del mod">
          <ac:chgData name="Japan Sun Shubin" userId="90e3a638bb69b60f" providerId="LiveId" clId="{D4E145FA-E29F-46C7-ACB5-26EEB929DA5C}" dt="2022-02-18T03:36:27.767" v="1713" actId="478"/>
          <ac:cxnSpMkLst>
            <pc:docMk/>
            <pc:sldMk cId="2717961942" sldId="259"/>
            <ac:cxnSpMk id="89" creationId="{19EAE7C7-C1E0-4B02-A850-FF4A375968CB}"/>
          </ac:cxnSpMkLst>
        </pc:cxnChg>
        <pc:cxnChg chg="mod">
          <ac:chgData name="Japan Sun Shubin" userId="90e3a638bb69b60f" providerId="LiveId" clId="{D4E145FA-E29F-46C7-ACB5-26EEB929DA5C}" dt="2022-03-06T08:25:19.326" v="2281" actId="1036"/>
          <ac:cxnSpMkLst>
            <pc:docMk/>
            <pc:sldMk cId="2717961942" sldId="259"/>
            <ac:cxnSpMk id="91" creationId="{5EECB3D1-995B-47D4-A791-FEBA3E456089}"/>
          </ac:cxnSpMkLst>
        </pc:cxnChg>
        <pc:cxnChg chg="add mod">
          <ac:chgData name="Japan Sun Shubin" userId="90e3a638bb69b60f" providerId="LiveId" clId="{D4E145FA-E29F-46C7-ACB5-26EEB929DA5C}" dt="2022-03-06T08:30:05.123" v="2405" actId="1038"/>
          <ac:cxnSpMkLst>
            <pc:docMk/>
            <pc:sldMk cId="2717961942" sldId="259"/>
            <ac:cxnSpMk id="92" creationId="{B75E20EA-9CC7-4156-8E1B-FCFE4B07F274}"/>
          </ac:cxnSpMkLst>
        </pc:cxnChg>
        <pc:cxnChg chg="add mod">
          <ac:chgData name="Japan Sun Shubin" userId="90e3a638bb69b60f" providerId="LiveId" clId="{D4E145FA-E29F-46C7-ACB5-26EEB929DA5C}" dt="2022-03-06T08:30:36.940" v="2413" actId="1036"/>
          <ac:cxnSpMkLst>
            <pc:docMk/>
            <pc:sldMk cId="2717961942" sldId="259"/>
            <ac:cxnSpMk id="93" creationId="{3EE181DD-3396-4911-B710-163D4C5DA5EC}"/>
          </ac:cxnSpMkLst>
        </pc:cxnChg>
        <pc:cxnChg chg="mod">
          <ac:chgData name="Japan Sun Shubin" userId="90e3a638bb69b60f" providerId="LiveId" clId="{D4E145FA-E29F-46C7-ACB5-26EEB929DA5C}" dt="2022-03-06T08:25:19.326" v="2281" actId="1036"/>
          <ac:cxnSpMkLst>
            <pc:docMk/>
            <pc:sldMk cId="2717961942" sldId="259"/>
            <ac:cxnSpMk id="94" creationId="{16CF5516-BB36-414D-950A-1C261F34AAA3}"/>
          </ac:cxnSpMkLst>
        </pc:cxnChg>
        <pc:cxnChg chg="add mod">
          <ac:chgData name="Japan Sun Shubin" userId="90e3a638bb69b60f" providerId="LiveId" clId="{D4E145FA-E29F-46C7-ACB5-26EEB929DA5C}" dt="2022-03-06T08:30:33.067" v="2411" actId="14100"/>
          <ac:cxnSpMkLst>
            <pc:docMk/>
            <pc:sldMk cId="2717961942" sldId="259"/>
            <ac:cxnSpMk id="95" creationId="{F2C9110E-4699-44F7-9CEC-D459F07A9A56}"/>
          </ac:cxnSpMkLst>
        </pc:cxnChg>
        <pc:cxnChg chg="mod">
          <ac:chgData name="Japan Sun Shubin" userId="90e3a638bb69b60f" providerId="LiveId" clId="{D4E145FA-E29F-46C7-ACB5-26EEB929DA5C}" dt="2022-03-06T08:25:19.326" v="2281" actId="1036"/>
          <ac:cxnSpMkLst>
            <pc:docMk/>
            <pc:sldMk cId="2717961942" sldId="259"/>
            <ac:cxnSpMk id="98" creationId="{09C4CA6A-F535-4660-A785-CCCDB54A608C}"/>
          </ac:cxnSpMkLst>
        </pc:cxnChg>
        <pc:cxnChg chg="add mod">
          <ac:chgData name="Japan Sun Shubin" userId="90e3a638bb69b60f" providerId="LiveId" clId="{D4E145FA-E29F-46C7-ACB5-26EEB929DA5C}" dt="2022-02-18T03:37:22.196" v="1722" actId="1035"/>
          <ac:cxnSpMkLst>
            <pc:docMk/>
            <pc:sldMk cId="2717961942" sldId="259"/>
            <ac:cxnSpMk id="100" creationId="{C89D0DBD-67D5-4137-A4D7-035FD41ABD6A}"/>
          </ac:cxnSpMkLst>
        </pc:cxnChg>
        <pc:cxnChg chg="mod">
          <ac:chgData name="Japan Sun Shubin" userId="90e3a638bb69b60f" providerId="LiveId" clId="{D4E145FA-E29F-46C7-ACB5-26EEB929DA5C}" dt="2022-03-06T08:25:19.326" v="2281" actId="1036"/>
          <ac:cxnSpMkLst>
            <pc:docMk/>
            <pc:sldMk cId="2717961942" sldId="259"/>
            <ac:cxnSpMk id="104" creationId="{52846C9D-38E1-4C15-997E-01D915A32BD1}"/>
          </ac:cxnSpMkLst>
        </pc:cxnChg>
        <pc:cxnChg chg="add mod">
          <ac:chgData name="Japan Sun Shubin" userId="90e3a638bb69b60f" providerId="LiveId" clId="{D4E145FA-E29F-46C7-ACB5-26EEB929DA5C}" dt="2022-02-18T03:39:07.011" v="1827" actId="1038"/>
          <ac:cxnSpMkLst>
            <pc:docMk/>
            <pc:sldMk cId="2717961942" sldId="259"/>
            <ac:cxnSpMk id="107" creationId="{E909A3CE-9E75-44E3-B5CC-101756205B22}"/>
          </ac:cxnSpMkLst>
        </pc:cxnChg>
        <pc:cxnChg chg="del mod">
          <ac:chgData name="Japan Sun Shubin" userId="90e3a638bb69b60f" providerId="LiveId" clId="{D4E145FA-E29F-46C7-ACB5-26EEB929DA5C}" dt="2022-02-18T03:30:50.376" v="1600" actId="478"/>
          <ac:cxnSpMkLst>
            <pc:docMk/>
            <pc:sldMk cId="2717961942" sldId="259"/>
            <ac:cxnSpMk id="154" creationId="{AB56D9F3-607F-4A2A-9E70-22BB9E828704}"/>
          </ac:cxnSpMkLst>
        </pc:cxnChg>
        <pc:cxnChg chg="del mod">
          <ac:chgData name="Japan Sun Shubin" userId="90e3a638bb69b60f" providerId="LiveId" clId="{D4E145FA-E29F-46C7-ACB5-26EEB929DA5C}" dt="2022-02-18T03:38:19.023" v="1769" actId="478"/>
          <ac:cxnSpMkLst>
            <pc:docMk/>
            <pc:sldMk cId="2717961942" sldId="259"/>
            <ac:cxnSpMk id="175" creationId="{5AC69CE1-F017-4372-A3D5-B879ADBBA10C}"/>
          </ac:cxnSpMkLst>
        </pc:cxnChg>
        <pc:cxnChg chg="del mod">
          <ac:chgData name="Japan Sun Shubin" userId="90e3a638bb69b60f" providerId="LiveId" clId="{D4E145FA-E29F-46C7-ACB5-26EEB929DA5C}" dt="2022-02-18T03:34:38.497" v="1619" actId="478"/>
          <ac:cxnSpMkLst>
            <pc:docMk/>
            <pc:sldMk cId="2717961942" sldId="259"/>
            <ac:cxnSpMk id="178" creationId="{852C29AE-BCA3-41D2-A8D5-45EE7EBBF031}"/>
          </ac:cxnSpMkLst>
        </pc:cxnChg>
        <pc:cxnChg chg="mod">
          <ac:chgData name="Japan Sun Shubin" userId="90e3a638bb69b60f" providerId="LiveId" clId="{D4E145FA-E29F-46C7-ACB5-26EEB929DA5C}" dt="2022-02-18T03:38:02.165" v="1767" actId="1035"/>
          <ac:cxnSpMkLst>
            <pc:docMk/>
            <pc:sldMk cId="2717961942" sldId="259"/>
            <ac:cxnSpMk id="179" creationId="{3F4C8FC0-2256-47BC-8D8D-A4A02FD7C3B9}"/>
          </ac:cxnSpMkLst>
        </pc:cxnChg>
        <pc:cxnChg chg="del mod">
          <ac:chgData name="Japan Sun Shubin" userId="90e3a638bb69b60f" providerId="LiveId" clId="{D4E145FA-E29F-46C7-ACB5-26EEB929DA5C}" dt="2022-02-18T03:34:37.389" v="1618" actId="478"/>
          <ac:cxnSpMkLst>
            <pc:docMk/>
            <pc:sldMk cId="2717961942" sldId="259"/>
            <ac:cxnSpMk id="182" creationId="{37F15553-54C1-4EDE-9F03-FF27E444A4C2}"/>
          </ac:cxnSpMkLst>
        </pc:cxnChg>
        <pc:cxnChg chg="mod">
          <ac:chgData name="Japan Sun Shubin" userId="90e3a638bb69b60f" providerId="LiveId" clId="{D4E145FA-E29F-46C7-ACB5-26EEB929DA5C}" dt="2022-03-06T08:25:19.326" v="2281" actId="1036"/>
          <ac:cxnSpMkLst>
            <pc:docMk/>
            <pc:sldMk cId="2717961942" sldId="259"/>
            <ac:cxnSpMk id="184" creationId="{1826E6A7-19F5-4FFF-A4DF-B1B74CE37913}"/>
          </ac:cxnSpMkLst>
        </pc:cxnChg>
      </pc:sldChg>
      <pc:sldChg chg="modNotesTx">
        <pc:chgData name="Japan Sun Shubin" userId="90e3a638bb69b60f" providerId="LiveId" clId="{D4E145FA-E29F-46C7-ACB5-26EEB929DA5C}" dt="2022-02-04T08:06:50.750" v="570" actId="20577"/>
        <pc:sldMkLst>
          <pc:docMk/>
          <pc:sldMk cId="1850721428" sldId="279"/>
        </pc:sldMkLst>
      </pc:sldChg>
      <pc:sldChg chg="delSp modSp mod">
        <pc:chgData name="Japan Sun Shubin" userId="90e3a638bb69b60f" providerId="LiveId" clId="{D4E145FA-E29F-46C7-ACB5-26EEB929DA5C}" dt="2022-02-04T07:57:14.434" v="475" actId="478"/>
        <pc:sldMkLst>
          <pc:docMk/>
          <pc:sldMk cId="7925648" sldId="311"/>
        </pc:sldMkLst>
        <pc:spChg chg="del mod">
          <ac:chgData name="Japan Sun Shubin" userId="90e3a638bb69b60f" providerId="LiveId" clId="{D4E145FA-E29F-46C7-ACB5-26EEB929DA5C}" dt="2022-02-04T07:57:14.434" v="475" actId="478"/>
          <ac:spMkLst>
            <pc:docMk/>
            <pc:sldMk cId="7925648" sldId="311"/>
            <ac:spMk id="7" creationId="{71AC6A98-0804-40CA-88C2-5B70745DB705}"/>
          </ac:spMkLst>
        </pc:spChg>
      </pc:sldChg>
      <pc:sldChg chg="delSp mod">
        <pc:chgData name="Japan Sun Shubin" userId="90e3a638bb69b60f" providerId="LiveId" clId="{D4E145FA-E29F-46C7-ACB5-26EEB929DA5C}" dt="2022-02-04T07:58:03.806" v="487" actId="478"/>
        <pc:sldMkLst>
          <pc:docMk/>
          <pc:sldMk cId="3794685681" sldId="312"/>
        </pc:sldMkLst>
        <pc:spChg chg="del">
          <ac:chgData name="Japan Sun Shubin" userId="90e3a638bb69b60f" providerId="LiveId" clId="{D4E145FA-E29F-46C7-ACB5-26EEB929DA5C}" dt="2022-02-04T07:58:03.806" v="487" actId="478"/>
          <ac:spMkLst>
            <pc:docMk/>
            <pc:sldMk cId="3794685681" sldId="312"/>
            <ac:spMk id="7" creationId="{6EA8E5A7-F3D7-46C4-8A10-24D016BCEDC2}"/>
          </ac:spMkLst>
        </pc:spChg>
      </pc:sldChg>
      <pc:sldChg chg="modNotesTx">
        <pc:chgData name="Japan Sun Shubin" userId="90e3a638bb69b60f" providerId="LiveId" clId="{D4E145FA-E29F-46C7-ACB5-26EEB929DA5C}" dt="2022-02-04T08:08:35.563" v="576" actId="6549"/>
        <pc:sldMkLst>
          <pc:docMk/>
          <pc:sldMk cId="972395782" sldId="313"/>
        </pc:sldMkLst>
      </pc:sldChg>
      <pc:sldChg chg="modSp mod">
        <pc:chgData name="Japan Sun Shubin" userId="90e3a638bb69b60f" providerId="LiveId" clId="{D4E145FA-E29F-46C7-ACB5-26EEB929DA5C}" dt="2022-02-18T03:23:39.395" v="1493" actId="20577"/>
        <pc:sldMkLst>
          <pc:docMk/>
          <pc:sldMk cId="1679142913" sldId="584"/>
        </pc:sldMkLst>
        <pc:graphicFrameChg chg="mod modGraphic">
          <ac:chgData name="Japan Sun Shubin" userId="90e3a638bb69b60f" providerId="LiveId" clId="{D4E145FA-E29F-46C7-ACB5-26EEB929DA5C}" dt="2022-02-18T03:23:39.395" v="1493" actId="20577"/>
          <ac:graphicFrameMkLst>
            <pc:docMk/>
            <pc:sldMk cId="1679142913" sldId="584"/>
            <ac:graphicFrameMk id="6" creationId="{7BF16F50-7394-4A82-AE26-CF6B14C0296C}"/>
          </ac:graphicFrameMkLst>
        </pc:graphicFrameChg>
      </pc:sldChg>
      <pc:sldChg chg="modSp mod">
        <pc:chgData name="Japan Sun Shubin" userId="90e3a638bb69b60f" providerId="LiveId" clId="{D4E145FA-E29F-46C7-ACB5-26EEB929DA5C}" dt="2022-02-04T09:27:38.256" v="1155" actId="20577"/>
        <pc:sldMkLst>
          <pc:docMk/>
          <pc:sldMk cId="2382831103" sldId="598"/>
        </pc:sldMkLst>
        <pc:spChg chg="mod">
          <ac:chgData name="Japan Sun Shubin" userId="90e3a638bb69b60f" providerId="LiveId" clId="{D4E145FA-E29F-46C7-ACB5-26EEB929DA5C}" dt="2022-02-04T09:27:38.256" v="1155" actId="20577"/>
          <ac:spMkLst>
            <pc:docMk/>
            <pc:sldMk cId="2382831103" sldId="598"/>
            <ac:spMk id="4" creationId="{E899E1AC-3151-4338-B6E9-812FB2A00070}"/>
          </ac:spMkLst>
        </pc:spChg>
      </pc:sldChg>
      <pc:sldChg chg="modSp mod">
        <pc:chgData name="Japan Sun Shubin" userId="90e3a638bb69b60f" providerId="LiveId" clId="{D4E145FA-E29F-46C7-ACB5-26EEB929DA5C}" dt="2022-02-04T09:28:10.690" v="1177" actId="20577"/>
        <pc:sldMkLst>
          <pc:docMk/>
          <pc:sldMk cId="1151863546" sldId="599"/>
        </pc:sldMkLst>
        <pc:spChg chg="mod">
          <ac:chgData name="Japan Sun Shubin" userId="90e3a638bb69b60f" providerId="LiveId" clId="{D4E145FA-E29F-46C7-ACB5-26EEB929DA5C}" dt="2022-02-04T09:28:10.690" v="1177" actId="20577"/>
          <ac:spMkLst>
            <pc:docMk/>
            <pc:sldMk cId="1151863546" sldId="599"/>
            <ac:spMk id="4" creationId="{E899E1AC-3151-4338-B6E9-812FB2A00070}"/>
          </ac:spMkLst>
        </pc:spChg>
      </pc:sldChg>
      <pc:sldChg chg="modSp mod modNotesTx">
        <pc:chgData name="Japan Sun Shubin" userId="90e3a638bb69b60f" providerId="LiveId" clId="{D4E145FA-E29F-46C7-ACB5-26EEB929DA5C}" dt="2022-02-04T10:09:29.020" v="1183" actId="2711"/>
        <pc:sldMkLst>
          <pc:docMk/>
          <pc:sldMk cId="3884999509" sldId="601"/>
        </pc:sldMkLst>
        <pc:spChg chg="mod">
          <ac:chgData name="Japan Sun Shubin" userId="90e3a638bb69b60f" providerId="LiveId" clId="{D4E145FA-E29F-46C7-ACB5-26EEB929DA5C}" dt="2022-02-04T09:27:51.492" v="1166" actId="20577"/>
          <ac:spMkLst>
            <pc:docMk/>
            <pc:sldMk cId="3884999509" sldId="601"/>
            <ac:spMk id="4" creationId="{E899E1AC-3151-4338-B6E9-812FB2A00070}"/>
          </ac:spMkLst>
        </pc:spChg>
      </pc:sldChg>
      <pc:sldChg chg="modNotesTx">
        <pc:chgData name="Japan Sun Shubin" userId="90e3a638bb69b60f" providerId="LiveId" clId="{D4E145FA-E29F-46C7-ACB5-26EEB929DA5C}" dt="2022-02-04T08:02:19.697" v="490" actId="20577"/>
        <pc:sldMkLst>
          <pc:docMk/>
          <pc:sldMk cId="260266343" sldId="604"/>
        </pc:sldMkLst>
      </pc:sldChg>
      <pc:sldChg chg="modNotesTx">
        <pc:chgData name="Japan Sun Shubin" userId="90e3a638bb69b60f" providerId="LiveId" clId="{D4E145FA-E29F-46C7-ACB5-26EEB929DA5C}" dt="2022-02-04T08:04:44.161" v="517" actId="6549"/>
        <pc:sldMkLst>
          <pc:docMk/>
          <pc:sldMk cId="177404100" sldId="607"/>
        </pc:sldMkLst>
      </pc:sldChg>
      <pc:sldChg chg="modSp mod modNotesTx">
        <pc:chgData name="Japan Sun Shubin" userId="90e3a638bb69b60f" providerId="LiveId" clId="{D4E145FA-E29F-46C7-ACB5-26EEB929DA5C}" dt="2022-03-06T08:49:02.072" v="2730" actId="1035"/>
        <pc:sldMkLst>
          <pc:docMk/>
          <pc:sldMk cId="91493844" sldId="629"/>
        </pc:sldMkLst>
        <pc:spChg chg="mod">
          <ac:chgData name="Japan Sun Shubin" userId="90e3a638bb69b60f" providerId="LiveId" clId="{D4E145FA-E29F-46C7-ACB5-26EEB929DA5C}" dt="2022-03-06T08:43:57.897" v="2507" actId="1076"/>
          <ac:spMkLst>
            <pc:docMk/>
            <pc:sldMk cId="91493844" sldId="629"/>
            <ac:spMk id="5" creationId="{2F82FF0B-3E91-43B5-A0A5-E845C156037E}"/>
          </ac:spMkLst>
        </pc:spChg>
        <pc:spChg chg="mod">
          <ac:chgData name="Japan Sun Shubin" userId="90e3a638bb69b60f" providerId="LiveId" clId="{D4E145FA-E29F-46C7-ACB5-26EEB929DA5C}" dt="2022-03-06T08:44:03.225" v="2508" actId="1076"/>
          <ac:spMkLst>
            <pc:docMk/>
            <pc:sldMk cId="91493844" sldId="629"/>
            <ac:spMk id="7" creationId="{14F32CA9-A15C-414D-888D-CB9066435263}"/>
          </ac:spMkLst>
        </pc:spChg>
        <pc:spChg chg="mod">
          <ac:chgData name="Japan Sun Shubin" userId="90e3a638bb69b60f" providerId="LiveId" clId="{D4E145FA-E29F-46C7-ACB5-26EEB929DA5C}" dt="2022-03-06T08:44:10.051" v="2509" actId="1076"/>
          <ac:spMkLst>
            <pc:docMk/>
            <pc:sldMk cId="91493844" sldId="629"/>
            <ac:spMk id="8" creationId="{BF9F9DF1-EEC2-4B8F-A114-EB48B39AB0AB}"/>
          </ac:spMkLst>
        </pc:spChg>
        <pc:spChg chg="mod">
          <ac:chgData name="Japan Sun Shubin" userId="90e3a638bb69b60f" providerId="LiveId" clId="{D4E145FA-E29F-46C7-ACB5-26EEB929DA5C}" dt="2022-03-06T08:49:02.072" v="2730" actId="1035"/>
          <ac:spMkLst>
            <pc:docMk/>
            <pc:sldMk cId="91493844" sldId="629"/>
            <ac:spMk id="11" creationId="{8808481E-5BD1-452F-A6B3-E79174A7D292}"/>
          </ac:spMkLst>
        </pc:spChg>
        <pc:spChg chg="mod">
          <ac:chgData name="Japan Sun Shubin" userId="90e3a638bb69b60f" providerId="LiveId" clId="{D4E145FA-E29F-46C7-ACB5-26EEB929DA5C}" dt="2022-03-06T08:44:32.777" v="2579" actId="1038"/>
          <ac:spMkLst>
            <pc:docMk/>
            <pc:sldMk cId="91493844" sldId="629"/>
            <ac:spMk id="12" creationId="{F054ABBB-137C-4EE4-AFC1-3A67A5B45D72}"/>
          </ac:spMkLst>
        </pc:spChg>
        <pc:spChg chg="mod">
          <ac:chgData name="Japan Sun Shubin" userId="90e3a638bb69b60f" providerId="LiveId" clId="{D4E145FA-E29F-46C7-ACB5-26EEB929DA5C}" dt="2022-03-06T08:46:40.648" v="2684" actId="20577"/>
          <ac:spMkLst>
            <pc:docMk/>
            <pc:sldMk cId="91493844" sldId="629"/>
            <ac:spMk id="13" creationId="{E4B826B9-0D21-4ECA-A3E3-7C4B4CDCFCE1}"/>
          </ac:spMkLst>
        </pc:spChg>
        <pc:spChg chg="mod">
          <ac:chgData name="Japan Sun Shubin" userId="90e3a638bb69b60f" providerId="LiveId" clId="{D4E145FA-E29F-46C7-ACB5-26EEB929DA5C}" dt="2022-03-06T08:45:40.437" v="2670" actId="1076"/>
          <ac:spMkLst>
            <pc:docMk/>
            <pc:sldMk cId="91493844" sldId="629"/>
            <ac:spMk id="14" creationId="{98B089B4-5650-413F-953F-38138F28E2E5}"/>
          </ac:spMkLst>
        </pc:spChg>
        <pc:spChg chg="mod">
          <ac:chgData name="Japan Sun Shubin" userId="90e3a638bb69b60f" providerId="LiveId" clId="{D4E145FA-E29F-46C7-ACB5-26EEB929DA5C}" dt="2022-03-06T08:47:10.051" v="2695" actId="20577"/>
          <ac:spMkLst>
            <pc:docMk/>
            <pc:sldMk cId="91493844" sldId="629"/>
            <ac:spMk id="15" creationId="{1D47A1C5-CC6D-426F-80FA-62CD0BDE5A57}"/>
          </ac:spMkLst>
        </pc:spChg>
        <pc:spChg chg="mod">
          <ac:chgData name="Japan Sun Shubin" userId="90e3a638bb69b60f" providerId="LiveId" clId="{D4E145FA-E29F-46C7-ACB5-26EEB929DA5C}" dt="2022-03-06T08:44:37.609" v="2600" actId="1037"/>
          <ac:spMkLst>
            <pc:docMk/>
            <pc:sldMk cId="91493844" sldId="629"/>
            <ac:spMk id="16" creationId="{641D41A8-DAE5-44BA-9677-6D95A297C11B}"/>
          </ac:spMkLst>
        </pc:spChg>
        <pc:spChg chg="mod">
          <ac:chgData name="Japan Sun Shubin" userId="90e3a638bb69b60f" providerId="LiveId" clId="{D4E145FA-E29F-46C7-ACB5-26EEB929DA5C}" dt="2022-03-06T08:48:40.029" v="2719"/>
          <ac:spMkLst>
            <pc:docMk/>
            <pc:sldMk cId="91493844" sldId="629"/>
            <ac:spMk id="22" creationId="{E2F1D2A7-5431-43CB-86D0-45F73DDEBE0B}"/>
          </ac:spMkLst>
        </pc:spChg>
        <pc:spChg chg="mod">
          <ac:chgData name="Japan Sun Shubin" userId="90e3a638bb69b60f" providerId="LiveId" clId="{D4E145FA-E29F-46C7-ACB5-26EEB929DA5C}" dt="2022-03-06T08:45:29.183" v="2669" actId="1076"/>
          <ac:spMkLst>
            <pc:docMk/>
            <pc:sldMk cId="91493844" sldId="629"/>
            <ac:spMk id="26" creationId="{157255C2-0DA8-4FAF-8FDE-F5CF062B53BC}"/>
          </ac:spMkLst>
        </pc:spChg>
        <pc:spChg chg="mod">
          <ac:chgData name="Japan Sun Shubin" userId="90e3a638bb69b60f" providerId="LiveId" clId="{D4E145FA-E29F-46C7-ACB5-26EEB929DA5C}" dt="2022-03-06T08:44:18.186" v="2542" actId="1037"/>
          <ac:spMkLst>
            <pc:docMk/>
            <pc:sldMk cId="91493844" sldId="629"/>
            <ac:spMk id="30" creationId="{C4750CAE-9E9F-4D51-BC39-F7DB181C4C03}"/>
          </ac:spMkLst>
        </pc:spChg>
        <pc:spChg chg="mod">
          <ac:chgData name="Japan Sun Shubin" userId="90e3a638bb69b60f" providerId="LiveId" clId="{D4E145FA-E29F-46C7-ACB5-26EEB929DA5C}" dt="2022-03-06T08:45:17.173" v="2668" actId="20577"/>
          <ac:spMkLst>
            <pc:docMk/>
            <pc:sldMk cId="91493844" sldId="629"/>
            <ac:spMk id="39" creationId="{431A4884-F48A-4CB4-82AE-E395ABDF1BFB}"/>
          </ac:spMkLst>
        </pc:spChg>
        <pc:cxnChg chg="mod">
          <ac:chgData name="Japan Sun Shubin" userId="90e3a638bb69b60f" providerId="LiveId" clId="{D4E145FA-E29F-46C7-ACB5-26EEB929DA5C}" dt="2022-03-06T08:44:03.225" v="2508" actId="1076"/>
          <ac:cxnSpMkLst>
            <pc:docMk/>
            <pc:sldMk cId="91493844" sldId="629"/>
            <ac:cxnSpMk id="18" creationId="{D49398C6-4C9F-4DD0-B915-C2917F7CD596}"/>
          </ac:cxnSpMkLst>
        </pc:cxnChg>
        <pc:cxnChg chg="mod">
          <ac:chgData name="Japan Sun Shubin" userId="90e3a638bb69b60f" providerId="LiveId" clId="{D4E145FA-E29F-46C7-ACB5-26EEB929DA5C}" dt="2022-03-06T08:44:10.051" v="2509" actId="1076"/>
          <ac:cxnSpMkLst>
            <pc:docMk/>
            <pc:sldMk cId="91493844" sldId="629"/>
            <ac:cxnSpMk id="20" creationId="{41A6F53E-554D-4805-9510-5768D368893B}"/>
          </ac:cxnSpMkLst>
        </pc:cxnChg>
        <pc:cxnChg chg="mod">
          <ac:chgData name="Japan Sun Shubin" userId="90e3a638bb69b60f" providerId="LiveId" clId="{D4E145FA-E29F-46C7-ACB5-26EEB929DA5C}" dt="2022-03-06T08:44:37.609" v="2600" actId="1037"/>
          <ac:cxnSpMkLst>
            <pc:docMk/>
            <pc:sldMk cId="91493844" sldId="629"/>
            <ac:cxnSpMk id="23" creationId="{E003A726-0684-40CE-B361-4909400B87F4}"/>
          </ac:cxnSpMkLst>
        </pc:cxnChg>
        <pc:cxnChg chg="mod">
          <ac:chgData name="Japan Sun Shubin" userId="90e3a638bb69b60f" providerId="LiveId" clId="{D4E145FA-E29F-46C7-ACB5-26EEB929DA5C}" dt="2022-03-06T08:49:02.072" v="2730" actId="1035"/>
          <ac:cxnSpMkLst>
            <pc:docMk/>
            <pc:sldMk cId="91493844" sldId="629"/>
            <ac:cxnSpMk id="24" creationId="{C6B8FC21-F540-4186-8B0A-B526101E36B1}"/>
          </ac:cxnSpMkLst>
        </pc:cxnChg>
        <pc:cxnChg chg="mod">
          <ac:chgData name="Japan Sun Shubin" userId="90e3a638bb69b60f" providerId="LiveId" clId="{D4E145FA-E29F-46C7-ACB5-26EEB929DA5C}" dt="2022-03-06T08:45:29.183" v="2669" actId="1076"/>
          <ac:cxnSpMkLst>
            <pc:docMk/>
            <pc:sldMk cId="91493844" sldId="629"/>
            <ac:cxnSpMk id="27" creationId="{30AEFAE9-1511-4C64-B82F-304B89139345}"/>
          </ac:cxnSpMkLst>
        </pc:cxnChg>
        <pc:cxnChg chg="mod">
          <ac:chgData name="Japan Sun Shubin" userId="90e3a638bb69b60f" providerId="LiveId" clId="{D4E145FA-E29F-46C7-ACB5-26EEB929DA5C}" dt="2022-03-06T08:44:18.186" v="2542" actId="1037"/>
          <ac:cxnSpMkLst>
            <pc:docMk/>
            <pc:sldMk cId="91493844" sldId="629"/>
            <ac:cxnSpMk id="34" creationId="{E5D6DF2C-9F70-4048-A5CF-58C6B8AC36C4}"/>
          </ac:cxnSpMkLst>
        </pc:cxnChg>
      </pc:sldChg>
      <pc:sldChg chg="del">
        <pc:chgData name="Japan Sun Shubin" userId="90e3a638bb69b60f" providerId="LiveId" clId="{D4E145FA-E29F-46C7-ACB5-26EEB929DA5C}" dt="2022-02-04T07:54:56.373" v="459" actId="2696"/>
        <pc:sldMkLst>
          <pc:docMk/>
          <pc:sldMk cId="1796034956" sldId="635"/>
        </pc:sldMkLst>
      </pc:sldChg>
      <pc:sldChg chg="modNotesTx">
        <pc:chgData name="Japan Sun Shubin" userId="90e3a638bb69b60f" providerId="LiveId" clId="{D4E145FA-E29F-46C7-ACB5-26EEB929DA5C}" dt="2022-02-04T08:03:16.771" v="493" actId="6549"/>
        <pc:sldMkLst>
          <pc:docMk/>
          <pc:sldMk cId="2122560947" sldId="637"/>
        </pc:sldMkLst>
      </pc:sldChg>
      <pc:sldChg chg="modNotesTx">
        <pc:chgData name="Japan Sun Shubin" userId="90e3a638bb69b60f" providerId="LiveId" clId="{D4E145FA-E29F-46C7-ACB5-26EEB929DA5C}" dt="2022-02-04T08:05:41.851" v="538" actId="6549"/>
        <pc:sldMkLst>
          <pc:docMk/>
          <pc:sldMk cId="175207849" sldId="640"/>
        </pc:sldMkLst>
      </pc:sldChg>
      <pc:sldChg chg="modSp mod">
        <pc:chgData name="Japan Sun Shubin" userId="90e3a638bb69b60f" providerId="LiveId" clId="{D4E145FA-E29F-46C7-ACB5-26EEB929DA5C}" dt="2022-03-06T08:51:39.094" v="2738" actId="20577"/>
        <pc:sldMkLst>
          <pc:docMk/>
          <pc:sldMk cId="1681258471" sldId="647"/>
        </pc:sldMkLst>
        <pc:spChg chg="mod">
          <ac:chgData name="Japan Sun Shubin" userId="90e3a638bb69b60f" providerId="LiveId" clId="{D4E145FA-E29F-46C7-ACB5-26EEB929DA5C}" dt="2022-03-06T08:51:39.094" v="2738" actId="20577"/>
          <ac:spMkLst>
            <pc:docMk/>
            <pc:sldMk cId="1681258471" sldId="647"/>
            <ac:spMk id="3" creationId="{F37BED17-B0A9-4A3D-965B-2BE53DC591CB}"/>
          </ac:spMkLst>
        </pc:spChg>
      </pc:sldChg>
      <pc:sldChg chg="delSp mod">
        <pc:chgData name="Japan Sun Shubin" userId="90e3a638bb69b60f" providerId="LiveId" clId="{D4E145FA-E29F-46C7-ACB5-26EEB929DA5C}" dt="2022-02-04T07:58:12.564" v="488" actId="478"/>
        <pc:sldMkLst>
          <pc:docMk/>
          <pc:sldMk cId="4061246865" sldId="652"/>
        </pc:sldMkLst>
        <pc:spChg chg="del">
          <ac:chgData name="Japan Sun Shubin" userId="90e3a638bb69b60f" providerId="LiveId" clId="{D4E145FA-E29F-46C7-ACB5-26EEB929DA5C}" dt="2022-02-04T07:58:12.564" v="488" actId="478"/>
          <ac:spMkLst>
            <pc:docMk/>
            <pc:sldMk cId="4061246865" sldId="652"/>
            <ac:spMk id="6" creationId="{9919D958-368D-4634-9CB0-59975EBC1F65}"/>
          </ac:spMkLst>
        </pc:spChg>
      </pc:sldChg>
      <pc:sldChg chg="delSp mod">
        <pc:chgData name="Japan Sun Shubin" userId="90e3a638bb69b60f" providerId="LiveId" clId="{D4E145FA-E29F-46C7-ACB5-26EEB929DA5C}" dt="2022-02-04T07:57:57.772" v="486" actId="478"/>
        <pc:sldMkLst>
          <pc:docMk/>
          <pc:sldMk cId="3498777291" sldId="653"/>
        </pc:sldMkLst>
        <pc:spChg chg="del">
          <ac:chgData name="Japan Sun Shubin" userId="90e3a638bb69b60f" providerId="LiveId" clId="{D4E145FA-E29F-46C7-ACB5-26EEB929DA5C}" dt="2022-02-04T07:57:57.772" v="486" actId="478"/>
          <ac:spMkLst>
            <pc:docMk/>
            <pc:sldMk cId="3498777291" sldId="653"/>
            <ac:spMk id="7" creationId="{71AC6A98-0804-40CA-88C2-5B70745DB705}"/>
          </ac:spMkLst>
        </pc:spChg>
      </pc:sldChg>
      <pc:sldChg chg="modSp mod">
        <pc:chgData name="Japan Sun Shubin" userId="90e3a638bb69b60f" providerId="LiveId" clId="{D4E145FA-E29F-46C7-ACB5-26EEB929DA5C}" dt="2022-03-06T08:49:32.325" v="2737" actId="20577"/>
        <pc:sldMkLst>
          <pc:docMk/>
          <pc:sldMk cId="537788488" sldId="665"/>
        </pc:sldMkLst>
        <pc:spChg chg="mod">
          <ac:chgData name="Japan Sun Shubin" userId="90e3a638bb69b60f" providerId="LiveId" clId="{D4E145FA-E29F-46C7-ACB5-26EEB929DA5C}" dt="2022-03-06T08:49:32.325" v="2737" actId="20577"/>
          <ac:spMkLst>
            <pc:docMk/>
            <pc:sldMk cId="537788488" sldId="665"/>
            <ac:spMk id="22" creationId="{FACBBB4C-924B-440F-92E6-0581D8DD61FB}"/>
          </ac:spMkLst>
        </pc:spChg>
      </pc:sldChg>
      <pc:sldChg chg="modSp mod modNotesTx">
        <pc:chgData name="Japan Sun Shubin" userId="90e3a638bb69b60f" providerId="LiveId" clId="{D4E145FA-E29F-46C7-ACB5-26EEB929DA5C}" dt="2022-02-04T10:33:35.586" v="1380" actId="20577"/>
        <pc:sldMkLst>
          <pc:docMk/>
          <pc:sldMk cId="1806934851" sldId="666"/>
        </pc:sldMkLst>
        <pc:spChg chg="mod">
          <ac:chgData name="Japan Sun Shubin" userId="90e3a638bb69b60f" providerId="LiveId" clId="{D4E145FA-E29F-46C7-ACB5-26EEB929DA5C}" dt="2022-02-04T10:33:35.586" v="1380" actId="20577"/>
          <ac:spMkLst>
            <pc:docMk/>
            <pc:sldMk cId="1806934851" sldId="666"/>
            <ac:spMk id="7" creationId="{71AC6A98-0804-40CA-88C2-5B70745DB705}"/>
          </ac:spMkLst>
        </pc:spChg>
      </pc:sldChg>
      <pc:sldChg chg="modSp mod">
        <pc:chgData name="Japan Sun Shubin" userId="90e3a638bb69b60f" providerId="LiveId" clId="{D4E145FA-E29F-46C7-ACB5-26EEB929DA5C}" dt="2022-02-04T08:06:17.337" v="562" actId="20577"/>
        <pc:sldMkLst>
          <pc:docMk/>
          <pc:sldMk cId="1618624875" sldId="669"/>
        </pc:sldMkLst>
        <pc:spChg chg="mod">
          <ac:chgData name="Japan Sun Shubin" userId="90e3a638bb69b60f" providerId="LiveId" clId="{D4E145FA-E29F-46C7-ACB5-26EEB929DA5C}" dt="2022-02-04T08:06:17.337" v="562" actId="20577"/>
          <ac:spMkLst>
            <pc:docMk/>
            <pc:sldMk cId="1618624875" sldId="669"/>
            <ac:spMk id="2" creationId="{3A415995-C26B-4862-A977-E55C7D8AE300}"/>
          </ac:spMkLst>
        </pc:spChg>
        <pc:spChg chg="mod">
          <ac:chgData name="Japan Sun Shubin" userId="90e3a638bb69b60f" providerId="LiveId" clId="{D4E145FA-E29F-46C7-ACB5-26EEB929DA5C}" dt="2022-02-04T08:05:07.117" v="530" actId="6549"/>
          <ac:spMkLst>
            <pc:docMk/>
            <pc:sldMk cId="1618624875" sldId="669"/>
            <ac:spMk id="3" creationId="{831B4901-A419-459D-9056-C30D13065F40}"/>
          </ac:spMkLst>
        </pc:spChg>
      </pc:sldChg>
      <pc:sldChg chg="addSp modSp mod ord modClrScheme chgLayout">
        <pc:chgData name="Japan Sun Shubin" userId="90e3a638bb69b60f" providerId="LiveId" clId="{D4E145FA-E29F-46C7-ACB5-26EEB929DA5C}" dt="2022-03-06T08:38:45.617" v="2506" actId="20577"/>
        <pc:sldMkLst>
          <pc:docMk/>
          <pc:sldMk cId="1194096535" sldId="670"/>
        </pc:sldMkLst>
        <pc:spChg chg="mod ord">
          <ac:chgData name="Japan Sun Shubin" userId="90e3a638bb69b60f" providerId="LiveId" clId="{D4E145FA-E29F-46C7-ACB5-26EEB929DA5C}" dt="2022-02-04T07:35:56" v="75" actId="700"/>
          <ac:spMkLst>
            <pc:docMk/>
            <pc:sldMk cId="1194096535" sldId="670"/>
            <ac:spMk id="2" creationId="{1DE21CFE-C00B-4F4F-8854-197762DD9C63}"/>
          </ac:spMkLst>
        </pc:spChg>
        <pc:spChg chg="add mod ord">
          <ac:chgData name="Japan Sun Shubin" userId="90e3a638bb69b60f" providerId="LiveId" clId="{D4E145FA-E29F-46C7-ACB5-26EEB929DA5C}" dt="2022-02-04T07:35:56" v="75" actId="700"/>
          <ac:spMkLst>
            <pc:docMk/>
            <pc:sldMk cId="1194096535" sldId="670"/>
            <ac:spMk id="3" creationId="{C2DF603D-09F7-458D-9B77-36FED229FB3E}"/>
          </ac:spMkLst>
        </pc:spChg>
        <pc:spChg chg="mod ord">
          <ac:chgData name="Japan Sun Shubin" userId="90e3a638bb69b60f" providerId="LiveId" clId="{D4E145FA-E29F-46C7-ACB5-26EEB929DA5C}" dt="2022-02-04T07:35:56" v="75" actId="700"/>
          <ac:spMkLst>
            <pc:docMk/>
            <pc:sldMk cId="1194096535" sldId="670"/>
            <ac:spMk id="4" creationId="{DDC84392-377F-449A-90F2-AFE502578B81}"/>
          </ac:spMkLst>
        </pc:spChg>
        <pc:spChg chg="mod ord">
          <ac:chgData name="Japan Sun Shubin" userId="90e3a638bb69b60f" providerId="LiveId" clId="{D4E145FA-E29F-46C7-ACB5-26EEB929DA5C}" dt="2022-02-04T07:35:56" v="75" actId="700"/>
          <ac:spMkLst>
            <pc:docMk/>
            <pc:sldMk cId="1194096535" sldId="670"/>
            <ac:spMk id="5" creationId="{FFA94002-CA87-457A-83F3-90EE39E77078}"/>
          </ac:spMkLst>
        </pc:spChg>
        <pc:graphicFrameChg chg="add mod modGraphic">
          <ac:chgData name="Japan Sun Shubin" userId="90e3a638bb69b60f" providerId="LiveId" clId="{D4E145FA-E29F-46C7-ACB5-26EEB929DA5C}" dt="2022-03-06T08:38:45.617" v="2506" actId="20577"/>
          <ac:graphicFrameMkLst>
            <pc:docMk/>
            <pc:sldMk cId="1194096535" sldId="670"/>
            <ac:graphicFrameMk id="6" creationId="{3F687A54-3B1F-4A6B-ADBC-BB24C27EF20D}"/>
          </ac:graphicFrameMkLst>
        </pc:graphicFrameChg>
      </pc:sldChg>
      <pc:sldChg chg="modNotesTx">
        <pc:chgData name="Japan Sun Shubin" userId="90e3a638bb69b60f" providerId="LiveId" clId="{D4E145FA-E29F-46C7-ACB5-26EEB929DA5C}" dt="2022-02-04T08:08:28.161" v="575" actId="6549"/>
        <pc:sldMkLst>
          <pc:docMk/>
          <pc:sldMk cId="1876796418" sldId="671"/>
        </pc:sldMkLst>
      </pc:sldChg>
      <pc:sldChg chg="modSp add mod">
        <pc:chgData name="Japan Sun Shubin" userId="90e3a638bb69b60f" providerId="LiveId" clId="{D4E145FA-E29F-46C7-ACB5-26EEB929DA5C}" dt="2022-02-04T08:07:07.414" v="574" actId="6549"/>
        <pc:sldMkLst>
          <pc:docMk/>
          <pc:sldMk cId="3424254477" sldId="673"/>
        </pc:sldMkLst>
        <pc:spChg chg="mod">
          <ac:chgData name="Japan Sun Shubin" userId="90e3a638bb69b60f" providerId="LiveId" clId="{D4E145FA-E29F-46C7-ACB5-26EEB929DA5C}" dt="2022-02-04T08:06:10.153" v="557" actId="20577"/>
          <ac:spMkLst>
            <pc:docMk/>
            <pc:sldMk cId="3424254477" sldId="673"/>
            <ac:spMk id="2" creationId="{3A415995-C26B-4862-A977-E55C7D8AE300}"/>
          </ac:spMkLst>
        </pc:spChg>
        <pc:spChg chg="mod">
          <ac:chgData name="Japan Sun Shubin" userId="90e3a638bb69b60f" providerId="LiveId" clId="{D4E145FA-E29F-46C7-ACB5-26EEB929DA5C}" dt="2022-02-04T08:07:07.414" v="574" actId="6549"/>
          <ac:spMkLst>
            <pc:docMk/>
            <pc:sldMk cId="3424254477" sldId="673"/>
            <ac:spMk id="3" creationId="{831B4901-A419-459D-9056-C30D13065F40}"/>
          </ac:spMkLst>
        </pc:spChg>
      </pc:sldChg>
      <pc:sldChg chg="modSp mod">
        <pc:chgData name="Japan Sun Shubin" userId="90e3a638bb69b60f" providerId="LiveId" clId="{D4E145FA-E29F-46C7-ACB5-26EEB929DA5C}" dt="2022-02-18T03:20:13.034" v="1438" actId="1037"/>
        <pc:sldMkLst>
          <pc:docMk/>
          <pc:sldMk cId="1216813526" sldId="676"/>
        </pc:sldMkLst>
        <pc:graphicFrameChg chg="mod">
          <ac:chgData name="Japan Sun Shubin" userId="90e3a638bb69b60f" providerId="LiveId" clId="{D4E145FA-E29F-46C7-ACB5-26EEB929DA5C}" dt="2022-02-18T03:20:13.034" v="1438" actId="1037"/>
          <ac:graphicFrameMkLst>
            <pc:docMk/>
            <pc:sldMk cId="1216813526" sldId="676"/>
            <ac:graphicFrameMk id="6" creationId="{FC844E38-50B9-40EF-B49F-680077F44DE3}"/>
          </ac:graphicFrameMkLst>
        </pc:graphicFrameChg>
      </pc:sldChg>
      <pc:sldChg chg="modSp mod">
        <pc:chgData name="Japan Sun Shubin" userId="90e3a638bb69b60f" providerId="LiveId" clId="{D4E145FA-E29F-46C7-ACB5-26EEB929DA5C}" dt="2022-02-18T03:21:54.242" v="1439"/>
        <pc:sldMkLst>
          <pc:docMk/>
          <pc:sldMk cId="308975253" sldId="679"/>
        </pc:sldMkLst>
        <pc:spChg chg="mod">
          <ac:chgData name="Japan Sun Shubin" userId="90e3a638bb69b60f" providerId="LiveId" clId="{D4E145FA-E29F-46C7-ACB5-26EEB929DA5C}" dt="2022-02-18T03:18:17.388" v="1423" actId="20577"/>
          <ac:spMkLst>
            <pc:docMk/>
            <pc:sldMk cId="308975253" sldId="679"/>
            <ac:spMk id="2" creationId="{EA85FC3B-08E2-4DD1-8BB4-01263A3C1C45}"/>
          </ac:spMkLst>
        </pc:spChg>
        <pc:spChg chg="mod">
          <ac:chgData name="Japan Sun Shubin" userId="90e3a638bb69b60f" providerId="LiveId" clId="{D4E145FA-E29F-46C7-ACB5-26EEB929DA5C}" dt="2022-02-18T03:21:54.242" v="1439"/>
          <ac:spMkLst>
            <pc:docMk/>
            <pc:sldMk cId="308975253" sldId="679"/>
            <ac:spMk id="3" creationId="{0408BA17-BD79-46D7-B888-850D5BAB4ADA}"/>
          </ac:spMkLst>
        </pc:spChg>
      </pc:sldChg>
      <pc:sldChg chg="modSp add mod">
        <pc:chgData name="Japan Sun Shubin" userId="90e3a638bb69b60f" providerId="LiveId" clId="{D4E145FA-E29F-46C7-ACB5-26EEB929DA5C}" dt="2022-02-18T03:50:36.263" v="2080" actId="20577"/>
        <pc:sldMkLst>
          <pc:docMk/>
          <pc:sldMk cId="2549996661" sldId="682"/>
        </pc:sldMkLst>
        <pc:spChg chg="mod">
          <ac:chgData name="Japan Sun Shubin" userId="90e3a638bb69b60f" providerId="LiveId" clId="{D4E145FA-E29F-46C7-ACB5-26EEB929DA5C}" dt="2022-02-18T03:50:36.263" v="2080" actId="20577"/>
          <ac:spMkLst>
            <pc:docMk/>
            <pc:sldMk cId="2549996661" sldId="682"/>
            <ac:spMk id="4" creationId="{94AA7B25-2728-4E67-8C6E-79D1AD07BC89}"/>
          </ac:spMkLst>
        </pc:spChg>
        <pc:spChg chg="mod">
          <ac:chgData name="Japan Sun Shubin" userId="90e3a638bb69b60f" providerId="LiveId" clId="{D4E145FA-E29F-46C7-ACB5-26EEB929DA5C}" dt="2022-02-18T03:49:27.025" v="2032" actId="1076"/>
          <ac:spMkLst>
            <pc:docMk/>
            <pc:sldMk cId="2549996661" sldId="682"/>
            <ac:spMk id="185" creationId="{F593BE3D-4FA5-4BB1-8216-92584F397D9E}"/>
          </ac:spMkLst>
        </pc:spChg>
      </pc:sldChg>
    </pc:docChg>
  </pc:docChgLst>
  <pc:docChgLst>
    <pc:chgData name="Japan Sun Shubin" userId="90e3a638bb69b60f" providerId="LiveId" clId="{7C8623E0-A6C6-492A-9326-CD9BCF415888}"/>
    <pc:docChg chg="undo custSel addSld delSld modSld sldOrd addSection delSection modSection">
      <pc:chgData name="Japan Sun Shubin" userId="90e3a638bb69b60f" providerId="LiveId" clId="{7C8623E0-A6C6-492A-9326-CD9BCF415888}" dt="2022-03-22T04:38:18.966" v="5802" actId="20577"/>
      <pc:docMkLst>
        <pc:docMk/>
      </pc:docMkLst>
      <pc:sldChg chg="addSp delSp modSp mod modNotesTx">
        <pc:chgData name="Japan Sun Shubin" userId="90e3a638bb69b60f" providerId="LiveId" clId="{7C8623E0-A6C6-492A-9326-CD9BCF415888}" dt="2022-03-15T08:56:46.239" v="2622" actId="20577"/>
        <pc:sldMkLst>
          <pc:docMk/>
          <pc:sldMk cId="2717961942" sldId="259"/>
        </pc:sldMkLst>
        <pc:spChg chg="mod">
          <ac:chgData name="Japan Sun Shubin" userId="90e3a638bb69b60f" providerId="LiveId" clId="{7C8623E0-A6C6-492A-9326-CD9BCF415888}" dt="2022-03-13T06:55:34.193" v="841" actId="20577"/>
          <ac:spMkLst>
            <pc:docMk/>
            <pc:sldMk cId="2717961942" sldId="259"/>
            <ac:spMk id="30" creationId="{190A8A65-3DB3-4622-A142-B600EE39E2C9}"/>
          </ac:spMkLst>
        </pc:spChg>
        <pc:spChg chg="mod">
          <ac:chgData name="Japan Sun Shubin" userId="90e3a638bb69b60f" providerId="LiveId" clId="{7C8623E0-A6C6-492A-9326-CD9BCF415888}" dt="2022-03-13T06:55:29.043" v="835" actId="20577"/>
          <ac:spMkLst>
            <pc:docMk/>
            <pc:sldMk cId="2717961942" sldId="259"/>
            <ac:spMk id="50" creationId="{92A4BB1F-B234-4388-907C-8D4E67D62E15}"/>
          </ac:spMkLst>
        </pc:spChg>
        <pc:spChg chg="del mod">
          <ac:chgData name="Japan Sun Shubin" userId="90e3a638bb69b60f" providerId="LiveId" clId="{7C8623E0-A6C6-492A-9326-CD9BCF415888}" dt="2022-03-13T06:55:14.153" v="819" actId="478"/>
          <ac:spMkLst>
            <pc:docMk/>
            <pc:sldMk cId="2717961942" sldId="259"/>
            <ac:spMk id="60" creationId="{AAE5913E-E9CA-4E98-936E-74572886014A}"/>
          </ac:spMkLst>
        </pc:spChg>
        <pc:spChg chg="add mod">
          <ac:chgData name="Japan Sun Shubin" userId="90e3a638bb69b60f" providerId="LiveId" clId="{7C8623E0-A6C6-492A-9326-CD9BCF415888}" dt="2022-03-15T08:56:46.239" v="2622" actId="20577"/>
          <ac:spMkLst>
            <pc:docMk/>
            <pc:sldMk cId="2717961942" sldId="259"/>
            <ac:spMk id="63" creationId="{9C3ABAD4-CC85-4CD7-BDCF-7DB5333B09FE}"/>
          </ac:spMkLst>
        </pc:spChg>
        <pc:spChg chg="mod">
          <ac:chgData name="Japan Sun Shubin" userId="90e3a638bb69b60f" providerId="LiveId" clId="{7C8623E0-A6C6-492A-9326-CD9BCF415888}" dt="2022-03-13T06:56:02.824" v="842" actId="6549"/>
          <ac:spMkLst>
            <pc:docMk/>
            <pc:sldMk cId="2717961942" sldId="259"/>
            <ac:spMk id="64" creationId="{45D12CF2-0CD7-4AF1-92E2-DA0B0E61D6BF}"/>
          </ac:spMkLst>
        </pc:spChg>
        <pc:spChg chg="mod">
          <ac:chgData name="Japan Sun Shubin" userId="90e3a638bb69b60f" providerId="LiveId" clId="{7C8623E0-A6C6-492A-9326-CD9BCF415888}" dt="2022-03-13T06:55:18.962" v="824" actId="20577"/>
          <ac:spMkLst>
            <pc:docMk/>
            <pc:sldMk cId="2717961942" sldId="259"/>
            <ac:spMk id="68" creationId="{FD4E1B2B-8F3C-4E29-AF4C-DB02530338DD}"/>
          </ac:spMkLst>
        </pc:spChg>
        <pc:spChg chg="mod">
          <ac:chgData name="Japan Sun Shubin" userId="90e3a638bb69b60f" providerId="LiveId" clId="{7C8623E0-A6C6-492A-9326-CD9BCF415888}" dt="2022-03-13T06:55:11.860" v="818" actId="20577"/>
          <ac:spMkLst>
            <pc:docMk/>
            <pc:sldMk cId="2717961942" sldId="259"/>
            <ac:spMk id="70" creationId="{82D58665-B0C3-429E-B201-6B9D8E57D58B}"/>
          </ac:spMkLst>
        </pc:spChg>
        <pc:spChg chg="mod">
          <ac:chgData name="Japan Sun Shubin" userId="90e3a638bb69b60f" providerId="LiveId" clId="{7C8623E0-A6C6-492A-9326-CD9BCF415888}" dt="2022-03-13T06:56:04.925" v="843" actId="6549"/>
          <ac:spMkLst>
            <pc:docMk/>
            <pc:sldMk cId="2717961942" sldId="259"/>
            <ac:spMk id="72" creationId="{D6CCD600-2C00-48F4-B626-161F7D855123}"/>
          </ac:spMkLst>
        </pc:spChg>
        <pc:spChg chg="mod">
          <ac:chgData name="Japan Sun Shubin" userId="90e3a638bb69b60f" providerId="LiveId" clId="{7C8623E0-A6C6-492A-9326-CD9BCF415888}" dt="2022-03-13T06:56:07.741" v="844" actId="6549"/>
          <ac:spMkLst>
            <pc:docMk/>
            <pc:sldMk cId="2717961942" sldId="259"/>
            <ac:spMk id="75" creationId="{95EEEC9C-7464-4633-8C3D-04513475D7A2}"/>
          </ac:spMkLst>
        </pc:spChg>
        <pc:spChg chg="mod">
          <ac:chgData name="Japan Sun Shubin" userId="90e3a638bb69b60f" providerId="LiveId" clId="{7C8623E0-A6C6-492A-9326-CD9BCF415888}" dt="2022-03-13T06:55:23.934" v="829" actId="20577"/>
          <ac:spMkLst>
            <pc:docMk/>
            <pc:sldMk cId="2717961942" sldId="259"/>
            <ac:spMk id="83" creationId="{0125C318-3EFE-455A-9ADA-DAC9DEF7BA82}"/>
          </ac:spMkLst>
        </pc:spChg>
        <pc:spChg chg="mod">
          <ac:chgData name="Japan Sun Shubin" userId="90e3a638bb69b60f" providerId="LiveId" clId="{7C8623E0-A6C6-492A-9326-CD9BCF415888}" dt="2022-03-15T08:55:44.637" v="2592" actId="1076"/>
          <ac:spMkLst>
            <pc:docMk/>
            <pc:sldMk cId="2717961942" sldId="259"/>
            <ac:spMk id="96" creationId="{C186166C-7DE7-43A6-910C-0574A0C7AC5B}"/>
          </ac:spMkLst>
        </pc:spChg>
        <pc:cxnChg chg="add mod">
          <ac:chgData name="Japan Sun Shubin" userId="90e3a638bb69b60f" providerId="LiveId" clId="{7C8623E0-A6C6-492A-9326-CD9BCF415888}" dt="2022-03-15T08:56:32.713" v="2600" actId="14100"/>
          <ac:cxnSpMkLst>
            <pc:docMk/>
            <pc:sldMk cId="2717961942" sldId="259"/>
            <ac:cxnSpMk id="81" creationId="{E5CD8804-6053-478F-8776-E9DB4880A51E}"/>
          </ac:cxnSpMkLst>
        </pc:cxnChg>
        <pc:cxnChg chg="mod">
          <ac:chgData name="Japan Sun Shubin" userId="90e3a638bb69b60f" providerId="LiveId" clId="{7C8623E0-A6C6-492A-9326-CD9BCF415888}" dt="2022-03-15T08:55:51.659" v="2593" actId="14100"/>
          <ac:cxnSpMkLst>
            <pc:docMk/>
            <pc:sldMk cId="2717961942" sldId="259"/>
            <ac:cxnSpMk id="99" creationId="{FC5E7A06-5DF3-4F24-BCA4-9BFF15A7C67D}"/>
          </ac:cxnSpMkLst>
        </pc:cxnChg>
      </pc:sldChg>
      <pc:sldChg chg="modSp mod ord">
        <pc:chgData name="Japan Sun Shubin" userId="90e3a638bb69b60f" providerId="LiveId" clId="{7C8623E0-A6C6-492A-9326-CD9BCF415888}" dt="2022-03-18T05:38:49.189" v="5146"/>
        <pc:sldMkLst>
          <pc:docMk/>
          <pc:sldMk cId="2984660392" sldId="267"/>
        </pc:sldMkLst>
        <pc:spChg chg="mod">
          <ac:chgData name="Japan Sun Shubin" userId="90e3a638bb69b60f" providerId="LiveId" clId="{7C8623E0-A6C6-492A-9326-CD9BCF415888}" dt="2022-03-17T09:55:24.022" v="5043" actId="20577"/>
          <ac:spMkLst>
            <pc:docMk/>
            <pc:sldMk cId="2984660392" sldId="267"/>
            <ac:spMk id="5" creationId="{B6BCBD67-BB9B-4088-99C6-949CB7352F33}"/>
          </ac:spMkLst>
        </pc:spChg>
        <pc:spChg chg="mod">
          <ac:chgData name="Japan Sun Shubin" userId="90e3a638bb69b60f" providerId="LiveId" clId="{7C8623E0-A6C6-492A-9326-CD9BCF415888}" dt="2022-03-18T05:38:49.189" v="5146"/>
          <ac:spMkLst>
            <pc:docMk/>
            <pc:sldMk cId="2984660392" sldId="267"/>
            <ac:spMk id="9" creationId="{B6F50BBF-DBE8-4F0A-B6A4-560DC3E7DBD2}"/>
          </ac:spMkLst>
        </pc:spChg>
      </pc:sldChg>
      <pc:sldChg chg="modSp mod">
        <pc:chgData name="Japan Sun Shubin" userId="90e3a638bb69b60f" providerId="LiveId" clId="{7C8623E0-A6C6-492A-9326-CD9BCF415888}" dt="2022-03-13T09:30:53.778" v="2488" actId="20577"/>
        <pc:sldMkLst>
          <pc:docMk/>
          <pc:sldMk cId="1525267271" sldId="271"/>
        </pc:sldMkLst>
        <pc:spChg chg="mod">
          <ac:chgData name="Japan Sun Shubin" userId="90e3a638bb69b60f" providerId="LiveId" clId="{7C8623E0-A6C6-492A-9326-CD9BCF415888}" dt="2022-03-13T09:30:53.778" v="2488" actId="20577"/>
          <ac:spMkLst>
            <pc:docMk/>
            <pc:sldMk cId="1525267271" sldId="271"/>
            <ac:spMk id="4" creationId="{CDD689BE-E37F-43E0-9387-FEE56F59BBFE}"/>
          </ac:spMkLst>
        </pc:spChg>
      </pc:sldChg>
      <pc:sldChg chg="modSp mod">
        <pc:chgData name="Japan Sun Shubin" userId="90e3a638bb69b60f" providerId="LiveId" clId="{7C8623E0-A6C6-492A-9326-CD9BCF415888}" dt="2022-03-13T08:04:02.155" v="1967" actId="1076"/>
        <pc:sldMkLst>
          <pc:docMk/>
          <pc:sldMk cId="7925648" sldId="311"/>
        </pc:sldMkLst>
        <pc:spChg chg="mod">
          <ac:chgData name="Japan Sun Shubin" userId="90e3a638bb69b60f" providerId="LiveId" clId="{7C8623E0-A6C6-492A-9326-CD9BCF415888}" dt="2022-03-13T08:04:02.155" v="1967" actId="1076"/>
          <ac:spMkLst>
            <pc:docMk/>
            <pc:sldMk cId="7925648" sldId="311"/>
            <ac:spMk id="6" creationId="{9AE263CB-8760-4BD3-A98C-E0EB2C19CA5C}"/>
          </ac:spMkLst>
        </pc:spChg>
      </pc:sldChg>
      <pc:sldChg chg="addSp delSp modSp mod modNotesTx">
        <pc:chgData name="Japan Sun Shubin" userId="90e3a638bb69b60f" providerId="LiveId" clId="{7C8623E0-A6C6-492A-9326-CD9BCF415888}" dt="2022-03-13T07:45:07.897" v="1740" actId="20577"/>
        <pc:sldMkLst>
          <pc:docMk/>
          <pc:sldMk cId="2255982994" sldId="421"/>
        </pc:sldMkLst>
        <pc:spChg chg="mod">
          <ac:chgData name="Japan Sun Shubin" userId="90e3a638bb69b60f" providerId="LiveId" clId="{7C8623E0-A6C6-492A-9326-CD9BCF415888}" dt="2022-03-13T07:37:47.973" v="1565" actId="20577"/>
          <ac:spMkLst>
            <pc:docMk/>
            <pc:sldMk cId="2255982994" sldId="421"/>
            <ac:spMk id="5" creationId="{1200E6D4-C0A4-438B-8270-C58600D7E047}"/>
          </ac:spMkLst>
        </pc:spChg>
        <pc:spChg chg="mod">
          <ac:chgData name="Japan Sun Shubin" userId="90e3a638bb69b60f" providerId="LiveId" clId="{7C8623E0-A6C6-492A-9326-CD9BCF415888}" dt="2022-03-13T07:36:11.169" v="1489" actId="6549"/>
          <ac:spMkLst>
            <pc:docMk/>
            <pc:sldMk cId="2255982994" sldId="421"/>
            <ac:spMk id="9" creationId="{56413B95-9000-45FF-8815-58EB0AA03402}"/>
          </ac:spMkLst>
        </pc:spChg>
        <pc:spChg chg="mod">
          <ac:chgData name="Japan Sun Shubin" userId="90e3a638bb69b60f" providerId="LiveId" clId="{7C8623E0-A6C6-492A-9326-CD9BCF415888}" dt="2022-03-13T07:38:47.759" v="1601" actId="20577"/>
          <ac:spMkLst>
            <pc:docMk/>
            <pc:sldMk cId="2255982994" sldId="421"/>
            <ac:spMk id="14" creationId="{5D374117-60D5-4017-80FF-5664E4F95B19}"/>
          </ac:spMkLst>
        </pc:spChg>
        <pc:spChg chg="mod">
          <ac:chgData name="Japan Sun Shubin" userId="90e3a638bb69b60f" providerId="LiveId" clId="{7C8623E0-A6C6-492A-9326-CD9BCF415888}" dt="2022-03-13T07:44:11.399" v="1701" actId="1076"/>
          <ac:spMkLst>
            <pc:docMk/>
            <pc:sldMk cId="2255982994" sldId="421"/>
            <ac:spMk id="15" creationId="{CF9DDBD0-C1C5-43D4-9EA3-23D825C0F161}"/>
          </ac:spMkLst>
        </pc:spChg>
        <pc:spChg chg="add del">
          <ac:chgData name="Japan Sun Shubin" userId="90e3a638bb69b60f" providerId="LiveId" clId="{7C8623E0-A6C6-492A-9326-CD9BCF415888}" dt="2022-03-13T07:43:38.529" v="1695" actId="478"/>
          <ac:spMkLst>
            <pc:docMk/>
            <pc:sldMk cId="2255982994" sldId="421"/>
            <ac:spMk id="20" creationId="{0A247621-2A03-4550-ADEA-7D652BF9BE4C}"/>
          </ac:spMkLst>
        </pc:spChg>
        <pc:spChg chg="mod">
          <ac:chgData name="Japan Sun Shubin" userId="90e3a638bb69b60f" providerId="LiveId" clId="{7C8623E0-A6C6-492A-9326-CD9BCF415888}" dt="2022-03-13T07:44:06.340" v="1700" actId="1076"/>
          <ac:spMkLst>
            <pc:docMk/>
            <pc:sldMk cId="2255982994" sldId="421"/>
            <ac:spMk id="26" creationId="{BA4A1E78-A2A8-47F1-85D5-03270FAA96BB}"/>
          </ac:spMkLst>
        </pc:spChg>
        <pc:spChg chg="mod">
          <ac:chgData name="Japan Sun Shubin" userId="90e3a638bb69b60f" providerId="LiveId" clId="{7C8623E0-A6C6-492A-9326-CD9BCF415888}" dt="2022-03-13T07:44:18.269" v="1702" actId="1076"/>
          <ac:spMkLst>
            <pc:docMk/>
            <pc:sldMk cId="2255982994" sldId="421"/>
            <ac:spMk id="33" creationId="{790E2782-9D7A-469E-BEE1-359D216AD1F1}"/>
          </ac:spMkLst>
        </pc:spChg>
        <pc:spChg chg="del">
          <ac:chgData name="Japan Sun Shubin" userId="90e3a638bb69b60f" providerId="LiveId" clId="{7C8623E0-A6C6-492A-9326-CD9BCF415888}" dt="2022-03-13T07:35:54.208" v="1484" actId="478"/>
          <ac:spMkLst>
            <pc:docMk/>
            <pc:sldMk cId="2255982994" sldId="421"/>
            <ac:spMk id="41" creationId="{12AD1554-9108-4AC6-9DC7-AF4853D6D5AB}"/>
          </ac:spMkLst>
        </pc:spChg>
        <pc:spChg chg="del">
          <ac:chgData name="Japan Sun Shubin" userId="90e3a638bb69b60f" providerId="LiveId" clId="{7C8623E0-A6C6-492A-9326-CD9BCF415888}" dt="2022-03-13T07:43:29.749" v="1693" actId="478"/>
          <ac:spMkLst>
            <pc:docMk/>
            <pc:sldMk cId="2255982994" sldId="421"/>
            <ac:spMk id="55" creationId="{DAA09371-4108-4967-8DBE-A127F3E2E10C}"/>
          </ac:spMkLst>
        </pc:spChg>
        <pc:spChg chg="mod">
          <ac:chgData name="Japan Sun Shubin" userId="90e3a638bb69b60f" providerId="LiveId" clId="{7C8623E0-A6C6-492A-9326-CD9BCF415888}" dt="2022-03-13T07:37:54.312" v="1566" actId="1076"/>
          <ac:spMkLst>
            <pc:docMk/>
            <pc:sldMk cId="2255982994" sldId="421"/>
            <ac:spMk id="63" creationId="{7FF20344-291E-406A-B3CD-CEC837BEECC8}"/>
          </ac:spMkLst>
        </pc:spChg>
        <pc:spChg chg="add del mod">
          <ac:chgData name="Japan Sun Shubin" userId="90e3a638bb69b60f" providerId="LiveId" clId="{7C8623E0-A6C6-492A-9326-CD9BCF415888}" dt="2022-03-13T07:40:30.089" v="1621" actId="1076"/>
          <ac:spMkLst>
            <pc:docMk/>
            <pc:sldMk cId="2255982994" sldId="421"/>
            <ac:spMk id="64" creationId="{E1E8DC19-F2D2-47D4-BE4D-CCDCAE5A4D53}"/>
          </ac:spMkLst>
        </pc:spChg>
        <pc:spChg chg="del mod">
          <ac:chgData name="Japan Sun Shubin" userId="90e3a638bb69b60f" providerId="LiveId" clId="{7C8623E0-A6C6-492A-9326-CD9BCF415888}" dt="2022-03-13T07:40:18.630" v="1618" actId="478"/>
          <ac:spMkLst>
            <pc:docMk/>
            <pc:sldMk cId="2255982994" sldId="421"/>
            <ac:spMk id="69" creationId="{033D9099-8FE9-4FCA-9874-92A0865785E3}"/>
          </ac:spMkLst>
        </pc:spChg>
        <pc:spChg chg="mod">
          <ac:chgData name="Japan Sun Shubin" userId="90e3a638bb69b60f" providerId="LiveId" clId="{7C8623E0-A6C6-492A-9326-CD9BCF415888}" dt="2022-03-13T07:42:41.170" v="1654" actId="1038"/>
          <ac:spMkLst>
            <pc:docMk/>
            <pc:sldMk cId="2255982994" sldId="421"/>
            <ac:spMk id="72" creationId="{E002254B-5D66-448F-9FB2-98F51907CA5B}"/>
          </ac:spMkLst>
        </pc:spChg>
        <pc:spChg chg="mod">
          <ac:chgData name="Japan Sun Shubin" userId="90e3a638bb69b60f" providerId="LiveId" clId="{7C8623E0-A6C6-492A-9326-CD9BCF415888}" dt="2022-03-13T07:42:47.785" v="1667" actId="1038"/>
          <ac:spMkLst>
            <pc:docMk/>
            <pc:sldMk cId="2255982994" sldId="421"/>
            <ac:spMk id="118" creationId="{293ED503-5A85-47A1-9D1C-07042414D115}"/>
          </ac:spMkLst>
        </pc:spChg>
        <pc:spChg chg="mod">
          <ac:chgData name="Japan Sun Shubin" userId="90e3a638bb69b60f" providerId="LiveId" clId="{7C8623E0-A6C6-492A-9326-CD9BCF415888}" dt="2022-03-13T07:42:55.472" v="1688" actId="1038"/>
          <ac:spMkLst>
            <pc:docMk/>
            <pc:sldMk cId="2255982994" sldId="421"/>
            <ac:spMk id="157" creationId="{46034C0C-2ED8-4D53-BAA7-9D7BF45599BC}"/>
          </ac:spMkLst>
        </pc:spChg>
        <pc:cxnChg chg="mod ord">
          <ac:chgData name="Japan Sun Shubin" userId="90e3a638bb69b60f" providerId="LiveId" clId="{7C8623E0-A6C6-492A-9326-CD9BCF415888}" dt="2022-03-13T07:44:45.220" v="1704" actId="166"/>
          <ac:cxnSpMkLst>
            <pc:docMk/>
            <pc:sldMk cId="2255982994" sldId="421"/>
            <ac:cxnSpMk id="17" creationId="{016ECC0C-9017-418D-BC5D-177F2B39904E}"/>
          </ac:cxnSpMkLst>
        </pc:cxnChg>
        <pc:cxnChg chg="mod ord">
          <ac:chgData name="Japan Sun Shubin" userId="90e3a638bb69b60f" providerId="LiveId" clId="{7C8623E0-A6C6-492A-9326-CD9BCF415888}" dt="2022-03-13T07:44:50.910" v="1705" actId="166"/>
          <ac:cxnSpMkLst>
            <pc:docMk/>
            <pc:sldMk cId="2255982994" sldId="421"/>
            <ac:cxnSpMk id="29" creationId="{A44ED81E-F892-4A10-92A0-9D85CAD3FBBE}"/>
          </ac:cxnSpMkLst>
        </pc:cxnChg>
        <pc:cxnChg chg="mod">
          <ac:chgData name="Japan Sun Shubin" userId="90e3a638bb69b60f" providerId="LiveId" clId="{7C8623E0-A6C6-492A-9326-CD9BCF415888}" dt="2022-03-13T07:44:18.269" v="1702" actId="1076"/>
          <ac:cxnSpMkLst>
            <pc:docMk/>
            <pc:sldMk cId="2255982994" sldId="421"/>
            <ac:cxnSpMk id="40" creationId="{8583CF7D-9C8D-420F-B752-6D454C4609AD}"/>
          </ac:cxnSpMkLst>
        </pc:cxnChg>
        <pc:cxnChg chg="mod">
          <ac:chgData name="Japan Sun Shubin" userId="90e3a638bb69b60f" providerId="LiveId" clId="{7C8623E0-A6C6-492A-9326-CD9BCF415888}" dt="2022-03-13T07:44:18.269" v="1702" actId="1076"/>
          <ac:cxnSpMkLst>
            <pc:docMk/>
            <pc:sldMk cId="2255982994" sldId="421"/>
            <ac:cxnSpMk id="43" creationId="{A4D9A228-8B79-4919-906F-6ABC9D4767AF}"/>
          </ac:cxnSpMkLst>
        </pc:cxnChg>
        <pc:cxnChg chg="mod">
          <ac:chgData name="Japan Sun Shubin" userId="90e3a638bb69b60f" providerId="LiveId" clId="{7C8623E0-A6C6-492A-9326-CD9BCF415888}" dt="2022-03-13T07:42:55.472" v="1688" actId="1038"/>
          <ac:cxnSpMkLst>
            <pc:docMk/>
            <pc:sldMk cId="2255982994" sldId="421"/>
            <ac:cxnSpMk id="51" creationId="{0A3A54FE-629D-4CC7-9540-FC89599CC25E}"/>
          </ac:cxnSpMkLst>
        </pc:cxnChg>
        <pc:cxnChg chg="mod ord">
          <ac:chgData name="Japan Sun Shubin" userId="90e3a638bb69b60f" providerId="LiveId" clId="{7C8623E0-A6C6-492A-9326-CD9BCF415888}" dt="2022-03-13T07:44:38.907" v="1703" actId="166"/>
          <ac:cxnSpMkLst>
            <pc:docMk/>
            <pc:sldMk cId="2255982994" sldId="421"/>
            <ac:cxnSpMk id="54" creationId="{4124E61D-38AF-4F1D-8F5C-863465225723}"/>
          </ac:cxnSpMkLst>
        </pc:cxnChg>
        <pc:cxnChg chg="add del mod">
          <ac:chgData name="Japan Sun Shubin" userId="90e3a638bb69b60f" providerId="LiveId" clId="{7C8623E0-A6C6-492A-9326-CD9BCF415888}" dt="2022-03-13T07:41:34.532" v="1626" actId="478"/>
          <ac:cxnSpMkLst>
            <pc:docMk/>
            <pc:sldMk cId="2255982994" sldId="421"/>
            <ac:cxnSpMk id="59" creationId="{FC4E32BA-971F-4A33-9C28-E8EA9079B908}"/>
          </ac:cxnSpMkLst>
        </pc:cxnChg>
        <pc:cxnChg chg="mod">
          <ac:chgData name="Japan Sun Shubin" userId="90e3a638bb69b60f" providerId="LiveId" clId="{7C8623E0-A6C6-492A-9326-CD9BCF415888}" dt="2022-03-13T07:42:47.785" v="1667" actId="1038"/>
          <ac:cxnSpMkLst>
            <pc:docMk/>
            <pc:sldMk cId="2255982994" sldId="421"/>
            <ac:cxnSpMk id="65" creationId="{53C05C3C-0B8F-4178-8CFF-3FA425E9E7FB}"/>
          </ac:cxnSpMkLst>
        </pc:cxnChg>
        <pc:cxnChg chg="add del mod">
          <ac:chgData name="Japan Sun Shubin" userId="90e3a638bb69b60f" providerId="LiveId" clId="{7C8623E0-A6C6-492A-9326-CD9BCF415888}" dt="2022-03-13T07:42:55.472" v="1688" actId="1038"/>
          <ac:cxnSpMkLst>
            <pc:docMk/>
            <pc:sldMk cId="2255982994" sldId="421"/>
            <ac:cxnSpMk id="70" creationId="{615AFCA8-94D7-4B65-8BCD-84C442C64FE3}"/>
          </ac:cxnSpMkLst>
        </pc:cxnChg>
        <pc:cxnChg chg="add del mod ord">
          <ac:chgData name="Japan Sun Shubin" userId="90e3a638bb69b60f" providerId="LiveId" clId="{7C8623E0-A6C6-492A-9326-CD9BCF415888}" dt="2022-03-13T07:43:00.656" v="1689" actId="14100"/>
          <ac:cxnSpMkLst>
            <pc:docMk/>
            <pc:sldMk cId="2255982994" sldId="421"/>
            <ac:cxnSpMk id="76" creationId="{C109DD58-1CDA-48D3-956A-4C1D3CD0F3FE}"/>
          </ac:cxnSpMkLst>
        </pc:cxnChg>
        <pc:cxnChg chg="del mod">
          <ac:chgData name="Japan Sun Shubin" userId="90e3a638bb69b60f" providerId="LiveId" clId="{7C8623E0-A6C6-492A-9326-CD9BCF415888}" dt="2022-03-13T07:43:31.879" v="1694" actId="478"/>
          <ac:cxnSpMkLst>
            <pc:docMk/>
            <pc:sldMk cId="2255982994" sldId="421"/>
            <ac:cxnSpMk id="96" creationId="{560AAC29-F3FE-4772-A0BE-C989A9B1B0C0}"/>
          </ac:cxnSpMkLst>
        </pc:cxnChg>
        <pc:cxnChg chg="mod">
          <ac:chgData name="Japan Sun Shubin" userId="90e3a638bb69b60f" providerId="LiveId" clId="{7C8623E0-A6C6-492A-9326-CD9BCF415888}" dt="2022-03-13T07:42:47.785" v="1667" actId="1038"/>
          <ac:cxnSpMkLst>
            <pc:docMk/>
            <pc:sldMk cId="2255982994" sldId="421"/>
            <ac:cxnSpMk id="122" creationId="{06C1F1CE-2954-4796-94C7-52CB7C6E2FD5}"/>
          </ac:cxnSpMkLst>
        </pc:cxnChg>
        <pc:cxnChg chg="mod">
          <ac:chgData name="Japan Sun Shubin" userId="90e3a638bb69b60f" providerId="LiveId" clId="{7C8623E0-A6C6-492A-9326-CD9BCF415888}" dt="2022-03-13T07:42:55.472" v="1688" actId="1038"/>
          <ac:cxnSpMkLst>
            <pc:docMk/>
            <pc:sldMk cId="2255982994" sldId="421"/>
            <ac:cxnSpMk id="125" creationId="{E8A57DBA-8137-4C3E-B7F9-26A70D9845E9}"/>
          </ac:cxnSpMkLst>
        </pc:cxnChg>
        <pc:cxnChg chg="mod">
          <ac:chgData name="Japan Sun Shubin" userId="90e3a638bb69b60f" providerId="LiveId" clId="{7C8623E0-A6C6-492A-9326-CD9BCF415888}" dt="2022-03-13T07:42:55.472" v="1688" actId="1038"/>
          <ac:cxnSpMkLst>
            <pc:docMk/>
            <pc:sldMk cId="2255982994" sldId="421"/>
            <ac:cxnSpMk id="159" creationId="{FC4E95C5-9085-4AAA-A092-BB6276984236}"/>
          </ac:cxnSpMkLst>
        </pc:cxnChg>
      </pc:sldChg>
      <pc:sldChg chg="add">
        <pc:chgData name="Japan Sun Shubin" userId="90e3a638bb69b60f" providerId="LiveId" clId="{7C8623E0-A6C6-492A-9326-CD9BCF415888}" dt="2022-03-18T07:06:27.374" v="5224"/>
        <pc:sldMkLst>
          <pc:docMk/>
          <pc:sldMk cId="3668192520" sldId="511"/>
        </pc:sldMkLst>
      </pc:sldChg>
      <pc:sldChg chg="modSp add mod ord chgLayout">
        <pc:chgData name="Japan Sun Shubin" userId="90e3a638bb69b60f" providerId="LiveId" clId="{7C8623E0-A6C6-492A-9326-CD9BCF415888}" dt="2022-03-18T07:08:11.273" v="5227" actId="700"/>
        <pc:sldMkLst>
          <pc:docMk/>
          <pc:sldMk cId="2242801711" sldId="534"/>
        </pc:sldMkLst>
        <pc:spChg chg="mod ord">
          <ac:chgData name="Japan Sun Shubin" userId="90e3a638bb69b60f" providerId="LiveId" clId="{7C8623E0-A6C6-492A-9326-CD9BCF415888}" dt="2022-03-18T07:08:11.273" v="5227" actId="700"/>
          <ac:spMkLst>
            <pc:docMk/>
            <pc:sldMk cId="2242801711" sldId="534"/>
            <ac:spMk id="14" creationId="{40507990-E7CE-48AE-AC9C-50191265379E}"/>
          </ac:spMkLst>
        </pc:spChg>
        <pc:spChg chg="ord">
          <ac:chgData name="Japan Sun Shubin" userId="90e3a638bb69b60f" providerId="LiveId" clId="{7C8623E0-A6C6-492A-9326-CD9BCF415888}" dt="2022-03-18T07:05:21.871" v="5223" actId="167"/>
          <ac:spMkLst>
            <pc:docMk/>
            <pc:sldMk cId="2242801711" sldId="534"/>
            <ac:spMk id="28" creationId="{45D7BC0B-093E-4A7E-8328-549A6408A8B1}"/>
          </ac:spMkLst>
        </pc:spChg>
      </pc:sldChg>
      <pc:sldChg chg="ord">
        <pc:chgData name="Japan Sun Shubin" userId="90e3a638bb69b60f" providerId="LiveId" clId="{7C8623E0-A6C6-492A-9326-CD9BCF415888}" dt="2022-03-16T09:53:27.403" v="3324"/>
        <pc:sldMkLst>
          <pc:docMk/>
          <pc:sldMk cId="3884277318" sldId="583"/>
        </pc:sldMkLst>
      </pc:sldChg>
      <pc:sldChg chg="modSp mod">
        <pc:chgData name="Japan Sun Shubin" userId="90e3a638bb69b60f" providerId="LiveId" clId="{7C8623E0-A6C6-492A-9326-CD9BCF415888}" dt="2022-03-16T07:33:27.481" v="3097" actId="20577"/>
        <pc:sldMkLst>
          <pc:docMk/>
          <pc:sldMk cId="1679142913" sldId="584"/>
        </pc:sldMkLst>
        <pc:spChg chg="mod">
          <ac:chgData name="Japan Sun Shubin" userId="90e3a638bb69b60f" providerId="LiveId" clId="{7C8623E0-A6C6-492A-9326-CD9BCF415888}" dt="2022-03-16T07:33:27.481" v="3097" actId="20577"/>
          <ac:spMkLst>
            <pc:docMk/>
            <pc:sldMk cId="1679142913" sldId="584"/>
            <ac:spMk id="5" creationId="{9852764F-497E-4C41-8E88-169526872CB5}"/>
          </ac:spMkLst>
        </pc:spChg>
      </pc:sldChg>
      <pc:sldChg chg="delSp add mod">
        <pc:chgData name="Japan Sun Shubin" userId="90e3a638bb69b60f" providerId="LiveId" clId="{7C8623E0-A6C6-492A-9326-CD9BCF415888}" dt="2022-03-18T06:54:42.151" v="5217" actId="478"/>
        <pc:sldMkLst>
          <pc:docMk/>
          <pc:sldMk cId="2111721757" sldId="585"/>
        </pc:sldMkLst>
        <pc:spChg chg="del">
          <ac:chgData name="Japan Sun Shubin" userId="90e3a638bb69b60f" providerId="LiveId" clId="{7C8623E0-A6C6-492A-9326-CD9BCF415888}" dt="2022-03-18T06:54:42.151" v="5217" actId="478"/>
          <ac:spMkLst>
            <pc:docMk/>
            <pc:sldMk cId="2111721757" sldId="585"/>
            <ac:spMk id="31" creationId="{46CADCF1-E293-48A6-8E25-9D5EA66C4637}"/>
          </ac:spMkLst>
        </pc:spChg>
      </pc:sldChg>
      <pc:sldChg chg="delSp modSp add mod ord">
        <pc:chgData name="Japan Sun Shubin" userId="90e3a638bb69b60f" providerId="LiveId" clId="{7C8623E0-A6C6-492A-9326-CD9BCF415888}" dt="2022-03-18T06:54:11.093" v="5215"/>
        <pc:sldMkLst>
          <pc:docMk/>
          <pc:sldMk cId="1757699924" sldId="595"/>
        </pc:sldMkLst>
        <pc:spChg chg="del">
          <ac:chgData name="Japan Sun Shubin" userId="90e3a638bb69b60f" providerId="LiveId" clId="{7C8623E0-A6C6-492A-9326-CD9BCF415888}" dt="2022-03-18T06:52:25.984" v="5209" actId="478"/>
          <ac:spMkLst>
            <pc:docMk/>
            <pc:sldMk cId="1757699924" sldId="595"/>
            <ac:spMk id="69" creationId="{0B488328-B85D-4D7B-8894-105615FF3AA6}"/>
          </ac:spMkLst>
        </pc:spChg>
        <pc:grpChg chg="mod">
          <ac:chgData name="Japan Sun Shubin" userId="90e3a638bb69b60f" providerId="LiveId" clId="{7C8623E0-A6C6-492A-9326-CD9BCF415888}" dt="2022-03-18T06:53:55.797" v="5211" actId="1076"/>
          <ac:grpSpMkLst>
            <pc:docMk/>
            <pc:sldMk cId="1757699924" sldId="595"/>
            <ac:grpSpMk id="5" creationId="{59A340C9-C124-4C1C-9BA7-50A5BD88124B}"/>
          </ac:grpSpMkLst>
        </pc:grpChg>
      </pc:sldChg>
      <pc:sldChg chg="modSp mod">
        <pc:chgData name="Japan Sun Shubin" userId="90e3a638bb69b60f" providerId="LiveId" clId="{7C8623E0-A6C6-492A-9326-CD9BCF415888}" dt="2022-03-08T10:48:09.216" v="482"/>
        <pc:sldMkLst>
          <pc:docMk/>
          <pc:sldMk cId="2382831103" sldId="598"/>
        </pc:sldMkLst>
        <pc:spChg chg="mod">
          <ac:chgData name="Japan Sun Shubin" userId="90e3a638bb69b60f" providerId="LiveId" clId="{7C8623E0-A6C6-492A-9326-CD9BCF415888}" dt="2022-03-08T10:48:09.216" v="482"/>
          <ac:spMkLst>
            <pc:docMk/>
            <pc:sldMk cId="2382831103" sldId="598"/>
            <ac:spMk id="5" creationId="{422FC2F7-6260-4F6E-BC78-D4D0D11003FD}"/>
          </ac:spMkLst>
        </pc:spChg>
      </pc:sldChg>
      <pc:sldChg chg="modSp mod">
        <pc:chgData name="Japan Sun Shubin" userId="90e3a638bb69b60f" providerId="LiveId" clId="{7C8623E0-A6C6-492A-9326-CD9BCF415888}" dt="2022-03-08T10:48:37.941" v="486"/>
        <pc:sldMkLst>
          <pc:docMk/>
          <pc:sldMk cId="1151863546" sldId="599"/>
        </pc:sldMkLst>
        <pc:spChg chg="mod">
          <ac:chgData name="Japan Sun Shubin" userId="90e3a638bb69b60f" providerId="LiveId" clId="{7C8623E0-A6C6-492A-9326-CD9BCF415888}" dt="2022-03-08T10:48:37.941" v="486"/>
          <ac:spMkLst>
            <pc:docMk/>
            <pc:sldMk cId="1151863546" sldId="599"/>
            <ac:spMk id="5" creationId="{422FC2F7-6260-4F6E-BC78-D4D0D11003FD}"/>
          </ac:spMkLst>
        </pc:spChg>
      </pc:sldChg>
      <pc:sldChg chg="modSp mod ord">
        <pc:chgData name="Japan Sun Shubin" userId="90e3a638bb69b60f" providerId="LiveId" clId="{7C8623E0-A6C6-492A-9326-CD9BCF415888}" dt="2022-03-08T10:49:06.382" v="500"/>
        <pc:sldMkLst>
          <pc:docMk/>
          <pc:sldMk cId="3203915435" sldId="600"/>
        </pc:sldMkLst>
        <pc:spChg chg="mod">
          <ac:chgData name="Japan Sun Shubin" userId="90e3a638bb69b60f" providerId="LiveId" clId="{7C8623E0-A6C6-492A-9326-CD9BCF415888}" dt="2022-03-08T10:49:06.382" v="500"/>
          <ac:spMkLst>
            <pc:docMk/>
            <pc:sldMk cId="3203915435" sldId="600"/>
            <ac:spMk id="5" creationId="{422FC2F7-6260-4F6E-BC78-D4D0D11003FD}"/>
          </ac:spMkLst>
        </pc:spChg>
      </pc:sldChg>
      <pc:sldChg chg="modSp mod">
        <pc:chgData name="Japan Sun Shubin" userId="90e3a638bb69b60f" providerId="LiveId" clId="{7C8623E0-A6C6-492A-9326-CD9BCF415888}" dt="2022-03-08T10:48:46.549" v="491"/>
        <pc:sldMkLst>
          <pc:docMk/>
          <pc:sldMk cId="3884999509" sldId="601"/>
        </pc:sldMkLst>
        <pc:spChg chg="mod">
          <ac:chgData name="Japan Sun Shubin" userId="90e3a638bb69b60f" providerId="LiveId" clId="{7C8623E0-A6C6-492A-9326-CD9BCF415888}" dt="2022-03-08T10:48:46.549" v="491"/>
          <ac:spMkLst>
            <pc:docMk/>
            <pc:sldMk cId="3884999509" sldId="601"/>
            <ac:spMk id="5" creationId="{422FC2F7-6260-4F6E-BC78-D4D0D11003FD}"/>
          </ac:spMkLst>
        </pc:spChg>
      </pc:sldChg>
      <pc:sldChg chg="modSp mod">
        <pc:chgData name="Japan Sun Shubin" userId="90e3a638bb69b60f" providerId="LiveId" clId="{7C8623E0-A6C6-492A-9326-CD9BCF415888}" dt="2022-03-08T10:47:33.234" v="471"/>
        <pc:sldMkLst>
          <pc:docMk/>
          <pc:sldMk cId="1048579449" sldId="602"/>
        </pc:sldMkLst>
        <pc:spChg chg="mod">
          <ac:chgData name="Japan Sun Shubin" userId="90e3a638bb69b60f" providerId="LiveId" clId="{7C8623E0-A6C6-492A-9326-CD9BCF415888}" dt="2022-03-08T10:47:33.234" v="471"/>
          <ac:spMkLst>
            <pc:docMk/>
            <pc:sldMk cId="1048579449" sldId="602"/>
            <ac:spMk id="5" creationId="{422FC2F7-6260-4F6E-BC78-D4D0D11003FD}"/>
          </ac:spMkLst>
        </pc:spChg>
      </pc:sldChg>
      <pc:sldChg chg="modSp mod">
        <pc:chgData name="Japan Sun Shubin" userId="90e3a638bb69b60f" providerId="LiveId" clId="{7C8623E0-A6C6-492A-9326-CD9BCF415888}" dt="2022-03-08T10:48:54.574" v="495"/>
        <pc:sldMkLst>
          <pc:docMk/>
          <pc:sldMk cId="1828314968" sldId="603"/>
        </pc:sldMkLst>
        <pc:spChg chg="mod">
          <ac:chgData name="Japan Sun Shubin" userId="90e3a638bb69b60f" providerId="LiveId" clId="{7C8623E0-A6C6-492A-9326-CD9BCF415888}" dt="2022-03-08T10:48:54.574" v="495"/>
          <ac:spMkLst>
            <pc:docMk/>
            <pc:sldMk cId="1828314968" sldId="603"/>
            <ac:spMk id="5" creationId="{422FC2F7-6260-4F6E-BC78-D4D0D11003FD}"/>
          </ac:spMkLst>
        </pc:spChg>
      </pc:sldChg>
      <pc:sldChg chg="addSp delSp modSp mod ord">
        <pc:chgData name="Japan Sun Shubin" userId="90e3a638bb69b60f" providerId="LiveId" clId="{7C8623E0-A6C6-492A-9326-CD9BCF415888}" dt="2022-03-17T08:44:25.730" v="4943" actId="14100"/>
        <pc:sldMkLst>
          <pc:docMk/>
          <pc:sldMk cId="260266343" sldId="604"/>
        </pc:sldMkLst>
        <pc:spChg chg="mod">
          <ac:chgData name="Japan Sun Shubin" userId="90e3a638bb69b60f" providerId="LiveId" clId="{7C8623E0-A6C6-492A-9326-CD9BCF415888}" dt="2022-03-16T10:00:21.581" v="3561" actId="20577"/>
          <ac:spMkLst>
            <pc:docMk/>
            <pc:sldMk cId="260266343" sldId="604"/>
            <ac:spMk id="3" creationId="{CB65FD28-FF1F-4C24-B2EF-3867D8D3F046}"/>
          </ac:spMkLst>
        </pc:spChg>
        <pc:spChg chg="del">
          <ac:chgData name="Japan Sun Shubin" userId="90e3a638bb69b60f" providerId="LiveId" clId="{7C8623E0-A6C6-492A-9326-CD9BCF415888}" dt="2022-03-17T08:42:18.623" v="4934" actId="478"/>
          <ac:spMkLst>
            <pc:docMk/>
            <pc:sldMk cId="260266343" sldId="604"/>
            <ac:spMk id="4" creationId="{13B4DE50-4CF4-43E7-AC47-72239B96CC64}"/>
          </ac:spMkLst>
        </pc:spChg>
        <pc:spChg chg="add del mod">
          <ac:chgData name="Japan Sun Shubin" userId="90e3a638bb69b60f" providerId="LiveId" clId="{7C8623E0-A6C6-492A-9326-CD9BCF415888}" dt="2022-03-17T08:41:52.443" v="4933" actId="478"/>
          <ac:spMkLst>
            <pc:docMk/>
            <pc:sldMk cId="260266343" sldId="604"/>
            <ac:spMk id="6" creationId="{DB4C7122-F7C6-4AA2-8B52-D638D63EEDBC}"/>
          </ac:spMkLst>
        </pc:spChg>
        <pc:spChg chg="add del mod">
          <ac:chgData name="Japan Sun Shubin" userId="90e3a638bb69b60f" providerId="LiveId" clId="{7C8623E0-A6C6-492A-9326-CD9BCF415888}" dt="2022-03-17T08:42:21.606" v="4935" actId="478"/>
          <ac:spMkLst>
            <pc:docMk/>
            <pc:sldMk cId="260266343" sldId="604"/>
            <ac:spMk id="8" creationId="{F0F9F1A0-1D9C-4854-ADBE-59794F47214B}"/>
          </ac:spMkLst>
        </pc:spChg>
        <pc:spChg chg="add del">
          <ac:chgData name="Japan Sun Shubin" userId="90e3a638bb69b60f" providerId="LiveId" clId="{7C8623E0-A6C6-492A-9326-CD9BCF415888}" dt="2022-03-17T08:42:48.925" v="4938" actId="22"/>
          <ac:spMkLst>
            <pc:docMk/>
            <pc:sldMk cId="260266343" sldId="604"/>
            <ac:spMk id="10" creationId="{AB248836-975F-4DA6-9B62-1ADC20694EC6}"/>
          </ac:spMkLst>
        </pc:spChg>
        <pc:graphicFrameChg chg="add mod modGraphic">
          <ac:chgData name="Japan Sun Shubin" userId="90e3a638bb69b60f" providerId="LiveId" clId="{7C8623E0-A6C6-492A-9326-CD9BCF415888}" dt="2022-03-17T08:44:25.730" v="4943" actId="14100"/>
          <ac:graphicFrameMkLst>
            <pc:docMk/>
            <pc:sldMk cId="260266343" sldId="604"/>
            <ac:graphicFrameMk id="11" creationId="{3A48C04F-8FEA-4501-B379-772D04D6787F}"/>
          </ac:graphicFrameMkLst>
        </pc:graphicFrameChg>
      </pc:sldChg>
      <pc:sldChg chg="modSp mod ord">
        <pc:chgData name="Japan Sun Shubin" userId="90e3a638bb69b60f" providerId="LiveId" clId="{7C8623E0-A6C6-492A-9326-CD9BCF415888}" dt="2022-03-16T09:58:42.067" v="3489" actId="207"/>
        <pc:sldMkLst>
          <pc:docMk/>
          <pc:sldMk cId="1444263509" sldId="605"/>
        </pc:sldMkLst>
        <pc:spChg chg="mod">
          <ac:chgData name="Japan Sun Shubin" userId="90e3a638bb69b60f" providerId="LiveId" clId="{7C8623E0-A6C6-492A-9326-CD9BCF415888}" dt="2022-03-16T09:57:46.265" v="3455" actId="20577"/>
          <ac:spMkLst>
            <pc:docMk/>
            <pc:sldMk cId="1444263509" sldId="605"/>
            <ac:spMk id="3" creationId="{CB65FD28-FF1F-4C24-B2EF-3867D8D3F046}"/>
          </ac:spMkLst>
        </pc:spChg>
        <pc:spChg chg="mod">
          <ac:chgData name="Japan Sun Shubin" userId="90e3a638bb69b60f" providerId="LiveId" clId="{7C8623E0-A6C6-492A-9326-CD9BCF415888}" dt="2022-03-16T09:58:42.067" v="3489" actId="207"/>
          <ac:spMkLst>
            <pc:docMk/>
            <pc:sldMk cId="1444263509" sldId="605"/>
            <ac:spMk id="4" creationId="{13B4DE50-4CF4-43E7-AC47-72239B96CC64}"/>
          </ac:spMkLst>
        </pc:spChg>
      </pc:sldChg>
      <pc:sldChg chg="addSp modSp add mod">
        <pc:chgData name="Japan Sun Shubin" userId="90e3a638bb69b60f" providerId="LiveId" clId="{7C8623E0-A6C6-492A-9326-CD9BCF415888}" dt="2022-03-16T10:03:47.746" v="3775"/>
        <pc:sldMkLst>
          <pc:docMk/>
          <pc:sldMk cId="586936425" sldId="606"/>
        </pc:sldMkLst>
        <pc:spChg chg="mod">
          <ac:chgData name="Japan Sun Shubin" userId="90e3a638bb69b60f" providerId="LiveId" clId="{7C8623E0-A6C6-492A-9326-CD9BCF415888}" dt="2022-03-16T10:03:38.471" v="3774" actId="20577"/>
          <ac:spMkLst>
            <pc:docMk/>
            <pc:sldMk cId="586936425" sldId="606"/>
            <ac:spMk id="3" creationId="{CB65FD28-FF1F-4C24-B2EF-3867D8D3F046}"/>
          </ac:spMkLst>
        </pc:spChg>
        <pc:spChg chg="add mod">
          <ac:chgData name="Japan Sun Shubin" userId="90e3a638bb69b60f" providerId="LiveId" clId="{7C8623E0-A6C6-492A-9326-CD9BCF415888}" dt="2022-03-16T10:03:47.746" v="3775"/>
          <ac:spMkLst>
            <pc:docMk/>
            <pc:sldMk cId="586936425" sldId="606"/>
            <ac:spMk id="6" creationId="{AA7038EE-0935-4F6A-9EA5-F39C7BDC90F6}"/>
          </ac:spMkLst>
        </pc:spChg>
      </pc:sldChg>
      <pc:sldChg chg="del">
        <pc:chgData name="Japan Sun Shubin" userId="90e3a638bb69b60f" providerId="LiveId" clId="{7C8623E0-A6C6-492A-9326-CD9BCF415888}" dt="2022-03-16T10:02:54.467" v="3692" actId="2696"/>
        <pc:sldMkLst>
          <pc:docMk/>
          <pc:sldMk cId="1594105144" sldId="606"/>
        </pc:sldMkLst>
      </pc:sldChg>
      <pc:sldChg chg="addSp modSp mod ord">
        <pc:chgData name="Japan Sun Shubin" userId="90e3a638bb69b60f" providerId="LiveId" clId="{7C8623E0-A6C6-492A-9326-CD9BCF415888}" dt="2022-03-16T10:02:35.846" v="3691"/>
        <pc:sldMkLst>
          <pc:docMk/>
          <pc:sldMk cId="177404100" sldId="607"/>
        </pc:sldMkLst>
        <pc:spChg chg="mod">
          <ac:chgData name="Japan Sun Shubin" userId="90e3a638bb69b60f" providerId="LiveId" clId="{7C8623E0-A6C6-492A-9326-CD9BCF415888}" dt="2022-03-16T10:02:18.667" v="3690" actId="20577"/>
          <ac:spMkLst>
            <pc:docMk/>
            <pc:sldMk cId="177404100" sldId="607"/>
            <ac:spMk id="3" creationId="{CB65FD28-FF1F-4C24-B2EF-3867D8D3F046}"/>
          </ac:spMkLst>
        </pc:spChg>
        <pc:spChg chg="add mod">
          <ac:chgData name="Japan Sun Shubin" userId="90e3a638bb69b60f" providerId="LiveId" clId="{7C8623E0-A6C6-492A-9326-CD9BCF415888}" dt="2022-03-16T10:02:35.846" v="3691"/>
          <ac:spMkLst>
            <pc:docMk/>
            <pc:sldMk cId="177404100" sldId="607"/>
            <ac:spMk id="6" creationId="{38FF7E52-C435-4206-A714-A2F933AAD523}"/>
          </ac:spMkLst>
        </pc:spChg>
      </pc:sldChg>
      <pc:sldChg chg="modSp mod">
        <pc:chgData name="Japan Sun Shubin" userId="90e3a638bb69b60f" providerId="LiveId" clId="{7C8623E0-A6C6-492A-9326-CD9BCF415888}" dt="2022-03-16T10:50:39.269" v="4005" actId="14100"/>
        <pc:sldMkLst>
          <pc:docMk/>
          <pc:sldMk cId="3801938267" sldId="614"/>
        </pc:sldMkLst>
        <pc:spChg chg="mod">
          <ac:chgData name="Japan Sun Shubin" userId="90e3a638bb69b60f" providerId="LiveId" clId="{7C8623E0-A6C6-492A-9326-CD9BCF415888}" dt="2022-03-16T10:42:12.894" v="3990" actId="20577"/>
          <ac:spMkLst>
            <pc:docMk/>
            <pc:sldMk cId="3801938267" sldId="614"/>
            <ac:spMk id="2" creationId="{E1ABD8F1-CC83-405C-8A5C-14FB79798663}"/>
          </ac:spMkLst>
        </pc:spChg>
        <pc:spChg chg="mod">
          <ac:chgData name="Japan Sun Shubin" userId="90e3a638bb69b60f" providerId="LiveId" clId="{7C8623E0-A6C6-492A-9326-CD9BCF415888}" dt="2022-03-16T10:50:39.269" v="4005" actId="14100"/>
          <ac:spMkLst>
            <pc:docMk/>
            <pc:sldMk cId="3801938267" sldId="614"/>
            <ac:spMk id="6" creationId="{267E0C4A-3F65-4E8F-8312-58310CA4E51F}"/>
          </ac:spMkLst>
        </pc:spChg>
      </pc:sldChg>
      <pc:sldChg chg="modSp add mod">
        <pc:chgData name="Japan Sun Shubin" userId="90e3a638bb69b60f" providerId="LiveId" clId="{7C8623E0-A6C6-492A-9326-CD9BCF415888}" dt="2022-03-16T10:39:10.533" v="3970" actId="20577"/>
        <pc:sldMkLst>
          <pc:docMk/>
          <pc:sldMk cId="212300663" sldId="622"/>
        </pc:sldMkLst>
        <pc:spChg chg="mod">
          <ac:chgData name="Japan Sun Shubin" userId="90e3a638bb69b60f" providerId="LiveId" clId="{7C8623E0-A6C6-492A-9326-CD9BCF415888}" dt="2022-03-16T10:38:14.679" v="3914"/>
          <ac:spMkLst>
            <pc:docMk/>
            <pc:sldMk cId="212300663" sldId="622"/>
            <ac:spMk id="2" creationId="{E1ABD8F1-CC83-405C-8A5C-14FB79798663}"/>
          </ac:spMkLst>
        </pc:spChg>
        <pc:spChg chg="mod">
          <ac:chgData name="Japan Sun Shubin" userId="90e3a638bb69b60f" providerId="LiveId" clId="{7C8623E0-A6C6-492A-9326-CD9BCF415888}" dt="2022-03-16T10:39:10.533" v="3970" actId="20577"/>
          <ac:spMkLst>
            <pc:docMk/>
            <pc:sldMk cId="212300663" sldId="622"/>
            <ac:spMk id="3" creationId="{F663BCB6-5421-44E0-92B1-27BE6DF28038}"/>
          </ac:spMkLst>
        </pc:spChg>
      </pc:sldChg>
      <pc:sldChg chg="del">
        <pc:chgData name="Japan Sun Shubin" userId="90e3a638bb69b60f" providerId="LiveId" clId="{7C8623E0-A6C6-492A-9326-CD9BCF415888}" dt="2022-03-16T10:37:13.748" v="3912" actId="2696"/>
        <pc:sldMkLst>
          <pc:docMk/>
          <pc:sldMk cId="706933820" sldId="622"/>
        </pc:sldMkLst>
      </pc:sldChg>
      <pc:sldChg chg="modSp mod">
        <pc:chgData name="Japan Sun Shubin" userId="90e3a638bb69b60f" providerId="LiveId" clId="{7C8623E0-A6C6-492A-9326-CD9BCF415888}" dt="2022-03-08T07:05:52.340" v="223" actId="20577"/>
        <pc:sldMkLst>
          <pc:docMk/>
          <pc:sldMk cId="571570477" sldId="630"/>
        </pc:sldMkLst>
        <pc:spChg chg="mod">
          <ac:chgData name="Japan Sun Shubin" userId="90e3a638bb69b60f" providerId="LiveId" clId="{7C8623E0-A6C6-492A-9326-CD9BCF415888}" dt="2022-03-08T07:05:30.547" v="207" actId="20577"/>
          <ac:spMkLst>
            <pc:docMk/>
            <pc:sldMk cId="571570477" sldId="630"/>
            <ac:spMk id="2" creationId="{D42AF797-E67B-469F-B881-0505E44ACDF9}"/>
          </ac:spMkLst>
        </pc:spChg>
        <pc:spChg chg="mod">
          <ac:chgData name="Japan Sun Shubin" userId="90e3a638bb69b60f" providerId="LiveId" clId="{7C8623E0-A6C6-492A-9326-CD9BCF415888}" dt="2022-03-08T07:05:52.340" v="223" actId="20577"/>
          <ac:spMkLst>
            <pc:docMk/>
            <pc:sldMk cId="571570477" sldId="630"/>
            <ac:spMk id="6" creationId="{A902CDA3-EE99-4CAB-B806-2B9B1763F848}"/>
          </ac:spMkLst>
        </pc:spChg>
      </pc:sldChg>
      <pc:sldChg chg="del">
        <pc:chgData name="Japan Sun Shubin" userId="90e3a638bb69b60f" providerId="LiveId" clId="{7C8623E0-A6C6-492A-9326-CD9BCF415888}" dt="2022-03-16T10:37:03.950" v="3911" actId="2696"/>
        <pc:sldMkLst>
          <pc:docMk/>
          <pc:sldMk cId="2122560947" sldId="637"/>
        </pc:sldMkLst>
      </pc:sldChg>
      <pc:sldChg chg="modSp mod ord">
        <pc:chgData name="Japan Sun Shubin" userId="90e3a638bb69b60f" providerId="LiveId" clId="{7C8623E0-A6C6-492A-9326-CD9BCF415888}" dt="2022-03-08T07:06:36.766" v="241"/>
        <pc:sldMkLst>
          <pc:docMk/>
          <pc:sldMk cId="1681258471" sldId="647"/>
        </pc:sldMkLst>
        <pc:spChg chg="mod">
          <ac:chgData name="Japan Sun Shubin" userId="90e3a638bb69b60f" providerId="LiveId" clId="{7C8623E0-A6C6-492A-9326-CD9BCF415888}" dt="2022-03-08T07:06:16.150" v="235" actId="20577"/>
          <ac:spMkLst>
            <pc:docMk/>
            <pc:sldMk cId="1681258471" sldId="647"/>
            <ac:spMk id="2" creationId="{D42AF797-E67B-469F-B881-0505E44ACDF9}"/>
          </ac:spMkLst>
        </pc:spChg>
      </pc:sldChg>
      <pc:sldChg chg="addSp modSp add mod ord">
        <pc:chgData name="Japan Sun Shubin" userId="90e3a638bb69b60f" providerId="LiveId" clId="{7C8623E0-A6C6-492A-9326-CD9BCF415888}" dt="2022-03-17T09:57:33.502" v="5051"/>
        <pc:sldMkLst>
          <pc:docMk/>
          <pc:sldMk cId="74504069" sldId="649"/>
        </pc:sldMkLst>
        <pc:spChg chg="mod">
          <ac:chgData name="Japan Sun Shubin" userId="90e3a638bb69b60f" providerId="LiveId" clId="{7C8623E0-A6C6-492A-9326-CD9BCF415888}" dt="2022-03-16T10:04:15.779" v="3805" actId="20577"/>
          <ac:spMkLst>
            <pc:docMk/>
            <pc:sldMk cId="74504069" sldId="649"/>
            <ac:spMk id="2" creationId="{FB34499F-30F3-4CB2-B78C-AF7AC536DCC6}"/>
          </ac:spMkLst>
        </pc:spChg>
        <pc:spChg chg="add mod">
          <ac:chgData name="Japan Sun Shubin" userId="90e3a638bb69b60f" providerId="LiveId" clId="{7C8623E0-A6C6-492A-9326-CD9BCF415888}" dt="2022-03-16T10:36:03.635" v="3886"/>
          <ac:spMkLst>
            <pc:docMk/>
            <pc:sldMk cId="74504069" sldId="649"/>
            <ac:spMk id="5" creationId="{E61CF014-2577-46E1-90D1-2747F0771390}"/>
          </ac:spMkLst>
        </pc:spChg>
      </pc:sldChg>
      <pc:sldChg chg="del">
        <pc:chgData name="Japan Sun Shubin" userId="90e3a638bb69b60f" providerId="LiveId" clId="{7C8623E0-A6C6-492A-9326-CD9BCF415888}" dt="2022-03-16T10:02:54.467" v="3692" actId="2696"/>
        <pc:sldMkLst>
          <pc:docMk/>
          <pc:sldMk cId="414167528" sldId="649"/>
        </pc:sldMkLst>
      </pc:sldChg>
      <pc:sldChg chg="del">
        <pc:chgData name="Japan Sun Shubin" userId="90e3a638bb69b60f" providerId="LiveId" clId="{7C8623E0-A6C6-492A-9326-CD9BCF415888}" dt="2022-03-13T08:00:58.664" v="1876" actId="2696"/>
        <pc:sldMkLst>
          <pc:docMk/>
          <pc:sldMk cId="778607303" sldId="655"/>
        </pc:sldMkLst>
      </pc:sldChg>
      <pc:sldChg chg="del">
        <pc:chgData name="Japan Sun Shubin" userId="90e3a638bb69b60f" providerId="LiveId" clId="{7C8623E0-A6C6-492A-9326-CD9BCF415888}" dt="2022-03-13T07:32:57.612" v="1483" actId="2696"/>
        <pc:sldMkLst>
          <pc:docMk/>
          <pc:sldMk cId="1318071548" sldId="658"/>
        </pc:sldMkLst>
      </pc:sldChg>
      <pc:sldChg chg="addSp modSp mod">
        <pc:chgData name="Japan Sun Shubin" userId="90e3a638bb69b60f" providerId="LiveId" clId="{7C8623E0-A6C6-492A-9326-CD9BCF415888}" dt="2022-03-16T10:51:47.287" v="4065" actId="255"/>
        <pc:sldMkLst>
          <pc:docMk/>
          <pc:sldMk cId="2894007782" sldId="659"/>
        </pc:sldMkLst>
        <pc:spChg chg="add mod">
          <ac:chgData name="Japan Sun Shubin" userId="90e3a638bb69b60f" providerId="LiveId" clId="{7C8623E0-A6C6-492A-9326-CD9BCF415888}" dt="2022-03-16T10:51:47.287" v="4065" actId="255"/>
          <ac:spMkLst>
            <pc:docMk/>
            <pc:sldMk cId="2894007782" sldId="659"/>
            <ac:spMk id="6" creationId="{D3F36913-EA8C-4825-9E8C-E0B4C499CD69}"/>
          </ac:spMkLst>
        </pc:spChg>
      </pc:sldChg>
      <pc:sldChg chg="modSp mod">
        <pc:chgData name="Japan Sun Shubin" userId="90e3a638bb69b60f" providerId="LiveId" clId="{7C8623E0-A6C6-492A-9326-CD9BCF415888}" dt="2022-03-18T05:23:51.465" v="5094" actId="20577"/>
        <pc:sldMkLst>
          <pc:docMk/>
          <pc:sldMk cId="1618624875" sldId="669"/>
        </pc:sldMkLst>
        <pc:spChg chg="mod">
          <ac:chgData name="Japan Sun Shubin" userId="90e3a638bb69b60f" providerId="LiveId" clId="{7C8623E0-A6C6-492A-9326-CD9BCF415888}" dt="2022-03-13T08:05:38.598" v="2001" actId="20577"/>
          <ac:spMkLst>
            <pc:docMk/>
            <pc:sldMk cId="1618624875" sldId="669"/>
            <ac:spMk id="2" creationId="{3A415995-C26B-4862-A977-E55C7D8AE300}"/>
          </ac:spMkLst>
        </pc:spChg>
        <pc:spChg chg="mod">
          <ac:chgData name="Japan Sun Shubin" userId="90e3a638bb69b60f" providerId="LiveId" clId="{7C8623E0-A6C6-492A-9326-CD9BCF415888}" dt="2022-03-18T05:23:51.465" v="5094" actId="20577"/>
          <ac:spMkLst>
            <pc:docMk/>
            <pc:sldMk cId="1618624875" sldId="669"/>
            <ac:spMk id="3" creationId="{831B4901-A419-459D-9056-C30D13065F40}"/>
          </ac:spMkLst>
        </pc:spChg>
      </pc:sldChg>
      <pc:sldChg chg="modSp mod">
        <pc:chgData name="Japan Sun Shubin" userId="90e3a638bb69b60f" providerId="LiveId" clId="{7C8623E0-A6C6-492A-9326-CD9BCF415888}" dt="2022-03-16T07:43:41.323" v="3192" actId="20577"/>
        <pc:sldMkLst>
          <pc:docMk/>
          <pc:sldMk cId="1194096535" sldId="670"/>
        </pc:sldMkLst>
        <pc:spChg chg="mod">
          <ac:chgData name="Japan Sun Shubin" userId="90e3a638bb69b60f" providerId="LiveId" clId="{7C8623E0-A6C6-492A-9326-CD9BCF415888}" dt="2022-03-16T07:41:41.282" v="3117" actId="20577"/>
          <ac:spMkLst>
            <pc:docMk/>
            <pc:sldMk cId="1194096535" sldId="670"/>
            <ac:spMk id="2" creationId="{1DE21CFE-C00B-4F4F-8854-197762DD9C63}"/>
          </ac:spMkLst>
        </pc:spChg>
        <pc:graphicFrameChg chg="modGraphic">
          <ac:chgData name="Japan Sun Shubin" userId="90e3a638bb69b60f" providerId="LiveId" clId="{7C8623E0-A6C6-492A-9326-CD9BCF415888}" dt="2022-03-16T07:43:41.323" v="3192" actId="20577"/>
          <ac:graphicFrameMkLst>
            <pc:docMk/>
            <pc:sldMk cId="1194096535" sldId="670"/>
            <ac:graphicFrameMk id="6" creationId="{3F687A54-3B1F-4A6B-ADBC-BB24C27EF20D}"/>
          </ac:graphicFrameMkLst>
        </pc:graphicFrameChg>
      </pc:sldChg>
      <pc:sldChg chg="modSp mod ord">
        <pc:chgData name="Japan Sun Shubin" userId="90e3a638bb69b60f" providerId="LiveId" clId="{7C8623E0-A6C6-492A-9326-CD9BCF415888}" dt="2022-03-18T05:23:19.912" v="5075" actId="20577"/>
        <pc:sldMkLst>
          <pc:docMk/>
          <pc:sldMk cId="3424254477" sldId="673"/>
        </pc:sldMkLst>
        <pc:spChg chg="mod">
          <ac:chgData name="Japan Sun Shubin" userId="90e3a638bb69b60f" providerId="LiveId" clId="{7C8623E0-A6C6-492A-9326-CD9BCF415888}" dt="2022-03-18T05:23:19.912" v="5075" actId="20577"/>
          <ac:spMkLst>
            <pc:docMk/>
            <pc:sldMk cId="3424254477" sldId="673"/>
            <ac:spMk id="3" creationId="{831B4901-A419-459D-9056-C30D13065F40}"/>
          </ac:spMkLst>
        </pc:spChg>
      </pc:sldChg>
      <pc:sldChg chg="modSp mod">
        <pc:chgData name="Japan Sun Shubin" userId="90e3a638bb69b60f" providerId="LiveId" clId="{7C8623E0-A6C6-492A-9326-CD9BCF415888}" dt="2022-03-15T10:08:04.188" v="3076" actId="20577"/>
        <pc:sldMkLst>
          <pc:docMk/>
          <pc:sldMk cId="308975253" sldId="679"/>
        </pc:sldMkLst>
        <pc:spChg chg="mod">
          <ac:chgData name="Japan Sun Shubin" userId="90e3a638bb69b60f" providerId="LiveId" clId="{7C8623E0-A6C6-492A-9326-CD9BCF415888}" dt="2022-03-15T10:08:04.188" v="3076" actId="20577"/>
          <ac:spMkLst>
            <pc:docMk/>
            <pc:sldMk cId="308975253" sldId="679"/>
            <ac:spMk id="2" creationId="{EA85FC3B-08E2-4DD1-8BB4-01263A3C1C45}"/>
          </ac:spMkLst>
        </pc:spChg>
        <pc:spChg chg="mod">
          <ac:chgData name="Japan Sun Shubin" userId="90e3a638bb69b60f" providerId="LiveId" clId="{7C8623E0-A6C6-492A-9326-CD9BCF415888}" dt="2022-03-08T10:46:25.125" v="458"/>
          <ac:spMkLst>
            <pc:docMk/>
            <pc:sldMk cId="308975253" sldId="679"/>
            <ac:spMk id="3" creationId="{0408BA17-BD79-46D7-B888-850D5BAB4ADA}"/>
          </ac:spMkLst>
        </pc:spChg>
      </pc:sldChg>
      <pc:sldChg chg="modSp mod">
        <pc:chgData name="Japan Sun Shubin" userId="90e3a638bb69b60f" providerId="LiveId" clId="{7C8623E0-A6C6-492A-9326-CD9BCF415888}" dt="2022-03-08T10:48:01.285" v="477"/>
        <pc:sldMkLst>
          <pc:docMk/>
          <pc:sldMk cId="1067873616" sldId="680"/>
        </pc:sldMkLst>
        <pc:spChg chg="mod">
          <ac:chgData name="Japan Sun Shubin" userId="90e3a638bb69b60f" providerId="LiveId" clId="{7C8623E0-A6C6-492A-9326-CD9BCF415888}" dt="2022-03-08T10:48:01.285" v="477"/>
          <ac:spMkLst>
            <pc:docMk/>
            <pc:sldMk cId="1067873616" sldId="680"/>
            <ac:spMk id="5" creationId="{422FC2F7-6260-4F6E-BC78-D4D0D11003FD}"/>
          </ac:spMkLst>
        </pc:spChg>
      </pc:sldChg>
      <pc:sldChg chg="modSp mod">
        <pc:chgData name="Japan Sun Shubin" userId="90e3a638bb69b60f" providerId="LiveId" clId="{7C8623E0-A6C6-492A-9326-CD9BCF415888}" dt="2022-03-08T10:47:46.153" v="473"/>
        <pc:sldMkLst>
          <pc:docMk/>
          <pc:sldMk cId="3699622938" sldId="681"/>
        </pc:sldMkLst>
        <pc:spChg chg="mod">
          <ac:chgData name="Japan Sun Shubin" userId="90e3a638bb69b60f" providerId="LiveId" clId="{7C8623E0-A6C6-492A-9326-CD9BCF415888}" dt="2022-03-08T10:47:46.153" v="473"/>
          <ac:spMkLst>
            <pc:docMk/>
            <pc:sldMk cId="3699622938" sldId="681"/>
            <ac:spMk id="5" creationId="{422FC2F7-6260-4F6E-BC78-D4D0D11003FD}"/>
          </ac:spMkLst>
        </pc:spChg>
      </pc:sldChg>
      <pc:sldChg chg="addSp delSp modSp mod modNotesTx">
        <pc:chgData name="Japan Sun Shubin" userId="90e3a638bb69b60f" providerId="LiveId" clId="{7C8623E0-A6C6-492A-9326-CD9BCF415888}" dt="2022-03-13T07:31:33.471" v="1472" actId="20577"/>
        <pc:sldMkLst>
          <pc:docMk/>
          <pc:sldMk cId="2549996661" sldId="682"/>
        </pc:sldMkLst>
        <pc:spChg chg="mod">
          <ac:chgData name="Japan Sun Shubin" userId="90e3a638bb69b60f" providerId="LiveId" clId="{7C8623E0-A6C6-492A-9326-CD9BCF415888}" dt="2022-03-13T07:02:20.212" v="915" actId="20577"/>
          <ac:spMkLst>
            <pc:docMk/>
            <pc:sldMk cId="2549996661" sldId="682"/>
            <ac:spMk id="5" creationId="{E95FC109-19BE-4AD3-8678-637714E44CCE}"/>
          </ac:spMkLst>
        </pc:spChg>
        <pc:spChg chg="mod">
          <ac:chgData name="Japan Sun Shubin" userId="90e3a638bb69b60f" providerId="LiveId" clId="{7C8623E0-A6C6-492A-9326-CD9BCF415888}" dt="2022-03-13T07:26:37.983" v="1379" actId="1036"/>
          <ac:spMkLst>
            <pc:docMk/>
            <pc:sldMk cId="2549996661" sldId="682"/>
            <ac:spMk id="6" creationId="{B732022A-85F2-4668-9449-09078B700FB7}"/>
          </ac:spMkLst>
        </pc:spChg>
        <pc:spChg chg="mod">
          <ac:chgData name="Japan Sun Shubin" userId="90e3a638bb69b60f" providerId="LiveId" clId="{7C8623E0-A6C6-492A-9326-CD9BCF415888}" dt="2022-03-13T07:14:03.886" v="1072" actId="20577"/>
          <ac:spMkLst>
            <pc:docMk/>
            <pc:sldMk cId="2549996661" sldId="682"/>
            <ac:spMk id="7" creationId="{5AB1EDEA-9F40-45CB-A550-BB8BFAF93B7B}"/>
          </ac:spMkLst>
        </pc:spChg>
        <pc:spChg chg="mod">
          <ac:chgData name="Japan Sun Shubin" userId="90e3a638bb69b60f" providerId="LiveId" clId="{7C8623E0-A6C6-492A-9326-CD9BCF415888}" dt="2022-03-13T06:58:49.006" v="858" actId="20577"/>
          <ac:spMkLst>
            <pc:docMk/>
            <pc:sldMk cId="2549996661" sldId="682"/>
            <ac:spMk id="12" creationId="{D0F1B085-08B7-43AF-BDE9-E1AC2CF1FB33}"/>
          </ac:spMkLst>
        </pc:spChg>
        <pc:spChg chg="del">
          <ac:chgData name="Japan Sun Shubin" userId="90e3a638bb69b60f" providerId="LiveId" clId="{7C8623E0-A6C6-492A-9326-CD9BCF415888}" dt="2022-03-13T07:18:04.016" v="1192" actId="478"/>
          <ac:spMkLst>
            <pc:docMk/>
            <pc:sldMk cId="2549996661" sldId="682"/>
            <ac:spMk id="18" creationId="{BBA22E2B-ADED-4937-B888-51A648862A89}"/>
          </ac:spMkLst>
        </pc:spChg>
        <pc:spChg chg="mod">
          <ac:chgData name="Japan Sun Shubin" userId="90e3a638bb69b60f" providerId="LiveId" clId="{7C8623E0-A6C6-492A-9326-CD9BCF415888}" dt="2022-03-13T07:19:06.009" v="1230" actId="20577"/>
          <ac:spMkLst>
            <pc:docMk/>
            <pc:sldMk cId="2549996661" sldId="682"/>
            <ac:spMk id="35" creationId="{87A73663-3912-41A4-B22E-BF8B94A5B9D3}"/>
          </ac:spMkLst>
        </pc:spChg>
        <pc:spChg chg="mod">
          <ac:chgData name="Japan Sun Shubin" userId="90e3a638bb69b60f" providerId="LiveId" clId="{7C8623E0-A6C6-492A-9326-CD9BCF415888}" dt="2022-03-13T07:22:48.221" v="1315" actId="1076"/>
          <ac:spMkLst>
            <pc:docMk/>
            <pc:sldMk cId="2549996661" sldId="682"/>
            <ac:spMk id="37" creationId="{E8A5FE4E-B7D3-48D7-9A47-7D5AD943346E}"/>
          </ac:spMkLst>
        </pc:spChg>
        <pc:spChg chg="mod">
          <ac:chgData name="Japan Sun Shubin" userId="90e3a638bb69b60f" providerId="LiveId" clId="{7C8623E0-A6C6-492A-9326-CD9BCF415888}" dt="2022-03-13T07:26:26.387" v="1353" actId="14100"/>
          <ac:spMkLst>
            <pc:docMk/>
            <pc:sldMk cId="2549996661" sldId="682"/>
            <ac:spMk id="43" creationId="{64803CE8-CE3E-46F7-94E7-3D73143AA731}"/>
          </ac:spMkLst>
        </pc:spChg>
        <pc:spChg chg="mod">
          <ac:chgData name="Japan Sun Shubin" userId="90e3a638bb69b60f" providerId="LiveId" clId="{7C8623E0-A6C6-492A-9326-CD9BCF415888}" dt="2022-03-13T07:15:20.503" v="1124" actId="20577"/>
          <ac:spMkLst>
            <pc:docMk/>
            <pc:sldMk cId="2549996661" sldId="682"/>
            <ac:spMk id="58" creationId="{CE06EB54-1B34-4059-93E8-758FB507DD45}"/>
          </ac:spMkLst>
        </pc:spChg>
        <pc:spChg chg="mod">
          <ac:chgData name="Japan Sun Shubin" userId="90e3a638bb69b60f" providerId="LiveId" clId="{7C8623E0-A6C6-492A-9326-CD9BCF415888}" dt="2022-03-13T07:12:08.236" v="1014" actId="14100"/>
          <ac:spMkLst>
            <pc:docMk/>
            <pc:sldMk cId="2549996661" sldId="682"/>
            <ac:spMk id="66" creationId="{F4645365-94A6-4586-8E00-D15C5C018F14}"/>
          </ac:spMkLst>
        </pc:spChg>
        <pc:spChg chg="del">
          <ac:chgData name="Japan Sun Shubin" userId="90e3a638bb69b60f" providerId="LiveId" clId="{7C8623E0-A6C6-492A-9326-CD9BCF415888}" dt="2022-03-13T06:58:22.114" v="845" actId="478"/>
          <ac:spMkLst>
            <pc:docMk/>
            <pc:sldMk cId="2549996661" sldId="682"/>
            <ac:spMk id="69" creationId="{AAF56D82-25CA-4031-8F0F-B917739F9B96}"/>
          </ac:spMkLst>
        </pc:spChg>
        <pc:spChg chg="mod">
          <ac:chgData name="Japan Sun Shubin" userId="90e3a638bb69b60f" providerId="LiveId" clId="{7C8623E0-A6C6-492A-9326-CD9BCF415888}" dt="2022-03-13T07:25:18.876" v="1337" actId="20577"/>
          <ac:spMkLst>
            <pc:docMk/>
            <pc:sldMk cId="2549996661" sldId="682"/>
            <ac:spMk id="70" creationId="{82D58665-B0C3-429E-B201-6B9D8E57D58B}"/>
          </ac:spMkLst>
        </pc:spChg>
        <pc:spChg chg="mod">
          <ac:chgData name="Japan Sun Shubin" userId="90e3a638bb69b60f" providerId="LiveId" clId="{7C8623E0-A6C6-492A-9326-CD9BCF415888}" dt="2022-03-13T07:16:32.423" v="1144" actId="14100"/>
          <ac:spMkLst>
            <pc:docMk/>
            <pc:sldMk cId="2549996661" sldId="682"/>
            <ac:spMk id="78" creationId="{323CAB79-A3AD-4FC4-88EC-BF3B954AD720}"/>
          </ac:spMkLst>
        </pc:spChg>
        <pc:spChg chg="add mod">
          <ac:chgData name="Japan Sun Shubin" userId="90e3a638bb69b60f" providerId="LiveId" clId="{7C8623E0-A6C6-492A-9326-CD9BCF415888}" dt="2022-03-13T07:09:37.741" v="940" actId="20577"/>
          <ac:spMkLst>
            <pc:docMk/>
            <pc:sldMk cId="2549996661" sldId="682"/>
            <ac:spMk id="86" creationId="{A4357FBD-4E63-4EB0-8105-6D9DA06399DA}"/>
          </ac:spMkLst>
        </pc:spChg>
        <pc:spChg chg="mod">
          <ac:chgData name="Japan Sun Shubin" userId="90e3a638bb69b60f" providerId="LiveId" clId="{7C8623E0-A6C6-492A-9326-CD9BCF415888}" dt="2022-03-13T07:08:06.077" v="927" actId="20577"/>
          <ac:spMkLst>
            <pc:docMk/>
            <pc:sldMk cId="2549996661" sldId="682"/>
            <ac:spMk id="90" creationId="{2A540C73-52C3-4A46-95C7-FE3609692043}"/>
          </ac:spMkLst>
        </pc:spChg>
        <pc:spChg chg="add mod">
          <ac:chgData name="Japan Sun Shubin" userId="90e3a638bb69b60f" providerId="LiveId" clId="{7C8623E0-A6C6-492A-9326-CD9BCF415888}" dt="2022-03-13T07:12:53.139" v="1020" actId="1076"/>
          <ac:spMkLst>
            <pc:docMk/>
            <pc:sldMk cId="2549996661" sldId="682"/>
            <ac:spMk id="93" creationId="{5DF4F3D1-6369-464D-A595-1634DED32446}"/>
          </ac:spMkLst>
        </pc:spChg>
        <pc:spChg chg="add mod">
          <ac:chgData name="Japan Sun Shubin" userId="90e3a638bb69b60f" providerId="LiveId" clId="{7C8623E0-A6C6-492A-9326-CD9BCF415888}" dt="2022-03-13T07:12:40.495" v="1019" actId="1076"/>
          <ac:spMkLst>
            <pc:docMk/>
            <pc:sldMk cId="2549996661" sldId="682"/>
            <ac:spMk id="96" creationId="{85B309E6-3283-4BF3-B2C5-9F17F49D0E98}"/>
          </ac:spMkLst>
        </pc:spChg>
        <pc:spChg chg="mod">
          <ac:chgData name="Japan Sun Shubin" userId="90e3a638bb69b60f" providerId="LiveId" clId="{7C8623E0-A6C6-492A-9326-CD9BCF415888}" dt="2022-03-13T07:00:09.104" v="869" actId="20577"/>
          <ac:spMkLst>
            <pc:docMk/>
            <pc:sldMk cId="2549996661" sldId="682"/>
            <ac:spMk id="97" creationId="{7281A289-AC00-4073-92CF-8B4E0D7A37D0}"/>
          </ac:spMkLst>
        </pc:spChg>
        <pc:spChg chg="mod">
          <ac:chgData name="Japan Sun Shubin" userId="90e3a638bb69b60f" providerId="LiveId" clId="{7C8623E0-A6C6-492A-9326-CD9BCF415888}" dt="2022-03-13T07:20:30.686" v="1276" actId="14100"/>
          <ac:spMkLst>
            <pc:docMk/>
            <pc:sldMk cId="2549996661" sldId="682"/>
            <ac:spMk id="112" creationId="{C57DE37B-F1A8-4A78-AE70-35612F9C37D1}"/>
          </ac:spMkLst>
        </pc:spChg>
        <pc:spChg chg="mod">
          <ac:chgData name="Japan Sun Shubin" userId="90e3a638bb69b60f" providerId="LiveId" clId="{7C8623E0-A6C6-492A-9326-CD9BCF415888}" dt="2022-03-13T07:18:44.482" v="1202" actId="14100"/>
          <ac:spMkLst>
            <pc:docMk/>
            <pc:sldMk cId="2549996661" sldId="682"/>
            <ac:spMk id="127" creationId="{4F481B69-75D8-4D3F-8458-10E19F1FABFA}"/>
          </ac:spMkLst>
        </pc:spChg>
        <pc:spChg chg="add mod">
          <ac:chgData name="Japan Sun Shubin" userId="90e3a638bb69b60f" providerId="LiveId" clId="{7C8623E0-A6C6-492A-9326-CD9BCF415888}" dt="2022-03-13T07:22:40.154" v="1314" actId="14100"/>
          <ac:spMkLst>
            <pc:docMk/>
            <pc:sldMk cId="2549996661" sldId="682"/>
            <ac:spMk id="136" creationId="{F2E04B7D-B152-4A92-88A9-A20C5B33E3FD}"/>
          </ac:spMkLst>
        </pc:spChg>
        <pc:spChg chg="mod">
          <ac:chgData name="Japan Sun Shubin" userId="90e3a638bb69b60f" providerId="LiveId" clId="{7C8623E0-A6C6-492A-9326-CD9BCF415888}" dt="2022-03-13T07:21:11.350" v="1279" actId="1076"/>
          <ac:spMkLst>
            <pc:docMk/>
            <pc:sldMk cId="2549996661" sldId="682"/>
            <ac:spMk id="143" creationId="{9A8159C6-C67E-4D0C-BE3C-0556C7D4AF0A}"/>
          </ac:spMkLst>
        </pc:spChg>
        <pc:spChg chg="add mod">
          <ac:chgData name="Japan Sun Shubin" userId="90e3a638bb69b60f" providerId="LiveId" clId="{7C8623E0-A6C6-492A-9326-CD9BCF415888}" dt="2022-03-13T07:23:18.298" v="1326" actId="20577"/>
          <ac:spMkLst>
            <pc:docMk/>
            <pc:sldMk cId="2549996661" sldId="682"/>
            <ac:spMk id="144" creationId="{E4CF0104-15BB-4077-ADE2-0BB53E7E6C2D}"/>
          </ac:spMkLst>
        </pc:spChg>
        <pc:spChg chg="mod">
          <ac:chgData name="Japan Sun Shubin" userId="90e3a638bb69b60f" providerId="LiveId" clId="{7C8623E0-A6C6-492A-9326-CD9BCF415888}" dt="2022-03-13T07:26:43.454" v="1381" actId="1035"/>
          <ac:spMkLst>
            <pc:docMk/>
            <pc:sldMk cId="2549996661" sldId="682"/>
            <ac:spMk id="145" creationId="{5538BB1F-78D7-449C-9BDB-E1BF7E134660}"/>
          </ac:spMkLst>
        </pc:spChg>
        <pc:spChg chg="add mod">
          <ac:chgData name="Japan Sun Shubin" userId="90e3a638bb69b60f" providerId="LiveId" clId="{7C8623E0-A6C6-492A-9326-CD9BCF415888}" dt="2022-03-13T07:27:02.542" v="1384" actId="1076"/>
          <ac:spMkLst>
            <pc:docMk/>
            <pc:sldMk cId="2549996661" sldId="682"/>
            <ac:spMk id="148" creationId="{404BF3A4-69A7-439A-A987-C0F117D26DEE}"/>
          </ac:spMkLst>
        </pc:spChg>
        <pc:spChg chg="del">
          <ac:chgData name="Japan Sun Shubin" userId="90e3a638bb69b60f" providerId="LiveId" clId="{7C8623E0-A6C6-492A-9326-CD9BCF415888}" dt="2022-03-13T07:24:03.006" v="1327" actId="478"/>
          <ac:spMkLst>
            <pc:docMk/>
            <pc:sldMk cId="2549996661" sldId="682"/>
            <ac:spMk id="152" creationId="{C72DA8C4-31A4-486F-B023-676A9F3F5184}"/>
          </ac:spMkLst>
        </pc:spChg>
        <pc:spChg chg="mod">
          <ac:chgData name="Japan Sun Shubin" userId="90e3a638bb69b60f" providerId="LiveId" clId="{7C8623E0-A6C6-492A-9326-CD9BCF415888}" dt="2022-03-13T07:28:15.760" v="1438" actId="1036"/>
          <ac:spMkLst>
            <pc:docMk/>
            <pc:sldMk cId="2549996661" sldId="682"/>
            <ac:spMk id="181" creationId="{D2EB5CE3-565E-4048-8E7D-E007567F0736}"/>
          </ac:spMkLst>
        </pc:spChg>
        <pc:cxnChg chg="mod">
          <ac:chgData name="Japan Sun Shubin" userId="90e3a638bb69b60f" providerId="LiveId" clId="{7C8623E0-A6C6-492A-9326-CD9BCF415888}" dt="2022-03-13T07:11:20.242" v="961" actId="14100"/>
          <ac:cxnSpMkLst>
            <pc:docMk/>
            <pc:sldMk cId="2549996661" sldId="682"/>
            <ac:cxnSpMk id="15" creationId="{20DD6D47-6149-4508-9885-55D574D17421}"/>
          </ac:cxnSpMkLst>
        </pc:cxnChg>
        <pc:cxnChg chg="mod">
          <ac:chgData name="Japan Sun Shubin" userId="90e3a638bb69b60f" providerId="LiveId" clId="{7C8623E0-A6C6-492A-9326-CD9BCF415888}" dt="2022-03-13T07:18:52.907" v="1203" actId="14100"/>
          <ac:cxnSpMkLst>
            <pc:docMk/>
            <pc:sldMk cId="2549996661" sldId="682"/>
            <ac:cxnSpMk id="22" creationId="{766C66FB-E308-4BCA-AD41-2A40BB2FC76B}"/>
          </ac:cxnSpMkLst>
        </pc:cxnChg>
        <pc:cxnChg chg="mod">
          <ac:chgData name="Japan Sun Shubin" userId="90e3a638bb69b60f" providerId="LiveId" clId="{7C8623E0-A6C6-492A-9326-CD9BCF415888}" dt="2022-03-13T07:00:07.334" v="866" actId="20577"/>
          <ac:cxnSpMkLst>
            <pc:docMk/>
            <pc:sldMk cId="2549996661" sldId="682"/>
            <ac:cxnSpMk id="29" creationId="{F80D418B-288F-4270-9F8A-423B80548D26}"/>
          </ac:cxnSpMkLst>
        </pc:cxnChg>
        <pc:cxnChg chg="mod">
          <ac:chgData name="Japan Sun Shubin" userId="90e3a638bb69b60f" providerId="LiveId" clId="{7C8623E0-A6C6-492A-9326-CD9BCF415888}" dt="2022-03-13T07:21:11.350" v="1279" actId="1076"/>
          <ac:cxnSpMkLst>
            <pc:docMk/>
            <pc:sldMk cId="2549996661" sldId="682"/>
            <ac:cxnSpMk id="39" creationId="{1046F22F-7D74-471B-8F56-2A6A2EF0BF8F}"/>
          </ac:cxnSpMkLst>
        </pc:cxnChg>
        <pc:cxnChg chg="mod">
          <ac:chgData name="Japan Sun Shubin" userId="90e3a638bb69b60f" providerId="LiveId" clId="{7C8623E0-A6C6-492A-9326-CD9BCF415888}" dt="2022-03-13T07:26:37.983" v="1379" actId="1036"/>
          <ac:cxnSpMkLst>
            <pc:docMk/>
            <pc:sldMk cId="2549996661" sldId="682"/>
            <ac:cxnSpMk id="41" creationId="{030953DC-C222-4709-BCFE-995B8752BEA4}"/>
          </ac:cxnSpMkLst>
        </pc:cxnChg>
        <pc:cxnChg chg="mod">
          <ac:chgData name="Japan Sun Shubin" userId="90e3a638bb69b60f" providerId="LiveId" clId="{7C8623E0-A6C6-492A-9326-CD9BCF415888}" dt="2022-03-13T07:20:30.686" v="1276" actId="14100"/>
          <ac:cxnSpMkLst>
            <pc:docMk/>
            <pc:sldMk cId="2549996661" sldId="682"/>
            <ac:cxnSpMk id="47" creationId="{6EF53AD3-3F95-4747-98C2-B86E21DD4D93}"/>
          </ac:cxnSpMkLst>
        </pc:cxnChg>
        <pc:cxnChg chg="mod">
          <ac:chgData name="Japan Sun Shubin" userId="90e3a638bb69b60f" providerId="LiveId" clId="{7C8623E0-A6C6-492A-9326-CD9BCF415888}" dt="2022-03-13T07:26:12.895" v="1352" actId="14100"/>
          <ac:cxnSpMkLst>
            <pc:docMk/>
            <pc:sldMk cId="2549996661" sldId="682"/>
            <ac:cxnSpMk id="48" creationId="{6F2F4C55-FA25-46AA-9085-A723A8E0D5E5}"/>
          </ac:cxnSpMkLst>
        </pc:cxnChg>
        <pc:cxnChg chg="mod">
          <ac:chgData name="Japan Sun Shubin" userId="90e3a638bb69b60f" providerId="LiveId" clId="{7C8623E0-A6C6-492A-9326-CD9BCF415888}" dt="2022-03-13T07:28:15.760" v="1438" actId="1036"/>
          <ac:cxnSpMkLst>
            <pc:docMk/>
            <pc:sldMk cId="2549996661" sldId="682"/>
            <ac:cxnSpMk id="52" creationId="{6490D413-8A3F-47BE-B6DF-80516D58C3AF}"/>
          </ac:cxnSpMkLst>
        </pc:cxnChg>
        <pc:cxnChg chg="mod">
          <ac:chgData name="Japan Sun Shubin" userId="90e3a638bb69b60f" providerId="LiveId" clId="{7C8623E0-A6C6-492A-9326-CD9BCF415888}" dt="2022-03-13T07:12:40.495" v="1019" actId="1076"/>
          <ac:cxnSpMkLst>
            <pc:docMk/>
            <pc:sldMk cId="2549996661" sldId="682"/>
            <ac:cxnSpMk id="60" creationId="{B9CA4202-51B2-4C6F-8F87-284A19AA5AB3}"/>
          </ac:cxnSpMkLst>
        </pc:cxnChg>
        <pc:cxnChg chg="mod">
          <ac:chgData name="Japan Sun Shubin" userId="90e3a638bb69b60f" providerId="LiveId" clId="{7C8623E0-A6C6-492A-9326-CD9BCF415888}" dt="2022-03-13T07:20:30.686" v="1276" actId="14100"/>
          <ac:cxnSpMkLst>
            <pc:docMk/>
            <pc:sldMk cId="2549996661" sldId="682"/>
            <ac:cxnSpMk id="67" creationId="{97D90038-EAA5-4593-8946-5903BB38B930}"/>
          </ac:cxnSpMkLst>
        </pc:cxnChg>
        <pc:cxnChg chg="mod">
          <ac:chgData name="Japan Sun Shubin" userId="90e3a638bb69b60f" providerId="LiveId" clId="{7C8623E0-A6C6-492A-9326-CD9BCF415888}" dt="2022-03-13T07:00:07.334" v="866" actId="20577"/>
          <ac:cxnSpMkLst>
            <pc:docMk/>
            <pc:sldMk cId="2549996661" sldId="682"/>
            <ac:cxnSpMk id="71" creationId="{D28CE54E-BE29-4886-B620-2312A361CCC1}"/>
          </ac:cxnSpMkLst>
        </pc:cxnChg>
        <pc:cxnChg chg="mod">
          <ac:chgData name="Japan Sun Shubin" userId="90e3a638bb69b60f" providerId="LiveId" clId="{7C8623E0-A6C6-492A-9326-CD9BCF415888}" dt="2022-03-13T07:11:24.398" v="962" actId="14100"/>
          <ac:cxnSpMkLst>
            <pc:docMk/>
            <pc:sldMk cId="2549996661" sldId="682"/>
            <ac:cxnSpMk id="74" creationId="{0B97F5FF-6472-4E8F-A9F2-792448F84C0C}"/>
          </ac:cxnSpMkLst>
        </pc:cxnChg>
        <pc:cxnChg chg="mod">
          <ac:chgData name="Japan Sun Shubin" userId="90e3a638bb69b60f" providerId="LiveId" clId="{7C8623E0-A6C6-492A-9326-CD9BCF415888}" dt="2022-03-13T07:22:48.221" v="1315" actId="1076"/>
          <ac:cxnSpMkLst>
            <pc:docMk/>
            <pc:sldMk cId="2549996661" sldId="682"/>
            <ac:cxnSpMk id="77" creationId="{EF4D3967-C248-4C41-AF5E-07E70437E331}"/>
          </ac:cxnSpMkLst>
        </pc:cxnChg>
        <pc:cxnChg chg="mod">
          <ac:chgData name="Japan Sun Shubin" userId="90e3a638bb69b60f" providerId="LiveId" clId="{7C8623E0-A6C6-492A-9326-CD9BCF415888}" dt="2022-03-13T07:26:26.387" v="1353" actId="14100"/>
          <ac:cxnSpMkLst>
            <pc:docMk/>
            <pc:sldMk cId="2549996661" sldId="682"/>
            <ac:cxnSpMk id="80" creationId="{9C35F133-54D6-4646-BD73-54A292F8DC2B}"/>
          </ac:cxnSpMkLst>
        </pc:cxnChg>
        <pc:cxnChg chg="mod">
          <ac:chgData name="Japan Sun Shubin" userId="90e3a638bb69b60f" providerId="LiveId" clId="{7C8623E0-A6C6-492A-9326-CD9BCF415888}" dt="2022-03-13T07:00:07.334" v="866" actId="20577"/>
          <ac:cxnSpMkLst>
            <pc:docMk/>
            <pc:sldMk cId="2549996661" sldId="682"/>
            <ac:cxnSpMk id="82" creationId="{48CDFA0B-CDFB-4A08-BD4C-460C4C0CAD83}"/>
          </ac:cxnSpMkLst>
        </pc:cxnChg>
        <pc:cxnChg chg="mod">
          <ac:chgData name="Japan Sun Shubin" userId="90e3a638bb69b60f" providerId="LiveId" clId="{7C8623E0-A6C6-492A-9326-CD9BCF415888}" dt="2022-03-13T07:07:57.979" v="924" actId="1076"/>
          <ac:cxnSpMkLst>
            <pc:docMk/>
            <pc:sldMk cId="2549996661" sldId="682"/>
            <ac:cxnSpMk id="85" creationId="{ACF79BA6-46A2-4397-A0D9-4CD670653269}"/>
          </ac:cxnSpMkLst>
        </pc:cxnChg>
        <pc:cxnChg chg="mod">
          <ac:chgData name="Japan Sun Shubin" userId="90e3a638bb69b60f" providerId="LiveId" clId="{7C8623E0-A6C6-492A-9326-CD9BCF415888}" dt="2022-03-13T07:12:53.139" v="1020" actId="1076"/>
          <ac:cxnSpMkLst>
            <pc:docMk/>
            <pc:sldMk cId="2549996661" sldId="682"/>
            <ac:cxnSpMk id="89" creationId="{19EAE7C7-C1E0-4B02-A850-FF4A375968CB}"/>
          </ac:cxnSpMkLst>
        </pc:cxnChg>
        <pc:cxnChg chg="add mod">
          <ac:chgData name="Japan Sun Shubin" userId="90e3a638bb69b60f" providerId="LiveId" clId="{7C8623E0-A6C6-492A-9326-CD9BCF415888}" dt="2022-03-13T07:09:48.268" v="943" actId="14100"/>
          <ac:cxnSpMkLst>
            <pc:docMk/>
            <pc:sldMk cId="2549996661" sldId="682"/>
            <ac:cxnSpMk id="92" creationId="{4680D7CE-27A9-4ABE-BFE6-AFEFC310193C}"/>
          </ac:cxnSpMkLst>
        </pc:cxnChg>
        <pc:cxnChg chg="mod">
          <ac:chgData name="Japan Sun Shubin" userId="90e3a638bb69b60f" providerId="LiveId" clId="{7C8623E0-A6C6-492A-9326-CD9BCF415888}" dt="2022-03-13T07:00:07.334" v="866" actId="20577"/>
          <ac:cxnSpMkLst>
            <pc:docMk/>
            <pc:sldMk cId="2549996661" sldId="682"/>
            <ac:cxnSpMk id="98" creationId="{09C4CA6A-F535-4660-A785-CCCDB54A608C}"/>
          </ac:cxnSpMkLst>
        </pc:cxnChg>
        <pc:cxnChg chg="add mod">
          <ac:chgData name="Japan Sun Shubin" userId="90e3a638bb69b60f" providerId="LiveId" clId="{7C8623E0-A6C6-492A-9326-CD9BCF415888}" dt="2022-03-13T07:15:44.732" v="1128" actId="14100"/>
          <ac:cxnSpMkLst>
            <pc:docMk/>
            <pc:sldMk cId="2549996661" sldId="682"/>
            <ac:cxnSpMk id="101" creationId="{CEEB1B51-D703-4AA4-BE3A-13D1EA924DC6}"/>
          </ac:cxnSpMkLst>
        </pc:cxnChg>
        <pc:cxnChg chg="mod">
          <ac:chgData name="Japan Sun Shubin" userId="90e3a638bb69b60f" providerId="LiveId" clId="{7C8623E0-A6C6-492A-9326-CD9BCF415888}" dt="2022-03-13T07:26:37.983" v="1379" actId="1036"/>
          <ac:cxnSpMkLst>
            <pc:docMk/>
            <pc:sldMk cId="2549996661" sldId="682"/>
            <ac:cxnSpMk id="104" creationId="{52846C9D-38E1-4C15-997E-01D915A32BD1}"/>
          </ac:cxnSpMkLst>
        </pc:cxnChg>
        <pc:cxnChg chg="add del mod">
          <ac:chgData name="Japan Sun Shubin" userId="90e3a638bb69b60f" providerId="LiveId" clId="{7C8623E0-A6C6-492A-9326-CD9BCF415888}" dt="2022-03-13T07:21:11.350" v="1279" actId="1076"/>
          <ac:cxnSpMkLst>
            <pc:docMk/>
            <pc:sldMk cId="2549996661" sldId="682"/>
            <ac:cxnSpMk id="108" creationId="{F34AAD49-861E-45E1-B3AD-9F3CD4F73397}"/>
          </ac:cxnSpMkLst>
        </pc:cxnChg>
        <pc:cxnChg chg="add mod">
          <ac:chgData name="Japan Sun Shubin" userId="90e3a638bb69b60f" providerId="LiveId" clId="{7C8623E0-A6C6-492A-9326-CD9BCF415888}" dt="2022-03-13T07:30:27.897" v="1444" actId="14100"/>
          <ac:cxnSpMkLst>
            <pc:docMk/>
            <pc:sldMk cId="2549996661" sldId="682"/>
            <ac:cxnSpMk id="153" creationId="{78A597F2-BB45-4F3E-8B1C-09A8EF3EB954}"/>
          </ac:cxnSpMkLst>
        </pc:cxnChg>
        <pc:cxnChg chg="del mod">
          <ac:chgData name="Japan Sun Shubin" userId="90e3a638bb69b60f" providerId="LiveId" clId="{7C8623E0-A6C6-492A-9326-CD9BCF415888}" dt="2022-03-13T07:18:23.638" v="1198" actId="478"/>
          <ac:cxnSpMkLst>
            <pc:docMk/>
            <pc:sldMk cId="2549996661" sldId="682"/>
            <ac:cxnSpMk id="154" creationId="{AB56D9F3-607F-4A2A-9E70-22BB9E828704}"/>
          </ac:cxnSpMkLst>
        </pc:cxnChg>
        <pc:cxnChg chg="add mod">
          <ac:chgData name="Japan Sun Shubin" userId="90e3a638bb69b60f" providerId="LiveId" clId="{7C8623E0-A6C6-492A-9326-CD9BCF415888}" dt="2022-03-13T07:30:19.681" v="1442" actId="14100"/>
          <ac:cxnSpMkLst>
            <pc:docMk/>
            <pc:sldMk cId="2549996661" sldId="682"/>
            <ac:cxnSpMk id="155" creationId="{295345BE-AFF2-4E3B-B9FE-71219091F0AB}"/>
          </ac:cxnSpMkLst>
        </pc:cxnChg>
        <pc:cxnChg chg="add mod">
          <ac:chgData name="Japan Sun Shubin" userId="90e3a638bb69b60f" providerId="LiveId" clId="{7C8623E0-A6C6-492A-9326-CD9BCF415888}" dt="2022-03-13T07:28:29.673" v="1440" actId="14100"/>
          <ac:cxnSpMkLst>
            <pc:docMk/>
            <pc:sldMk cId="2549996661" sldId="682"/>
            <ac:cxnSpMk id="156" creationId="{C8A27A84-5111-4782-9373-DC89303B3153}"/>
          </ac:cxnSpMkLst>
        </pc:cxnChg>
        <pc:cxnChg chg="add mod">
          <ac:chgData name="Japan Sun Shubin" userId="90e3a638bb69b60f" providerId="LiveId" clId="{7C8623E0-A6C6-492A-9326-CD9BCF415888}" dt="2022-03-13T07:28:15.760" v="1438" actId="1036"/>
          <ac:cxnSpMkLst>
            <pc:docMk/>
            <pc:sldMk cId="2549996661" sldId="682"/>
            <ac:cxnSpMk id="157" creationId="{67C0DF62-F6F5-44A5-9F8D-56B571069B1E}"/>
          </ac:cxnSpMkLst>
        </pc:cxnChg>
        <pc:cxnChg chg="add mod">
          <ac:chgData name="Japan Sun Shubin" userId="90e3a638bb69b60f" providerId="LiveId" clId="{7C8623E0-A6C6-492A-9326-CD9BCF415888}" dt="2022-03-13T07:30:37.120" v="1447" actId="14100"/>
          <ac:cxnSpMkLst>
            <pc:docMk/>
            <pc:sldMk cId="2549996661" sldId="682"/>
            <ac:cxnSpMk id="165" creationId="{ECCE07B1-2CE9-4B82-A88E-9993C91181E2}"/>
          </ac:cxnSpMkLst>
        </pc:cxnChg>
        <pc:cxnChg chg="mod">
          <ac:chgData name="Japan Sun Shubin" userId="90e3a638bb69b60f" providerId="LiveId" clId="{7C8623E0-A6C6-492A-9326-CD9BCF415888}" dt="2022-03-13T07:26:43.454" v="1381" actId="1035"/>
          <ac:cxnSpMkLst>
            <pc:docMk/>
            <pc:sldMk cId="2549996661" sldId="682"/>
            <ac:cxnSpMk id="175" creationId="{5AC69CE1-F017-4372-A3D5-B879ADBBA10C}"/>
          </ac:cxnSpMkLst>
        </pc:cxnChg>
        <pc:cxnChg chg="del mod">
          <ac:chgData name="Japan Sun Shubin" userId="90e3a638bb69b60f" providerId="LiveId" clId="{7C8623E0-A6C6-492A-9326-CD9BCF415888}" dt="2022-03-13T07:24:08.212" v="1328" actId="478"/>
          <ac:cxnSpMkLst>
            <pc:docMk/>
            <pc:sldMk cId="2549996661" sldId="682"/>
            <ac:cxnSpMk id="178" creationId="{852C29AE-BCA3-41D2-A8D5-45EE7EBBF031}"/>
          </ac:cxnSpMkLst>
        </pc:cxnChg>
        <pc:cxnChg chg="del mod">
          <ac:chgData name="Japan Sun Shubin" userId="90e3a638bb69b60f" providerId="LiveId" clId="{7C8623E0-A6C6-492A-9326-CD9BCF415888}" dt="2022-03-13T07:18:20.102" v="1197" actId="478"/>
          <ac:cxnSpMkLst>
            <pc:docMk/>
            <pc:sldMk cId="2549996661" sldId="682"/>
            <ac:cxnSpMk id="179" creationId="{3F4C8FC0-2256-47BC-8D8D-A4A02FD7C3B9}"/>
          </ac:cxnSpMkLst>
        </pc:cxnChg>
        <pc:cxnChg chg="mod">
          <ac:chgData name="Japan Sun Shubin" userId="90e3a638bb69b60f" providerId="LiveId" clId="{7C8623E0-A6C6-492A-9326-CD9BCF415888}" dt="2022-03-13T07:27:09.557" v="1386" actId="14100"/>
          <ac:cxnSpMkLst>
            <pc:docMk/>
            <pc:sldMk cId="2549996661" sldId="682"/>
            <ac:cxnSpMk id="182" creationId="{37F15553-54C1-4EDE-9F03-FF27E444A4C2}"/>
          </ac:cxnSpMkLst>
        </pc:cxnChg>
        <pc:cxnChg chg="mod">
          <ac:chgData name="Japan Sun Shubin" userId="90e3a638bb69b60f" providerId="LiveId" clId="{7C8623E0-A6C6-492A-9326-CD9BCF415888}" dt="2022-03-13T07:21:11.350" v="1279" actId="1076"/>
          <ac:cxnSpMkLst>
            <pc:docMk/>
            <pc:sldMk cId="2549996661" sldId="682"/>
            <ac:cxnSpMk id="184" creationId="{1826E6A7-19F5-4FFF-A4DF-B1B74CE37913}"/>
          </ac:cxnSpMkLst>
        </pc:cxnChg>
      </pc:sldChg>
      <pc:sldChg chg="modSp mod">
        <pc:chgData name="Japan Sun Shubin" userId="90e3a638bb69b60f" providerId="LiveId" clId="{7C8623E0-A6C6-492A-9326-CD9BCF415888}" dt="2022-03-13T08:43:06.389" v="2313" actId="6549"/>
        <pc:sldMkLst>
          <pc:docMk/>
          <pc:sldMk cId="4189065916" sldId="683"/>
        </pc:sldMkLst>
        <pc:spChg chg="mod">
          <ac:chgData name="Japan Sun Shubin" userId="90e3a638bb69b60f" providerId="LiveId" clId="{7C8623E0-A6C6-492A-9326-CD9BCF415888}" dt="2022-03-13T08:43:06.389" v="2313" actId="6549"/>
          <ac:spMkLst>
            <pc:docMk/>
            <pc:sldMk cId="4189065916" sldId="683"/>
            <ac:spMk id="3" creationId="{05251D72-1A77-423B-AD57-EBE94B8465EC}"/>
          </ac:spMkLst>
        </pc:spChg>
      </pc:sldChg>
      <pc:sldChg chg="modSp mod">
        <pc:chgData name="Japan Sun Shubin" userId="90e3a638bb69b60f" providerId="LiveId" clId="{7C8623E0-A6C6-492A-9326-CD9BCF415888}" dt="2022-03-08T10:47:39.414" v="472"/>
        <pc:sldMkLst>
          <pc:docMk/>
          <pc:sldMk cId="3967871314" sldId="684"/>
        </pc:sldMkLst>
        <pc:spChg chg="mod">
          <ac:chgData name="Japan Sun Shubin" userId="90e3a638bb69b60f" providerId="LiveId" clId="{7C8623E0-A6C6-492A-9326-CD9BCF415888}" dt="2022-03-08T10:47:39.414" v="472"/>
          <ac:spMkLst>
            <pc:docMk/>
            <pc:sldMk cId="3967871314" sldId="684"/>
            <ac:spMk id="5" creationId="{422FC2F7-6260-4F6E-BC78-D4D0D11003FD}"/>
          </ac:spMkLst>
        </pc:spChg>
      </pc:sldChg>
      <pc:sldChg chg="modSp add del mod">
        <pc:chgData name="Japan Sun Shubin" userId="90e3a638bb69b60f" providerId="LiveId" clId="{7C8623E0-A6C6-492A-9326-CD9BCF415888}" dt="2022-03-18T05:38:24.357" v="5143" actId="2696"/>
        <pc:sldMkLst>
          <pc:docMk/>
          <pc:sldMk cId="1862492776" sldId="685"/>
        </pc:sldMkLst>
        <pc:spChg chg="mod">
          <ac:chgData name="Japan Sun Shubin" userId="90e3a638bb69b60f" providerId="LiveId" clId="{7C8623E0-A6C6-492A-9326-CD9BCF415888}" dt="2022-03-08T10:45:25.716" v="449" actId="20577"/>
          <ac:spMkLst>
            <pc:docMk/>
            <pc:sldMk cId="1862492776" sldId="685"/>
            <ac:spMk id="2" creationId="{AF04E50E-7182-49B7-A5F1-0A5DE444F265}"/>
          </ac:spMkLst>
        </pc:spChg>
        <pc:spChg chg="mod">
          <ac:chgData name="Japan Sun Shubin" userId="90e3a638bb69b60f" providerId="LiveId" clId="{7C8623E0-A6C6-492A-9326-CD9BCF415888}" dt="2022-03-08T10:46:01.142" v="455"/>
          <ac:spMkLst>
            <pc:docMk/>
            <pc:sldMk cId="1862492776" sldId="685"/>
            <ac:spMk id="3" creationId="{9CAECE34-5BB3-41B6-B239-B7564D64095E}"/>
          </ac:spMkLst>
        </pc:spChg>
      </pc:sldChg>
      <pc:sldChg chg="del">
        <pc:chgData name="Japan Sun Shubin" userId="90e3a638bb69b60f" providerId="LiveId" clId="{7C8623E0-A6C6-492A-9326-CD9BCF415888}" dt="2022-03-08T07:03:53.129" v="130" actId="2696"/>
        <pc:sldMkLst>
          <pc:docMk/>
          <pc:sldMk cId="3377003513" sldId="685"/>
        </pc:sldMkLst>
      </pc:sldChg>
      <pc:sldChg chg="add">
        <pc:chgData name="Japan Sun Shubin" userId="90e3a638bb69b60f" providerId="LiveId" clId="{7C8623E0-A6C6-492A-9326-CD9BCF415888}" dt="2022-03-18T05:38:34.188" v="5144"/>
        <pc:sldMkLst>
          <pc:docMk/>
          <pc:sldMk cId="3455971122" sldId="685"/>
        </pc:sldMkLst>
      </pc:sldChg>
      <pc:sldChg chg="modSp del mod ord">
        <pc:chgData name="Japan Sun Shubin" userId="90e3a638bb69b60f" providerId="LiveId" clId="{7C8623E0-A6C6-492A-9326-CD9BCF415888}" dt="2022-03-15T09:54:22.167" v="2959" actId="2696"/>
        <pc:sldMkLst>
          <pc:docMk/>
          <pc:sldMk cId="134564339" sldId="687"/>
        </pc:sldMkLst>
        <pc:spChg chg="mod">
          <ac:chgData name="Japan Sun Shubin" userId="90e3a638bb69b60f" providerId="LiveId" clId="{7C8623E0-A6C6-492A-9326-CD9BCF415888}" dt="2022-03-08T10:42:56.070" v="356" actId="12"/>
          <ac:spMkLst>
            <pc:docMk/>
            <pc:sldMk cId="134564339" sldId="687"/>
            <ac:spMk id="3" creationId="{82007757-01FF-4149-8379-269D21136825}"/>
          </ac:spMkLst>
        </pc:spChg>
      </pc:sldChg>
      <pc:sldChg chg="add">
        <pc:chgData name="Japan Sun Shubin" userId="90e3a638bb69b60f" providerId="LiveId" clId="{7C8623E0-A6C6-492A-9326-CD9BCF415888}" dt="2022-03-15T09:54:37.420" v="2960"/>
        <pc:sldMkLst>
          <pc:docMk/>
          <pc:sldMk cId="740428339" sldId="687"/>
        </pc:sldMkLst>
      </pc:sldChg>
      <pc:sldChg chg="modSp del mod">
        <pc:chgData name="Japan Sun Shubin" userId="90e3a638bb69b60f" providerId="LiveId" clId="{7C8623E0-A6C6-492A-9326-CD9BCF415888}" dt="2022-03-18T05:38:24.357" v="5143" actId="2696"/>
        <pc:sldMkLst>
          <pc:docMk/>
          <pc:sldMk cId="918679683" sldId="688"/>
        </pc:sldMkLst>
        <pc:spChg chg="mod">
          <ac:chgData name="Japan Sun Shubin" userId="90e3a638bb69b60f" providerId="LiveId" clId="{7C8623E0-A6C6-492A-9326-CD9BCF415888}" dt="2022-03-15T09:59:50.769" v="3041" actId="20577"/>
          <ac:spMkLst>
            <pc:docMk/>
            <pc:sldMk cId="918679683" sldId="688"/>
            <ac:spMk id="6" creationId="{D642363E-9D1D-48FF-ACDF-3FDA1DFC6AAD}"/>
          </ac:spMkLst>
        </pc:spChg>
      </pc:sldChg>
      <pc:sldChg chg="add">
        <pc:chgData name="Japan Sun Shubin" userId="90e3a638bb69b60f" providerId="LiveId" clId="{7C8623E0-A6C6-492A-9326-CD9BCF415888}" dt="2022-03-18T05:38:34.188" v="5144"/>
        <pc:sldMkLst>
          <pc:docMk/>
          <pc:sldMk cId="1691840922" sldId="688"/>
        </pc:sldMkLst>
      </pc:sldChg>
      <pc:sldChg chg="addSp delSp modSp del mod modClrScheme chgLayout">
        <pc:chgData name="Japan Sun Shubin" userId="90e3a638bb69b60f" providerId="LiveId" clId="{7C8623E0-A6C6-492A-9326-CD9BCF415888}" dt="2022-03-18T05:38:24.357" v="5143" actId="2696"/>
        <pc:sldMkLst>
          <pc:docMk/>
          <pc:sldMk cId="1185437025" sldId="689"/>
        </pc:sldMkLst>
        <pc:spChg chg="del mod ord">
          <ac:chgData name="Japan Sun Shubin" userId="90e3a638bb69b60f" providerId="LiveId" clId="{7C8623E0-A6C6-492A-9326-CD9BCF415888}" dt="2022-03-08T07:01:12.245" v="113" actId="700"/>
          <ac:spMkLst>
            <pc:docMk/>
            <pc:sldMk cId="1185437025" sldId="689"/>
            <ac:spMk id="2" creationId="{A3349E1B-EF83-40C0-A044-DB1C15D30632}"/>
          </ac:spMkLst>
        </pc:spChg>
        <pc:spChg chg="del mod ord">
          <ac:chgData name="Japan Sun Shubin" userId="90e3a638bb69b60f" providerId="LiveId" clId="{7C8623E0-A6C6-492A-9326-CD9BCF415888}" dt="2022-03-08T07:01:12.245" v="113" actId="700"/>
          <ac:spMkLst>
            <pc:docMk/>
            <pc:sldMk cId="1185437025" sldId="689"/>
            <ac:spMk id="3" creationId="{ECA06BFE-2E01-42F9-9194-D25E79581DA8}"/>
          </ac:spMkLst>
        </pc:spChg>
        <pc:spChg chg="mod ord">
          <ac:chgData name="Japan Sun Shubin" userId="90e3a638bb69b60f" providerId="LiveId" clId="{7C8623E0-A6C6-492A-9326-CD9BCF415888}" dt="2022-03-08T07:01:12.245" v="113" actId="700"/>
          <ac:spMkLst>
            <pc:docMk/>
            <pc:sldMk cId="1185437025" sldId="689"/>
            <ac:spMk id="4" creationId="{9C582D84-392C-4DDC-8044-04A7D1619B42}"/>
          </ac:spMkLst>
        </pc:spChg>
        <pc:spChg chg="mod ord">
          <ac:chgData name="Japan Sun Shubin" userId="90e3a638bb69b60f" providerId="LiveId" clId="{7C8623E0-A6C6-492A-9326-CD9BCF415888}" dt="2022-03-08T07:01:12.245" v="113" actId="700"/>
          <ac:spMkLst>
            <pc:docMk/>
            <pc:sldMk cId="1185437025" sldId="689"/>
            <ac:spMk id="5" creationId="{854A6E1C-5D9B-42C9-AD28-530E46309472}"/>
          </ac:spMkLst>
        </pc:spChg>
        <pc:spChg chg="add mod ord">
          <ac:chgData name="Japan Sun Shubin" userId="90e3a638bb69b60f" providerId="LiveId" clId="{7C8623E0-A6C6-492A-9326-CD9BCF415888}" dt="2022-03-08T10:44:26.835" v="399" actId="20577"/>
          <ac:spMkLst>
            <pc:docMk/>
            <pc:sldMk cId="1185437025" sldId="689"/>
            <ac:spMk id="6" creationId="{AD720F72-0850-4946-AF68-4AEACFC8F4C9}"/>
          </ac:spMkLst>
        </pc:spChg>
        <pc:spChg chg="add mod ord">
          <ac:chgData name="Japan Sun Shubin" userId="90e3a638bb69b60f" providerId="LiveId" clId="{7C8623E0-A6C6-492A-9326-CD9BCF415888}" dt="2022-03-08T10:45:58.151" v="454"/>
          <ac:spMkLst>
            <pc:docMk/>
            <pc:sldMk cId="1185437025" sldId="689"/>
            <ac:spMk id="7" creationId="{7C49363E-C884-4080-9A56-97F81C79E874}"/>
          </ac:spMkLst>
        </pc:spChg>
      </pc:sldChg>
      <pc:sldChg chg="add">
        <pc:chgData name="Japan Sun Shubin" userId="90e3a638bb69b60f" providerId="LiveId" clId="{7C8623E0-A6C6-492A-9326-CD9BCF415888}" dt="2022-03-18T05:38:34.188" v="5144"/>
        <pc:sldMkLst>
          <pc:docMk/>
          <pc:sldMk cId="1366593908" sldId="689"/>
        </pc:sldMkLst>
      </pc:sldChg>
      <pc:sldChg chg="add">
        <pc:chgData name="Japan Sun Shubin" userId="90e3a638bb69b60f" providerId="LiveId" clId="{7C8623E0-A6C6-492A-9326-CD9BCF415888}" dt="2022-03-15T09:54:37.420" v="2960"/>
        <pc:sldMkLst>
          <pc:docMk/>
          <pc:sldMk cId="821210674" sldId="691"/>
        </pc:sldMkLst>
      </pc:sldChg>
      <pc:sldChg chg="modSp del mod ord">
        <pc:chgData name="Japan Sun Shubin" userId="90e3a638bb69b60f" providerId="LiveId" clId="{7C8623E0-A6C6-492A-9326-CD9BCF415888}" dt="2022-03-15T09:54:22.167" v="2959" actId="2696"/>
        <pc:sldMkLst>
          <pc:docMk/>
          <pc:sldMk cId="1348711932" sldId="691"/>
        </pc:sldMkLst>
        <pc:spChg chg="mod">
          <ac:chgData name="Japan Sun Shubin" userId="90e3a638bb69b60f" providerId="LiveId" clId="{7C8623E0-A6C6-492A-9326-CD9BCF415888}" dt="2022-03-08T10:45:48.595" v="452"/>
          <ac:spMkLst>
            <pc:docMk/>
            <pc:sldMk cId="1348711932" sldId="691"/>
            <ac:spMk id="3" creationId="{82007757-01FF-4149-8379-269D21136825}"/>
          </ac:spMkLst>
        </pc:spChg>
      </pc:sldChg>
      <pc:sldChg chg="modSp del mod ord">
        <pc:chgData name="Japan Sun Shubin" userId="90e3a638bb69b60f" providerId="LiveId" clId="{7C8623E0-A6C6-492A-9326-CD9BCF415888}" dt="2022-03-15T09:54:22.167" v="2959" actId="2696"/>
        <pc:sldMkLst>
          <pc:docMk/>
          <pc:sldMk cId="1522693077" sldId="692"/>
        </pc:sldMkLst>
        <pc:spChg chg="mod">
          <ac:chgData name="Japan Sun Shubin" userId="90e3a638bb69b60f" providerId="LiveId" clId="{7C8623E0-A6C6-492A-9326-CD9BCF415888}" dt="2022-03-08T10:45:41.353" v="451" actId="20577"/>
          <ac:spMkLst>
            <pc:docMk/>
            <pc:sldMk cId="1522693077" sldId="692"/>
            <ac:spMk id="3" creationId="{82007757-01FF-4149-8379-269D21136825}"/>
          </ac:spMkLst>
        </pc:spChg>
      </pc:sldChg>
      <pc:sldChg chg="add">
        <pc:chgData name="Japan Sun Shubin" userId="90e3a638bb69b60f" providerId="LiveId" clId="{7C8623E0-A6C6-492A-9326-CD9BCF415888}" dt="2022-03-15T09:54:37.420" v="2960"/>
        <pc:sldMkLst>
          <pc:docMk/>
          <pc:sldMk cId="2949898048" sldId="692"/>
        </pc:sldMkLst>
      </pc:sldChg>
      <pc:sldChg chg="add">
        <pc:chgData name="Japan Sun Shubin" userId="90e3a638bb69b60f" providerId="LiveId" clId="{7C8623E0-A6C6-492A-9326-CD9BCF415888}" dt="2022-03-15T09:54:37.420" v="2960"/>
        <pc:sldMkLst>
          <pc:docMk/>
          <pc:sldMk cId="3668559048" sldId="693"/>
        </pc:sldMkLst>
      </pc:sldChg>
      <pc:sldChg chg="modSp del mod ord">
        <pc:chgData name="Japan Sun Shubin" userId="90e3a638bb69b60f" providerId="LiveId" clId="{7C8623E0-A6C6-492A-9326-CD9BCF415888}" dt="2022-03-15T09:54:22.167" v="2959" actId="2696"/>
        <pc:sldMkLst>
          <pc:docMk/>
          <pc:sldMk cId="3796264573" sldId="693"/>
        </pc:sldMkLst>
        <pc:spChg chg="mod">
          <ac:chgData name="Japan Sun Shubin" userId="90e3a638bb69b60f" providerId="LiveId" clId="{7C8623E0-A6C6-492A-9326-CD9BCF415888}" dt="2022-03-08T10:45:51.913" v="453"/>
          <ac:spMkLst>
            <pc:docMk/>
            <pc:sldMk cId="3796264573" sldId="693"/>
            <ac:spMk id="3" creationId="{10A589B7-89D9-4DA2-B84D-C120A275F13F}"/>
          </ac:spMkLst>
        </pc:spChg>
      </pc:sldChg>
      <pc:sldChg chg="modSp mod">
        <pc:chgData name="Japan Sun Shubin" userId="90e3a638bb69b60f" providerId="LiveId" clId="{7C8623E0-A6C6-492A-9326-CD9BCF415888}" dt="2022-03-08T10:42:01.290" v="341" actId="20577"/>
        <pc:sldMkLst>
          <pc:docMk/>
          <pc:sldMk cId="3226884083" sldId="695"/>
        </pc:sldMkLst>
        <pc:spChg chg="mod">
          <ac:chgData name="Japan Sun Shubin" userId="90e3a638bb69b60f" providerId="LiveId" clId="{7C8623E0-A6C6-492A-9326-CD9BCF415888}" dt="2022-03-08T10:42:01.290" v="341" actId="20577"/>
          <ac:spMkLst>
            <pc:docMk/>
            <pc:sldMk cId="3226884083" sldId="695"/>
            <ac:spMk id="3" creationId="{95EDF179-3410-4D49-A612-F50E7C05903D}"/>
          </ac:spMkLst>
        </pc:spChg>
      </pc:sldChg>
      <pc:sldChg chg="addSp delSp modSp del mod ord modClrScheme chgLayout">
        <pc:chgData name="Japan Sun Shubin" userId="90e3a638bb69b60f" providerId="LiveId" clId="{7C8623E0-A6C6-492A-9326-CD9BCF415888}" dt="2022-03-15T09:54:42.655" v="2961" actId="2696"/>
        <pc:sldMkLst>
          <pc:docMk/>
          <pc:sldMk cId="2305248909" sldId="696"/>
        </pc:sldMkLst>
        <pc:spChg chg="del mod ord">
          <ac:chgData name="Japan Sun Shubin" userId="90e3a638bb69b60f" providerId="LiveId" clId="{7C8623E0-A6C6-492A-9326-CD9BCF415888}" dt="2022-03-15T09:31:28.507" v="2743" actId="700"/>
          <ac:spMkLst>
            <pc:docMk/>
            <pc:sldMk cId="2305248909" sldId="696"/>
            <ac:spMk id="2" creationId="{AF82FC7D-905D-4E2B-A27F-5ADC06CF9D75}"/>
          </ac:spMkLst>
        </pc:spChg>
        <pc:spChg chg="del mod ord">
          <ac:chgData name="Japan Sun Shubin" userId="90e3a638bb69b60f" providerId="LiveId" clId="{7C8623E0-A6C6-492A-9326-CD9BCF415888}" dt="2022-03-15T09:31:28.507" v="2743" actId="700"/>
          <ac:spMkLst>
            <pc:docMk/>
            <pc:sldMk cId="2305248909" sldId="696"/>
            <ac:spMk id="3" creationId="{3CC63056-49C5-4943-943B-D6B4D193107D}"/>
          </ac:spMkLst>
        </pc:spChg>
        <pc:spChg chg="mod ord">
          <ac:chgData name="Japan Sun Shubin" userId="90e3a638bb69b60f" providerId="LiveId" clId="{7C8623E0-A6C6-492A-9326-CD9BCF415888}" dt="2022-03-15T09:31:28.507" v="2743" actId="700"/>
          <ac:spMkLst>
            <pc:docMk/>
            <pc:sldMk cId="2305248909" sldId="696"/>
            <ac:spMk id="4" creationId="{A23DE190-0A82-47FC-BA32-04A720FCDAB9}"/>
          </ac:spMkLst>
        </pc:spChg>
        <pc:spChg chg="mod ord">
          <ac:chgData name="Japan Sun Shubin" userId="90e3a638bb69b60f" providerId="LiveId" clId="{7C8623E0-A6C6-492A-9326-CD9BCF415888}" dt="2022-03-15T09:31:28.507" v="2743" actId="700"/>
          <ac:spMkLst>
            <pc:docMk/>
            <pc:sldMk cId="2305248909" sldId="696"/>
            <ac:spMk id="5" creationId="{3817F761-EA23-4770-B109-0527D90F19AD}"/>
          </ac:spMkLst>
        </pc:spChg>
        <pc:spChg chg="add mod ord">
          <ac:chgData name="Japan Sun Shubin" userId="90e3a638bb69b60f" providerId="LiveId" clId="{7C8623E0-A6C6-492A-9326-CD9BCF415888}" dt="2022-03-15T09:31:35.183" v="2750" actId="20577"/>
          <ac:spMkLst>
            <pc:docMk/>
            <pc:sldMk cId="2305248909" sldId="696"/>
            <ac:spMk id="6" creationId="{9E813370-0E38-4359-8C8B-4C63CD9AF3AE}"/>
          </ac:spMkLst>
        </pc:spChg>
        <pc:spChg chg="add mod ord">
          <ac:chgData name="Japan Sun Shubin" userId="90e3a638bb69b60f" providerId="LiveId" clId="{7C8623E0-A6C6-492A-9326-CD9BCF415888}" dt="2022-03-15T09:33:57.058" v="2908"/>
          <ac:spMkLst>
            <pc:docMk/>
            <pc:sldMk cId="2305248909" sldId="696"/>
            <ac:spMk id="7" creationId="{FCFA47A7-E9DB-4CE9-9726-A40CCFF0BA0C}"/>
          </ac:spMkLst>
        </pc:spChg>
      </pc:sldChg>
      <pc:sldChg chg="add">
        <pc:chgData name="Japan Sun Shubin" userId="90e3a638bb69b60f" providerId="LiveId" clId="{7C8623E0-A6C6-492A-9326-CD9BCF415888}" dt="2022-03-15T09:54:51.352" v="2962"/>
        <pc:sldMkLst>
          <pc:docMk/>
          <pc:sldMk cId="3518250949" sldId="696"/>
        </pc:sldMkLst>
      </pc:sldChg>
      <pc:sldChg chg="modSp mod">
        <pc:chgData name="Japan Sun Shubin" userId="90e3a638bb69b60f" providerId="LiveId" clId="{7C8623E0-A6C6-492A-9326-CD9BCF415888}" dt="2022-03-18T05:21:42.201" v="5069" actId="20577"/>
        <pc:sldMkLst>
          <pc:docMk/>
          <pc:sldMk cId="1126193525" sldId="699"/>
        </pc:sldMkLst>
        <pc:spChg chg="mod">
          <ac:chgData name="Japan Sun Shubin" userId="90e3a638bb69b60f" providerId="LiveId" clId="{7C8623E0-A6C6-492A-9326-CD9BCF415888}" dt="2022-03-18T05:21:42.201" v="5069" actId="20577"/>
          <ac:spMkLst>
            <pc:docMk/>
            <pc:sldMk cId="1126193525" sldId="699"/>
            <ac:spMk id="6" creationId="{D06D3DC3-82E6-4FA9-A671-4B3EA92CBA44}"/>
          </ac:spMkLst>
        </pc:spChg>
      </pc:sldChg>
      <pc:sldChg chg="modSp mod">
        <pc:chgData name="Japan Sun Shubin" userId="90e3a638bb69b60f" providerId="LiveId" clId="{7C8623E0-A6C6-492A-9326-CD9BCF415888}" dt="2022-03-08T10:46:30.443" v="459"/>
        <pc:sldMkLst>
          <pc:docMk/>
          <pc:sldMk cId="501848690" sldId="701"/>
        </pc:sldMkLst>
        <pc:spChg chg="mod">
          <ac:chgData name="Japan Sun Shubin" userId="90e3a638bb69b60f" providerId="LiveId" clId="{7C8623E0-A6C6-492A-9326-CD9BCF415888}" dt="2022-03-08T10:46:30.443" v="459"/>
          <ac:spMkLst>
            <pc:docMk/>
            <pc:sldMk cId="501848690" sldId="701"/>
            <ac:spMk id="3" creationId="{C4AB8C2E-DFC9-4A80-92C2-C8842B706FD0}"/>
          </ac:spMkLst>
        </pc:spChg>
      </pc:sldChg>
      <pc:sldChg chg="modSp mod ord">
        <pc:chgData name="Japan Sun Shubin" userId="90e3a638bb69b60f" providerId="LiveId" clId="{7C8623E0-A6C6-492A-9326-CD9BCF415888}" dt="2022-03-13T08:03:02.039" v="1966" actId="20577"/>
        <pc:sldMkLst>
          <pc:docMk/>
          <pc:sldMk cId="1720557047" sldId="703"/>
        </pc:sldMkLst>
        <pc:spChg chg="mod">
          <ac:chgData name="Japan Sun Shubin" userId="90e3a638bb69b60f" providerId="LiveId" clId="{7C8623E0-A6C6-492A-9326-CD9BCF415888}" dt="2022-03-13T08:03:02.039" v="1966" actId="20577"/>
          <ac:spMkLst>
            <pc:docMk/>
            <pc:sldMk cId="1720557047" sldId="703"/>
            <ac:spMk id="2" creationId="{6272A8CF-0127-4BB9-8A46-D171AC4EA272}"/>
          </ac:spMkLst>
        </pc:spChg>
      </pc:sldChg>
      <pc:sldChg chg="modSp mod">
        <pc:chgData name="Japan Sun Shubin" userId="90e3a638bb69b60f" providerId="LiveId" clId="{7C8623E0-A6C6-492A-9326-CD9BCF415888}" dt="2022-03-13T08:04:12.977" v="1968" actId="1076"/>
        <pc:sldMkLst>
          <pc:docMk/>
          <pc:sldMk cId="2931537925" sldId="704"/>
        </pc:sldMkLst>
        <pc:spChg chg="mod">
          <ac:chgData name="Japan Sun Shubin" userId="90e3a638bb69b60f" providerId="LiveId" clId="{7C8623E0-A6C6-492A-9326-CD9BCF415888}" dt="2022-03-13T08:04:12.977" v="1968" actId="1076"/>
          <ac:spMkLst>
            <pc:docMk/>
            <pc:sldMk cId="2931537925" sldId="704"/>
            <ac:spMk id="6" creationId="{9AE263CB-8760-4BD3-A98C-E0EB2C19CA5C}"/>
          </ac:spMkLst>
        </pc:spChg>
      </pc:sldChg>
      <pc:sldChg chg="modSp new mod">
        <pc:chgData name="Japan Sun Shubin" userId="90e3a638bb69b60f" providerId="LiveId" clId="{7C8623E0-A6C6-492A-9326-CD9BCF415888}" dt="2022-03-08T10:49:11.442" v="501"/>
        <pc:sldMkLst>
          <pc:docMk/>
          <pc:sldMk cId="895446631" sldId="705"/>
        </pc:sldMkLst>
        <pc:spChg chg="mod">
          <ac:chgData name="Japan Sun Shubin" userId="90e3a638bb69b60f" providerId="LiveId" clId="{7C8623E0-A6C6-492A-9326-CD9BCF415888}" dt="2022-03-08T07:04:40.431" v="160" actId="20577"/>
          <ac:spMkLst>
            <pc:docMk/>
            <pc:sldMk cId="895446631" sldId="705"/>
            <ac:spMk id="2" creationId="{703D7B17-AF14-4262-805C-37383064CDBE}"/>
          </ac:spMkLst>
        </pc:spChg>
        <pc:spChg chg="mod">
          <ac:chgData name="Japan Sun Shubin" userId="90e3a638bb69b60f" providerId="LiveId" clId="{7C8623E0-A6C6-492A-9326-CD9BCF415888}" dt="2022-03-08T10:49:11.442" v="501"/>
          <ac:spMkLst>
            <pc:docMk/>
            <pc:sldMk cId="895446631" sldId="705"/>
            <ac:spMk id="3" creationId="{6FBCF541-AF9E-4F3C-A903-3652223F2C53}"/>
          </ac:spMkLst>
        </pc:spChg>
      </pc:sldChg>
      <pc:sldChg chg="modSp new mod">
        <pc:chgData name="Japan Sun Shubin" userId="90e3a638bb69b60f" providerId="LiveId" clId="{7C8623E0-A6C6-492A-9326-CD9BCF415888}" dt="2022-03-08T10:49:14.552" v="502"/>
        <pc:sldMkLst>
          <pc:docMk/>
          <pc:sldMk cId="2395662399" sldId="706"/>
        </pc:sldMkLst>
        <pc:spChg chg="mod">
          <ac:chgData name="Japan Sun Shubin" userId="90e3a638bb69b60f" providerId="LiveId" clId="{7C8623E0-A6C6-492A-9326-CD9BCF415888}" dt="2022-03-08T07:05:09.197" v="191" actId="20577"/>
          <ac:spMkLst>
            <pc:docMk/>
            <pc:sldMk cId="2395662399" sldId="706"/>
            <ac:spMk id="2" creationId="{B5460160-DF44-40CB-8ECF-DD6B1AA27204}"/>
          </ac:spMkLst>
        </pc:spChg>
        <pc:spChg chg="mod">
          <ac:chgData name="Japan Sun Shubin" userId="90e3a638bb69b60f" providerId="LiveId" clId="{7C8623E0-A6C6-492A-9326-CD9BCF415888}" dt="2022-03-08T10:49:14.552" v="502"/>
          <ac:spMkLst>
            <pc:docMk/>
            <pc:sldMk cId="2395662399" sldId="706"/>
            <ac:spMk id="3" creationId="{EBBE0C55-B17E-4AFE-B0EF-690291989250}"/>
          </ac:spMkLst>
        </pc:spChg>
      </pc:sldChg>
      <pc:sldChg chg="modSp del mod">
        <pc:chgData name="Japan Sun Shubin" userId="90e3a638bb69b60f" providerId="LiveId" clId="{7C8623E0-A6C6-492A-9326-CD9BCF415888}" dt="2022-03-15T09:34:17.785" v="2911" actId="2696"/>
        <pc:sldMkLst>
          <pc:docMk/>
          <pc:sldMk cId="3874586274" sldId="707"/>
        </pc:sldMkLst>
        <pc:spChg chg="mod">
          <ac:chgData name="Japan Sun Shubin" userId="90e3a638bb69b60f" providerId="LiveId" clId="{7C8623E0-A6C6-492A-9326-CD9BCF415888}" dt="2022-03-13T08:40:36.738" v="2267" actId="13926"/>
          <ac:spMkLst>
            <pc:docMk/>
            <pc:sldMk cId="3874586274" sldId="707"/>
            <ac:spMk id="9" creationId="{B6F50BBF-DBE8-4F0A-B6A4-560DC3E7DBD2}"/>
          </ac:spMkLst>
        </pc:spChg>
      </pc:sldChg>
      <pc:sldChg chg="modSp mod ord">
        <pc:chgData name="Japan Sun Shubin" userId="90e3a638bb69b60f" providerId="LiveId" clId="{7C8623E0-A6C6-492A-9326-CD9BCF415888}" dt="2022-03-17T09:54:58.576" v="5030" actId="20577"/>
        <pc:sldMkLst>
          <pc:docMk/>
          <pc:sldMk cId="1303889586" sldId="708"/>
        </pc:sldMkLst>
        <pc:spChg chg="mod">
          <ac:chgData name="Japan Sun Shubin" userId="90e3a638bb69b60f" providerId="LiveId" clId="{7C8623E0-A6C6-492A-9326-CD9BCF415888}" dt="2022-03-17T09:54:58.576" v="5030" actId="20577"/>
          <ac:spMkLst>
            <pc:docMk/>
            <pc:sldMk cId="1303889586" sldId="708"/>
            <ac:spMk id="5" creationId="{B6BCBD67-BB9B-4088-99C6-949CB7352F33}"/>
          </ac:spMkLst>
        </pc:spChg>
        <pc:spChg chg="mod">
          <ac:chgData name="Japan Sun Shubin" userId="90e3a638bb69b60f" providerId="LiveId" clId="{7C8623E0-A6C6-492A-9326-CD9BCF415888}" dt="2022-03-13T07:32:30.309" v="1481" actId="13926"/>
          <ac:spMkLst>
            <pc:docMk/>
            <pc:sldMk cId="1303889586" sldId="708"/>
            <ac:spMk id="9" creationId="{B6F50BBF-DBE8-4F0A-B6A4-560DC3E7DBD2}"/>
          </ac:spMkLst>
        </pc:spChg>
      </pc:sldChg>
      <pc:sldChg chg="modSp mod ord">
        <pc:chgData name="Japan Sun Shubin" userId="90e3a638bb69b60f" providerId="LiveId" clId="{7C8623E0-A6C6-492A-9326-CD9BCF415888}" dt="2022-03-22T04:36:26.216" v="5731" actId="20577"/>
        <pc:sldMkLst>
          <pc:docMk/>
          <pc:sldMk cId="894731010" sldId="709"/>
        </pc:sldMkLst>
        <pc:spChg chg="mod">
          <ac:chgData name="Japan Sun Shubin" userId="90e3a638bb69b60f" providerId="LiveId" clId="{7C8623E0-A6C6-492A-9326-CD9BCF415888}" dt="2022-03-22T04:36:26.216" v="5731" actId="20577"/>
          <ac:spMkLst>
            <pc:docMk/>
            <pc:sldMk cId="894731010" sldId="709"/>
            <ac:spMk id="5" creationId="{B6BCBD67-BB9B-4088-99C6-949CB7352F33}"/>
          </ac:spMkLst>
        </pc:spChg>
        <pc:spChg chg="mod">
          <ac:chgData name="Japan Sun Shubin" userId="90e3a638bb69b60f" providerId="LiveId" clId="{7C8623E0-A6C6-492A-9326-CD9BCF415888}" dt="2022-03-22T04:35:31.705" v="5681" actId="20577"/>
          <ac:spMkLst>
            <pc:docMk/>
            <pc:sldMk cId="894731010" sldId="709"/>
            <ac:spMk id="9" creationId="{B6F50BBF-DBE8-4F0A-B6A4-560DC3E7DBD2}"/>
          </ac:spMkLst>
        </pc:spChg>
      </pc:sldChg>
      <pc:sldChg chg="modSp mod ord">
        <pc:chgData name="Japan Sun Shubin" userId="90e3a638bb69b60f" providerId="LiveId" clId="{7C8623E0-A6C6-492A-9326-CD9BCF415888}" dt="2022-03-17T09:54:11.645" v="5017" actId="20577"/>
        <pc:sldMkLst>
          <pc:docMk/>
          <pc:sldMk cId="3323959055" sldId="710"/>
        </pc:sldMkLst>
        <pc:spChg chg="mod">
          <ac:chgData name="Japan Sun Shubin" userId="90e3a638bb69b60f" providerId="LiveId" clId="{7C8623E0-A6C6-492A-9326-CD9BCF415888}" dt="2022-03-17T09:54:11.645" v="5017" actId="20577"/>
          <ac:spMkLst>
            <pc:docMk/>
            <pc:sldMk cId="3323959055" sldId="710"/>
            <ac:spMk id="5" creationId="{B6BCBD67-BB9B-4088-99C6-949CB7352F33}"/>
          </ac:spMkLst>
        </pc:spChg>
        <pc:spChg chg="mod">
          <ac:chgData name="Japan Sun Shubin" userId="90e3a638bb69b60f" providerId="LiveId" clId="{7C8623E0-A6C6-492A-9326-CD9BCF415888}" dt="2022-03-13T07:51:52.945" v="1811" actId="20577"/>
          <ac:spMkLst>
            <pc:docMk/>
            <pc:sldMk cId="3323959055" sldId="710"/>
            <ac:spMk id="9" creationId="{B6F50BBF-DBE8-4F0A-B6A4-560DC3E7DBD2}"/>
          </ac:spMkLst>
        </pc:spChg>
      </pc:sldChg>
      <pc:sldChg chg="modSp mod ord">
        <pc:chgData name="Japan Sun Shubin" userId="90e3a638bb69b60f" providerId="LiveId" clId="{7C8623E0-A6C6-492A-9326-CD9BCF415888}" dt="2022-03-22T04:38:18.966" v="5802" actId="20577"/>
        <pc:sldMkLst>
          <pc:docMk/>
          <pc:sldMk cId="24062121" sldId="711"/>
        </pc:sldMkLst>
        <pc:spChg chg="mod">
          <ac:chgData name="Japan Sun Shubin" userId="90e3a638bb69b60f" providerId="LiveId" clId="{7C8623E0-A6C6-492A-9326-CD9BCF415888}" dt="2022-03-22T04:37:19.397" v="5797" actId="20577"/>
          <ac:spMkLst>
            <pc:docMk/>
            <pc:sldMk cId="24062121" sldId="711"/>
            <ac:spMk id="5" creationId="{B6BCBD67-BB9B-4088-99C6-949CB7352F33}"/>
          </ac:spMkLst>
        </pc:spChg>
        <pc:spChg chg="mod">
          <ac:chgData name="Japan Sun Shubin" userId="90e3a638bb69b60f" providerId="LiveId" clId="{7C8623E0-A6C6-492A-9326-CD9BCF415888}" dt="2022-03-22T04:38:18.966" v="5802" actId="20577"/>
          <ac:spMkLst>
            <pc:docMk/>
            <pc:sldMk cId="24062121" sldId="711"/>
            <ac:spMk id="9" creationId="{B6F50BBF-DBE8-4F0A-B6A4-560DC3E7DBD2}"/>
          </ac:spMkLst>
        </pc:spChg>
      </pc:sldChg>
      <pc:sldChg chg="modSp mod ord">
        <pc:chgData name="Japan Sun Shubin" userId="90e3a638bb69b60f" providerId="LiveId" clId="{7C8623E0-A6C6-492A-9326-CD9BCF415888}" dt="2022-03-22T04:38:07.180" v="5798" actId="21"/>
        <pc:sldMkLst>
          <pc:docMk/>
          <pc:sldMk cId="1902007032" sldId="712"/>
        </pc:sldMkLst>
        <pc:spChg chg="mod">
          <ac:chgData name="Japan Sun Shubin" userId="90e3a638bb69b60f" providerId="LiveId" clId="{7C8623E0-A6C6-492A-9326-CD9BCF415888}" dt="2022-03-17T09:39:03.183" v="4998" actId="20577"/>
          <ac:spMkLst>
            <pc:docMk/>
            <pc:sldMk cId="1902007032" sldId="712"/>
            <ac:spMk id="5" creationId="{B6BCBD67-BB9B-4088-99C6-949CB7352F33}"/>
          </ac:spMkLst>
        </pc:spChg>
        <pc:spChg chg="mod">
          <ac:chgData name="Japan Sun Shubin" userId="90e3a638bb69b60f" providerId="LiveId" clId="{7C8623E0-A6C6-492A-9326-CD9BCF415888}" dt="2022-03-22T04:38:07.180" v="5798" actId="21"/>
          <ac:spMkLst>
            <pc:docMk/>
            <pc:sldMk cId="1902007032" sldId="712"/>
            <ac:spMk id="9" creationId="{B6F50BBF-DBE8-4F0A-B6A4-560DC3E7DBD2}"/>
          </ac:spMkLst>
        </pc:spChg>
      </pc:sldChg>
      <pc:sldChg chg="modSp mod ord">
        <pc:chgData name="Japan Sun Shubin" userId="90e3a638bb69b60f" providerId="LiveId" clId="{7C8623E0-A6C6-492A-9326-CD9BCF415888}" dt="2022-03-17T09:53:24.290" v="5011" actId="20577"/>
        <pc:sldMkLst>
          <pc:docMk/>
          <pc:sldMk cId="1781895570" sldId="713"/>
        </pc:sldMkLst>
        <pc:spChg chg="mod">
          <ac:chgData name="Japan Sun Shubin" userId="90e3a638bb69b60f" providerId="LiveId" clId="{7C8623E0-A6C6-492A-9326-CD9BCF415888}" dt="2022-03-17T09:53:24.290" v="5011" actId="20577"/>
          <ac:spMkLst>
            <pc:docMk/>
            <pc:sldMk cId="1781895570" sldId="713"/>
            <ac:spMk id="5" creationId="{B6BCBD67-BB9B-4088-99C6-949CB7352F33}"/>
          </ac:spMkLst>
        </pc:spChg>
        <pc:spChg chg="mod">
          <ac:chgData name="Japan Sun Shubin" userId="90e3a638bb69b60f" providerId="LiveId" clId="{7C8623E0-A6C6-492A-9326-CD9BCF415888}" dt="2022-03-15T09:25:52.674" v="2640" actId="20577"/>
          <ac:spMkLst>
            <pc:docMk/>
            <pc:sldMk cId="1781895570" sldId="713"/>
            <ac:spMk id="9" creationId="{B6F50BBF-DBE8-4F0A-B6A4-560DC3E7DBD2}"/>
          </ac:spMkLst>
        </pc:spChg>
      </pc:sldChg>
      <pc:sldChg chg="add del">
        <pc:chgData name="Japan Sun Shubin" userId="90e3a638bb69b60f" providerId="LiveId" clId="{7C8623E0-A6C6-492A-9326-CD9BCF415888}" dt="2022-03-16T09:51:26.350" v="3216" actId="2696"/>
        <pc:sldMkLst>
          <pc:docMk/>
          <pc:sldMk cId="3607237348" sldId="714"/>
        </pc:sldMkLst>
      </pc:sldChg>
      <pc:sldChg chg="modSp add mod ord">
        <pc:chgData name="Japan Sun Shubin" userId="90e3a638bb69b60f" providerId="LiveId" clId="{7C8623E0-A6C6-492A-9326-CD9BCF415888}" dt="2022-03-17T09:55:06.386" v="5034" actId="20577"/>
        <pc:sldMkLst>
          <pc:docMk/>
          <pc:sldMk cId="748309551" sldId="715"/>
        </pc:sldMkLst>
        <pc:spChg chg="mod">
          <ac:chgData name="Japan Sun Shubin" userId="90e3a638bb69b60f" providerId="LiveId" clId="{7C8623E0-A6C6-492A-9326-CD9BCF415888}" dt="2022-03-17T09:55:06.386" v="5034" actId="20577"/>
          <ac:spMkLst>
            <pc:docMk/>
            <pc:sldMk cId="748309551" sldId="715"/>
            <ac:spMk id="5" creationId="{B6BCBD67-BB9B-4088-99C6-949CB7352F33}"/>
          </ac:spMkLst>
        </pc:spChg>
        <pc:spChg chg="mod">
          <ac:chgData name="Japan Sun Shubin" userId="90e3a638bb69b60f" providerId="LiveId" clId="{7C8623E0-A6C6-492A-9326-CD9BCF415888}" dt="2022-03-13T07:59:37.024" v="1872" actId="20577"/>
          <ac:spMkLst>
            <pc:docMk/>
            <pc:sldMk cId="748309551" sldId="715"/>
            <ac:spMk id="9" creationId="{B6F50BBF-DBE8-4F0A-B6A4-560DC3E7DBD2}"/>
          </ac:spMkLst>
        </pc:spChg>
      </pc:sldChg>
      <pc:sldChg chg="add del">
        <pc:chgData name="Japan Sun Shubin" userId="90e3a638bb69b60f" providerId="LiveId" clId="{7C8623E0-A6C6-492A-9326-CD9BCF415888}" dt="2022-03-16T07:51:43.497" v="3198" actId="2696"/>
        <pc:sldMkLst>
          <pc:docMk/>
          <pc:sldMk cId="987147640" sldId="716"/>
        </pc:sldMkLst>
      </pc:sldChg>
      <pc:sldChg chg="modSp add mod">
        <pc:chgData name="Japan Sun Shubin" userId="90e3a638bb69b60f" providerId="LiveId" clId="{7C8623E0-A6C6-492A-9326-CD9BCF415888}" dt="2022-03-13T09:11:38.516" v="2417"/>
        <pc:sldMkLst>
          <pc:docMk/>
          <pc:sldMk cId="924176453" sldId="717"/>
        </pc:sldMkLst>
        <pc:spChg chg="mod">
          <ac:chgData name="Japan Sun Shubin" userId="90e3a638bb69b60f" providerId="LiveId" clId="{7C8623E0-A6C6-492A-9326-CD9BCF415888}" dt="2022-03-13T09:11:38.516" v="2417"/>
          <ac:spMkLst>
            <pc:docMk/>
            <pc:sldMk cId="924176453" sldId="717"/>
            <ac:spMk id="3" creationId="{831B4901-A419-459D-9056-C30D13065F40}"/>
          </ac:spMkLst>
        </pc:spChg>
      </pc:sldChg>
      <pc:sldChg chg="modSp new mod">
        <pc:chgData name="Japan Sun Shubin" userId="90e3a638bb69b60f" providerId="LiveId" clId="{7C8623E0-A6C6-492A-9326-CD9BCF415888}" dt="2022-03-17T08:13:46.174" v="4922"/>
        <pc:sldMkLst>
          <pc:docMk/>
          <pc:sldMk cId="830224103" sldId="718"/>
        </pc:sldMkLst>
        <pc:spChg chg="mod">
          <ac:chgData name="Japan Sun Shubin" userId="90e3a638bb69b60f" providerId="LiveId" clId="{7C8623E0-A6C6-492A-9326-CD9BCF415888}" dt="2022-03-13T08:13:03.354" v="2121" actId="20577"/>
          <ac:spMkLst>
            <pc:docMk/>
            <pc:sldMk cId="830224103" sldId="718"/>
            <ac:spMk id="2" creationId="{71DEFC1F-132A-45E0-B343-C63C85706949}"/>
          </ac:spMkLst>
        </pc:spChg>
        <pc:spChg chg="mod">
          <ac:chgData name="Japan Sun Shubin" userId="90e3a638bb69b60f" providerId="LiveId" clId="{7C8623E0-A6C6-492A-9326-CD9BCF415888}" dt="2022-03-17T08:13:46.174" v="4922"/>
          <ac:spMkLst>
            <pc:docMk/>
            <pc:sldMk cId="830224103" sldId="718"/>
            <ac:spMk id="3" creationId="{5F6F10EE-1717-43EE-AD12-A57D0DB48597}"/>
          </ac:spMkLst>
        </pc:spChg>
      </pc:sldChg>
      <pc:sldChg chg="modSp new mod">
        <pc:chgData name="Japan Sun Shubin" userId="90e3a638bb69b60f" providerId="LiveId" clId="{7C8623E0-A6C6-492A-9326-CD9BCF415888}" dt="2022-03-13T08:15:07.677" v="2146" actId="20577"/>
        <pc:sldMkLst>
          <pc:docMk/>
          <pc:sldMk cId="4234589636" sldId="719"/>
        </pc:sldMkLst>
        <pc:spChg chg="mod">
          <ac:chgData name="Japan Sun Shubin" userId="90e3a638bb69b60f" providerId="LiveId" clId="{7C8623E0-A6C6-492A-9326-CD9BCF415888}" dt="2022-03-13T08:15:07.677" v="2146" actId="20577"/>
          <ac:spMkLst>
            <pc:docMk/>
            <pc:sldMk cId="4234589636" sldId="719"/>
            <ac:spMk id="2" creationId="{E0C8AFFC-1EF6-46CC-8DFA-330064460579}"/>
          </ac:spMkLst>
        </pc:spChg>
        <pc:spChg chg="mod">
          <ac:chgData name="Japan Sun Shubin" userId="90e3a638bb69b60f" providerId="LiveId" clId="{7C8623E0-A6C6-492A-9326-CD9BCF415888}" dt="2022-03-13T08:15:00.339" v="2127" actId="6549"/>
          <ac:spMkLst>
            <pc:docMk/>
            <pc:sldMk cId="4234589636" sldId="719"/>
            <ac:spMk id="3" creationId="{DDCAC21D-E1F7-4EA2-AA90-D31A3D6010E4}"/>
          </ac:spMkLst>
        </pc:spChg>
      </pc:sldChg>
      <pc:sldChg chg="add del">
        <pc:chgData name="Japan Sun Shubin" userId="90e3a638bb69b60f" providerId="LiveId" clId="{7C8623E0-A6C6-492A-9326-CD9BCF415888}" dt="2022-03-15T09:34:39.739" v="2913" actId="2696"/>
        <pc:sldMkLst>
          <pc:docMk/>
          <pc:sldMk cId="1604817884" sldId="720"/>
        </pc:sldMkLst>
      </pc:sldChg>
      <pc:sldChg chg="addSp delSp modSp new mod modClrScheme chgLayout">
        <pc:chgData name="Japan Sun Shubin" userId="90e3a638bb69b60f" providerId="LiveId" clId="{7C8623E0-A6C6-492A-9326-CD9BCF415888}" dt="2022-03-17T06:00:38.394" v="4205" actId="20577"/>
        <pc:sldMkLst>
          <pc:docMk/>
          <pc:sldMk cId="2837273341" sldId="721"/>
        </pc:sldMkLst>
        <pc:spChg chg="add mod ord">
          <ac:chgData name="Japan Sun Shubin" userId="90e3a638bb69b60f" providerId="LiveId" clId="{7C8623E0-A6C6-492A-9326-CD9BCF415888}" dt="2022-03-17T06:00:38.394" v="4205" actId="20577"/>
          <ac:spMkLst>
            <pc:docMk/>
            <pc:sldMk cId="2837273341" sldId="721"/>
            <ac:spMk id="2" creationId="{34048B78-F47B-48FA-87E4-24687DAF67EA}"/>
          </ac:spMkLst>
        </pc:spChg>
        <pc:spChg chg="del mod ord">
          <ac:chgData name="Japan Sun Shubin" userId="90e3a638bb69b60f" providerId="LiveId" clId="{7C8623E0-A6C6-492A-9326-CD9BCF415888}" dt="2022-03-13T08:40:23.055" v="2265" actId="700"/>
          <ac:spMkLst>
            <pc:docMk/>
            <pc:sldMk cId="2837273341" sldId="721"/>
            <ac:spMk id="2" creationId="{86FDC6DC-0112-4133-A7BA-CF9BB24C1E6A}"/>
          </ac:spMkLst>
        </pc:spChg>
        <pc:spChg chg="del mod ord">
          <ac:chgData name="Japan Sun Shubin" userId="90e3a638bb69b60f" providerId="LiveId" clId="{7C8623E0-A6C6-492A-9326-CD9BCF415888}" dt="2022-03-13T08:40:23.055" v="2265" actId="700"/>
          <ac:spMkLst>
            <pc:docMk/>
            <pc:sldMk cId="2837273341" sldId="721"/>
            <ac:spMk id="3" creationId="{02DFBD14-4A79-419A-9C0B-9EEB58B1953F}"/>
          </ac:spMkLst>
        </pc:spChg>
        <pc:spChg chg="add mod ord">
          <ac:chgData name="Japan Sun Shubin" userId="90e3a638bb69b60f" providerId="LiveId" clId="{7C8623E0-A6C6-492A-9326-CD9BCF415888}" dt="2022-03-15T09:35:54.043" v="2944"/>
          <ac:spMkLst>
            <pc:docMk/>
            <pc:sldMk cId="2837273341" sldId="721"/>
            <ac:spMk id="3" creationId="{21D1E494-9E87-48DA-A163-8952C0D7B540}"/>
          </ac:spMkLst>
        </pc:spChg>
        <pc:spChg chg="del">
          <ac:chgData name="Japan Sun Shubin" userId="90e3a638bb69b60f" providerId="LiveId" clId="{7C8623E0-A6C6-492A-9326-CD9BCF415888}" dt="2022-03-13T08:40:23.055" v="2265" actId="700"/>
          <ac:spMkLst>
            <pc:docMk/>
            <pc:sldMk cId="2837273341" sldId="721"/>
            <ac:spMk id="4" creationId="{985E59F2-906C-4894-BBCD-7DF07EF4024E}"/>
          </ac:spMkLst>
        </pc:spChg>
        <pc:spChg chg="mod ord">
          <ac:chgData name="Japan Sun Shubin" userId="90e3a638bb69b60f" providerId="LiveId" clId="{7C8623E0-A6C6-492A-9326-CD9BCF415888}" dt="2022-03-15T09:35:29.109" v="2924" actId="700"/>
          <ac:spMkLst>
            <pc:docMk/>
            <pc:sldMk cId="2837273341" sldId="721"/>
            <ac:spMk id="5" creationId="{F5B3D3DD-12C1-45CD-BEDE-1F84178CD499}"/>
          </ac:spMkLst>
        </pc:spChg>
        <pc:spChg chg="mod ord">
          <ac:chgData name="Japan Sun Shubin" userId="90e3a638bb69b60f" providerId="LiveId" clId="{7C8623E0-A6C6-492A-9326-CD9BCF415888}" dt="2022-03-15T09:35:29.109" v="2924" actId="700"/>
          <ac:spMkLst>
            <pc:docMk/>
            <pc:sldMk cId="2837273341" sldId="721"/>
            <ac:spMk id="6" creationId="{7A69DE66-05A5-4A52-BA68-33ECDE5C1F58}"/>
          </ac:spMkLst>
        </pc:spChg>
        <pc:spChg chg="add del mod ord">
          <ac:chgData name="Japan Sun Shubin" userId="90e3a638bb69b60f" providerId="LiveId" clId="{7C8623E0-A6C6-492A-9326-CD9BCF415888}" dt="2022-03-15T09:35:29.109" v="2924" actId="700"/>
          <ac:spMkLst>
            <pc:docMk/>
            <pc:sldMk cId="2837273341" sldId="721"/>
            <ac:spMk id="7" creationId="{46951D92-6D2D-4332-911A-88C092398DAB}"/>
          </ac:spMkLst>
        </pc:spChg>
        <pc:spChg chg="add del mod ord">
          <ac:chgData name="Japan Sun Shubin" userId="90e3a638bb69b60f" providerId="LiveId" clId="{7C8623E0-A6C6-492A-9326-CD9BCF415888}" dt="2022-03-15T09:35:29.109" v="2924" actId="700"/>
          <ac:spMkLst>
            <pc:docMk/>
            <pc:sldMk cId="2837273341" sldId="721"/>
            <ac:spMk id="8" creationId="{41422EB6-C252-4649-A4EF-AED9BC1423FA}"/>
          </ac:spMkLst>
        </pc:spChg>
      </pc:sldChg>
      <pc:sldChg chg="modSp new mod">
        <pc:chgData name="Japan Sun Shubin" userId="90e3a638bb69b60f" providerId="LiveId" clId="{7C8623E0-A6C6-492A-9326-CD9BCF415888}" dt="2022-03-18T05:28:12.616" v="5096"/>
        <pc:sldMkLst>
          <pc:docMk/>
          <pc:sldMk cId="2332769279" sldId="722"/>
        </pc:sldMkLst>
        <pc:spChg chg="mod">
          <ac:chgData name="Japan Sun Shubin" userId="90e3a638bb69b60f" providerId="LiveId" clId="{7C8623E0-A6C6-492A-9326-CD9BCF415888}" dt="2022-03-13T09:09:47.869" v="2413" actId="20577"/>
          <ac:spMkLst>
            <pc:docMk/>
            <pc:sldMk cId="2332769279" sldId="722"/>
            <ac:spMk id="2" creationId="{3EFCC070-51AA-44DB-961A-3B9513A7A3F7}"/>
          </ac:spMkLst>
        </pc:spChg>
        <pc:spChg chg="mod">
          <ac:chgData name="Japan Sun Shubin" userId="90e3a638bb69b60f" providerId="LiveId" clId="{7C8623E0-A6C6-492A-9326-CD9BCF415888}" dt="2022-03-18T05:28:12.616" v="5096"/>
          <ac:spMkLst>
            <pc:docMk/>
            <pc:sldMk cId="2332769279" sldId="722"/>
            <ac:spMk id="3" creationId="{5EA67CE3-2123-4E93-B19E-C308FC976F31}"/>
          </ac:spMkLst>
        </pc:spChg>
      </pc:sldChg>
      <pc:sldChg chg="addSp delSp modSp new mod ord modClrScheme chgLayout">
        <pc:chgData name="Japan Sun Shubin" userId="90e3a638bb69b60f" providerId="LiveId" clId="{7C8623E0-A6C6-492A-9326-CD9BCF415888}" dt="2022-03-18T05:22:08.900" v="5073"/>
        <pc:sldMkLst>
          <pc:docMk/>
          <pc:sldMk cId="3576422013" sldId="723"/>
        </pc:sldMkLst>
        <pc:spChg chg="del mod ord">
          <ac:chgData name="Japan Sun Shubin" userId="90e3a638bb69b60f" providerId="LiveId" clId="{7C8623E0-A6C6-492A-9326-CD9BCF415888}" dt="2022-03-13T09:18:36.841" v="2419" actId="700"/>
          <ac:spMkLst>
            <pc:docMk/>
            <pc:sldMk cId="3576422013" sldId="723"/>
            <ac:spMk id="2" creationId="{4CB313AA-87DC-410B-BD6F-D687EFCA187A}"/>
          </ac:spMkLst>
        </pc:spChg>
        <pc:spChg chg="del mod ord">
          <ac:chgData name="Japan Sun Shubin" userId="90e3a638bb69b60f" providerId="LiveId" clId="{7C8623E0-A6C6-492A-9326-CD9BCF415888}" dt="2022-03-13T09:18:36.841" v="2419" actId="700"/>
          <ac:spMkLst>
            <pc:docMk/>
            <pc:sldMk cId="3576422013" sldId="723"/>
            <ac:spMk id="3" creationId="{2A31529D-8F02-4111-AC65-B5F74C196133}"/>
          </ac:spMkLst>
        </pc:spChg>
        <pc:spChg chg="mod ord">
          <ac:chgData name="Japan Sun Shubin" userId="90e3a638bb69b60f" providerId="LiveId" clId="{7C8623E0-A6C6-492A-9326-CD9BCF415888}" dt="2022-03-13T09:18:36.841" v="2419" actId="700"/>
          <ac:spMkLst>
            <pc:docMk/>
            <pc:sldMk cId="3576422013" sldId="723"/>
            <ac:spMk id="4" creationId="{C1CAFBF9-85ED-4228-9764-9884127D9340}"/>
          </ac:spMkLst>
        </pc:spChg>
        <pc:spChg chg="mod ord">
          <ac:chgData name="Japan Sun Shubin" userId="90e3a638bb69b60f" providerId="LiveId" clId="{7C8623E0-A6C6-492A-9326-CD9BCF415888}" dt="2022-03-13T09:18:36.841" v="2419" actId="700"/>
          <ac:spMkLst>
            <pc:docMk/>
            <pc:sldMk cId="3576422013" sldId="723"/>
            <ac:spMk id="5" creationId="{D2A5074B-0C1C-4C1E-BC51-679BFF34F299}"/>
          </ac:spMkLst>
        </pc:spChg>
        <pc:spChg chg="add mod ord">
          <ac:chgData name="Japan Sun Shubin" userId="90e3a638bb69b60f" providerId="LiveId" clId="{7C8623E0-A6C6-492A-9326-CD9BCF415888}" dt="2022-03-13T09:19:53.610" v="2446" actId="20577"/>
          <ac:spMkLst>
            <pc:docMk/>
            <pc:sldMk cId="3576422013" sldId="723"/>
            <ac:spMk id="6" creationId="{7912FE96-90F7-4B89-BCDA-8766722B1DB4}"/>
          </ac:spMkLst>
        </pc:spChg>
        <pc:spChg chg="add mod ord">
          <ac:chgData name="Japan Sun Shubin" userId="90e3a638bb69b60f" providerId="LiveId" clId="{7C8623E0-A6C6-492A-9326-CD9BCF415888}" dt="2022-03-13T09:20:13.374" v="2447"/>
          <ac:spMkLst>
            <pc:docMk/>
            <pc:sldMk cId="3576422013" sldId="723"/>
            <ac:spMk id="7" creationId="{EEDA28B9-1639-4F1B-94F1-A7818343D7E7}"/>
          </ac:spMkLst>
        </pc:spChg>
      </pc:sldChg>
      <pc:sldChg chg="new del">
        <pc:chgData name="Japan Sun Shubin" userId="90e3a638bb69b60f" providerId="LiveId" clId="{7C8623E0-A6C6-492A-9326-CD9BCF415888}" dt="2022-03-13T09:27:06.753" v="2450" actId="2696"/>
        <pc:sldMkLst>
          <pc:docMk/>
          <pc:sldMk cId="3564540715" sldId="724"/>
        </pc:sldMkLst>
      </pc:sldChg>
      <pc:sldChg chg="modSp add mod ord">
        <pc:chgData name="Japan Sun Shubin" userId="90e3a638bb69b60f" providerId="LiveId" clId="{7C8623E0-A6C6-492A-9326-CD9BCF415888}" dt="2022-03-17T09:53:45.202" v="5013" actId="20577"/>
        <pc:sldMkLst>
          <pc:docMk/>
          <pc:sldMk cId="1851671623" sldId="725"/>
        </pc:sldMkLst>
        <pc:spChg chg="mod">
          <ac:chgData name="Japan Sun Shubin" userId="90e3a638bb69b60f" providerId="LiveId" clId="{7C8623E0-A6C6-492A-9326-CD9BCF415888}" dt="2022-03-17T09:53:45.202" v="5013" actId="20577"/>
          <ac:spMkLst>
            <pc:docMk/>
            <pc:sldMk cId="1851671623" sldId="725"/>
            <ac:spMk id="5" creationId="{B6BCBD67-BB9B-4088-99C6-949CB7352F33}"/>
          </ac:spMkLst>
        </pc:spChg>
        <pc:spChg chg="mod">
          <ac:chgData name="Japan Sun Shubin" userId="90e3a638bb69b60f" providerId="LiveId" clId="{7C8623E0-A6C6-492A-9326-CD9BCF415888}" dt="2022-03-13T09:27:36.471" v="2460" actId="20577"/>
          <ac:spMkLst>
            <pc:docMk/>
            <pc:sldMk cId="1851671623" sldId="725"/>
            <ac:spMk id="9" creationId="{B6F50BBF-DBE8-4F0A-B6A4-560DC3E7DBD2}"/>
          </ac:spMkLst>
        </pc:spChg>
      </pc:sldChg>
      <pc:sldChg chg="addSp delSp modSp new mod modClrScheme chgLayout">
        <pc:chgData name="Japan Sun Shubin" userId="90e3a638bb69b60f" providerId="LiveId" clId="{7C8623E0-A6C6-492A-9326-CD9BCF415888}" dt="2022-03-15T09:29:43.136" v="2720" actId="20577"/>
        <pc:sldMkLst>
          <pc:docMk/>
          <pc:sldMk cId="2758140536" sldId="726"/>
        </pc:sldMkLst>
        <pc:spChg chg="del mod ord">
          <ac:chgData name="Japan Sun Shubin" userId="90e3a638bb69b60f" providerId="LiveId" clId="{7C8623E0-A6C6-492A-9326-CD9BCF415888}" dt="2022-03-15T09:29:30.021" v="2692" actId="700"/>
          <ac:spMkLst>
            <pc:docMk/>
            <pc:sldMk cId="2758140536" sldId="726"/>
            <ac:spMk id="2" creationId="{1F5D086B-76F4-4511-99B7-567AF55E5381}"/>
          </ac:spMkLst>
        </pc:spChg>
        <pc:spChg chg="mod ord">
          <ac:chgData name="Japan Sun Shubin" userId="90e3a638bb69b60f" providerId="LiveId" clId="{7C8623E0-A6C6-492A-9326-CD9BCF415888}" dt="2022-03-15T09:29:30.021" v="2692" actId="700"/>
          <ac:spMkLst>
            <pc:docMk/>
            <pc:sldMk cId="2758140536" sldId="726"/>
            <ac:spMk id="3" creationId="{8E7D9172-F814-4951-B5C1-CD64A0D6D490}"/>
          </ac:spMkLst>
        </pc:spChg>
        <pc:spChg chg="mod ord">
          <ac:chgData name="Japan Sun Shubin" userId="90e3a638bb69b60f" providerId="LiveId" clId="{7C8623E0-A6C6-492A-9326-CD9BCF415888}" dt="2022-03-15T09:29:30.021" v="2692" actId="700"/>
          <ac:spMkLst>
            <pc:docMk/>
            <pc:sldMk cId="2758140536" sldId="726"/>
            <ac:spMk id="4" creationId="{455C1B6C-3507-434F-9FDC-F4ECABDBEDB2}"/>
          </ac:spMkLst>
        </pc:spChg>
        <pc:spChg chg="add mod ord">
          <ac:chgData name="Japan Sun Shubin" userId="90e3a638bb69b60f" providerId="LiveId" clId="{7C8623E0-A6C6-492A-9326-CD9BCF415888}" dt="2022-03-15T09:29:34.005" v="2700" actId="20577"/>
          <ac:spMkLst>
            <pc:docMk/>
            <pc:sldMk cId="2758140536" sldId="726"/>
            <ac:spMk id="5" creationId="{105A862C-5752-4541-9CC8-68769D2E774E}"/>
          </ac:spMkLst>
        </pc:spChg>
        <pc:spChg chg="add mod ord">
          <ac:chgData name="Japan Sun Shubin" userId="90e3a638bb69b60f" providerId="LiveId" clId="{7C8623E0-A6C6-492A-9326-CD9BCF415888}" dt="2022-03-15T09:29:43.136" v="2720" actId="20577"/>
          <ac:spMkLst>
            <pc:docMk/>
            <pc:sldMk cId="2758140536" sldId="726"/>
            <ac:spMk id="6" creationId="{DBB61588-EB7E-4A1E-A976-6328C1EDFD0B}"/>
          </ac:spMkLst>
        </pc:spChg>
      </pc:sldChg>
      <pc:sldChg chg="addSp delSp modSp new del mod ord chgLayout">
        <pc:chgData name="Japan Sun Shubin" userId="90e3a638bb69b60f" providerId="LiveId" clId="{7C8623E0-A6C6-492A-9326-CD9BCF415888}" dt="2022-03-15T09:54:22.167" v="2959" actId="2696"/>
        <pc:sldMkLst>
          <pc:docMk/>
          <pc:sldMk cId="2289956248" sldId="727"/>
        </pc:sldMkLst>
        <pc:spChg chg="del">
          <ac:chgData name="Japan Sun Shubin" userId="90e3a638bb69b60f" providerId="LiveId" clId="{7C8623E0-A6C6-492A-9326-CD9BCF415888}" dt="2022-03-15T09:32:19.345" v="2758" actId="700"/>
          <ac:spMkLst>
            <pc:docMk/>
            <pc:sldMk cId="2289956248" sldId="727"/>
            <ac:spMk id="2" creationId="{58B4A7DC-FBCF-423C-9288-F3C6927D1BB8}"/>
          </ac:spMkLst>
        </pc:spChg>
        <pc:spChg chg="del">
          <ac:chgData name="Japan Sun Shubin" userId="90e3a638bb69b60f" providerId="LiveId" clId="{7C8623E0-A6C6-492A-9326-CD9BCF415888}" dt="2022-03-15T09:32:19.345" v="2758" actId="700"/>
          <ac:spMkLst>
            <pc:docMk/>
            <pc:sldMk cId="2289956248" sldId="727"/>
            <ac:spMk id="3" creationId="{E7097662-9311-4AA8-B33D-8E268F4069E2}"/>
          </ac:spMkLst>
        </pc:spChg>
        <pc:spChg chg="mod ord">
          <ac:chgData name="Japan Sun Shubin" userId="90e3a638bb69b60f" providerId="LiveId" clId="{7C8623E0-A6C6-492A-9326-CD9BCF415888}" dt="2022-03-15T09:32:19.345" v="2758" actId="700"/>
          <ac:spMkLst>
            <pc:docMk/>
            <pc:sldMk cId="2289956248" sldId="727"/>
            <ac:spMk id="4" creationId="{C5573679-4560-494E-B90B-8F70A061EC7B}"/>
          </ac:spMkLst>
        </pc:spChg>
        <pc:spChg chg="mod ord">
          <ac:chgData name="Japan Sun Shubin" userId="90e3a638bb69b60f" providerId="LiveId" clId="{7C8623E0-A6C6-492A-9326-CD9BCF415888}" dt="2022-03-15T09:32:19.345" v="2758" actId="700"/>
          <ac:spMkLst>
            <pc:docMk/>
            <pc:sldMk cId="2289956248" sldId="727"/>
            <ac:spMk id="5" creationId="{5EADA56E-17A3-49DA-A24E-DFEE23476AB0}"/>
          </ac:spMkLst>
        </pc:spChg>
        <pc:spChg chg="add mod ord">
          <ac:chgData name="Japan Sun Shubin" userId="90e3a638bb69b60f" providerId="LiveId" clId="{7C8623E0-A6C6-492A-9326-CD9BCF415888}" dt="2022-03-15T09:34:36.465" v="2912"/>
          <ac:spMkLst>
            <pc:docMk/>
            <pc:sldMk cId="2289956248" sldId="727"/>
            <ac:spMk id="6" creationId="{36BF521A-CB6B-438A-B541-57824316C9D8}"/>
          </ac:spMkLst>
        </pc:spChg>
        <pc:spChg chg="add mod ord">
          <ac:chgData name="Japan Sun Shubin" userId="90e3a638bb69b60f" providerId="LiveId" clId="{7C8623E0-A6C6-492A-9326-CD9BCF415888}" dt="2022-03-15T09:33:44.104" v="2907" actId="20577"/>
          <ac:spMkLst>
            <pc:docMk/>
            <pc:sldMk cId="2289956248" sldId="727"/>
            <ac:spMk id="7" creationId="{B0B735C9-AC21-4412-87C6-590C454489FA}"/>
          </ac:spMkLst>
        </pc:spChg>
      </pc:sldChg>
      <pc:sldChg chg="modSp add mod">
        <pc:chgData name="Japan Sun Shubin" userId="90e3a638bb69b60f" providerId="LiveId" clId="{7C8623E0-A6C6-492A-9326-CD9BCF415888}" dt="2022-03-15T09:56:02.132" v="2973" actId="20577"/>
        <pc:sldMkLst>
          <pc:docMk/>
          <pc:sldMk cId="3765761210" sldId="727"/>
        </pc:sldMkLst>
        <pc:spChg chg="mod">
          <ac:chgData name="Japan Sun Shubin" userId="90e3a638bb69b60f" providerId="LiveId" clId="{7C8623E0-A6C6-492A-9326-CD9BCF415888}" dt="2022-03-15T09:56:02.132" v="2973" actId="20577"/>
          <ac:spMkLst>
            <pc:docMk/>
            <pc:sldMk cId="3765761210" sldId="727"/>
            <ac:spMk id="6" creationId="{36BF521A-CB6B-438A-B541-57824316C9D8}"/>
          </ac:spMkLst>
        </pc:spChg>
      </pc:sldChg>
      <pc:sldChg chg="addSp delSp modSp new mod modClrScheme chgLayout">
        <pc:chgData name="Japan Sun Shubin" userId="90e3a638bb69b60f" providerId="LiveId" clId="{7C8623E0-A6C6-492A-9326-CD9BCF415888}" dt="2022-03-15T09:36:26.125" v="2958" actId="20577"/>
        <pc:sldMkLst>
          <pc:docMk/>
          <pc:sldMk cId="1853814031" sldId="728"/>
        </pc:sldMkLst>
        <pc:spChg chg="del mod ord">
          <ac:chgData name="Japan Sun Shubin" userId="90e3a638bb69b60f" providerId="LiveId" clId="{7C8623E0-A6C6-492A-9326-CD9BCF415888}" dt="2022-03-15T09:36:07.113" v="2946" actId="700"/>
          <ac:spMkLst>
            <pc:docMk/>
            <pc:sldMk cId="1853814031" sldId="728"/>
            <ac:spMk id="2" creationId="{AB7316C0-DC67-4AED-B1D5-9AE74C25B0A9}"/>
          </ac:spMkLst>
        </pc:spChg>
        <pc:spChg chg="del mod ord">
          <ac:chgData name="Japan Sun Shubin" userId="90e3a638bb69b60f" providerId="LiveId" clId="{7C8623E0-A6C6-492A-9326-CD9BCF415888}" dt="2022-03-15T09:36:07.113" v="2946" actId="700"/>
          <ac:spMkLst>
            <pc:docMk/>
            <pc:sldMk cId="1853814031" sldId="728"/>
            <ac:spMk id="3" creationId="{0CAECC6A-151F-450D-92F6-1044EEFD0501}"/>
          </ac:spMkLst>
        </pc:spChg>
        <pc:spChg chg="mod ord">
          <ac:chgData name="Japan Sun Shubin" userId="90e3a638bb69b60f" providerId="LiveId" clId="{7C8623E0-A6C6-492A-9326-CD9BCF415888}" dt="2022-03-15T09:36:07.113" v="2946" actId="700"/>
          <ac:spMkLst>
            <pc:docMk/>
            <pc:sldMk cId="1853814031" sldId="728"/>
            <ac:spMk id="4" creationId="{0710F1F0-90ED-47E9-913E-CE9C9DF43AFF}"/>
          </ac:spMkLst>
        </pc:spChg>
        <pc:spChg chg="mod ord">
          <ac:chgData name="Japan Sun Shubin" userId="90e3a638bb69b60f" providerId="LiveId" clId="{7C8623E0-A6C6-492A-9326-CD9BCF415888}" dt="2022-03-15T09:36:07.113" v="2946" actId="700"/>
          <ac:spMkLst>
            <pc:docMk/>
            <pc:sldMk cId="1853814031" sldId="728"/>
            <ac:spMk id="5" creationId="{6B9D4807-1D00-4D43-A111-E77F2981FEED}"/>
          </ac:spMkLst>
        </pc:spChg>
        <pc:spChg chg="add mod ord">
          <ac:chgData name="Japan Sun Shubin" userId="90e3a638bb69b60f" providerId="LiveId" clId="{7C8623E0-A6C6-492A-9326-CD9BCF415888}" dt="2022-03-15T09:36:26.125" v="2958" actId="20577"/>
          <ac:spMkLst>
            <pc:docMk/>
            <pc:sldMk cId="1853814031" sldId="728"/>
            <ac:spMk id="6" creationId="{E5B019DF-121C-4FD9-9F00-3E5DF685DB97}"/>
          </ac:spMkLst>
        </pc:spChg>
        <pc:spChg chg="add mod ord">
          <ac:chgData name="Japan Sun Shubin" userId="90e3a638bb69b60f" providerId="LiveId" clId="{7C8623E0-A6C6-492A-9326-CD9BCF415888}" dt="2022-03-15T09:36:17.978" v="2952" actId="20577"/>
          <ac:spMkLst>
            <pc:docMk/>
            <pc:sldMk cId="1853814031" sldId="728"/>
            <ac:spMk id="7" creationId="{AEEFB44B-B39A-407F-8508-D0991C2701EA}"/>
          </ac:spMkLst>
        </pc:spChg>
      </pc:sldChg>
      <pc:sldChg chg="modSp mod">
        <pc:chgData name="Japan Sun Shubin" userId="90e3a638bb69b60f" providerId="LiveId" clId="{7C8623E0-A6C6-492A-9326-CD9BCF415888}" dt="2022-03-15T09:56:10.779" v="2976" actId="20577"/>
        <pc:sldMkLst>
          <pc:docMk/>
          <pc:sldMk cId="3765761210" sldId="729"/>
        </pc:sldMkLst>
        <pc:spChg chg="mod">
          <ac:chgData name="Japan Sun Shubin" userId="90e3a638bb69b60f" providerId="LiveId" clId="{7C8623E0-A6C6-492A-9326-CD9BCF415888}" dt="2022-03-15T09:56:10.779" v="2976" actId="20577"/>
          <ac:spMkLst>
            <pc:docMk/>
            <pc:sldMk cId="3765761210" sldId="729"/>
            <ac:spMk id="6" creationId="{36BF521A-CB6B-438A-B541-57824316C9D8}"/>
          </ac:spMkLst>
        </pc:spChg>
      </pc:sldChg>
      <pc:sldChg chg="modSp mod">
        <pc:chgData name="Japan Sun Shubin" userId="90e3a638bb69b60f" providerId="LiveId" clId="{7C8623E0-A6C6-492A-9326-CD9BCF415888}" dt="2022-03-17T06:15:50.395" v="4781" actId="20577"/>
        <pc:sldMkLst>
          <pc:docMk/>
          <pc:sldMk cId="821210674" sldId="731"/>
        </pc:sldMkLst>
        <pc:spChg chg="mod">
          <ac:chgData name="Japan Sun Shubin" userId="90e3a638bb69b60f" providerId="LiveId" clId="{7C8623E0-A6C6-492A-9326-CD9BCF415888}" dt="2022-03-17T06:08:25.507" v="4243" actId="20577"/>
          <ac:spMkLst>
            <pc:docMk/>
            <pc:sldMk cId="821210674" sldId="731"/>
            <ac:spMk id="2" creationId="{B943D794-4F98-4339-9A9F-8C58F41257D1}"/>
          </ac:spMkLst>
        </pc:spChg>
        <pc:spChg chg="mod">
          <ac:chgData name="Japan Sun Shubin" userId="90e3a638bb69b60f" providerId="LiveId" clId="{7C8623E0-A6C6-492A-9326-CD9BCF415888}" dt="2022-03-17T06:15:50.395" v="4781" actId="20577"/>
          <ac:spMkLst>
            <pc:docMk/>
            <pc:sldMk cId="821210674" sldId="731"/>
            <ac:spMk id="3" creationId="{82007757-01FF-4149-8379-269D21136825}"/>
          </ac:spMkLst>
        </pc:spChg>
      </pc:sldChg>
      <pc:sldChg chg="addSp delSp modSp new mod modClrScheme chgLayout">
        <pc:chgData name="Japan Sun Shubin" userId="90e3a638bb69b60f" providerId="LiveId" clId="{7C8623E0-A6C6-492A-9326-CD9BCF415888}" dt="2022-03-17T06:00:28.595" v="4203" actId="20577"/>
        <pc:sldMkLst>
          <pc:docMk/>
          <pc:sldMk cId="3876910745" sldId="735"/>
        </pc:sldMkLst>
        <pc:spChg chg="del mod ord">
          <ac:chgData name="Japan Sun Shubin" userId="90e3a638bb69b60f" providerId="LiveId" clId="{7C8623E0-A6C6-492A-9326-CD9BCF415888}" dt="2022-03-15T09:58:40.802" v="2978" actId="700"/>
          <ac:spMkLst>
            <pc:docMk/>
            <pc:sldMk cId="3876910745" sldId="735"/>
            <ac:spMk id="2" creationId="{88414E34-C73F-4962-B119-49C3613202F9}"/>
          </ac:spMkLst>
        </pc:spChg>
        <pc:spChg chg="del mod ord">
          <ac:chgData name="Japan Sun Shubin" userId="90e3a638bb69b60f" providerId="LiveId" clId="{7C8623E0-A6C6-492A-9326-CD9BCF415888}" dt="2022-03-15T09:58:40.802" v="2978" actId="700"/>
          <ac:spMkLst>
            <pc:docMk/>
            <pc:sldMk cId="3876910745" sldId="735"/>
            <ac:spMk id="3" creationId="{7A42B78A-3642-4767-AF89-3522D2713F34}"/>
          </ac:spMkLst>
        </pc:spChg>
        <pc:spChg chg="mod ord">
          <ac:chgData name="Japan Sun Shubin" userId="90e3a638bb69b60f" providerId="LiveId" clId="{7C8623E0-A6C6-492A-9326-CD9BCF415888}" dt="2022-03-15T09:58:40.802" v="2978" actId="700"/>
          <ac:spMkLst>
            <pc:docMk/>
            <pc:sldMk cId="3876910745" sldId="735"/>
            <ac:spMk id="4" creationId="{7C24E88F-FE58-4158-AFC3-F285653F23D2}"/>
          </ac:spMkLst>
        </pc:spChg>
        <pc:spChg chg="mod ord">
          <ac:chgData name="Japan Sun Shubin" userId="90e3a638bb69b60f" providerId="LiveId" clId="{7C8623E0-A6C6-492A-9326-CD9BCF415888}" dt="2022-03-15T09:58:40.802" v="2978" actId="700"/>
          <ac:spMkLst>
            <pc:docMk/>
            <pc:sldMk cId="3876910745" sldId="735"/>
            <ac:spMk id="5" creationId="{83983152-3D79-4DE9-84CB-D1C7178F19C0}"/>
          </ac:spMkLst>
        </pc:spChg>
        <pc:spChg chg="add mod ord">
          <ac:chgData name="Japan Sun Shubin" userId="90e3a638bb69b60f" providerId="LiveId" clId="{7C8623E0-A6C6-492A-9326-CD9BCF415888}" dt="2022-03-17T06:00:28.595" v="4203" actId="20577"/>
          <ac:spMkLst>
            <pc:docMk/>
            <pc:sldMk cId="3876910745" sldId="735"/>
            <ac:spMk id="6" creationId="{C0ECF308-DA4F-4095-AAB8-1F7F5954CFF1}"/>
          </ac:spMkLst>
        </pc:spChg>
        <pc:spChg chg="add mod ord">
          <ac:chgData name="Japan Sun Shubin" userId="90e3a638bb69b60f" providerId="LiveId" clId="{7C8623E0-A6C6-492A-9326-CD9BCF415888}" dt="2022-03-15T09:59:19.634" v="3021"/>
          <ac:spMkLst>
            <pc:docMk/>
            <pc:sldMk cId="3876910745" sldId="735"/>
            <ac:spMk id="7" creationId="{B52F1BC0-4501-41C7-A05C-6E8EA0B98959}"/>
          </ac:spMkLst>
        </pc:spChg>
      </pc:sldChg>
      <pc:sldChg chg="addSp delSp modSp new mod modClrScheme chgLayout">
        <pc:chgData name="Japan Sun Shubin" userId="90e3a638bb69b60f" providerId="LiveId" clId="{7C8623E0-A6C6-492A-9326-CD9BCF415888}" dt="2022-03-18T05:40:51.642" v="5197" actId="1076"/>
        <pc:sldMkLst>
          <pc:docMk/>
          <pc:sldMk cId="971255376" sldId="736"/>
        </pc:sldMkLst>
        <pc:spChg chg="del mod ord">
          <ac:chgData name="Japan Sun Shubin" userId="90e3a638bb69b60f" providerId="LiveId" clId="{7C8623E0-A6C6-492A-9326-CD9BCF415888}" dt="2022-03-15T09:59:31.348" v="3023" actId="700"/>
          <ac:spMkLst>
            <pc:docMk/>
            <pc:sldMk cId="971255376" sldId="736"/>
            <ac:spMk id="2" creationId="{C20AF6E9-C942-4291-BCB7-DCF59D1F3CAA}"/>
          </ac:spMkLst>
        </pc:spChg>
        <pc:spChg chg="del mod ord">
          <ac:chgData name="Japan Sun Shubin" userId="90e3a638bb69b60f" providerId="LiveId" clId="{7C8623E0-A6C6-492A-9326-CD9BCF415888}" dt="2022-03-15T09:59:31.348" v="3023" actId="700"/>
          <ac:spMkLst>
            <pc:docMk/>
            <pc:sldMk cId="971255376" sldId="736"/>
            <ac:spMk id="3" creationId="{A82AAB5F-DE16-4B1C-B213-CD4E9DD825A9}"/>
          </ac:spMkLst>
        </pc:spChg>
        <pc:spChg chg="mod ord">
          <ac:chgData name="Japan Sun Shubin" userId="90e3a638bb69b60f" providerId="LiveId" clId="{7C8623E0-A6C6-492A-9326-CD9BCF415888}" dt="2022-03-15T09:59:31.348" v="3023" actId="700"/>
          <ac:spMkLst>
            <pc:docMk/>
            <pc:sldMk cId="971255376" sldId="736"/>
            <ac:spMk id="4" creationId="{96199FC4-F4B2-408B-B3B0-D21CCFF8F937}"/>
          </ac:spMkLst>
        </pc:spChg>
        <pc:spChg chg="mod ord">
          <ac:chgData name="Japan Sun Shubin" userId="90e3a638bb69b60f" providerId="LiveId" clId="{7C8623E0-A6C6-492A-9326-CD9BCF415888}" dt="2022-03-15T09:59:31.348" v="3023" actId="700"/>
          <ac:spMkLst>
            <pc:docMk/>
            <pc:sldMk cId="971255376" sldId="736"/>
            <ac:spMk id="5" creationId="{CFCF834F-011B-4EBA-8109-8847AE33F98C}"/>
          </ac:spMkLst>
        </pc:spChg>
        <pc:spChg chg="add mod ord">
          <ac:chgData name="Japan Sun Shubin" userId="90e3a638bb69b60f" providerId="LiveId" clId="{7C8623E0-A6C6-492A-9326-CD9BCF415888}" dt="2022-03-18T05:39:24.586" v="5162" actId="20577"/>
          <ac:spMkLst>
            <pc:docMk/>
            <pc:sldMk cId="971255376" sldId="736"/>
            <ac:spMk id="6" creationId="{7FD17E32-FF6E-44E8-97B3-DD57248E1637}"/>
          </ac:spMkLst>
        </pc:spChg>
        <pc:spChg chg="add mod ord">
          <ac:chgData name="Japan Sun Shubin" userId="90e3a638bb69b60f" providerId="LiveId" clId="{7C8623E0-A6C6-492A-9326-CD9BCF415888}" dt="2022-03-18T05:40:51.642" v="5197" actId="1076"/>
          <ac:spMkLst>
            <pc:docMk/>
            <pc:sldMk cId="971255376" sldId="736"/>
            <ac:spMk id="7" creationId="{DD8D89E2-B12B-4BA9-891D-E839450C33F6}"/>
          </ac:spMkLst>
        </pc:spChg>
        <pc:graphicFrameChg chg="add del mod modGraphic">
          <ac:chgData name="Japan Sun Shubin" userId="90e3a638bb69b60f" providerId="LiveId" clId="{7C8623E0-A6C6-492A-9326-CD9BCF415888}" dt="2022-03-18T05:40:49.876" v="5196" actId="3680"/>
          <ac:graphicFrameMkLst>
            <pc:docMk/>
            <pc:sldMk cId="971255376" sldId="736"/>
            <ac:graphicFrameMk id="2" creationId="{7505AB1A-CB6E-4EE7-8AFC-F96BEF2E45A7}"/>
          </ac:graphicFrameMkLst>
        </pc:graphicFrameChg>
      </pc:sldChg>
      <pc:sldChg chg="new del">
        <pc:chgData name="Japan Sun Shubin" userId="90e3a638bb69b60f" providerId="LiveId" clId="{7C8623E0-A6C6-492A-9326-CD9BCF415888}" dt="2022-03-18T05:38:24.357" v="5143" actId="2696"/>
        <pc:sldMkLst>
          <pc:docMk/>
          <pc:sldMk cId="659501723" sldId="737"/>
        </pc:sldMkLst>
      </pc:sldChg>
      <pc:sldChg chg="add">
        <pc:chgData name="Japan Sun Shubin" userId="90e3a638bb69b60f" providerId="LiveId" clId="{7C8623E0-A6C6-492A-9326-CD9BCF415888}" dt="2022-03-18T05:38:34.188" v="5144"/>
        <pc:sldMkLst>
          <pc:docMk/>
          <pc:sldMk cId="3545508082" sldId="737"/>
        </pc:sldMkLst>
      </pc:sldChg>
      <pc:sldChg chg="addSp delSp modSp new mod modClrScheme chgLayout">
        <pc:chgData name="Japan Sun Shubin" userId="90e3a638bb69b60f" providerId="LiveId" clId="{7C8623E0-A6C6-492A-9326-CD9BCF415888}" dt="2022-03-15T10:07:05.654" v="3061" actId="20577"/>
        <pc:sldMkLst>
          <pc:docMk/>
          <pc:sldMk cId="3040878166" sldId="738"/>
        </pc:sldMkLst>
        <pc:spChg chg="del mod ord">
          <ac:chgData name="Japan Sun Shubin" userId="90e3a638bb69b60f" providerId="LiveId" clId="{7C8623E0-A6C6-492A-9326-CD9BCF415888}" dt="2022-03-15T10:06:56.489" v="3044" actId="700"/>
          <ac:spMkLst>
            <pc:docMk/>
            <pc:sldMk cId="3040878166" sldId="738"/>
            <ac:spMk id="2" creationId="{72DB8EA8-169D-4C0D-934B-7350BAAC3BAB}"/>
          </ac:spMkLst>
        </pc:spChg>
        <pc:spChg chg="del mod ord">
          <ac:chgData name="Japan Sun Shubin" userId="90e3a638bb69b60f" providerId="LiveId" clId="{7C8623E0-A6C6-492A-9326-CD9BCF415888}" dt="2022-03-15T10:06:56.489" v="3044" actId="700"/>
          <ac:spMkLst>
            <pc:docMk/>
            <pc:sldMk cId="3040878166" sldId="738"/>
            <ac:spMk id="3" creationId="{4CB2A06E-3B91-4E8E-88DB-C19EDC859218}"/>
          </ac:spMkLst>
        </pc:spChg>
        <pc:spChg chg="mod ord">
          <ac:chgData name="Japan Sun Shubin" userId="90e3a638bb69b60f" providerId="LiveId" clId="{7C8623E0-A6C6-492A-9326-CD9BCF415888}" dt="2022-03-15T10:06:56.489" v="3044" actId="700"/>
          <ac:spMkLst>
            <pc:docMk/>
            <pc:sldMk cId="3040878166" sldId="738"/>
            <ac:spMk id="4" creationId="{C93CEE10-3819-4977-AF90-2CE795E922A5}"/>
          </ac:spMkLst>
        </pc:spChg>
        <pc:spChg chg="mod ord">
          <ac:chgData name="Japan Sun Shubin" userId="90e3a638bb69b60f" providerId="LiveId" clId="{7C8623E0-A6C6-492A-9326-CD9BCF415888}" dt="2022-03-15T10:06:56.489" v="3044" actId="700"/>
          <ac:spMkLst>
            <pc:docMk/>
            <pc:sldMk cId="3040878166" sldId="738"/>
            <ac:spMk id="5" creationId="{78AE4496-39DD-457C-8240-FF09B1F5D2DE}"/>
          </ac:spMkLst>
        </pc:spChg>
        <pc:spChg chg="add mod ord">
          <ac:chgData name="Japan Sun Shubin" userId="90e3a638bb69b60f" providerId="LiveId" clId="{7C8623E0-A6C6-492A-9326-CD9BCF415888}" dt="2022-03-15T10:07:05.654" v="3061" actId="20577"/>
          <ac:spMkLst>
            <pc:docMk/>
            <pc:sldMk cId="3040878166" sldId="738"/>
            <ac:spMk id="6" creationId="{882C5089-CAFB-4252-8FD7-ECBC7756BD27}"/>
          </ac:spMkLst>
        </pc:spChg>
        <pc:spChg chg="add mod ord">
          <ac:chgData name="Japan Sun Shubin" userId="90e3a638bb69b60f" providerId="LiveId" clId="{7C8623E0-A6C6-492A-9326-CD9BCF415888}" dt="2022-03-15T10:06:56.489" v="3044" actId="700"/>
          <ac:spMkLst>
            <pc:docMk/>
            <pc:sldMk cId="3040878166" sldId="738"/>
            <ac:spMk id="7" creationId="{EEC3B18B-FF36-4D42-A23A-734855C1D328}"/>
          </ac:spMkLst>
        </pc:spChg>
      </pc:sldChg>
      <pc:sldChg chg="addSp delSp modSp new mod modClrScheme chgLayout">
        <pc:chgData name="Japan Sun Shubin" userId="90e3a638bb69b60f" providerId="LiveId" clId="{7C8623E0-A6C6-492A-9326-CD9BCF415888}" dt="2022-03-17T05:34:35.596" v="4188" actId="20577"/>
        <pc:sldMkLst>
          <pc:docMk/>
          <pc:sldMk cId="3965668943" sldId="739"/>
        </pc:sldMkLst>
        <pc:spChg chg="del mod ord">
          <ac:chgData name="Japan Sun Shubin" userId="90e3a638bb69b60f" providerId="LiveId" clId="{7C8623E0-A6C6-492A-9326-CD9BCF415888}" dt="2022-03-16T07:34:43.450" v="3099" actId="700"/>
          <ac:spMkLst>
            <pc:docMk/>
            <pc:sldMk cId="3965668943" sldId="739"/>
            <ac:spMk id="2" creationId="{7F0E42A5-EFF3-4CE1-AB23-A089D11AD566}"/>
          </ac:spMkLst>
        </pc:spChg>
        <pc:spChg chg="del mod ord">
          <ac:chgData name="Japan Sun Shubin" userId="90e3a638bb69b60f" providerId="LiveId" clId="{7C8623E0-A6C6-492A-9326-CD9BCF415888}" dt="2022-03-16T07:34:43.450" v="3099" actId="700"/>
          <ac:spMkLst>
            <pc:docMk/>
            <pc:sldMk cId="3965668943" sldId="739"/>
            <ac:spMk id="3" creationId="{889CCAB5-297C-46D7-BAAB-876B976AD41A}"/>
          </ac:spMkLst>
        </pc:spChg>
        <pc:spChg chg="mod ord">
          <ac:chgData name="Japan Sun Shubin" userId="90e3a638bb69b60f" providerId="LiveId" clId="{7C8623E0-A6C6-492A-9326-CD9BCF415888}" dt="2022-03-16T07:34:43.450" v="3099" actId="700"/>
          <ac:spMkLst>
            <pc:docMk/>
            <pc:sldMk cId="3965668943" sldId="739"/>
            <ac:spMk id="4" creationId="{EC0294C2-B655-42D9-B49F-AF71653F63B8}"/>
          </ac:spMkLst>
        </pc:spChg>
        <pc:spChg chg="mod ord">
          <ac:chgData name="Japan Sun Shubin" userId="90e3a638bb69b60f" providerId="LiveId" clId="{7C8623E0-A6C6-492A-9326-CD9BCF415888}" dt="2022-03-16T07:34:43.450" v="3099" actId="700"/>
          <ac:spMkLst>
            <pc:docMk/>
            <pc:sldMk cId="3965668943" sldId="739"/>
            <ac:spMk id="5" creationId="{E2031DAC-5EC9-4CF0-B2A3-71BFFFF13FF3}"/>
          </ac:spMkLst>
        </pc:spChg>
        <pc:spChg chg="add mod ord">
          <ac:chgData name="Japan Sun Shubin" userId="90e3a638bb69b60f" providerId="LiveId" clId="{7C8623E0-A6C6-492A-9326-CD9BCF415888}" dt="2022-03-17T05:29:24.535" v="4093" actId="20577"/>
          <ac:spMkLst>
            <pc:docMk/>
            <pc:sldMk cId="3965668943" sldId="739"/>
            <ac:spMk id="6" creationId="{B176BACE-85AA-4EF7-8E3B-B6413635B0FC}"/>
          </ac:spMkLst>
        </pc:spChg>
        <pc:spChg chg="add mod ord">
          <ac:chgData name="Japan Sun Shubin" userId="90e3a638bb69b60f" providerId="LiveId" clId="{7C8623E0-A6C6-492A-9326-CD9BCF415888}" dt="2022-03-17T05:34:35.596" v="4188" actId="20577"/>
          <ac:spMkLst>
            <pc:docMk/>
            <pc:sldMk cId="3965668943" sldId="739"/>
            <ac:spMk id="7" creationId="{099697B2-CF5A-45CD-A035-363D9059F1CA}"/>
          </ac:spMkLst>
        </pc:spChg>
      </pc:sldChg>
      <pc:sldChg chg="addSp delSp modSp new mod modClrScheme chgLayout">
        <pc:chgData name="Japan Sun Shubin" userId="90e3a638bb69b60f" providerId="LiveId" clId="{7C8623E0-A6C6-492A-9326-CD9BCF415888}" dt="2022-03-16T07:51:38.417" v="3197" actId="20577"/>
        <pc:sldMkLst>
          <pc:docMk/>
          <pc:sldMk cId="202662861" sldId="740"/>
        </pc:sldMkLst>
        <pc:spChg chg="del mod ord">
          <ac:chgData name="Japan Sun Shubin" userId="90e3a638bb69b60f" providerId="LiveId" clId="{7C8623E0-A6C6-492A-9326-CD9BCF415888}" dt="2022-03-16T07:51:16.409" v="3194" actId="700"/>
          <ac:spMkLst>
            <pc:docMk/>
            <pc:sldMk cId="202662861" sldId="740"/>
            <ac:spMk id="2" creationId="{F201D566-EFB5-45D8-AF95-F4E68CF9AFA5}"/>
          </ac:spMkLst>
        </pc:spChg>
        <pc:spChg chg="del mod ord">
          <ac:chgData name="Japan Sun Shubin" userId="90e3a638bb69b60f" providerId="LiveId" clId="{7C8623E0-A6C6-492A-9326-CD9BCF415888}" dt="2022-03-16T07:51:16.409" v="3194" actId="700"/>
          <ac:spMkLst>
            <pc:docMk/>
            <pc:sldMk cId="202662861" sldId="740"/>
            <ac:spMk id="3" creationId="{97DDDE9F-5467-4C78-A643-517F171EFD21}"/>
          </ac:spMkLst>
        </pc:spChg>
        <pc:spChg chg="del">
          <ac:chgData name="Japan Sun Shubin" userId="90e3a638bb69b60f" providerId="LiveId" clId="{7C8623E0-A6C6-492A-9326-CD9BCF415888}" dt="2022-03-16T07:51:16.409" v="3194" actId="700"/>
          <ac:spMkLst>
            <pc:docMk/>
            <pc:sldMk cId="202662861" sldId="740"/>
            <ac:spMk id="4" creationId="{5F7D1B50-ABB3-416D-98E3-DF8C85B95614}"/>
          </ac:spMkLst>
        </pc:spChg>
        <pc:spChg chg="mod ord">
          <ac:chgData name="Japan Sun Shubin" userId="90e3a638bb69b60f" providerId="LiveId" clId="{7C8623E0-A6C6-492A-9326-CD9BCF415888}" dt="2022-03-16T07:51:30.611" v="3195" actId="700"/>
          <ac:spMkLst>
            <pc:docMk/>
            <pc:sldMk cId="202662861" sldId="740"/>
            <ac:spMk id="5" creationId="{A7A6173A-B43B-4867-9745-FC2E98B90998}"/>
          </ac:spMkLst>
        </pc:spChg>
        <pc:spChg chg="mod ord">
          <ac:chgData name="Japan Sun Shubin" userId="90e3a638bb69b60f" providerId="LiveId" clId="{7C8623E0-A6C6-492A-9326-CD9BCF415888}" dt="2022-03-16T07:51:30.611" v="3195" actId="700"/>
          <ac:spMkLst>
            <pc:docMk/>
            <pc:sldMk cId="202662861" sldId="740"/>
            <ac:spMk id="6" creationId="{A06DB8CB-47A4-4F38-8371-EEBE757DFEDC}"/>
          </ac:spMkLst>
        </pc:spChg>
        <pc:spChg chg="add del mod ord">
          <ac:chgData name="Japan Sun Shubin" userId="90e3a638bb69b60f" providerId="LiveId" clId="{7C8623E0-A6C6-492A-9326-CD9BCF415888}" dt="2022-03-16T07:51:30.611" v="3195" actId="700"/>
          <ac:spMkLst>
            <pc:docMk/>
            <pc:sldMk cId="202662861" sldId="740"/>
            <ac:spMk id="7" creationId="{420EE1DA-50C8-4E2E-BEB4-E8FFC85FDAA7}"/>
          </ac:spMkLst>
        </pc:spChg>
        <pc:spChg chg="add del mod ord">
          <ac:chgData name="Japan Sun Shubin" userId="90e3a638bb69b60f" providerId="LiveId" clId="{7C8623E0-A6C6-492A-9326-CD9BCF415888}" dt="2022-03-16T07:51:30.611" v="3195" actId="700"/>
          <ac:spMkLst>
            <pc:docMk/>
            <pc:sldMk cId="202662861" sldId="740"/>
            <ac:spMk id="8" creationId="{1C8D6C73-4618-4C91-83C9-407758D7845D}"/>
          </ac:spMkLst>
        </pc:spChg>
        <pc:spChg chg="add mod ord">
          <ac:chgData name="Japan Sun Shubin" userId="90e3a638bb69b60f" providerId="LiveId" clId="{7C8623E0-A6C6-492A-9326-CD9BCF415888}" dt="2022-03-16T07:51:38.417" v="3197" actId="20577"/>
          <ac:spMkLst>
            <pc:docMk/>
            <pc:sldMk cId="202662861" sldId="740"/>
            <ac:spMk id="9" creationId="{0866B9E1-02EE-4393-9A31-65F242301B9B}"/>
          </ac:spMkLst>
        </pc:spChg>
        <pc:spChg chg="add mod ord">
          <ac:chgData name="Japan Sun Shubin" userId="90e3a638bb69b60f" providerId="LiveId" clId="{7C8623E0-A6C6-492A-9326-CD9BCF415888}" dt="2022-03-16T07:51:30.611" v="3195" actId="700"/>
          <ac:spMkLst>
            <pc:docMk/>
            <pc:sldMk cId="202662861" sldId="740"/>
            <ac:spMk id="10" creationId="{506F573E-762C-4B30-9FA3-93C5A6E96C2A}"/>
          </ac:spMkLst>
        </pc:spChg>
      </pc:sldChg>
      <pc:sldChg chg="addSp delSp modSp new mod modClrScheme chgLayout">
        <pc:chgData name="Japan Sun Shubin" userId="90e3a638bb69b60f" providerId="LiveId" clId="{7C8623E0-A6C6-492A-9326-CD9BCF415888}" dt="2022-03-16T09:48:35.311" v="3211" actId="6549"/>
        <pc:sldMkLst>
          <pc:docMk/>
          <pc:sldMk cId="1944710181" sldId="741"/>
        </pc:sldMkLst>
        <pc:spChg chg="del mod ord">
          <ac:chgData name="Japan Sun Shubin" userId="90e3a638bb69b60f" providerId="LiveId" clId="{7C8623E0-A6C6-492A-9326-CD9BCF415888}" dt="2022-03-16T07:53:24.038" v="3201" actId="700"/>
          <ac:spMkLst>
            <pc:docMk/>
            <pc:sldMk cId="1944710181" sldId="741"/>
            <ac:spMk id="2" creationId="{6CD75119-9080-47ED-8EB7-2AE6BDCB031F}"/>
          </ac:spMkLst>
        </pc:spChg>
        <pc:spChg chg="del mod ord">
          <ac:chgData name="Japan Sun Shubin" userId="90e3a638bb69b60f" providerId="LiveId" clId="{7C8623E0-A6C6-492A-9326-CD9BCF415888}" dt="2022-03-16T07:53:24.038" v="3201" actId="700"/>
          <ac:spMkLst>
            <pc:docMk/>
            <pc:sldMk cId="1944710181" sldId="741"/>
            <ac:spMk id="3" creationId="{A084D78E-0890-4FCB-ACB4-1053D554F26C}"/>
          </ac:spMkLst>
        </pc:spChg>
        <pc:spChg chg="del">
          <ac:chgData name="Japan Sun Shubin" userId="90e3a638bb69b60f" providerId="LiveId" clId="{7C8623E0-A6C6-492A-9326-CD9BCF415888}" dt="2022-03-16T07:53:24.038" v="3201" actId="700"/>
          <ac:spMkLst>
            <pc:docMk/>
            <pc:sldMk cId="1944710181" sldId="741"/>
            <ac:spMk id="4" creationId="{572A68B1-7EFC-45E2-86FC-0BE4C13DFF79}"/>
          </ac:spMkLst>
        </pc:spChg>
        <pc:spChg chg="mod ord">
          <ac:chgData name="Japan Sun Shubin" userId="90e3a638bb69b60f" providerId="LiveId" clId="{7C8623E0-A6C6-492A-9326-CD9BCF415888}" dt="2022-03-16T07:53:24.038" v="3201" actId="700"/>
          <ac:spMkLst>
            <pc:docMk/>
            <pc:sldMk cId="1944710181" sldId="741"/>
            <ac:spMk id="5" creationId="{A3140803-03BD-48AE-A1C2-252E3868F8E0}"/>
          </ac:spMkLst>
        </pc:spChg>
        <pc:spChg chg="mod ord">
          <ac:chgData name="Japan Sun Shubin" userId="90e3a638bb69b60f" providerId="LiveId" clId="{7C8623E0-A6C6-492A-9326-CD9BCF415888}" dt="2022-03-16T07:53:24.038" v="3201" actId="700"/>
          <ac:spMkLst>
            <pc:docMk/>
            <pc:sldMk cId="1944710181" sldId="741"/>
            <ac:spMk id="6" creationId="{F53BBEFE-E21B-49E9-A32F-4E2955828499}"/>
          </ac:spMkLst>
        </pc:spChg>
        <pc:spChg chg="add mod ord">
          <ac:chgData name="Japan Sun Shubin" userId="90e3a638bb69b60f" providerId="LiveId" clId="{7C8623E0-A6C6-492A-9326-CD9BCF415888}" dt="2022-03-16T09:48:35.311" v="3211" actId="6549"/>
          <ac:spMkLst>
            <pc:docMk/>
            <pc:sldMk cId="1944710181" sldId="741"/>
            <ac:spMk id="7" creationId="{F20B7540-0FDB-4E7E-BE51-B7EC1DCC64EB}"/>
          </ac:spMkLst>
        </pc:spChg>
        <pc:spChg chg="add mod ord">
          <ac:chgData name="Japan Sun Shubin" userId="90e3a638bb69b60f" providerId="LiveId" clId="{7C8623E0-A6C6-492A-9326-CD9BCF415888}" dt="2022-03-16T09:48:30.960" v="3210"/>
          <ac:spMkLst>
            <pc:docMk/>
            <pc:sldMk cId="1944710181" sldId="741"/>
            <ac:spMk id="8" creationId="{A84CB1F6-41BF-4A6B-9F94-81D0CA419A17}"/>
          </ac:spMkLst>
        </pc:spChg>
      </pc:sldChg>
      <pc:sldChg chg="modSp add mod">
        <pc:chgData name="Japan Sun Shubin" userId="90e3a638bb69b60f" providerId="LiveId" clId="{7C8623E0-A6C6-492A-9326-CD9BCF415888}" dt="2022-03-16T09:50:32.040" v="3213"/>
        <pc:sldMkLst>
          <pc:docMk/>
          <pc:sldMk cId="57475712" sldId="742"/>
        </pc:sldMkLst>
        <pc:spChg chg="mod">
          <ac:chgData name="Japan Sun Shubin" userId="90e3a638bb69b60f" providerId="LiveId" clId="{7C8623E0-A6C6-492A-9326-CD9BCF415888}" dt="2022-03-16T09:50:32.040" v="3213"/>
          <ac:spMkLst>
            <pc:docMk/>
            <pc:sldMk cId="57475712" sldId="742"/>
            <ac:spMk id="7" creationId="{F20B7540-0FDB-4E7E-BE51-B7EC1DCC64EB}"/>
          </ac:spMkLst>
        </pc:spChg>
      </pc:sldChg>
      <pc:sldChg chg="modSp add mod">
        <pc:chgData name="Japan Sun Shubin" userId="90e3a638bb69b60f" providerId="LiveId" clId="{7C8623E0-A6C6-492A-9326-CD9BCF415888}" dt="2022-03-16T09:51:12.467" v="3215"/>
        <pc:sldMkLst>
          <pc:docMk/>
          <pc:sldMk cId="4200531396" sldId="743"/>
        </pc:sldMkLst>
        <pc:spChg chg="mod">
          <ac:chgData name="Japan Sun Shubin" userId="90e3a638bb69b60f" providerId="LiveId" clId="{7C8623E0-A6C6-492A-9326-CD9BCF415888}" dt="2022-03-16T09:51:12.467" v="3215"/>
          <ac:spMkLst>
            <pc:docMk/>
            <pc:sldMk cId="4200531396" sldId="743"/>
            <ac:spMk id="7" creationId="{F20B7540-0FDB-4E7E-BE51-B7EC1DCC64EB}"/>
          </ac:spMkLst>
        </pc:spChg>
      </pc:sldChg>
      <pc:sldChg chg="addSp delSp modSp new mod modClrScheme chgLayout">
        <pc:chgData name="Japan Sun Shubin" userId="90e3a638bb69b60f" providerId="LiveId" clId="{7C8623E0-A6C6-492A-9326-CD9BCF415888}" dt="2022-03-16T09:53:08.318" v="3322" actId="20577"/>
        <pc:sldMkLst>
          <pc:docMk/>
          <pc:sldMk cId="587683081" sldId="744"/>
        </pc:sldMkLst>
        <pc:spChg chg="del mod ord">
          <ac:chgData name="Japan Sun Shubin" userId="90e3a638bb69b60f" providerId="LiveId" clId="{7C8623E0-A6C6-492A-9326-CD9BCF415888}" dt="2022-03-16T09:51:57.416" v="3218" actId="700"/>
          <ac:spMkLst>
            <pc:docMk/>
            <pc:sldMk cId="587683081" sldId="744"/>
            <ac:spMk id="2" creationId="{85E273A5-2B25-443A-B8CB-7A8555DCB33F}"/>
          </ac:spMkLst>
        </pc:spChg>
        <pc:spChg chg="del mod ord">
          <ac:chgData name="Japan Sun Shubin" userId="90e3a638bb69b60f" providerId="LiveId" clId="{7C8623E0-A6C6-492A-9326-CD9BCF415888}" dt="2022-03-16T09:51:57.416" v="3218" actId="700"/>
          <ac:spMkLst>
            <pc:docMk/>
            <pc:sldMk cId="587683081" sldId="744"/>
            <ac:spMk id="3" creationId="{BEA34F2F-F221-440C-BE4A-39709E2E8845}"/>
          </ac:spMkLst>
        </pc:spChg>
        <pc:spChg chg="mod ord">
          <ac:chgData name="Japan Sun Shubin" userId="90e3a638bb69b60f" providerId="LiveId" clId="{7C8623E0-A6C6-492A-9326-CD9BCF415888}" dt="2022-03-16T09:51:57.416" v="3218" actId="700"/>
          <ac:spMkLst>
            <pc:docMk/>
            <pc:sldMk cId="587683081" sldId="744"/>
            <ac:spMk id="4" creationId="{C4241EE1-C41A-4F0D-B0A3-AFC13A6211FF}"/>
          </ac:spMkLst>
        </pc:spChg>
        <pc:spChg chg="mod ord">
          <ac:chgData name="Japan Sun Shubin" userId="90e3a638bb69b60f" providerId="LiveId" clId="{7C8623E0-A6C6-492A-9326-CD9BCF415888}" dt="2022-03-16T09:51:57.416" v="3218" actId="700"/>
          <ac:spMkLst>
            <pc:docMk/>
            <pc:sldMk cId="587683081" sldId="744"/>
            <ac:spMk id="5" creationId="{AA8A02AE-5780-49D6-893C-49B75581F344}"/>
          </ac:spMkLst>
        </pc:spChg>
        <pc:spChg chg="add mod ord">
          <ac:chgData name="Japan Sun Shubin" userId="90e3a638bb69b60f" providerId="LiveId" clId="{7C8623E0-A6C6-492A-9326-CD9BCF415888}" dt="2022-03-16T09:51:57.416" v="3218" actId="700"/>
          <ac:spMkLst>
            <pc:docMk/>
            <pc:sldMk cId="587683081" sldId="744"/>
            <ac:spMk id="6" creationId="{22C9F4DC-F3D9-4F72-B425-80FDF2E0ABD0}"/>
          </ac:spMkLst>
        </pc:spChg>
        <pc:spChg chg="add mod ord">
          <ac:chgData name="Japan Sun Shubin" userId="90e3a638bb69b60f" providerId="LiveId" clId="{7C8623E0-A6C6-492A-9326-CD9BCF415888}" dt="2022-03-16T09:53:08.318" v="3322" actId="20577"/>
          <ac:spMkLst>
            <pc:docMk/>
            <pc:sldMk cId="587683081" sldId="744"/>
            <ac:spMk id="7" creationId="{24F6C690-6673-4B1B-9EE3-7AF2F0DF513F}"/>
          </ac:spMkLst>
        </pc:spChg>
      </pc:sldChg>
      <pc:sldChg chg="modSp add mod">
        <pc:chgData name="Japan Sun Shubin" userId="90e3a638bb69b60f" providerId="LiveId" clId="{7C8623E0-A6C6-492A-9326-CD9BCF415888}" dt="2022-03-16T09:54:37.829" v="3411" actId="20577"/>
        <pc:sldMkLst>
          <pc:docMk/>
          <pc:sldMk cId="3088578784" sldId="745"/>
        </pc:sldMkLst>
        <pc:spChg chg="mod">
          <ac:chgData name="Japan Sun Shubin" userId="90e3a638bb69b60f" providerId="LiveId" clId="{7C8623E0-A6C6-492A-9326-CD9BCF415888}" dt="2022-03-16T09:54:37.829" v="3411" actId="20577"/>
          <ac:spMkLst>
            <pc:docMk/>
            <pc:sldMk cId="3088578784" sldId="745"/>
            <ac:spMk id="7" creationId="{F20B7540-0FDB-4E7E-BE51-B7EC1DCC64EB}"/>
          </ac:spMkLst>
        </pc:spChg>
      </pc:sldChg>
      <pc:sldChg chg="addSp delSp modSp new mod modClrScheme chgLayout">
        <pc:chgData name="Japan Sun Shubin" userId="90e3a638bb69b60f" providerId="LiveId" clId="{7C8623E0-A6C6-492A-9326-CD9BCF415888}" dt="2022-03-16T09:53:57.483" v="3349" actId="700"/>
        <pc:sldMkLst>
          <pc:docMk/>
          <pc:sldMk cId="4149652295" sldId="746"/>
        </pc:sldMkLst>
        <pc:spChg chg="del mod ord">
          <ac:chgData name="Japan Sun Shubin" userId="90e3a638bb69b60f" providerId="LiveId" clId="{7C8623E0-A6C6-492A-9326-CD9BCF415888}" dt="2022-03-16T09:53:57.483" v="3349" actId="700"/>
          <ac:spMkLst>
            <pc:docMk/>
            <pc:sldMk cId="4149652295" sldId="746"/>
            <ac:spMk id="2" creationId="{A9B3EB19-5ADE-4FF2-A8D2-DAA8F6BB0C32}"/>
          </ac:spMkLst>
        </pc:spChg>
        <pc:spChg chg="del mod ord">
          <ac:chgData name="Japan Sun Shubin" userId="90e3a638bb69b60f" providerId="LiveId" clId="{7C8623E0-A6C6-492A-9326-CD9BCF415888}" dt="2022-03-16T09:53:57.483" v="3349" actId="700"/>
          <ac:spMkLst>
            <pc:docMk/>
            <pc:sldMk cId="4149652295" sldId="746"/>
            <ac:spMk id="3" creationId="{D7994375-461D-4CB1-983A-D1343F8BBF44}"/>
          </ac:spMkLst>
        </pc:spChg>
        <pc:spChg chg="mod ord">
          <ac:chgData name="Japan Sun Shubin" userId="90e3a638bb69b60f" providerId="LiveId" clId="{7C8623E0-A6C6-492A-9326-CD9BCF415888}" dt="2022-03-16T09:53:57.483" v="3349" actId="700"/>
          <ac:spMkLst>
            <pc:docMk/>
            <pc:sldMk cId="4149652295" sldId="746"/>
            <ac:spMk id="4" creationId="{32AB704D-54D5-497F-A6FB-83D846C4D088}"/>
          </ac:spMkLst>
        </pc:spChg>
        <pc:spChg chg="mod ord">
          <ac:chgData name="Japan Sun Shubin" userId="90e3a638bb69b60f" providerId="LiveId" clId="{7C8623E0-A6C6-492A-9326-CD9BCF415888}" dt="2022-03-16T09:53:57.483" v="3349" actId="700"/>
          <ac:spMkLst>
            <pc:docMk/>
            <pc:sldMk cId="4149652295" sldId="746"/>
            <ac:spMk id="5" creationId="{8FFB7747-1B22-45F2-B2DF-A7072A7F4939}"/>
          </ac:spMkLst>
        </pc:spChg>
        <pc:spChg chg="add mod ord">
          <ac:chgData name="Japan Sun Shubin" userId="90e3a638bb69b60f" providerId="LiveId" clId="{7C8623E0-A6C6-492A-9326-CD9BCF415888}" dt="2022-03-16T09:53:57.483" v="3349" actId="700"/>
          <ac:spMkLst>
            <pc:docMk/>
            <pc:sldMk cId="4149652295" sldId="746"/>
            <ac:spMk id="6" creationId="{B6FB4D19-5A3C-47A2-B5B5-5D09A0203F43}"/>
          </ac:spMkLst>
        </pc:spChg>
        <pc:spChg chg="add mod ord">
          <ac:chgData name="Japan Sun Shubin" userId="90e3a638bb69b60f" providerId="LiveId" clId="{7C8623E0-A6C6-492A-9326-CD9BCF415888}" dt="2022-03-16T09:53:57.483" v="3349" actId="700"/>
          <ac:spMkLst>
            <pc:docMk/>
            <pc:sldMk cId="4149652295" sldId="746"/>
            <ac:spMk id="7" creationId="{CBCD44E1-30BB-4484-BD21-146F575C29EF}"/>
          </ac:spMkLst>
        </pc:spChg>
      </pc:sldChg>
      <pc:sldChg chg="modSp add mod ord">
        <pc:chgData name="Japan Sun Shubin" userId="90e3a638bb69b60f" providerId="LiveId" clId="{7C8623E0-A6C6-492A-9326-CD9BCF415888}" dt="2022-03-16T09:55:23.220" v="3450" actId="20577"/>
        <pc:sldMkLst>
          <pc:docMk/>
          <pc:sldMk cId="3710796214" sldId="747"/>
        </pc:sldMkLst>
        <pc:spChg chg="mod">
          <ac:chgData name="Japan Sun Shubin" userId="90e3a638bb69b60f" providerId="LiveId" clId="{7C8623E0-A6C6-492A-9326-CD9BCF415888}" dt="2022-03-16T09:55:23.220" v="3450" actId="20577"/>
          <ac:spMkLst>
            <pc:docMk/>
            <pc:sldMk cId="3710796214" sldId="747"/>
            <ac:spMk id="7" creationId="{F20B7540-0FDB-4E7E-BE51-B7EC1DCC64EB}"/>
          </ac:spMkLst>
        </pc:spChg>
      </pc:sldChg>
      <pc:sldChg chg="modSp add mod">
        <pc:chgData name="Japan Sun Shubin" userId="90e3a638bb69b60f" providerId="LiveId" clId="{7C8623E0-A6C6-492A-9326-CD9BCF415888}" dt="2022-03-16T10:04:56.356" v="3851" actId="6549"/>
        <pc:sldMkLst>
          <pc:docMk/>
          <pc:sldMk cId="3621166200" sldId="748"/>
        </pc:sldMkLst>
        <pc:spChg chg="mod">
          <ac:chgData name="Japan Sun Shubin" userId="90e3a638bb69b60f" providerId="LiveId" clId="{7C8623E0-A6C6-492A-9326-CD9BCF415888}" dt="2022-03-16T10:04:56.356" v="3851" actId="6549"/>
          <ac:spMkLst>
            <pc:docMk/>
            <pc:sldMk cId="3621166200" sldId="748"/>
            <ac:spMk id="3" creationId="{CB65FD28-FF1F-4C24-B2EF-3867D8D3F046}"/>
          </ac:spMkLst>
        </pc:spChg>
      </pc:sldChg>
      <pc:sldChg chg="modSp add mod">
        <pc:chgData name="Japan Sun Shubin" userId="90e3a638bb69b60f" providerId="LiveId" clId="{7C8623E0-A6C6-492A-9326-CD9BCF415888}" dt="2022-03-16T10:05:30.800" v="3885" actId="20577"/>
        <pc:sldMkLst>
          <pc:docMk/>
          <pc:sldMk cId="3119243683" sldId="749"/>
        </pc:sldMkLst>
        <pc:spChg chg="mod">
          <ac:chgData name="Japan Sun Shubin" userId="90e3a638bb69b60f" providerId="LiveId" clId="{7C8623E0-A6C6-492A-9326-CD9BCF415888}" dt="2022-03-16T10:05:30.800" v="3885" actId="20577"/>
          <ac:spMkLst>
            <pc:docMk/>
            <pc:sldMk cId="3119243683" sldId="749"/>
            <ac:spMk id="3" creationId="{CB65FD28-FF1F-4C24-B2EF-3867D8D3F046}"/>
          </ac:spMkLst>
        </pc:spChg>
      </pc:sldChg>
      <pc:sldChg chg="addSp modSp new mod">
        <pc:chgData name="Japan Sun Shubin" userId="90e3a638bb69b60f" providerId="LiveId" clId="{7C8623E0-A6C6-492A-9326-CD9BCF415888}" dt="2022-03-16T10:36:38.006" v="3910"/>
        <pc:sldMkLst>
          <pc:docMk/>
          <pc:sldMk cId="1278584498" sldId="750"/>
        </pc:sldMkLst>
        <pc:spChg chg="mod">
          <ac:chgData name="Japan Sun Shubin" userId="90e3a638bb69b60f" providerId="LiveId" clId="{7C8623E0-A6C6-492A-9326-CD9BCF415888}" dt="2022-03-16T10:36:25.498" v="3909" actId="20577"/>
          <ac:spMkLst>
            <pc:docMk/>
            <pc:sldMk cId="1278584498" sldId="750"/>
            <ac:spMk id="2" creationId="{20F99977-5229-42E7-A4F3-6B520EB9AA9C}"/>
          </ac:spMkLst>
        </pc:spChg>
        <pc:spChg chg="add mod">
          <ac:chgData name="Japan Sun Shubin" userId="90e3a638bb69b60f" providerId="LiveId" clId="{7C8623E0-A6C6-492A-9326-CD9BCF415888}" dt="2022-03-16T10:36:38.006" v="3910"/>
          <ac:spMkLst>
            <pc:docMk/>
            <pc:sldMk cId="1278584498" sldId="750"/>
            <ac:spMk id="5" creationId="{7DF3E8C2-AD6D-4648-B991-0CAF7DAF2547}"/>
          </ac:spMkLst>
        </pc:spChg>
      </pc:sldChg>
      <pc:sldChg chg="modSp new mod">
        <pc:chgData name="Japan Sun Shubin" userId="90e3a638bb69b60f" providerId="LiveId" clId="{7C8623E0-A6C6-492A-9326-CD9BCF415888}" dt="2022-03-17T05:33:47.403" v="4175" actId="20577"/>
        <pc:sldMkLst>
          <pc:docMk/>
          <pc:sldMk cId="1044338696" sldId="751"/>
        </pc:sldMkLst>
        <pc:spChg chg="mod">
          <ac:chgData name="Japan Sun Shubin" userId="90e3a638bb69b60f" providerId="LiveId" clId="{7C8623E0-A6C6-492A-9326-CD9BCF415888}" dt="2022-03-17T05:33:47.403" v="4175" actId="20577"/>
          <ac:spMkLst>
            <pc:docMk/>
            <pc:sldMk cId="1044338696" sldId="751"/>
            <ac:spMk id="2" creationId="{3FD13605-73C4-47EF-9810-9FFB6F9B84AF}"/>
          </ac:spMkLst>
        </pc:spChg>
      </pc:sldChg>
      <pc:sldChg chg="modSp new mod ord">
        <pc:chgData name="Japan Sun Shubin" userId="90e3a638bb69b60f" providerId="LiveId" clId="{7C8623E0-A6C6-492A-9326-CD9BCF415888}" dt="2022-03-17T07:54:19.640" v="4915"/>
        <pc:sldMkLst>
          <pc:docMk/>
          <pc:sldMk cId="3752650912" sldId="752"/>
        </pc:sldMkLst>
        <pc:spChg chg="mod">
          <ac:chgData name="Japan Sun Shubin" userId="90e3a638bb69b60f" providerId="LiveId" clId="{7C8623E0-A6C6-492A-9326-CD9BCF415888}" dt="2022-03-17T06:23:11.361" v="4792" actId="20577"/>
          <ac:spMkLst>
            <pc:docMk/>
            <pc:sldMk cId="3752650912" sldId="752"/>
            <ac:spMk id="2" creationId="{F49DFC48-A797-46FE-BD7E-75565260AA31}"/>
          </ac:spMkLst>
        </pc:spChg>
        <pc:spChg chg="mod">
          <ac:chgData name="Japan Sun Shubin" userId="90e3a638bb69b60f" providerId="LiveId" clId="{7C8623E0-A6C6-492A-9326-CD9BCF415888}" dt="2022-03-17T06:23:31.892" v="4797"/>
          <ac:spMkLst>
            <pc:docMk/>
            <pc:sldMk cId="3752650912" sldId="752"/>
            <ac:spMk id="3" creationId="{E2AAC887-2E93-4301-826D-31C9923D581B}"/>
          </ac:spMkLst>
        </pc:spChg>
      </pc:sldChg>
      <pc:sldChg chg="addSp delSp modSp new mod ord modClrScheme chgLayout">
        <pc:chgData name="Japan Sun Shubin" userId="90e3a638bb69b60f" providerId="LiveId" clId="{7C8623E0-A6C6-492A-9326-CD9BCF415888}" dt="2022-03-17T08:39:54.587" v="4931"/>
        <pc:sldMkLst>
          <pc:docMk/>
          <pc:sldMk cId="220312736" sldId="753"/>
        </pc:sldMkLst>
        <pc:spChg chg="del mod ord">
          <ac:chgData name="Japan Sun Shubin" userId="90e3a638bb69b60f" providerId="LiveId" clId="{7C8623E0-A6C6-492A-9326-CD9BCF415888}" dt="2022-03-17T06:23:41.318" v="4799" actId="700"/>
          <ac:spMkLst>
            <pc:docMk/>
            <pc:sldMk cId="220312736" sldId="753"/>
            <ac:spMk id="2" creationId="{9CD9CCCF-6234-4CFC-BFC9-D68B0B9DC7C3}"/>
          </ac:spMkLst>
        </pc:spChg>
        <pc:spChg chg="del mod ord">
          <ac:chgData name="Japan Sun Shubin" userId="90e3a638bb69b60f" providerId="LiveId" clId="{7C8623E0-A6C6-492A-9326-CD9BCF415888}" dt="2022-03-17T06:23:41.318" v="4799" actId="700"/>
          <ac:spMkLst>
            <pc:docMk/>
            <pc:sldMk cId="220312736" sldId="753"/>
            <ac:spMk id="3" creationId="{EFE68913-7618-4E71-A0A5-642F4F7EE525}"/>
          </ac:spMkLst>
        </pc:spChg>
        <pc:spChg chg="mod ord">
          <ac:chgData name="Japan Sun Shubin" userId="90e3a638bb69b60f" providerId="LiveId" clId="{7C8623E0-A6C6-492A-9326-CD9BCF415888}" dt="2022-03-17T06:23:41.318" v="4799" actId="700"/>
          <ac:spMkLst>
            <pc:docMk/>
            <pc:sldMk cId="220312736" sldId="753"/>
            <ac:spMk id="4" creationId="{9AEC3010-83D8-414A-ACAC-1360B93E000C}"/>
          </ac:spMkLst>
        </pc:spChg>
        <pc:spChg chg="mod ord">
          <ac:chgData name="Japan Sun Shubin" userId="90e3a638bb69b60f" providerId="LiveId" clId="{7C8623E0-A6C6-492A-9326-CD9BCF415888}" dt="2022-03-17T06:23:41.318" v="4799" actId="700"/>
          <ac:spMkLst>
            <pc:docMk/>
            <pc:sldMk cId="220312736" sldId="753"/>
            <ac:spMk id="5" creationId="{FA6B7FFE-D7B4-49EF-80ED-3CD90EE3A5F8}"/>
          </ac:spMkLst>
        </pc:spChg>
        <pc:spChg chg="add mod ord">
          <ac:chgData name="Japan Sun Shubin" userId="90e3a638bb69b60f" providerId="LiveId" clId="{7C8623E0-A6C6-492A-9326-CD9BCF415888}" dt="2022-03-17T06:23:46.271" v="4811" actId="20577"/>
          <ac:spMkLst>
            <pc:docMk/>
            <pc:sldMk cId="220312736" sldId="753"/>
            <ac:spMk id="6" creationId="{6A6267D4-4667-4DB8-BE54-34D8D7225EC2}"/>
          </ac:spMkLst>
        </pc:spChg>
        <pc:spChg chg="add mod ord">
          <ac:chgData name="Japan Sun Shubin" userId="90e3a638bb69b60f" providerId="LiveId" clId="{7C8623E0-A6C6-492A-9326-CD9BCF415888}" dt="2022-03-17T08:39:54.587" v="4931"/>
          <ac:spMkLst>
            <pc:docMk/>
            <pc:sldMk cId="220312736" sldId="753"/>
            <ac:spMk id="7" creationId="{CBAA6C8F-C27D-4218-9321-FFA4F4BF1C16}"/>
          </ac:spMkLst>
        </pc:spChg>
      </pc:sldChg>
      <pc:sldChg chg="modSp new mod ord">
        <pc:chgData name="Japan Sun Shubin" userId="90e3a638bb69b60f" providerId="LiveId" clId="{7C8623E0-A6C6-492A-9326-CD9BCF415888}" dt="2022-03-17T07:52:48.261" v="4911" actId="20577"/>
        <pc:sldMkLst>
          <pc:docMk/>
          <pc:sldMk cId="490321636" sldId="754"/>
        </pc:sldMkLst>
        <pc:spChg chg="mod">
          <ac:chgData name="Japan Sun Shubin" userId="90e3a638bb69b60f" providerId="LiveId" clId="{7C8623E0-A6C6-492A-9326-CD9BCF415888}" dt="2022-03-17T06:35:24.125" v="4824" actId="20577"/>
          <ac:spMkLst>
            <pc:docMk/>
            <pc:sldMk cId="490321636" sldId="754"/>
            <ac:spMk id="2" creationId="{061A5167-737B-4D84-BF4F-A2860CBB9C5E}"/>
          </ac:spMkLst>
        </pc:spChg>
        <pc:spChg chg="mod">
          <ac:chgData name="Japan Sun Shubin" userId="90e3a638bb69b60f" providerId="LiveId" clId="{7C8623E0-A6C6-492A-9326-CD9BCF415888}" dt="2022-03-17T07:52:48.261" v="4911" actId="20577"/>
          <ac:spMkLst>
            <pc:docMk/>
            <pc:sldMk cId="490321636" sldId="754"/>
            <ac:spMk id="3" creationId="{2C9CC447-1911-46C7-B836-CCC93949FE10}"/>
          </ac:spMkLst>
        </pc:spChg>
      </pc:sldChg>
      <pc:sldChg chg="addSp delSp modSp new mod ord modClrScheme chgLayout">
        <pc:chgData name="Japan Sun Shubin" userId="90e3a638bb69b60f" providerId="LiveId" clId="{7C8623E0-A6C6-492A-9326-CD9BCF415888}" dt="2022-03-17T09:40:32.484" v="5004"/>
        <pc:sldMkLst>
          <pc:docMk/>
          <pc:sldMk cId="2440277799" sldId="755"/>
        </pc:sldMkLst>
        <pc:spChg chg="del mod ord">
          <ac:chgData name="Japan Sun Shubin" userId="90e3a638bb69b60f" providerId="LiveId" clId="{7C8623E0-A6C6-492A-9326-CD9BCF415888}" dt="2022-03-17T06:48:05.728" v="4829" actId="700"/>
          <ac:spMkLst>
            <pc:docMk/>
            <pc:sldMk cId="2440277799" sldId="755"/>
            <ac:spMk id="2" creationId="{B16A8807-C7E6-413A-A0E7-DFCD1ABC0323}"/>
          </ac:spMkLst>
        </pc:spChg>
        <pc:spChg chg="del mod ord">
          <ac:chgData name="Japan Sun Shubin" userId="90e3a638bb69b60f" providerId="LiveId" clId="{7C8623E0-A6C6-492A-9326-CD9BCF415888}" dt="2022-03-17T06:48:05.728" v="4829" actId="700"/>
          <ac:spMkLst>
            <pc:docMk/>
            <pc:sldMk cId="2440277799" sldId="755"/>
            <ac:spMk id="3" creationId="{00F343A8-1CFD-4238-A5FB-F24E29CD603A}"/>
          </ac:spMkLst>
        </pc:spChg>
        <pc:spChg chg="mod ord">
          <ac:chgData name="Japan Sun Shubin" userId="90e3a638bb69b60f" providerId="LiveId" clId="{7C8623E0-A6C6-492A-9326-CD9BCF415888}" dt="2022-03-17T06:48:05.728" v="4829" actId="700"/>
          <ac:spMkLst>
            <pc:docMk/>
            <pc:sldMk cId="2440277799" sldId="755"/>
            <ac:spMk id="4" creationId="{CAA3AE21-2E83-4215-9509-5131B04D42C3}"/>
          </ac:spMkLst>
        </pc:spChg>
        <pc:spChg chg="mod ord">
          <ac:chgData name="Japan Sun Shubin" userId="90e3a638bb69b60f" providerId="LiveId" clId="{7C8623E0-A6C6-492A-9326-CD9BCF415888}" dt="2022-03-17T06:48:05.728" v="4829" actId="700"/>
          <ac:spMkLst>
            <pc:docMk/>
            <pc:sldMk cId="2440277799" sldId="755"/>
            <ac:spMk id="5" creationId="{C4BE58CE-312B-4C42-996D-DB58B8802B1F}"/>
          </ac:spMkLst>
        </pc:spChg>
        <pc:spChg chg="add mod ord">
          <ac:chgData name="Japan Sun Shubin" userId="90e3a638bb69b60f" providerId="LiveId" clId="{7C8623E0-A6C6-492A-9326-CD9BCF415888}" dt="2022-03-17T06:48:09.100" v="4830"/>
          <ac:spMkLst>
            <pc:docMk/>
            <pc:sldMk cId="2440277799" sldId="755"/>
            <ac:spMk id="6" creationId="{A52CE6A4-9035-453D-A21F-5B0FBCBF7B43}"/>
          </ac:spMkLst>
        </pc:spChg>
        <pc:spChg chg="add mod ord">
          <ac:chgData name="Japan Sun Shubin" userId="90e3a638bb69b60f" providerId="LiveId" clId="{7C8623E0-A6C6-492A-9326-CD9BCF415888}" dt="2022-03-17T09:40:32.484" v="5004"/>
          <ac:spMkLst>
            <pc:docMk/>
            <pc:sldMk cId="2440277799" sldId="755"/>
            <ac:spMk id="7" creationId="{58F752ED-56E1-412B-ACCD-784AC1DBB7AC}"/>
          </ac:spMkLst>
        </pc:spChg>
      </pc:sldChg>
      <pc:sldChg chg="modSp new mod ord">
        <pc:chgData name="Japan Sun Shubin" userId="90e3a638bb69b60f" providerId="LiveId" clId="{7C8623E0-A6C6-492A-9326-CD9BCF415888}" dt="2022-03-17T07:54:16.279" v="4913"/>
        <pc:sldMkLst>
          <pc:docMk/>
          <pc:sldMk cId="3220235256" sldId="756"/>
        </pc:sldMkLst>
        <pc:spChg chg="mod">
          <ac:chgData name="Japan Sun Shubin" userId="90e3a638bb69b60f" providerId="LiveId" clId="{7C8623E0-A6C6-492A-9326-CD9BCF415888}" dt="2022-03-17T07:21:57.026" v="4842"/>
          <ac:spMkLst>
            <pc:docMk/>
            <pc:sldMk cId="3220235256" sldId="756"/>
            <ac:spMk id="2" creationId="{3B41F29C-01C7-4371-A352-A9CA4D9BA6C1}"/>
          </ac:spMkLst>
        </pc:spChg>
        <pc:spChg chg="mod">
          <ac:chgData name="Japan Sun Shubin" userId="90e3a638bb69b60f" providerId="LiveId" clId="{7C8623E0-A6C6-492A-9326-CD9BCF415888}" dt="2022-03-17T07:28:11.310" v="4849" actId="20577"/>
          <ac:spMkLst>
            <pc:docMk/>
            <pc:sldMk cId="3220235256" sldId="756"/>
            <ac:spMk id="3" creationId="{2ED88D8E-CD9B-4671-965A-743FB49DA3ED}"/>
          </ac:spMkLst>
        </pc:spChg>
      </pc:sldChg>
      <pc:sldChg chg="modSp add mod ord">
        <pc:chgData name="Japan Sun Shubin" userId="90e3a638bb69b60f" providerId="LiveId" clId="{7C8623E0-A6C6-492A-9326-CD9BCF415888}" dt="2022-03-17T09:37:24.611" v="4991" actId="20577"/>
        <pc:sldMkLst>
          <pc:docMk/>
          <pc:sldMk cId="3972909777" sldId="757"/>
        </pc:sldMkLst>
        <pc:spChg chg="mod">
          <ac:chgData name="Japan Sun Shubin" userId="90e3a638bb69b60f" providerId="LiveId" clId="{7C8623E0-A6C6-492A-9326-CD9BCF415888}" dt="2022-03-17T09:37:24.611" v="4991" actId="20577"/>
          <ac:spMkLst>
            <pc:docMk/>
            <pc:sldMk cId="3972909777" sldId="757"/>
            <ac:spMk id="7" creationId="{F20B7540-0FDB-4E7E-BE51-B7EC1DCC64EB}"/>
          </ac:spMkLst>
        </pc:spChg>
      </pc:sldChg>
      <pc:sldChg chg="modSp new mod">
        <pc:chgData name="Japan Sun Shubin" userId="90e3a638bb69b60f" providerId="LiveId" clId="{7C8623E0-A6C6-492A-9326-CD9BCF415888}" dt="2022-03-18T06:11:12.040" v="5205"/>
        <pc:sldMkLst>
          <pc:docMk/>
          <pc:sldMk cId="1622630342" sldId="758"/>
        </pc:sldMkLst>
        <pc:spChg chg="mod">
          <ac:chgData name="Japan Sun Shubin" userId="90e3a638bb69b60f" providerId="LiveId" clId="{7C8623E0-A6C6-492A-9326-CD9BCF415888}" dt="2022-03-18T06:11:12.040" v="5205"/>
          <ac:spMkLst>
            <pc:docMk/>
            <pc:sldMk cId="1622630342" sldId="758"/>
            <ac:spMk id="3" creationId="{D3FC95F3-79D6-46AC-AED5-2E8D6DFA9557}"/>
          </ac:spMkLst>
        </pc:spChg>
      </pc:sldChg>
      <pc:sldChg chg="add">
        <pc:chgData name="Japan Sun Shubin" userId="90e3a638bb69b60f" providerId="LiveId" clId="{7C8623E0-A6C6-492A-9326-CD9BCF415888}" dt="2022-03-18T06:55:23.102" v="5218"/>
        <pc:sldMkLst>
          <pc:docMk/>
          <pc:sldMk cId="753496822" sldId="759"/>
        </pc:sldMkLst>
      </pc:sldChg>
      <pc:sldChg chg="add">
        <pc:chgData name="Japan Sun Shubin" userId="90e3a638bb69b60f" providerId="LiveId" clId="{7C8623E0-A6C6-492A-9326-CD9BCF415888}" dt="2022-03-18T06:55:35.295" v="5219"/>
        <pc:sldMkLst>
          <pc:docMk/>
          <pc:sldMk cId="164567331" sldId="760"/>
        </pc:sldMkLst>
      </pc:sldChg>
      <pc:sldChg chg="addSp delSp modSp new mod modClrScheme chgLayout modNotesTx">
        <pc:chgData name="Japan Sun Shubin" userId="90e3a638bb69b60f" providerId="LiveId" clId="{7C8623E0-A6C6-492A-9326-CD9BCF415888}" dt="2022-03-19T05:43:31.651" v="5565" actId="12"/>
        <pc:sldMkLst>
          <pc:docMk/>
          <pc:sldMk cId="1119227766" sldId="761"/>
        </pc:sldMkLst>
        <pc:spChg chg="del mod ord">
          <ac:chgData name="Japan Sun Shubin" userId="90e3a638bb69b60f" providerId="LiveId" clId="{7C8623E0-A6C6-492A-9326-CD9BCF415888}" dt="2022-03-19T05:37:59.903" v="5233" actId="700"/>
          <ac:spMkLst>
            <pc:docMk/>
            <pc:sldMk cId="1119227766" sldId="761"/>
            <ac:spMk id="2" creationId="{46409D41-2360-444A-A026-008639E44C09}"/>
          </ac:spMkLst>
        </pc:spChg>
        <pc:spChg chg="del mod ord">
          <ac:chgData name="Japan Sun Shubin" userId="90e3a638bb69b60f" providerId="LiveId" clId="{7C8623E0-A6C6-492A-9326-CD9BCF415888}" dt="2022-03-19T05:37:59.903" v="5233" actId="700"/>
          <ac:spMkLst>
            <pc:docMk/>
            <pc:sldMk cId="1119227766" sldId="761"/>
            <ac:spMk id="3" creationId="{2D82D446-785F-49E2-9618-5719B8D93811}"/>
          </ac:spMkLst>
        </pc:spChg>
        <pc:spChg chg="mod ord">
          <ac:chgData name="Japan Sun Shubin" userId="90e3a638bb69b60f" providerId="LiveId" clId="{7C8623E0-A6C6-492A-9326-CD9BCF415888}" dt="2022-03-19T05:37:59.903" v="5233" actId="700"/>
          <ac:spMkLst>
            <pc:docMk/>
            <pc:sldMk cId="1119227766" sldId="761"/>
            <ac:spMk id="4" creationId="{6854F171-C646-422B-8D7D-C9662F6B0ADB}"/>
          </ac:spMkLst>
        </pc:spChg>
        <pc:spChg chg="mod ord">
          <ac:chgData name="Japan Sun Shubin" userId="90e3a638bb69b60f" providerId="LiveId" clId="{7C8623E0-A6C6-492A-9326-CD9BCF415888}" dt="2022-03-19T05:37:59.903" v="5233" actId="700"/>
          <ac:spMkLst>
            <pc:docMk/>
            <pc:sldMk cId="1119227766" sldId="761"/>
            <ac:spMk id="5" creationId="{15641622-36D4-4A31-830A-53D8FC1264A5}"/>
          </ac:spMkLst>
        </pc:spChg>
        <pc:spChg chg="add mod ord">
          <ac:chgData name="Japan Sun Shubin" userId="90e3a638bb69b60f" providerId="LiveId" clId="{7C8623E0-A6C6-492A-9326-CD9BCF415888}" dt="2022-03-19T05:38:03.538" v="5238" actId="20577"/>
          <ac:spMkLst>
            <pc:docMk/>
            <pc:sldMk cId="1119227766" sldId="761"/>
            <ac:spMk id="6" creationId="{7356468F-8A66-4D56-9AE0-D81905BA9203}"/>
          </ac:spMkLst>
        </pc:spChg>
        <pc:spChg chg="add mod ord">
          <ac:chgData name="Japan Sun Shubin" userId="90e3a638bb69b60f" providerId="LiveId" clId="{7C8623E0-A6C6-492A-9326-CD9BCF415888}" dt="2022-03-19T05:40:26.191" v="5419" actId="21"/>
          <ac:spMkLst>
            <pc:docMk/>
            <pc:sldMk cId="1119227766" sldId="761"/>
            <ac:spMk id="7" creationId="{4F7E5B30-92CC-44BB-9041-64C8AB062C94}"/>
          </ac:spMkLst>
        </pc:spChg>
      </pc:sldChg>
      <pc:sldChg chg="delSp modSp add del mod modClrScheme chgLayout">
        <pc:chgData name="Japan Sun Shubin" userId="90e3a638bb69b60f" providerId="LiveId" clId="{7C8623E0-A6C6-492A-9326-CD9BCF415888}" dt="2022-03-18T07:08:59.277" v="5231" actId="2696"/>
        <pc:sldMkLst>
          <pc:docMk/>
          <pc:sldMk cId="3770383841" sldId="761"/>
        </pc:sldMkLst>
        <pc:spChg chg="mod ord">
          <ac:chgData name="Japan Sun Shubin" userId="90e3a638bb69b60f" providerId="LiveId" clId="{7C8623E0-A6C6-492A-9326-CD9BCF415888}" dt="2022-03-18T07:08:42.163" v="5230"/>
          <ac:spMkLst>
            <pc:docMk/>
            <pc:sldMk cId="3770383841" sldId="761"/>
            <ac:spMk id="2" creationId="{D46CF561-5893-4496-B6B5-BD79977C6CEE}"/>
          </ac:spMkLst>
        </pc:spChg>
        <pc:spChg chg="del">
          <ac:chgData name="Japan Sun Shubin" userId="90e3a638bb69b60f" providerId="LiveId" clId="{7C8623E0-A6C6-492A-9326-CD9BCF415888}" dt="2022-03-18T07:08:19.656" v="5229" actId="478"/>
          <ac:spMkLst>
            <pc:docMk/>
            <pc:sldMk cId="3770383841" sldId="761"/>
            <ac:spMk id="4" creationId="{E1993B32-AF2F-4126-95FC-398B95AB74F1}"/>
          </ac:spMkLst>
        </pc:spChg>
      </pc:sldChg>
    </pc:docChg>
  </pc:docChgLst>
  <pc:docChgLst>
    <pc:chgData name="Publish Sun Shubin" userId="80244614d81fa6b2" providerId="LiveId" clId="{FE992D0F-F4D7-4AF4-B97F-C3638BF06B92}"/>
    <pc:docChg chg="undo custSel addSld delSld modSld modSection">
      <pc:chgData name="Publish Sun Shubin" userId="80244614d81fa6b2" providerId="LiveId" clId="{FE992D0F-F4D7-4AF4-B97F-C3638BF06B92}" dt="2022-07-12T01:32:03.214" v="352" actId="20577"/>
      <pc:docMkLst>
        <pc:docMk/>
      </pc:docMkLst>
      <pc:sldChg chg="addSp modSp mod">
        <pc:chgData name="Publish Sun Shubin" userId="80244614d81fa6b2" providerId="LiveId" clId="{FE992D0F-F4D7-4AF4-B97F-C3638BF06B92}" dt="2022-07-01T07:11:08.739" v="107" actId="20577"/>
        <pc:sldMkLst>
          <pc:docMk/>
          <pc:sldMk cId="3455971122" sldId="685"/>
        </pc:sldMkLst>
        <pc:spChg chg="add mod">
          <ac:chgData name="Publish Sun Shubin" userId="80244614d81fa6b2" providerId="LiveId" clId="{FE992D0F-F4D7-4AF4-B97F-C3638BF06B92}" dt="2022-07-01T07:11:08.739" v="107" actId="20577"/>
          <ac:spMkLst>
            <pc:docMk/>
            <pc:sldMk cId="3455971122" sldId="685"/>
            <ac:spMk id="6" creationId="{72679369-A4BE-F9B0-51B9-6EA0F578C96F}"/>
          </ac:spMkLst>
        </pc:spChg>
      </pc:sldChg>
      <pc:sldChg chg="modSp mod">
        <pc:chgData name="Publish Sun Shubin" userId="80244614d81fa6b2" providerId="LiveId" clId="{FE992D0F-F4D7-4AF4-B97F-C3638BF06B92}" dt="2022-07-01T07:10:14.761" v="47" actId="20577"/>
        <pc:sldMkLst>
          <pc:docMk/>
          <pc:sldMk cId="1366593908" sldId="689"/>
        </pc:sldMkLst>
        <pc:spChg chg="mod">
          <ac:chgData name="Publish Sun Shubin" userId="80244614d81fa6b2" providerId="LiveId" clId="{FE992D0F-F4D7-4AF4-B97F-C3638BF06B92}" dt="2022-07-01T07:10:14.761" v="47" actId="20577"/>
          <ac:spMkLst>
            <pc:docMk/>
            <pc:sldMk cId="1366593908" sldId="689"/>
            <ac:spMk id="7" creationId="{7C49363E-C884-4080-9A56-97F81C79E874}"/>
          </ac:spMkLst>
        </pc:spChg>
      </pc:sldChg>
      <pc:sldChg chg="modSp mod">
        <pc:chgData name="Publish Sun Shubin" userId="80244614d81fa6b2" providerId="LiveId" clId="{FE992D0F-F4D7-4AF4-B97F-C3638BF06B92}" dt="2022-07-01T07:16:24.249" v="175" actId="255"/>
        <pc:sldMkLst>
          <pc:docMk/>
          <pc:sldMk cId="216839536" sldId="768"/>
        </pc:sldMkLst>
        <pc:spChg chg="mod">
          <ac:chgData name="Publish Sun Shubin" userId="80244614d81fa6b2" providerId="LiveId" clId="{FE992D0F-F4D7-4AF4-B97F-C3638BF06B92}" dt="2022-07-01T07:16:24.249" v="175" actId="255"/>
          <ac:spMkLst>
            <pc:docMk/>
            <pc:sldMk cId="216839536" sldId="768"/>
            <ac:spMk id="9" creationId="{B6F50BBF-DBE8-4F0A-B6A4-560DC3E7DBD2}"/>
          </ac:spMkLst>
        </pc:spChg>
      </pc:sldChg>
      <pc:sldChg chg="modSp mod">
        <pc:chgData name="Publish Sun Shubin" userId="80244614d81fa6b2" providerId="LiveId" clId="{FE992D0F-F4D7-4AF4-B97F-C3638BF06B92}" dt="2022-07-12T01:32:03.214" v="352" actId="20577"/>
        <pc:sldMkLst>
          <pc:docMk/>
          <pc:sldMk cId="209755259" sldId="787"/>
        </pc:sldMkLst>
        <pc:spChg chg="mod">
          <ac:chgData name="Publish Sun Shubin" userId="80244614d81fa6b2" providerId="LiveId" clId="{FE992D0F-F4D7-4AF4-B97F-C3638BF06B92}" dt="2022-07-12T01:32:03.214" v="352" actId="20577"/>
          <ac:spMkLst>
            <pc:docMk/>
            <pc:sldMk cId="209755259" sldId="787"/>
            <ac:spMk id="5" creationId="{780F6F50-18AE-4192-9BDA-97B20607E6AB}"/>
          </ac:spMkLst>
        </pc:spChg>
      </pc:sldChg>
      <pc:sldChg chg="addSp modSp mod">
        <pc:chgData name="Publish Sun Shubin" userId="80244614d81fa6b2" providerId="LiveId" clId="{FE992D0F-F4D7-4AF4-B97F-C3638BF06B92}" dt="2022-06-21T10:00:15.854" v="5" actId="1076"/>
        <pc:sldMkLst>
          <pc:docMk/>
          <pc:sldMk cId="2308316822" sldId="788"/>
        </pc:sldMkLst>
        <pc:spChg chg="add mod">
          <ac:chgData name="Publish Sun Shubin" userId="80244614d81fa6b2" providerId="LiveId" clId="{FE992D0F-F4D7-4AF4-B97F-C3638BF06B92}" dt="2022-06-21T10:00:00.151" v="3" actId="20577"/>
          <ac:spMkLst>
            <pc:docMk/>
            <pc:sldMk cId="2308316822" sldId="788"/>
            <ac:spMk id="3" creationId="{2C89337C-E676-4F11-4629-3FC2B1D37193}"/>
          </ac:spMkLst>
        </pc:spChg>
        <pc:spChg chg="add mod">
          <ac:chgData name="Publish Sun Shubin" userId="80244614d81fa6b2" providerId="LiveId" clId="{FE992D0F-F4D7-4AF4-B97F-C3638BF06B92}" dt="2022-06-21T10:00:15.854" v="5" actId="1076"/>
          <ac:spMkLst>
            <pc:docMk/>
            <pc:sldMk cId="2308316822" sldId="788"/>
            <ac:spMk id="27" creationId="{6D3BA027-8E49-D1AF-B1A6-F2C50EDA89C2}"/>
          </ac:spMkLst>
        </pc:spChg>
      </pc:sldChg>
      <pc:sldChg chg="modSp add mod">
        <pc:chgData name="Publish Sun Shubin" userId="80244614d81fa6b2" providerId="LiveId" clId="{FE992D0F-F4D7-4AF4-B97F-C3638BF06B92}" dt="2022-07-01T07:22:24.417" v="261" actId="6549"/>
        <pc:sldMkLst>
          <pc:docMk/>
          <pc:sldMk cId="697357388" sldId="789"/>
        </pc:sldMkLst>
        <pc:spChg chg="mod">
          <ac:chgData name="Publish Sun Shubin" userId="80244614d81fa6b2" providerId="LiveId" clId="{FE992D0F-F4D7-4AF4-B97F-C3638BF06B92}" dt="2022-07-01T07:18:04.288" v="198" actId="20577"/>
          <ac:spMkLst>
            <pc:docMk/>
            <pc:sldMk cId="697357388" sldId="789"/>
            <ac:spMk id="2" creationId="{045EE9FD-58F6-48F5-9C2C-C7EFDD12F977}"/>
          </ac:spMkLst>
        </pc:spChg>
        <pc:spChg chg="mod">
          <ac:chgData name="Publish Sun Shubin" userId="80244614d81fa6b2" providerId="LiveId" clId="{FE992D0F-F4D7-4AF4-B97F-C3638BF06B92}" dt="2022-07-01T07:22:24.417" v="261" actId="6549"/>
          <ac:spMkLst>
            <pc:docMk/>
            <pc:sldMk cId="697357388" sldId="789"/>
            <ac:spMk id="3" creationId="{98D07782-ADB6-407E-B9E6-ACEA97708E2B}"/>
          </ac:spMkLst>
        </pc:spChg>
      </pc:sldChg>
      <pc:sldChg chg="modSp add del mod">
        <pc:chgData name="Publish Sun Shubin" userId="80244614d81fa6b2" providerId="LiveId" clId="{FE992D0F-F4D7-4AF4-B97F-C3638BF06B92}" dt="2022-07-01T07:12:10.984" v="174" actId="2890"/>
        <pc:sldMkLst>
          <pc:docMk/>
          <pc:sldMk cId="2944402386" sldId="789"/>
        </pc:sldMkLst>
        <pc:spChg chg="mod">
          <ac:chgData name="Publish Sun Shubin" userId="80244614d81fa6b2" providerId="LiveId" clId="{FE992D0F-F4D7-4AF4-B97F-C3638BF06B92}" dt="2022-07-01T07:12:09.904" v="173" actId="20577"/>
          <ac:spMkLst>
            <pc:docMk/>
            <pc:sldMk cId="2944402386" sldId="789"/>
            <ac:spMk id="2" creationId="{B943D794-4F98-4339-9A9F-8C58F41257D1}"/>
          </ac:spMkLst>
        </pc:spChg>
      </pc:sldChg>
      <pc:sldChg chg="modSp add mod">
        <pc:chgData name="Publish Sun Shubin" userId="80244614d81fa6b2" providerId="LiveId" clId="{FE992D0F-F4D7-4AF4-B97F-C3638BF06B92}" dt="2022-07-01T07:24:09.040" v="295" actId="6549"/>
        <pc:sldMkLst>
          <pc:docMk/>
          <pc:sldMk cId="3381284630" sldId="790"/>
        </pc:sldMkLst>
        <pc:spChg chg="mod">
          <ac:chgData name="Publish Sun Shubin" userId="80244614d81fa6b2" providerId="LiveId" clId="{FE992D0F-F4D7-4AF4-B97F-C3638BF06B92}" dt="2022-07-01T07:24:09.040" v="295" actId="6549"/>
          <ac:spMkLst>
            <pc:docMk/>
            <pc:sldMk cId="3381284630" sldId="790"/>
            <ac:spMk id="3" creationId="{98D07782-ADB6-407E-B9E6-ACEA97708E2B}"/>
          </ac:spMkLst>
        </pc:spChg>
      </pc:sldChg>
    </pc:docChg>
  </pc:docChgLst>
  <pc:docChgLst>
    <pc:chgData name="Japan Sun Shubin" userId="90e3a638bb69b60f" providerId="LiveId" clId="{4D64282D-D78B-40FE-BE56-34AC57F52873}"/>
    <pc:docChg chg="undo custSel addSld delSld modSld sldOrd addSection delSection modSection">
      <pc:chgData name="Japan Sun Shubin" userId="90e3a638bb69b60f" providerId="LiveId" clId="{4D64282D-D78B-40FE-BE56-34AC57F52873}" dt="2022-03-08T04:55:35.660" v="4415" actId="20577"/>
      <pc:docMkLst>
        <pc:docMk/>
      </pc:docMkLst>
      <pc:sldChg chg="modSp mod">
        <pc:chgData name="Japan Sun Shubin" userId="90e3a638bb69b60f" providerId="LiveId" clId="{4D64282D-D78B-40FE-BE56-34AC57F52873}" dt="2022-03-08T03:31:30.331" v="3484" actId="14100"/>
        <pc:sldMkLst>
          <pc:docMk/>
          <pc:sldMk cId="10852718" sldId="256"/>
        </pc:sldMkLst>
        <pc:spChg chg="mod">
          <ac:chgData name="Japan Sun Shubin" userId="90e3a638bb69b60f" providerId="LiveId" clId="{4D64282D-D78B-40FE-BE56-34AC57F52873}" dt="2022-03-08T03:31:30.331" v="3484" actId="14100"/>
          <ac:spMkLst>
            <pc:docMk/>
            <pc:sldMk cId="10852718" sldId="256"/>
            <ac:spMk id="2" creationId="{9A1C99BE-3E28-400E-BC52-10239D2242E0}"/>
          </ac:spMkLst>
        </pc:spChg>
        <pc:spChg chg="mod">
          <ac:chgData name="Japan Sun Shubin" userId="90e3a638bb69b60f" providerId="LiveId" clId="{4D64282D-D78B-40FE-BE56-34AC57F52873}" dt="2022-03-08T03:21:38.913" v="3070" actId="2711"/>
          <ac:spMkLst>
            <pc:docMk/>
            <pc:sldMk cId="10852718" sldId="256"/>
            <ac:spMk id="13" creationId="{C6613B40-B514-4C6B-B151-FA8A013F18EF}"/>
          </ac:spMkLst>
        </pc:spChg>
      </pc:sldChg>
      <pc:sldChg chg="addSp delSp modSp mod modNotesTx">
        <pc:chgData name="Japan Sun Shubin" userId="90e3a638bb69b60f" providerId="LiveId" clId="{4D64282D-D78B-40FE-BE56-34AC57F52873}" dt="2022-03-08T04:54:21.913" v="4389" actId="1076"/>
        <pc:sldMkLst>
          <pc:docMk/>
          <pc:sldMk cId="2717961942" sldId="259"/>
        </pc:sldMkLst>
        <pc:spChg chg="mod">
          <ac:chgData name="Japan Sun Shubin" userId="90e3a638bb69b60f" providerId="LiveId" clId="{4D64282D-D78B-40FE-BE56-34AC57F52873}" dt="2022-03-08T04:21:39.161" v="4194" actId="20577"/>
          <ac:spMkLst>
            <pc:docMk/>
            <pc:sldMk cId="2717961942" sldId="259"/>
            <ac:spMk id="4" creationId="{94AA7B25-2728-4E67-8C6E-79D1AD07BC89}"/>
          </ac:spMkLst>
        </pc:spChg>
        <pc:spChg chg="mod">
          <ac:chgData name="Japan Sun Shubin" userId="90e3a638bb69b60f" providerId="LiveId" clId="{4D64282D-D78B-40FE-BE56-34AC57F52873}" dt="2022-03-08T04:40:23.601" v="4247" actId="20577"/>
          <ac:spMkLst>
            <pc:docMk/>
            <pc:sldMk cId="2717961942" sldId="259"/>
            <ac:spMk id="6" creationId="{B732022A-85F2-4668-9449-09078B700FB7}"/>
          </ac:spMkLst>
        </pc:spChg>
        <pc:spChg chg="mod">
          <ac:chgData name="Japan Sun Shubin" userId="90e3a638bb69b60f" providerId="LiveId" clId="{4D64282D-D78B-40FE-BE56-34AC57F52873}" dt="2022-03-08T04:44:40.904" v="4320" actId="14100"/>
          <ac:spMkLst>
            <pc:docMk/>
            <pc:sldMk cId="2717961942" sldId="259"/>
            <ac:spMk id="7" creationId="{5AB1EDEA-9F40-45CB-A550-BB8BFAF93B7B}"/>
          </ac:spMkLst>
        </pc:spChg>
        <pc:spChg chg="mod">
          <ac:chgData name="Japan Sun Shubin" userId="90e3a638bb69b60f" providerId="LiveId" clId="{4D64282D-D78B-40FE-BE56-34AC57F52873}" dt="2022-03-08T04:30:22.378" v="4214" actId="20577"/>
          <ac:spMkLst>
            <pc:docMk/>
            <pc:sldMk cId="2717961942" sldId="259"/>
            <ac:spMk id="12" creationId="{D0F1B085-08B7-43AF-BDE9-E1AC2CF1FB33}"/>
          </ac:spMkLst>
        </pc:spChg>
        <pc:spChg chg="mod">
          <ac:chgData name="Japan Sun Shubin" userId="90e3a638bb69b60f" providerId="LiveId" clId="{4D64282D-D78B-40FE-BE56-34AC57F52873}" dt="2022-03-08T04:46:41.465" v="4358" actId="14100"/>
          <ac:spMkLst>
            <pc:docMk/>
            <pc:sldMk cId="2717961942" sldId="259"/>
            <ac:spMk id="31" creationId="{C87F9C5D-BA1E-4A8B-82EE-AB4CCD290CEB}"/>
          </ac:spMkLst>
        </pc:spChg>
        <pc:spChg chg="mod">
          <ac:chgData name="Japan Sun Shubin" userId="90e3a638bb69b60f" providerId="LiveId" clId="{4D64282D-D78B-40FE-BE56-34AC57F52873}" dt="2022-03-08T04:44:46.040" v="4321" actId="14100"/>
          <ac:spMkLst>
            <pc:docMk/>
            <pc:sldMk cId="2717961942" sldId="259"/>
            <ac:spMk id="35" creationId="{87A73663-3912-41A4-B22E-BF8B94A5B9D3}"/>
          </ac:spMkLst>
        </pc:spChg>
        <pc:spChg chg="mod">
          <ac:chgData name="Japan Sun Shubin" userId="90e3a638bb69b60f" providerId="LiveId" clId="{4D64282D-D78B-40FE-BE56-34AC57F52873}" dt="2022-03-08T04:46:18.152" v="4337"/>
          <ac:spMkLst>
            <pc:docMk/>
            <pc:sldMk cId="2717961942" sldId="259"/>
            <ac:spMk id="43" creationId="{64803CE8-CE3E-46F7-94E7-3D73143AA731}"/>
          </ac:spMkLst>
        </pc:spChg>
        <pc:spChg chg="add mod">
          <ac:chgData name="Japan Sun Shubin" userId="90e3a638bb69b60f" providerId="LiveId" clId="{4D64282D-D78B-40FE-BE56-34AC57F52873}" dt="2022-03-08T04:47:40.401" v="4364" actId="1076"/>
          <ac:spMkLst>
            <pc:docMk/>
            <pc:sldMk cId="2717961942" sldId="259"/>
            <ac:spMk id="60" creationId="{AAE5913E-E9CA-4E98-936E-74572886014A}"/>
          </ac:spMkLst>
        </pc:spChg>
        <pc:spChg chg="del">
          <ac:chgData name="Japan Sun Shubin" userId="90e3a638bb69b60f" providerId="LiveId" clId="{4D64282D-D78B-40FE-BE56-34AC57F52873}" dt="2022-03-08T04:52:58.072" v="4365" actId="478"/>
          <ac:spMkLst>
            <pc:docMk/>
            <pc:sldMk cId="2717961942" sldId="259"/>
            <ac:spMk id="61" creationId="{553DF769-E949-4352-B7E2-EDE4640ABEAC}"/>
          </ac:spMkLst>
        </pc:spChg>
        <pc:spChg chg="mod">
          <ac:chgData name="Japan Sun Shubin" userId="90e3a638bb69b60f" providerId="LiveId" clId="{4D64282D-D78B-40FE-BE56-34AC57F52873}" dt="2022-03-08T04:44:32.856" v="4319" actId="14100"/>
          <ac:spMkLst>
            <pc:docMk/>
            <pc:sldMk cId="2717961942" sldId="259"/>
            <ac:spMk id="64" creationId="{45D12CF2-0CD7-4AF1-92E2-DA0B0E61D6BF}"/>
          </ac:spMkLst>
        </pc:spChg>
        <pc:spChg chg="mod">
          <ac:chgData name="Japan Sun Shubin" userId="90e3a638bb69b60f" providerId="LiveId" clId="{4D64282D-D78B-40FE-BE56-34AC57F52873}" dt="2022-03-08T04:40:12.178" v="4226" actId="20577"/>
          <ac:spMkLst>
            <pc:docMk/>
            <pc:sldMk cId="2717961942" sldId="259"/>
            <ac:spMk id="66" creationId="{F4645365-94A6-4586-8E00-D15C5C018F14}"/>
          </ac:spMkLst>
        </pc:spChg>
        <pc:spChg chg="mod">
          <ac:chgData name="Japan Sun Shubin" userId="90e3a638bb69b60f" providerId="LiveId" clId="{4D64282D-D78B-40FE-BE56-34AC57F52873}" dt="2022-03-08T04:44:58.047" v="4335" actId="14100"/>
          <ac:spMkLst>
            <pc:docMk/>
            <pc:sldMk cId="2717961942" sldId="259"/>
            <ac:spMk id="72" creationId="{D6CCD600-2C00-48F4-B626-161F7D855123}"/>
          </ac:spMkLst>
        </pc:spChg>
        <pc:spChg chg="mod">
          <ac:chgData name="Japan Sun Shubin" userId="90e3a638bb69b60f" providerId="LiveId" clId="{4D64282D-D78B-40FE-BE56-34AC57F52873}" dt="2022-03-08T04:46:34.360" v="4356" actId="14100"/>
          <ac:spMkLst>
            <pc:docMk/>
            <pc:sldMk cId="2717961942" sldId="259"/>
            <ac:spMk id="75" creationId="{95EEEC9C-7464-4633-8C3D-04513475D7A2}"/>
          </ac:spMkLst>
        </pc:spChg>
        <pc:spChg chg="add mod">
          <ac:chgData name="Japan Sun Shubin" userId="90e3a638bb69b60f" providerId="LiveId" clId="{4D64282D-D78B-40FE-BE56-34AC57F52873}" dt="2022-03-08T04:47:05.058" v="4360" actId="1076"/>
          <ac:spMkLst>
            <pc:docMk/>
            <pc:sldMk cId="2717961942" sldId="259"/>
            <ac:spMk id="77" creationId="{1EF26B1A-F6CC-439D-A1F2-9C674E8114BC}"/>
          </ac:spMkLst>
        </pc:spChg>
        <pc:spChg chg="mod">
          <ac:chgData name="Japan Sun Shubin" userId="90e3a638bb69b60f" providerId="LiveId" clId="{4D64282D-D78B-40FE-BE56-34AC57F52873}" dt="2022-03-08T04:53:09.397" v="4369" actId="14100"/>
          <ac:spMkLst>
            <pc:docMk/>
            <pc:sldMk cId="2717961942" sldId="259"/>
            <ac:spMk id="78" creationId="{323CAB79-A3AD-4FC4-88EC-BF3B954AD720}"/>
          </ac:spMkLst>
        </pc:spChg>
        <pc:spChg chg="mod">
          <ac:chgData name="Japan Sun Shubin" userId="90e3a638bb69b60f" providerId="LiveId" clId="{4D64282D-D78B-40FE-BE56-34AC57F52873}" dt="2022-03-08T04:53:13.369" v="4370" actId="14100"/>
          <ac:spMkLst>
            <pc:docMk/>
            <pc:sldMk cId="2717961942" sldId="259"/>
            <ac:spMk id="79" creationId="{52B8D414-44E7-4D88-A007-A5B1921F3C26}"/>
          </ac:spMkLst>
        </pc:spChg>
        <pc:spChg chg="del">
          <ac:chgData name="Japan Sun Shubin" userId="90e3a638bb69b60f" providerId="LiveId" clId="{4D64282D-D78B-40FE-BE56-34AC57F52873}" dt="2022-03-08T04:53:00.250" v="4366" actId="478"/>
          <ac:spMkLst>
            <pc:docMk/>
            <pc:sldMk cId="2717961942" sldId="259"/>
            <ac:spMk id="84" creationId="{D09F0FC3-9AD8-489B-99D0-064683B33047}"/>
          </ac:spMkLst>
        </pc:spChg>
        <pc:spChg chg="add mod">
          <ac:chgData name="Japan Sun Shubin" userId="90e3a638bb69b60f" providerId="LiveId" clId="{4D64282D-D78B-40FE-BE56-34AC57F52873}" dt="2022-03-08T04:53:32.530" v="4382" actId="20577"/>
          <ac:spMkLst>
            <pc:docMk/>
            <pc:sldMk cId="2717961942" sldId="259"/>
            <ac:spMk id="96" creationId="{C186166C-7DE7-43A6-910C-0574A0C7AC5B}"/>
          </ac:spMkLst>
        </pc:spChg>
        <pc:spChg chg="mod">
          <ac:chgData name="Japan Sun Shubin" userId="90e3a638bb69b60f" providerId="LiveId" clId="{4D64282D-D78B-40FE-BE56-34AC57F52873}" dt="2022-03-08T04:54:21.913" v="4389" actId="1076"/>
          <ac:spMkLst>
            <pc:docMk/>
            <pc:sldMk cId="2717961942" sldId="259"/>
            <ac:spMk id="97" creationId="{7281A289-AC00-4073-92CF-8B4E0D7A37D0}"/>
          </ac:spMkLst>
        </pc:spChg>
        <pc:spChg chg="mod">
          <ac:chgData name="Japan Sun Shubin" userId="90e3a638bb69b60f" providerId="LiveId" clId="{4D64282D-D78B-40FE-BE56-34AC57F52873}" dt="2022-03-08T04:40:18.395" v="4238" actId="20577"/>
          <ac:spMkLst>
            <pc:docMk/>
            <pc:sldMk cId="2717961942" sldId="259"/>
            <ac:spMk id="143" creationId="{9A8159C6-C67E-4D0C-BE3C-0556C7D4AF0A}"/>
          </ac:spMkLst>
        </pc:spChg>
        <pc:cxnChg chg="mod">
          <ac:chgData name="Japan Sun Shubin" userId="90e3a638bb69b60f" providerId="LiveId" clId="{4D64282D-D78B-40FE-BE56-34AC57F52873}" dt="2022-03-08T04:44:40.904" v="4320" actId="14100"/>
          <ac:cxnSpMkLst>
            <pc:docMk/>
            <pc:sldMk cId="2717961942" sldId="259"/>
            <ac:cxnSpMk id="15" creationId="{20DD6D47-6149-4508-9885-55D574D17421}"/>
          </ac:cxnSpMkLst>
        </pc:cxnChg>
        <pc:cxnChg chg="mod">
          <ac:chgData name="Japan Sun Shubin" userId="90e3a638bb69b60f" providerId="LiveId" clId="{4D64282D-D78B-40FE-BE56-34AC57F52873}" dt="2022-03-08T04:44:46.040" v="4321" actId="14100"/>
          <ac:cxnSpMkLst>
            <pc:docMk/>
            <pc:sldMk cId="2717961942" sldId="259"/>
            <ac:cxnSpMk id="22" creationId="{766C66FB-E308-4BCA-AD41-2A40BB2FC76B}"/>
          </ac:cxnSpMkLst>
        </pc:cxnChg>
        <pc:cxnChg chg="mod">
          <ac:chgData name="Japan Sun Shubin" userId="90e3a638bb69b60f" providerId="LiveId" clId="{4D64282D-D78B-40FE-BE56-34AC57F52873}" dt="2022-03-08T04:54:21.913" v="4389" actId="1076"/>
          <ac:cxnSpMkLst>
            <pc:docMk/>
            <pc:sldMk cId="2717961942" sldId="259"/>
            <ac:cxnSpMk id="29" creationId="{F80D418B-288F-4270-9F8A-423B80548D26}"/>
          </ac:cxnSpMkLst>
        </pc:cxnChg>
        <pc:cxnChg chg="add mod">
          <ac:chgData name="Japan Sun Shubin" userId="90e3a638bb69b60f" providerId="LiveId" clId="{4D64282D-D78B-40FE-BE56-34AC57F52873}" dt="2022-03-08T04:54:21.913" v="4389" actId="1076"/>
          <ac:cxnSpMkLst>
            <pc:docMk/>
            <pc:sldMk cId="2717961942" sldId="259"/>
            <ac:cxnSpMk id="33" creationId="{DC1C64D5-87AD-4B62-9E61-D436D6128D55}"/>
          </ac:cxnSpMkLst>
        </pc:cxnChg>
        <pc:cxnChg chg="mod">
          <ac:chgData name="Japan Sun Shubin" userId="90e3a638bb69b60f" providerId="LiveId" clId="{4D64282D-D78B-40FE-BE56-34AC57F52873}" dt="2022-03-08T04:30:22.019" v="4213" actId="20577"/>
          <ac:cxnSpMkLst>
            <pc:docMk/>
            <pc:sldMk cId="2717961942" sldId="259"/>
            <ac:cxnSpMk id="34" creationId="{B5B76E6B-BF2D-452F-BBB5-38D838D91922}"/>
          </ac:cxnSpMkLst>
        </pc:cxnChg>
        <pc:cxnChg chg="mod">
          <ac:chgData name="Japan Sun Shubin" userId="90e3a638bb69b60f" providerId="LiveId" clId="{4D64282D-D78B-40FE-BE56-34AC57F52873}" dt="2022-03-08T04:47:05.058" v="4360" actId="1076"/>
          <ac:cxnSpMkLst>
            <pc:docMk/>
            <pc:sldMk cId="2717961942" sldId="259"/>
            <ac:cxnSpMk id="47" creationId="{6EF53AD3-3F95-4747-98C2-B86E21DD4D93}"/>
          </ac:cxnSpMkLst>
        </pc:cxnChg>
        <pc:cxnChg chg="mod">
          <ac:chgData name="Japan Sun Shubin" userId="90e3a638bb69b60f" providerId="LiveId" clId="{4D64282D-D78B-40FE-BE56-34AC57F52873}" dt="2022-03-08T04:54:21.913" v="4389" actId="1076"/>
          <ac:cxnSpMkLst>
            <pc:docMk/>
            <pc:sldMk cId="2717961942" sldId="259"/>
            <ac:cxnSpMk id="52" creationId="{25FD25D6-406E-48CC-86BD-3AD2F8D253E4}"/>
          </ac:cxnSpMkLst>
        </pc:cxnChg>
        <pc:cxnChg chg="mod">
          <ac:chgData name="Japan Sun Shubin" userId="90e3a638bb69b60f" providerId="LiveId" clId="{4D64282D-D78B-40FE-BE56-34AC57F52873}" dt="2022-03-08T04:54:21.913" v="4389" actId="1076"/>
          <ac:cxnSpMkLst>
            <pc:docMk/>
            <pc:sldMk cId="2717961942" sldId="259"/>
            <ac:cxnSpMk id="62" creationId="{83559981-9AD0-4D86-889B-8C62560C1BF9}"/>
          </ac:cxnSpMkLst>
        </pc:cxnChg>
        <pc:cxnChg chg="del mod">
          <ac:chgData name="Japan Sun Shubin" userId="90e3a638bb69b60f" providerId="LiveId" clId="{4D64282D-D78B-40FE-BE56-34AC57F52873}" dt="2022-03-08T04:53:02.647" v="4367" actId="478"/>
          <ac:cxnSpMkLst>
            <pc:docMk/>
            <pc:sldMk cId="2717961942" sldId="259"/>
            <ac:cxnSpMk id="63" creationId="{4CEFC481-664F-4C41-A3FB-931453B985FD}"/>
          </ac:cxnSpMkLst>
        </pc:cxnChg>
        <pc:cxnChg chg="mod">
          <ac:chgData name="Japan Sun Shubin" userId="90e3a638bb69b60f" providerId="LiveId" clId="{4D64282D-D78B-40FE-BE56-34AC57F52873}" dt="2022-03-08T04:54:21.913" v="4389" actId="1076"/>
          <ac:cxnSpMkLst>
            <pc:docMk/>
            <pc:sldMk cId="2717961942" sldId="259"/>
            <ac:cxnSpMk id="65" creationId="{FF1A393E-37E2-4930-89F5-2F15524F9393}"/>
          </ac:cxnSpMkLst>
        </pc:cxnChg>
        <pc:cxnChg chg="mod">
          <ac:chgData name="Japan Sun Shubin" userId="90e3a638bb69b60f" providerId="LiveId" clId="{4D64282D-D78B-40FE-BE56-34AC57F52873}" dt="2022-03-08T04:44:40.904" v="4320" actId="14100"/>
          <ac:cxnSpMkLst>
            <pc:docMk/>
            <pc:sldMk cId="2717961942" sldId="259"/>
            <ac:cxnSpMk id="67" creationId="{F72E9368-F5B1-451C-92D4-D2BAC15FF139}"/>
          </ac:cxnSpMkLst>
        </pc:cxnChg>
        <pc:cxnChg chg="mod">
          <ac:chgData name="Japan Sun Shubin" userId="90e3a638bb69b60f" providerId="LiveId" clId="{4D64282D-D78B-40FE-BE56-34AC57F52873}" dt="2022-03-08T04:44:58.047" v="4335" actId="14100"/>
          <ac:cxnSpMkLst>
            <pc:docMk/>
            <pc:sldMk cId="2717961942" sldId="259"/>
            <ac:cxnSpMk id="69" creationId="{E8164914-83DD-460E-946C-10CA854A8F19}"/>
          </ac:cxnSpMkLst>
        </pc:cxnChg>
        <pc:cxnChg chg="mod">
          <ac:chgData name="Japan Sun Shubin" userId="90e3a638bb69b60f" providerId="LiveId" clId="{4D64282D-D78B-40FE-BE56-34AC57F52873}" dt="2022-03-08T04:54:21.913" v="4389" actId="1076"/>
          <ac:cxnSpMkLst>
            <pc:docMk/>
            <pc:sldMk cId="2717961942" sldId="259"/>
            <ac:cxnSpMk id="71" creationId="{D28CE54E-BE29-4886-B620-2312A361CCC1}"/>
          </ac:cxnSpMkLst>
        </pc:cxnChg>
        <pc:cxnChg chg="mod">
          <ac:chgData name="Japan Sun Shubin" userId="90e3a638bb69b60f" providerId="LiveId" clId="{4D64282D-D78B-40FE-BE56-34AC57F52873}" dt="2022-03-08T04:44:58.047" v="4335" actId="14100"/>
          <ac:cxnSpMkLst>
            <pc:docMk/>
            <pc:sldMk cId="2717961942" sldId="259"/>
            <ac:cxnSpMk id="73" creationId="{AC3BB14F-9ADF-44C3-A7DE-259E36642008}"/>
          </ac:cxnSpMkLst>
        </pc:cxnChg>
        <pc:cxnChg chg="mod">
          <ac:chgData name="Japan Sun Shubin" userId="90e3a638bb69b60f" providerId="LiveId" clId="{4D64282D-D78B-40FE-BE56-34AC57F52873}" dt="2022-03-08T04:46:34.360" v="4356" actId="14100"/>
          <ac:cxnSpMkLst>
            <pc:docMk/>
            <pc:sldMk cId="2717961942" sldId="259"/>
            <ac:cxnSpMk id="76" creationId="{4AD4D47A-54D0-4E23-8742-D3621820223F}"/>
          </ac:cxnSpMkLst>
        </pc:cxnChg>
        <pc:cxnChg chg="mod">
          <ac:chgData name="Japan Sun Shubin" userId="90e3a638bb69b60f" providerId="LiveId" clId="{4D64282D-D78B-40FE-BE56-34AC57F52873}" dt="2022-03-08T04:45:03.528" v="4336" actId="14100"/>
          <ac:cxnSpMkLst>
            <pc:docMk/>
            <pc:sldMk cId="2717961942" sldId="259"/>
            <ac:cxnSpMk id="80" creationId="{9C35F133-54D6-4646-BD73-54A292F8DC2B}"/>
          </ac:cxnSpMkLst>
        </pc:cxnChg>
        <pc:cxnChg chg="mod">
          <ac:chgData name="Japan Sun Shubin" userId="90e3a638bb69b60f" providerId="LiveId" clId="{4D64282D-D78B-40FE-BE56-34AC57F52873}" dt="2022-03-08T04:30:22.019" v="4213" actId="20577"/>
          <ac:cxnSpMkLst>
            <pc:docMk/>
            <pc:sldMk cId="2717961942" sldId="259"/>
            <ac:cxnSpMk id="85" creationId="{ACF79BA6-46A2-4397-A0D9-4CD670653269}"/>
          </ac:cxnSpMkLst>
        </pc:cxnChg>
        <pc:cxnChg chg="mod">
          <ac:chgData name="Japan Sun Shubin" userId="90e3a638bb69b60f" providerId="LiveId" clId="{4D64282D-D78B-40FE-BE56-34AC57F52873}" dt="2022-03-08T04:54:21.913" v="4389" actId="1076"/>
          <ac:cxnSpMkLst>
            <pc:docMk/>
            <pc:sldMk cId="2717961942" sldId="259"/>
            <ac:cxnSpMk id="88" creationId="{3668FC7C-F99D-4A93-94BF-643BFE2A080C}"/>
          </ac:cxnSpMkLst>
        </pc:cxnChg>
        <pc:cxnChg chg="mod">
          <ac:chgData name="Japan Sun Shubin" userId="90e3a638bb69b60f" providerId="LiveId" clId="{4D64282D-D78B-40FE-BE56-34AC57F52873}" dt="2022-03-08T04:54:21.913" v="4389" actId="1076"/>
          <ac:cxnSpMkLst>
            <pc:docMk/>
            <pc:sldMk cId="2717961942" sldId="259"/>
            <ac:cxnSpMk id="91" creationId="{5EECB3D1-995B-47D4-A791-FEBA3E456089}"/>
          </ac:cxnSpMkLst>
        </pc:cxnChg>
        <pc:cxnChg chg="mod">
          <ac:chgData name="Japan Sun Shubin" userId="90e3a638bb69b60f" providerId="LiveId" clId="{4D64282D-D78B-40FE-BE56-34AC57F52873}" dt="2022-03-08T04:30:22.019" v="4213" actId="20577"/>
          <ac:cxnSpMkLst>
            <pc:docMk/>
            <pc:sldMk cId="2717961942" sldId="259"/>
            <ac:cxnSpMk id="93" creationId="{3EE181DD-3396-4911-B710-163D4C5DA5EC}"/>
          </ac:cxnSpMkLst>
        </pc:cxnChg>
        <pc:cxnChg chg="del mod">
          <ac:chgData name="Japan Sun Shubin" userId="90e3a638bb69b60f" providerId="LiveId" clId="{4D64282D-D78B-40FE-BE56-34AC57F52873}" dt="2022-03-08T04:53:04.690" v="4368" actId="478"/>
          <ac:cxnSpMkLst>
            <pc:docMk/>
            <pc:sldMk cId="2717961942" sldId="259"/>
            <ac:cxnSpMk id="94" creationId="{16CF5516-BB36-414D-950A-1C261F34AAA3}"/>
          </ac:cxnSpMkLst>
        </pc:cxnChg>
        <pc:cxnChg chg="mod">
          <ac:chgData name="Japan Sun Shubin" userId="90e3a638bb69b60f" providerId="LiveId" clId="{4D64282D-D78B-40FE-BE56-34AC57F52873}" dt="2022-03-08T04:54:21.913" v="4389" actId="1076"/>
          <ac:cxnSpMkLst>
            <pc:docMk/>
            <pc:sldMk cId="2717961942" sldId="259"/>
            <ac:cxnSpMk id="98" creationId="{09C4CA6A-F535-4660-A785-CCCDB54A608C}"/>
          </ac:cxnSpMkLst>
        </pc:cxnChg>
        <pc:cxnChg chg="add mod">
          <ac:chgData name="Japan Sun Shubin" userId="90e3a638bb69b60f" providerId="LiveId" clId="{4D64282D-D78B-40FE-BE56-34AC57F52873}" dt="2022-03-08T04:54:10.668" v="4388" actId="14100"/>
          <ac:cxnSpMkLst>
            <pc:docMk/>
            <pc:sldMk cId="2717961942" sldId="259"/>
            <ac:cxnSpMk id="99" creationId="{FC5E7A06-5DF3-4F24-BCA4-9BFF15A7C67D}"/>
          </ac:cxnSpMkLst>
        </pc:cxnChg>
        <pc:cxnChg chg="mod">
          <ac:chgData name="Japan Sun Shubin" userId="90e3a638bb69b60f" providerId="LiveId" clId="{4D64282D-D78B-40FE-BE56-34AC57F52873}" dt="2022-03-08T04:44:32.856" v="4319" actId="14100"/>
          <ac:cxnSpMkLst>
            <pc:docMk/>
            <pc:sldMk cId="2717961942" sldId="259"/>
            <ac:cxnSpMk id="100" creationId="{C89D0DBD-67D5-4137-A4D7-035FD41ABD6A}"/>
          </ac:cxnSpMkLst>
        </pc:cxnChg>
        <pc:cxnChg chg="mod">
          <ac:chgData name="Japan Sun Shubin" userId="90e3a638bb69b60f" providerId="LiveId" clId="{4D64282D-D78B-40FE-BE56-34AC57F52873}" dt="2022-03-08T04:47:05.058" v="4360" actId="1076"/>
          <ac:cxnSpMkLst>
            <pc:docMk/>
            <pc:sldMk cId="2717961942" sldId="259"/>
            <ac:cxnSpMk id="104" creationId="{52846C9D-38E1-4C15-997E-01D915A32BD1}"/>
          </ac:cxnSpMkLst>
        </pc:cxnChg>
        <pc:cxnChg chg="mod">
          <ac:chgData name="Japan Sun Shubin" userId="90e3a638bb69b60f" providerId="LiveId" clId="{4D64282D-D78B-40FE-BE56-34AC57F52873}" dt="2022-03-08T04:46:34.360" v="4356" actId="14100"/>
          <ac:cxnSpMkLst>
            <pc:docMk/>
            <pc:sldMk cId="2717961942" sldId="259"/>
            <ac:cxnSpMk id="107" creationId="{E909A3CE-9E75-44E3-B5CC-101756205B22}"/>
          </ac:cxnSpMkLst>
        </pc:cxnChg>
        <pc:cxnChg chg="mod">
          <ac:chgData name="Japan Sun Shubin" userId="90e3a638bb69b60f" providerId="LiveId" clId="{4D64282D-D78B-40FE-BE56-34AC57F52873}" dt="2022-03-08T04:47:05.058" v="4360" actId="1076"/>
          <ac:cxnSpMkLst>
            <pc:docMk/>
            <pc:sldMk cId="2717961942" sldId="259"/>
            <ac:cxnSpMk id="184" creationId="{1826E6A7-19F5-4FFF-A4DF-B1B74CE37913}"/>
          </ac:cxnSpMkLst>
        </pc:cxnChg>
      </pc:sldChg>
      <pc:sldChg chg="modSp mod">
        <pc:chgData name="Japan Sun Shubin" userId="90e3a638bb69b60f" providerId="LiveId" clId="{4D64282D-D78B-40FE-BE56-34AC57F52873}" dt="2022-03-08T03:10:05.769" v="2790"/>
        <pc:sldMkLst>
          <pc:docMk/>
          <pc:sldMk cId="2984660392" sldId="267"/>
        </pc:sldMkLst>
        <pc:spChg chg="mod">
          <ac:chgData name="Japan Sun Shubin" userId="90e3a638bb69b60f" providerId="LiveId" clId="{4D64282D-D78B-40FE-BE56-34AC57F52873}" dt="2022-03-08T03:10:05.769" v="2790"/>
          <ac:spMkLst>
            <pc:docMk/>
            <pc:sldMk cId="2984660392" sldId="267"/>
            <ac:spMk id="5" creationId="{B6BCBD67-BB9B-4088-99C6-949CB7352F33}"/>
          </ac:spMkLst>
        </pc:spChg>
      </pc:sldChg>
      <pc:sldChg chg="addSp modSp mod modNotesTx">
        <pc:chgData name="Japan Sun Shubin" userId="90e3a638bb69b60f" providerId="LiveId" clId="{4D64282D-D78B-40FE-BE56-34AC57F52873}" dt="2022-03-08T04:08:23.440" v="4107" actId="20577"/>
        <pc:sldMkLst>
          <pc:docMk/>
          <pc:sldMk cId="7925648" sldId="311"/>
        </pc:sldMkLst>
        <pc:spChg chg="mod">
          <ac:chgData name="Japan Sun Shubin" userId="90e3a638bb69b60f" providerId="LiveId" clId="{4D64282D-D78B-40FE-BE56-34AC57F52873}" dt="2022-03-08T04:02:07.710" v="3906" actId="20577"/>
          <ac:spMkLst>
            <pc:docMk/>
            <pc:sldMk cId="7925648" sldId="311"/>
            <ac:spMk id="4" creationId="{E1749D45-3E86-416F-9B61-5FE55E3C3011}"/>
          </ac:spMkLst>
        </pc:spChg>
        <pc:spChg chg="add mod">
          <ac:chgData name="Japan Sun Shubin" userId="90e3a638bb69b60f" providerId="LiveId" clId="{4D64282D-D78B-40FE-BE56-34AC57F52873}" dt="2022-03-08T04:08:23.440" v="4107" actId="20577"/>
          <ac:spMkLst>
            <pc:docMk/>
            <pc:sldMk cId="7925648" sldId="311"/>
            <ac:spMk id="6" creationId="{9AE263CB-8760-4BD3-A98C-E0EB2C19CA5C}"/>
          </ac:spMkLst>
        </pc:spChg>
        <pc:graphicFrameChg chg="mod modGraphic">
          <ac:chgData name="Japan Sun Shubin" userId="90e3a638bb69b60f" providerId="LiveId" clId="{4D64282D-D78B-40FE-BE56-34AC57F52873}" dt="2022-03-08T04:07:50.473" v="4098"/>
          <ac:graphicFrameMkLst>
            <pc:docMk/>
            <pc:sldMk cId="7925648" sldId="311"/>
            <ac:graphicFrameMk id="5" creationId="{3AC573BD-EC03-4250-8CA1-8CCF122FF70B}"/>
          </ac:graphicFrameMkLst>
        </pc:graphicFrameChg>
      </pc:sldChg>
      <pc:sldChg chg="addSp modSp mod modNotesTx">
        <pc:chgData name="Japan Sun Shubin" userId="90e3a638bb69b60f" providerId="LiveId" clId="{4D64282D-D78B-40FE-BE56-34AC57F52873}" dt="2022-03-08T04:08:55.092" v="4111" actId="20577"/>
        <pc:sldMkLst>
          <pc:docMk/>
          <pc:sldMk cId="3794685681" sldId="312"/>
        </pc:sldMkLst>
        <pc:spChg chg="mod">
          <ac:chgData name="Japan Sun Shubin" userId="90e3a638bb69b60f" providerId="LiveId" clId="{4D64282D-D78B-40FE-BE56-34AC57F52873}" dt="2022-03-08T04:08:55.092" v="4111" actId="20577"/>
          <ac:spMkLst>
            <pc:docMk/>
            <pc:sldMk cId="3794685681" sldId="312"/>
            <ac:spMk id="2" creationId="{BC14E6FD-7EC3-4905-B70E-AEDC53FC1F6F}"/>
          </ac:spMkLst>
        </pc:spChg>
        <pc:spChg chg="add mod">
          <ac:chgData name="Japan Sun Shubin" userId="90e3a638bb69b60f" providerId="LiveId" clId="{4D64282D-D78B-40FE-BE56-34AC57F52873}" dt="2022-03-07T07:53:20.206" v="1880"/>
          <ac:spMkLst>
            <pc:docMk/>
            <pc:sldMk cId="3794685681" sldId="312"/>
            <ac:spMk id="7" creationId="{A5B05A7F-344F-42A0-9CC5-EDAF302999A8}"/>
          </ac:spMkLst>
        </pc:spChg>
      </pc:sldChg>
      <pc:sldChg chg="addSp modSp mod">
        <pc:chgData name="Japan Sun Shubin" userId="90e3a638bb69b60f" providerId="LiveId" clId="{4D64282D-D78B-40FE-BE56-34AC57F52873}" dt="2022-03-07T07:56:29.335" v="1938"/>
        <pc:sldMkLst>
          <pc:docMk/>
          <pc:sldMk cId="2255982994" sldId="421"/>
        </pc:sldMkLst>
        <pc:spChg chg="mod">
          <ac:chgData name="Japan Sun Shubin" userId="90e3a638bb69b60f" providerId="LiveId" clId="{4D64282D-D78B-40FE-BE56-34AC57F52873}" dt="2022-03-07T07:56:23.298" v="1937" actId="20577"/>
          <ac:spMkLst>
            <pc:docMk/>
            <pc:sldMk cId="2255982994" sldId="421"/>
            <ac:spMk id="10" creationId="{085CE28A-931F-4DFC-BDA8-95F9C055D38B}"/>
          </ac:spMkLst>
        </pc:spChg>
        <pc:spChg chg="add mod">
          <ac:chgData name="Japan Sun Shubin" userId="90e3a638bb69b60f" providerId="LiveId" clId="{4D64282D-D78B-40FE-BE56-34AC57F52873}" dt="2022-03-07T07:56:29.335" v="1938"/>
          <ac:spMkLst>
            <pc:docMk/>
            <pc:sldMk cId="2255982994" sldId="421"/>
            <ac:spMk id="41" creationId="{12AD1554-9108-4AC6-9DC7-AF4853D6D5AB}"/>
          </ac:spMkLst>
        </pc:spChg>
      </pc:sldChg>
      <pc:sldChg chg="addSp delSp modSp mod">
        <pc:chgData name="Japan Sun Shubin" userId="90e3a638bb69b60f" providerId="LiveId" clId="{4D64282D-D78B-40FE-BE56-34AC57F52873}" dt="2022-03-08T04:12:34.081" v="4171" actId="478"/>
        <pc:sldMkLst>
          <pc:docMk/>
          <pc:sldMk cId="1679142913" sldId="584"/>
        </pc:sldMkLst>
        <pc:spChg chg="add del mod">
          <ac:chgData name="Japan Sun Shubin" userId="90e3a638bb69b60f" providerId="LiveId" clId="{4D64282D-D78B-40FE-BE56-34AC57F52873}" dt="2022-03-08T04:12:34.081" v="4171" actId="478"/>
          <ac:spMkLst>
            <pc:docMk/>
            <pc:sldMk cId="1679142913" sldId="584"/>
            <ac:spMk id="2" creationId="{9EDE94F7-DF9F-4BD7-9147-84243519FCC6}"/>
          </ac:spMkLst>
        </pc:spChg>
        <pc:spChg chg="mod">
          <ac:chgData name="Japan Sun Shubin" userId="90e3a638bb69b60f" providerId="LiveId" clId="{4D64282D-D78B-40FE-BE56-34AC57F52873}" dt="2022-03-08T03:30:47.873" v="3457" actId="20577"/>
          <ac:spMkLst>
            <pc:docMk/>
            <pc:sldMk cId="1679142913" sldId="584"/>
            <ac:spMk id="5" creationId="{9852764F-497E-4C41-8E88-169526872CB5}"/>
          </ac:spMkLst>
        </pc:spChg>
        <pc:graphicFrameChg chg="del">
          <ac:chgData name="Japan Sun Shubin" userId="90e3a638bb69b60f" providerId="LiveId" clId="{4D64282D-D78B-40FE-BE56-34AC57F52873}" dt="2022-03-08T03:22:18.214" v="3091" actId="478"/>
          <ac:graphicFrameMkLst>
            <pc:docMk/>
            <pc:sldMk cId="1679142913" sldId="584"/>
            <ac:graphicFrameMk id="6" creationId="{7BF16F50-7394-4A82-AE26-CF6B14C0296C}"/>
          </ac:graphicFrameMkLst>
        </pc:graphicFrameChg>
      </pc:sldChg>
      <pc:sldChg chg="addSp modSp mod ord modNotesTx">
        <pc:chgData name="Japan Sun Shubin" userId="90e3a638bb69b60f" providerId="LiveId" clId="{4D64282D-D78B-40FE-BE56-34AC57F52873}" dt="2022-03-07T07:35:45.483" v="1534" actId="20577"/>
        <pc:sldMkLst>
          <pc:docMk/>
          <pc:sldMk cId="2382831103" sldId="598"/>
        </pc:sldMkLst>
        <pc:spChg chg="mod">
          <ac:chgData name="Japan Sun Shubin" userId="90e3a638bb69b60f" providerId="LiveId" clId="{4D64282D-D78B-40FE-BE56-34AC57F52873}" dt="2022-03-07T07:33:59.042" v="1467" actId="20577"/>
          <ac:spMkLst>
            <pc:docMk/>
            <pc:sldMk cId="2382831103" sldId="598"/>
            <ac:spMk id="4" creationId="{E899E1AC-3151-4338-B6E9-812FB2A00070}"/>
          </ac:spMkLst>
        </pc:spChg>
        <pc:spChg chg="mod">
          <ac:chgData name="Japan Sun Shubin" userId="90e3a638bb69b60f" providerId="LiveId" clId="{4D64282D-D78B-40FE-BE56-34AC57F52873}" dt="2022-03-07T07:35:45.483" v="1534" actId="20577"/>
          <ac:spMkLst>
            <pc:docMk/>
            <pc:sldMk cId="2382831103" sldId="598"/>
            <ac:spMk id="5" creationId="{422FC2F7-6260-4F6E-BC78-D4D0D11003FD}"/>
          </ac:spMkLst>
        </pc:spChg>
        <pc:spChg chg="add mod">
          <ac:chgData name="Japan Sun Shubin" userId="90e3a638bb69b60f" providerId="LiveId" clId="{4D64282D-D78B-40FE-BE56-34AC57F52873}" dt="2022-03-07T07:35:22.616" v="1494"/>
          <ac:spMkLst>
            <pc:docMk/>
            <pc:sldMk cId="2382831103" sldId="598"/>
            <ac:spMk id="6" creationId="{5E98E374-C8A1-4BBF-AD2E-7DA90C29C376}"/>
          </ac:spMkLst>
        </pc:spChg>
      </pc:sldChg>
      <pc:sldChg chg="addSp modSp mod ord">
        <pc:chgData name="Japan Sun Shubin" userId="90e3a638bb69b60f" providerId="LiveId" clId="{4D64282D-D78B-40FE-BE56-34AC57F52873}" dt="2022-03-07T07:39:10.168" v="1582"/>
        <pc:sldMkLst>
          <pc:docMk/>
          <pc:sldMk cId="1151863546" sldId="599"/>
        </pc:sldMkLst>
        <pc:spChg chg="mod">
          <ac:chgData name="Japan Sun Shubin" userId="90e3a638bb69b60f" providerId="LiveId" clId="{4D64282D-D78B-40FE-BE56-34AC57F52873}" dt="2022-03-07T07:38:58.589" v="1581"/>
          <ac:spMkLst>
            <pc:docMk/>
            <pc:sldMk cId="1151863546" sldId="599"/>
            <ac:spMk id="4" creationId="{E899E1AC-3151-4338-B6E9-812FB2A00070}"/>
          </ac:spMkLst>
        </pc:spChg>
        <pc:spChg chg="add mod">
          <ac:chgData name="Japan Sun Shubin" userId="90e3a638bb69b60f" providerId="LiveId" clId="{4D64282D-D78B-40FE-BE56-34AC57F52873}" dt="2022-03-07T07:39:10.168" v="1582"/>
          <ac:spMkLst>
            <pc:docMk/>
            <pc:sldMk cId="1151863546" sldId="599"/>
            <ac:spMk id="6" creationId="{1FF18EFD-EA4E-4B40-9B7A-EE66179E88F0}"/>
          </ac:spMkLst>
        </pc:spChg>
      </pc:sldChg>
      <pc:sldChg chg="addSp modSp mod ord">
        <pc:chgData name="Japan Sun Shubin" userId="90e3a638bb69b60f" providerId="LiveId" clId="{4D64282D-D78B-40FE-BE56-34AC57F52873}" dt="2022-03-07T07:47:02.723" v="1721" actId="20577"/>
        <pc:sldMkLst>
          <pc:docMk/>
          <pc:sldMk cId="3203915435" sldId="600"/>
        </pc:sldMkLst>
        <pc:spChg chg="mod">
          <ac:chgData name="Japan Sun Shubin" userId="90e3a638bb69b60f" providerId="LiveId" clId="{4D64282D-D78B-40FE-BE56-34AC57F52873}" dt="2022-03-07T07:47:02.723" v="1721" actId="20577"/>
          <ac:spMkLst>
            <pc:docMk/>
            <pc:sldMk cId="3203915435" sldId="600"/>
            <ac:spMk id="4" creationId="{E899E1AC-3151-4338-B6E9-812FB2A00070}"/>
          </ac:spMkLst>
        </pc:spChg>
        <pc:spChg chg="add mod">
          <ac:chgData name="Japan Sun Shubin" userId="90e3a638bb69b60f" providerId="LiveId" clId="{4D64282D-D78B-40FE-BE56-34AC57F52873}" dt="2022-03-07T07:40:44.767" v="1606"/>
          <ac:spMkLst>
            <pc:docMk/>
            <pc:sldMk cId="3203915435" sldId="600"/>
            <ac:spMk id="6" creationId="{1E2D2492-7FFA-4BF8-878C-B6E20F90E215}"/>
          </ac:spMkLst>
        </pc:spChg>
      </pc:sldChg>
      <pc:sldChg chg="addSp modSp mod ord">
        <pc:chgData name="Japan Sun Shubin" userId="90e3a638bb69b60f" providerId="LiveId" clId="{4D64282D-D78B-40FE-BE56-34AC57F52873}" dt="2022-03-07T07:38:34.209" v="1578"/>
        <pc:sldMkLst>
          <pc:docMk/>
          <pc:sldMk cId="3884999509" sldId="601"/>
        </pc:sldMkLst>
        <pc:spChg chg="mod">
          <ac:chgData name="Japan Sun Shubin" userId="90e3a638bb69b60f" providerId="LiveId" clId="{4D64282D-D78B-40FE-BE56-34AC57F52873}" dt="2022-03-07T07:38:08.740" v="1577"/>
          <ac:spMkLst>
            <pc:docMk/>
            <pc:sldMk cId="3884999509" sldId="601"/>
            <ac:spMk id="4" creationId="{E899E1AC-3151-4338-B6E9-812FB2A00070}"/>
          </ac:spMkLst>
        </pc:spChg>
        <pc:spChg chg="add mod">
          <ac:chgData name="Japan Sun Shubin" userId="90e3a638bb69b60f" providerId="LiveId" clId="{4D64282D-D78B-40FE-BE56-34AC57F52873}" dt="2022-03-07T07:38:34.209" v="1578"/>
          <ac:spMkLst>
            <pc:docMk/>
            <pc:sldMk cId="3884999509" sldId="601"/>
            <ac:spMk id="6" creationId="{D31166FF-57FD-42F5-97DA-B3445D34AA79}"/>
          </ac:spMkLst>
        </pc:spChg>
      </pc:sldChg>
      <pc:sldChg chg="addSp modSp mod ord modNotesTx">
        <pc:chgData name="Japan Sun Shubin" userId="90e3a638bb69b60f" providerId="LiveId" clId="{4D64282D-D78B-40FE-BE56-34AC57F52873}" dt="2022-03-07T07:51:52.135" v="1848"/>
        <pc:sldMkLst>
          <pc:docMk/>
          <pc:sldMk cId="1048579449" sldId="602"/>
        </pc:sldMkLst>
        <pc:spChg chg="mod">
          <ac:chgData name="Japan Sun Shubin" userId="90e3a638bb69b60f" providerId="LiveId" clId="{4D64282D-D78B-40FE-BE56-34AC57F52873}" dt="2022-03-07T07:51:52.135" v="1848"/>
          <ac:spMkLst>
            <pc:docMk/>
            <pc:sldMk cId="1048579449" sldId="602"/>
            <ac:spMk id="4" creationId="{E899E1AC-3151-4338-B6E9-812FB2A00070}"/>
          </ac:spMkLst>
        </pc:spChg>
        <pc:spChg chg="add mod">
          <ac:chgData name="Japan Sun Shubin" userId="90e3a638bb69b60f" providerId="LiveId" clId="{4D64282D-D78B-40FE-BE56-34AC57F52873}" dt="2022-03-07T07:34:59.964" v="1490" actId="207"/>
          <ac:spMkLst>
            <pc:docMk/>
            <pc:sldMk cId="1048579449" sldId="602"/>
            <ac:spMk id="6" creationId="{D53EF3A3-DAC4-4535-ACF7-EA6C417FD1D0}"/>
          </ac:spMkLst>
        </pc:spChg>
      </pc:sldChg>
      <pc:sldChg chg="addSp modSp mod ord">
        <pc:chgData name="Japan Sun Shubin" userId="90e3a638bb69b60f" providerId="LiveId" clId="{4D64282D-D78B-40FE-BE56-34AC57F52873}" dt="2022-03-07T07:39:37.011" v="1586"/>
        <pc:sldMkLst>
          <pc:docMk/>
          <pc:sldMk cId="1828314968" sldId="603"/>
        </pc:sldMkLst>
        <pc:spChg chg="mod">
          <ac:chgData name="Japan Sun Shubin" userId="90e3a638bb69b60f" providerId="LiveId" clId="{4D64282D-D78B-40FE-BE56-34AC57F52873}" dt="2022-03-07T07:39:37.011" v="1586"/>
          <ac:spMkLst>
            <pc:docMk/>
            <pc:sldMk cId="1828314968" sldId="603"/>
            <ac:spMk id="4" creationId="{E899E1AC-3151-4338-B6E9-812FB2A00070}"/>
          </ac:spMkLst>
        </pc:spChg>
        <pc:spChg chg="add mod">
          <ac:chgData name="Japan Sun Shubin" userId="90e3a638bb69b60f" providerId="LiveId" clId="{4D64282D-D78B-40FE-BE56-34AC57F52873}" dt="2022-03-07T07:39:23.928" v="1585"/>
          <ac:spMkLst>
            <pc:docMk/>
            <pc:sldMk cId="1828314968" sldId="603"/>
            <ac:spMk id="6" creationId="{30E79031-CFFE-45C8-A831-774A989618BA}"/>
          </ac:spMkLst>
        </pc:spChg>
      </pc:sldChg>
      <pc:sldChg chg="addSp modSp mod">
        <pc:chgData name="Japan Sun Shubin" userId="90e3a638bb69b60f" providerId="LiveId" clId="{4D64282D-D78B-40FE-BE56-34AC57F52873}" dt="2022-03-07T07:57:21.488" v="1989" actId="255"/>
        <pc:sldMkLst>
          <pc:docMk/>
          <pc:sldMk cId="3801938267" sldId="614"/>
        </pc:sldMkLst>
        <pc:spChg chg="add mod">
          <ac:chgData name="Japan Sun Shubin" userId="90e3a638bb69b60f" providerId="LiveId" clId="{4D64282D-D78B-40FE-BE56-34AC57F52873}" dt="2022-03-07T07:57:21.488" v="1989" actId="255"/>
          <ac:spMkLst>
            <pc:docMk/>
            <pc:sldMk cId="3801938267" sldId="614"/>
            <ac:spMk id="6" creationId="{267E0C4A-3F65-4E8F-8312-58310CA4E51F}"/>
          </ac:spMkLst>
        </pc:spChg>
      </pc:sldChg>
      <pc:sldChg chg="modSp mod ord">
        <pc:chgData name="Japan Sun Shubin" userId="90e3a638bb69b60f" providerId="LiveId" clId="{4D64282D-D78B-40FE-BE56-34AC57F52873}" dt="2022-03-08T03:38:49.547" v="3509"/>
        <pc:sldMkLst>
          <pc:docMk/>
          <pc:sldMk cId="1451942198" sldId="625"/>
        </pc:sldMkLst>
        <pc:spChg chg="mod">
          <ac:chgData name="Japan Sun Shubin" userId="90e3a638bb69b60f" providerId="LiveId" clId="{4D64282D-D78B-40FE-BE56-34AC57F52873}" dt="2022-03-08T03:37:48.817" v="3499"/>
          <ac:spMkLst>
            <pc:docMk/>
            <pc:sldMk cId="1451942198" sldId="625"/>
            <ac:spMk id="2" creationId="{1617FD07-E2FE-4318-AFE6-D0D5DC2BCCA1}"/>
          </ac:spMkLst>
        </pc:spChg>
        <pc:spChg chg="mod">
          <ac:chgData name="Japan Sun Shubin" userId="90e3a638bb69b60f" providerId="LiveId" clId="{4D64282D-D78B-40FE-BE56-34AC57F52873}" dt="2022-03-07T07:44:50.500" v="1645" actId="20577"/>
          <ac:spMkLst>
            <pc:docMk/>
            <pc:sldMk cId="1451942198" sldId="625"/>
            <ac:spMk id="4" creationId="{6A8864EB-F572-4B92-AD8D-0707B462BA3F}"/>
          </ac:spMkLst>
        </pc:spChg>
        <pc:spChg chg="mod">
          <ac:chgData name="Japan Sun Shubin" userId="90e3a638bb69b60f" providerId="LiveId" clId="{4D64282D-D78B-40FE-BE56-34AC57F52873}" dt="2022-03-08T03:38:15.507" v="3506" actId="20577"/>
          <ac:spMkLst>
            <pc:docMk/>
            <pc:sldMk cId="1451942198" sldId="625"/>
            <ac:spMk id="5" creationId="{D505BF05-6163-46A7-BDF9-98AC64394C73}"/>
          </ac:spMkLst>
        </pc:spChg>
        <pc:spChg chg="mod">
          <ac:chgData name="Japan Sun Shubin" userId="90e3a638bb69b60f" providerId="LiveId" clId="{4D64282D-D78B-40FE-BE56-34AC57F52873}" dt="2022-03-07T07:45:09.680" v="1660" actId="20577"/>
          <ac:spMkLst>
            <pc:docMk/>
            <pc:sldMk cId="1451942198" sldId="625"/>
            <ac:spMk id="9" creationId="{9DEE10C7-5C4D-40E4-AC1D-1288BE54AF11}"/>
          </ac:spMkLst>
        </pc:spChg>
        <pc:spChg chg="mod">
          <ac:chgData name="Japan Sun Shubin" userId="90e3a638bb69b60f" providerId="LiveId" clId="{4D64282D-D78B-40FE-BE56-34AC57F52873}" dt="2022-03-08T03:38:39.962" v="3507" actId="208"/>
          <ac:spMkLst>
            <pc:docMk/>
            <pc:sldMk cId="1451942198" sldId="625"/>
            <ac:spMk id="13" creationId="{10D345F8-3AFC-40BD-809F-0A98ED2E3041}"/>
          </ac:spMkLst>
        </pc:spChg>
      </pc:sldChg>
      <pc:sldChg chg="modSp mod">
        <pc:chgData name="Japan Sun Shubin" userId="90e3a638bb69b60f" providerId="LiveId" clId="{4D64282D-D78B-40FE-BE56-34AC57F52873}" dt="2022-03-07T07:44:28.966" v="1641" actId="20577"/>
        <pc:sldMkLst>
          <pc:docMk/>
          <pc:sldMk cId="793513125" sldId="627"/>
        </pc:sldMkLst>
        <pc:spChg chg="mod">
          <ac:chgData name="Japan Sun Shubin" userId="90e3a638bb69b60f" providerId="LiveId" clId="{4D64282D-D78B-40FE-BE56-34AC57F52873}" dt="2022-03-07T07:44:28.966" v="1641" actId="20577"/>
          <ac:spMkLst>
            <pc:docMk/>
            <pc:sldMk cId="793513125" sldId="627"/>
            <ac:spMk id="4" creationId="{03142DCF-57E1-4867-B0F2-730FE23ADD5D}"/>
          </ac:spMkLst>
        </pc:spChg>
      </pc:sldChg>
      <pc:sldChg chg="addSp delSp modSp mod">
        <pc:chgData name="Japan Sun Shubin" userId="90e3a638bb69b60f" providerId="LiveId" clId="{4D64282D-D78B-40FE-BE56-34AC57F52873}" dt="2022-03-08T03:54:18.691" v="3839" actId="478"/>
        <pc:sldMkLst>
          <pc:docMk/>
          <pc:sldMk cId="2907295237" sldId="628"/>
        </pc:sldMkLst>
        <pc:spChg chg="mod">
          <ac:chgData name="Japan Sun Shubin" userId="90e3a638bb69b60f" providerId="LiveId" clId="{4D64282D-D78B-40FE-BE56-34AC57F52873}" dt="2022-03-07T07:50:08.459" v="1819" actId="20577"/>
          <ac:spMkLst>
            <pc:docMk/>
            <pc:sldMk cId="2907295237" sldId="628"/>
            <ac:spMk id="2" creationId="{634A57F1-F59A-4A72-B60A-A4280086313E}"/>
          </ac:spMkLst>
        </pc:spChg>
        <pc:spChg chg="add del mod">
          <ac:chgData name="Japan Sun Shubin" userId="90e3a638bb69b60f" providerId="LiveId" clId="{4D64282D-D78B-40FE-BE56-34AC57F52873}" dt="2022-03-08T03:54:18.691" v="3839" actId="478"/>
          <ac:spMkLst>
            <pc:docMk/>
            <pc:sldMk cId="2907295237" sldId="628"/>
            <ac:spMk id="33" creationId="{A302D906-C8D1-4632-B5D4-7BCED499880B}"/>
          </ac:spMkLst>
        </pc:spChg>
      </pc:sldChg>
      <pc:sldChg chg="addSp modSp del">
        <pc:chgData name="Japan Sun Shubin" userId="90e3a638bb69b60f" providerId="LiveId" clId="{4D64282D-D78B-40FE-BE56-34AC57F52873}" dt="2022-03-08T03:54:47.478" v="3840" actId="2696"/>
        <pc:sldMkLst>
          <pc:docMk/>
          <pc:sldMk cId="91493844" sldId="629"/>
        </pc:sldMkLst>
        <pc:spChg chg="add mod">
          <ac:chgData name="Japan Sun Shubin" userId="90e3a638bb69b60f" providerId="LiveId" clId="{4D64282D-D78B-40FE-BE56-34AC57F52873}" dt="2022-03-07T07:46:02.402" v="1695"/>
          <ac:spMkLst>
            <pc:docMk/>
            <pc:sldMk cId="91493844" sldId="629"/>
            <ac:spMk id="28" creationId="{4F53B4C0-B40C-4D97-8D0C-D019AB0964BD}"/>
          </ac:spMkLst>
        </pc:spChg>
      </pc:sldChg>
      <pc:sldChg chg="addSp modSp mod">
        <pc:chgData name="Japan Sun Shubin" userId="90e3a638bb69b60f" providerId="LiveId" clId="{4D64282D-D78B-40FE-BE56-34AC57F52873}" dt="2022-03-07T07:40:14.318" v="1602" actId="20577"/>
        <pc:sldMkLst>
          <pc:docMk/>
          <pc:sldMk cId="571570477" sldId="630"/>
        </pc:sldMkLst>
        <pc:spChg chg="add mod">
          <ac:chgData name="Japan Sun Shubin" userId="90e3a638bb69b60f" providerId="LiveId" clId="{4D64282D-D78B-40FE-BE56-34AC57F52873}" dt="2022-03-07T07:40:14.318" v="1602" actId="20577"/>
          <ac:spMkLst>
            <pc:docMk/>
            <pc:sldMk cId="571570477" sldId="630"/>
            <ac:spMk id="6" creationId="{A902CDA3-EE99-4CAB-B806-2B9B1763F848}"/>
          </ac:spMkLst>
        </pc:spChg>
      </pc:sldChg>
      <pc:sldChg chg="addSp modSp">
        <pc:chgData name="Japan Sun Shubin" userId="90e3a638bb69b60f" providerId="LiveId" clId="{4D64282D-D78B-40FE-BE56-34AC57F52873}" dt="2022-03-07T07:40:41.819" v="1605"/>
        <pc:sldMkLst>
          <pc:docMk/>
          <pc:sldMk cId="1681258471" sldId="647"/>
        </pc:sldMkLst>
        <pc:spChg chg="add mod">
          <ac:chgData name="Japan Sun Shubin" userId="90e3a638bb69b60f" providerId="LiveId" clId="{4D64282D-D78B-40FE-BE56-34AC57F52873}" dt="2022-03-07T07:40:41.819" v="1605"/>
          <ac:spMkLst>
            <pc:docMk/>
            <pc:sldMk cId="1681258471" sldId="647"/>
            <ac:spMk id="7" creationId="{0AC9C346-BD81-4BDD-8E1B-F48C7DA79DCF}"/>
          </ac:spMkLst>
        </pc:spChg>
      </pc:sldChg>
      <pc:sldChg chg="addSp modSp mod">
        <pc:chgData name="Japan Sun Shubin" userId="90e3a638bb69b60f" providerId="LiveId" clId="{4D64282D-D78B-40FE-BE56-34AC57F52873}" dt="2022-03-08T04:09:43.728" v="4125" actId="20577"/>
        <pc:sldMkLst>
          <pc:docMk/>
          <pc:sldMk cId="4061246865" sldId="652"/>
        </pc:sldMkLst>
        <pc:spChg chg="mod">
          <ac:chgData name="Japan Sun Shubin" userId="90e3a638bb69b60f" providerId="LiveId" clId="{4D64282D-D78B-40FE-BE56-34AC57F52873}" dt="2022-03-08T04:09:43.728" v="4125" actId="20577"/>
          <ac:spMkLst>
            <pc:docMk/>
            <pc:sldMk cId="4061246865" sldId="652"/>
            <ac:spMk id="2" creationId="{BC14E6FD-7EC3-4905-B70E-AEDC53FC1F6F}"/>
          </ac:spMkLst>
        </pc:spChg>
        <pc:spChg chg="add mod">
          <ac:chgData name="Japan Sun Shubin" userId="90e3a638bb69b60f" providerId="LiveId" clId="{4D64282D-D78B-40FE-BE56-34AC57F52873}" dt="2022-03-07T07:53:31.386" v="1883"/>
          <ac:spMkLst>
            <pc:docMk/>
            <pc:sldMk cId="4061246865" sldId="652"/>
            <ac:spMk id="6" creationId="{5C424A38-614E-4779-AD3D-600DDCC15BAB}"/>
          </ac:spMkLst>
        </pc:spChg>
      </pc:sldChg>
      <pc:sldChg chg="addSp modSp mod modNotesTx">
        <pc:chgData name="Japan Sun Shubin" userId="90e3a638bb69b60f" providerId="LiveId" clId="{4D64282D-D78B-40FE-BE56-34AC57F52873}" dt="2022-03-08T04:02:47.772" v="3960" actId="20577"/>
        <pc:sldMkLst>
          <pc:docMk/>
          <pc:sldMk cId="3498777291" sldId="653"/>
        </pc:sldMkLst>
        <pc:spChg chg="mod">
          <ac:chgData name="Japan Sun Shubin" userId="90e3a638bb69b60f" providerId="LiveId" clId="{4D64282D-D78B-40FE-BE56-34AC57F52873}" dt="2022-03-08T04:02:47.772" v="3960" actId="20577"/>
          <ac:spMkLst>
            <pc:docMk/>
            <pc:sldMk cId="3498777291" sldId="653"/>
            <ac:spMk id="4" creationId="{E1749D45-3E86-416F-9B61-5FE55E3C3011}"/>
          </ac:spMkLst>
        </pc:spChg>
        <pc:spChg chg="add mod">
          <ac:chgData name="Japan Sun Shubin" userId="90e3a638bb69b60f" providerId="LiveId" clId="{4D64282D-D78B-40FE-BE56-34AC57F52873}" dt="2022-03-07T07:53:04.629" v="1876"/>
          <ac:spMkLst>
            <pc:docMk/>
            <pc:sldMk cId="3498777291" sldId="653"/>
            <ac:spMk id="6" creationId="{63D53D9A-3135-42AD-AC56-7AAD60718A77}"/>
          </ac:spMkLst>
        </pc:spChg>
      </pc:sldChg>
      <pc:sldChg chg="modSp mod">
        <pc:chgData name="Japan Sun Shubin" userId="90e3a638bb69b60f" providerId="LiveId" clId="{4D64282D-D78B-40FE-BE56-34AC57F52873}" dt="2022-03-08T03:39:35.637" v="3510"/>
        <pc:sldMkLst>
          <pc:docMk/>
          <pc:sldMk cId="778607303" sldId="655"/>
        </pc:sldMkLst>
        <pc:spChg chg="mod">
          <ac:chgData name="Japan Sun Shubin" userId="90e3a638bb69b60f" providerId="LiveId" clId="{4D64282D-D78B-40FE-BE56-34AC57F52873}" dt="2022-03-08T03:39:35.637" v="3510"/>
          <ac:spMkLst>
            <pc:docMk/>
            <pc:sldMk cId="778607303" sldId="655"/>
            <ac:spMk id="5" creationId="{B6BCBD67-BB9B-4088-99C6-949CB7352F33}"/>
          </ac:spMkLst>
        </pc:spChg>
      </pc:sldChg>
      <pc:sldChg chg="del">
        <pc:chgData name="Japan Sun Shubin" userId="90e3a638bb69b60f" providerId="LiveId" clId="{4D64282D-D78B-40FE-BE56-34AC57F52873}" dt="2022-03-07T07:54:36.912" v="1893" actId="2696"/>
        <pc:sldMkLst>
          <pc:docMk/>
          <pc:sldMk cId="4241784971" sldId="656"/>
        </pc:sldMkLst>
      </pc:sldChg>
      <pc:sldChg chg="del">
        <pc:chgData name="Japan Sun Shubin" userId="90e3a638bb69b60f" providerId="LiveId" clId="{4D64282D-D78B-40FE-BE56-34AC57F52873}" dt="2022-03-07T07:54:33.971" v="1892" actId="2696"/>
        <pc:sldMkLst>
          <pc:docMk/>
          <pc:sldMk cId="2886704453" sldId="657"/>
        </pc:sldMkLst>
      </pc:sldChg>
      <pc:sldChg chg="addSp delSp modSp mod">
        <pc:chgData name="Japan Sun Shubin" userId="90e3a638bb69b60f" providerId="LiveId" clId="{4D64282D-D78B-40FE-BE56-34AC57F52873}" dt="2022-03-08T03:40:43.499" v="3512" actId="13926"/>
        <pc:sldMkLst>
          <pc:docMk/>
          <pc:sldMk cId="1318071548" sldId="658"/>
        </pc:sldMkLst>
        <pc:spChg chg="mod">
          <ac:chgData name="Japan Sun Shubin" userId="90e3a638bb69b60f" providerId="LiveId" clId="{4D64282D-D78B-40FE-BE56-34AC57F52873}" dt="2022-03-08T03:40:43.499" v="3512" actId="13926"/>
          <ac:spMkLst>
            <pc:docMk/>
            <pc:sldMk cId="1318071548" sldId="658"/>
            <ac:spMk id="5" creationId="{B6BCBD67-BB9B-4088-99C6-949CB7352F33}"/>
          </ac:spMkLst>
        </pc:spChg>
        <pc:spChg chg="add del mod">
          <ac:chgData name="Japan Sun Shubin" userId="90e3a638bb69b60f" providerId="LiveId" clId="{4D64282D-D78B-40FE-BE56-34AC57F52873}" dt="2022-03-07T07:55:29.901" v="1897"/>
          <ac:spMkLst>
            <pc:docMk/>
            <pc:sldMk cId="1318071548" sldId="658"/>
            <ac:spMk id="6" creationId="{8FB011B8-F898-49A5-93F1-CA3276D3491C}"/>
          </ac:spMkLst>
        </pc:spChg>
      </pc:sldChg>
      <pc:sldChg chg="addSp modSp mod">
        <pc:chgData name="Japan Sun Shubin" userId="90e3a638bb69b60f" providerId="LiveId" clId="{4D64282D-D78B-40FE-BE56-34AC57F52873}" dt="2022-03-08T04:10:26.892" v="4169" actId="20577"/>
        <pc:sldMkLst>
          <pc:docMk/>
          <pc:sldMk cId="526793299" sldId="664"/>
        </pc:sldMkLst>
        <pc:spChg chg="mod">
          <ac:chgData name="Japan Sun Shubin" userId="90e3a638bb69b60f" providerId="LiveId" clId="{4D64282D-D78B-40FE-BE56-34AC57F52873}" dt="2022-03-08T04:10:26.892" v="4169" actId="20577"/>
          <ac:spMkLst>
            <pc:docMk/>
            <pc:sldMk cId="526793299" sldId="664"/>
            <ac:spMk id="2" creationId="{34508D85-7DEC-43F8-8E40-09A95081BC29}"/>
          </ac:spMkLst>
        </pc:spChg>
        <pc:spChg chg="add mod">
          <ac:chgData name="Japan Sun Shubin" userId="90e3a638bb69b60f" providerId="LiveId" clId="{4D64282D-D78B-40FE-BE56-34AC57F52873}" dt="2022-03-08T04:10:19.754" v="4156" actId="1076"/>
          <ac:spMkLst>
            <pc:docMk/>
            <pc:sldMk cId="526793299" sldId="664"/>
            <ac:spMk id="6" creationId="{4969D232-6B8A-4D3E-AD6E-111BD794F1A1}"/>
          </ac:spMkLst>
        </pc:spChg>
      </pc:sldChg>
      <pc:sldChg chg="addSp delSp modSp mod">
        <pc:chgData name="Japan Sun Shubin" userId="90e3a638bb69b60f" providerId="LiveId" clId="{4D64282D-D78B-40FE-BE56-34AC57F52873}" dt="2022-03-08T03:55:05.478" v="3858" actId="20577"/>
        <pc:sldMkLst>
          <pc:docMk/>
          <pc:sldMk cId="537788488" sldId="665"/>
        </pc:sldMkLst>
        <pc:spChg chg="mod">
          <ac:chgData name="Japan Sun Shubin" userId="90e3a638bb69b60f" providerId="LiveId" clId="{4D64282D-D78B-40FE-BE56-34AC57F52873}" dt="2022-03-07T07:52:13.379" v="1872" actId="20577"/>
          <ac:spMkLst>
            <pc:docMk/>
            <pc:sldMk cId="537788488" sldId="665"/>
            <ac:spMk id="2" creationId="{634A57F1-F59A-4A72-B60A-A4280086313E}"/>
          </ac:spMkLst>
        </pc:spChg>
        <pc:spChg chg="mod">
          <ac:chgData name="Japan Sun Shubin" userId="90e3a638bb69b60f" providerId="LiveId" clId="{4D64282D-D78B-40FE-BE56-34AC57F52873}" dt="2022-03-08T03:55:05.478" v="3858" actId="20577"/>
          <ac:spMkLst>
            <pc:docMk/>
            <pc:sldMk cId="537788488" sldId="665"/>
            <ac:spMk id="12" creationId="{D4C105E1-9944-4EA6-B7B3-09861C568E03}"/>
          </ac:spMkLst>
        </pc:spChg>
        <pc:spChg chg="add del mod">
          <ac:chgData name="Japan Sun Shubin" userId="90e3a638bb69b60f" providerId="LiveId" clId="{4D64282D-D78B-40FE-BE56-34AC57F52873}" dt="2022-03-08T03:54:52.511" v="3841" actId="478"/>
          <ac:spMkLst>
            <pc:docMk/>
            <pc:sldMk cId="537788488" sldId="665"/>
            <ac:spMk id="33" creationId="{F2C5D337-F956-4B81-B864-B3F003EA369E}"/>
          </ac:spMkLst>
        </pc:spChg>
      </pc:sldChg>
      <pc:sldChg chg="del">
        <pc:chgData name="Japan Sun Shubin" userId="90e3a638bb69b60f" providerId="LiveId" clId="{4D64282D-D78B-40FE-BE56-34AC57F52873}" dt="2022-03-07T07:52:58.379" v="1875" actId="2696"/>
        <pc:sldMkLst>
          <pc:docMk/>
          <pc:sldMk cId="1806934851" sldId="666"/>
        </pc:sldMkLst>
      </pc:sldChg>
      <pc:sldChg chg="modSp mod">
        <pc:chgData name="Japan Sun Shubin" userId="90e3a638bb69b60f" providerId="LiveId" clId="{4D64282D-D78B-40FE-BE56-34AC57F52873}" dt="2022-03-08T03:25:46.640" v="3211" actId="20577"/>
        <pc:sldMkLst>
          <pc:docMk/>
          <pc:sldMk cId="1618624875" sldId="669"/>
        </pc:sldMkLst>
        <pc:spChg chg="mod">
          <ac:chgData name="Japan Sun Shubin" userId="90e3a638bb69b60f" providerId="LiveId" clId="{4D64282D-D78B-40FE-BE56-34AC57F52873}" dt="2022-03-08T03:25:46.640" v="3211" actId="20577"/>
          <ac:spMkLst>
            <pc:docMk/>
            <pc:sldMk cId="1618624875" sldId="669"/>
            <ac:spMk id="2" creationId="{3A415995-C26B-4862-A977-E55C7D8AE300}"/>
          </ac:spMkLst>
        </pc:spChg>
        <pc:spChg chg="mod">
          <ac:chgData name="Japan Sun Shubin" userId="90e3a638bb69b60f" providerId="LiveId" clId="{4D64282D-D78B-40FE-BE56-34AC57F52873}" dt="2022-03-08T03:21:05.997" v="3068" actId="2711"/>
          <ac:spMkLst>
            <pc:docMk/>
            <pc:sldMk cId="1618624875" sldId="669"/>
            <ac:spMk id="3" creationId="{831B4901-A419-459D-9056-C30D13065F40}"/>
          </ac:spMkLst>
        </pc:spChg>
      </pc:sldChg>
      <pc:sldChg chg="del">
        <pc:chgData name="Japan Sun Shubin" userId="90e3a638bb69b60f" providerId="LiveId" clId="{4D64282D-D78B-40FE-BE56-34AC57F52873}" dt="2022-03-07T07:54:39.780" v="1894" actId="2696"/>
        <pc:sldMkLst>
          <pc:docMk/>
          <pc:sldMk cId="1828189985" sldId="672"/>
        </pc:sldMkLst>
      </pc:sldChg>
      <pc:sldChg chg="modSp mod">
        <pc:chgData name="Japan Sun Shubin" userId="90e3a638bb69b60f" providerId="LiveId" clId="{4D64282D-D78B-40FE-BE56-34AC57F52873}" dt="2022-03-08T03:25:25.766" v="3199" actId="20577"/>
        <pc:sldMkLst>
          <pc:docMk/>
          <pc:sldMk cId="3424254477" sldId="673"/>
        </pc:sldMkLst>
        <pc:spChg chg="mod">
          <ac:chgData name="Japan Sun Shubin" userId="90e3a638bb69b60f" providerId="LiveId" clId="{4D64282D-D78B-40FE-BE56-34AC57F52873}" dt="2022-03-08T03:25:25.766" v="3199" actId="20577"/>
          <ac:spMkLst>
            <pc:docMk/>
            <pc:sldMk cId="3424254477" sldId="673"/>
            <ac:spMk id="2" creationId="{3A415995-C26B-4862-A977-E55C7D8AE300}"/>
          </ac:spMkLst>
        </pc:spChg>
        <pc:spChg chg="mod">
          <ac:chgData name="Japan Sun Shubin" userId="90e3a638bb69b60f" providerId="LiveId" clId="{4D64282D-D78B-40FE-BE56-34AC57F52873}" dt="2022-03-08T03:20:46.071" v="3067" actId="2711"/>
          <ac:spMkLst>
            <pc:docMk/>
            <pc:sldMk cId="3424254477" sldId="673"/>
            <ac:spMk id="3" creationId="{831B4901-A419-459D-9056-C30D13065F40}"/>
          </ac:spMkLst>
        </pc:spChg>
      </pc:sldChg>
      <pc:sldChg chg="addSp modSp mod modNotesTx">
        <pc:chgData name="Japan Sun Shubin" userId="90e3a638bb69b60f" providerId="LiveId" clId="{4D64282D-D78B-40FE-BE56-34AC57F52873}" dt="2022-03-08T04:03:15.218" v="3974" actId="20577"/>
        <pc:sldMkLst>
          <pc:docMk/>
          <pc:sldMk cId="1024614692" sldId="674"/>
        </pc:sldMkLst>
        <pc:spChg chg="mod">
          <ac:chgData name="Japan Sun Shubin" userId="90e3a638bb69b60f" providerId="LiveId" clId="{4D64282D-D78B-40FE-BE56-34AC57F52873}" dt="2022-03-08T04:03:15.218" v="3974" actId="20577"/>
          <ac:spMkLst>
            <pc:docMk/>
            <pc:sldMk cId="1024614692" sldId="674"/>
            <ac:spMk id="4" creationId="{E1749D45-3E86-416F-9B61-5FE55E3C3011}"/>
          </ac:spMkLst>
        </pc:spChg>
        <pc:spChg chg="add mod">
          <ac:chgData name="Japan Sun Shubin" userId="90e3a638bb69b60f" providerId="LiveId" clId="{4D64282D-D78B-40FE-BE56-34AC57F52873}" dt="2022-03-07T07:53:08.592" v="1877"/>
          <ac:spMkLst>
            <pc:docMk/>
            <pc:sldMk cId="1024614692" sldId="674"/>
            <ac:spMk id="6" creationId="{512A43B7-64EC-4C6D-8801-BF0614E837C1}"/>
          </ac:spMkLst>
        </pc:spChg>
      </pc:sldChg>
      <pc:sldChg chg="addSp modSp mod modNotesTx">
        <pc:chgData name="Japan Sun Shubin" userId="90e3a638bb69b60f" providerId="LiveId" clId="{4D64282D-D78B-40FE-BE56-34AC57F52873}" dt="2022-03-08T04:09:38.493" v="4122" actId="20577"/>
        <pc:sldMkLst>
          <pc:docMk/>
          <pc:sldMk cId="1216813526" sldId="676"/>
        </pc:sldMkLst>
        <pc:spChg chg="mod">
          <ac:chgData name="Japan Sun Shubin" userId="90e3a638bb69b60f" providerId="LiveId" clId="{4D64282D-D78B-40FE-BE56-34AC57F52873}" dt="2022-03-08T04:09:38.493" v="4122" actId="20577"/>
          <ac:spMkLst>
            <pc:docMk/>
            <pc:sldMk cId="1216813526" sldId="676"/>
            <ac:spMk id="2" creationId="{BC14E6FD-7EC3-4905-B70E-AEDC53FC1F6F}"/>
          </ac:spMkLst>
        </pc:spChg>
        <pc:spChg chg="add mod">
          <ac:chgData name="Japan Sun Shubin" userId="90e3a638bb69b60f" providerId="LiveId" clId="{4D64282D-D78B-40FE-BE56-34AC57F52873}" dt="2022-03-07T07:53:27.487" v="1882"/>
          <ac:spMkLst>
            <pc:docMk/>
            <pc:sldMk cId="1216813526" sldId="676"/>
            <ac:spMk id="7" creationId="{B8E3A121-B874-464B-9CA8-57D4FA41A678}"/>
          </ac:spMkLst>
        </pc:spChg>
      </pc:sldChg>
      <pc:sldChg chg="addSp modSp mod modNotesTx">
        <pc:chgData name="Japan Sun Shubin" userId="90e3a638bb69b60f" providerId="LiveId" clId="{4D64282D-D78B-40FE-BE56-34AC57F52873}" dt="2022-03-08T04:09:56.760" v="4139" actId="20577"/>
        <pc:sldMkLst>
          <pc:docMk/>
          <pc:sldMk cId="4245593842" sldId="677"/>
        </pc:sldMkLst>
        <pc:spChg chg="mod">
          <ac:chgData name="Japan Sun Shubin" userId="90e3a638bb69b60f" providerId="LiveId" clId="{4D64282D-D78B-40FE-BE56-34AC57F52873}" dt="2022-03-08T04:09:56.760" v="4139" actId="20577"/>
          <ac:spMkLst>
            <pc:docMk/>
            <pc:sldMk cId="4245593842" sldId="677"/>
            <ac:spMk id="2" creationId="{BC14E6FD-7EC3-4905-B70E-AEDC53FC1F6F}"/>
          </ac:spMkLst>
        </pc:spChg>
        <pc:spChg chg="add mod">
          <ac:chgData name="Japan Sun Shubin" userId="90e3a638bb69b60f" providerId="LiveId" clId="{4D64282D-D78B-40FE-BE56-34AC57F52873}" dt="2022-03-07T07:53:41.699" v="1886"/>
          <ac:spMkLst>
            <pc:docMk/>
            <pc:sldMk cId="4245593842" sldId="677"/>
            <ac:spMk id="6" creationId="{4B3CDA37-263B-467B-8D55-84B187DE4434}"/>
          </ac:spMkLst>
        </pc:spChg>
      </pc:sldChg>
      <pc:sldChg chg="addSp modSp mod modNotesTx">
        <pc:chgData name="Japan Sun Shubin" userId="90e3a638bb69b60f" providerId="LiveId" clId="{4D64282D-D78B-40FE-BE56-34AC57F52873}" dt="2022-03-08T04:10:07.260" v="4155" actId="20577"/>
        <pc:sldMkLst>
          <pc:docMk/>
          <pc:sldMk cId="3529069350" sldId="678"/>
        </pc:sldMkLst>
        <pc:spChg chg="mod">
          <ac:chgData name="Japan Sun Shubin" userId="90e3a638bb69b60f" providerId="LiveId" clId="{4D64282D-D78B-40FE-BE56-34AC57F52873}" dt="2022-03-08T04:10:07.260" v="4155" actId="20577"/>
          <ac:spMkLst>
            <pc:docMk/>
            <pc:sldMk cId="3529069350" sldId="678"/>
            <ac:spMk id="2" creationId="{BC14E6FD-7EC3-4905-B70E-AEDC53FC1F6F}"/>
          </ac:spMkLst>
        </pc:spChg>
        <pc:spChg chg="add mod">
          <ac:chgData name="Japan Sun Shubin" userId="90e3a638bb69b60f" providerId="LiveId" clId="{4D64282D-D78B-40FE-BE56-34AC57F52873}" dt="2022-03-07T07:53:45.816" v="1887"/>
          <ac:spMkLst>
            <pc:docMk/>
            <pc:sldMk cId="3529069350" sldId="678"/>
            <ac:spMk id="6" creationId="{F3781EC8-81A1-4CCB-AC89-D8EFDE02273C}"/>
          </ac:spMkLst>
        </pc:spChg>
      </pc:sldChg>
      <pc:sldChg chg="modSp mod ord modNotesTx">
        <pc:chgData name="Japan Sun Shubin" userId="90e3a638bb69b60f" providerId="LiveId" clId="{4D64282D-D78B-40FE-BE56-34AC57F52873}" dt="2022-03-07T07:25:19.666" v="1241" actId="20577"/>
        <pc:sldMkLst>
          <pc:docMk/>
          <pc:sldMk cId="308975253" sldId="679"/>
        </pc:sldMkLst>
        <pc:spChg chg="mod">
          <ac:chgData name="Japan Sun Shubin" userId="90e3a638bb69b60f" providerId="LiveId" clId="{4D64282D-D78B-40FE-BE56-34AC57F52873}" dt="2022-03-07T07:14:34.280" v="382" actId="20577"/>
          <ac:spMkLst>
            <pc:docMk/>
            <pc:sldMk cId="308975253" sldId="679"/>
            <ac:spMk id="2" creationId="{EA85FC3B-08E2-4DD1-8BB4-01263A3C1C45}"/>
          </ac:spMkLst>
        </pc:spChg>
        <pc:spChg chg="mod">
          <ac:chgData name="Japan Sun Shubin" userId="90e3a638bb69b60f" providerId="LiveId" clId="{4D64282D-D78B-40FE-BE56-34AC57F52873}" dt="2022-03-07T07:25:19.666" v="1241" actId="20577"/>
          <ac:spMkLst>
            <pc:docMk/>
            <pc:sldMk cId="308975253" sldId="679"/>
            <ac:spMk id="3" creationId="{0408BA17-BD79-46D7-B888-850D5BAB4ADA}"/>
          </ac:spMkLst>
        </pc:spChg>
      </pc:sldChg>
      <pc:sldChg chg="addSp modSp mod ord modNotesTx">
        <pc:chgData name="Japan Sun Shubin" userId="90e3a638bb69b60f" providerId="LiveId" clId="{4D64282D-D78B-40FE-BE56-34AC57F52873}" dt="2022-03-07T07:37:27.718" v="1574"/>
        <pc:sldMkLst>
          <pc:docMk/>
          <pc:sldMk cId="1067873616" sldId="680"/>
        </pc:sldMkLst>
        <pc:spChg chg="mod">
          <ac:chgData name="Japan Sun Shubin" userId="90e3a638bb69b60f" providerId="LiveId" clId="{4D64282D-D78B-40FE-BE56-34AC57F52873}" dt="2022-03-07T07:37:27.718" v="1574"/>
          <ac:spMkLst>
            <pc:docMk/>
            <pc:sldMk cId="1067873616" sldId="680"/>
            <ac:spMk id="4" creationId="{E899E1AC-3151-4338-B6E9-812FB2A00070}"/>
          </ac:spMkLst>
        </pc:spChg>
        <pc:spChg chg="add mod">
          <ac:chgData name="Japan Sun Shubin" userId="90e3a638bb69b60f" providerId="LiveId" clId="{4D64282D-D78B-40FE-BE56-34AC57F52873}" dt="2022-03-07T07:35:16.289" v="1493"/>
          <ac:spMkLst>
            <pc:docMk/>
            <pc:sldMk cId="1067873616" sldId="680"/>
            <ac:spMk id="6" creationId="{5B024128-91E7-442C-BA46-63E2C51B98D9}"/>
          </ac:spMkLst>
        </pc:spChg>
      </pc:sldChg>
      <pc:sldChg chg="addSp modSp mod ord modNotesTx">
        <pc:chgData name="Japan Sun Shubin" userId="90e3a638bb69b60f" providerId="LiveId" clId="{4D64282D-D78B-40FE-BE56-34AC57F52873}" dt="2022-03-07T07:37:21.415" v="1573"/>
        <pc:sldMkLst>
          <pc:docMk/>
          <pc:sldMk cId="3699622938" sldId="681"/>
        </pc:sldMkLst>
        <pc:spChg chg="mod">
          <ac:chgData name="Japan Sun Shubin" userId="90e3a638bb69b60f" providerId="LiveId" clId="{4D64282D-D78B-40FE-BE56-34AC57F52873}" dt="2022-03-07T07:37:21.415" v="1573"/>
          <ac:spMkLst>
            <pc:docMk/>
            <pc:sldMk cId="3699622938" sldId="681"/>
            <ac:spMk id="4" creationId="{E899E1AC-3151-4338-B6E9-812FB2A00070}"/>
          </ac:spMkLst>
        </pc:spChg>
        <pc:spChg chg="add mod">
          <ac:chgData name="Japan Sun Shubin" userId="90e3a638bb69b60f" providerId="LiveId" clId="{4D64282D-D78B-40FE-BE56-34AC57F52873}" dt="2022-03-07T07:35:12.956" v="1492"/>
          <ac:spMkLst>
            <pc:docMk/>
            <pc:sldMk cId="3699622938" sldId="681"/>
            <ac:spMk id="6" creationId="{70F57728-707D-4E22-8CBD-D9429975AAC7}"/>
          </ac:spMkLst>
        </pc:spChg>
      </pc:sldChg>
      <pc:sldChg chg="addSp modSp add del mod">
        <pc:chgData name="Japan Sun Shubin" userId="90e3a638bb69b60f" providerId="LiveId" clId="{4D64282D-D78B-40FE-BE56-34AC57F52873}" dt="2022-03-08T04:55:35.660" v="4415" actId="20577"/>
        <pc:sldMkLst>
          <pc:docMk/>
          <pc:sldMk cId="2549996661" sldId="682"/>
        </pc:sldMkLst>
        <pc:spChg chg="mod">
          <ac:chgData name="Japan Sun Shubin" userId="90e3a638bb69b60f" providerId="LiveId" clId="{4D64282D-D78B-40FE-BE56-34AC57F52873}" dt="2022-03-08T04:55:35.660" v="4415" actId="20577"/>
          <ac:spMkLst>
            <pc:docMk/>
            <pc:sldMk cId="2549996661" sldId="682"/>
            <ac:spMk id="4" creationId="{94AA7B25-2728-4E67-8C6E-79D1AD07BC89}"/>
          </ac:spMkLst>
        </pc:spChg>
        <pc:spChg chg="add mod">
          <ac:chgData name="Japan Sun Shubin" userId="90e3a638bb69b60f" providerId="LiveId" clId="{4D64282D-D78B-40FE-BE56-34AC57F52873}" dt="2022-03-07T07:55:37.232" v="1899"/>
          <ac:spMkLst>
            <pc:docMk/>
            <pc:sldMk cId="2549996661" sldId="682"/>
            <ac:spMk id="69" creationId="{AAF56D82-25CA-4031-8F0F-B917739F9B96}"/>
          </ac:spMkLst>
        </pc:spChg>
      </pc:sldChg>
      <pc:sldChg chg="modSp mod modNotesTx">
        <pc:chgData name="Japan Sun Shubin" userId="90e3a638bb69b60f" providerId="LiveId" clId="{4D64282D-D78B-40FE-BE56-34AC57F52873}" dt="2022-03-07T07:25:33.828" v="1268" actId="20577"/>
        <pc:sldMkLst>
          <pc:docMk/>
          <pc:sldMk cId="4189065916" sldId="683"/>
        </pc:sldMkLst>
        <pc:spChg chg="mod">
          <ac:chgData name="Japan Sun Shubin" userId="90e3a638bb69b60f" providerId="LiveId" clId="{4D64282D-D78B-40FE-BE56-34AC57F52873}" dt="2022-03-07T07:25:33.828" v="1268" actId="20577"/>
          <ac:spMkLst>
            <pc:docMk/>
            <pc:sldMk cId="4189065916" sldId="683"/>
            <ac:spMk id="2" creationId="{D0427AAC-69F6-431A-A49D-8B724A3E3D27}"/>
          </ac:spMkLst>
        </pc:spChg>
        <pc:spChg chg="mod">
          <ac:chgData name="Japan Sun Shubin" userId="90e3a638bb69b60f" providerId="LiveId" clId="{4D64282D-D78B-40FE-BE56-34AC57F52873}" dt="2022-03-07T07:21:32.733" v="829" actId="20577"/>
          <ac:spMkLst>
            <pc:docMk/>
            <pc:sldMk cId="4189065916" sldId="683"/>
            <ac:spMk id="3" creationId="{05251D72-1A77-423B-AD57-EBE94B8465EC}"/>
          </ac:spMkLst>
        </pc:spChg>
      </pc:sldChg>
      <pc:sldChg chg="addSp modSp add mod">
        <pc:chgData name="Japan Sun Shubin" userId="90e3a638bb69b60f" providerId="LiveId" clId="{4D64282D-D78B-40FE-BE56-34AC57F52873}" dt="2022-03-07T07:37:10.449" v="1572"/>
        <pc:sldMkLst>
          <pc:docMk/>
          <pc:sldMk cId="3967871314" sldId="684"/>
        </pc:sldMkLst>
        <pc:spChg chg="mod">
          <ac:chgData name="Japan Sun Shubin" userId="90e3a638bb69b60f" providerId="LiveId" clId="{4D64282D-D78B-40FE-BE56-34AC57F52873}" dt="2022-03-07T07:37:10.449" v="1572"/>
          <ac:spMkLst>
            <pc:docMk/>
            <pc:sldMk cId="3967871314" sldId="684"/>
            <ac:spMk id="4" creationId="{E899E1AC-3151-4338-B6E9-812FB2A00070}"/>
          </ac:spMkLst>
        </pc:spChg>
        <pc:spChg chg="add mod">
          <ac:chgData name="Japan Sun Shubin" userId="90e3a638bb69b60f" providerId="LiveId" clId="{4D64282D-D78B-40FE-BE56-34AC57F52873}" dt="2022-03-07T07:35:06.796" v="1491"/>
          <ac:spMkLst>
            <pc:docMk/>
            <pc:sldMk cId="3967871314" sldId="684"/>
            <ac:spMk id="6" creationId="{5F061FC5-B3EA-4498-85C7-7D33A8CAFFC7}"/>
          </ac:spMkLst>
        </pc:spChg>
      </pc:sldChg>
      <pc:sldChg chg="modSp new mod modNotesTx">
        <pc:chgData name="Japan Sun Shubin" userId="90e3a638bb69b60f" providerId="LiveId" clId="{4D64282D-D78B-40FE-BE56-34AC57F52873}" dt="2022-03-07T07:48:05.173" v="1777" actId="20577"/>
        <pc:sldMkLst>
          <pc:docMk/>
          <pc:sldMk cId="3377003513" sldId="685"/>
        </pc:sldMkLst>
        <pc:spChg chg="mod">
          <ac:chgData name="Japan Sun Shubin" userId="90e3a638bb69b60f" providerId="LiveId" clId="{4D64282D-D78B-40FE-BE56-34AC57F52873}" dt="2022-03-07T07:47:39.954" v="1743" actId="20577"/>
          <ac:spMkLst>
            <pc:docMk/>
            <pc:sldMk cId="3377003513" sldId="685"/>
            <ac:spMk id="2" creationId="{AF04E50E-7182-49B7-A5F1-0A5DE444F265}"/>
          </ac:spMkLst>
        </pc:spChg>
      </pc:sldChg>
      <pc:sldChg chg="addSp delSp modSp new mod ord modClrScheme chgLayout">
        <pc:chgData name="Japan Sun Shubin" userId="90e3a638bb69b60f" providerId="LiveId" clId="{4D64282D-D78B-40FE-BE56-34AC57F52873}" dt="2022-03-08T03:10:38.223" v="2808" actId="20577"/>
        <pc:sldMkLst>
          <pc:docMk/>
          <pc:sldMk cId="3488473650" sldId="686"/>
        </pc:sldMkLst>
        <pc:spChg chg="del mod ord">
          <ac:chgData name="Japan Sun Shubin" userId="90e3a638bb69b60f" providerId="LiveId" clId="{4D64282D-D78B-40FE-BE56-34AC57F52873}" dt="2022-03-07T10:20:41.070" v="2002" actId="700"/>
          <ac:spMkLst>
            <pc:docMk/>
            <pc:sldMk cId="3488473650" sldId="686"/>
            <ac:spMk id="2" creationId="{ECF6ED4B-2E85-483A-ACEE-F30674102DF4}"/>
          </ac:spMkLst>
        </pc:spChg>
        <pc:spChg chg="del mod ord">
          <ac:chgData name="Japan Sun Shubin" userId="90e3a638bb69b60f" providerId="LiveId" clId="{4D64282D-D78B-40FE-BE56-34AC57F52873}" dt="2022-03-07T10:20:41.070" v="2002" actId="700"/>
          <ac:spMkLst>
            <pc:docMk/>
            <pc:sldMk cId="3488473650" sldId="686"/>
            <ac:spMk id="3" creationId="{9783E3B9-C5CF-4390-BF40-0EF9843B383E}"/>
          </ac:spMkLst>
        </pc:spChg>
        <pc:spChg chg="mod ord">
          <ac:chgData name="Japan Sun Shubin" userId="90e3a638bb69b60f" providerId="LiveId" clId="{4D64282D-D78B-40FE-BE56-34AC57F52873}" dt="2022-03-07T10:20:41.070" v="2002" actId="700"/>
          <ac:spMkLst>
            <pc:docMk/>
            <pc:sldMk cId="3488473650" sldId="686"/>
            <ac:spMk id="4" creationId="{B46EBACB-EB78-4383-9931-8DB3B7B4ED86}"/>
          </ac:spMkLst>
        </pc:spChg>
        <pc:spChg chg="mod ord">
          <ac:chgData name="Japan Sun Shubin" userId="90e3a638bb69b60f" providerId="LiveId" clId="{4D64282D-D78B-40FE-BE56-34AC57F52873}" dt="2022-03-07T10:20:41.070" v="2002" actId="700"/>
          <ac:spMkLst>
            <pc:docMk/>
            <pc:sldMk cId="3488473650" sldId="686"/>
            <ac:spMk id="5" creationId="{39230449-89C0-4077-9622-D91E0BC8092F}"/>
          </ac:spMkLst>
        </pc:spChg>
        <pc:spChg chg="add mod ord">
          <ac:chgData name="Japan Sun Shubin" userId="90e3a638bb69b60f" providerId="LiveId" clId="{4D64282D-D78B-40FE-BE56-34AC57F52873}" dt="2022-03-08T03:10:38.223" v="2808" actId="20577"/>
          <ac:spMkLst>
            <pc:docMk/>
            <pc:sldMk cId="3488473650" sldId="686"/>
            <ac:spMk id="6" creationId="{C01C4420-8EAE-4D8C-AC4C-68907B7FE80F}"/>
          </ac:spMkLst>
        </pc:spChg>
        <pc:spChg chg="add mod ord">
          <ac:chgData name="Japan Sun Shubin" userId="90e3a638bb69b60f" providerId="LiveId" clId="{4D64282D-D78B-40FE-BE56-34AC57F52873}" dt="2022-03-07T10:20:41.070" v="2002" actId="700"/>
          <ac:spMkLst>
            <pc:docMk/>
            <pc:sldMk cId="3488473650" sldId="686"/>
            <ac:spMk id="7" creationId="{D870A61A-1C7E-428C-B5E7-A1D23910B71F}"/>
          </ac:spMkLst>
        </pc:spChg>
      </pc:sldChg>
      <pc:sldChg chg="modSp new mod ord">
        <pc:chgData name="Japan Sun Shubin" userId="90e3a638bb69b60f" providerId="LiveId" clId="{4D64282D-D78B-40FE-BE56-34AC57F52873}" dt="2022-03-08T03:06:05.691" v="2675" actId="20577"/>
        <pc:sldMkLst>
          <pc:docMk/>
          <pc:sldMk cId="134564339" sldId="687"/>
        </pc:sldMkLst>
        <pc:spChg chg="mod">
          <ac:chgData name="Japan Sun Shubin" userId="90e3a638bb69b60f" providerId="LiveId" clId="{4D64282D-D78B-40FE-BE56-34AC57F52873}" dt="2022-03-07T10:40:18.041" v="2121" actId="20577"/>
          <ac:spMkLst>
            <pc:docMk/>
            <pc:sldMk cId="134564339" sldId="687"/>
            <ac:spMk id="2" creationId="{B943D794-4F98-4339-9A9F-8C58F41257D1}"/>
          </ac:spMkLst>
        </pc:spChg>
        <pc:spChg chg="mod">
          <ac:chgData name="Japan Sun Shubin" userId="90e3a638bb69b60f" providerId="LiveId" clId="{4D64282D-D78B-40FE-BE56-34AC57F52873}" dt="2022-03-08T03:06:05.691" v="2675" actId="20577"/>
          <ac:spMkLst>
            <pc:docMk/>
            <pc:sldMk cId="134564339" sldId="687"/>
            <ac:spMk id="3" creationId="{82007757-01FF-4149-8379-269D21136825}"/>
          </ac:spMkLst>
        </pc:spChg>
      </pc:sldChg>
      <pc:sldChg chg="addSp delSp modSp new mod modClrScheme chgLayout">
        <pc:chgData name="Japan Sun Shubin" userId="90e3a638bb69b60f" providerId="LiveId" clId="{4D64282D-D78B-40FE-BE56-34AC57F52873}" dt="2022-03-07T10:25:00.124" v="2085" actId="20577"/>
        <pc:sldMkLst>
          <pc:docMk/>
          <pc:sldMk cId="918679683" sldId="688"/>
        </pc:sldMkLst>
        <pc:spChg chg="del mod ord">
          <ac:chgData name="Japan Sun Shubin" userId="90e3a638bb69b60f" providerId="LiveId" clId="{4D64282D-D78B-40FE-BE56-34AC57F52873}" dt="2022-03-07T10:23:12.597" v="2036" actId="700"/>
          <ac:spMkLst>
            <pc:docMk/>
            <pc:sldMk cId="918679683" sldId="688"/>
            <ac:spMk id="2" creationId="{AB227795-52D1-43F5-88DF-3B5A267F7630}"/>
          </ac:spMkLst>
        </pc:spChg>
        <pc:spChg chg="del mod ord">
          <ac:chgData name="Japan Sun Shubin" userId="90e3a638bb69b60f" providerId="LiveId" clId="{4D64282D-D78B-40FE-BE56-34AC57F52873}" dt="2022-03-07T10:23:12.597" v="2036" actId="700"/>
          <ac:spMkLst>
            <pc:docMk/>
            <pc:sldMk cId="918679683" sldId="688"/>
            <ac:spMk id="3" creationId="{BC3633D0-16FA-4434-8F5D-8D5CFCBA0BAA}"/>
          </ac:spMkLst>
        </pc:spChg>
        <pc:spChg chg="mod ord">
          <ac:chgData name="Japan Sun Shubin" userId="90e3a638bb69b60f" providerId="LiveId" clId="{4D64282D-D78B-40FE-BE56-34AC57F52873}" dt="2022-03-07T10:23:12.597" v="2036" actId="700"/>
          <ac:spMkLst>
            <pc:docMk/>
            <pc:sldMk cId="918679683" sldId="688"/>
            <ac:spMk id="4" creationId="{9D383561-570F-44FD-B043-183D50A6FB4E}"/>
          </ac:spMkLst>
        </pc:spChg>
        <pc:spChg chg="mod ord">
          <ac:chgData name="Japan Sun Shubin" userId="90e3a638bb69b60f" providerId="LiveId" clId="{4D64282D-D78B-40FE-BE56-34AC57F52873}" dt="2022-03-07T10:23:12.597" v="2036" actId="700"/>
          <ac:spMkLst>
            <pc:docMk/>
            <pc:sldMk cId="918679683" sldId="688"/>
            <ac:spMk id="5" creationId="{C1D198ED-7C4D-441C-BEB6-5850D427F9DA}"/>
          </ac:spMkLst>
        </pc:spChg>
        <pc:spChg chg="add mod ord">
          <ac:chgData name="Japan Sun Shubin" userId="90e3a638bb69b60f" providerId="LiveId" clId="{4D64282D-D78B-40FE-BE56-34AC57F52873}" dt="2022-03-07T10:25:00.124" v="2085" actId="20577"/>
          <ac:spMkLst>
            <pc:docMk/>
            <pc:sldMk cId="918679683" sldId="688"/>
            <ac:spMk id="6" creationId="{D642363E-9D1D-48FF-ACDF-3FDA1DFC6AAD}"/>
          </ac:spMkLst>
        </pc:spChg>
        <pc:spChg chg="add mod ord">
          <ac:chgData name="Japan Sun Shubin" userId="90e3a638bb69b60f" providerId="LiveId" clId="{4D64282D-D78B-40FE-BE56-34AC57F52873}" dt="2022-03-07T10:23:12.597" v="2036" actId="700"/>
          <ac:spMkLst>
            <pc:docMk/>
            <pc:sldMk cId="918679683" sldId="688"/>
            <ac:spMk id="7" creationId="{073C8CF3-BBB7-411A-87B8-139F7F915726}"/>
          </ac:spMkLst>
        </pc:spChg>
      </pc:sldChg>
      <pc:sldChg chg="new">
        <pc:chgData name="Japan Sun Shubin" userId="90e3a638bb69b60f" providerId="LiveId" clId="{4D64282D-D78B-40FE-BE56-34AC57F52873}" dt="2022-03-07T10:25:08.794" v="2086" actId="680"/>
        <pc:sldMkLst>
          <pc:docMk/>
          <pc:sldMk cId="1185437025" sldId="689"/>
        </pc:sldMkLst>
      </pc:sldChg>
      <pc:sldChg chg="addSp delSp modSp new mod chgLayout">
        <pc:chgData name="Japan Sun Shubin" userId="90e3a638bb69b60f" providerId="LiveId" clId="{4D64282D-D78B-40FE-BE56-34AC57F52873}" dt="2022-03-07T10:25:30.751" v="2114" actId="20577"/>
        <pc:sldMkLst>
          <pc:docMk/>
          <pc:sldMk cId="2333543896" sldId="690"/>
        </pc:sldMkLst>
        <pc:spChg chg="del">
          <ac:chgData name="Japan Sun Shubin" userId="90e3a638bb69b60f" providerId="LiveId" clId="{4D64282D-D78B-40FE-BE56-34AC57F52873}" dt="2022-03-07T10:25:15.812" v="2088" actId="700"/>
          <ac:spMkLst>
            <pc:docMk/>
            <pc:sldMk cId="2333543896" sldId="690"/>
            <ac:spMk id="2" creationId="{1044C92F-34CC-4E17-90F3-2E8F546131DF}"/>
          </ac:spMkLst>
        </pc:spChg>
        <pc:spChg chg="del">
          <ac:chgData name="Japan Sun Shubin" userId="90e3a638bb69b60f" providerId="LiveId" clId="{4D64282D-D78B-40FE-BE56-34AC57F52873}" dt="2022-03-07T10:25:15.812" v="2088" actId="700"/>
          <ac:spMkLst>
            <pc:docMk/>
            <pc:sldMk cId="2333543896" sldId="690"/>
            <ac:spMk id="3" creationId="{E8237B1A-FB0B-4BA0-80FF-2A95F962F189}"/>
          </ac:spMkLst>
        </pc:spChg>
        <pc:spChg chg="mod ord">
          <ac:chgData name="Japan Sun Shubin" userId="90e3a638bb69b60f" providerId="LiveId" clId="{4D64282D-D78B-40FE-BE56-34AC57F52873}" dt="2022-03-07T10:25:15.812" v="2088" actId="700"/>
          <ac:spMkLst>
            <pc:docMk/>
            <pc:sldMk cId="2333543896" sldId="690"/>
            <ac:spMk id="4" creationId="{7F0C5B34-8D3C-4C6D-95CD-126D42729BFF}"/>
          </ac:spMkLst>
        </pc:spChg>
        <pc:spChg chg="mod ord">
          <ac:chgData name="Japan Sun Shubin" userId="90e3a638bb69b60f" providerId="LiveId" clId="{4D64282D-D78B-40FE-BE56-34AC57F52873}" dt="2022-03-07T10:25:15.812" v="2088" actId="700"/>
          <ac:spMkLst>
            <pc:docMk/>
            <pc:sldMk cId="2333543896" sldId="690"/>
            <ac:spMk id="5" creationId="{EC502E7A-93DE-422C-82A6-5CF48C5B82A5}"/>
          </ac:spMkLst>
        </pc:spChg>
        <pc:spChg chg="add mod ord">
          <ac:chgData name="Japan Sun Shubin" userId="90e3a638bb69b60f" providerId="LiveId" clId="{4D64282D-D78B-40FE-BE56-34AC57F52873}" dt="2022-03-07T10:25:30.751" v="2114" actId="20577"/>
          <ac:spMkLst>
            <pc:docMk/>
            <pc:sldMk cId="2333543896" sldId="690"/>
            <ac:spMk id="6" creationId="{8A9D78EE-723C-40C7-8499-CC5EADB5E175}"/>
          </ac:spMkLst>
        </pc:spChg>
        <pc:spChg chg="add mod ord">
          <ac:chgData name="Japan Sun Shubin" userId="90e3a638bb69b60f" providerId="LiveId" clId="{4D64282D-D78B-40FE-BE56-34AC57F52873}" dt="2022-03-07T10:25:15.812" v="2088" actId="700"/>
          <ac:spMkLst>
            <pc:docMk/>
            <pc:sldMk cId="2333543896" sldId="690"/>
            <ac:spMk id="7" creationId="{580DB733-2981-44EC-B78E-6CCE37B23EFC}"/>
          </ac:spMkLst>
        </pc:spChg>
      </pc:sldChg>
      <pc:sldChg chg="modSp add mod ord">
        <pc:chgData name="Japan Sun Shubin" userId="90e3a638bb69b60f" providerId="LiveId" clId="{4D64282D-D78B-40FE-BE56-34AC57F52873}" dt="2022-03-07T10:41:35.953" v="2189"/>
        <pc:sldMkLst>
          <pc:docMk/>
          <pc:sldMk cId="1348711932" sldId="691"/>
        </pc:sldMkLst>
        <pc:spChg chg="mod">
          <ac:chgData name="Japan Sun Shubin" userId="90e3a638bb69b60f" providerId="LiveId" clId="{4D64282D-D78B-40FE-BE56-34AC57F52873}" dt="2022-03-07T10:41:33.539" v="2187" actId="20577"/>
          <ac:spMkLst>
            <pc:docMk/>
            <pc:sldMk cId="1348711932" sldId="691"/>
            <ac:spMk id="2" creationId="{B943D794-4F98-4339-9A9F-8C58F41257D1}"/>
          </ac:spMkLst>
        </pc:spChg>
      </pc:sldChg>
      <pc:sldChg chg="modSp add mod">
        <pc:chgData name="Japan Sun Shubin" userId="90e3a638bb69b60f" providerId="LiveId" clId="{4D64282D-D78B-40FE-BE56-34AC57F52873}" dt="2022-03-07T10:42:58.115" v="2279" actId="20577"/>
        <pc:sldMkLst>
          <pc:docMk/>
          <pc:sldMk cId="1522693077" sldId="692"/>
        </pc:sldMkLst>
        <pc:spChg chg="mod">
          <ac:chgData name="Japan Sun Shubin" userId="90e3a638bb69b60f" providerId="LiveId" clId="{4D64282D-D78B-40FE-BE56-34AC57F52873}" dt="2022-03-07T10:42:58.115" v="2279" actId="20577"/>
          <ac:spMkLst>
            <pc:docMk/>
            <pc:sldMk cId="1522693077" sldId="692"/>
            <ac:spMk id="2" creationId="{B943D794-4F98-4339-9A9F-8C58F41257D1}"/>
          </ac:spMkLst>
        </pc:spChg>
      </pc:sldChg>
      <pc:sldChg chg="modSp new mod">
        <pc:chgData name="Japan Sun Shubin" userId="90e3a638bb69b60f" providerId="LiveId" clId="{4D64282D-D78B-40FE-BE56-34AC57F52873}" dt="2022-03-07T10:42:13.824" v="2231" actId="20577"/>
        <pc:sldMkLst>
          <pc:docMk/>
          <pc:sldMk cId="3796264573" sldId="693"/>
        </pc:sldMkLst>
        <pc:spChg chg="mod">
          <ac:chgData name="Japan Sun Shubin" userId="90e3a638bb69b60f" providerId="LiveId" clId="{4D64282D-D78B-40FE-BE56-34AC57F52873}" dt="2022-03-07T10:42:13.824" v="2231" actId="20577"/>
          <ac:spMkLst>
            <pc:docMk/>
            <pc:sldMk cId="3796264573" sldId="693"/>
            <ac:spMk id="2" creationId="{060631EF-82A7-4074-83DB-267A3C640459}"/>
          </ac:spMkLst>
        </pc:spChg>
      </pc:sldChg>
      <pc:sldChg chg="add">
        <pc:chgData name="Japan Sun Shubin" userId="90e3a638bb69b60f" providerId="LiveId" clId="{4D64282D-D78B-40FE-BE56-34AC57F52873}" dt="2022-03-08T03:10:28.228" v="2791" actId="2890"/>
        <pc:sldMkLst>
          <pc:docMk/>
          <pc:sldMk cId="1535601165" sldId="694"/>
        </pc:sldMkLst>
      </pc:sldChg>
      <pc:sldChg chg="modSp new mod ord">
        <pc:chgData name="Japan Sun Shubin" userId="90e3a638bb69b60f" providerId="LiveId" clId="{4D64282D-D78B-40FE-BE56-34AC57F52873}" dt="2022-03-08T03:19:09.625" v="3065" actId="12"/>
        <pc:sldMkLst>
          <pc:docMk/>
          <pc:sldMk cId="3226884083" sldId="695"/>
        </pc:sldMkLst>
        <pc:spChg chg="mod">
          <ac:chgData name="Japan Sun Shubin" userId="90e3a638bb69b60f" providerId="LiveId" clId="{4D64282D-D78B-40FE-BE56-34AC57F52873}" dt="2022-03-08T03:11:56.143" v="2818" actId="20577"/>
          <ac:spMkLst>
            <pc:docMk/>
            <pc:sldMk cId="3226884083" sldId="695"/>
            <ac:spMk id="2" creationId="{EB50AFB4-7D79-421E-BDE5-D2953FF163F5}"/>
          </ac:spMkLst>
        </pc:spChg>
        <pc:spChg chg="mod">
          <ac:chgData name="Japan Sun Shubin" userId="90e3a638bb69b60f" providerId="LiveId" clId="{4D64282D-D78B-40FE-BE56-34AC57F52873}" dt="2022-03-08T03:19:09.625" v="3065" actId="12"/>
          <ac:spMkLst>
            <pc:docMk/>
            <pc:sldMk cId="3226884083" sldId="695"/>
            <ac:spMk id="3" creationId="{95EDF179-3410-4D49-A612-F50E7C05903D}"/>
          </ac:spMkLst>
        </pc:spChg>
      </pc:sldChg>
      <pc:sldChg chg="new ord">
        <pc:chgData name="Japan Sun Shubin" userId="90e3a638bb69b60f" providerId="LiveId" clId="{4D64282D-D78B-40FE-BE56-34AC57F52873}" dt="2022-03-08T03:18:18.862" v="3037"/>
        <pc:sldMkLst>
          <pc:docMk/>
          <pc:sldMk cId="2305248909" sldId="696"/>
        </pc:sldMkLst>
      </pc:sldChg>
      <pc:sldChg chg="delSp modSp add mod modClrScheme chgLayout">
        <pc:chgData name="Japan Sun Shubin" userId="90e3a638bb69b60f" providerId="LiveId" clId="{4D64282D-D78B-40FE-BE56-34AC57F52873}" dt="2022-03-08T03:35:04.244" v="3496" actId="20577"/>
        <pc:sldMkLst>
          <pc:docMk/>
          <pc:sldMk cId="1454131986" sldId="697"/>
        </pc:sldMkLst>
        <pc:spChg chg="mod ord">
          <ac:chgData name="Japan Sun Shubin" userId="90e3a638bb69b60f" providerId="LiveId" clId="{4D64282D-D78B-40FE-BE56-34AC57F52873}" dt="2022-03-08T03:22:29.756" v="3092" actId="700"/>
          <ac:spMkLst>
            <pc:docMk/>
            <pc:sldMk cId="1454131986" sldId="697"/>
            <ac:spMk id="3" creationId="{CB577406-3945-4A6D-AD2B-63367EA865CC}"/>
          </ac:spMkLst>
        </pc:spChg>
        <pc:spChg chg="mod ord">
          <ac:chgData name="Japan Sun Shubin" userId="90e3a638bb69b60f" providerId="LiveId" clId="{4D64282D-D78B-40FE-BE56-34AC57F52873}" dt="2022-03-08T03:22:29.756" v="3092" actId="700"/>
          <ac:spMkLst>
            <pc:docMk/>
            <pc:sldMk cId="1454131986" sldId="697"/>
            <ac:spMk id="4" creationId="{34C408F5-3D4A-4A8A-967F-DDFDCCE6312E}"/>
          </ac:spMkLst>
        </pc:spChg>
        <pc:spChg chg="del mod ord">
          <ac:chgData name="Japan Sun Shubin" userId="90e3a638bb69b60f" providerId="LiveId" clId="{4D64282D-D78B-40FE-BE56-34AC57F52873}" dt="2022-03-08T03:22:32.906" v="3093" actId="478"/>
          <ac:spMkLst>
            <pc:docMk/>
            <pc:sldMk cId="1454131986" sldId="697"/>
            <ac:spMk id="5" creationId="{9852764F-497E-4C41-8E88-169526872CB5}"/>
          </ac:spMkLst>
        </pc:spChg>
        <pc:spChg chg="mod ord">
          <ac:chgData name="Japan Sun Shubin" userId="90e3a638bb69b60f" providerId="LiveId" clId="{4D64282D-D78B-40FE-BE56-34AC57F52873}" dt="2022-03-08T03:22:29.756" v="3092" actId="700"/>
          <ac:spMkLst>
            <pc:docMk/>
            <pc:sldMk cId="1454131986" sldId="697"/>
            <ac:spMk id="7" creationId="{4F002176-8688-4BAA-B2A2-754AEDC4A80B}"/>
          </ac:spMkLst>
        </pc:spChg>
        <pc:graphicFrameChg chg="mod modGraphic">
          <ac:chgData name="Japan Sun Shubin" userId="90e3a638bb69b60f" providerId="LiveId" clId="{4D64282D-D78B-40FE-BE56-34AC57F52873}" dt="2022-03-08T03:35:04.244" v="3496" actId="20577"/>
          <ac:graphicFrameMkLst>
            <pc:docMk/>
            <pc:sldMk cId="1454131986" sldId="697"/>
            <ac:graphicFrameMk id="6" creationId="{7BF16F50-7394-4A82-AE26-CF6B14C0296C}"/>
          </ac:graphicFrameMkLst>
        </pc:graphicFrameChg>
      </pc:sldChg>
      <pc:sldChg chg="addSp delSp modSp new mod modClrScheme chgLayout">
        <pc:chgData name="Japan Sun Shubin" userId="90e3a638bb69b60f" providerId="LiveId" clId="{4D64282D-D78B-40FE-BE56-34AC57F52873}" dt="2022-03-08T03:23:57.012" v="3129" actId="20577"/>
        <pc:sldMkLst>
          <pc:docMk/>
          <pc:sldMk cId="3645748468" sldId="698"/>
        </pc:sldMkLst>
        <pc:spChg chg="del mod ord">
          <ac:chgData name="Japan Sun Shubin" userId="90e3a638bb69b60f" providerId="LiveId" clId="{4D64282D-D78B-40FE-BE56-34AC57F52873}" dt="2022-03-08T03:23:24.821" v="3098" actId="700"/>
          <ac:spMkLst>
            <pc:docMk/>
            <pc:sldMk cId="3645748468" sldId="698"/>
            <ac:spMk id="2" creationId="{AC9B4AD8-E9C7-410C-BEB1-3818DE2B3BEA}"/>
          </ac:spMkLst>
        </pc:spChg>
        <pc:spChg chg="del mod ord">
          <ac:chgData name="Japan Sun Shubin" userId="90e3a638bb69b60f" providerId="LiveId" clId="{4D64282D-D78B-40FE-BE56-34AC57F52873}" dt="2022-03-08T03:23:24.821" v="3098" actId="700"/>
          <ac:spMkLst>
            <pc:docMk/>
            <pc:sldMk cId="3645748468" sldId="698"/>
            <ac:spMk id="3" creationId="{AB1E9938-6E2A-4713-961E-5243726A4135}"/>
          </ac:spMkLst>
        </pc:spChg>
        <pc:spChg chg="mod ord">
          <ac:chgData name="Japan Sun Shubin" userId="90e3a638bb69b60f" providerId="LiveId" clId="{4D64282D-D78B-40FE-BE56-34AC57F52873}" dt="2022-03-08T03:23:24.821" v="3098" actId="700"/>
          <ac:spMkLst>
            <pc:docMk/>
            <pc:sldMk cId="3645748468" sldId="698"/>
            <ac:spMk id="4" creationId="{4BFF0869-C499-4916-88D1-0D4787EFA928}"/>
          </ac:spMkLst>
        </pc:spChg>
        <pc:spChg chg="mod ord">
          <ac:chgData name="Japan Sun Shubin" userId="90e3a638bb69b60f" providerId="LiveId" clId="{4D64282D-D78B-40FE-BE56-34AC57F52873}" dt="2022-03-08T03:23:24.821" v="3098" actId="700"/>
          <ac:spMkLst>
            <pc:docMk/>
            <pc:sldMk cId="3645748468" sldId="698"/>
            <ac:spMk id="5" creationId="{B8B62319-796B-4DBD-94A2-657E9D0C6C96}"/>
          </ac:spMkLst>
        </pc:spChg>
        <pc:spChg chg="add mod ord">
          <ac:chgData name="Japan Sun Shubin" userId="90e3a638bb69b60f" providerId="LiveId" clId="{4D64282D-D78B-40FE-BE56-34AC57F52873}" dt="2022-03-08T03:23:47.276" v="3112" actId="20577"/>
          <ac:spMkLst>
            <pc:docMk/>
            <pc:sldMk cId="3645748468" sldId="698"/>
            <ac:spMk id="6" creationId="{99A465E0-1AF6-4869-A448-317CEDDCCF97}"/>
          </ac:spMkLst>
        </pc:spChg>
        <pc:spChg chg="add mod ord">
          <ac:chgData name="Japan Sun Shubin" userId="90e3a638bb69b60f" providerId="LiveId" clId="{4D64282D-D78B-40FE-BE56-34AC57F52873}" dt="2022-03-08T03:23:57.012" v="3129" actId="20577"/>
          <ac:spMkLst>
            <pc:docMk/>
            <pc:sldMk cId="3645748468" sldId="698"/>
            <ac:spMk id="7" creationId="{BF87ED7C-CAB0-49A8-840E-B5EE8CBCC039}"/>
          </ac:spMkLst>
        </pc:spChg>
      </pc:sldChg>
      <pc:sldChg chg="addSp delSp modSp new mod ord chgLayout">
        <pc:chgData name="Japan Sun Shubin" userId="90e3a638bb69b60f" providerId="LiveId" clId="{4D64282D-D78B-40FE-BE56-34AC57F52873}" dt="2022-03-08T03:26:21.841" v="3269" actId="20577"/>
        <pc:sldMkLst>
          <pc:docMk/>
          <pc:sldMk cId="1126193525" sldId="699"/>
        </pc:sldMkLst>
        <pc:spChg chg="del">
          <ac:chgData name="Japan Sun Shubin" userId="90e3a638bb69b60f" providerId="LiveId" clId="{4D64282D-D78B-40FE-BE56-34AC57F52873}" dt="2022-03-08T03:25:58.640" v="3215" actId="700"/>
          <ac:spMkLst>
            <pc:docMk/>
            <pc:sldMk cId="1126193525" sldId="699"/>
            <ac:spMk id="2" creationId="{40D7BB72-3550-4EA3-9DFF-5CCD37EE0FA2}"/>
          </ac:spMkLst>
        </pc:spChg>
        <pc:spChg chg="del">
          <ac:chgData name="Japan Sun Shubin" userId="90e3a638bb69b60f" providerId="LiveId" clId="{4D64282D-D78B-40FE-BE56-34AC57F52873}" dt="2022-03-08T03:25:58.640" v="3215" actId="700"/>
          <ac:spMkLst>
            <pc:docMk/>
            <pc:sldMk cId="1126193525" sldId="699"/>
            <ac:spMk id="3" creationId="{6A57786F-B44D-489D-83B5-A8F269FCD518}"/>
          </ac:spMkLst>
        </pc:spChg>
        <pc:spChg chg="mod ord">
          <ac:chgData name="Japan Sun Shubin" userId="90e3a638bb69b60f" providerId="LiveId" clId="{4D64282D-D78B-40FE-BE56-34AC57F52873}" dt="2022-03-08T03:25:58.640" v="3215" actId="700"/>
          <ac:spMkLst>
            <pc:docMk/>
            <pc:sldMk cId="1126193525" sldId="699"/>
            <ac:spMk id="4" creationId="{03D59C54-8D5B-4B52-9BCC-EA4F48BEF049}"/>
          </ac:spMkLst>
        </pc:spChg>
        <pc:spChg chg="mod ord">
          <ac:chgData name="Japan Sun Shubin" userId="90e3a638bb69b60f" providerId="LiveId" clId="{4D64282D-D78B-40FE-BE56-34AC57F52873}" dt="2022-03-08T03:25:58.640" v="3215" actId="700"/>
          <ac:spMkLst>
            <pc:docMk/>
            <pc:sldMk cId="1126193525" sldId="699"/>
            <ac:spMk id="5" creationId="{6E6E0029-FE78-4A6D-8523-C7E7C0556E27}"/>
          </ac:spMkLst>
        </pc:spChg>
        <pc:spChg chg="add mod ord">
          <ac:chgData name="Japan Sun Shubin" userId="90e3a638bb69b60f" providerId="LiveId" clId="{4D64282D-D78B-40FE-BE56-34AC57F52873}" dt="2022-03-08T03:26:21.841" v="3269" actId="20577"/>
          <ac:spMkLst>
            <pc:docMk/>
            <pc:sldMk cId="1126193525" sldId="699"/>
            <ac:spMk id="6" creationId="{D06D3DC3-82E6-4FA9-A671-4B3EA92CBA44}"/>
          </ac:spMkLst>
        </pc:spChg>
        <pc:spChg chg="add mod ord">
          <ac:chgData name="Japan Sun Shubin" userId="90e3a638bb69b60f" providerId="LiveId" clId="{4D64282D-D78B-40FE-BE56-34AC57F52873}" dt="2022-03-08T03:25:58.640" v="3215" actId="700"/>
          <ac:spMkLst>
            <pc:docMk/>
            <pc:sldMk cId="1126193525" sldId="699"/>
            <ac:spMk id="7" creationId="{5AE95786-A8B1-4D07-A72F-0D608567C596}"/>
          </ac:spMkLst>
        </pc:spChg>
      </pc:sldChg>
      <pc:sldChg chg="new ord">
        <pc:chgData name="Japan Sun Shubin" userId="90e3a638bb69b60f" providerId="LiveId" clId="{4D64282D-D78B-40FE-BE56-34AC57F52873}" dt="2022-03-08T03:26:29.663" v="3272"/>
        <pc:sldMkLst>
          <pc:docMk/>
          <pc:sldMk cId="974754786" sldId="700"/>
        </pc:sldMkLst>
      </pc:sldChg>
      <pc:sldChg chg="modSp new mod">
        <pc:chgData name="Japan Sun Shubin" userId="90e3a638bb69b60f" providerId="LiveId" clId="{4D64282D-D78B-40FE-BE56-34AC57F52873}" dt="2022-03-08T03:42:54.743" v="3571" actId="20577"/>
        <pc:sldMkLst>
          <pc:docMk/>
          <pc:sldMk cId="501848690" sldId="701"/>
        </pc:sldMkLst>
        <pc:spChg chg="mod">
          <ac:chgData name="Japan Sun Shubin" userId="90e3a638bb69b60f" providerId="LiveId" clId="{4D64282D-D78B-40FE-BE56-34AC57F52873}" dt="2022-03-08T03:42:54.743" v="3571" actId="20577"/>
          <ac:spMkLst>
            <pc:docMk/>
            <pc:sldMk cId="501848690" sldId="701"/>
            <ac:spMk id="2" creationId="{65B0DF29-E67F-4D8A-8A2E-2D3A1BA1A846}"/>
          </ac:spMkLst>
        </pc:spChg>
      </pc:sldChg>
      <pc:sldChg chg="modSp new mod modClrScheme chgLayout">
        <pc:chgData name="Japan Sun Shubin" userId="90e3a638bb69b60f" providerId="LiveId" clId="{4D64282D-D78B-40FE-BE56-34AC57F52873}" dt="2022-03-08T03:51:23.009" v="3838" actId="108"/>
        <pc:sldMkLst>
          <pc:docMk/>
          <pc:sldMk cId="917555284" sldId="702"/>
        </pc:sldMkLst>
        <pc:spChg chg="mod ord">
          <ac:chgData name="Japan Sun Shubin" userId="90e3a638bb69b60f" providerId="LiveId" clId="{4D64282D-D78B-40FE-BE56-34AC57F52873}" dt="2022-03-08T03:47:21.362" v="3654" actId="700"/>
          <ac:spMkLst>
            <pc:docMk/>
            <pc:sldMk cId="917555284" sldId="702"/>
            <ac:spMk id="2" creationId="{AB569359-74C3-4F5C-84FF-A0C14AA7AFCC}"/>
          </ac:spMkLst>
        </pc:spChg>
        <pc:spChg chg="mod ord">
          <ac:chgData name="Japan Sun Shubin" userId="90e3a638bb69b60f" providerId="LiveId" clId="{4D64282D-D78B-40FE-BE56-34AC57F52873}" dt="2022-03-08T03:51:23.009" v="3838" actId="108"/>
          <ac:spMkLst>
            <pc:docMk/>
            <pc:sldMk cId="917555284" sldId="702"/>
            <ac:spMk id="3" creationId="{61738AEF-9F4D-407E-AC97-F13BEC6DCEAF}"/>
          </ac:spMkLst>
        </pc:spChg>
        <pc:spChg chg="mod ord">
          <ac:chgData name="Japan Sun Shubin" userId="90e3a638bb69b60f" providerId="LiveId" clId="{4D64282D-D78B-40FE-BE56-34AC57F52873}" dt="2022-03-08T03:47:21.362" v="3654" actId="700"/>
          <ac:spMkLst>
            <pc:docMk/>
            <pc:sldMk cId="917555284" sldId="702"/>
            <ac:spMk id="4" creationId="{0F3EDCA3-0DBB-440E-9BCC-648594EFD673}"/>
          </ac:spMkLst>
        </pc:spChg>
        <pc:spChg chg="mod ord">
          <ac:chgData name="Japan Sun Shubin" userId="90e3a638bb69b60f" providerId="LiveId" clId="{4D64282D-D78B-40FE-BE56-34AC57F52873}" dt="2022-03-08T03:47:21.362" v="3654" actId="700"/>
          <ac:spMkLst>
            <pc:docMk/>
            <pc:sldMk cId="917555284" sldId="702"/>
            <ac:spMk id="5" creationId="{98ACD6B3-A373-4B13-8E3E-C63661741663}"/>
          </ac:spMkLst>
        </pc:spChg>
      </pc:sldChg>
      <pc:sldChg chg="modSp new mod">
        <pc:chgData name="Japan Sun Shubin" userId="90e3a638bb69b60f" providerId="LiveId" clId="{4D64282D-D78B-40FE-BE56-34AC57F52873}" dt="2022-03-08T03:45:44.716" v="3648" actId="20577"/>
        <pc:sldMkLst>
          <pc:docMk/>
          <pc:sldMk cId="1720557047" sldId="703"/>
        </pc:sldMkLst>
        <pc:spChg chg="mod">
          <ac:chgData name="Japan Sun Shubin" userId="90e3a638bb69b60f" providerId="LiveId" clId="{4D64282D-D78B-40FE-BE56-34AC57F52873}" dt="2022-03-08T03:45:44.716" v="3648" actId="20577"/>
          <ac:spMkLst>
            <pc:docMk/>
            <pc:sldMk cId="1720557047" sldId="703"/>
            <ac:spMk id="2" creationId="{6272A8CF-0127-4BB9-8A46-D171AC4EA272}"/>
          </ac:spMkLst>
        </pc:spChg>
      </pc:sldChg>
      <pc:sldChg chg="modSp add mod">
        <pc:chgData name="Japan Sun Shubin" userId="90e3a638bb69b60f" providerId="LiveId" clId="{4D64282D-D78B-40FE-BE56-34AC57F52873}" dt="2022-03-08T04:02:35.338" v="3940" actId="20577"/>
        <pc:sldMkLst>
          <pc:docMk/>
          <pc:sldMk cId="2931537925" sldId="704"/>
        </pc:sldMkLst>
        <pc:spChg chg="mod">
          <ac:chgData name="Japan Sun Shubin" userId="90e3a638bb69b60f" providerId="LiveId" clId="{4D64282D-D78B-40FE-BE56-34AC57F52873}" dt="2022-03-08T04:02:35.338" v="3940" actId="20577"/>
          <ac:spMkLst>
            <pc:docMk/>
            <pc:sldMk cId="2931537925" sldId="704"/>
            <ac:spMk id="4" creationId="{E1749D45-3E86-416F-9B61-5FE55E3C3011}"/>
          </ac:spMkLst>
        </pc:spChg>
      </pc:sldChg>
    </pc:docChg>
  </pc:docChgLst>
  <pc:docChgLst>
    <pc:chgData name="Publish Sun Shubin" userId="80244614d81fa6b2" providerId="LiveId" clId="{11B5EC9F-5E59-40F9-8C42-8DE07E581770}"/>
    <pc:docChg chg="undo custSel addSld delSld modSld modSection">
      <pc:chgData name="Publish Sun Shubin" userId="80244614d81fa6b2" providerId="LiveId" clId="{11B5EC9F-5E59-40F9-8C42-8DE07E581770}" dt="2022-06-08T07:22:37.643" v="964" actId="20577"/>
      <pc:docMkLst>
        <pc:docMk/>
      </pc:docMkLst>
      <pc:sldChg chg="addSp delSp modSp mod modClrScheme chgLayout">
        <pc:chgData name="Publish Sun Shubin" userId="80244614d81fa6b2" providerId="LiveId" clId="{11B5EC9F-5E59-40F9-8C42-8DE07E581770}" dt="2022-06-08T07:02:39.808" v="475" actId="14100"/>
        <pc:sldMkLst>
          <pc:docMk/>
          <pc:sldMk cId="793513125" sldId="627"/>
        </pc:sldMkLst>
        <pc:spChg chg="mod ord">
          <ac:chgData name="Publish Sun Shubin" userId="80244614d81fa6b2" providerId="LiveId" clId="{11B5EC9F-5E59-40F9-8C42-8DE07E581770}" dt="2022-06-07T23:37:57.266" v="152" actId="700"/>
          <ac:spMkLst>
            <pc:docMk/>
            <pc:sldMk cId="793513125" sldId="627"/>
            <ac:spMk id="2" creationId="{65DDB8A9-C241-48CB-8B3A-C6A2C3265A88}"/>
          </ac:spMkLst>
        </pc:spChg>
        <pc:spChg chg="mod ord">
          <ac:chgData name="Publish Sun Shubin" userId="80244614d81fa6b2" providerId="LiveId" clId="{11B5EC9F-5E59-40F9-8C42-8DE07E581770}" dt="2022-06-07T23:37:57.266" v="152" actId="700"/>
          <ac:spMkLst>
            <pc:docMk/>
            <pc:sldMk cId="793513125" sldId="627"/>
            <ac:spMk id="3" creationId="{CC6422FD-9B31-4199-933A-02A745BA0303}"/>
          </ac:spMkLst>
        </pc:spChg>
        <pc:spChg chg="mod ord">
          <ac:chgData name="Publish Sun Shubin" userId="80244614d81fa6b2" providerId="LiveId" clId="{11B5EC9F-5E59-40F9-8C42-8DE07E581770}" dt="2022-06-07T23:37:57.266" v="152" actId="700"/>
          <ac:spMkLst>
            <pc:docMk/>
            <pc:sldMk cId="793513125" sldId="627"/>
            <ac:spMk id="4" creationId="{03142DCF-57E1-4867-B0F2-730FE23ADD5D}"/>
          </ac:spMkLst>
        </pc:spChg>
        <pc:spChg chg="add mod">
          <ac:chgData name="Publish Sun Shubin" userId="80244614d81fa6b2" providerId="LiveId" clId="{11B5EC9F-5E59-40F9-8C42-8DE07E581770}" dt="2022-06-07T23:48:48.298" v="274" actId="1037"/>
          <ac:spMkLst>
            <pc:docMk/>
            <pc:sldMk cId="793513125" sldId="627"/>
            <ac:spMk id="5" creationId="{A4C876B1-3FFE-8566-A9EB-7E52E3BC1861}"/>
          </ac:spMkLst>
        </pc:spChg>
        <pc:spChg chg="del">
          <ac:chgData name="Publish Sun Shubin" userId="80244614d81fa6b2" providerId="LiveId" clId="{11B5EC9F-5E59-40F9-8C42-8DE07E581770}" dt="2022-06-07T23:37:57.266" v="152" actId="700"/>
          <ac:spMkLst>
            <pc:docMk/>
            <pc:sldMk cId="793513125" sldId="627"/>
            <ac:spMk id="5" creationId="{D4F50A4B-8340-47A1-8F22-5C71CCCD154D}"/>
          </ac:spMkLst>
        </pc:spChg>
        <pc:spChg chg="add mod">
          <ac:chgData name="Publish Sun Shubin" userId="80244614d81fa6b2" providerId="LiveId" clId="{11B5EC9F-5E59-40F9-8C42-8DE07E581770}" dt="2022-06-07T23:49:07.192" v="296" actId="1038"/>
          <ac:spMkLst>
            <pc:docMk/>
            <pc:sldMk cId="793513125" sldId="627"/>
            <ac:spMk id="6" creationId="{4D37772F-B0B9-E3C3-68C2-D23BF39DD266}"/>
          </ac:spMkLst>
        </pc:spChg>
        <pc:spChg chg="add mod">
          <ac:chgData name="Publish Sun Shubin" userId="80244614d81fa6b2" providerId="LiveId" clId="{11B5EC9F-5E59-40F9-8C42-8DE07E581770}" dt="2022-06-08T07:02:28.329" v="473" actId="1076"/>
          <ac:spMkLst>
            <pc:docMk/>
            <pc:sldMk cId="793513125" sldId="627"/>
            <ac:spMk id="7" creationId="{9080C938-110E-0A9D-D55D-E70B88660E87}"/>
          </ac:spMkLst>
        </pc:spChg>
        <pc:spChg chg="add mod">
          <ac:chgData name="Publish Sun Shubin" userId="80244614d81fa6b2" providerId="LiveId" clId="{11B5EC9F-5E59-40F9-8C42-8DE07E581770}" dt="2022-06-07T23:48:39.797" v="270" actId="1038"/>
          <ac:spMkLst>
            <pc:docMk/>
            <pc:sldMk cId="793513125" sldId="627"/>
            <ac:spMk id="9" creationId="{268E0A03-3328-3C2B-4ADF-F8DA91EBA506}"/>
          </ac:spMkLst>
        </pc:spChg>
        <pc:spChg chg="add mod">
          <ac:chgData name="Publish Sun Shubin" userId="80244614d81fa6b2" providerId="LiveId" clId="{11B5EC9F-5E59-40F9-8C42-8DE07E581770}" dt="2022-06-08T07:02:39.808" v="475" actId="14100"/>
          <ac:spMkLst>
            <pc:docMk/>
            <pc:sldMk cId="793513125" sldId="627"/>
            <ac:spMk id="10" creationId="{14F03472-1C68-A7F0-9BD8-164B808E1DD6}"/>
          </ac:spMkLst>
        </pc:spChg>
        <pc:spChg chg="add mod">
          <ac:chgData name="Publish Sun Shubin" userId="80244614d81fa6b2" providerId="LiveId" clId="{11B5EC9F-5E59-40F9-8C42-8DE07E581770}" dt="2022-06-07T23:48:57.670" v="285" actId="1038"/>
          <ac:spMkLst>
            <pc:docMk/>
            <pc:sldMk cId="793513125" sldId="627"/>
            <ac:spMk id="12" creationId="{D95D2C87-7E41-F99C-F7D4-C6335484B317}"/>
          </ac:spMkLst>
        </pc:spChg>
        <pc:spChg chg="add mod">
          <ac:chgData name="Publish Sun Shubin" userId="80244614d81fa6b2" providerId="LiveId" clId="{11B5EC9F-5E59-40F9-8C42-8DE07E581770}" dt="2022-06-07T23:54:41.510" v="372" actId="20577"/>
          <ac:spMkLst>
            <pc:docMk/>
            <pc:sldMk cId="793513125" sldId="627"/>
            <ac:spMk id="23" creationId="{4B9524F7-9F8B-7F17-813D-83BDB213C454}"/>
          </ac:spMkLst>
        </pc:spChg>
        <pc:spChg chg="add mod">
          <ac:chgData name="Publish Sun Shubin" userId="80244614d81fa6b2" providerId="LiveId" clId="{11B5EC9F-5E59-40F9-8C42-8DE07E581770}" dt="2022-06-07T23:54:52.163" v="380" actId="20577"/>
          <ac:spMkLst>
            <pc:docMk/>
            <pc:sldMk cId="793513125" sldId="627"/>
            <ac:spMk id="24" creationId="{99A0B32D-32B5-A862-1670-CE32EC1C1DD0}"/>
          </ac:spMkLst>
        </pc:spChg>
        <pc:spChg chg="add mod">
          <ac:chgData name="Publish Sun Shubin" userId="80244614d81fa6b2" providerId="LiveId" clId="{11B5EC9F-5E59-40F9-8C42-8DE07E581770}" dt="2022-06-08T07:00:57.664" v="466" actId="20577"/>
          <ac:spMkLst>
            <pc:docMk/>
            <pc:sldMk cId="793513125" sldId="627"/>
            <ac:spMk id="25" creationId="{9293A72A-7664-7F5B-6B3D-267C6E0E29BC}"/>
          </ac:spMkLst>
        </pc:spChg>
        <pc:spChg chg="add del mod">
          <ac:chgData name="Publish Sun Shubin" userId="80244614d81fa6b2" providerId="LiveId" clId="{11B5EC9F-5E59-40F9-8C42-8DE07E581770}" dt="2022-06-07T23:56:04.845" v="393" actId="478"/>
          <ac:spMkLst>
            <pc:docMk/>
            <pc:sldMk cId="793513125" sldId="627"/>
            <ac:spMk id="37" creationId="{A37F0CBE-3DAF-1EC3-0A44-8466DFBC733E}"/>
          </ac:spMkLst>
        </pc:spChg>
        <pc:spChg chg="add mod">
          <ac:chgData name="Publish Sun Shubin" userId="80244614d81fa6b2" providerId="LiveId" clId="{11B5EC9F-5E59-40F9-8C42-8DE07E581770}" dt="2022-06-07T23:57:32.119" v="410" actId="255"/>
          <ac:spMkLst>
            <pc:docMk/>
            <pc:sldMk cId="793513125" sldId="627"/>
            <ac:spMk id="38" creationId="{1166A535-D72B-DF81-ADB8-BAC0536EB54F}"/>
          </ac:spMkLst>
        </pc:spChg>
        <pc:spChg chg="add mod">
          <ac:chgData name="Publish Sun Shubin" userId="80244614d81fa6b2" providerId="LiveId" clId="{11B5EC9F-5E59-40F9-8C42-8DE07E581770}" dt="2022-06-07T23:57:46.972" v="423"/>
          <ac:spMkLst>
            <pc:docMk/>
            <pc:sldMk cId="793513125" sldId="627"/>
            <ac:spMk id="39" creationId="{8C5B72FD-5C2B-E447-B817-17F9553C6C93}"/>
          </ac:spMkLst>
        </pc:spChg>
        <pc:cxnChg chg="add mod">
          <ac:chgData name="Publish Sun Shubin" userId="80244614d81fa6b2" providerId="LiveId" clId="{11B5EC9F-5E59-40F9-8C42-8DE07E581770}" dt="2022-06-07T23:49:07.192" v="296" actId="1038"/>
          <ac:cxnSpMkLst>
            <pc:docMk/>
            <pc:sldMk cId="793513125" sldId="627"/>
            <ac:cxnSpMk id="8" creationId="{CB551727-2997-926F-E24C-0533F948A7AC}"/>
          </ac:cxnSpMkLst>
        </pc:cxnChg>
        <pc:cxnChg chg="add mod">
          <ac:chgData name="Publish Sun Shubin" userId="80244614d81fa6b2" providerId="LiveId" clId="{11B5EC9F-5E59-40F9-8C42-8DE07E581770}" dt="2022-06-07T23:49:07.192" v="296" actId="1038"/>
          <ac:cxnSpMkLst>
            <pc:docMk/>
            <pc:sldMk cId="793513125" sldId="627"/>
            <ac:cxnSpMk id="11" creationId="{2673610F-D639-E27C-28DF-3FF87E226DA6}"/>
          </ac:cxnSpMkLst>
        </pc:cxnChg>
        <pc:cxnChg chg="add mod">
          <ac:chgData name="Publish Sun Shubin" userId="80244614d81fa6b2" providerId="LiveId" clId="{11B5EC9F-5E59-40F9-8C42-8DE07E581770}" dt="2022-06-07T23:48:57.670" v="285" actId="1038"/>
          <ac:cxnSpMkLst>
            <pc:docMk/>
            <pc:sldMk cId="793513125" sldId="627"/>
            <ac:cxnSpMk id="13" creationId="{6E9AE335-411B-D7FE-D725-C6866790BCF5}"/>
          </ac:cxnSpMkLst>
        </pc:cxnChg>
        <pc:cxnChg chg="add mod">
          <ac:chgData name="Publish Sun Shubin" userId="80244614d81fa6b2" providerId="LiveId" clId="{11B5EC9F-5E59-40F9-8C42-8DE07E581770}" dt="2022-06-07T23:48:57.670" v="285" actId="1038"/>
          <ac:cxnSpMkLst>
            <pc:docMk/>
            <pc:sldMk cId="793513125" sldId="627"/>
            <ac:cxnSpMk id="16" creationId="{917DD7D9-0551-2AA8-AB34-C1AC0214CADA}"/>
          </ac:cxnSpMkLst>
        </pc:cxnChg>
        <pc:cxnChg chg="add">
          <ac:chgData name="Publish Sun Shubin" userId="80244614d81fa6b2" providerId="LiveId" clId="{11B5EC9F-5E59-40F9-8C42-8DE07E581770}" dt="2022-06-07T23:55:02.514" v="381" actId="11529"/>
          <ac:cxnSpMkLst>
            <pc:docMk/>
            <pc:sldMk cId="793513125" sldId="627"/>
            <ac:cxnSpMk id="27" creationId="{D4FA50AB-E6FE-C7AE-2700-C7542353ED23}"/>
          </ac:cxnSpMkLst>
        </pc:cxnChg>
        <pc:cxnChg chg="add mod">
          <ac:chgData name="Publish Sun Shubin" userId="80244614d81fa6b2" providerId="LiveId" clId="{11B5EC9F-5E59-40F9-8C42-8DE07E581770}" dt="2022-06-07T23:55:16.136" v="384" actId="14100"/>
          <ac:cxnSpMkLst>
            <pc:docMk/>
            <pc:sldMk cId="793513125" sldId="627"/>
            <ac:cxnSpMk id="28" creationId="{E03A1C96-F990-4902-B2E6-4E48ADEAEE45}"/>
          </ac:cxnSpMkLst>
        </pc:cxnChg>
        <pc:cxnChg chg="add mod">
          <ac:chgData name="Publish Sun Shubin" userId="80244614d81fa6b2" providerId="LiveId" clId="{11B5EC9F-5E59-40F9-8C42-8DE07E581770}" dt="2022-06-07T23:55:30.849" v="387" actId="14100"/>
          <ac:cxnSpMkLst>
            <pc:docMk/>
            <pc:sldMk cId="793513125" sldId="627"/>
            <ac:cxnSpMk id="31" creationId="{975613FE-09EE-2ACA-08C7-55002C83D969}"/>
          </ac:cxnSpMkLst>
        </pc:cxnChg>
        <pc:cxnChg chg="add mod">
          <ac:chgData name="Publish Sun Shubin" userId="80244614d81fa6b2" providerId="LiveId" clId="{11B5EC9F-5E59-40F9-8C42-8DE07E581770}" dt="2022-06-07T23:55:49.143" v="390" actId="14100"/>
          <ac:cxnSpMkLst>
            <pc:docMk/>
            <pc:sldMk cId="793513125" sldId="627"/>
            <ac:cxnSpMk id="34" creationId="{2DE824C1-CFCD-AA45-68F6-49E7D8F6AC69}"/>
          </ac:cxnSpMkLst>
        </pc:cxnChg>
      </pc:sldChg>
      <pc:sldChg chg="modSp add mod">
        <pc:chgData name="Publish Sun Shubin" userId="80244614d81fa6b2" providerId="LiveId" clId="{11B5EC9F-5E59-40F9-8C42-8DE07E581770}" dt="2022-06-08T07:07:29.984" v="581" actId="20577"/>
        <pc:sldMkLst>
          <pc:docMk/>
          <pc:sldMk cId="2406448743" sldId="668"/>
        </pc:sldMkLst>
        <pc:spChg chg="mod">
          <ac:chgData name="Publish Sun Shubin" userId="80244614d81fa6b2" providerId="LiveId" clId="{11B5EC9F-5E59-40F9-8C42-8DE07E581770}" dt="2022-06-07T23:31:16.286" v="15" actId="20577"/>
          <ac:spMkLst>
            <pc:docMk/>
            <pc:sldMk cId="2406448743" sldId="668"/>
            <ac:spMk id="4" creationId="{39B81FD2-23A9-46A5-B159-1AFF3E8AF1F1}"/>
          </ac:spMkLst>
        </pc:spChg>
        <pc:spChg chg="mod">
          <ac:chgData name="Publish Sun Shubin" userId="80244614d81fa6b2" providerId="LiveId" clId="{11B5EC9F-5E59-40F9-8C42-8DE07E581770}" dt="2022-06-08T07:07:29.984" v="581" actId="20577"/>
          <ac:spMkLst>
            <pc:docMk/>
            <pc:sldMk cId="2406448743" sldId="668"/>
            <ac:spMk id="5" creationId="{B6BCBD67-BB9B-4088-99C6-949CB7352F33}"/>
          </ac:spMkLst>
        </pc:spChg>
      </pc:sldChg>
      <pc:sldChg chg="modSp add mod">
        <pc:chgData name="Publish Sun Shubin" userId="80244614d81fa6b2" providerId="LiveId" clId="{11B5EC9F-5E59-40F9-8C42-8DE07E581770}" dt="2022-06-08T07:07:02.816" v="576" actId="20577"/>
        <pc:sldMkLst>
          <pc:docMk/>
          <pc:sldMk cId="3262950780" sldId="779"/>
        </pc:sldMkLst>
        <pc:spChg chg="mod">
          <ac:chgData name="Publish Sun Shubin" userId="80244614d81fa6b2" providerId="LiveId" clId="{11B5EC9F-5E59-40F9-8C42-8DE07E581770}" dt="2022-06-08T07:07:02.816" v="576" actId="20577"/>
          <ac:spMkLst>
            <pc:docMk/>
            <pc:sldMk cId="3262950780" sldId="779"/>
            <ac:spMk id="5" creationId="{B6BCBD67-BB9B-4088-99C6-949CB7352F33}"/>
          </ac:spMkLst>
        </pc:spChg>
      </pc:sldChg>
      <pc:sldChg chg="modSp add mod">
        <pc:chgData name="Publish Sun Shubin" userId="80244614d81fa6b2" providerId="LiveId" clId="{11B5EC9F-5E59-40F9-8C42-8DE07E581770}" dt="2022-06-08T07:22:37.643" v="964" actId="20577"/>
        <pc:sldMkLst>
          <pc:docMk/>
          <pc:sldMk cId="2445040091" sldId="780"/>
        </pc:sldMkLst>
        <pc:spChg chg="mod">
          <ac:chgData name="Publish Sun Shubin" userId="80244614d81fa6b2" providerId="LiveId" clId="{11B5EC9F-5E59-40F9-8C42-8DE07E581770}" dt="2022-06-08T07:22:37.643" v="964" actId="20577"/>
          <ac:spMkLst>
            <pc:docMk/>
            <pc:sldMk cId="2445040091" sldId="780"/>
            <ac:spMk id="5" creationId="{B6BCBD67-BB9B-4088-99C6-949CB7352F33}"/>
          </ac:spMkLst>
        </pc:spChg>
      </pc:sldChg>
      <pc:sldChg chg="new del">
        <pc:chgData name="Publish Sun Shubin" userId="80244614d81fa6b2" providerId="LiveId" clId="{11B5EC9F-5E59-40F9-8C42-8DE07E581770}" dt="2022-06-07T23:37:32.452" v="115" actId="680"/>
        <pc:sldMkLst>
          <pc:docMk/>
          <pc:sldMk cId="945664896" sldId="7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7687ECE-2240-4E99-833F-2C24700457DD}"/>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dirty="0"/>
          </a:p>
        </p:txBody>
      </p:sp>
      <p:sp>
        <p:nvSpPr>
          <p:cNvPr id="3" name="日期占位符 2">
            <a:extLst>
              <a:ext uri="{FF2B5EF4-FFF2-40B4-BE49-F238E27FC236}">
                <a16:creationId xmlns:a16="http://schemas.microsoft.com/office/drawing/2014/main" id="{ED929834-5BFD-4A2D-B274-FD6233A6C073}"/>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7262CFBD-F330-4D52-8683-092EF8FC41C7}" type="datetimeFigureOut">
              <a:rPr lang="zh-CN" altLang="en-US" smtClean="0"/>
              <a:t>2022/7/12</a:t>
            </a:fld>
            <a:endParaRPr lang="zh-CN" altLang="en-US"/>
          </a:p>
        </p:txBody>
      </p:sp>
      <p:sp>
        <p:nvSpPr>
          <p:cNvPr id="4" name="页脚占位符 3">
            <a:extLst>
              <a:ext uri="{FF2B5EF4-FFF2-40B4-BE49-F238E27FC236}">
                <a16:creationId xmlns:a16="http://schemas.microsoft.com/office/drawing/2014/main" id="{730F7336-4534-44A9-BBEF-7754A19B44B9}"/>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dirty="0"/>
          </a:p>
        </p:txBody>
      </p:sp>
      <p:sp>
        <p:nvSpPr>
          <p:cNvPr id="5" name="灯片编号占位符 4">
            <a:extLst>
              <a:ext uri="{FF2B5EF4-FFF2-40B4-BE49-F238E27FC236}">
                <a16:creationId xmlns:a16="http://schemas.microsoft.com/office/drawing/2014/main" id="{3DB6DBCE-A382-492C-BD28-E047907DF45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4DD5290-C985-4080-AF27-D2AE22F9D9C3}" type="slidenum">
              <a:rPr lang="zh-CN" altLang="en-US" smtClean="0"/>
              <a:t>‹#›</a:t>
            </a:fld>
            <a:endParaRPr lang="zh-CN" altLang="en-US"/>
          </a:p>
        </p:txBody>
      </p:sp>
    </p:spTree>
    <p:extLst>
      <p:ext uri="{BB962C8B-B14F-4D97-AF65-F5344CB8AC3E}">
        <p14:creationId xmlns:p14="http://schemas.microsoft.com/office/powerpoint/2010/main" val="367009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42608A30-8B11-47D7-9EE5-42A08047D511}" type="datetimeFigureOut">
              <a:rPr lang="zh-CN" altLang="en-US" smtClean="0"/>
              <a:t>2022/7/12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25B74506-9EF2-427C-81AB-3224FFD79F23}" type="slidenum">
              <a:rPr lang="zh-CN" altLang="en-US" smtClean="0"/>
              <a:t>‹#›</a:t>
            </a:fld>
            <a:endParaRPr lang="zh-CN" altLang="en-US"/>
          </a:p>
        </p:txBody>
      </p:sp>
      <p:sp>
        <p:nvSpPr>
          <p:cNvPr id="8" name="页脚占位符 7">
            <a:extLst>
              <a:ext uri="{FF2B5EF4-FFF2-40B4-BE49-F238E27FC236}">
                <a16:creationId xmlns:a16="http://schemas.microsoft.com/office/drawing/2014/main" id="{3D141E5F-8DD0-4452-8010-ADA4B9098764}"/>
              </a:ext>
            </a:extLst>
          </p:cNvPr>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r>
              <a:rPr lang="en-US" altLang="zh-CN"/>
              <a:t>22222</a:t>
            </a:r>
            <a:endParaRPr lang="zh-CN" altLang="en-US"/>
          </a:p>
        </p:txBody>
      </p:sp>
      <p:sp>
        <p:nvSpPr>
          <p:cNvPr id="9" name="页眉占位符 8">
            <a:extLst>
              <a:ext uri="{FF2B5EF4-FFF2-40B4-BE49-F238E27FC236}">
                <a16:creationId xmlns:a16="http://schemas.microsoft.com/office/drawing/2014/main" id="{F8BFCC13-429E-42C9-84DE-2731782457A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r>
              <a:rPr lang="en-US" altLang="zh-CN"/>
              <a:t>11112</a:t>
            </a:r>
            <a:endParaRPr lang="zh-CN" altLang="en-US"/>
          </a:p>
        </p:txBody>
      </p:sp>
    </p:spTree>
    <p:extLst>
      <p:ext uri="{BB962C8B-B14F-4D97-AF65-F5344CB8AC3E}">
        <p14:creationId xmlns:p14="http://schemas.microsoft.com/office/powerpoint/2010/main" val="54226670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Homepage</a:t>
            </a:r>
            <a:r>
              <a:rPr lang="ja-JP" altLang="en-US" dirty="0"/>
              <a:t>：</a:t>
            </a:r>
            <a:r>
              <a:rPr lang="en-US" altLang="ja-JP" dirty="0"/>
              <a:t>https://sunshubin.github.io/</a:t>
            </a:r>
          </a:p>
          <a:p>
            <a:r>
              <a:rPr lang="en-US" altLang="ja-JP" dirty="0"/>
              <a:t>Mail</a:t>
            </a:r>
            <a:r>
              <a:rPr lang="ja-JP" altLang="en-US" dirty="0"/>
              <a:t>：</a:t>
            </a:r>
            <a:r>
              <a:rPr lang="en-US" altLang="ja-JP" dirty="0"/>
              <a:t>sunshubin@outlook.jp</a:t>
            </a:r>
          </a:p>
          <a:p>
            <a:endParaRPr lang="en-US" altLang="zh-CN" dirty="0"/>
          </a:p>
          <a:p>
            <a:r>
              <a:rPr lang="ja-JP" altLang="en-US" dirty="0"/>
              <a:t>重要説明</a:t>
            </a:r>
            <a:endParaRPr lang="en-US" altLang="ja-JP" dirty="0"/>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この文書は　正式提出の提案文書ではない、経営意思決定の練習文書です。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この資料は　政治、戦争、民族など関連の内容がありません。</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現在、世界業界の最新組織管理理論を元に日本の未来と</a:t>
            </a:r>
            <a:r>
              <a:rPr lang="en-US" altLang="ja-JP" dirty="0">
                <a:latin typeface="MS Mincho" panose="02020609040205080304" pitchFamily="49" charset="-128"/>
                <a:ea typeface="MS Mincho" panose="02020609040205080304" pitchFamily="49" charset="-128"/>
              </a:rPr>
              <a:t>DX</a:t>
            </a:r>
            <a:r>
              <a:rPr lang="ja-JP" altLang="en-US" dirty="0">
                <a:latin typeface="MS Mincho" panose="02020609040205080304" pitchFamily="49" charset="-128"/>
                <a:ea typeface="MS Mincho" panose="02020609040205080304" pitchFamily="49" charset="-128"/>
              </a:rPr>
              <a:t>ニーズにより　ビジネスモデルをデザインします。</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一部の観点は　現場に立入調査できず、公開資料、参考文献と新聞文章などにより判断するものです。ご了承ください。　</a:t>
            </a:r>
            <a:endParaRPr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この資料を用いた運用は必ず自身の責任と判断によって行ってください。これらの情報の運用の結果について 著者はいかなる責任も負けいません。</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a:t>
            </a:fld>
            <a:endParaRPr lang="zh-CN" altLang="en-US"/>
          </a:p>
        </p:txBody>
      </p:sp>
    </p:spTree>
    <p:extLst>
      <p:ext uri="{BB962C8B-B14F-4D97-AF65-F5344CB8AC3E}">
        <p14:creationId xmlns:p14="http://schemas.microsoft.com/office/powerpoint/2010/main" val="686562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23</a:t>
            </a:fld>
            <a:endParaRPr lang="zh-CN" altLang="en-US"/>
          </a:p>
        </p:txBody>
      </p:sp>
    </p:spTree>
    <p:extLst>
      <p:ext uri="{BB962C8B-B14F-4D97-AF65-F5344CB8AC3E}">
        <p14:creationId xmlns:p14="http://schemas.microsoft.com/office/powerpoint/2010/main" val="72293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26</a:t>
            </a:fld>
            <a:endParaRPr lang="zh-CN" altLang="en-US"/>
          </a:p>
        </p:txBody>
      </p:sp>
    </p:spTree>
    <p:extLst>
      <p:ext uri="{BB962C8B-B14F-4D97-AF65-F5344CB8AC3E}">
        <p14:creationId xmlns:p14="http://schemas.microsoft.com/office/powerpoint/2010/main" val="423793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zh-CN"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30</a:t>
            </a:fld>
            <a:endParaRPr lang="zh-CN" altLang="en-US"/>
          </a:p>
        </p:txBody>
      </p:sp>
    </p:spTree>
    <p:extLst>
      <p:ext uri="{BB962C8B-B14F-4D97-AF65-F5344CB8AC3E}">
        <p14:creationId xmlns:p14="http://schemas.microsoft.com/office/powerpoint/2010/main" val="1072452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31</a:t>
            </a:fld>
            <a:endParaRPr lang="zh-CN" altLang="en-US"/>
          </a:p>
        </p:txBody>
      </p:sp>
    </p:spTree>
    <p:extLst>
      <p:ext uri="{BB962C8B-B14F-4D97-AF65-F5344CB8AC3E}">
        <p14:creationId xmlns:p14="http://schemas.microsoft.com/office/powerpoint/2010/main" val="273213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33</a:t>
            </a:fld>
            <a:endParaRPr lang="zh-CN" altLang="en-US"/>
          </a:p>
        </p:txBody>
      </p:sp>
    </p:spTree>
    <p:extLst>
      <p:ext uri="{BB962C8B-B14F-4D97-AF65-F5344CB8AC3E}">
        <p14:creationId xmlns:p14="http://schemas.microsoft.com/office/powerpoint/2010/main" val="127975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34</a:t>
            </a:fld>
            <a:endParaRPr lang="zh-CN" altLang="en-US"/>
          </a:p>
        </p:txBody>
      </p:sp>
    </p:spTree>
    <p:extLst>
      <p:ext uri="{BB962C8B-B14F-4D97-AF65-F5344CB8AC3E}">
        <p14:creationId xmlns:p14="http://schemas.microsoft.com/office/powerpoint/2010/main" val="153748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流用</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35</a:t>
            </a:fld>
            <a:endParaRPr lang="zh-CN" altLang="en-US"/>
          </a:p>
        </p:txBody>
      </p:sp>
    </p:spTree>
    <p:extLst>
      <p:ext uri="{BB962C8B-B14F-4D97-AF65-F5344CB8AC3E}">
        <p14:creationId xmlns:p14="http://schemas.microsoft.com/office/powerpoint/2010/main" val="65442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37</a:t>
            </a:fld>
            <a:endParaRPr lang="zh-CN" altLang="en-US"/>
          </a:p>
        </p:txBody>
      </p:sp>
    </p:spTree>
    <p:extLst>
      <p:ext uri="{BB962C8B-B14F-4D97-AF65-F5344CB8AC3E}">
        <p14:creationId xmlns:p14="http://schemas.microsoft.com/office/powerpoint/2010/main" val="1764775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デジタル社会の形成に関する内閣の事務を内閣官房と共に助け、その行政事務の迅速かつ重点的な遂行を図ることを目的として内閣に設置される</a:t>
            </a:r>
            <a:r>
              <a:rPr kumimoji="1" lang="en-US" altLang="ja-JP" dirty="0"/>
              <a:t>[19]</a:t>
            </a:r>
            <a:r>
              <a:rPr kumimoji="1" lang="ja-JP" altLang="en-US" dirty="0"/>
              <a:t>。復興庁と同様に国家行政組織法の適用が除外されており、必要な事項はデジタル庁設置法に規定されている。</a:t>
            </a:r>
          </a:p>
          <a:p>
            <a:endParaRPr kumimoji="1" lang="ja-JP" altLang="en-US" dirty="0"/>
          </a:p>
          <a:p>
            <a:r>
              <a:rPr kumimoji="1" lang="ja-JP" altLang="en-US" dirty="0"/>
              <a:t>国・地方行政の</a:t>
            </a:r>
            <a:r>
              <a:rPr kumimoji="1" lang="en-US" altLang="ja-JP" dirty="0"/>
              <a:t>IT</a:t>
            </a:r>
            <a:r>
              <a:rPr kumimoji="1" lang="ja-JP" altLang="en-US" dirty="0"/>
              <a:t>化や</a:t>
            </a:r>
            <a:r>
              <a:rPr kumimoji="1" lang="en-US" altLang="ja-JP" dirty="0"/>
              <a:t>DX</a:t>
            </a:r>
            <a:r>
              <a:rPr kumimoji="1" lang="ja-JP" altLang="en-US" dirty="0"/>
              <a:t>（デジタルトランスフォーメーション）の推進を目的として</a:t>
            </a:r>
            <a:r>
              <a:rPr kumimoji="1" lang="en-US" altLang="ja-JP" dirty="0"/>
              <a:t>IT</a:t>
            </a:r>
            <a:r>
              <a:rPr kumimoji="1" lang="ja-JP" altLang="en-US" dirty="0"/>
              <a:t>分野を担当する。また、発足時における職員約</a:t>
            </a:r>
            <a:r>
              <a:rPr kumimoji="1" lang="en-US" altLang="ja-JP" dirty="0"/>
              <a:t>600</a:t>
            </a:r>
            <a:r>
              <a:rPr kumimoji="1" lang="ja-JP" altLang="en-US" dirty="0"/>
              <a:t>人のうち約</a:t>
            </a:r>
            <a:r>
              <a:rPr kumimoji="1" lang="en-US" altLang="ja-JP" dirty="0"/>
              <a:t>200</a:t>
            </a:r>
            <a:r>
              <a:rPr kumimoji="1" lang="ja-JP" altLang="en-US" dirty="0"/>
              <a:t>人は、</a:t>
            </a:r>
            <a:r>
              <a:rPr kumimoji="1" lang="en-US" altLang="ja-JP" dirty="0"/>
              <a:t>IT</a:t>
            </a:r>
            <a:r>
              <a:rPr kumimoji="1" lang="ja-JP" altLang="en-US" dirty="0"/>
              <a:t>企業など民間から起用している。</a:t>
            </a:r>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u="none" strike="noStrike" dirty="0">
                <a:solidFill>
                  <a:srgbClr val="333333"/>
                </a:solidFill>
                <a:effectLst/>
                <a:latin typeface="Noto Sans" panose="020B0502040204020203" pitchFamily="34" charset="0"/>
              </a:rPr>
              <a:t>Chief Architect</a:t>
            </a:r>
            <a:r>
              <a:rPr lang="ja-JP" altLang="en-US" b="0" i="0" u="none" strike="noStrike" dirty="0">
                <a:solidFill>
                  <a:srgbClr val="333333"/>
                </a:solidFill>
                <a:effectLst/>
                <a:latin typeface="Noto Sans" panose="020B0502040204020203" pitchFamily="34" charset="0"/>
              </a:rPr>
              <a:t>　　　</a:t>
            </a:r>
            <a:r>
              <a:rPr kumimoji="1" lang="ja-JP" altLang="en-US" dirty="0"/>
              <a:t>江崎浩　　えさき ひろし　　　＊＊大規模システム実務経験は　いくら？？</a:t>
            </a:r>
            <a:endParaRPr kumimoji="1" lang="en-US" altLang="ja-JP" dirty="0"/>
          </a:p>
          <a:p>
            <a:r>
              <a:rPr kumimoji="1" lang="ja-JP" altLang="en-US" dirty="0"/>
              <a:t>本籍は筑後市大字長崎。</a:t>
            </a:r>
            <a:r>
              <a:rPr kumimoji="1" lang="en-US" altLang="ja-JP" dirty="0"/>
              <a:t>1975</a:t>
            </a:r>
            <a:r>
              <a:rPr kumimoji="1" lang="ja-JP" altLang="en-US" dirty="0"/>
              <a:t>年筑後市立二川小学校卒業。</a:t>
            </a:r>
            <a:r>
              <a:rPr kumimoji="1" lang="en-US" altLang="ja-JP" dirty="0"/>
              <a:t>1978</a:t>
            </a:r>
            <a:r>
              <a:rPr kumimoji="1" lang="ja-JP" altLang="en-US" dirty="0"/>
              <a:t>年筑後市立筑後中学校卒業。</a:t>
            </a:r>
            <a:r>
              <a:rPr kumimoji="1" lang="en-US" altLang="ja-JP" dirty="0"/>
              <a:t>1981</a:t>
            </a:r>
            <a:r>
              <a:rPr kumimoji="1" lang="ja-JP" altLang="en-US" dirty="0"/>
              <a:t>年福岡県立八女高等学校卒業。</a:t>
            </a:r>
            <a:r>
              <a:rPr kumimoji="1" lang="en-US" altLang="ja-JP" dirty="0"/>
              <a:t>1985</a:t>
            </a:r>
            <a:r>
              <a:rPr kumimoji="1" lang="ja-JP" altLang="en-US" dirty="0"/>
              <a:t>年九州大学工学部電子工学科卒業。</a:t>
            </a:r>
            <a:r>
              <a:rPr kumimoji="1" lang="en-US" altLang="ja-JP" dirty="0"/>
              <a:t>1987</a:t>
            </a:r>
            <a:r>
              <a:rPr kumimoji="1" lang="ja-JP" altLang="en-US" dirty="0"/>
              <a:t>年九州大学大学院工学研究科電子工学専攻修士課程修了、東芝入社、総合研究所通信機器研究所入所。</a:t>
            </a:r>
            <a:r>
              <a:rPr kumimoji="1" lang="en-US" altLang="ja-JP" dirty="0"/>
              <a:t>1990</a:t>
            </a:r>
            <a:r>
              <a:rPr kumimoji="1" lang="ja-JP" altLang="en-US" dirty="0"/>
              <a:t>年ベルコア客員研究員。</a:t>
            </a:r>
            <a:r>
              <a:rPr kumimoji="1" lang="en-US" altLang="ja-JP" dirty="0"/>
              <a:t>1994</a:t>
            </a:r>
            <a:r>
              <a:rPr kumimoji="1" lang="ja-JP" altLang="en-US" dirty="0"/>
              <a:t>年コロンビア大学電気通信研究所客員研究員。</a:t>
            </a:r>
            <a:r>
              <a:rPr kumimoji="1" lang="en-US" altLang="ja-JP" dirty="0"/>
              <a:t>1997</a:t>
            </a:r>
            <a:r>
              <a:rPr kumimoji="1" lang="ja-JP" altLang="en-US" dirty="0"/>
              <a:t>年東芝コンピュータネットワークプロダクト事業部に異動。</a:t>
            </a:r>
            <a:r>
              <a:rPr kumimoji="1" lang="en-US" altLang="ja-JP" dirty="0"/>
              <a:t>1998</a:t>
            </a:r>
            <a:r>
              <a:rPr kumimoji="1" lang="ja-JP" altLang="en-US" dirty="0"/>
              <a:t>年東京大学大型計算機センター研究開発部助教授、</a:t>
            </a:r>
            <a:r>
              <a:rPr kumimoji="1" lang="en-US" altLang="ja-JP" dirty="0"/>
              <a:t>WIDE</a:t>
            </a:r>
            <a:r>
              <a:rPr kumimoji="1" lang="ja-JP" altLang="en-US" dirty="0"/>
              <a:t>プロジェクト運営協議会委員、博士（工学）。</a:t>
            </a:r>
            <a:r>
              <a:rPr kumimoji="1" lang="en-US" altLang="ja-JP" dirty="0"/>
              <a:t>1999</a:t>
            </a:r>
            <a:r>
              <a:rPr kumimoji="1" lang="ja-JP" altLang="en-US" dirty="0"/>
              <a:t>年東京大学情報基盤センタ研究開発部助教授。</a:t>
            </a:r>
            <a:r>
              <a:rPr kumimoji="1" lang="en-US" altLang="ja-JP" dirty="0"/>
              <a:t>1999</a:t>
            </a:r>
            <a:r>
              <a:rPr kumimoji="1" lang="ja-JP" altLang="en-US" dirty="0"/>
              <a:t>年ワイドリサーチ取締役、アヴァブネットジャパン取締役。</a:t>
            </a:r>
            <a:r>
              <a:rPr kumimoji="1" lang="en-US" altLang="ja-JP" dirty="0"/>
              <a:t>2001</a:t>
            </a:r>
            <a:r>
              <a:rPr kumimoji="1" lang="ja-JP" altLang="en-US" dirty="0"/>
              <a:t>年東京大学大学院情報理工学系研究科電子情報学専攻助教授。</a:t>
            </a:r>
            <a:r>
              <a:rPr kumimoji="1" lang="en-US" altLang="ja-JP" dirty="0"/>
              <a:t>2004</a:t>
            </a:r>
            <a:r>
              <a:rPr kumimoji="1" lang="ja-JP" altLang="en-US" dirty="0"/>
              <a:t>年</a:t>
            </a:r>
            <a:r>
              <a:rPr kumimoji="1" lang="en-US" altLang="ja-JP" dirty="0"/>
              <a:t>IRI</a:t>
            </a:r>
            <a:r>
              <a:rPr kumimoji="1" lang="ja-JP" altLang="en-US" dirty="0"/>
              <a:t>ユビテック取締役。</a:t>
            </a:r>
            <a:r>
              <a:rPr kumimoji="1" lang="en-US" altLang="ja-JP" dirty="0"/>
              <a:t>2005</a:t>
            </a:r>
            <a:r>
              <a:rPr kumimoji="1" lang="ja-JP" altLang="en-US" dirty="0"/>
              <a:t>年東京大学大学院情報理工学系研究科電子情報学専攻教授。</a:t>
            </a:r>
            <a:r>
              <a:rPr kumimoji="1" lang="en-US" altLang="ja-JP" dirty="0"/>
              <a:t>2021</a:t>
            </a:r>
            <a:r>
              <a:rPr kumimoji="1" lang="ja-JP" altLang="en-US" dirty="0"/>
              <a:t>年デジタル庁</a:t>
            </a:r>
            <a:r>
              <a:rPr kumimoji="1" lang="en-US" altLang="ja-JP" dirty="0"/>
              <a:t>Chief Architect</a:t>
            </a:r>
            <a:r>
              <a:rPr kumimoji="1" lang="ja-JP" altLang="en-US" dirty="0"/>
              <a:t>。</a:t>
            </a:r>
            <a:r>
              <a:rPr kumimoji="1" lang="en-US" altLang="ja-JP" dirty="0"/>
              <a:t>WIDE</a:t>
            </a:r>
            <a:r>
              <a:rPr kumimoji="1" lang="ja-JP" altLang="en-US" dirty="0"/>
              <a:t>プロジェクト代表、日本ネットワークインフォメーションセンター副理事長。</a:t>
            </a:r>
            <a:endParaRPr kumimoji="1" lang="en-US" altLang="ja-JP" dirty="0"/>
          </a:p>
          <a:p>
            <a:endParaRPr kumimoji="1" lang="en-US" altLang="ja-JP" dirty="0"/>
          </a:p>
          <a:p>
            <a:endParaRPr kumimoji="1" lang="en-US" altLang="ja-JP" dirty="0"/>
          </a:p>
          <a:p>
            <a:r>
              <a:rPr kumimoji="1" lang="en-US" altLang="ja-JP" dirty="0"/>
              <a:t>Chief Design Officer</a:t>
            </a:r>
            <a:r>
              <a:rPr kumimoji="1" lang="ja-JP" altLang="en-US" dirty="0"/>
              <a:t>　浅沼 尚　　あさぬま たかし　　　</a:t>
            </a:r>
            <a:endParaRPr kumimoji="1" lang="en-US" altLang="ja-JP" dirty="0"/>
          </a:p>
          <a:p>
            <a:endParaRPr kumimoji="1" lang="en-US" altLang="ja-JP" dirty="0"/>
          </a:p>
          <a:p>
            <a:r>
              <a:rPr kumimoji="1" lang="en-US" altLang="ja-JP" dirty="0"/>
              <a:t>1976</a:t>
            </a:r>
            <a:r>
              <a:rPr kumimoji="1" lang="ja-JP" altLang="en-US" dirty="0"/>
              <a:t>年生まれ　東京都出身。慶應義塾大学理工学部機械工学科卒業、同大学大学院総合デザイン工学専攻 修士課程修了。</a:t>
            </a:r>
            <a:r>
              <a:rPr kumimoji="1" lang="en-US" altLang="ja-JP" dirty="0"/>
              <a:t>2001</a:t>
            </a:r>
            <a:r>
              <a:rPr kumimoji="1" lang="ja-JP" altLang="en-US" dirty="0"/>
              <a:t>年に株式会社東芝に入社。映像機器や生活家電部門においてインダストリアルデザイナーとして経験を積み、</a:t>
            </a:r>
            <a:r>
              <a:rPr kumimoji="1" lang="en-US" altLang="ja-JP" dirty="0"/>
              <a:t>2013</a:t>
            </a:r>
            <a:r>
              <a:rPr kumimoji="1" lang="ja-JP" altLang="en-US" dirty="0"/>
              <a:t>年にデザインディレクターとして北米の東芝グループ会社に赴任。その後、デザイン部門の戦略立案やコーポレートブランディング業務に従事。</a:t>
            </a:r>
            <a:r>
              <a:rPr kumimoji="1" lang="en-US" altLang="ja-JP" dirty="0"/>
              <a:t>2017</a:t>
            </a:r>
            <a:r>
              <a:rPr kumimoji="1" lang="ja-JP" altLang="en-US" dirty="0"/>
              <a:t>年に世界</a:t>
            </a:r>
            <a:r>
              <a:rPr kumimoji="1" lang="en-US" altLang="ja-JP" dirty="0"/>
              <a:t>10</a:t>
            </a:r>
            <a:r>
              <a:rPr kumimoji="1" lang="ja-JP" altLang="en-US" dirty="0"/>
              <a:t>拠点で</a:t>
            </a:r>
            <a:r>
              <a:rPr kumimoji="1" lang="en-US" altLang="ja-JP" dirty="0"/>
              <a:t>IT</a:t>
            </a:r>
            <a:r>
              <a:rPr kumimoji="1" lang="ja-JP" altLang="en-US" dirty="0"/>
              <a:t>サービスを展開する</a:t>
            </a:r>
            <a:r>
              <a:rPr kumimoji="1" lang="en-US" altLang="ja-JP" dirty="0" err="1"/>
              <a:t>Tigerspike</a:t>
            </a:r>
            <a:r>
              <a:rPr kumimoji="1" lang="ja-JP" altLang="en-US" dirty="0"/>
              <a:t>株式会社（以降</a:t>
            </a:r>
            <a:r>
              <a:rPr kumimoji="1" lang="en-US" altLang="ja-JP" dirty="0" err="1"/>
              <a:t>Tigerspike</a:t>
            </a:r>
            <a:r>
              <a:rPr kumimoji="1" lang="ja-JP" altLang="en-US" dirty="0"/>
              <a:t>）へ転職。金融、保険、小売、航空業界等の大手企業の</a:t>
            </a:r>
            <a:r>
              <a:rPr kumimoji="1" lang="en-US" altLang="ja-JP" dirty="0"/>
              <a:t>UX</a:t>
            </a:r>
            <a:r>
              <a:rPr kumimoji="1" lang="ja-JP" altLang="en-US" dirty="0"/>
              <a:t>デザインコンサルティングを担当。</a:t>
            </a:r>
            <a:r>
              <a:rPr kumimoji="1" lang="en-US" altLang="ja-JP" dirty="0"/>
              <a:t>UX Lead</a:t>
            </a:r>
            <a:r>
              <a:rPr kumimoji="1" lang="ja-JP" altLang="en-US" dirty="0"/>
              <a:t>としてデジタルサービスにおける体験デザイン戦略の立案やサービスコンセプトの開発を主導。</a:t>
            </a:r>
            <a:r>
              <a:rPr kumimoji="1" lang="en-US" altLang="ja-JP" dirty="0"/>
              <a:t>2018</a:t>
            </a:r>
            <a:r>
              <a:rPr kumimoji="1" lang="ja-JP" altLang="en-US" dirty="0"/>
              <a:t>年</a:t>
            </a:r>
            <a:r>
              <a:rPr kumimoji="1" lang="en-US" altLang="ja-JP" dirty="0"/>
              <a:t>5</a:t>
            </a:r>
            <a:r>
              <a:rPr kumimoji="1" lang="ja-JP" altLang="en-US" dirty="0"/>
              <a:t>月から</a:t>
            </a:r>
            <a:r>
              <a:rPr kumimoji="1" lang="en-US" altLang="ja-JP" dirty="0"/>
              <a:t>Japan Digital Design</a:t>
            </a:r>
            <a:r>
              <a:rPr kumimoji="1" lang="ja-JP" altLang="en-US" dirty="0"/>
              <a:t>株式会社（以降</a:t>
            </a:r>
            <a:r>
              <a:rPr kumimoji="1" lang="en-US" altLang="ja-JP" dirty="0"/>
              <a:t>JDD</a:t>
            </a:r>
            <a:r>
              <a:rPr kumimoji="1" lang="ja-JP" altLang="en-US" dirty="0"/>
              <a:t>）で同社における体験デザインのプロセス整備とデザインチームの立ち上げを行い、同年</a:t>
            </a:r>
            <a:r>
              <a:rPr kumimoji="1" lang="en-US" altLang="ja-JP" dirty="0"/>
              <a:t>9</a:t>
            </a:r>
            <a:r>
              <a:rPr kumimoji="1" lang="ja-JP" altLang="en-US" dirty="0"/>
              <a:t>月から</a:t>
            </a:r>
            <a:r>
              <a:rPr kumimoji="1" lang="en-US" altLang="ja-JP" dirty="0"/>
              <a:t>Chief Experience Officer</a:t>
            </a:r>
            <a:r>
              <a:rPr kumimoji="1" lang="ja-JP" altLang="en-US" dirty="0"/>
              <a:t>に就任。慶應義塾大学大学院総合デザイン工学専攻博士課程修了。博士（工学）。</a:t>
            </a:r>
            <a:endParaRPr kumimoji="1" lang="en-US" altLang="ja-JP" dirty="0"/>
          </a:p>
          <a:p>
            <a:endParaRPr kumimoji="1" lang="en-US" altLang="ja-JP" dirty="0"/>
          </a:p>
          <a:p>
            <a:r>
              <a:rPr kumimoji="1" lang="en-US" altLang="ja-JP" dirty="0"/>
              <a:t>Chief Information Security Officer</a:t>
            </a:r>
            <a:r>
              <a:rPr kumimoji="1" lang="ja-JP" altLang="en-US" dirty="0"/>
              <a:t>　　　坂 明　　さか あきら</a:t>
            </a:r>
            <a:endParaRPr kumimoji="1" lang="en-US" altLang="ja-JP" dirty="0"/>
          </a:p>
          <a:p>
            <a:r>
              <a:rPr kumimoji="1" lang="en-US" altLang="ja-JP" dirty="0"/>
              <a:t>1981</a:t>
            </a:r>
            <a:r>
              <a:rPr kumimoji="1" lang="ja-JP" altLang="en-US" dirty="0"/>
              <a:t>年、警察庁に入庁。目黒警察署長、通商産業省（現経済産業省）通商政策局中南米室長、兵庫県警察本部長、国土交通省大臣官房審議官（自動車局担当）等を務めたほか、生活安全局セキュリティシステム対策室長、情報技術犯罪対策課長として勤務し、サイバー犯罪対策に従事。</a:t>
            </a:r>
          </a:p>
          <a:p>
            <a:r>
              <a:rPr kumimoji="1" lang="en-US" altLang="ja-JP" dirty="0"/>
              <a:t>2002</a:t>
            </a:r>
            <a:r>
              <a:rPr kumimoji="1" lang="ja-JP" altLang="en-US" dirty="0"/>
              <a:t>年にはハーバード大学国際問題研究所（</a:t>
            </a:r>
            <a:r>
              <a:rPr kumimoji="1" lang="en-US" altLang="ja-JP" dirty="0"/>
              <a:t>WCFIA</a:t>
            </a:r>
            <a:r>
              <a:rPr kumimoji="1" lang="ja-JP" altLang="en-US" dirty="0"/>
              <a:t>）客員研究員としてサイバーテロの研究に従事し、</a:t>
            </a:r>
            <a:r>
              <a:rPr kumimoji="1" lang="en-US" altLang="ja-JP" dirty="0"/>
              <a:t>2008</a:t>
            </a:r>
            <a:r>
              <a:rPr kumimoji="1" lang="ja-JP" altLang="en-US" dirty="0"/>
              <a:t>年から</a:t>
            </a:r>
            <a:r>
              <a:rPr kumimoji="1" lang="en-US" altLang="ja-JP" dirty="0"/>
              <a:t>2</a:t>
            </a:r>
            <a:r>
              <a:rPr kumimoji="1" lang="ja-JP" altLang="en-US" dirty="0"/>
              <a:t>年間は慶應義塾大学大学院政策・メディア研究科教授。</a:t>
            </a:r>
          </a:p>
          <a:p>
            <a:r>
              <a:rPr kumimoji="1" lang="ja-JP" altLang="en-US" dirty="0"/>
              <a:t>また、原子力規制委員会核セキュリティに関する検討会委員、国土交通省</a:t>
            </a:r>
            <a:r>
              <a:rPr kumimoji="1" lang="en-US" altLang="ja-JP" dirty="0"/>
              <a:t>IT</a:t>
            </a:r>
            <a:r>
              <a:rPr kumimoji="1" lang="ja-JP" altLang="en-US" dirty="0"/>
              <a:t>政策検討会委員、観光庁旅行業情報流出事案検討会委員、警察庁サイバーセキュリティ政策会議委員、国土交通省自動車検査証の電子化に関する検討会委員も務めた。本年開催された東京オリンピック・パラリンピック競技大会では、同組織委員会</a:t>
            </a:r>
            <a:r>
              <a:rPr kumimoji="1" lang="en-US" altLang="ja-JP" dirty="0"/>
              <a:t>CISO</a:t>
            </a:r>
            <a:r>
              <a:rPr kumimoji="1" lang="ja-JP" altLang="en-US" dirty="0"/>
              <a:t>を務めた。</a:t>
            </a:r>
          </a:p>
          <a:p>
            <a:r>
              <a:rPr kumimoji="1" lang="ja-JP" altLang="en-US" dirty="0"/>
              <a:t>現在は、デジタル庁</a:t>
            </a:r>
            <a:r>
              <a:rPr kumimoji="1" lang="en-US" altLang="ja-JP" dirty="0"/>
              <a:t>CISO</a:t>
            </a:r>
            <a:r>
              <a:rPr kumimoji="1" lang="ja-JP" altLang="en-US" dirty="0"/>
              <a:t>のほか、公益財団法人公共政策調査会（</a:t>
            </a:r>
            <a:r>
              <a:rPr kumimoji="1" lang="en-US" altLang="ja-JP" dirty="0"/>
              <a:t>CPP</a:t>
            </a:r>
            <a:r>
              <a:rPr kumimoji="1" lang="ja-JP" altLang="en-US" dirty="0"/>
              <a:t>）専務理事、日本サイバー犯罪対策センター（</a:t>
            </a:r>
            <a:r>
              <a:rPr kumimoji="1" lang="en-US" altLang="ja-JP" dirty="0"/>
              <a:t>JC3</a:t>
            </a:r>
            <a:r>
              <a:rPr kumimoji="1" lang="ja-JP" altLang="en-US" dirty="0"/>
              <a:t>）理事を務める。</a:t>
            </a:r>
            <a:endParaRPr kumimoji="1" lang="en-US" altLang="ja-JP" dirty="0"/>
          </a:p>
          <a:p>
            <a:endParaRPr kumimoji="1" lang="en-US" altLang="ja-JP" dirty="0"/>
          </a:p>
          <a:p>
            <a:r>
              <a:rPr kumimoji="1" lang="en-US" altLang="ja-JP" dirty="0"/>
              <a:t>Chief Product Officer</a:t>
            </a:r>
            <a:r>
              <a:rPr kumimoji="1" lang="ja-JP" altLang="en-US" dirty="0"/>
              <a:t>　　水島 壮太　みずしま そうた</a:t>
            </a:r>
            <a:endParaRPr kumimoji="1" lang="en-US" altLang="ja-JP" dirty="0"/>
          </a:p>
          <a:p>
            <a:r>
              <a:rPr kumimoji="1" lang="ja-JP" altLang="en-US" dirty="0"/>
              <a:t>日本</a:t>
            </a:r>
            <a:r>
              <a:rPr kumimoji="1" lang="en-US" altLang="ja-JP" dirty="0"/>
              <a:t>CPO</a:t>
            </a:r>
            <a:r>
              <a:rPr kumimoji="1" lang="ja-JP" altLang="en-US" dirty="0"/>
              <a:t>協会 理事 </a:t>
            </a:r>
            <a:r>
              <a:rPr kumimoji="1" lang="en-US" altLang="ja-JP" dirty="0"/>
              <a:t>/</a:t>
            </a:r>
            <a:r>
              <a:rPr kumimoji="1" lang="ja-JP" altLang="en-US" dirty="0"/>
              <a:t>デジタル庁 </a:t>
            </a:r>
            <a:r>
              <a:rPr kumimoji="1" lang="en-US" altLang="ja-JP" dirty="0"/>
              <a:t>CPO / </a:t>
            </a:r>
            <a:r>
              <a:rPr kumimoji="1" lang="ja-JP" altLang="en-US" dirty="0"/>
              <a:t>ラクスル株式会社 執行役員 </a:t>
            </a:r>
            <a:r>
              <a:rPr kumimoji="1" lang="en-US" altLang="ja-JP" dirty="0"/>
              <a:t>CPO</a:t>
            </a:r>
          </a:p>
          <a:p>
            <a:r>
              <a:rPr kumimoji="1" lang="ja-JP" altLang="en-US" dirty="0"/>
              <a:t>慶應義塾大学院 政策・メディア研究科卒。新卒で日本</a:t>
            </a:r>
            <a:r>
              <a:rPr kumimoji="1" lang="en-US" altLang="ja-JP" dirty="0"/>
              <a:t>IBM</a:t>
            </a:r>
            <a:r>
              <a:rPr kumimoji="1" lang="ja-JP" altLang="en-US" dirty="0"/>
              <a:t>に入社し、アーキテクトとして金融系システム開発などでキャリアを積んだ後、</a:t>
            </a:r>
            <a:r>
              <a:rPr kumimoji="1" lang="en-US" altLang="ja-JP" dirty="0" err="1"/>
              <a:t>DeNA</a:t>
            </a:r>
            <a:r>
              <a:rPr kumimoji="1" lang="ja-JP" altLang="en-US" dirty="0"/>
              <a:t>に転職。ソーシャルゲームプラットフォームのグローバル技術コンサルティング部門の立ち上げや</a:t>
            </a:r>
            <a:r>
              <a:rPr kumimoji="1" lang="en-US" altLang="ja-JP" dirty="0"/>
              <a:t>BaaS</a:t>
            </a:r>
            <a:r>
              <a:rPr kumimoji="1" lang="ja-JP" altLang="en-US" dirty="0"/>
              <a:t>の開発、展開した後に買収した子会社にて女性向けキュレーションメディアのアプリ開発をリード。</a:t>
            </a:r>
            <a:r>
              <a:rPr kumimoji="1" lang="en-US" altLang="ja-JP" dirty="0"/>
              <a:t>2017</a:t>
            </a:r>
            <a:r>
              <a:rPr kumimoji="1" lang="ja-JP" altLang="en-US" dirty="0"/>
              <a:t>年</a:t>
            </a:r>
            <a:r>
              <a:rPr kumimoji="1" lang="en-US" altLang="ja-JP" dirty="0"/>
              <a:t>10</a:t>
            </a:r>
            <a:r>
              <a:rPr kumimoji="1" lang="ja-JP" altLang="en-US" dirty="0"/>
              <a:t>月より、ラクスル株式会社で執行役員</a:t>
            </a:r>
            <a:r>
              <a:rPr kumimoji="1" lang="en-US" altLang="ja-JP" dirty="0"/>
              <a:t>CPO</a:t>
            </a:r>
            <a:r>
              <a:rPr kumimoji="1" lang="ja-JP" altLang="en-US" dirty="0"/>
              <a:t>兼印刷事業のプロダクトオーナーとして開発組織を指揮。</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i="0" dirty="0">
                <a:solidFill>
                  <a:srgbClr val="000000"/>
                </a:solidFill>
                <a:effectLst/>
                <a:latin typeface="Arial" panose="020B0604020202020204" pitchFamily="34" charset="0"/>
              </a:rPr>
              <a:t>Chief Technology Officer</a:t>
            </a:r>
            <a:r>
              <a:rPr lang="ja-JP" altLang="en-US" b="0" i="0" dirty="0">
                <a:solidFill>
                  <a:srgbClr val="000000"/>
                </a:solidFill>
                <a:effectLst/>
                <a:latin typeface="Arial" panose="020B0604020202020204" pitchFamily="34" charset="0"/>
              </a:rPr>
              <a:t>　　　　藤本真樹　</a:t>
            </a:r>
            <a:r>
              <a:rPr lang="ja-JP" altLang="en-US" b="0" i="0" dirty="0">
                <a:solidFill>
                  <a:srgbClr val="222222"/>
                </a:solidFill>
                <a:effectLst/>
                <a:latin typeface="Noto Sans" panose="020B0502040504020204" pitchFamily="34" charset="0"/>
              </a:rPr>
              <a:t>ふじもと まさき　　</a:t>
            </a:r>
            <a:r>
              <a:rPr kumimoji="1" lang="ja-JP" altLang="en-US" dirty="0"/>
              <a:t>＊＊大規模システム実務経験は　いくら？？</a:t>
            </a:r>
            <a:endParaRPr kumimoji="1" lang="en-US" altLang="ja-JP" dirty="0"/>
          </a:p>
          <a:p>
            <a:endParaRPr kumimoji="1" lang="en-US" altLang="ja-JP" dirty="0"/>
          </a:p>
          <a:p>
            <a:r>
              <a:rPr kumimoji="1" lang="en-US" altLang="ja-JP" dirty="0"/>
              <a:t>1997</a:t>
            </a:r>
            <a:r>
              <a:rPr kumimoji="1" lang="ja-JP" altLang="en-US" dirty="0"/>
              <a:t>年筑波大学附属駒場高等学校卒業。</a:t>
            </a:r>
            <a:endParaRPr kumimoji="1" lang="en-US" altLang="ja-JP" dirty="0"/>
          </a:p>
          <a:p>
            <a:r>
              <a:rPr kumimoji="1" lang="en-US" altLang="ja-JP" dirty="0"/>
              <a:t>2001</a:t>
            </a:r>
            <a:r>
              <a:rPr kumimoji="1" lang="ja-JP" altLang="en-US" dirty="0"/>
              <a:t>年に上智大学文学部英文米文学科卒業後、アルバイト先だったベンチャー企業のアストラザスタジオに入社。</a:t>
            </a:r>
            <a:endParaRPr kumimoji="1" lang="en-US" altLang="ja-JP" dirty="0"/>
          </a:p>
          <a:p>
            <a:r>
              <a:rPr kumimoji="1" lang="en-US" altLang="ja-JP" dirty="0"/>
              <a:t>2003</a:t>
            </a:r>
            <a:r>
              <a:rPr kumimoji="1" lang="ja-JP" altLang="en-US" dirty="0"/>
              <a:t>年テューンビズに入社。取引先の楽天のプロデューサーだった田中良和と出会い、</a:t>
            </a:r>
            <a:r>
              <a:rPr kumimoji="1" lang="en-US" altLang="ja-JP" dirty="0"/>
              <a:t>2005</a:t>
            </a:r>
            <a:r>
              <a:rPr kumimoji="1" lang="ja-JP" altLang="en-US" dirty="0"/>
              <a:t>年グリー取締役。</a:t>
            </a:r>
            <a:endParaRPr kumimoji="1" lang="en-US" altLang="ja-JP" dirty="0"/>
          </a:p>
          <a:p>
            <a:r>
              <a:rPr kumimoji="1" lang="en-US" altLang="ja-JP" dirty="0"/>
              <a:t>2010</a:t>
            </a:r>
            <a:r>
              <a:rPr kumimoji="1" lang="ja-JP" altLang="en-US" dirty="0"/>
              <a:t>年グリー取締役執行役員最高技術責任者プラットフォーム開発本部長。</a:t>
            </a:r>
            <a:endParaRPr kumimoji="1" lang="en-US" altLang="ja-JP" dirty="0"/>
          </a:p>
          <a:p>
            <a:r>
              <a:rPr kumimoji="1" lang="en-US" altLang="ja-JP" dirty="0"/>
              <a:t>2011</a:t>
            </a:r>
            <a:r>
              <a:rPr kumimoji="1" lang="ja-JP" altLang="en-US" dirty="0"/>
              <a:t>年グリー取締役執行役員最高技術責任者開発本部長。</a:t>
            </a:r>
            <a:endParaRPr kumimoji="1" lang="en-US" altLang="ja-JP" dirty="0"/>
          </a:p>
          <a:p>
            <a:r>
              <a:rPr kumimoji="1" lang="en-US" altLang="ja-JP" dirty="0"/>
              <a:t>2012</a:t>
            </a:r>
            <a:r>
              <a:rPr kumimoji="1" lang="ja-JP" altLang="en-US" dirty="0"/>
              <a:t>年グリー取締役執行役員常務最高技術責任者開発本部長。</a:t>
            </a:r>
            <a:endParaRPr kumimoji="1" lang="en-US" altLang="ja-JP" dirty="0"/>
          </a:p>
          <a:p>
            <a:r>
              <a:rPr kumimoji="1" lang="en-US" altLang="ja-JP" dirty="0"/>
              <a:t>2013</a:t>
            </a:r>
            <a:r>
              <a:rPr kumimoji="1" lang="ja-JP" altLang="en-US" dirty="0"/>
              <a:t>年グリー取締役執行役員常務最高技術責任者開発統括本部長。</a:t>
            </a:r>
            <a:endParaRPr kumimoji="1" lang="en-US" altLang="ja-JP" dirty="0"/>
          </a:p>
          <a:p>
            <a:r>
              <a:rPr kumimoji="1" lang="en-US" altLang="ja-JP" dirty="0"/>
              <a:t>2015</a:t>
            </a:r>
            <a:r>
              <a:rPr kumimoji="1" lang="ja-JP" altLang="en-US" dirty="0"/>
              <a:t>年グリー取締役執行役員常務最高技術責任者開発統括。</a:t>
            </a:r>
            <a:endParaRPr kumimoji="1" lang="en-US" altLang="ja-JP" dirty="0"/>
          </a:p>
          <a:p>
            <a:r>
              <a:rPr kumimoji="1" lang="en-US" altLang="ja-JP" dirty="0"/>
              <a:t>2016</a:t>
            </a:r>
            <a:r>
              <a:rPr kumimoji="1" lang="ja-JP" altLang="en-US" dirty="0"/>
              <a:t>年グリー取締役執行役員常務最高技術責任者開発・人事統括。</a:t>
            </a:r>
            <a:endParaRPr kumimoji="1" lang="en-US" altLang="ja-JP" dirty="0"/>
          </a:p>
          <a:p>
            <a:r>
              <a:rPr kumimoji="1" lang="en-US" altLang="ja-JP" dirty="0"/>
              <a:t>2017</a:t>
            </a:r>
            <a:r>
              <a:rPr kumimoji="1" lang="ja-JP" altLang="en-US" dirty="0"/>
              <a:t>年グリー取締役上級執行役員最高技術責任者開発・人事統括、ファンプレックス取締役。</a:t>
            </a:r>
            <a:endParaRPr kumimoji="1" lang="en-US" altLang="ja-JP" dirty="0"/>
          </a:p>
          <a:p>
            <a:r>
              <a:rPr kumimoji="1" lang="en-US" altLang="ja-JP" dirty="0"/>
              <a:t>2019</a:t>
            </a:r>
            <a:r>
              <a:rPr kumimoji="1" lang="ja-JP" altLang="en-US" dirty="0"/>
              <a:t>年グリー取締役上級執行役員最高技術責任者開発管掌。</a:t>
            </a:r>
            <a:endParaRPr kumimoji="1" lang="en-US" altLang="ja-JP" dirty="0"/>
          </a:p>
          <a:p>
            <a:r>
              <a:rPr kumimoji="1" lang="en-US" altLang="ja-JP" dirty="0"/>
              <a:t>2021</a:t>
            </a:r>
            <a:r>
              <a:rPr kumimoji="1" lang="ja-JP" altLang="en-US" dirty="0"/>
              <a:t>年デジタル庁</a:t>
            </a:r>
            <a:r>
              <a:rPr kumimoji="1" lang="en-US" altLang="ja-JP" dirty="0"/>
              <a:t>Chief Technology Officer</a:t>
            </a:r>
            <a:r>
              <a:rPr kumimoji="1" lang="ja-JP" altLang="en-US" dirty="0"/>
              <a:t>。</a:t>
            </a:r>
            <a:endParaRPr kumimoji="1" lang="en-US" altLang="ja-JP" dirty="0"/>
          </a:p>
          <a:p>
            <a:endParaRPr kumimoji="1" lang="en-US" altLang="ja-JP" dirty="0"/>
          </a:p>
          <a:p>
            <a:r>
              <a:rPr kumimoji="1" lang="ja-JP" altLang="en-US" dirty="0"/>
              <a:t>グリー株式会社（英名：</a:t>
            </a:r>
            <a:r>
              <a:rPr kumimoji="1" lang="en-US" altLang="ja-JP" dirty="0"/>
              <a:t>GREE, Inc.</a:t>
            </a:r>
            <a:r>
              <a:rPr kumimoji="1" lang="ja-JP" altLang="en-US" dirty="0"/>
              <a:t>）</a:t>
            </a:r>
            <a:endParaRPr kumimoji="1" lang="en-US" altLang="ja-JP" dirty="0"/>
          </a:p>
          <a:p>
            <a:pPr algn="l" fontAlgn="base">
              <a:buFont typeface="Arial" panose="020B0604020202020204" pitchFamily="34" charset="0"/>
              <a:buChar char="•"/>
            </a:pPr>
            <a:r>
              <a:rPr lang="ja-JP" altLang="en-US" b="0" i="0" dirty="0">
                <a:solidFill>
                  <a:srgbClr val="445566"/>
                </a:solidFill>
                <a:effectLst/>
                <a:latin typeface="游ゴシック体"/>
              </a:rPr>
              <a:t>ゲーム事業</a:t>
            </a:r>
          </a:p>
          <a:p>
            <a:pPr algn="l" fontAlgn="base">
              <a:buFont typeface="Arial" panose="020B0604020202020204" pitchFamily="34" charset="0"/>
              <a:buChar char="•"/>
            </a:pPr>
            <a:r>
              <a:rPr lang="ja-JP" altLang="en-US" b="0" i="0" dirty="0">
                <a:solidFill>
                  <a:srgbClr val="445566"/>
                </a:solidFill>
                <a:effectLst/>
                <a:latin typeface="游ゴシック体"/>
              </a:rPr>
              <a:t>メタバース事業</a:t>
            </a:r>
          </a:p>
          <a:p>
            <a:pPr algn="l" fontAlgn="base">
              <a:buFont typeface="Arial" panose="020B0604020202020204" pitchFamily="34" charset="0"/>
              <a:buChar char="•"/>
            </a:pPr>
            <a:r>
              <a:rPr lang="ja-JP" altLang="en-US" b="0" i="0" dirty="0">
                <a:solidFill>
                  <a:srgbClr val="445566"/>
                </a:solidFill>
                <a:effectLst/>
                <a:latin typeface="游ゴシック体"/>
              </a:rPr>
              <a:t>メディア事業</a:t>
            </a:r>
          </a:p>
          <a:p>
            <a:pPr algn="l" fontAlgn="base">
              <a:buFont typeface="Arial" panose="020B0604020202020204" pitchFamily="34" charset="0"/>
              <a:buChar char="•"/>
            </a:pPr>
            <a:r>
              <a:rPr lang="ja-JP" altLang="en-US" b="0" i="0" dirty="0">
                <a:solidFill>
                  <a:srgbClr val="445566"/>
                </a:solidFill>
                <a:effectLst/>
                <a:latin typeface="游ゴシック体"/>
              </a:rPr>
              <a:t>広告事業</a:t>
            </a:r>
          </a:p>
          <a:p>
            <a:pPr algn="l" fontAlgn="base">
              <a:buFont typeface="Arial" panose="020B0604020202020204" pitchFamily="34" charset="0"/>
              <a:buChar char="•"/>
            </a:pPr>
            <a:r>
              <a:rPr lang="ja-JP" altLang="en-US" b="0" i="0" dirty="0">
                <a:solidFill>
                  <a:srgbClr val="445566"/>
                </a:solidFill>
                <a:effectLst/>
                <a:latin typeface="游ゴシック体"/>
              </a:rPr>
              <a:t>投資・インキュベーション事業</a:t>
            </a:r>
          </a:p>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38</a:t>
            </a:fld>
            <a:endParaRPr lang="zh-CN" altLang="en-US"/>
          </a:p>
        </p:txBody>
      </p:sp>
    </p:spTree>
    <p:extLst>
      <p:ext uri="{BB962C8B-B14F-4D97-AF65-F5344CB8AC3E}">
        <p14:creationId xmlns:p14="http://schemas.microsoft.com/office/powerpoint/2010/main" val="1866267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p>
          <a:p>
            <a:endParaRPr lang="en-US" altLang="zh-CN" dirty="0"/>
          </a:p>
          <a:p>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39</a:t>
            </a:fld>
            <a:endParaRPr lang="zh-CN" altLang="en-US"/>
          </a:p>
        </p:txBody>
      </p:sp>
    </p:spTree>
    <p:extLst>
      <p:ext uri="{BB962C8B-B14F-4D97-AF65-F5344CB8AC3E}">
        <p14:creationId xmlns:p14="http://schemas.microsoft.com/office/powerpoint/2010/main" val="6376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2</a:t>
            </a:fld>
            <a:endParaRPr lang="zh-CN" altLang="en-US"/>
          </a:p>
        </p:txBody>
      </p:sp>
    </p:spTree>
    <p:extLst>
      <p:ext uri="{BB962C8B-B14F-4D97-AF65-F5344CB8AC3E}">
        <p14:creationId xmlns:p14="http://schemas.microsoft.com/office/powerpoint/2010/main" val="981461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PMBOK</a:t>
            </a:r>
            <a:endParaRPr lang="en-US" altLang="zh-CN" dirty="0"/>
          </a:p>
          <a:p>
            <a:endParaRPr lang="en-US" altLang="zh-CN" dirty="0"/>
          </a:p>
          <a:p>
            <a:r>
              <a:rPr lang="zh-CN" altLang="en-US" dirty="0"/>
              <a:t>人事的三大支柱</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40</a:t>
            </a:fld>
            <a:endParaRPr lang="zh-CN" altLang="en-US"/>
          </a:p>
        </p:txBody>
      </p:sp>
    </p:spTree>
    <p:extLst>
      <p:ext uri="{BB962C8B-B14F-4D97-AF65-F5344CB8AC3E}">
        <p14:creationId xmlns:p14="http://schemas.microsoft.com/office/powerpoint/2010/main" val="128602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Netflix</a:t>
            </a:r>
          </a:p>
          <a:p>
            <a:pPr defTabSz="990752">
              <a:defRPr/>
            </a:pP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参考：</a:t>
            </a:r>
            <a:r>
              <a:rPr lang="en-US" altLang="ja-JP" sz="1200" dirty="0">
                <a:latin typeface="simsun" panose="02010600030101010101" pitchFamily="2" charset="-122"/>
                <a:ea typeface="simsun" panose="02010600030101010101" pitchFamily="2" charset="-122"/>
              </a:rPr>
              <a:t>https://sunshubin.github.io/</a:t>
            </a:r>
            <a:r>
              <a:rPr lang="ja-JP" altLang="en-US" sz="1200" dirty="0">
                <a:latin typeface="simsun" panose="02010600030101010101" pitchFamily="2" charset="-122"/>
                <a:ea typeface="simsun" panose="02010600030101010101" pitchFamily="2" charset="-122"/>
              </a:rPr>
              <a:t>　　</a:t>
            </a:r>
            <a:r>
              <a:rPr lang="en-US" altLang="ja-JP" sz="1200" dirty="0">
                <a:latin typeface="simsun" panose="02010600030101010101" pitchFamily="2" charset="-122"/>
                <a:ea typeface="simsun" panose="02010600030101010101" pitchFamily="2" charset="-122"/>
              </a:rPr>
              <a:t>HR</a:t>
            </a:r>
            <a:r>
              <a:rPr lang="en-US" altLang="zh-CN" sz="1200" dirty="0">
                <a:latin typeface="simsun" panose="02010600030101010101" pitchFamily="2" charset="-122"/>
                <a:ea typeface="simsun" panose="02010600030101010101" pitchFamily="2" charset="-122"/>
              </a:rPr>
              <a:t>D</a:t>
            </a:r>
            <a:r>
              <a:rPr lang="ja-JP" altLang="en-US" sz="1200" dirty="0">
                <a:latin typeface="simsun" panose="02010600030101010101" pitchFamily="2" charset="-122"/>
                <a:ea typeface="simsun" panose="02010600030101010101" pitchFamily="2" charset="-122"/>
              </a:rPr>
              <a:t>事業文書</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例１、機械の作業、原因：業務経歴書を理解できない</a:t>
            </a:r>
            <a:endParaRPr lang="en-US" altLang="zh-CN"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en-US" altLang="zh-CN" sz="1200" dirty="0">
                <a:latin typeface="simsun" panose="02010600030101010101" pitchFamily="2" charset="-122"/>
                <a:ea typeface="simsun" panose="02010600030101010101" pitchFamily="2" charset="-122"/>
              </a:rPr>
              <a:t>================================</a:t>
            </a: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送信</a:t>
            </a:r>
            <a:endParaRPr lang="en-US" altLang="ja-JP" sz="1200" dirty="0">
              <a:latin typeface="simsun" panose="02010600030101010101" pitchFamily="2" charset="-122"/>
              <a:ea typeface="simsun" panose="02010600030101010101" pitchFamily="2" charset="-122"/>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200" dirty="0">
                <a:latin typeface="simsun" panose="02010600030101010101" pitchFamily="2" charset="-122"/>
                <a:ea typeface="simsun" panose="02010600030101010101" pitchFamily="2" charset="-122"/>
              </a:rPr>
              <a:t>ー－－－－－－－－－－－－－－－－－－－－－－－－－－－－－－</a:t>
            </a:r>
            <a:endParaRPr lang="en-US" altLang="zh-CN" sz="1200" dirty="0">
              <a:latin typeface="simsun" panose="02010600030101010101" pitchFamily="2" charset="-122"/>
              <a:ea typeface="simsun"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担当様</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私のホームページを確認しましたか？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会社へ転送しましたか？</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却下作業は</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DODA</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担当の判断ですか？トランス</a:t>
            </a:r>
            <a:r>
              <a:rPr lang="zh-CN" altLang="zh-CN" sz="1200" dirty="0">
                <a:effectLst/>
                <a:latin typeface="simsun" panose="02010600030101010101" pitchFamily="2" charset="-122"/>
                <a:ea typeface="simsun" panose="02010600030101010101" pitchFamily="2" charset="-122"/>
                <a:cs typeface="微软雅黑" panose="020B0503020204020204" pitchFamily="34" charset="-122"/>
              </a:rPr>
              <a:t>・</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コスモス担当の判断ですか？</a:t>
            </a:r>
          </a:p>
          <a:p>
            <a:r>
              <a:rPr lang="en-US" altLang="zh-CN" sz="1200" dirty="0">
                <a:effectLst/>
                <a:latin typeface="simsun" panose="02010600030101010101" pitchFamily="2" charset="-122"/>
                <a:ea typeface="simsun" panose="02010600030101010101" pitchFamily="2" charset="-122"/>
                <a:cs typeface="宋体" panose="02010600030101010101" pitchFamily="2" charset="-122"/>
              </a:rPr>
              <a:t> </a:t>
            </a:r>
            <a:endParaRPr lang="zh-CN" altLang="zh-CN" sz="1200" dirty="0">
              <a:effectLst/>
              <a:latin typeface="simsun" panose="02010600030101010101" pitchFamily="2" charset="-122"/>
              <a:ea typeface="simsun" panose="02010600030101010101" pitchFamily="2" charset="-122"/>
              <a:cs typeface="宋体" panose="02010600030101010101" pitchFamily="2" charset="-122"/>
            </a:endParaRP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以上です。よろしくお願いいたします。</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a:t>
            </a:r>
          </a:p>
          <a:p>
            <a:r>
              <a:rPr lang="zh-CN" altLang="zh-CN" sz="1200" dirty="0">
                <a:effectLst/>
                <a:latin typeface="simsun" panose="02010600030101010101" pitchFamily="2" charset="-122"/>
                <a:ea typeface="simsun" panose="02010600030101010101" pitchFamily="2" charset="-122"/>
                <a:cs typeface="宋体" panose="02010600030101010101" pitchFamily="2" charset="-122"/>
              </a:rPr>
              <a:t>这个邮件是用</a:t>
            </a:r>
            <a:r>
              <a:rPr lang="en-US" altLang="zh-CN" sz="1200" dirty="0">
                <a:effectLst/>
                <a:latin typeface="simsun" panose="02010600030101010101" pitchFamily="2" charset="-122"/>
                <a:ea typeface="simsun" panose="02010600030101010101" pitchFamily="2" charset="-122"/>
                <a:cs typeface="宋体" panose="02010600030101010101" pitchFamily="2" charset="-122"/>
              </a:rPr>
              <a:t>iPhone</a:t>
            </a:r>
            <a:r>
              <a:rPr lang="zh-CN" altLang="zh-CN" sz="1200" dirty="0">
                <a:effectLst/>
                <a:latin typeface="simsun" panose="02010600030101010101" pitchFamily="2" charset="-122"/>
                <a:ea typeface="simsun" panose="02010600030101010101" pitchFamily="2" charset="-122"/>
                <a:cs typeface="宋体" panose="02010600030101010101" pitchFamily="2" charset="-122"/>
              </a:rPr>
              <a:t>回复。</a:t>
            </a:r>
            <a:endParaRPr lang="en-US" altLang="zh-CN" sz="1200" dirty="0">
              <a:effectLst/>
              <a:latin typeface="simsun" panose="02010600030101010101" pitchFamily="2" charset="-122"/>
              <a:ea typeface="simsun" panose="02010600030101010101" pitchFamily="2" charset="-122"/>
              <a:cs typeface="宋体" panose="02010600030101010101" pitchFamily="2" charset="-122"/>
            </a:endParaRPr>
          </a:p>
          <a:p>
            <a:endParaRPr lang="en-US" altLang="zh-CN"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ー－－－－－－－－－－－－－－－－－－－－－－－－－－－－</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en-US" altLang="ja-JP" sz="1200" dirty="0">
                <a:effectLst/>
                <a:latin typeface="simsun" panose="02010600030101010101" pitchFamily="2" charset="-122"/>
                <a:ea typeface="simsun" panose="02010600030101010101" pitchFamily="2" charset="-122"/>
              </a:rPr>
              <a:t>doda </a:t>
            </a:r>
            <a:r>
              <a:rPr lang="ja-JP" altLang="en-US" sz="1200" dirty="0">
                <a:effectLst/>
                <a:latin typeface="simsun" panose="02010600030101010101" pitchFamily="2" charset="-122"/>
                <a:ea typeface="simsun" panose="02010600030101010101" pitchFamily="2" charset="-122"/>
              </a:rPr>
              <a:t>採用プロジェクト担当の島でございます。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この度はお力添え叶わず申し訳ございません。</a:t>
            </a:r>
          </a:p>
          <a:p>
            <a:r>
              <a:rPr lang="ja-JP" altLang="en-US" sz="1200" dirty="0">
                <a:effectLst/>
                <a:latin typeface="simsun" panose="02010600030101010101" pitchFamily="2" charset="-122"/>
                <a:ea typeface="simsun" panose="02010600030101010101" pitchFamily="2" charset="-122"/>
              </a:rPr>
              <a:t>大変恐れ入りますが、</a:t>
            </a:r>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判断にてお見送りのご連絡をしております。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ご経歴を拝見させていただきましたが、</a:t>
            </a:r>
          </a:p>
          <a:p>
            <a:r>
              <a:rPr lang="ja-JP" altLang="en-US" sz="1200" dirty="0">
                <a:effectLst/>
                <a:latin typeface="simsun" panose="02010600030101010101" pitchFamily="2" charset="-122"/>
                <a:ea typeface="simsun" panose="02010600030101010101" pitchFamily="2" charset="-122"/>
              </a:rPr>
              <a:t>事前にトランスコスモス株式会社様より頂戴している要件のうち</a:t>
            </a:r>
          </a:p>
          <a:p>
            <a:r>
              <a:rPr lang="ja-JP" altLang="en-US" sz="1200" dirty="0">
                <a:effectLst/>
                <a:latin typeface="simsun" panose="02010600030101010101" pitchFamily="2" charset="-122"/>
                <a:ea typeface="simsun" panose="02010600030101010101" pitchFamily="2" charset="-122"/>
              </a:rPr>
              <a:t>長期就業の観点において先方が定める転職回数を上回っていることから、</a:t>
            </a:r>
          </a:p>
          <a:p>
            <a:r>
              <a:rPr lang="ja-JP" altLang="en-US" sz="1200" dirty="0">
                <a:effectLst/>
                <a:latin typeface="simsun" panose="02010600030101010101" pitchFamily="2" charset="-122"/>
                <a:ea typeface="simsun" panose="02010600030101010101" pitchFamily="2" charset="-122"/>
              </a:rPr>
              <a:t>お見送りのご連絡をさせていただいております。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ご応募いただいた中このようなご案内となり、大変申し訳ございません。</a:t>
            </a:r>
          </a:p>
          <a:p>
            <a:r>
              <a:rPr lang="ja-JP" altLang="en-US" sz="1200" dirty="0">
                <a:effectLst/>
                <a:latin typeface="simsun" panose="02010600030101010101" pitchFamily="2" charset="-122"/>
                <a:ea typeface="simsun" panose="02010600030101010101" pitchFamily="2" charset="-122"/>
              </a:rPr>
              <a:t>誠に恐れ入りますが、何卒ご理解賜りますようお願い申し上げます。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パーソルキャリア株式会社</a:t>
            </a:r>
          </a:p>
          <a:p>
            <a:r>
              <a:rPr lang="en-US" altLang="ja-JP" sz="1200" dirty="0">
                <a:effectLst/>
                <a:latin typeface="simsun" panose="02010600030101010101" pitchFamily="2" charset="-122"/>
                <a:ea typeface="simsun" panose="02010600030101010101" pitchFamily="2" charset="-122"/>
              </a:rPr>
              <a:t>doda</a:t>
            </a:r>
            <a:r>
              <a:rPr lang="ja-JP" altLang="en-US" sz="1200" dirty="0">
                <a:effectLst/>
                <a:latin typeface="simsun" panose="02010600030101010101" pitchFamily="2" charset="-122"/>
                <a:ea typeface="simsun" panose="02010600030101010101" pitchFamily="2" charset="-122"/>
              </a:rPr>
              <a:t>採用プロジェクト担当</a:t>
            </a:r>
          </a:p>
          <a:p>
            <a:r>
              <a:rPr lang="en-US" altLang="ja-JP" sz="1200" dirty="0">
                <a:effectLst/>
                <a:latin typeface="simsun" panose="02010600030101010101" pitchFamily="2" charset="-122"/>
                <a:ea typeface="simsun" panose="02010600030101010101" pitchFamily="2" charset="-122"/>
              </a:rPr>
              <a:t>mailto:narumi.shima@persol.co.jp</a:t>
            </a:r>
          </a:p>
          <a:p>
            <a:r>
              <a:rPr lang="en-US" altLang="ja-JP" sz="1200" dirty="0">
                <a:effectLst/>
                <a:latin typeface="simsun" panose="02010600030101010101" pitchFamily="2" charset="-122"/>
                <a:ea typeface="simsun" panose="02010600030101010101" pitchFamily="2" charset="-122"/>
              </a:rPr>
              <a:t>https://doda.jp/</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例２、面談の時間価値は</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お忙しい中、本メールをご覧いただきありがとうございます。</a:t>
            </a:r>
          </a:p>
          <a:p>
            <a:r>
              <a:rPr lang="ja-JP" altLang="en-US" sz="1200" dirty="0">
                <a:effectLst/>
                <a:latin typeface="simsun" panose="02010600030101010101" pitchFamily="2" charset="-122"/>
                <a:ea typeface="simsun" panose="02010600030101010101" pitchFamily="2" charset="-122"/>
              </a:rPr>
              <a:t>弊社ワークポートは人材紹介専門で</a:t>
            </a:r>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年以上・転職支援実績</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万人の人材紹介会社「ワークポート」でございます。</a:t>
            </a:r>
          </a:p>
          <a:p>
            <a:r>
              <a:rPr lang="ja-JP" altLang="en-US" sz="1200" dirty="0">
                <a:effectLst/>
                <a:latin typeface="simsun" panose="02010600030101010101" pitchFamily="2" charset="-122"/>
                <a:ea typeface="simsun" panose="02010600030101010101" pitchFamily="2" charset="-122"/>
              </a:rPr>
              <a:t>最も得意とする分野は</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・ゲーム業界</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AI</a:t>
            </a:r>
            <a:r>
              <a:rPr lang="ja-JP" altLang="en-US" sz="1200" dirty="0">
                <a:effectLst/>
                <a:latin typeface="simsun" panose="02010600030101010101" pitchFamily="2" charset="-122"/>
                <a:ea typeface="simsun" panose="02010600030101010101" pitchFamily="2" charset="-122"/>
              </a:rPr>
              <a:t>・人工知能、</a:t>
            </a:r>
            <a:r>
              <a:rPr lang="en-US" altLang="ja-JP" sz="1200" dirty="0" err="1">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DX</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IoT</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eSports</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Fintech</a:t>
            </a:r>
            <a:r>
              <a:rPr lang="ja-JP" altLang="en-US" sz="1200" dirty="0">
                <a:effectLst/>
                <a:latin typeface="simsun" panose="02010600030101010101" pitchFamily="2" charset="-122"/>
                <a:ea typeface="simsun" panose="02010600030101010101" pitchFamily="2" charset="-122"/>
              </a:rPr>
              <a:t>等々</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今、</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人材・ゲーム人材は非常に注目されています。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現在は全領域対象の総合転職エージェントとして運営しておりますが、</a:t>
            </a:r>
          </a:p>
          <a:p>
            <a:r>
              <a:rPr lang="en-US" altLang="ja-JP" sz="1200" dirty="0">
                <a:effectLst/>
                <a:latin typeface="simsun" panose="02010600030101010101" pitchFamily="2" charset="-122"/>
                <a:ea typeface="simsun" panose="02010600030101010101" pitchFamily="2" charset="-122"/>
              </a:rPr>
              <a:t>18</a:t>
            </a:r>
            <a:r>
              <a:rPr lang="ja-JP" altLang="en-US" sz="1200" dirty="0">
                <a:effectLst/>
                <a:latin typeface="simsun" panose="02010600030101010101" pitchFamily="2" charset="-122"/>
                <a:ea typeface="simsun" panose="02010600030101010101" pitchFamily="2" charset="-122"/>
              </a:rPr>
              <a:t>年間</a:t>
            </a:r>
            <a:r>
              <a:rPr lang="en-US" altLang="ja-JP" sz="1200" dirty="0">
                <a:effectLst/>
                <a:latin typeface="simsun" panose="02010600030101010101" pitchFamily="2" charset="-122"/>
                <a:ea typeface="simsun" panose="02010600030101010101" pitchFamily="2" charset="-122"/>
              </a:rPr>
              <a:t>IT/Web</a:t>
            </a:r>
            <a:r>
              <a:rPr lang="ja-JP" altLang="en-US" sz="1200" dirty="0">
                <a:effectLst/>
                <a:latin typeface="simsun" panose="02010600030101010101" pitchFamily="2" charset="-122"/>
                <a:ea typeface="simsun" panose="02010600030101010101" pitchFamily="2" charset="-122"/>
              </a:rPr>
              <a:t>・ゲーム専門で培ってきたノウハウ、業界の転職を先導してきた実績がございます。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～弊社はユーザーレビュー</a:t>
            </a:r>
            <a:r>
              <a:rPr lang="en-US" altLang="ja-JP" sz="1200" dirty="0">
                <a:effectLst/>
                <a:latin typeface="simsun" panose="02010600030101010101" pitchFamily="2" charset="-122"/>
                <a:ea typeface="simsun" panose="02010600030101010101" pitchFamily="2" charset="-122"/>
              </a:rPr>
              <a:t>150</a:t>
            </a:r>
            <a:r>
              <a:rPr lang="ja-JP" altLang="en-US" sz="1200" dirty="0">
                <a:effectLst/>
                <a:latin typeface="simsun" panose="02010600030101010101" pitchFamily="2" charset="-122"/>
                <a:ea typeface="simsun" panose="02010600030101010101" pitchFamily="2" charset="-122"/>
              </a:rPr>
              <a:t>件以上、評価</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段階で</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の評価をいただいております～</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https://mid-tenshoku.com/agency/a-393/hyoka/</a:t>
            </a: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会員番号 </a:t>
            </a:r>
            <a:r>
              <a:rPr lang="en-US" altLang="ja-JP" sz="1200" dirty="0">
                <a:effectLst/>
                <a:latin typeface="simsun" panose="02010600030101010101" pitchFamily="2" charset="-122"/>
                <a:ea typeface="simsun" panose="02010600030101010101" pitchFamily="2" charset="-122"/>
              </a:rPr>
              <a:t>2147415</a:t>
            </a:r>
            <a:r>
              <a:rPr lang="ja-JP" altLang="en-US" sz="1200" dirty="0">
                <a:effectLst/>
                <a:latin typeface="simsun" panose="02010600030101010101" pitchFamily="2" charset="-122"/>
                <a:ea typeface="simsun" panose="02010600030101010101" pitchFamily="2" charset="-122"/>
              </a:rPr>
              <a:t>様のご経歴でしたら、複数の求人を紹介可能かと存じますので</a:t>
            </a:r>
          </a:p>
          <a:p>
            <a:r>
              <a:rPr lang="ja-JP" altLang="en-US" sz="1200" dirty="0">
                <a:effectLst/>
                <a:latin typeface="simsun" panose="02010600030101010101" pitchFamily="2" charset="-122"/>
                <a:ea typeface="simsun" panose="02010600030101010101" pitchFamily="2" charset="-122"/>
              </a:rPr>
              <a:t>ぜひ一度面談の機会をいただけませんでしょうか。</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職務内容や業界動向に深く踏み込んだお話もしながら、</a:t>
            </a:r>
          </a:p>
          <a:p>
            <a:r>
              <a:rPr lang="ja-JP" altLang="en-US" sz="1200" dirty="0">
                <a:effectLst/>
                <a:latin typeface="simsun" panose="02010600030101010101" pitchFamily="2" charset="-122"/>
                <a:ea typeface="simsun" panose="02010600030101010101" pitchFamily="2" charset="-122"/>
              </a:rPr>
              <a:t>転職活動支援・転職相談のサポートをしたいと考えております。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今すぐの転職はもちろんの事、現在の転職市場を把握した上で転職活動を始めたい、</a:t>
            </a:r>
          </a:p>
          <a:p>
            <a:r>
              <a:rPr lang="ja-JP" altLang="en-US" sz="1200" dirty="0">
                <a:effectLst/>
                <a:latin typeface="simsun" panose="02010600030101010101" pitchFamily="2" charset="-122"/>
                <a:ea typeface="simsun" panose="02010600030101010101" pitchFamily="2" charset="-122"/>
              </a:rPr>
              <a:t>案件を見るだけでも見たいというご希望でも大歓迎です。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貴方様からのご返信を心よりお待ちしております。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r>
              <a:rPr lang="ja-JP" altLang="en-US" sz="1200" dirty="0">
                <a:effectLst/>
                <a:latin typeface="simsun" panose="02010600030101010101" pitchFamily="2" charset="-122"/>
                <a:ea typeface="simsun" panose="02010600030101010101" pitchFamily="2" charset="-122"/>
              </a:rPr>
              <a:t>来社面談の場合、新型コロナウイルス感染拡大防止のため下記対策を実施しております。</a:t>
            </a:r>
          </a:p>
          <a:p>
            <a:r>
              <a:rPr lang="ja-JP" altLang="en-US" sz="1200" dirty="0">
                <a:effectLst/>
                <a:latin typeface="simsun" panose="02010600030101010101" pitchFamily="2" charset="-122"/>
                <a:ea typeface="simsun" panose="02010600030101010101" pitchFamily="2" charset="-122"/>
              </a:rPr>
              <a:t>・求職者様、弊社職員共にマスク着用</a:t>
            </a:r>
          </a:p>
          <a:p>
            <a:r>
              <a:rPr lang="ja-JP" altLang="en-US" sz="1200" dirty="0">
                <a:effectLst/>
                <a:latin typeface="simsun" panose="02010600030101010101" pitchFamily="2" charset="-122"/>
                <a:ea typeface="simsun" panose="02010600030101010101" pitchFamily="2" charset="-122"/>
              </a:rPr>
              <a:t>・アルコール消毒</a:t>
            </a:r>
          </a:p>
          <a:p>
            <a:r>
              <a:rPr lang="ja-JP" altLang="en-US" sz="1200" dirty="0">
                <a:effectLst/>
                <a:latin typeface="simsun" panose="02010600030101010101" pitchFamily="2" charset="-122"/>
                <a:ea typeface="simsun" panose="02010600030101010101" pitchFamily="2" charset="-122"/>
              </a:rPr>
              <a:t>・非接触体温計による検温</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■面談当日のスケジュール</a:t>
            </a:r>
          </a:p>
          <a:p>
            <a:r>
              <a:rPr lang="ja-JP" altLang="en-US" sz="1200" dirty="0">
                <a:effectLst/>
                <a:latin typeface="simsun" panose="02010600030101010101" pitchFamily="2" charset="-122"/>
                <a:ea typeface="simsun" panose="02010600030101010101" pitchFamily="2" charset="-122"/>
              </a:rPr>
              <a:t>合計</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時間</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分程度を予定しております。</a:t>
            </a:r>
          </a:p>
          <a:p>
            <a:r>
              <a:rPr lang="ja-JP" altLang="en-US" sz="1200" dirty="0">
                <a:effectLst/>
                <a:latin typeface="simsun" panose="02010600030101010101" pitchFamily="2" charset="-122"/>
                <a:ea typeface="simsun" panose="02010600030101010101" pitchFamily="2" charset="-122"/>
              </a:rPr>
              <a:t>サービス説明＋ヒアリング：</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分</a:t>
            </a:r>
          </a:p>
          <a:p>
            <a:r>
              <a:rPr lang="ja-JP" altLang="en-US" sz="1200" dirty="0">
                <a:effectLst/>
                <a:latin typeface="simsun" panose="02010600030101010101" pitchFamily="2" charset="-122"/>
                <a:ea typeface="simsun" panose="02010600030101010101" pitchFamily="2" charset="-122"/>
              </a:rPr>
              <a:t>求人紹介とご確認　      　：</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a:t>
            </a:r>
            <a:r>
              <a:rPr lang="en-US" altLang="ja-JP" sz="1200" dirty="0">
                <a:effectLst/>
                <a:latin typeface="simsun" panose="02010600030101010101" pitchFamily="2" charset="-122"/>
                <a:ea typeface="simsun" panose="02010600030101010101" pitchFamily="2" charset="-122"/>
              </a:rPr>
              <a:t>60</a:t>
            </a:r>
            <a:r>
              <a:rPr lang="ja-JP" altLang="en-US" sz="1200" dirty="0">
                <a:effectLst/>
                <a:latin typeface="simsun" panose="02010600030101010101" pitchFamily="2" charset="-122"/>
                <a:ea typeface="simsun" panose="02010600030101010101" pitchFamily="2" charset="-122"/>
              </a:rPr>
              <a:t>分</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御多用の方は別日程での対応も承ります。</a:t>
            </a:r>
          </a:p>
          <a:p>
            <a:r>
              <a:rPr lang="ja-JP" altLang="en-US" sz="1200" dirty="0">
                <a:effectLst/>
                <a:latin typeface="simsun" panose="02010600030101010101" pitchFamily="2" charset="-122"/>
                <a:ea typeface="simsun" panose="02010600030101010101" pitchFamily="2" charset="-122"/>
              </a:rPr>
              <a:t>　当日に担当コンシェルジュへお伝えください。</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■補足事項</a:t>
            </a:r>
          </a:p>
          <a:p>
            <a:r>
              <a:rPr lang="ja-JP" altLang="en-US" sz="1200" dirty="0">
                <a:effectLst/>
                <a:latin typeface="simsun" panose="02010600030101010101" pitchFamily="2" charset="-122"/>
                <a:ea typeface="simsun" panose="02010600030101010101" pitchFamily="2" charset="-122"/>
              </a:rPr>
              <a:t>・日程調整連絡はワークポートグループ登録管理センターより差し上げます。</a:t>
            </a:r>
          </a:p>
          <a:p>
            <a:r>
              <a:rPr lang="ja-JP" altLang="en-US" sz="1200" dirty="0">
                <a:effectLst/>
                <a:latin typeface="simsun" panose="02010600030101010101" pitchFamily="2" charset="-122"/>
                <a:ea typeface="simsun" panose="02010600030101010101" pitchFamily="2" charset="-122"/>
              </a:rPr>
              <a:t>・ご経歴によっては企業様にポジションを特別提案する事も可能です。</a:t>
            </a:r>
          </a:p>
          <a:p>
            <a:r>
              <a:rPr lang="ja-JP" altLang="en-US" sz="1200" dirty="0">
                <a:effectLst/>
                <a:latin typeface="simsun" panose="02010600030101010101" pitchFamily="2" charset="-122"/>
                <a:ea typeface="simsun" panose="02010600030101010101" pitchFamily="2" charset="-122"/>
              </a:rPr>
              <a:t>・面談ではご経験・ご希望を考慮し、最適な担当者に変更させていただく場合もございます。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■面談オフィス一覧</a:t>
            </a:r>
          </a:p>
          <a:p>
            <a:r>
              <a:rPr lang="ja-JP" altLang="en-US" sz="1200" dirty="0">
                <a:effectLst/>
                <a:latin typeface="simsun" panose="02010600030101010101" pitchFamily="2" charset="-122"/>
                <a:ea typeface="simsun" panose="02010600030101010101" pitchFamily="2" charset="-122"/>
              </a:rPr>
              <a:t>東京（大崎）、横浜、埼玉、千葉、札幌、仙台、名古屋、大阪、京都、神戸、岡山、広島、高松、福岡、小倉、熊本</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ご来社いただける場合のオフィス一覧です。</a:t>
            </a:r>
          </a:p>
          <a:p>
            <a:r>
              <a:rPr lang="ja-JP" altLang="en-US" sz="1200" dirty="0">
                <a:effectLst/>
                <a:latin typeface="simsun" panose="02010600030101010101" pitchFamily="2" charset="-122"/>
                <a:ea typeface="simsun" panose="02010600030101010101" pitchFamily="2" charset="-122"/>
              </a:rPr>
              <a:t>　電話やオンラインでの面談をご希望される場合は、遠慮なく申し付けください。</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例３</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お忙しい中本メッセージをご覧いただき </a:t>
            </a:r>
          </a:p>
          <a:p>
            <a:r>
              <a:rPr lang="ja-JP" altLang="en-US" sz="1200" dirty="0">
                <a:effectLst/>
                <a:latin typeface="simsun" panose="02010600030101010101" pitchFamily="2" charset="-122"/>
                <a:ea typeface="simsun" panose="02010600030101010101" pitchFamily="2" charset="-122"/>
              </a:rPr>
              <a:t>誠にありがとうございます。 </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株式会社ワークポートにて</a:t>
            </a:r>
            <a:r>
              <a:rPr lang="en-US" altLang="ja-JP" sz="1200" dirty="0">
                <a:effectLst/>
                <a:latin typeface="simsun" panose="02010600030101010101" pitchFamily="2" charset="-122"/>
                <a:ea typeface="simsun" panose="02010600030101010101" pitchFamily="2" charset="-122"/>
              </a:rPr>
              <a:t>40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代の方やハイクラス層の人材に特化した</a:t>
            </a:r>
          </a:p>
          <a:p>
            <a:r>
              <a:rPr lang="ja-JP" altLang="en-US" sz="1200" dirty="0">
                <a:effectLst/>
                <a:latin typeface="simsun" panose="02010600030101010101" pitchFamily="2" charset="-122"/>
                <a:ea typeface="simsun" panose="02010600030101010101" pitchFamily="2" charset="-122"/>
              </a:rPr>
              <a:t>転職支援を務めております川勝（かわかつ）と申します。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この度、貴方様のご経験やスキルを拝見しご連絡さしあげております。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よろしければ一度お時間を頂戴し、貴方様のご希望を詳しくお伺いし、</a:t>
            </a:r>
          </a:p>
          <a:p>
            <a:r>
              <a:rPr lang="ja-JP" altLang="en-US" sz="1200" dirty="0">
                <a:effectLst/>
                <a:latin typeface="simsun" panose="02010600030101010101" pitchFamily="2" charset="-122"/>
                <a:ea typeface="simsun" panose="02010600030101010101" pitchFamily="2" charset="-122"/>
              </a:rPr>
              <a:t>是非ともキャリアに関してご提案させていただけますでしょうか？</a:t>
            </a:r>
          </a:p>
          <a:p>
            <a:r>
              <a:rPr lang="ja-JP" altLang="en-US" sz="1200" dirty="0">
                <a:effectLst/>
                <a:latin typeface="simsun" panose="02010600030101010101" pitchFamily="2" charset="-122"/>
                <a:ea typeface="simsun" panose="02010600030101010101" pitchFamily="2" charset="-122"/>
              </a:rPr>
              <a:t>企業様や、面接に関する情報の提供、ならびに年収交渉など</a:t>
            </a:r>
          </a:p>
          <a:p>
            <a:r>
              <a:rPr lang="ja-JP" altLang="en-US" sz="1200" dirty="0">
                <a:effectLst/>
                <a:latin typeface="simsun" panose="02010600030101010101" pitchFamily="2" charset="-122"/>
                <a:ea typeface="simsun" panose="02010600030101010101" pitchFamily="2" charset="-122"/>
              </a:rPr>
              <a:t>個人での活動では難しいこともサポートさせていただきます。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私の簡単な自己紹介としましては、大学卒業後、</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エンジニアとして</a:t>
            </a:r>
            <a:r>
              <a:rPr lang="en-US" altLang="ja-JP" sz="1200" dirty="0">
                <a:effectLst/>
                <a:latin typeface="simsun" panose="02010600030101010101" pitchFamily="2" charset="-122"/>
                <a:ea typeface="simsun" panose="02010600030101010101" pitchFamily="2" charset="-122"/>
              </a:rPr>
              <a:t>SI</a:t>
            </a:r>
            <a:r>
              <a:rPr lang="ja-JP" altLang="en-US" sz="1200" dirty="0">
                <a:effectLst/>
                <a:latin typeface="simsun" panose="02010600030101010101" pitchFamily="2" charset="-122"/>
                <a:ea typeface="simsun" panose="02010600030101010101" pitchFamily="2" charset="-122"/>
              </a:rPr>
              <a:t>企業に就職。</a:t>
            </a:r>
          </a:p>
          <a:p>
            <a:r>
              <a:rPr lang="ja-JP" altLang="en-US" sz="1200" dirty="0">
                <a:effectLst/>
                <a:latin typeface="simsun" panose="02010600030101010101" pitchFamily="2" charset="-122"/>
                <a:ea typeface="simsun" panose="02010600030101010101" pitchFamily="2" charset="-122"/>
              </a:rPr>
              <a:t>ミドルウェア開発</a:t>
            </a:r>
            <a:r>
              <a:rPr lang="en-US" altLang="ja-JP" sz="1200" dirty="0">
                <a:effectLst/>
                <a:latin typeface="simsun" panose="02010600030101010101" pitchFamily="2" charset="-122"/>
                <a:ea typeface="simsun" panose="02010600030101010101" pitchFamily="2" charset="-122"/>
              </a:rPr>
              <a:t>PJ</a:t>
            </a:r>
            <a:r>
              <a:rPr lang="ja-JP" altLang="en-US" sz="1200" dirty="0">
                <a:effectLst/>
                <a:latin typeface="simsun" panose="02010600030101010101" pitchFamily="2" charset="-122"/>
                <a:ea typeface="simsun" panose="02010600030101010101" pitchFamily="2" charset="-122"/>
              </a:rPr>
              <a:t>に携わり</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補佐や品質管理等に従事しておりました。</a:t>
            </a:r>
          </a:p>
          <a:p>
            <a:r>
              <a:rPr lang="ja-JP" altLang="en-US" sz="1200" dirty="0">
                <a:effectLst/>
                <a:latin typeface="simsun" panose="02010600030101010101" pitchFamily="2" charset="-122"/>
                <a:ea typeface="simsun" panose="02010600030101010101" pitchFamily="2" charset="-122"/>
              </a:rPr>
              <a:t>現場感を持ったサポートが出来ると自負しております。</a:t>
            </a:r>
          </a:p>
          <a:p>
            <a:r>
              <a:rPr lang="ja-JP" altLang="en-US" sz="1200" dirty="0">
                <a:effectLst/>
                <a:latin typeface="simsun" panose="02010600030101010101" pitchFamily="2" charset="-122"/>
                <a:ea typeface="simsun" panose="02010600030101010101" pitchFamily="2" charset="-122"/>
              </a:rPr>
              <a:t>その後は一貫して人材業界に身を置き、</a:t>
            </a:r>
          </a:p>
          <a:p>
            <a:r>
              <a:rPr lang="ja-JP" altLang="en-US" sz="1200" dirty="0">
                <a:effectLst/>
                <a:latin typeface="simsun" panose="02010600030101010101" pitchFamily="2" charset="-122"/>
                <a:ea typeface="simsun" panose="02010600030101010101" pitchFamily="2" charset="-122"/>
              </a:rPr>
              <a:t>キャリアコンサルタントとして従事して</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年目になります。</a:t>
            </a:r>
          </a:p>
          <a:p>
            <a:r>
              <a:rPr lang="ja-JP" altLang="en-US" sz="1200" dirty="0">
                <a:effectLst/>
                <a:latin typeface="simsun" panose="02010600030101010101" pitchFamily="2" charset="-122"/>
                <a:ea typeface="simsun" panose="02010600030101010101" pitchFamily="2" charset="-122"/>
              </a:rPr>
              <a:t>エンジニアとしての経験を活かし、</a:t>
            </a:r>
            <a:r>
              <a:rPr lang="en-US" altLang="ja-JP" sz="1200" dirty="0">
                <a:effectLst/>
                <a:latin typeface="simsun" panose="02010600030101010101" pitchFamily="2" charset="-122"/>
                <a:ea typeface="simsun" panose="02010600030101010101" pitchFamily="2" charset="-122"/>
              </a:rPr>
              <a:t>IT</a:t>
            </a:r>
            <a:r>
              <a:rPr lang="ja-JP" altLang="en-US" sz="1200" dirty="0">
                <a:effectLst/>
                <a:latin typeface="simsun" panose="02010600030101010101" pitchFamily="2" charset="-122"/>
                <a:ea typeface="simsun" panose="02010600030101010101" pitchFamily="2" charset="-122"/>
              </a:rPr>
              <a:t>業界に関わる求職者および企業様の</a:t>
            </a:r>
          </a:p>
          <a:p>
            <a:r>
              <a:rPr lang="ja-JP" altLang="en-US" sz="1200" dirty="0">
                <a:effectLst/>
                <a:latin typeface="simsun" panose="02010600030101010101" pitchFamily="2" charset="-122"/>
                <a:ea typeface="simsun" panose="02010600030101010101" pitchFamily="2" charset="-122"/>
              </a:rPr>
              <a:t>強いコネクションを作り上げてきました。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また、妻子を養う身でもあることから家庭との両立に悩むこともある</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代中盤です。</a:t>
            </a:r>
          </a:p>
          <a:p>
            <a:r>
              <a:rPr lang="ja-JP" altLang="en-US" sz="1200" dirty="0">
                <a:effectLst/>
                <a:latin typeface="simsun" panose="02010600030101010101" pitchFamily="2" charset="-122"/>
                <a:ea typeface="simsun" panose="02010600030101010101" pitchFamily="2" charset="-122"/>
              </a:rPr>
              <a:t>ライフプランとキャリアプランとを二人三脚で一緒に考えられることが</a:t>
            </a:r>
          </a:p>
          <a:p>
            <a:r>
              <a:rPr lang="ja-JP" altLang="en-US" sz="1200" dirty="0">
                <a:effectLst/>
                <a:latin typeface="simsun" panose="02010600030101010101" pitchFamily="2" charset="-122"/>
                <a:ea typeface="simsun" panose="02010600030101010101" pitchFamily="2" charset="-122"/>
              </a:rPr>
              <a:t>私の強みであると思っております。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以下の案件は一例でして、弊社ではその他非公開案件も多数取り扱っております。</a:t>
            </a:r>
          </a:p>
          <a:p>
            <a:r>
              <a:rPr lang="ja-JP" altLang="en-US" sz="1200" dirty="0">
                <a:effectLst/>
                <a:latin typeface="simsun" panose="02010600030101010101" pitchFamily="2" charset="-122"/>
                <a:ea typeface="simsun" panose="02010600030101010101" pitchFamily="2" charset="-122"/>
              </a:rPr>
              <a:t>非公開案件に関してはこのメッセージにてご紹介することが難しいため、</a:t>
            </a:r>
          </a:p>
          <a:p>
            <a:r>
              <a:rPr lang="ja-JP" altLang="en-US" sz="1200" dirty="0">
                <a:effectLst/>
                <a:latin typeface="simsun" panose="02010600030101010101" pitchFamily="2" charset="-122"/>
                <a:ea typeface="simsun" panose="02010600030101010101" pitchFamily="2" charset="-122"/>
              </a:rPr>
              <a:t>面談時にて詳しいお話ができればと思います。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現在弊社ご紹介企業一部抜粋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11,000</a:t>
            </a:r>
            <a:r>
              <a:rPr lang="ja-JP" altLang="en-US" sz="1200" dirty="0">
                <a:effectLst/>
                <a:latin typeface="simsun" panose="02010600030101010101" pitchFamily="2" charset="-122"/>
                <a:ea typeface="simsun" panose="02010600030101010101" pitchFamily="2" charset="-122"/>
              </a:rPr>
              <a:t>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約</a:t>
            </a:r>
            <a:r>
              <a:rPr lang="en-US" altLang="ja-JP" sz="1200" dirty="0">
                <a:effectLst/>
                <a:latin typeface="simsun" panose="02010600030101010101" pitchFamily="2" charset="-122"/>
                <a:ea typeface="simsun" panose="02010600030101010101" pitchFamily="2" charset="-122"/>
              </a:rPr>
              <a:t>67,000</a:t>
            </a:r>
            <a:r>
              <a:rPr lang="ja-JP" altLang="en-US" sz="1200" dirty="0">
                <a:effectLst/>
                <a:latin typeface="simsun" panose="02010600030101010101" pitchFamily="2" charset="-122"/>
                <a:ea typeface="simsun" panose="02010600030101010101" pitchFamily="2" charset="-122"/>
              </a:rPr>
              <a:t>案件保有</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ヤフー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楽天</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AbemaTV</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PayPay</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旭化成</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弁護士ドットコム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東急</a:t>
            </a:r>
          </a:p>
          <a:p>
            <a:r>
              <a:rPr lang="en-US" altLang="ja-JP" sz="1200" dirty="0">
                <a:effectLst/>
                <a:latin typeface="simsun" panose="02010600030101010101" pitchFamily="2" charset="-122"/>
                <a:ea typeface="simsun" panose="02010600030101010101" pitchFamily="2" charset="-122"/>
              </a:rPr>
              <a:t>GMO</a:t>
            </a:r>
            <a:r>
              <a:rPr lang="ja-JP" altLang="en-US" sz="1200" dirty="0">
                <a:effectLst/>
                <a:latin typeface="simsun" panose="02010600030101010101" pitchFamily="2" charset="-122"/>
                <a:ea typeface="simsun" panose="02010600030101010101" pitchFamily="2" charset="-122"/>
              </a:rPr>
              <a:t>インターネット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蔦屋書店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ミクシィ</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マネーフォワード</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ビザスク</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ぐるなび</a:t>
            </a:r>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大塚商会</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ゲオネットワークス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カカオジャパン</a:t>
            </a:r>
            <a:r>
              <a:rPr lang="en-US" altLang="ja-JP" sz="1200" dirty="0" err="1">
                <a:effectLst/>
                <a:latin typeface="simsun" panose="02010600030101010101" pitchFamily="2" charset="-122"/>
                <a:ea typeface="simsun" panose="02010600030101010101" pitchFamily="2" charset="-122"/>
              </a:rPr>
              <a:t>SmartHR</a:t>
            </a:r>
            <a:r>
              <a:rPr lang="en-US" altLang="ja-JP" sz="1200" dirty="0">
                <a:effectLst/>
                <a:latin typeface="simsun" panose="02010600030101010101" pitchFamily="2" charset="-122"/>
                <a:ea typeface="simsun" panose="02010600030101010101" pitchFamily="2" charset="-122"/>
              </a:rPr>
              <a:t>/</a:t>
            </a:r>
          </a:p>
          <a:p>
            <a:r>
              <a:rPr lang="en-US" altLang="ja-JP" sz="1200" dirty="0" err="1">
                <a:effectLst/>
                <a:latin typeface="simsun" panose="02010600030101010101" pitchFamily="2" charset="-122"/>
                <a:ea typeface="simsun" panose="02010600030101010101" pitchFamily="2" charset="-122"/>
              </a:rPr>
              <a:t>BookLive</a:t>
            </a:r>
            <a:r>
              <a:rPr lang="en-US" altLang="ja-JP" sz="1200" dirty="0">
                <a:effectLst/>
                <a:latin typeface="simsun" panose="02010600030101010101" pitchFamily="2" charset="-122"/>
                <a:ea typeface="simsun" panose="02010600030101010101" pitchFamily="2" charset="-122"/>
              </a:rPr>
              <a:t>/17Media Japan/</a:t>
            </a:r>
            <a:r>
              <a:rPr lang="ja-JP" altLang="en-US" sz="1200" dirty="0">
                <a:effectLst/>
                <a:latin typeface="simsun" panose="02010600030101010101" pitchFamily="2" charset="-122"/>
                <a:ea typeface="simsun" panose="02010600030101010101" pitchFamily="2" charset="-122"/>
              </a:rPr>
              <a:t>本田技研工業</a:t>
            </a:r>
            <a:r>
              <a:rPr lang="en-US" altLang="ja-JP" sz="1200" dirty="0">
                <a:effectLst/>
                <a:latin typeface="simsun" panose="02010600030101010101" pitchFamily="2" charset="-122"/>
                <a:ea typeface="simsun" panose="02010600030101010101" pitchFamily="2" charset="-122"/>
              </a:rPr>
              <a:t>/LIFULL/</a:t>
            </a:r>
            <a:r>
              <a:rPr lang="ja-JP" altLang="en-US" sz="1200" dirty="0">
                <a:effectLst/>
                <a:latin typeface="simsun" panose="02010600030101010101" pitchFamily="2" charset="-122"/>
                <a:ea typeface="simsun" panose="02010600030101010101" pitchFamily="2" charset="-122"/>
              </a:rPr>
              <a:t>チームラボ</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BASE/</a:t>
            </a:r>
            <a:r>
              <a:rPr lang="ja-JP" altLang="en-US" sz="1200" dirty="0">
                <a:effectLst/>
                <a:latin typeface="simsun" panose="02010600030101010101" pitchFamily="2" charset="-122"/>
                <a:ea typeface="simsun" panose="02010600030101010101" pitchFamily="2" charset="-122"/>
              </a:rPr>
              <a:t>日立製作所</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セガ</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コロプラ</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ミネベアミツミ</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コナミデジタルエンタテインメント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カプコン</a:t>
            </a:r>
            <a:r>
              <a:rPr lang="en-US" altLang="ja-JP"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Cygames</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日立システムズ</a:t>
            </a:r>
            <a:r>
              <a:rPr lang="en-US" altLang="ja-JP"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ディライトワークス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グリー</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アイリスオーヤマ</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/SUBARU/</a:t>
            </a:r>
            <a:r>
              <a:rPr lang="en-US" altLang="ja-JP" sz="1200" dirty="0" err="1">
                <a:effectLst/>
                <a:latin typeface="simsun" panose="02010600030101010101" pitchFamily="2" charset="-122"/>
                <a:ea typeface="simsun" panose="02010600030101010101" pitchFamily="2" charset="-122"/>
              </a:rPr>
              <a:t>Sansan</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伊藤忠インタラクティブ</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トレンドマイクロ</a:t>
            </a:r>
            <a:r>
              <a:rPr lang="en-US" altLang="ja-JP" sz="1200" dirty="0">
                <a:effectLst/>
                <a:latin typeface="simsun" panose="02010600030101010101" pitchFamily="2" charset="-122"/>
                <a:ea typeface="simsun" panose="02010600030101010101" pitchFamily="2" charset="-122"/>
              </a:rPr>
              <a:t>/Sky/</a:t>
            </a:r>
            <a:r>
              <a:rPr lang="en-US" altLang="ja-JP" sz="1200" dirty="0" err="1">
                <a:effectLst/>
                <a:latin typeface="simsun" panose="02010600030101010101" pitchFamily="2" charset="-122"/>
                <a:ea typeface="simsun" panose="02010600030101010101" pitchFamily="2" charset="-122"/>
              </a:rPr>
              <a:t>freee</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丸紅情報システムズ</a:t>
            </a:r>
            <a:r>
              <a:rPr lang="en-US" altLang="ja-JP" sz="1200" dirty="0">
                <a:effectLst/>
                <a:latin typeface="simsun" panose="02010600030101010101" pitchFamily="2" charset="-122"/>
                <a:ea typeface="simsun" panose="02010600030101010101" pitchFamily="2" charset="-122"/>
              </a:rPr>
              <a:t>/ </a:t>
            </a:r>
            <a:r>
              <a:rPr lang="ja-JP" altLang="en-US" sz="1200" dirty="0">
                <a:effectLst/>
                <a:latin typeface="simsun" panose="02010600030101010101" pitchFamily="2" charset="-122"/>
                <a:ea typeface="simsun" panose="02010600030101010101" pitchFamily="2" charset="-122"/>
              </a:rPr>
              <a:t>　 </a:t>
            </a:r>
          </a:p>
          <a:p>
            <a:r>
              <a:rPr lang="ja-JP" altLang="en-US" sz="1200" dirty="0">
                <a:effectLst/>
                <a:latin typeface="simsun" panose="02010600030101010101" pitchFamily="2" charset="-122"/>
                <a:ea typeface="simsun" panose="02010600030101010101" pitchFamily="2" charset="-122"/>
              </a:rPr>
              <a:t>富士ソフト</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日本タタ・コンサルタンシー・サービシズ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日本電気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コニカミノルタ</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転職相談の面談をご希望いただける場合は、下記にてご希望される</a:t>
            </a:r>
          </a:p>
          <a:p>
            <a:r>
              <a:rPr lang="ja-JP" altLang="en-US" sz="1200" dirty="0">
                <a:effectLst/>
                <a:latin typeface="simsun" panose="02010600030101010101" pitchFamily="2" charset="-122"/>
                <a:ea typeface="simsun" panose="02010600030101010101" pitchFamily="2" charset="-122"/>
              </a:rPr>
              <a:t>面談方法と希望日程の旨を返信メールに添えていただけますと幸いです。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■面談方法</a:t>
            </a:r>
          </a:p>
          <a:p>
            <a:r>
              <a:rPr lang="ja-JP" altLang="en-US" sz="1200" dirty="0">
                <a:effectLst/>
                <a:latin typeface="simsun" panose="02010600030101010101" pitchFamily="2" charset="-122"/>
                <a:ea typeface="simsun" panose="02010600030101010101" pitchFamily="2" charset="-122"/>
              </a:rPr>
              <a:t>来社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オンライン</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電話からご選択いただけます。</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■面談可能時間</a:t>
            </a:r>
          </a:p>
          <a:p>
            <a:r>
              <a:rPr lang="ja-JP" altLang="en-US" sz="1200" dirty="0">
                <a:effectLst/>
                <a:latin typeface="simsun" panose="02010600030101010101" pitchFamily="2" charset="-122"/>
                <a:ea typeface="simsun" panose="02010600030101010101" pitchFamily="2" charset="-122"/>
              </a:rPr>
              <a:t>平日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20</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ja-JP" altLang="en-US" sz="1200" dirty="0">
                <a:effectLst/>
                <a:latin typeface="simsun" panose="02010600030101010101" pitchFamily="2" charset="-122"/>
                <a:ea typeface="simsun" panose="02010600030101010101" pitchFamily="2" charset="-122"/>
              </a:rPr>
              <a:t>土日祝　</a:t>
            </a:r>
            <a:r>
              <a:rPr lang="en-US" altLang="ja-JP" sz="1200" dirty="0">
                <a:effectLst/>
                <a:latin typeface="simsun" panose="02010600030101010101" pitchFamily="2" charset="-122"/>
                <a:ea typeface="simsun" panose="02010600030101010101" pitchFamily="2" charset="-122"/>
              </a:rPr>
              <a:t>10</a:t>
            </a:r>
            <a:r>
              <a:rPr lang="ja-JP" altLang="en-US" sz="1200" dirty="0">
                <a:effectLst/>
                <a:latin typeface="simsun" panose="02010600030101010101" pitchFamily="2" charset="-122"/>
                <a:ea typeface="simsun" panose="02010600030101010101" pitchFamily="2" charset="-122"/>
              </a:rPr>
              <a:t>時開始～</a:t>
            </a:r>
            <a:r>
              <a:rPr lang="en-US" altLang="ja-JP" sz="1200" dirty="0">
                <a:effectLst/>
                <a:latin typeface="simsun" panose="02010600030101010101" pitchFamily="2" charset="-122"/>
                <a:ea typeface="simsun" panose="02010600030101010101" pitchFamily="2" charset="-122"/>
              </a:rPr>
              <a:t>17</a:t>
            </a:r>
            <a:r>
              <a:rPr lang="ja-JP" altLang="en-US" sz="1200" dirty="0">
                <a:effectLst/>
                <a:latin typeface="simsun" panose="02010600030101010101" pitchFamily="2" charset="-122"/>
                <a:ea typeface="simsun" panose="02010600030101010101" pitchFamily="2" charset="-122"/>
              </a:rPr>
              <a:t>時</a:t>
            </a:r>
            <a:r>
              <a:rPr lang="en-US" altLang="ja-JP" sz="1200" dirty="0">
                <a:effectLst/>
                <a:latin typeface="simsun" panose="02010600030101010101" pitchFamily="2" charset="-122"/>
                <a:ea typeface="simsun" panose="02010600030101010101" pitchFamily="2" charset="-122"/>
              </a:rPr>
              <a:t>30</a:t>
            </a:r>
            <a:r>
              <a:rPr lang="ja-JP" altLang="en-US" sz="1200" dirty="0">
                <a:effectLst/>
                <a:latin typeface="simsun" panose="02010600030101010101" pitchFamily="2" charset="-122"/>
                <a:ea typeface="simsun" panose="02010600030101010101" pitchFamily="2" charset="-122"/>
              </a:rPr>
              <a:t>分開始</a:t>
            </a:r>
          </a:p>
          <a:p>
            <a:r>
              <a:rPr lang="en-US" altLang="ja-JP" sz="1200" dirty="0">
                <a:effectLst/>
                <a:latin typeface="simsun" panose="02010600030101010101" pitchFamily="2" charset="-122"/>
                <a:ea typeface="simsun" panose="02010600030101010101" pitchFamily="2" charset="-122"/>
              </a:rPr>
              <a:t>※30-90</a:t>
            </a:r>
            <a:r>
              <a:rPr lang="ja-JP" altLang="en-US" sz="1200" dirty="0">
                <a:effectLst/>
                <a:latin typeface="simsun" panose="02010600030101010101" pitchFamily="2" charset="-122"/>
                <a:ea typeface="simsun" panose="02010600030101010101" pitchFamily="2" charset="-122"/>
              </a:rPr>
              <a:t>分程度を想定</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■返信フォーマット</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第１候補　●月●日 ●時開始～●時開始</a:t>
            </a:r>
          </a:p>
          <a:p>
            <a:r>
              <a:rPr lang="ja-JP" altLang="en-US" sz="1200" dirty="0">
                <a:effectLst/>
                <a:latin typeface="simsun" panose="02010600030101010101" pitchFamily="2" charset="-122"/>
                <a:ea typeface="simsun" panose="02010600030101010101" pitchFamily="2" charset="-122"/>
              </a:rPr>
              <a:t>第２候補　●月●日 ●時開始～●時開始</a:t>
            </a:r>
          </a:p>
          <a:p>
            <a:r>
              <a:rPr lang="ja-JP" altLang="en-US" sz="1200" dirty="0">
                <a:effectLst/>
                <a:latin typeface="simsun" panose="02010600030101010101" pitchFamily="2" charset="-122"/>
                <a:ea typeface="simsun" panose="02010600030101010101" pitchFamily="2" charset="-122"/>
              </a:rPr>
              <a:t>第３候補　●月●日 ●時開始～●時開始</a:t>
            </a:r>
          </a:p>
          <a:p>
            <a:r>
              <a:rPr lang="en-US" altLang="ja-JP" sz="1200" dirty="0">
                <a:effectLst/>
                <a:latin typeface="simsun" panose="02010600030101010101" pitchFamily="2" charset="-122"/>
                <a:ea typeface="simsun" panose="02010600030101010101" pitchFamily="2" charset="-122"/>
              </a:rPr>
              <a:t>--------------------------------------</a:t>
            </a:r>
          </a:p>
          <a:p>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弊社でご支援をさせていただく際には、</a:t>
            </a:r>
          </a:p>
          <a:p>
            <a:r>
              <a:rPr lang="ja-JP" altLang="en-US" sz="1200" dirty="0">
                <a:effectLst/>
                <a:latin typeface="simsun" panose="02010600030101010101" pitchFamily="2" charset="-122"/>
                <a:ea typeface="simsun" panose="02010600030101010101" pitchFamily="2" charset="-122"/>
              </a:rPr>
              <a:t>以下のサポートもご提供させていただきます。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◆書類選考通過しやすい履歴書・職務経歴書の書き方アドバイス</a:t>
            </a:r>
          </a:p>
          <a:p>
            <a:r>
              <a:rPr lang="ja-JP" altLang="en-US" sz="1200" dirty="0">
                <a:effectLst/>
                <a:latin typeface="simsun" panose="02010600030101010101" pitchFamily="2" charset="-122"/>
                <a:ea typeface="simsun" panose="02010600030101010101" pitchFamily="2" charset="-122"/>
              </a:rPr>
              <a:t>◆業界別の面接対策</a:t>
            </a:r>
          </a:p>
          <a:p>
            <a:r>
              <a:rPr lang="ja-JP" altLang="en-US" sz="1200" dirty="0">
                <a:effectLst/>
                <a:latin typeface="simsun" panose="02010600030101010101" pitchFamily="2" charset="-122"/>
                <a:ea typeface="simsun" panose="02010600030101010101" pitchFamily="2" charset="-122"/>
              </a:rPr>
              <a:t>◆キャリアプランの整理</a:t>
            </a:r>
          </a:p>
          <a:p>
            <a:r>
              <a:rPr lang="ja-JP" altLang="en-US" sz="1200" dirty="0">
                <a:effectLst/>
                <a:latin typeface="simsun" panose="02010600030101010101" pitchFamily="2" charset="-122"/>
                <a:ea typeface="simsun" panose="02010600030101010101" pitchFamily="2" charset="-122"/>
              </a:rPr>
              <a:t>◆具体的な求人のご提案</a:t>
            </a:r>
          </a:p>
          <a:p>
            <a:endParaRPr lang="ja-JP" altLang="en-US" sz="1200" dirty="0">
              <a:effectLst/>
              <a:latin typeface="simsun" panose="02010600030101010101" pitchFamily="2" charset="-122"/>
              <a:ea typeface="simsun" panose="02010600030101010101" pitchFamily="2" charset="-122"/>
            </a:endParaRP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今すぐの転職をご希望されていない場合でも、</a:t>
            </a:r>
          </a:p>
          <a:p>
            <a:r>
              <a:rPr lang="ja-JP" altLang="en-US" sz="1200" dirty="0">
                <a:effectLst/>
                <a:latin typeface="simsun" panose="02010600030101010101" pitchFamily="2" charset="-122"/>
                <a:ea typeface="simsun" panose="02010600030101010101" pitchFamily="2" charset="-122"/>
              </a:rPr>
              <a:t>　遠慮なくお知らせいただければ幸いでございます。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面談では貴方様のご経験・ご希望を考慮し、</a:t>
            </a:r>
          </a:p>
          <a:p>
            <a:r>
              <a:rPr lang="ja-JP" altLang="en-US" sz="1200" dirty="0">
                <a:effectLst/>
                <a:latin typeface="simsun" panose="02010600030101010101" pitchFamily="2" charset="-122"/>
                <a:ea typeface="simsun" panose="02010600030101010101" pitchFamily="2" charset="-122"/>
              </a:rPr>
              <a:t>　最適な担当者に変更させていただく場合もあります。</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日程調整に関してはワークポートグループ登録管理センターより</a:t>
            </a:r>
          </a:p>
          <a:p>
            <a:r>
              <a:rPr lang="ja-JP" altLang="en-US" sz="1200" dirty="0">
                <a:effectLst/>
                <a:latin typeface="simsun" panose="02010600030101010101" pitchFamily="2" charset="-122"/>
                <a:ea typeface="simsun" panose="02010600030101010101" pitchFamily="2" charset="-122"/>
              </a:rPr>
              <a:t>　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お忙しい中、本メールをご覧いただき誠にありがとうございました。</a:t>
            </a:r>
          </a:p>
          <a:p>
            <a:r>
              <a:rPr lang="ja-JP" altLang="en-US" sz="1200" dirty="0">
                <a:effectLst/>
                <a:latin typeface="simsun" panose="02010600030101010101" pitchFamily="2" charset="-122"/>
                <a:ea typeface="simsun" panose="02010600030101010101" pitchFamily="2" charset="-122"/>
              </a:rPr>
              <a:t>末筆ながらこのメッセージが、貴方様の今後の可能性を</a:t>
            </a:r>
          </a:p>
          <a:p>
            <a:r>
              <a:rPr lang="ja-JP" altLang="en-US" sz="1200" dirty="0">
                <a:effectLst/>
                <a:latin typeface="simsun" panose="02010600030101010101" pitchFamily="2" charset="-122"/>
                <a:ea typeface="simsun" panose="02010600030101010101" pitchFamily="2" charset="-122"/>
              </a:rPr>
              <a:t>広げるチャンスとなる事を願っております。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ご返信を心よりお待ちしております。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　 　株式会社ワークポート </a:t>
            </a:r>
          </a:p>
          <a:p>
            <a:r>
              <a:rPr lang="ja-JP" altLang="en-US" sz="1200" dirty="0">
                <a:effectLst/>
                <a:latin typeface="simsun" panose="02010600030101010101" pitchFamily="2" charset="-122"/>
                <a:ea typeface="simsun" panose="02010600030101010101" pitchFamily="2" charset="-122"/>
              </a:rPr>
              <a:t>　　転職コンシェルジュ</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　　　　　川勝 弘行</a:t>
            </a:r>
          </a:p>
          <a:p>
            <a:r>
              <a:rPr lang="ja-JP" altLang="en-US" sz="1200" dirty="0">
                <a:effectLst/>
                <a:latin typeface="simsun" panose="02010600030101010101" pitchFamily="2" charset="-122"/>
                <a:ea typeface="simsun" panose="02010600030101010101" pitchFamily="2" charset="-122"/>
              </a:rPr>
              <a:t>　　（かわかつ ひろゆき）</a:t>
            </a: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例４、</a:t>
            </a:r>
            <a:r>
              <a:rPr lang="en-US" altLang="zh-CN" sz="1200" dirty="0">
                <a:effectLst/>
                <a:latin typeface="simsun" panose="02010600030101010101" pitchFamily="2" charset="-122"/>
                <a:ea typeface="simsun" panose="02010600030101010101" pitchFamily="2" charset="-122"/>
              </a:rPr>
              <a:t>HR</a:t>
            </a:r>
            <a:r>
              <a:rPr lang="ja-JP" altLang="en-US" sz="1200" dirty="0">
                <a:effectLst/>
                <a:latin typeface="simsun" panose="02010600030101010101" pitchFamily="2" charset="-122"/>
                <a:ea typeface="simsun" panose="02010600030101010101" pitchFamily="2" charset="-122"/>
              </a:rPr>
              <a:t>三つ業務と関係ないサービス </a:t>
            </a:r>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a:t>
            </a:r>
            <a:endParaRPr lang="en-US" altLang="ja-JP" sz="1200" dirty="0">
              <a:effectLst/>
              <a:latin typeface="simsun" panose="02010600030101010101" pitchFamily="2" charset="-122"/>
              <a:ea typeface="simsun" panose="02010600030101010101" pitchFamily="2" charset="-122"/>
            </a:endParaRPr>
          </a:p>
          <a:p>
            <a:endParaRPr lang="en-US" altLang="ja-JP"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孫　様</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お世話になっております。</a:t>
            </a:r>
          </a:p>
          <a:p>
            <a:r>
              <a:rPr lang="ja-JP" altLang="en-US" sz="1200" dirty="0">
                <a:effectLst/>
                <a:latin typeface="simsun" panose="02010600030101010101" pitchFamily="2" charset="-122"/>
                <a:ea typeface="simsun" panose="02010600030101010101" pitchFamily="2" charset="-122"/>
              </a:rPr>
              <a:t>パソナキャリア人材紹介でございます。</a:t>
            </a:r>
          </a:p>
          <a:p>
            <a:r>
              <a:rPr lang="ja-JP" altLang="en-US" sz="1200" dirty="0">
                <a:effectLst/>
                <a:latin typeface="simsun" panose="02010600030101010101" pitchFamily="2" charset="-122"/>
                <a:ea typeface="simsun" panose="02010600030101010101" pitchFamily="2" charset="-122"/>
              </a:rPr>
              <a:t>この度は「エン転職」経由、求人情報へエントリー頂き</a:t>
            </a:r>
          </a:p>
          <a:p>
            <a:r>
              <a:rPr lang="ja-JP" altLang="en-US" sz="1200" dirty="0">
                <a:effectLst/>
                <a:latin typeface="simsun" panose="02010600030101010101" pitchFamily="2" charset="-122"/>
                <a:ea typeface="simsun" panose="02010600030101010101" pitchFamily="2" charset="-122"/>
              </a:rPr>
              <a:t>有難うございました。</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ご応募いただきました、</a:t>
            </a:r>
          </a:p>
          <a:p>
            <a:r>
              <a:rPr lang="en-US" altLang="ja-JP" sz="1200" dirty="0">
                <a:effectLst/>
                <a:latin typeface="simsun" panose="02010600030101010101" pitchFamily="2" charset="-122"/>
                <a:ea typeface="simsun" panose="02010600030101010101" pitchFamily="2" charset="-122"/>
              </a:rPr>
              <a:t>Job No.80852546_</a:t>
            </a:r>
            <a:r>
              <a:rPr lang="ja-JP" altLang="en-US" sz="1200" dirty="0">
                <a:effectLst/>
                <a:latin typeface="simsun" panose="02010600030101010101" pitchFamily="2" charset="-122"/>
                <a:ea typeface="simsun" panose="02010600030101010101" pitchFamily="2" charset="-122"/>
              </a:rPr>
              <a:t>株式会社カオナビ</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の案件ですが、ご登録データを拝見させて頂き、確認をいたしましたが</a:t>
            </a:r>
          </a:p>
          <a:p>
            <a:r>
              <a:rPr lang="ja-JP" altLang="en-US" sz="1200" dirty="0">
                <a:effectLst/>
                <a:latin typeface="simsun" panose="02010600030101010101" pitchFamily="2" charset="-122"/>
                <a:ea typeface="simsun" panose="02010600030101010101" pitchFamily="2" charset="-122"/>
              </a:rPr>
              <a:t>残念ながら求人企業の求める要件とはマッチング出来ませんでした。</a:t>
            </a:r>
          </a:p>
          <a:p>
            <a:r>
              <a:rPr lang="ja-JP" altLang="en-US" sz="1200" dirty="0">
                <a:effectLst/>
                <a:latin typeface="simsun" panose="02010600030101010101" pitchFamily="2" charset="-122"/>
                <a:ea typeface="simsun" panose="02010600030101010101" pitchFamily="2" charset="-122"/>
              </a:rPr>
              <a:t>我々の力でサポートさせて頂くのは難しく、今回のご紹介は見合わせて頂きたく、</a:t>
            </a:r>
          </a:p>
          <a:p>
            <a:r>
              <a:rPr lang="ja-JP" altLang="en-US" sz="1200" dirty="0">
                <a:effectLst/>
                <a:latin typeface="simsun" panose="02010600030101010101" pitchFamily="2" charset="-122"/>
                <a:ea typeface="simsun" panose="02010600030101010101" pitchFamily="2" charset="-122"/>
              </a:rPr>
              <a:t>ご連絡を差し上げます。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ご期待に沿えず、誠に恐縮でございます。</a:t>
            </a: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株式会社パソナ 　人材紹介本部　</a:t>
            </a:r>
          </a:p>
          <a:p>
            <a:r>
              <a:rPr lang="en-US" altLang="ja-JP" sz="1200" dirty="0">
                <a:effectLst/>
                <a:latin typeface="simsun" panose="02010600030101010101" pitchFamily="2" charset="-122"/>
                <a:ea typeface="simsun" panose="02010600030101010101" pitchFamily="2" charset="-122"/>
              </a:rPr>
              <a:t>E-Mail : Career-x2@pasona.co.jp</a:t>
            </a:r>
          </a:p>
          <a:p>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en-US" altLang="ja-JP" sz="1200" dirty="0">
                <a:effectLst/>
                <a:latin typeface="simsun" panose="02010600030101010101" pitchFamily="2" charset="-122"/>
                <a:ea typeface="simsun" panose="02010600030101010101" pitchFamily="2" charset="-122"/>
              </a:rPr>
              <a:t>-------------------------------------------------------------------</a:t>
            </a:r>
          </a:p>
          <a:p>
            <a:r>
              <a:rPr lang="ja-JP" altLang="en-US" sz="1200" b="0" i="0" dirty="0">
                <a:solidFill>
                  <a:srgbClr val="333333"/>
                </a:solidFill>
                <a:effectLst/>
                <a:latin typeface="simsun" panose="02010600030101010101" pitchFamily="2" charset="-122"/>
                <a:ea typeface="simsun" panose="02010600030101010101" pitchFamily="2" charset="-122"/>
              </a:rPr>
              <a:t>タレントマネジメントシステム</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を提供している、株式会社カオナビ。</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カオナビ</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は、従業員の顔写真が並ぶ直感的な画面により、企業の経営者や管理職が人材の抜擢や配置、評価などのマネジメントをスピーディーに行えるようにした、画期的なツールである。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最大の特長は、“顔写真”をアイコンにしたインターフェースにある。顔写真をクリックすれば、入社年月、役職、所属部署、経歴、人事評価結果、得意分野など、自由に登録した独自の人材データベースにリンクすることができる。つまり、“顔と名前を一致できる”ツールなのだ。</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機能はシンプルながら、各企業に合わせた使い方で活用シーンもさまざま。</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顔写真”をドラッグ＆ドロップして職員を自由にグルーピングし、プロジェクトメンバーや抜擢候補者などを練ったり、現場の問題や業務への意見、新規事業アイデア、配置希望などをサクッと集められるアンケート機能により、現場の生の声に基づく経営方針や人材施策を練ることにも役立てられる。</a:t>
            </a: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さらに、クラウドサービスとしてスマートフォンなどモバイル環境でも利用できるため、外出先でもアクセス可能。エリアマネージャーが店舗を回りながらスタッフとコミュニケーションや、店舗の人材配置を考えるといった使い方ができ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ユーザーの業種も</a:t>
            </a:r>
            <a:r>
              <a:rPr lang="en-US" altLang="ja-JP" sz="1200" b="0" i="0" dirty="0">
                <a:solidFill>
                  <a:srgbClr val="333333"/>
                </a:solidFill>
                <a:effectLst/>
                <a:latin typeface="simsun" panose="02010600030101010101" pitchFamily="2" charset="-122"/>
                <a:ea typeface="simsun" panose="02010600030101010101" pitchFamily="2" charset="-122"/>
              </a:rPr>
              <a:t>IT</a:t>
            </a:r>
            <a:r>
              <a:rPr lang="ja-JP" altLang="en-US" sz="1200" b="0" i="0" dirty="0">
                <a:solidFill>
                  <a:srgbClr val="333333"/>
                </a:solidFill>
                <a:effectLst/>
                <a:latin typeface="simsun" panose="02010600030101010101" pitchFamily="2" charset="-122"/>
                <a:ea typeface="simsun" panose="02010600030101010101" pitchFamily="2" charset="-122"/>
              </a:rPr>
              <a:t>をはじめ、飲食業や小売業、メーカーや教育など多岐にわたり、企業規模も</a:t>
            </a:r>
            <a:r>
              <a:rPr lang="en-US" altLang="ja-JP" sz="1200" b="0" i="0" dirty="0">
                <a:solidFill>
                  <a:srgbClr val="333333"/>
                </a:solidFill>
                <a:effectLst/>
                <a:latin typeface="simsun" panose="02010600030101010101" pitchFamily="2" charset="-122"/>
                <a:ea typeface="simsun" panose="02010600030101010101" pitchFamily="2" charset="-122"/>
              </a:rPr>
              <a:t>30</a:t>
            </a:r>
            <a:r>
              <a:rPr lang="ja-JP" altLang="en-US" sz="1200" b="0" i="0" dirty="0">
                <a:solidFill>
                  <a:srgbClr val="333333"/>
                </a:solidFill>
                <a:effectLst/>
                <a:latin typeface="simsun" panose="02010600030101010101" pitchFamily="2" charset="-122"/>
                <a:ea typeface="simsun" panose="02010600030101010101" pitchFamily="2" charset="-122"/>
              </a:rPr>
              <a:t>名のベンチャーから</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万名の大企業まで広がっている。</a:t>
            </a:r>
            <a:r>
              <a:rPr lang="en-US" altLang="ja-JP" sz="1200" b="0" i="0" dirty="0">
                <a:solidFill>
                  <a:srgbClr val="333333"/>
                </a:solidFill>
                <a:effectLst/>
                <a:latin typeface="simsun" panose="02010600030101010101" pitchFamily="2" charset="-122"/>
                <a:ea typeface="simsun" panose="02010600030101010101" pitchFamily="2" charset="-122"/>
              </a:rPr>
              <a:t>2012</a:t>
            </a:r>
            <a:r>
              <a:rPr lang="ja-JP" altLang="en-US" sz="1200" b="0" i="0" dirty="0">
                <a:solidFill>
                  <a:srgbClr val="333333"/>
                </a:solidFill>
                <a:effectLst/>
                <a:latin typeface="simsun" panose="02010600030101010101" pitchFamily="2" charset="-122"/>
                <a:ea typeface="simsun" panose="02010600030101010101" pitchFamily="2" charset="-122"/>
              </a:rPr>
              <a:t>年のサービス開始から現在までに</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社以上にご利用頂いており、</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年連続で人材管理システムの国内シェア</a:t>
            </a:r>
            <a:r>
              <a:rPr lang="en-US" altLang="ja-JP" sz="1200" b="0" i="0" dirty="0">
                <a:solidFill>
                  <a:srgbClr val="333333"/>
                </a:solidFill>
                <a:effectLst/>
                <a:latin typeface="simsun" panose="02010600030101010101" pitchFamily="2" charset="-122"/>
                <a:ea typeface="simsun" panose="02010600030101010101" pitchFamily="2" charset="-122"/>
              </a:rPr>
              <a:t>No.1</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）を獲得。同社の今後の成長に注目が集まる。</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顔写真が並ぶとわかりやすくていいね</a:t>
            </a: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といった声が多いですね。シンプルな使いやすさを追求しているので、最高の褒め言葉と受け止めています」と代表取締役社長の柳橋仁機（やなぎはしひろき）氏は言う。</a:t>
            </a: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 ITR</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ITR Market View</a:t>
            </a:r>
            <a:r>
              <a:rPr lang="ja-JP" altLang="en-US" sz="1200" b="0" i="0" dirty="0">
                <a:solidFill>
                  <a:srgbClr val="333333"/>
                </a:solidFill>
                <a:effectLst/>
                <a:latin typeface="simsun" panose="02010600030101010101" pitchFamily="2" charset="-122"/>
                <a:ea typeface="simsun" panose="02010600030101010101" pitchFamily="2" charset="-122"/>
              </a:rPr>
              <a:t>：人材管理市場</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」人材管理市場：ベンダー別売上金額シェアで</a:t>
            </a:r>
            <a:r>
              <a:rPr lang="en-US" altLang="ja-JP" sz="1200" b="0" i="0" dirty="0">
                <a:solidFill>
                  <a:srgbClr val="333333"/>
                </a:solidFill>
                <a:effectLst/>
                <a:latin typeface="simsun" panose="02010600030101010101" pitchFamily="2" charset="-122"/>
                <a:ea typeface="simsun" panose="02010600030101010101" pitchFamily="2" charset="-122"/>
              </a:rPr>
              <a:t>6</a:t>
            </a:r>
            <a:r>
              <a:rPr lang="ja-JP" altLang="en-US" sz="1200" b="0" i="0" dirty="0">
                <a:solidFill>
                  <a:srgbClr val="333333"/>
                </a:solidFill>
                <a:effectLst/>
                <a:latin typeface="simsun" panose="02010600030101010101" pitchFamily="2" charset="-122"/>
                <a:ea typeface="simsun" panose="02010600030101010101" pitchFamily="2" charset="-122"/>
              </a:rPr>
              <a:t>年連続</a:t>
            </a:r>
            <a:r>
              <a:rPr lang="en-US" altLang="ja-JP" sz="1200" b="0" i="0" dirty="0">
                <a:solidFill>
                  <a:srgbClr val="333333"/>
                </a:solidFill>
                <a:effectLst/>
                <a:latin typeface="simsun" panose="02010600030101010101" pitchFamily="2" charset="-122"/>
                <a:ea typeface="simsun" panose="02010600030101010101" pitchFamily="2" charset="-122"/>
              </a:rPr>
              <a:t>1</a:t>
            </a:r>
            <a:r>
              <a:rPr lang="ja-JP" altLang="en-US" sz="1200" b="0" i="0" dirty="0">
                <a:solidFill>
                  <a:srgbClr val="333333"/>
                </a:solidFill>
                <a:effectLst/>
                <a:latin typeface="simsun" panose="02010600030101010101" pitchFamily="2" charset="-122"/>
                <a:ea typeface="simsun" panose="02010600030101010101" pitchFamily="2" charset="-122"/>
              </a:rPr>
              <a:t>位（</a:t>
            </a:r>
            <a:r>
              <a:rPr lang="en-US" altLang="ja-JP" sz="1200" b="0" i="0" dirty="0">
                <a:solidFill>
                  <a:srgbClr val="333333"/>
                </a:solidFill>
                <a:effectLst/>
                <a:latin typeface="simsun" panose="02010600030101010101" pitchFamily="2" charset="-122"/>
                <a:ea typeface="simsun" panose="02010600030101010101" pitchFamily="2" charset="-122"/>
              </a:rPr>
              <a:t>2015</a:t>
            </a:r>
            <a:r>
              <a:rPr lang="ja-JP" altLang="en-US" sz="1200" b="0" i="0" dirty="0">
                <a:solidFill>
                  <a:srgbClr val="333333"/>
                </a:solidFill>
                <a:effectLst/>
                <a:latin typeface="simsun" panose="02010600030101010101" pitchFamily="2" charset="-122"/>
                <a:ea typeface="simsun" panose="02010600030101010101" pitchFamily="2" charset="-122"/>
              </a:rPr>
              <a:t>～</a:t>
            </a:r>
            <a:r>
              <a:rPr lang="en-US" altLang="ja-JP" sz="1200" b="0" i="0" dirty="0">
                <a:solidFill>
                  <a:srgbClr val="333333"/>
                </a:solidFill>
                <a:effectLst/>
                <a:latin typeface="simsun" panose="02010600030101010101" pitchFamily="2" charset="-122"/>
                <a:ea typeface="simsun" panose="02010600030101010101" pitchFamily="2" charset="-122"/>
              </a:rPr>
              <a:t>2020</a:t>
            </a:r>
            <a:r>
              <a:rPr lang="ja-JP" altLang="en-US" sz="1200" b="0" i="0" dirty="0">
                <a:solidFill>
                  <a:srgbClr val="333333"/>
                </a:solidFill>
                <a:effectLst/>
                <a:latin typeface="simsun" panose="02010600030101010101" pitchFamily="2" charset="-122"/>
                <a:ea typeface="simsun" panose="02010600030101010101" pitchFamily="2" charset="-122"/>
              </a:rPr>
              <a:t>年度予測）</a:t>
            </a:r>
            <a:br>
              <a:rPr lang="ja-JP" altLang="en-US" sz="1200" dirty="0">
                <a:latin typeface="simsun" panose="02010600030101010101" pitchFamily="2" charset="-122"/>
                <a:ea typeface="simsun" panose="02010600030101010101" pitchFamily="2" charset="-122"/>
              </a:rPr>
            </a:br>
            <a:r>
              <a:rPr lang="en-US" altLang="ja-JP" sz="1200" b="0" i="0" dirty="0">
                <a:solidFill>
                  <a:srgbClr val="333333"/>
                </a:solidFill>
                <a:effectLst/>
                <a:latin typeface="simsun" panose="02010600030101010101" pitchFamily="2" charset="-122"/>
                <a:ea typeface="simsun" panose="02010600030101010101" pitchFamily="2" charset="-122"/>
              </a:rPr>
              <a:t>※</a:t>
            </a:r>
            <a:r>
              <a:rPr lang="ja-JP" altLang="en-US" sz="1200" b="0" i="0" dirty="0">
                <a:solidFill>
                  <a:srgbClr val="333333"/>
                </a:solidFill>
                <a:effectLst/>
                <a:latin typeface="simsun" panose="02010600030101010101" pitchFamily="2" charset="-122"/>
                <a:ea typeface="simsun" panose="02010600030101010101" pitchFamily="2" charset="-122"/>
              </a:rPr>
              <a:t>利用企業数　約</a:t>
            </a:r>
            <a:r>
              <a:rPr lang="en-US" altLang="ja-JP" sz="1200" b="0" i="0" dirty="0">
                <a:solidFill>
                  <a:srgbClr val="333333"/>
                </a:solidFill>
                <a:effectLst/>
                <a:latin typeface="simsun" panose="02010600030101010101" pitchFamily="2" charset="-122"/>
                <a:ea typeface="simsun" panose="02010600030101010101" pitchFamily="2" charset="-122"/>
              </a:rPr>
              <a:t>2000</a:t>
            </a:r>
            <a:r>
              <a:rPr lang="ja-JP" altLang="en-US" sz="1200" b="0" i="0" dirty="0">
                <a:solidFill>
                  <a:srgbClr val="333333"/>
                </a:solidFill>
                <a:effectLst/>
                <a:latin typeface="simsun" panose="02010600030101010101" pitchFamily="2" charset="-122"/>
                <a:ea typeface="simsun" panose="02010600030101010101" pitchFamily="2" charset="-122"/>
              </a:rPr>
              <a:t>社（</a:t>
            </a:r>
            <a:r>
              <a:rPr lang="en-US" altLang="ja-JP" sz="1200" b="0" i="0" dirty="0">
                <a:solidFill>
                  <a:srgbClr val="333333"/>
                </a:solidFill>
                <a:effectLst/>
                <a:latin typeface="simsun" panose="02010600030101010101" pitchFamily="2" charset="-122"/>
                <a:ea typeface="simsun" panose="02010600030101010101" pitchFamily="2" charset="-122"/>
              </a:rPr>
              <a:t>2021</a:t>
            </a:r>
            <a:r>
              <a:rPr lang="ja-JP" altLang="en-US" sz="1200" b="0" i="0" dirty="0">
                <a:solidFill>
                  <a:srgbClr val="333333"/>
                </a:solidFill>
                <a:effectLst/>
                <a:latin typeface="simsun" panose="02010600030101010101" pitchFamily="2" charset="-122"/>
                <a:ea typeface="simsun" panose="02010600030101010101" pitchFamily="2" charset="-122"/>
              </a:rPr>
              <a:t>年</a:t>
            </a:r>
            <a:r>
              <a:rPr lang="en-US" altLang="ja-JP" sz="1200" b="0" i="0" dirty="0">
                <a:solidFill>
                  <a:srgbClr val="333333"/>
                </a:solidFill>
                <a:effectLst/>
                <a:latin typeface="simsun" panose="02010600030101010101" pitchFamily="2" charset="-122"/>
                <a:ea typeface="simsun" panose="02010600030101010101" pitchFamily="2" charset="-122"/>
              </a:rPr>
              <a:t>3</a:t>
            </a:r>
            <a:r>
              <a:rPr lang="ja-JP" altLang="en-US" sz="1200" b="0" i="0" dirty="0">
                <a:solidFill>
                  <a:srgbClr val="333333"/>
                </a:solidFill>
                <a:effectLst/>
                <a:latin typeface="simsun" panose="02010600030101010101" pitchFamily="2" charset="-122"/>
                <a:ea typeface="simsun" panose="02010600030101010101" pitchFamily="2" charset="-122"/>
              </a:rPr>
              <a:t>月現在）</a:t>
            </a:r>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マザーズ上場</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上場企業 転勤なし 土日祝休み</a:t>
            </a:r>
          </a:p>
          <a:p>
            <a:r>
              <a:rPr lang="ja-JP" altLang="en-US" sz="1200" dirty="0">
                <a:effectLst/>
                <a:latin typeface="simsun" panose="02010600030101010101" pitchFamily="2" charset="-122"/>
                <a:ea typeface="simsun" panose="02010600030101010101" pitchFamily="2" charset="-122"/>
              </a:rPr>
              <a:t>募集要項</a:t>
            </a:r>
          </a:p>
          <a:p>
            <a:r>
              <a:rPr lang="ja-JP" altLang="en-US" sz="1200" dirty="0">
                <a:effectLst/>
                <a:latin typeface="simsun" panose="02010600030101010101" pitchFamily="2" charset="-122"/>
                <a:ea typeface="simsun" panose="02010600030101010101" pitchFamily="2" charset="-122"/>
              </a:rPr>
              <a:t>募集背景</a:t>
            </a:r>
          </a:p>
          <a:p>
            <a:r>
              <a:rPr lang="ja-JP" altLang="en-US" sz="1200" dirty="0">
                <a:effectLst/>
                <a:latin typeface="simsun" panose="02010600030101010101" pitchFamily="2" charset="-122"/>
                <a:ea typeface="simsun" panose="02010600030101010101" pitchFamily="2" charset="-122"/>
              </a:rPr>
              <a:t>増員</a:t>
            </a:r>
          </a:p>
          <a:p>
            <a:r>
              <a:rPr lang="ja-JP" altLang="en-US" sz="1200" dirty="0">
                <a:effectLst/>
                <a:latin typeface="simsun" panose="02010600030101010101" pitchFamily="2" charset="-122"/>
                <a:ea typeface="simsun" panose="02010600030101010101" pitchFamily="2" charset="-122"/>
              </a:rPr>
              <a:t>仕事内容</a:t>
            </a:r>
          </a:p>
          <a:p>
            <a:r>
              <a:rPr lang="ja-JP" altLang="en-US" sz="1200" dirty="0">
                <a:effectLst/>
                <a:latin typeface="simsun" panose="02010600030101010101" pitchFamily="2" charset="-122"/>
                <a:ea typeface="simsun" panose="02010600030101010101" pitchFamily="2" charset="-122"/>
              </a:rPr>
              <a:t>★人材管理市場において６年連続シェア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を獲得！</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注目されている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領域</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自社サービスを展開</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毎年シェア拡大中！</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タレントマネジメントシステム「カオナビ」を通して、企業の人事課</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これまでのご経験をフルに生かして、プロダクトの成長に貢献していただけるプロダクトマネージャー（</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）を募集しております。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業務内容</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新機能や機能改善に関する企画立案、意思決定</a:t>
            </a:r>
          </a:p>
          <a:p>
            <a:r>
              <a:rPr lang="ja-JP" altLang="en-US" sz="1200" dirty="0">
                <a:effectLst/>
                <a:latin typeface="simsun" panose="02010600030101010101" pitchFamily="2" charset="-122"/>
                <a:ea typeface="simsun" panose="02010600030101010101" pitchFamily="2" charset="-122"/>
              </a:rPr>
              <a:t>■マーケットや競合の各種定性・定量リサーチ</a:t>
            </a:r>
          </a:p>
          <a:p>
            <a:r>
              <a:rPr lang="ja-JP" altLang="en-US" sz="1200" dirty="0">
                <a:effectLst/>
                <a:latin typeface="simsun" panose="02010600030101010101" pitchFamily="2" charset="-122"/>
                <a:ea typeface="simsun" panose="02010600030101010101" pitchFamily="2" charset="-122"/>
              </a:rPr>
              <a:t>■マーケティング・販促戦略の検討</a:t>
            </a:r>
          </a:p>
          <a:p>
            <a:r>
              <a:rPr lang="ja-JP" altLang="en-US" sz="1200" dirty="0">
                <a:effectLst/>
                <a:latin typeface="simsun" panose="02010600030101010101" pitchFamily="2" charset="-122"/>
                <a:ea typeface="simsun" panose="02010600030101010101" pitchFamily="2" charset="-122"/>
              </a:rPr>
              <a:t>■開発におけるプロジェクトマネジメント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直近過去事例</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職員のコンディションを可視化する、新機能パルスサーベイのリリース</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https://www.kaonavi.jp/op/pulsesurvey/</a:t>
            </a:r>
          </a:p>
          <a:p>
            <a:r>
              <a:rPr lang="en-US" altLang="ja-JP" sz="1200" dirty="0">
                <a:effectLst/>
                <a:latin typeface="simsun" panose="02010600030101010101" pitchFamily="2" charset="-122"/>
                <a:ea typeface="simsun" panose="02010600030101010101" pitchFamily="2" charset="-122"/>
              </a:rPr>
              <a:t>■Slack</a:t>
            </a:r>
            <a:r>
              <a:rPr lang="ja-JP" altLang="en-US" sz="1200" dirty="0">
                <a:effectLst/>
                <a:latin typeface="simsun" panose="02010600030101010101" pitchFamily="2" charset="-122"/>
                <a:ea typeface="simsun" panose="02010600030101010101" pitchFamily="2" charset="-122"/>
              </a:rPr>
              <a:t>との機能連携</a:t>
            </a:r>
          </a:p>
          <a:p>
            <a:r>
              <a:rPr lang="ja-JP" altLang="en-US" sz="1200" dirty="0">
                <a:effectLst/>
                <a:latin typeface="simsun" panose="02010600030101010101" pitchFamily="2" charset="-122"/>
                <a:ea typeface="simsun" panose="02010600030101010101" pitchFamily="2" charset="-122"/>
              </a:rPr>
              <a:t>　</a:t>
            </a:r>
            <a:r>
              <a:rPr lang="en-US" altLang="ja-JP" sz="1200" dirty="0">
                <a:effectLst/>
                <a:latin typeface="simsun" panose="02010600030101010101" pitchFamily="2" charset="-122"/>
                <a:ea typeface="simsun" panose="02010600030101010101" pitchFamily="2" charset="-122"/>
              </a:rPr>
              <a:t>https://www.kaonavi.jp/news/press-release/detail/pr20190618</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既存機能（組織図モード機能）改善プロジェクトの基本設計、スケジュール管理</a:t>
            </a:r>
          </a:p>
          <a:p>
            <a:r>
              <a:rPr lang="ja-JP" altLang="en-US" sz="1200" dirty="0">
                <a:effectLst/>
                <a:latin typeface="simsun" panose="02010600030101010101" pitchFamily="2" charset="-122"/>
                <a:ea typeface="simsun" panose="02010600030101010101" pitchFamily="2" charset="-122"/>
              </a:rPr>
              <a:t>■適性検査機能の追加プロジェクトの企画立案、仕様策定、基本設計、スケジュール管理</a:t>
            </a:r>
          </a:p>
          <a:p>
            <a:r>
              <a:rPr lang="ja-JP" altLang="en-US" sz="1200" dirty="0">
                <a:effectLst/>
                <a:latin typeface="simsun" panose="02010600030101010101" pitchFamily="2" charset="-122"/>
                <a:ea typeface="simsun" panose="02010600030101010101" pitchFamily="2" charset="-122"/>
              </a:rPr>
              <a:t>■リクルートキャリア社との連携プロジェクト企画、仕様策定・基本設計、スケジュール管理</a:t>
            </a:r>
          </a:p>
          <a:p>
            <a:r>
              <a:rPr lang="ja-JP" altLang="en-US" sz="1200" dirty="0">
                <a:effectLst/>
                <a:latin typeface="simsun" panose="02010600030101010101" pitchFamily="2" charset="-122"/>
                <a:ea typeface="simsun" panose="02010600030101010101" pitchFamily="2" charset="-122"/>
              </a:rPr>
              <a:t>■現在、他社との連携も進行中です。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職員インタビュー</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https://corp.kaonavi.jp/recruit/interview/staff.php?s=aitani</a:t>
            </a:r>
          </a:p>
          <a:p>
            <a:r>
              <a:rPr lang="en-US" altLang="ja-JP" sz="1200" dirty="0">
                <a:effectLst/>
                <a:latin typeface="simsun" panose="02010600030101010101" pitchFamily="2" charset="-122"/>
                <a:ea typeface="simsun" panose="02010600030101010101" pitchFamily="2" charset="-122"/>
              </a:rPr>
              <a:t>https://corp.kaonavi.jp/recruit/interview/staff.php?s=ookura</a:t>
            </a:r>
          </a:p>
          <a:p>
            <a:r>
              <a:rPr lang="en-US" altLang="ja-JP" sz="1200" dirty="0">
                <a:effectLst/>
                <a:latin typeface="simsun" panose="02010600030101010101" pitchFamily="2" charset="-122"/>
                <a:ea typeface="simsun" panose="02010600030101010101" pitchFamily="2" charset="-122"/>
              </a:rPr>
              <a:t>https://www.fastgrow.jp/articles/kaonavi-matsushita</a:t>
            </a:r>
          </a:p>
          <a:p>
            <a:endParaRPr lang="en-US" altLang="ja-JP"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同社について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業界シェア</a:t>
            </a:r>
            <a:r>
              <a:rPr lang="en-US" altLang="ja-JP" sz="1200" dirty="0">
                <a:effectLst/>
                <a:latin typeface="simsun" panose="02010600030101010101" pitchFamily="2" charset="-122"/>
                <a:ea typeface="simsun" panose="02010600030101010101" pitchFamily="2" charset="-122"/>
              </a:rPr>
              <a:t>No.1</a:t>
            </a:r>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を提供する</a:t>
            </a:r>
            <a:r>
              <a:rPr lang="en-US" altLang="ja-JP" sz="1200" dirty="0">
                <a:effectLst/>
                <a:latin typeface="simsun" panose="02010600030101010101" pitchFamily="2" charset="-122"/>
                <a:ea typeface="simsun" panose="02010600030101010101" pitchFamily="2" charset="-122"/>
              </a:rPr>
              <a:t>HRTech</a:t>
            </a:r>
            <a:r>
              <a:rPr lang="ja-JP" altLang="en-US" sz="1200" dirty="0">
                <a:effectLst/>
                <a:latin typeface="simsun" panose="02010600030101010101" pitchFamily="2" charset="-122"/>
                <a:ea typeface="simsun" panose="02010600030101010101" pitchFamily="2" charset="-122"/>
              </a:rPr>
              <a:t>企業です！</a:t>
            </a:r>
          </a:p>
          <a:p>
            <a:r>
              <a:rPr lang="ja-JP" altLang="en-US" sz="1200" dirty="0">
                <a:effectLst/>
                <a:latin typeface="simsun" panose="02010600030101010101" pitchFamily="2" charset="-122"/>
                <a:ea typeface="simsun" panose="02010600030101010101" pitchFamily="2" charset="-122"/>
              </a:rPr>
              <a:t>業界、事業ステージ、そして規模問わず、</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社以上のお客様にご利用いただいており、マザーズ上場を果たしております。</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福利厚生：</a:t>
            </a:r>
            <a:r>
              <a:rPr lang="en-US" altLang="ja-JP" sz="1200" dirty="0">
                <a:effectLst/>
                <a:latin typeface="simsun" panose="02010600030101010101" pitchFamily="2" charset="-122"/>
                <a:ea typeface="simsun" panose="02010600030101010101" pitchFamily="2" charset="-122"/>
              </a:rPr>
              <a:t>MY WORK STYLE</a:t>
            </a:r>
            <a:r>
              <a:rPr lang="ja-JP" altLang="en-US" sz="1200" dirty="0">
                <a:effectLst/>
                <a:latin typeface="simsun" panose="02010600030101010101" pitchFamily="2" charset="-122"/>
                <a:ea typeface="simsun" panose="02010600030101010101" pitchFamily="2" charset="-122"/>
              </a:rPr>
              <a:t>制度</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スーパーフレックスタイム：コアタイム無しで自由に働けます！</a:t>
            </a:r>
          </a:p>
          <a:p>
            <a:r>
              <a:rPr lang="en-US" altLang="ja-JP" sz="1200" dirty="0">
                <a:effectLst/>
                <a:latin typeface="simsun" panose="02010600030101010101" pitchFamily="2" charset="-122"/>
                <a:ea typeface="simsun" panose="02010600030101010101" pitchFamily="2" charset="-122"/>
              </a:rPr>
              <a:t>※1</a:t>
            </a:r>
            <a:r>
              <a:rPr lang="ja-JP" altLang="en-US" sz="1200" dirty="0">
                <a:effectLst/>
                <a:latin typeface="simsun" panose="02010600030101010101" pitchFamily="2" charset="-122"/>
                <a:ea typeface="simsun" panose="02010600030101010101" pitchFamily="2" charset="-122"/>
              </a:rPr>
              <a:t>日あたり最低労働時間</a:t>
            </a:r>
            <a:r>
              <a:rPr lang="en-US" altLang="ja-JP" sz="1200" dirty="0">
                <a:effectLst/>
                <a:latin typeface="simsun" panose="02010600030101010101" pitchFamily="2" charset="-122"/>
                <a:ea typeface="simsun" panose="02010600030101010101" pitchFamily="2" charset="-122"/>
              </a:rPr>
              <a:t>4H</a:t>
            </a:r>
            <a:r>
              <a:rPr lang="ja-JP" altLang="en-US" sz="1200" dirty="0">
                <a:effectLst/>
                <a:latin typeface="simsun" panose="02010600030101010101" pitchFamily="2" charset="-122"/>
                <a:ea typeface="simsun" panose="02010600030101010101" pitchFamily="2" charset="-122"/>
              </a:rPr>
              <a:t>～、月間所定労働時間あり</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■リモートワーク：ライフスタイルや気分に合わせて、働く場所（オフィス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自宅）を自由に選択することが可能です。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■兼業推奨：会社</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応募資格</a:t>
            </a:r>
          </a:p>
          <a:p>
            <a:r>
              <a:rPr lang="ja-JP" altLang="en-US" sz="1200" dirty="0">
                <a:effectLst/>
                <a:latin typeface="simsun" panose="02010600030101010101" pitchFamily="2" charset="-122"/>
                <a:ea typeface="simsun" panose="02010600030101010101" pitchFamily="2" charset="-122"/>
              </a:rPr>
              <a:t>必須</a:t>
            </a:r>
          </a:p>
          <a:p>
            <a:r>
              <a:rPr lang="ja-JP" altLang="en-US" sz="1200" dirty="0">
                <a:effectLst/>
                <a:latin typeface="simsun" panose="02010600030101010101" pitchFamily="2" charset="-122"/>
                <a:ea typeface="simsun" panose="02010600030101010101" pitchFamily="2" charset="-122"/>
              </a:rPr>
              <a:t>（技術スキル）</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SaaS</a:t>
            </a:r>
            <a:r>
              <a:rPr lang="ja-JP" altLang="en-US" sz="1200" dirty="0">
                <a:effectLst/>
                <a:latin typeface="simsun" panose="02010600030101010101" pitchFamily="2" charset="-122"/>
                <a:ea typeface="simsun" panose="02010600030101010101" pitchFamily="2" charset="-122"/>
              </a:rPr>
              <a:t>または</a:t>
            </a:r>
            <a:r>
              <a:rPr lang="en-US" altLang="ja-JP" sz="1200" dirty="0" err="1">
                <a:effectLst/>
                <a:latin typeface="simsun" panose="02010600030101010101" pitchFamily="2" charset="-122"/>
                <a:ea typeface="simsun" panose="02010600030101010101" pitchFamily="2" charset="-122"/>
              </a:rPr>
              <a:t>BtoB</a:t>
            </a:r>
            <a:r>
              <a:rPr lang="ja-JP" altLang="en-US" sz="1200" dirty="0">
                <a:effectLst/>
                <a:latin typeface="simsun" panose="02010600030101010101" pitchFamily="2" charset="-122"/>
                <a:ea typeface="simsun" panose="02010600030101010101" pitchFamily="2" charset="-122"/>
              </a:rPr>
              <a:t>のビジネスモデルにおける</a:t>
            </a:r>
            <a:r>
              <a:rPr lang="en-US" altLang="ja-JP" sz="1200" dirty="0">
                <a:effectLst/>
                <a:latin typeface="simsun" panose="02010600030101010101" pitchFamily="2" charset="-122"/>
                <a:ea typeface="simsun" panose="02010600030101010101" pitchFamily="2" charset="-122"/>
              </a:rPr>
              <a:t>PM</a:t>
            </a:r>
            <a:r>
              <a:rPr lang="ja-JP" altLang="en-US" sz="1200" dirty="0">
                <a:effectLst/>
                <a:latin typeface="simsun" panose="02010600030101010101" pitchFamily="2" charset="-122"/>
                <a:ea typeface="simsun" panose="02010600030101010101" pitchFamily="2" charset="-122"/>
              </a:rPr>
              <a:t>・</a:t>
            </a:r>
            <a:r>
              <a:rPr lang="en-US" altLang="ja-JP" sz="1200" dirty="0" err="1">
                <a:effectLst/>
                <a:latin typeface="simsun" panose="02010600030101010101" pitchFamily="2" charset="-122"/>
                <a:ea typeface="simsun" panose="02010600030101010101" pitchFamily="2" charset="-122"/>
              </a:rPr>
              <a:t>PdM</a:t>
            </a:r>
            <a:r>
              <a:rPr lang="ja-JP" altLang="en-US" sz="1200" dirty="0">
                <a:effectLst/>
                <a:latin typeface="simsun" panose="02010600030101010101" pitchFamily="2" charset="-122"/>
                <a:ea typeface="simsun" panose="02010600030101010101" pitchFamily="2" charset="-122"/>
              </a:rPr>
              <a:t>経験 </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年程度</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WEB</a:t>
            </a:r>
            <a:r>
              <a:rPr lang="ja-JP" altLang="en-US" sz="1200" dirty="0">
                <a:effectLst/>
                <a:latin typeface="simsun" panose="02010600030101010101" pitchFamily="2" charset="-122"/>
                <a:ea typeface="simsun" panose="02010600030101010101" pitchFamily="2" charset="-122"/>
              </a:rPr>
              <a:t>サービスに関する幅広い知識</a:t>
            </a:r>
          </a:p>
          <a:p>
            <a:r>
              <a:rPr lang="ja-JP" altLang="en-US" sz="1200" dirty="0">
                <a:effectLst/>
                <a:latin typeface="simsun" panose="02010600030101010101" pitchFamily="2" charset="-122"/>
                <a:ea typeface="simsun" panose="02010600030101010101" pitchFamily="2" charset="-122"/>
              </a:rPr>
              <a:t>■予実管理</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（ビジネススキル）</a:t>
            </a:r>
          </a:p>
          <a:p>
            <a:r>
              <a:rPr lang="ja-JP" altLang="en-US" sz="1200" dirty="0">
                <a:effectLst/>
                <a:latin typeface="simsun" panose="02010600030101010101" pitchFamily="2" charset="-122"/>
                <a:ea typeface="simsun" panose="02010600030101010101" pitchFamily="2" charset="-122"/>
              </a:rPr>
              <a:t>■ロジカルに物事を判断できる力</a:t>
            </a:r>
          </a:p>
          <a:p>
            <a:r>
              <a:rPr lang="ja-JP" altLang="en-US" sz="1200" dirty="0">
                <a:effectLst/>
                <a:latin typeface="simsun" panose="02010600030101010101" pitchFamily="2" charset="-122"/>
                <a:ea typeface="simsun" panose="02010600030101010101" pitchFamily="2" charset="-122"/>
              </a:rPr>
              <a:t>■エンジニアやデザイナーと一緒に働いた経験</a:t>
            </a:r>
          </a:p>
          <a:p>
            <a:r>
              <a:rPr lang="ja-JP" altLang="en-US" sz="1200" dirty="0">
                <a:effectLst/>
                <a:latin typeface="simsun" panose="02010600030101010101" pitchFamily="2" charset="-122"/>
                <a:ea typeface="simsun" panose="02010600030101010101" pitchFamily="2" charset="-122"/>
              </a:rPr>
              <a:t>■組織内部外のステークホルダーと円滑に調整を進めてきた経験</a:t>
            </a:r>
          </a:p>
          <a:p>
            <a:r>
              <a:rPr lang="ja-JP" altLang="en-US" sz="1200" dirty="0">
                <a:effectLst/>
                <a:latin typeface="simsun" panose="02010600030101010101" pitchFamily="2" charset="-122"/>
                <a:ea typeface="simsun" panose="02010600030101010101" pitchFamily="2" charset="-122"/>
              </a:rPr>
              <a:t>歓迎</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フィットする人物像</a:t>
            </a:r>
          </a:p>
          <a:p>
            <a:r>
              <a:rPr lang="ja-JP" altLang="en-US" sz="1200" dirty="0">
                <a:effectLst/>
                <a:latin typeface="simsun" panose="02010600030101010101" pitchFamily="2" charset="-122"/>
                <a:ea typeface="simsun" panose="02010600030101010101" pitchFamily="2" charset="-122"/>
              </a:rPr>
              <a:t>応募資格をご覧下さい</a:t>
            </a:r>
          </a:p>
          <a:p>
            <a:r>
              <a:rPr lang="ja-JP" altLang="en-US" sz="1200" dirty="0">
                <a:effectLst/>
                <a:latin typeface="simsun" panose="02010600030101010101" pitchFamily="2" charset="-122"/>
                <a:ea typeface="simsun" panose="02010600030101010101" pitchFamily="2" charset="-122"/>
              </a:rPr>
              <a:t>雇用形態</a:t>
            </a:r>
          </a:p>
          <a:p>
            <a:r>
              <a:rPr lang="ja-JP" altLang="en-US" sz="1200" dirty="0">
                <a:effectLst/>
                <a:latin typeface="simsun" panose="02010600030101010101" pitchFamily="2" charset="-122"/>
                <a:ea typeface="simsun" panose="02010600030101010101" pitchFamily="2" charset="-122"/>
              </a:rPr>
              <a:t>正職員</a:t>
            </a:r>
          </a:p>
          <a:p>
            <a:r>
              <a:rPr lang="ja-JP" altLang="en-US" sz="1200" dirty="0">
                <a:effectLst/>
                <a:latin typeface="simsun" panose="02010600030101010101" pitchFamily="2" charset="-122"/>
                <a:ea typeface="simsun" panose="02010600030101010101" pitchFamily="2" charset="-122"/>
              </a:rPr>
              <a:t>勤務地</a:t>
            </a:r>
          </a:p>
          <a:p>
            <a:r>
              <a:rPr lang="ja-JP" altLang="en-US" sz="1200" dirty="0">
                <a:effectLst/>
                <a:latin typeface="simsun" panose="02010600030101010101" pitchFamily="2" charset="-122"/>
                <a:ea typeface="simsun" panose="02010600030101010101" pitchFamily="2" charset="-122"/>
              </a:rPr>
              <a:t>東京都港区虎ノ門</a:t>
            </a:r>
            <a:r>
              <a:rPr lang="en-US" altLang="ja-JP" sz="1200" dirty="0">
                <a:effectLst/>
                <a:latin typeface="simsun" panose="02010600030101010101" pitchFamily="2" charset="-122"/>
                <a:ea typeface="simsun" panose="02010600030101010101" pitchFamily="2" charset="-122"/>
              </a:rPr>
              <a:t>1-3-1 </a:t>
            </a:r>
            <a:r>
              <a:rPr lang="ja-JP" altLang="en-US" sz="1200" dirty="0">
                <a:effectLst/>
                <a:latin typeface="simsun" panose="02010600030101010101" pitchFamily="2" charset="-122"/>
                <a:ea typeface="simsun" panose="02010600030101010101" pitchFamily="2" charset="-122"/>
              </a:rPr>
              <a:t>東京虎ノ門グローバルスクエア </a:t>
            </a:r>
            <a:r>
              <a:rPr lang="en-US" altLang="ja-JP" sz="1200" dirty="0">
                <a:effectLst/>
                <a:latin typeface="simsun" panose="02010600030101010101" pitchFamily="2" charset="-122"/>
                <a:ea typeface="simsun" panose="02010600030101010101" pitchFamily="2" charset="-122"/>
              </a:rPr>
              <a:t>15F</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勤務時間</a:t>
            </a:r>
          </a:p>
          <a:p>
            <a:r>
              <a:rPr lang="en-US" altLang="ja-JP" sz="1200" dirty="0">
                <a:effectLst/>
                <a:latin typeface="simsun" panose="02010600030101010101" pitchFamily="2" charset="-122"/>
                <a:ea typeface="simsun" panose="02010600030101010101" pitchFamily="2" charset="-122"/>
              </a:rPr>
              <a:t>09:30</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18:30</a:t>
            </a:r>
          </a:p>
          <a:p>
            <a:r>
              <a:rPr lang="ja-JP" altLang="en-US" sz="1200" dirty="0">
                <a:effectLst/>
                <a:latin typeface="simsun" panose="02010600030101010101" pitchFamily="2" charset="-122"/>
                <a:ea typeface="simsun" panose="02010600030101010101" pitchFamily="2" charset="-122"/>
              </a:rPr>
              <a:t>年収・給与</a:t>
            </a:r>
          </a:p>
          <a:p>
            <a:r>
              <a:rPr lang="en-US" altLang="ja-JP" sz="1200" dirty="0">
                <a:effectLst/>
                <a:latin typeface="simsun" panose="02010600030101010101" pitchFamily="2" charset="-122"/>
                <a:ea typeface="simsun" panose="02010600030101010101" pitchFamily="2" charset="-122"/>
              </a:rPr>
              <a:t>750</a:t>
            </a:r>
            <a:r>
              <a:rPr lang="ja-JP" altLang="en-US" sz="1200" dirty="0">
                <a:effectLst/>
                <a:latin typeface="simsun" panose="02010600030101010101" pitchFamily="2" charset="-122"/>
                <a:ea typeface="simsun" panose="02010600030101010101" pitchFamily="2" charset="-122"/>
              </a:rPr>
              <a:t>万円～</a:t>
            </a:r>
            <a:r>
              <a:rPr lang="en-US" altLang="ja-JP" sz="1200" dirty="0">
                <a:effectLst/>
                <a:latin typeface="simsun" panose="02010600030101010101" pitchFamily="2" charset="-122"/>
                <a:ea typeface="simsun" panose="02010600030101010101" pitchFamily="2" charset="-122"/>
              </a:rPr>
              <a:t>1200</a:t>
            </a:r>
            <a:r>
              <a:rPr lang="ja-JP" altLang="en-US" sz="1200" dirty="0">
                <a:effectLst/>
                <a:latin typeface="simsun" panose="02010600030101010101" pitchFamily="2" charset="-122"/>
                <a:ea typeface="simsun" panose="02010600030101010101" pitchFamily="2" charset="-122"/>
              </a:rPr>
              <a:t>万円</a:t>
            </a:r>
          </a:p>
          <a:p>
            <a:r>
              <a:rPr lang="ja-JP" altLang="en-US" sz="1200" dirty="0">
                <a:effectLst/>
                <a:latin typeface="simsun" panose="02010600030101010101" pitchFamily="2" charset="-122"/>
                <a:ea typeface="simsun" panose="02010600030101010101" pitchFamily="2" charset="-122"/>
              </a:rPr>
              <a:t>休日休暇</a:t>
            </a:r>
          </a:p>
          <a:p>
            <a:r>
              <a:rPr lang="ja-JP" altLang="en-US" sz="1200" dirty="0">
                <a:effectLst/>
                <a:latin typeface="simsun" panose="02010600030101010101" pitchFamily="2" charset="-122"/>
                <a:ea typeface="simsun" panose="02010600030101010101" pitchFamily="2" charset="-122"/>
              </a:rPr>
              <a:t>完全週休二日（土日） 祝日、夏季休暇（</a:t>
            </a:r>
            <a:r>
              <a:rPr lang="en-US" altLang="ja-JP" sz="1200" dirty="0">
                <a:effectLst/>
                <a:latin typeface="simsun" panose="02010600030101010101" pitchFamily="2" charset="-122"/>
                <a:ea typeface="simsun" panose="02010600030101010101" pitchFamily="2" charset="-122"/>
              </a:rPr>
              <a:t>7</a:t>
            </a:r>
            <a:r>
              <a:rPr lang="ja-JP" altLang="en-US" sz="1200" dirty="0">
                <a:effectLst/>
                <a:latin typeface="simsun" panose="02010600030101010101" pitchFamily="2" charset="-122"/>
                <a:ea typeface="simsun" panose="02010600030101010101" pitchFamily="2" charset="-122"/>
              </a:rPr>
              <a:t>月～</a:t>
            </a:r>
            <a:r>
              <a:rPr lang="en-US" altLang="ja-JP" sz="1200" dirty="0">
                <a:effectLst/>
                <a:latin typeface="simsun" panose="02010600030101010101" pitchFamily="2" charset="-122"/>
                <a:ea typeface="simsun" panose="02010600030101010101" pitchFamily="2" charset="-122"/>
              </a:rPr>
              <a:t>9</a:t>
            </a:r>
            <a:r>
              <a:rPr lang="ja-JP" altLang="en-US" sz="1200" dirty="0">
                <a:effectLst/>
                <a:latin typeface="simsun" panose="02010600030101010101" pitchFamily="2" charset="-122"/>
                <a:ea typeface="simsun" panose="02010600030101010101" pitchFamily="2" charset="-122"/>
              </a:rPr>
              <a:t>月の間で</a:t>
            </a:r>
            <a:r>
              <a:rPr lang="en-US" altLang="ja-JP" sz="1200" dirty="0">
                <a:effectLst/>
                <a:latin typeface="simsun" panose="02010600030101010101" pitchFamily="2" charset="-122"/>
                <a:ea typeface="simsun" panose="02010600030101010101" pitchFamily="2" charset="-122"/>
              </a:rPr>
              <a:t>3</a:t>
            </a:r>
            <a:r>
              <a:rPr lang="ja-JP" altLang="en-US" sz="1200" dirty="0">
                <a:effectLst/>
                <a:latin typeface="simsun" panose="02010600030101010101" pitchFamily="2" charset="-122"/>
                <a:ea typeface="simsun" panose="02010600030101010101" pitchFamily="2" charset="-122"/>
              </a:rPr>
              <a:t>日間）、慶弔休暇、年末年始休暇、有給休暇、育児休暇、産前産後休暇</a:t>
            </a:r>
          </a:p>
          <a:p>
            <a:r>
              <a:rPr lang="ja-JP" altLang="en-US" sz="1200" dirty="0">
                <a:effectLst/>
                <a:latin typeface="simsun" panose="02010600030101010101" pitchFamily="2" charset="-122"/>
                <a:ea typeface="simsun" panose="02010600030101010101" pitchFamily="2" charset="-122"/>
              </a:rPr>
              <a:t>会社概要</a:t>
            </a:r>
          </a:p>
          <a:p>
            <a:r>
              <a:rPr lang="ja-JP" altLang="en-US" sz="1200" dirty="0">
                <a:effectLst/>
                <a:latin typeface="simsun" panose="02010600030101010101" pitchFamily="2" charset="-122"/>
                <a:ea typeface="simsun" panose="02010600030101010101" pitchFamily="2" charset="-122"/>
              </a:rPr>
              <a:t>社名</a:t>
            </a:r>
          </a:p>
          <a:p>
            <a:r>
              <a:rPr lang="ja-JP" altLang="en-US" sz="1200" dirty="0">
                <a:effectLst/>
                <a:latin typeface="simsun" panose="02010600030101010101" pitchFamily="2" charset="-122"/>
                <a:ea typeface="simsun" panose="02010600030101010101" pitchFamily="2" charset="-122"/>
              </a:rPr>
              <a:t>株式会社カオナビ</a:t>
            </a:r>
          </a:p>
          <a:p>
            <a:r>
              <a:rPr lang="ja-JP" altLang="en-US" sz="1200" dirty="0">
                <a:effectLst/>
                <a:latin typeface="simsun" panose="02010600030101010101" pitchFamily="2" charset="-122"/>
                <a:ea typeface="simsun" panose="02010600030101010101" pitchFamily="2" charset="-122"/>
              </a:rPr>
              <a:t>事業内容・会社の特長</a:t>
            </a:r>
          </a:p>
          <a:p>
            <a:r>
              <a:rPr lang="ja-JP" altLang="en-US" sz="1200" dirty="0">
                <a:effectLst/>
                <a:latin typeface="simsun" panose="02010600030101010101" pitchFamily="2" charset="-122"/>
                <a:ea typeface="simsun" panose="02010600030101010101" pitchFamily="2" charset="-122"/>
              </a:rPr>
              <a:t>タレントマネジメントシステム</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カオナビ</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の製造・販売・サポート</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拠点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東京本社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大阪オフィス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名古屋オフィス</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福岡オフィス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資本提携</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リクルートホールディングス</a:t>
            </a:r>
          </a:p>
          <a:p>
            <a:endParaRPr lang="ja-JP" altLang="en-US" sz="1200" dirty="0">
              <a:effectLst/>
              <a:latin typeface="simsun" panose="02010600030101010101" pitchFamily="2" charset="-122"/>
              <a:ea typeface="simsun" panose="02010600030101010101" pitchFamily="2" charset="-122"/>
            </a:endParaRP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成長性についてにデータ</a:t>
            </a:r>
            <a:r>
              <a:rPr lang="en-US" altLang="ja-JP" sz="1200" dirty="0">
                <a:effectLst/>
                <a:latin typeface="simsun" panose="02010600030101010101" pitchFamily="2" charset="-122"/>
                <a:ea typeface="simsun" panose="02010600030101010101" pitchFamily="2" charset="-122"/>
              </a:rPr>
              <a:t>】</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タレントマネジメントシステムを導入している企業の割合：</a:t>
            </a:r>
            <a:r>
              <a:rPr lang="en-US" altLang="ja-JP" sz="1200" dirty="0">
                <a:effectLst/>
                <a:latin typeface="simsun" panose="02010600030101010101" pitchFamily="2" charset="-122"/>
                <a:ea typeface="simsun" panose="02010600030101010101" pitchFamily="2" charset="-122"/>
              </a:rPr>
              <a:t>12.6</a:t>
            </a:r>
            <a:r>
              <a:rPr lang="ja-JP" altLang="en-US"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→まだまだ伸びしろのある業界です！</a:t>
            </a:r>
          </a:p>
          <a:p>
            <a:r>
              <a:rPr lang="ja-JP" altLang="en-US" sz="1200" dirty="0">
                <a:effectLst/>
                <a:latin typeface="simsun" panose="02010600030101010101" pitchFamily="2" charset="-122"/>
                <a:ea typeface="simsun" panose="02010600030101010101" pitchFamily="2" charset="-122"/>
              </a:rPr>
              <a:t>米国では当たり前に導入されております！</a:t>
            </a:r>
          </a:p>
          <a:p>
            <a:endParaRPr lang="ja-JP" altLang="en-US" sz="1200" dirty="0">
              <a:effectLst/>
              <a:latin typeface="simsun" panose="02010600030101010101" pitchFamily="2" charset="-122"/>
              <a:ea typeface="simsun" panose="02010600030101010101" pitchFamily="2" charset="-122"/>
            </a:endParaRPr>
          </a:p>
          <a:p>
            <a:r>
              <a:rPr lang="ja-JP" altLang="en-US" sz="1200" dirty="0">
                <a:effectLst/>
                <a:latin typeface="simsun" panose="02010600030101010101" pitchFamily="2" charset="-122"/>
                <a:ea typeface="simsun" panose="02010600030101010101" pitchFamily="2" charset="-122"/>
              </a:rPr>
              <a:t>■市場として現在は</a:t>
            </a:r>
            <a:r>
              <a:rPr lang="en-US" altLang="ja-JP" sz="1200" dirty="0">
                <a:effectLst/>
                <a:latin typeface="simsun" panose="02010600030101010101" pitchFamily="2" charset="-122"/>
                <a:ea typeface="simsun" panose="02010600030101010101" pitchFamily="2" charset="-122"/>
              </a:rPr>
              <a:t>130</a:t>
            </a:r>
            <a:r>
              <a:rPr lang="ja-JP" altLang="en-US" sz="1200" dirty="0">
                <a:effectLst/>
                <a:latin typeface="simsun" panose="02010600030101010101" pitchFamily="2" charset="-122"/>
                <a:ea typeface="simsun" panose="02010600030101010101" pitchFamily="2" charset="-122"/>
              </a:rPr>
              <a:t>％の成長率を達成しており、今後も高水準の成長率が見込まれております！</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2008</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1,066</a:t>
            </a:r>
            <a:r>
              <a:rPr lang="ja-JP" altLang="en-US" sz="1200" dirty="0">
                <a:effectLst/>
                <a:latin typeface="simsun" panose="02010600030101010101" pitchFamily="2" charset="-122"/>
                <a:ea typeface="simsun" panose="02010600030101010101" pitchFamily="2" charset="-122"/>
              </a:rPr>
              <a:t>百万円</a:t>
            </a:r>
          </a:p>
          <a:p>
            <a:r>
              <a:rPr lang="ja-JP" altLang="en-US" sz="1200" dirty="0">
                <a:effectLst/>
                <a:latin typeface="simsun" panose="02010600030101010101" pitchFamily="2" charset="-122"/>
                <a:ea typeface="simsun" panose="02010600030101010101" pitchFamily="2" charset="-122"/>
              </a:rPr>
              <a:t>従業員数</a:t>
            </a:r>
            <a:r>
              <a:rPr lang="en-US" altLang="ja-JP" sz="1200" dirty="0">
                <a:effectLst/>
                <a:latin typeface="simsun" panose="02010600030101010101" pitchFamily="2" charset="-122"/>
                <a:ea typeface="simsun" panose="02010600030101010101" pitchFamily="2" charset="-122"/>
              </a:rPr>
              <a:t>196</a:t>
            </a:r>
            <a:r>
              <a:rPr lang="ja-JP" altLang="en-US" sz="1200" dirty="0">
                <a:effectLst/>
                <a:latin typeface="simsun" panose="02010600030101010101" pitchFamily="2" charset="-122"/>
                <a:ea typeface="simsun" panose="02010600030101010101" pitchFamily="2" charset="-122"/>
              </a:rPr>
              <a:t>名</a:t>
            </a:r>
          </a:p>
          <a:p>
            <a:r>
              <a:rPr lang="ja-JP" altLang="en-US" sz="1200" dirty="0">
                <a:effectLst/>
                <a:latin typeface="simsun" panose="02010600030101010101" pitchFamily="2" charset="-122"/>
                <a:ea typeface="simsun" panose="02010600030101010101" pitchFamily="2" charset="-122"/>
              </a:rPr>
              <a:t>この求人の取扱い紹介会社ご相談や条件交渉などのサポートを行います。取扱い紹介会社の詳細へ</a:t>
            </a:r>
          </a:p>
          <a:p>
            <a:r>
              <a:rPr lang="ja-JP" altLang="en-US" sz="1200" dirty="0">
                <a:effectLst/>
                <a:latin typeface="simsun" panose="02010600030101010101" pitchFamily="2" charset="-122"/>
                <a:ea typeface="simsun" panose="02010600030101010101" pitchFamily="2" charset="-122"/>
              </a:rPr>
              <a:t>会社ロゴ	</a:t>
            </a:r>
          </a:p>
          <a:p>
            <a:r>
              <a:rPr lang="ja-JP" altLang="en-US" sz="1200" dirty="0">
                <a:effectLst/>
                <a:latin typeface="simsun" panose="02010600030101010101" pitchFamily="2" charset="-122"/>
                <a:ea typeface="simsun" panose="02010600030101010101" pitchFamily="2" charset="-122"/>
              </a:rPr>
              <a:t>株式会社パソナ　人材紹介事業本部／全国営業本部（旧：株式会社パソナ　パソナキャリアカンパニー）</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設立</a:t>
            </a:r>
            <a:r>
              <a:rPr lang="en-US" altLang="ja-JP" sz="1200" dirty="0">
                <a:effectLst/>
                <a:latin typeface="simsun" panose="02010600030101010101" pitchFamily="2" charset="-122"/>
                <a:ea typeface="simsun" panose="02010600030101010101" pitchFamily="2" charset="-122"/>
              </a:rPr>
              <a:t>1988</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4</a:t>
            </a:r>
            <a:r>
              <a:rPr lang="ja-JP" altLang="en-US" sz="1200" dirty="0">
                <a:effectLst/>
                <a:latin typeface="simsun" panose="02010600030101010101" pitchFamily="2" charset="-122"/>
                <a:ea typeface="simsun" panose="02010600030101010101" pitchFamily="2" charset="-122"/>
              </a:rPr>
              <a:t>月</a:t>
            </a:r>
          </a:p>
          <a:p>
            <a:r>
              <a:rPr lang="ja-JP" altLang="en-US" sz="1200" dirty="0">
                <a:effectLst/>
                <a:latin typeface="simsun" panose="02010600030101010101" pitchFamily="2" charset="-122"/>
                <a:ea typeface="simsun" panose="02010600030101010101" pitchFamily="2" charset="-122"/>
              </a:rPr>
              <a:t>資本金</a:t>
            </a:r>
            <a:r>
              <a:rPr lang="en-US" altLang="ja-JP" sz="1200" dirty="0">
                <a:effectLst/>
                <a:latin typeface="simsun" panose="02010600030101010101" pitchFamily="2" charset="-122"/>
                <a:ea typeface="simsun" panose="02010600030101010101" pitchFamily="2" charset="-122"/>
              </a:rPr>
              <a:t>50</a:t>
            </a:r>
            <a:r>
              <a:rPr lang="ja-JP" altLang="en-US" sz="1200" dirty="0">
                <a:effectLst/>
                <a:latin typeface="simsun" panose="02010600030101010101" pitchFamily="2" charset="-122"/>
                <a:ea typeface="simsun" panose="02010600030101010101" pitchFamily="2" charset="-122"/>
              </a:rPr>
              <a:t>億円</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持株会社</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株</a:t>
            </a:r>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パソナグループ</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代表者名代表取締役社長</a:t>
            </a:r>
            <a:r>
              <a:rPr lang="en-US" altLang="ja-JP" sz="1200" dirty="0">
                <a:effectLst/>
                <a:latin typeface="simsun" panose="02010600030101010101" pitchFamily="2" charset="-122"/>
                <a:ea typeface="simsun" panose="02010600030101010101" pitchFamily="2" charset="-122"/>
              </a:rPr>
              <a:t>COO</a:t>
            </a:r>
            <a:r>
              <a:rPr lang="ja-JP" altLang="en-US" sz="1200" dirty="0">
                <a:effectLst/>
                <a:latin typeface="simsun" panose="02010600030101010101" pitchFamily="2" charset="-122"/>
                <a:ea typeface="simsun" panose="02010600030101010101" pitchFamily="2" charset="-122"/>
              </a:rPr>
              <a:t>　中尾 慎太郎</a:t>
            </a:r>
          </a:p>
          <a:p>
            <a:r>
              <a:rPr lang="ja-JP" altLang="en-US" sz="1200" dirty="0">
                <a:effectLst/>
                <a:latin typeface="simsun" panose="02010600030101010101" pitchFamily="2" charset="-122"/>
                <a:ea typeface="simsun" panose="02010600030101010101" pitchFamily="2" charset="-122"/>
              </a:rPr>
              <a:t>従業員数法人全体 連結</a:t>
            </a:r>
            <a:r>
              <a:rPr lang="en-US" altLang="ja-JP" sz="1200" dirty="0">
                <a:effectLst/>
                <a:latin typeface="simsun" panose="02010600030101010101" pitchFamily="2" charset="-122"/>
                <a:ea typeface="simsun" panose="02010600030101010101" pitchFamily="2" charset="-122"/>
              </a:rPr>
              <a:t>8,682</a:t>
            </a:r>
            <a:r>
              <a:rPr lang="ja-JP" altLang="en-US" sz="1200" dirty="0">
                <a:effectLst/>
                <a:latin typeface="simsun" panose="02010600030101010101" pitchFamily="2" charset="-122"/>
                <a:ea typeface="simsun" panose="02010600030101010101" pitchFamily="2" charset="-122"/>
              </a:rPr>
              <a:t>名（契約職員含む）</a:t>
            </a:r>
            <a:r>
              <a:rPr lang="en-US" altLang="ja-JP" sz="1200" dirty="0">
                <a:effectLst/>
                <a:latin typeface="simsun" panose="02010600030101010101" pitchFamily="2" charset="-122"/>
                <a:ea typeface="simsun" panose="02010600030101010101" pitchFamily="2" charset="-122"/>
              </a:rPr>
              <a:t>※2017</a:t>
            </a:r>
            <a:r>
              <a:rPr lang="ja-JP" altLang="en-US" sz="1200" dirty="0">
                <a:effectLst/>
                <a:latin typeface="simsun" panose="02010600030101010101" pitchFamily="2" charset="-122"/>
                <a:ea typeface="simsun" panose="02010600030101010101" pitchFamily="2" charset="-122"/>
              </a:rPr>
              <a:t>年</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月時点名</a:t>
            </a:r>
          </a:p>
          <a:p>
            <a:r>
              <a:rPr lang="ja-JP" altLang="en-US" sz="1200" dirty="0">
                <a:effectLst/>
                <a:latin typeface="simsun" panose="02010600030101010101" pitchFamily="2" charset="-122"/>
                <a:ea typeface="simsun" panose="02010600030101010101" pitchFamily="2" charset="-122"/>
              </a:rPr>
              <a:t>人材紹介部門 </a:t>
            </a:r>
            <a:r>
              <a:rPr lang="en-US" altLang="ja-JP" sz="1200" dirty="0">
                <a:effectLst/>
                <a:latin typeface="simsun" panose="02010600030101010101" pitchFamily="2" charset="-122"/>
                <a:ea typeface="simsun" panose="02010600030101010101" pitchFamily="2" charset="-122"/>
              </a:rPr>
              <a:t>375</a:t>
            </a:r>
            <a:r>
              <a:rPr lang="ja-JP" altLang="en-US" sz="1200" dirty="0">
                <a:effectLst/>
                <a:latin typeface="simsun" panose="02010600030101010101" pitchFamily="2" charset="-122"/>
                <a:ea typeface="simsun" panose="02010600030101010101" pitchFamily="2" charset="-122"/>
              </a:rPr>
              <a:t>名名</a:t>
            </a:r>
          </a:p>
          <a:p>
            <a:r>
              <a:rPr lang="ja-JP" altLang="en-US" sz="1200" dirty="0">
                <a:effectLst/>
                <a:latin typeface="simsun" panose="02010600030101010101" pitchFamily="2" charset="-122"/>
                <a:ea typeface="simsun" panose="02010600030101010101" pitchFamily="2" charset="-122"/>
              </a:rPr>
              <a:t>事業内容</a:t>
            </a:r>
          </a:p>
          <a:p>
            <a:r>
              <a:rPr lang="ja-JP" altLang="en-US" sz="1200" dirty="0">
                <a:effectLst/>
                <a:latin typeface="simsun" panose="02010600030101010101" pitchFamily="2" charset="-122"/>
                <a:ea typeface="simsun" panose="02010600030101010101" pitchFamily="2" charset="-122"/>
              </a:rPr>
              <a:t>有料職業紹介事業／再就職支援事業／組織・人事コンサルティング事業</a:t>
            </a:r>
          </a:p>
          <a:p>
            <a:r>
              <a:rPr lang="ja-JP" altLang="en-US" sz="1200" dirty="0">
                <a:effectLst/>
                <a:latin typeface="simsun" panose="02010600030101010101" pitchFamily="2" charset="-122"/>
                <a:ea typeface="simsun" panose="02010600030101010101" pitchFamily="2" charset="-122"/>
              </a:rPr>
              <a:t>厚生労働大臣許可番号</a:t>
            </a:r>
            <a:r>
              <a:rPr lang="en-US" altLang="ja-JP" sz="1200" dirty="0">
                <a:effectLst/>
                <a:latin typeface="simsun" panose="02010600030101010101" pitchFamily="2" charset="-122"/>
                <a:ea typeface="simsun" panose="02010600030101010101" pitchFamily="2" charset="-122"/>
              </a:rPr>
              <a:t>13-</a:t>
            </a:r>
            <a:r>
              <a:rPr lang="ja-JP" altLang="en-US" sz="1200" dirty="0">
                <a:effectLst/>
                <a:latin typeface="simsun" panose="02010600030101010101" pitchFamily="2" charset="-122"/>
                <a:ea typeface="simsun" panose="02010600030101010101" pitchFamily="2" charset="-122"/>
              </a:rPr>
              <a:t>ユ</a:t>
            </a:r>
            <a:r>
              <a:rPr lang="en-US" altLang="ja-JP" sz="1200" dirty="0">
                <a:effectLst/>
                <a:latin typeface="simsun" panose="02010600030101010101" pitchFamily="2" charset="-122"/>
                <a:ea typeface="simsun" panose="02010600030101010101" pitchFamily="2" charset="-122"/>
              </a:rPr>
              <a:t>-010444</a:t>
            </a:r>
          </a:p>
          <a:p>
            <a:r>
              <a:rPr lang="ja-JP" altLang="en-US" sz="1200" dirty="0">
                <a:effectLst/>
                <a:latin typeface="simsun" panose="02010600030101010101" pitchFamily="2" charset="-122"/>
                <a:ea typeface="simsun" panose="02010600030101010101" pitchFamily="2" charset="-122"/>
              </a:rPr>
              <a:t>紹介事業許可年</a:t>
            </a:r>
            <a:r>
              <a:rPr lang="en-US" altLang="ja-JP" sz="1200" dirty="0">
                <a:effectLst/>
                <a:latin typeface="simsun" panose="02010600030101010101" pitchFamily="2" charset="-122"/>
                <a:ea typeface="simsun" panose="02010600030101010101" pitchFamily="2" charset="-122"/>
              </a:rPr>
              <a:t>2000</a:t>
            </a:r>
            <a:r>
              <a:rPr lang="ja-JP" altLang="en-US" sz="1200" dirty="0">
                <a:effectLst/>
                <a:latin typeface="simsun" panose="02010600030101010101" pitchFamily="2" charset="-122"/>
                <a:ea typeface="simsun" panose="02010600030101010101" pitchFamily="2" charset="-122"/>
              </a:rPr>
              <a:t>年</a:t>
            </a:r>
          </a:p>
          <a:p>
            <a:r>
              <a:rPr lang="ja-JP" altLang="en-US" sz="1200" dirty="0">
                <a:effectLst/>
                <a:latin typeface="simsun" panose="02010600030101010101" pitchFamily="2" charset="-122"/>
                <a:ea typeface="simsun" panose="02010600030101010101" pitchFamily="2" charset="-122"/>
              </a:rPr>
              <a:t>紹介事業事業所</a:t>
            </a:r>
          </a:p>
          <a:p>
            <a:r>
              <a:rPr lang="en-US" altLang="ja-JP" sz="1200" dirty="0">
                <a:effectLst/>
                <a:latin typeface="simsun" panose="02010600030101010101" pitchFamily="2" charset="-122"/>
                <a:ea typeface="simsun" panose="02010600030101010101" pitchFamily="2" charset="-122"/>
              </a:rPr>
              <a:t>『</a:t>
            </a:r>
            <a:r>
              <a:rPr lang="ja-JP" altLang="en-US" sz="1200" dirty="0">
                <a:effectLst/>
                <a:latin typeface="simsun" panose="02010600030101010101" pitchFamily="2" charset="-122"/>
                <a:ea typeface="simsun" panose="02010600030101010101" pitchFamily="2" charset="-122"/>
              </a:rPr>
              <a:t>全国</a:t>
            </a:r>
            <a:r>
              <a:rPr lang="en-US" altLang="ja-JP" sz="1200" dirty="0">
                <a:effectLst/>
                <a:latin typeface="simsun" panose="02010600030101010101" pitchFamily="2" charset="-122"/>
                <a:ea typeface="simsun" panose="02010600030101010101" pitchFamily="2" charset="-122"/>
              </a:rPr>
              <a:t>47</a:t>
            </a:r>
            <a:r>
              <a:rPr lang="ja-JP" altLang="en-US" sz="1200" dirty="0">
                <a:effectLst/>
                <a:latin typeface="simsun" panose="02010600030101010101" pitchFamily="2" charset="-122"/>
                <a:ea typeface="simsun" panose="02010600030101010101" pitchFamily="2" charset="-122"/>
              </a:rPr>
              <a:t>都道府県に支店・コンサルタントを配備</a:t>
            </a:r>
            <a:r>
              <a:rPr lang="en-US" altLang="ja-JP" sz="1200" dirty="0">
                <a:effectLst/>
                <a:latin typeface="simsun" panose="02010600030101010101" pitchFamily="2" charset="-122"/>
                <a:ea typeface="simsun" panose="02010600030101010101" pitchFamily="2" charset="-122"/>
              </a:rPr>
              <a:t>』</a:t>
            </a:r>
          </a:p>
          <a:p>
            <a:r>
              <a:rPr lang="ja-JP" altLang="en-US" sz="1200" dirty="0">
                <a:effectLst/>
                <a:latin typeface="simsun" panose="02010600030101010101" pitchFamily="2" charset="-122"/>
                <a:ea typeface="simsun" panose="02010600030101010101" pitchFamily="2" charset="-122"/>
              </a:rPr>
              <a:t>全国に支店を持つパソナキャリアでは、お近くの支店・コンサルタントより転職活動をご支援いたします。</a:t>
            </a:r>
          </a:p>
          <a:p>
            <a:r>
              <a:rPr lang="ja-JP" altLang="en-US" sz="1200" dirty="0">
                <a:effectLst/>
                <a:latin typeface="simsun" panose="02010600030101010101" pitchFamily="2" charset="-122"/>
                <a:ea typeface="simsun" panose="02010600030101010101" pitchFamily="2" charset="-122"/>
              </a:rPr>
              <a:t>地域に強いコンサルタントからのサポートと、全国各地のネットワークにより、地域採用や</a:t>
            </a:r>
            <a:r>
              <a:rPr lang="en-US" altLang="ja-JP" sz="1200" dirty="0">
                <a:effectLst/>
                <a:latin typeface="simsun" panose="02010600030101010101" pitchFamily="2" charset="-122"/>
                <a:ea typeface="simsun" panose="02010600030101010101" pitchFamily="2" charset="-122"/>
              </a:rPr>
              <a:t>U</a:t>
            </a:r>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I</a:t>
            </a:r>
            <a:r>
              <a:rPr lang="ja-JP" altLang="en-US" sz="1200" dirty="0">
                <a:effectLst/>
                <a:latin typeface="simsun" panose="02010600030101010101" pitchFamily="2" charset="-122"/>
                <a:ea typeface="simsun" panose="02010600030101010101" pitchFamily="2" charset="-122"/>
              </a:rPr>
              <a:t>ターン採用の支援実績が豊富です。</a:t>
            </a:r>
          </a:p>
          <a:p>
            <a:r>
              <a:rPr lang="ja-JP" altLang="en-US" sz="1200" dirty="0">
                <a:effectLst/>
                <a:latin typeface="simsun" panose="02010600030101010101" pitchFamily="2" charset="-122"/>
                <a:ea typeface="simsun" panose="02010600030101010101" pitchFamily="2" charset="-122"/>
              </a:rPr>
              <a:t>登録場所</a:t>
            </a:r>
          </a:p>
          <a:p>
            <a:r>
              <a:rPr lang="ja-JP" altLang="en-US" sz="1200" dirty="0">
                <a:effectLst/>
                <a:latin typeface="simsun" panose="02010600030101010101" pitchFamily="2" charset="-122"/>
                <a:ea typeface="simsun" panose="02010600030101010101" pitchFamily="2" charset="-122"/>
              </a:rPr>
              <a:t>人材紹介事業部門　東京本社地図を見る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100-8228 </a:t>
            </a:r>
            <a:r>
              <a:rPr lang="ja-JP" altLang="en-US" sz="1200" dirty="0">
                <a:effectLst/>
                <a:latin typeface="simsun" panose="02010600030101010101" pitchFamily="2" charset="-122"/>
                <a:ea typeface="simsun" panose="02010600030101010101" pitchFamily="2" charset="-122"/>
              </a:rPr>
              <a:t>東京都千代田区大手町</a:t>
            </a:r>
            <a:r>
              <a:rPr lang="en-US" altLang="ja-JP" sz="1200" dirty="0">
                <a:effectLst/>
                <a:latin typeface="simsun" panose="02010600030101010101" pitchFamily="2" charset="-122"/>
                <a:ea typeface="simsun" panose="02010600030101010101" pitchFamily="2" charset="-122"/>
              </a:rPr>
              <a:t>2-6-2</a:t>
            </a:r>
          </a:p>
          <a:p>
            <a:r>
              <a:rPr lang="ja-JP" altLang="en-US" sz="1200" dirty="0">
                <a:effectLst/>
                <a:latin typeface="simsun" panose="02010600030101010101" pitchFamily="2" charset="-122"/>
                <a:ea typeface="simsun" panose="02010600030101010101" pitchFamily="2" charset="-122"/>
              </a:rPr>
              <a:t>札幌支店地図を見る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060-0005 </a:t>
            </a:r>
            <a:r>
              <a:rPr lang="ja-JP" altLang="en-US" sz="1200" dirty="0">
                <a:effectLst/>
                <a:latin typeface="simsun" panose="02010600030101010101" pitchFamily="2" charset="-122"/>
                <a:ea typeface="simsun" panose="02010600030101010101" pitchFamily="2" charset="-122"/>
              </a:rPr>
              <a:t>札幌市中央区北</a:t>
            </a:r>
            <a:r>
              <a:rPr lang="en-US" altLang="ja-JP" sz="1200" dirty="0">
                <a:effectLst/>
                <a:latin typeface="simsun" panose="02010600030101010101" pitchFamily="2" charset="-122"/>
                <a:ea typeface="simsun" panose="02010600030101010101" pitchFamily="2" charset="-122"/>
              </a:rPr>
              <a:t>5</a:t>
            </a:r>
            <a:r>
              <a:rPr lang="ja-JP" altLang="en-US" sz="1200" dirty="0">
                <a:effectLst/>
                <a:latin typeface="simsun" panose="02010600030101010101" pitchFamily="2" charset="-122"/>
                <a:ea typeface="simsun" panose="02010600030101010101" pitchFamily="2" charset="-122"/>
              </a:rPr>
              <a:t>条西</a:t>
            </a:r>
            <a:r>
              <a:rPr lang="en-US" altLang="ja-JP" sz="1200" dirty="0">
                <a:effectLst/>
                <a:latin typeface="simsun" panose="02010600030101010101" pitchFamily="2" charset="-122"/>
                <a:ea typeface="simsun" panose="02010600030101010101" pitchFamily="2" charset="-122"/>
              </a:rPr>
              <a:t>2-5 JR</a:t>
            </a:r>
            <a:r>
              <a:rPr lang="ja-JP" altLang="en-US" sz="1200" dirty="0">
                <a:effectLst/>
                <a:latin typeface="simsun" panose="02010600030101010101" pitchFamily="2" charset="-122"/>
                <a:ea typeface="simsun" panose="02010600030101010101" pitchFamily="2" charset="-122"/>
              </a:rPr>
              <a:t>タワーオフィスプラザさっぽろ</a:t>
            </a:r>
            <a:r>
              <a:rPr lang="en-US" altLang="ja-JP" sz="1200" dirty="0">
                <a:effectLst/>
                <a:latin typeface="simsun" panose="02010600030101010101" pitchFamily="2" charset="-122"/>
                <a:ea typeface="simsun" panose="02010600030101010101" pitchFamily="2" charset="-122"/>
              </a:rPr>
              <a:t>16F</a:t>
            </a:r>
          </a:p>
          <a:p>
            <a:r>
              <a:rPr lang="ja-JP" altLang="en-US" sz="1200" dirty="0">
                <a:effectLst/>
                <a:latin typeface="simsun" panose="02010600030101010101" pitchFamily="2" charset="-122"/>
                <a:ea typeface="simsun" panose="02010600030101010101" pitchFamily="2" charset="-122"/>
              </a:rPr>
              <a:t>仙台支店地図を見る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980-8485 </a:t>
            </a:r>
            <a:r>
              <a:rPr lang="ja-JP" altLang="en-US" sz="1200" dirty="0">
                <a:effectLst/>
                <a:latin typeface="simsun" panose="02010600030101010101" pitchFamily="2" charset="-122"/>
                <a:ea typeface="simsun" panose="02010600030101010101" pitchFamily="2" charset="-122"/>
              </a:rPr>
              <a:t>仙台市青葉区中央</a:t>
            </a:r>
            <a:r>
              <a:rPr lang="en-US" altLang="ja-JP" sz="1200" dirty="0">
                <a:effectLst/>
                <a:latin typeface="simsun" panose="02010600030101010101" pitchFamily="2" charset="-122"/>
                <a:ea typeface="simsun" panose="02010600030101010101" pitchFamily="2" charset="-122"/>
              </a:rPr>
              <a:t>1-2-3 </a:t>
            </a:r>
            <a:r>
              <a:rPr lang="ja-JP" altLang="en-US" sz="1200" dirty="0">
                <a:effectLst/>
                <a:latin typeface="simsun" panose="02010600030101010101" pitchFamily="2" charset="-122"/>
                <a:ea typeface="simsun" panose="02010600030101010101" pitchFamily="2" charset="-122"/>
              </a:rPr>
              <a:t>仙台マークワン</a:t>
            </a:r>
            <a:r>
              <a:rPr lang="en-US" altLang="ja-JP" sz="1200" dirty="0">
                <a:effectLst/>
                <a:latin typeface="simsun" panose="02010600030101010101" pitchFamily="2" charset="-122"/>
                <a:ea typeface="simsun" panose="02010600030101010101" pitchFamily="2" charset="-122"/>
              </a:rPr>
              <a:t>18F</a:t>
            </a:r>
          </a:p>
          <a:p>
            <a:r>
              <a:rPr lang="ja-JP" altLang="en-US" sz="1200" dirty="0">
                <a:effectLst/>
                <a:latin typeface="simsun" panose="02010600030101010101" pitchFamily="2" charset="-122"/>
                <a:ea typeface="simsun" panose="02010600030101010101" pitchFamily="2" charset="-122"/>
              </a:rPr>
              <a:t>広島支店地図を見る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730-0035 </a:t>
            </a:r>
            <a:r>
              <a:rPr lang="ja-JP" altLang="en-US" sz="1200" dirty="0">
                <a:effectLst/>
                <a:latin typeface="simsun" panose="02010600030101010101" pitchFamily="2" charset="-122"/>
                <a:ea typeface="simsun" panose="02010600030101010101" pitchFamily="2" charset="-122"/>
              </a:rPr>
              <a:t>広島市中区本通</a:t>
            </a:r>
            <a:r>
              <a:rPr lang="en-US" altLang="ja-JP" sz="1200" dirty="0">
                <a:effectLst/>
                <a:latin typeface="simsun" panose="02010600030101010101" pitchFamily="2" charset="-122"/>
                <a:ea typeface="simsun" panose="02010600030101010101" pitchFamily="2" charset="-122"/>
              </a:rPr>
              <a:t>7-19 </a:t>
            </a:r>
            <a:r>
              <a:rPr lang="ja-JP" altLang="en-US" sz="1200" dirty="0">
                <a:effectLst/>
                <a:latin typeface="simsun" panose="02010600030101010101" pitchFamily="2" charset="-122"/>
                <a:ea typeface="simsun" panose="02010600030101010101" pitchFamily="2" charset="-122"/>
              </a:rPr>
              <a:t>広島ダイヤモンドビル</a:t>
            </a:r>
            <a:r>
              <a:rPr lang="en-US" altLang="ja-JP" sz="1200" dirty="0">
                <a:effectLst/>
                <a:latin typeface="simsun" panose="02010600030101010101" pitchFamily="2" charset="-122"/>
                <a:ea typeface="simsun" panose="02010600030101010101" pitchFamily="2" charset="-122"/>
              </a:rPr>
              <a:t>7F</a:t>
            </a:r>
          </a:p>
          <a:p>
            <a:r>
              <a:rPr lang="ja-JP" altLang="en-US" sz="1200" dirty="0">
                <a:effectLst/>
                <a:latin typeface="simsun" panose="02010600030101010101" pitchFamily="2" charset="-122"/>
                <a:ea typeface="simsun" panose="02010600030101010101" pitchFamily="2" charset="-122"/>
              </a:rPr>
              <a:t>福岡支店地図を見る</a:t>
            </a:r>
          </a:p>
          <a:p>
            <a:r>
              <a:rPr lang="ja-JP" altLang="en-US" sz="1200" dirty="0">
                <a:effectLst/>
                <a:latin typeface="simsun" panose="02010600030101010101" pitchFamily="2" charset="-122"/>
                <a:ea typeface="simsun" panose="02010600030101010101" pitchFamily="2" charset="-122"/>
              </a:rPr>
              <a:t>〒</a:t>
            </a:r>
            <a:r>
              <a:rPr lang="en-US" altLang="ja-JP" sz="1200" dirty="0">
                <a:effectLst/>
                <a:latin typeface="simsun" panose="02010600030101010101" pitchFamily="2" charset="-122"/>
                <a:ea typeface="simsun" panose="02010600030101010101" pitchFamily="2" charset="-122"/>
              </a:rPr>
              <a:t>810-0001 </a:t>
            </a:r>
            <a:r>
              <a:rPr lang="ja-JP" altLang="en-US" sz="1200" dirty="0">
                <a:effectLst/>
                <a:latin typeface="simsun" panose="02010600030101010101" pitchFamily="2" charset="-122"/>
                <a:ea typeface="simsun" panose="02010600030101010101" pitchFamily="2" charset="-122"/>
              </a:rPr>
              <a:t>福岡市中央区天神</a:t>
            </a:r>
            <a:r>
              <a:rPr lang="en-US" altLang="ja-JP" sz="1200" dirty="0">
                <a:effectLst/>
                <a:latin typeface="simsun" panose="02010600030101010101" pitchFamily="2" charset="-122"/>
                <a:ea typeface="simsun" panose="02010600030101010101" pitchFamily="2" charset="-122"/>
              </a:rPr>
              <a:t>1-6-8 </a:t>
            </a:r>
            <a:r>
              <a:rPr lang="ja-JP" altLang="en-US" sz="1200" dirty="0">
                <a:effectLst/>
                <a:latin typeface="simsun" panose="02010600030101010101" pitchFamily="2" charset="-122"/>
                <a:ea typeface="simsun" panose="02010600030101010101" pitchFamily="2" charset="-122"/>
              </a:rPr>
              <a:t>天神ツインビル</a:t>
            </a:r>
            <a:r>
              <a:rPr lang="en-US" altLang="ja-JP" sz="1200" dirty="0">
                <a:effectLst/>
                <a:latin typeface="simsun" panose="02010600030101010101" pitchFamily="2" charset="-122"/>
                <a:ea typeface="simsun" panose="02010600030101010101" pitchFamily="2" charset="-122"/>
              </a:rPr>
              <a:t>13F</a:t>
            </a:r>
          </a:p>
          <a:p>
            <a:r>
              <a:rPr lang="ja-JP" altLang="en-US" sz="1200" dirty="0">
                <a:effectLst/>
                <a:latin typeface="simsun" panose="02010600030101010101" pitchFamily="2" charset="-122"/>
                <a:ea typeface="simsun" panose="02010600030101010101" pitchFamily="2" charset="-122"/>
              </a:rPr>
              <a:t>ホームページ</a:t>
            </a:r>
            <a:r>
              <a:rPr lang="en-US" altLang="ja-JP" sz="1200" dirty="0">
                <a:effectLst/>
                <a:latin typeface="simsun" panose="02010600030101010101" pitchFamily="2" charset="-122"/>
                <a:ea typeface="simsun" panose="02010600030101010101" pitchFamily="2" charset="-122"/>
              </a:rPr>
              <a:t>https://www.pasonacareer.jp/</a:t>
            </a:r>
          </a:p>
          <a:p>
            <a:endParaRPr lang="en-US" altLang="zh-CN" sz="1200" dirty="0">
              <a:latin typeface="simsun" panose="02010600030101010101" pitchFamily="2" charset="-122"/>
              <a:ea typeface="simsun" panose="02010600030101010101" pitchFamily="2" charset="-122"/>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41</a:t>
            </a:fld>
            <a:endParaRPr lang="zh-CN" altLang="en-US"/>
          </a:p>
        </p:txBody>
      </p:sp>
    </p:spTree>
    <p:extLst>
      <p:ext uri="{BB962C8B-B14F-4D97-AF65-F5344CB8AC3E}">
        <p14:creationId xmlns:p14="http://schemas.microsoft.com/office/powerpoint/2010/main" val="143612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など</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42</a:t>
            </a:fld>
            <a:endParaRPr lang="zh-CN" altLang="en-US"/>
          </a:p>
        </p:txBody>
      </p:sp>
    </p:spTree>
    <p:extLst>
      <p:ext uri="{BB962C8B-B14F-4D97-AF65-F5344CB8AC3E}">
        <p14:creationId xmlns:p14="http://schemas.microsoft.com/office/powerpoint/2010/main" val="2029917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43</a:t>
            </a:fld>
            <a:endParaRPr lang="zh-CN" altLang="en-US"/>
          </a:p>
        </p:txBody>
      </p:sp>
    </p:spTree>
    <p:extLst>
      <p:ext uri="{BB962C8B-B14F-4D97-AF65-F5344CB8AC3E}">
        <p14:creationId xmlns:p14="http://schemas.microsoft.com/office/powerpoint/2010/main" val="1686745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44</a:t>
            </a:fld>
            <a:endParaRPr lang="zh-CN" altLang="en-US"/>
          </a:p>
        </p:txBody>
      </p:sp>
    </p:spTree>
    <p:extLst>
      <p:ext uri="{BB962C8B-B14F-4D97-AF65-F5344CB8AC3E}">
        <p14:creationId xmlns:p14="http://schemas.microsoft.com/office/powerpoint/2010/main" val="1799891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45</a:t>
            </a:fld>
            <a:endParaRPr lang="zh-CN" altLang="en-US"/>
          </a:p>
        </p:txBody>
      </p:sp>
    </p:spTree>
    <p:extLst>
      <p:ext uri="{BB962C8B-B14F-4D97-AF65-F5344CB8AC3E}">
        <p14:creationId xmlns:p14="http://schemas.microsoft.com/office/powerpoint/2010/main" val="439137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46</a:t>
            </a:fld>
            <a:endParaRPr lang="zh-CN" altLang="en-US"/>
          </a:p>
        </p:txBody>
      </p:sp>
    </p:spTree>
    <p:extLst>
      <p:ext uri="{BB962C8B-B14F-4D97-AF65-F5344CB8AC3E}">
        <p14:creationId xmlns:p14="http://schemas.microsoft.com/office/powerpoint/2010/main" val="3829191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47</a:t>
            </a:fld>
            <a:endParaRPr lang="zh-CN" altLang="en-US"/>
          </a:p>
        </p:txBody>
      </p:sp>
    </p:spTree>
    <p:extLst>
      <p:ext uri="{BB962C8B-B14F-4D97-AF65-F5344CB8AC3E}">
        <p14:creationId xmlns:p14="http://schemas.microsoft.com/office/powerpoint/2010/main" val="3290656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48</a:t>
            </a:fld>
            <a:endParaRPr lang="zh-CN" altLang="en-US"/>
          </a:p>
        </p:txBody>
      </p:sp>
    </p:spTree>
    <p:extLst>
      <p:ext uri="{BB962C8B-B14F-4D97-AF65-F5344CB8AC3E}">
        <p14:creationId xmlns:p14="http://schemas.microsoft.com/office/powerpoint/2010/main" val="332405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49</a:t>
            </a:fld>
            <a:endParaRPr lang="zh-CN" altLang="en-US"/>
          </a:p>
        </p:txBody>
      </p:sp>
    </p:spTree>
    <p:extLst>
      <p:ext uri="{BB962C8B-B14F-4D97-AF65-F5344CB8AC3E}">
        <p14:creationId xmlns:p14="http://schemas.microsoft.com/office/powerpoint/2010/main" val="126356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3</a:t>
            </a:fld>
            <a:endParaRPr lang="zh-CN" altLang="en-US"/>
          </a:p>
        </p:txBody>
      </p:sp>
    </p:spTree>
    <p:extLst>
      <p:ext uri="{BB962C8B-B14F-4D97-AF65-F5344CB8AC3E}">
        <p14:creationId xmlns:p14="http://schemas.microsoft.com/office/powerpoint/2010/main" val="1728882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50</a:t>
            </a:fld>
            <a:endParaRPr lang="zh-CN" altLang="en-US"/>
          </a:p>
        </p:txBody>
      </p:sp>
    </p:spTree>
    <p:extLst>
      <p:ext uri="{BB962C8B-B14F-4D97-AF65-F5344CB8AC3E}">
        <p14:creationId xmlns:p14="http://schemas.microsoft.com/office/powerpoint/2010/main" val="344148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51</a:t>
            </a:fld>
            <a:endParaRPr lang="zh-CN" altLang="en-US"/>
          </a:p>
        </p:txBody>
      </p:sp>
    </p:spTree>
    <p:extLst>
      <p:ext uri="{BB962C8B-B14F-4D97-AF65-F5344CB8AC3E}">
        <p14:creationId xmlns:p14="http://schemas.microsoft.com/office/powerpoint/2010/main" val="3482677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52</a:t>
            </a:fld>
            <a:endParaRPr lang="zh-CN" altLang="en-US"/>
          </a:p>
        </p:txBody>
      </p:sp>
    </p:spTree>
    <p:extLst>
      <p:ext uri="{BB962C8B-B14F-4D97-AF65-F5344CB8AC3E}">
        <p14:creationId xmlns:p14="http://schemas.microsoft.com/office/powerpoint/2010/main" val="5776190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53</a:t>
            </a:fld>
            <a:endParaRPr lang="zh-CN" altLang="en-US"/>
          </a:p>
        </p:txBody>
      </p:sp>
    </p:spTree>
    <p:extLst>
      <p:ext uri="{BB962C8B-B14F-4D97-AF65-F5344CB8AC3E}">
        <p14:creationId xmlns:p14="http://schemas.microsoft.com/office/powerpoint/2010/main" val="60856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54</a:t>
            </a:fld>
            <a:endParaRPr lang="zh-CN" altLang="en-US"/>
          </a:p>
        </p:txBody>
      </p:sp>
    </p:spTree>
    <p:extLst>
      <p:ext uri="{BB962C8B-B14F-4D97-AF65-F5344CB8AC3E}">
        <p14:creationId xmlns:p14="http://schemas.microsoft.com/office/powerpoint/2010/main" val="3990365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a:extLst>
              <a:ext uri="{FF2B5EF4-FFF2-40B4-BE49-F238E27FC236}">
                <a16:creationId xmlns:a16="http://schemas.microsoft.com/office/drawing/2014/main" id="{022EDF39-69DC-476E-ABD1-3BF2AF58AEBD}"/>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37AAD37E-4FA1-47FC-896D-5D2E4ADFA53B}"/>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1360849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59</a:t>
            </a:fld>
            <a:endParaRPr lang="zh-CN" altLang="en-US"/>
          </a:p>
        </p:txBody>
      </p:sp>
    </p:spTree>
    <p:extLst>
      <p:ext uri="{BB962C8B-B14F-4D97-AF65-F5344CB8AC3E}">
        <p14:creationId xmlns:p14="http://schemas.microsoft.com/office/powerpoint/2010/main" val="116849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60</a:t>
            </a:fld>
            <a:endParaRPr lang="zh-CN" altLang="en-US"/>
          </a:p>
        </p:txBody>
      </p:sp>
    </p:spTree>
    <p:extLst>
      <p:ext uri="{BB962C8B-B14F-4D97-AF65-F5344CB8AC3E}">
        <p14:creationId xmlns:p14="http://schemas.microsoft.com/office/powerpoint/2010/main" val="952852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61</a:t>
            </a:fld>
            <a:endParaRPr lang="zh-CN" altLang="en-US"/>
          </a:p>
        </p:txBody>
      </p:sp>
    </p:spTree>
    <p:extLst>
      <p:ext uri="{BB962C8B-B14F-4D97-AF65-F5344CB8AC3E}">
        <p14:creationId xmlns:p14="http://schemas.microsoft.com/office/powerpoint/2010/main" val="1032879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pPr defTabSz="990752">
              <a:defRPr/>
            </a:pPr>
            <a:endParaRPr lang="en-US" altLang="ja-JP" sz="1500" b="1" dirty="0"/>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62</a:t>
            </a:fld>
            <a:endParaRPr lang="zh-CN" altLang="en-US"/>
          </a:p>
        </p:txBody>
      </p:sp>
    </p:spTree>
    <p:extLst>
      <p:ext uri="{BB962C8B-B14F-4D97-AF65-F5344CB8AC3E}">
        <p14:creationId xmlns:p14="http://schemas.microsoft.com/office/powerpoint/2010/main" val="122260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5</a:t>
            </a:fld>
            <a:endParaRPr lang="zh-CN" altLang="en-US"/>
          </a:p>
        </p:txBody>
      </p:sp>
    </p:spTree>
    <p:extLst>
      <p:ext uri="{BB962C8B-B14F-4D97-AF65-F5344CB8AC3E}">
        <p14:creationId xmlns:p14="http://schemas.microsoft.com/office/powerpoint/2010/main" val="9752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63</a:t>
            </a:fld>
            <a:endParaRPr lang="zh-CN" altLang="en-US"/>
          </a:p>
        </p:txBody>
      </p:sp>
    </p:spTree>
    <p:extLst>
      <p:ext uri="{BB962C8B-B14F-4D97-AF65-F5344CB8AC3E}">
        <p14:creationId xmlns:p14="http://schemas.microsoft.com/office/powerpoint/2010/main" val="214197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endParaRPr lang="en-US" altLang="ja-JP" sz="1200" b="0" dirty="0">
              <a:latin typeface="SimSun" panose="02010600030101010101" pitchFamily="2" charset="-122"/>
              <a:ea typeface="SimSun" panose="02010600030101010101" pitchFamily="2" charset="-122"/>
            </a:endParaRPr>
          </a:p>
          <a:p>
            <a:pPr defTabSz="990752">
              <a:defRPr/>
            </a:pPr>
            <a:endParaRPr lang="en-US" altLang="ja-JP" sz="1500" b="1" dirty="0"/>
          </a:p>
          <a:p>
            <a:endParaRPr lang="en-US" altLang="zh-CN" dirty="0"/>
          </a:p>
          <a:p>
            <a:endParaRPr lang="en-US" altLang="zh-CN" dirty="0"/>
          </a:p>
          <a:p>
            <a:endParaRPr lang="en-US" altLang="zh-CN" sz="1300" dirty="0">
              <a:solidFill>
                <a:srgbClr val="000000"/>
              </a:solidFill>
              <a:latin typeface="Calibri" panose="020F0502020204030204" pitchFamily="34" charset="0"/>
            </a:endParaRPr>
          </a:p>
        </p:txBody>
      </p:sp>
      <p:sp>
        <p:nvSpPr>
          <p:cNvPr id="4" name="灯片编号占位符 3"/>
          <p:cNvSpPr>
            <a:spLocks noGrp="1"/>
          </p:cNvSpPr>
          <p:nvPr>
            <p:ph type="sldNum" sz="quarter" idx="5"/>
          </p:nvPr>
        </p:nvSpPr>
        <p:spPr/>
        <p:txBody>
          <a:bodyPr/>
          <a:lstStyle/>
          <a:p>
            <a:fld id="{25B74506-9EF2-427C-81AB-3224FFD79F23}" type="slidenum">
              <a:rPr lang="zh-CN" altLang="en-US" smtClean="0"/>
              <a:t>64</a:t>
            </a:fld>
            <a:endParaRPr lang="zh-CN" altLang="en-US"/>
          </a:p>
        </p:txBody>
      </p:sp>
    </p:spTree>
    <p:extLst>
      <p:ext uri="{BB962C8B-B14F-4D97-AF65-F5344CB8AC3E}">
        <p14:creationId xmlns:p14="http://schemas.microsoft.com/office/powerpoint/2010/main" val="811185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65</a:t>
            </a:fld>
            <a:endParaRPr lang="zh-CN" altLang="en-US"/>
          </a:p>
        </p:txBody>
      </p:sp>
    </p:spTree>
    <p:extLst>
      <p:ext uri="{BB962C8B-B14F-4D97-AF65-F5344CB8AC3E}">
        <p14:creationId xmlns:p14="http://schemas.microsoft.com/office/powerpoint/2010/main" val="35262356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66</a:t>
            </a:fld>
            <a:endParaRPr lang="zh-CN" altLang="en-US"/>
          </a:p>
        </p:txBody>
      </p:sp>
    </p:spTree>
    <p:extLst>
      <p:ext uri="{BB962C8B-B14F-4D97-AF65-F5344CB8AC3E}">
        <p14:creationId xmlns:p14="http://schemas.microsoft.com/office/powerpoint/2010/main" val="3447901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endParaRPr lang="en-US" altLang="ja-JP" sz="1400" b="0" dirty="0">
              <a:latin typeface="SimSun" panose="02010600030101010101" pitchFamily="2" charset="-122"/>
              <a:ea typeface="SimSun" panose="02010600030101010101" pitchFamily="2" charset="-122"/>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67</a:t>
            </a:fld>
            <a:endParaRPr lang="zh-CN" altLang="en-US"/>
          </a:p>
        </p:txBody>
      </p:sp>
    </p:spTree>
    <p:extLst>
      <p:ext uri="{BB962C8B-B14F-4D97-AF65-F5344CB8AC3E}">
        <p14:creationId xmlns:p14="http://schemas.microsoft.com/office/powerpoint/2010/main" val="10943347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68</a:t>
            </a:fld>
            <a:endParaRPr lang="zh-CN" altLang="en-US"/>
          </a:p>
        </p:txBody>
      </p:sp>
    </p:spTree>
    <p:extLst>
      <p:ext uri="{BB962C8B-B14F-4D97-AF65-F5344CB8AC3E}">
        <p14:creationId xmlns:p14="http://schemas.microsoft.com/office/powerpoint/2010/main" val="34721290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69</a:t>
            </a:fld>
            <a:endParaRPr lang="zh-CN" altLang="en-US"/>
          </a:p>
        </p:txBody>
      </p:sp>
    </p:spTree>
    <p:extLst>
      <p:ext uri="{BB962C8B-B14F-4D97-AF65-F5344CB8AC3E}">
        <p14:creationId xmlns:p14="http://schemas.microsoft.com/office/powerpoint/2010/main" val="703301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70</a:t>
            </a:fld>
            <a:endParaRPr lang="zh-CN" altLang="en-US"/>
          </a:p>
        </p:txBody>
      </p:sp>
    </p:spTree>
    <p:extLst>
      <p:ext uri="{BB962C8B-B14F-4D97-AF65-F5344CB8AC3E}">
        <p14:creationId xmlns:p14="http://schemas.microsoft.com/office/powerpoint/2010/main" val="693444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71</a:t>
            </a:fld>
            <a:endParaRPr lang="zh-CN" altLang="en-US"/>
          </a:p>
        </p:txBody>
      </p:sp>
    </p:spTree>
    <p:extLst>
      <p:ext uri="{BB962C8B-B14F-4D97-AF65-F5344CB8AC3E}">
        <p14:creationId xmlns:p14="http://schemas.microsoft.com/office/powerpoint/2010/main" val="2770967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・アジャイル組織とは</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アジャイル組織、</a:t>
            </a:r>
            <a:r>
              <a:rPr lang="ja-JP" altLang="en-US" b="0" i="0" dirty="0">
                <a:solidFill>
                  <a:srgbClr val="000000"/>
                </a:solidFill>
                <a:effectLst/>
                <a:latin typeface="Arial" panose="020B0604020202020204" pitchFamily="34" charset="0"/>
              </a:rPr>
              <a:t>柔軟性や俊敏性の高い</a:t>
            </a:r>
            <a:r>
              <a:rPr lang="ja-JP" altLang="en-US" b="1" i="0" dirty="0">
                <a:solidFill>
                  <a:srgbClr val="000000"/>
                </a:solidFill>
                <a:effectLst/>
                <a:latin typeface="Arial" panose="020B0604020202020204" pitchFamily="34" charset="0"/>
              </a:rPr>
              <a:t>組織</a:t>
            </a:r>
            <a:r>
              <a:rPr lang="ja-JP" altLang="en-US" b="0" i="0" dirty="0">
                <a:solidFill>
                  <a:srgbClr val="000000"/>
                </a:solidFill>
                <a:effectLst/>
                <a:latin typeface="Arial" panose="020B0604020202020204" pitchFamily="34" charset="0"/>
              </a:rPr>
              <a:t>構造で、計画重視でなく、実行しながら改善を加えていく点に特徴があります。 改善を前提としているため意思決定のスピードが早く、そのためトップダウンでなく現場に一定の権限を与えます。</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・組織構成</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行政運営：厚生労働省、文部科学省など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社会課題：デジタル庁など</a:t>
            </a: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ja-JP"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b="0" i="0" dirty="0">
                <a:solidFill>
                  <a:srgbClr val="000000"/>
                </a:solidFill>
                <a:effectLst/>
                <a:latin typeface="Arial" panose="020B0604020202020204" pitchFamily="34" charset="0"/>
              </a:rPr>
              <a:t>参考資料：</a:t>
            </a:r>
            <a:endParaRPr lang="en-US" altLang="zh-CN" b="0" i="0" dirty="0">
              <a:solidFill>
                <a:srgbClr val="000000"/>
              </a:solidFill>
              <a:effectLst/>
              <a:latin typeface="Arial" panose="020B0604020202020204" pitchFamily="34" charset="0"/>
            </a:endParaRPr>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行政機構図　　　</a:t>
            </a:r>
            <a:r>
              <a:rPr lang="en-US" altLang="zh-CN" dirty="0"/>
              <a:t>https://www.cas.go.jp/jp/gaiyou/jimu/jinjikyoku/satei_01_05.html</a:t>
            </a:r>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73</a:t>
            </a:fld>
            <a:endParaRPr lang="zh-CN" altLang="en-US"/>
          </a:p>
        </p:txBody>
      </p:sp>
    </p:spTree>
    <p:extLst>
      <p:ext uri="{BB962C8B-B14F-4D97-AF65-F5344CB8AC3E}">
        <p14:creationId xmlns:p14="http://schemas.microsoft.com/office/powerpoint/2010/main" val="84773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6</a:t>
            </a:fld>
            <a:endParaRPr lang="zh-CN" altLang="en-US"/>
          </a:p>
        </p:txBody>
      </p:sp>
    </p:spTree>
    <p:extLst>
      <p:ext uri="{BB962C8B-B14F-4D97-AF65-F5344CB8AC3E}">
        <p14:creationId xmlns:p14="http://schemas.microsoft.com/office/powerpoint/2010/main" val="491328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75</a:t>
            </a:fld>
            <a:endParaRPr lang="zh-CN" altLang="en-US"/>
          </a:p>
        </p:txBody>
      </p:sp>
    </p:spTree>
    <p:extLst>
      <p:ext uri="{BB962C8B-B14F-4D97-AF65-F5344CB8AC3E}">
        <p14:creationId xmlns:p14="http://schemas.microsoft.com/office/powerpoint/2010/main" val="24146067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700" dirty="0"/>
              <a:t>参考：</a:t>
            </a:r>
            <a:r>
              <a:rPr lang="en-US" altLang="ja-JP" sz="1700" dirty="0"/>
              <a:t>Google</a:t>
            </a:r>
          </a:p>
          <a:p>
            <a:r>
              <a:rPr lang="en-US" altLang="ja-JP" sz="1700" dirty="0"/>
              <a:t>OKR</a:t>
            </a:r>
            <a:r>
              <a:rPr lang="ja-JP" altLang="en-US" sz="1700" dirty="0"/>
              <a:t>の</a:t>
            </a:r>
            <a:r>
              <a:rPr lang="zh-CN" altLang="en-US" sz="1700" dirty="0"/>
              <a:t>考</a:t>
            </a:r>
            <a:r>
              <a:rPr lang="ja-JP" altLang="en-US" sz="1700" dirty="0"/>
              <a:t>え</a:t>
            </a:r>
            <a:r>
              <a:rPr lang="zh-CN" altLang="en-US" sz="1700" dirty="0"/>
              <a:t>方</a:t>
            </a:r>
            <a:endParaRPr lang="en-US" altLang="ja-JP" sz="1700" dirty="0"/>
          </a:p>
          <a:p>
            <a:r>
              <a:rPr lang="en-US" altLang="ja-JP" sz="1300" dirty="0"/>
              <a:t>OKR</a:t>
            </a:r>
            <a:r>
              <a:rPr lang="ja-JP" altLang="en-US" sz="1300" dirty="0"/>
              <a:t>は、これまでのピラミッド型の組織と似ていて、トップの決めた方向性に末端の人材までが合わせる。</a:t>
            </a:r>
          </a:p>
          <a:p>
            <a:r>
              <a:rPr lang="ja-JP" altLang="en-US" sz="1300" dirty="0"/>
              <a:t>個人個人の「重要なこと」が明確になっていて、そこに向かって目標設定がされる。</a:t>
            </a:r>
          </a:p>
          <a:p>
            <a:r>
              <a:rPr lang="ja-JP" altLang="en-US" sz="1300" dirty="0"/>
              <a:t>そして、その前提で、個人は裁量を持ち、ある程度の自己判断が許されるという考え方です。</a:t>
            </a:r>
          </a:p>
          <a:p>
            <a:r>
              <a:rPr lang="ja-JP" altLang="en-US" sz="1300" dirty="0"/>
              <a:t>この考え方の場合、トップから末端まで、目標が明確に設定されるため、束になった時の力が大きく発揮されるというメリットがあります。</a:t>
            </a:r>
          </a:p>
          <a:p>
            <a:r>
              <a:rPr lang="ja-JP" altLang="en-US" sz="1300" dirty="0"/>
              <a:t>また、変化の激しい時代に対応するため、実践から評価までの期間を３ヶ月など短い期間で区切っていくことも特徴の一つです。</a:t>
            </a:r>
            <a:endParaRPr lang="en-US" altLang="ja-JP" sz="1300" dirty="0"/>
          </a:p>
          <a:p>
            <a:endParaRPr lang="ja-JP" altLang="en-US" sz="1300"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77</a:t>
            </a:fld>
            <a:endParaRPr lang="zh-CN" altLang="en-US"/>
          </a:p>
        </p:txBody>
      </p:sp>
    </p:spTree>
    <p:extLst>
      <p:ext uri="{BB962C8B-B14F-4D97-AF65-F5344CB8AC3E}">
        <p14:creationId xmlns:p14="http://schemas.microsoft.com/office/powerpoint/2010/main" val="39012817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p>
          <a:p>
            <a:endParaRPr lang="en-US" altLang="zh-CN"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78</a:t>
            </a:fld>
            <a:endParaRPr lang="zh-CN" altLang="en-US"/>
          </a:p>
        </p:txBody>
      </p:sp>
    </p:spTree>
    <p:extLst>
      <p:ext uri="{BB962C8B-B14F-4D97-AF65-F5344CB8AC3E}">
        <p14:creationId xmlns:p14="http://schemas.microsoft.com/office/powerpoint/2010/main" val="2784069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参考：</a:t>
            </a:r>
            <a:r>
              <a:rPr lang="en-US" altLang="ja-JP" dirty="0"/>
              <a:t>PMBOK</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79</a:t>
            </a:fld>
            <a:endParaRPr lang="zh-CN" altLang="en-US"/>
          </a:p>
        </p:txBody>
      </p:sp>
    </p:spTree>
    <p:extLst>
      <p:ext uri="{BB962C8B-B14F-4D97-AF65-F5344CB8AC3E}">
        <p14:creationId xmlns:p14="http://schemas.microsoft.com/office/powerpoint/2010/main" val="2724057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80</a:t>
            </a:fld>
            <a:endParaRPr lang="zh-CN" altLang="en-US"/>
          </a:p>
        </p:txBody>
      </p:sp>
    </p:spTree>
    <p:extLst>
      <p:ext uri="{BB962C8B-B14F-4D97-AF65-F5344CB8AC3E}">
        <p14:creationId xmlns:p14="http://schemas.microsoft.com/office/powerpoint/2010/main" val="5229576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個人業務最低目標は通常　前年度より　１０％アップです。理由：投資ファンド平均年収益１０％　</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課題：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平衡积分卡、综合评价得分公式设计</a:t>
            </a:r>
          </a:p>
        </p:txBody>
      </p:sp>
      <p:sp>
        <p:nvSpPr>
          <p:cNvPr id="4" name="灯片编号占位符 3"/>
          <p:cNvSpPr>
            <a:spLocks noGrp="1"/>
          </p:cNvSpPr>
          <p:nvPr>
            <p:ph type="sldNum" sz="quarter" idx="5"/>
          </p:nvPr>
        </p:nvSpPr>
        <p:spPr/>
        <p:txBody>
          <a:bodyPr/>
          <a:lstStyle/>
          <a:p>
            <a:fld id="{25B74506-9EF2-427C-81AB-3224FFD79F23}" type="slidenum">
              <a:rPr lang="zh-CN" altLang="en-US" smtClean="0"/>
              <a:t>81</a:t>
            </a:fld>
            <a:endParaRPr lang="zh-CN" altLang="en-US"/>
          </a:p>
        </p:txBody>
      </p:sp>
    </p:spTree>
    <p:extLst>
      <p:ext uri="{BB962C8B-B14F-4D97-AF65-F5344CB8AC3E}">
        <p14:creationId xmlns:p14="http://schemas.microsoft.com/office/powerpoint/2010/main" val="3429919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pPr defTabSz="990752">
              <a:defRPr/>
            </a:pPr>
            <a:endParaRPr lang="en-US" altLang="ja-JP" dirty="0"/>
          </a:p>
          <a:p>
            <a:pPr defTabSz="990752">
              <a:defRPr/>
            </a:pPr>
            <a:r>
              <a:rPr lang="en-US" altLang="ja-JP" dirty="0"/>
              <a:t>OKR</a:t>
            </a:r>
            <a:r>
              <a:rPr lang="ja-JP" altLang="en-US" dirty="0"/>
              <a:t>評価対応</a:t>
            </a:r>
            <a:endParaRPr lang="en-US" altLang="ja-JP" dirty="0"/>
          </a:p>
          <a:p>
            <a:pPr defTabSz="990752">
              <a:defRPr/>
            </a:pPr>
            <a:r>
              <a:rPr lang="zh-CN" altLang="en-US" dirty="0"/>
              <a:t>目标设定是可能达到的高度</a:t>
            </a:r>
            <a:endParaRPr lang="en-US" altLang="zh-CN" dirty="0"/>
          </a:p>
          <a:p>
            <a:pPr defTabSz="990752">
              <a:defRPr/>
            </a:pPr>
            <a:r>
              <a:rPr lang="zh-CN" altLang="en-US" dirty="0"/>
              <a:t>评价结果，与目标是否实现是没有任何关系，而是自我表现的综合评价，例如个人贡献、职业发展、协作关系等</a:t>
            </a:r>
            <a:endParaRPr lang="en-US" altLang="zh-CN" dirty="0"/>
          </a:p>
          <a:p>
            <a:r>
              <a:rPr lang="ja-JP" altLang="en-US" dirty="0"/>
              <a:t>給料の旧新転換</a:t>
            </a:r>
            <a:endParaRPr lang="en-US" altLang="ja-JP" dirty="0"/>
          </a:p>
          <a:p>
            <a:r>
              <a:rPr lang="ja-JP" altLang="en-US" dirty="0"/>
              <a:t>６０％以上の職員は　新制度になったの場合　全職員は　新制度を実施することだ</a:t>
            </a:r>
            <a:endParaRPr lang="en-US" altLang="ja-JP" dirty="0"/>
          </a:p>
          <a:p>
            <a:r>
              <a:rPr lang="ja-JP" altLang="en-US" dirty="0"/>
              <a:t>旧制度は業績賞与、決算賞与がない。</a:t>
            </a:r>
            <a:endParaRPr lang="en-US" altLang="ja-JP" dirty="0"/>
          </a:p>
          <a:p>
            <a:r>
              <a:rPr lang="ja-JP" altLang="en-US" dirty="0"/>
              <a:t>新制度の月基本給＝旧制度の月基本給／１４</a:t>
            </a:r>
            <a:endParaRPr lang="en-US" altLang="ja-JP" dirty="0"/>
          </a:p>
          <a:p>
            <a:r>
              <a:rPr lang="ja-JP" altLang="en-US" dirty="0"/>
              <a:t>今まで在籍の職員は自己選択します。但し　一回選択だけだ</a:t>
            </a:r>
            <a:endParaRPr lang="en-US" altLang="ja-JP" dirty="0"/>
          </a:p>
          <a:p>
            <a:endParaRPr lang="en-US" altLang="zh-CN" dirty="0"/>
          </a:p>
          <a:p>
            <a:r>
              <a:rPr lang="ja-JP" altLang="en-US" dirty="0"/>
              <a:t>例外：待機職員は　自動転換することだ。</a:t>
            </a:r>
            <a:endParaRPr lang="en-US" altLang="ja-JP" dirty="0"/>
          </a:p>
          <a:p>
            <a:r>
              <a:rPr lang="ja-JP" altLang="en-US" dirty="0"/>
              <a:t>作業がない待機給料は　新制度の６０％を支給する。</a:t>
            </a:r>
            <a:endParaRPr lang="en-US" altLang="ja-JP" dirty="0"/>
          </a:p>
          <a:p>
            <a:r>
              <a:rPr lang="ja-JP" altLang="en-US" dirty="0"/>
              <a:t>コミュニティーリーダーにより作業を参画し、作業量により　給料を精算する。</a:t>
            </a:r>
            <a:endParaRPr lang="en-US" altLang="ja-JP" dirty="0"/>
          </a:p>
          <a:p>
            <a:r>
              <a:rPr lang="ja-JP" altLang="en-US" dirty="0"/>
              <a:t>割合を削除する</a:t>
            </a:r>
            <a:r>
              <a:rPr lang="zh-CN" altLang="en-US" dirty="0"/>
              <a:t>理由：评价的目的是促进员工理解公司的业务，提高积极性与创新精神，评价仅体现个人进步，不做横向与纵向比较。</a:t>
            </a:r>
            <a:endParaRPr lang="en-US" altLang="zh-CN" dirty="0"/>
          </a:p>
          <a:p>
            <a:endParaRPr lang="en-US" altLang="ja-JP"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82</a:t>
            </a:fld>
            <a:endParaRPr lang="zh-CN" altLang="en-US"/>
          </a:p>
        </p:txBody>
      </p:sp>
    </p:spTree>
    <p:extLst>
      <p:ext uri="{BB962C8B-B14F-4D97-AF65-F5344CB8AC3E}">
        <p14:creationId xmlns:p14="http://schemas.microsoft.com/office/powerpoint/2010/main" val="3721531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83</a:t>
            </a:fld>
            <a:endParaRPr lang="zh-CN" altLang="en-US"/>
          </a:p>
        </p:txBody>
      </p:sp>
    </p:spTree>
    <p:extLst>
      <p:ext uri="{BB962C8B-B14F-4D97-AF65-F5344CB8AC3E}">
        <p14:creationId xmlns:p14="http://schemas.microsoft.com/office/powerpoint/2010/main" val="30890738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sz="1300" dirty="0"/>
              <a:t>参考：</a:t>
            </a:r>
            <a:r>
              <a:rPr lang="en-US" altLang="ja-JP" sz="1300" dirty="0"/>
              <a:t>Google</a:t>
            </a:r>
            <a:r>
              <a:rPr lang="ja-JP" altLang="en-US" sz="1300" dirty="0"/>
              <a:t>、</a:t>
            </a:r>
            <a:r>
              <a:rPr lang="en-US" altLang="ja-JP" dirty="0"/>
              <a:t>Netflix</a:t>
            </a: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84</a:t>
            </a:fld>
            <a:endParaRPr lang="zh-CN" altLang="en-US"/>
          </a:p>
        </p:txBody>
      </p:sp>
    </p:spTree>
    <p:extLst>
      <p:ext uri="{BB962C8B-B14F-4D97-AF65-F5344CB8AC3E}">
        <p14:creationId xmlns:p14="http://schemas.microsoft.com/office/powerpoint/2010/main" val="1678526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86</a:t>
            </a:fld>
            <a:endParaRPr lang="zh-CN" altLang="en-US"/>
          </a:p>
        </p:txBody>
      </p:sp>
    </p:spTree>
    <p:extLst>
      <p:ext uri="{BB962C8B-B14F-4D97-AF65-F5344CB8AC3E}">
        <p14:creationId xmlns:p14="http://schemas.microsoft.com/office/powerpoint/2010/main" val="2287689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a:t>
            </a:fld>
            <a:endParaRPr lang="zh-CN" altLang="en-US"/>
          </a:p>
        </p:txBody>
      </p:sp>
    </p:spTree>
    <p:extLst>
      <p:ext uri="{BB962C8B-B14F-4D97-AF65-F5344CB8AC3E}">
        <p14:creationId xmlns:p14="http://schemas.microsoft.com/office/powerpoint/2010/main" val="4190431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87</a:t>
            </a:fld>
            <a:endParaRPr lang="zh-CN" altLang="en-US"/>
          </a:p>
        </p:txBody>
      </p:sp>
    </p:spTree>
    <p:extLst>
      <p:ext uri="{BB962C8B-B14F-4D97-AF65-F5344CB8AC3E}">
        <p14:creationId xmlns:p14="http://schemas.microsoft.com/office/powerpoint/2010/main" val="25209287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89</a:t>
            </a:fld>
            <a:endParaRPr lang="zh-CN" altLang="en-US"/>
          </a:p>
        </p:txBody>
      </p:sp>
    </p:spTree>
    <p:extLst>
      <p:ext uri="{BB962C8B-B14F-4D97-AF65-F5344CB8AC3E}">
        <p14:creationId xmlns:p14="http://schemas.microsoft.com/office/powerpoint/2010/main" val="22526926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r>
              <a:rPr lang="ja-JP" altLang="en-US" sz="1400" b="0" dirty="0">
                <a:latin typeface="SimSun" panose="02010600030101010101" pitchFamily="2" charset="-122"/>
                <a:ea typeface="SimSun" panose="02010600030101010101" pitchFamily="2" charset="-122"/>
              </a:rPr>
              <a:t>： </a:t>
            </a:r>
            <a:r>
              <a:rPr lang="ja-JP" altLang="en-US" dirty="0"/>
              <a:t>人工知能人材育成プラン</a:t>
            </a: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90</a:t>
            </a:fld>
            <a:endParaRPr lang="zh-CN" altLang="en-US"/>
          </a:p>
        </p:txBody>
      </p:sp>
    </p:spTree>
    <p:extLst>
      <p:ext uri="{BB962C8B-B14F-4D97-AF65-F5344CB8AC3E}">
        <p14:creationId xmlns:p14="http://schemas.microsoft.com/office/powerpoint/2010/main" val="26990759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dirty="0"/>
          </a:p>
          <a:p>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92</a:t>
            </a:fld>
            <a:endParaRPr lang="zh-CN" altLang="en-US"/>
          </a:p>
        </p:txBody>
      </p:sp>
    </p:spTree>
    <p:extLst>
      <p:ext uri="{BB962C8B-B14F-4D97-AF65-F5344CB8AC3E}">
        <p14:creationId xmlns:p14="http://schemas.microsoft.com/office/powerpoint/2010/main" val="2875336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dirty="0"/>
              <a:t>業務は仮想です！！</a:t>
            </a:r>
            <a:endParaRPr lang="en-US" altLang="ja-JP" dirty="0"/>
          </a:p>
          <a:p>
            <a:pPr marL="0" marR="0" lvl="0" indent="0" algn="l" defTabSz="990752"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93</a:t>
            </a:fld>
            <a:endParaRPr lang="zh-CN" altLang="en-US"/>
          </a:p>
        </p:txBody>
      </p:sp>
    </p:spTree>
    <p:extLst>
      <p:ext uri="{BB962C8B-B14F-4D97-AF65-F5344CB8AC3E}">
        <p14:creationId xmlns:p14="http://schemas.microsoft.com/office/powerpoint/2010/main" val="325840110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90752">
              <a:defRPr/>
            </a:pPr>
            <a:r>
              <a:rPr lang="ja-JP" altLang="en-US" dirty="0"/>
              <a:t>フレックスタイム制</a:t>
            </a:r>
            <a:endParaRPr lang="zh-CN" altLang="en-US" dirty="0"/>
          </a:p>
          <a:p>
            <a:r>
              <a:rPr lang="ja-JP" altLang="en-US" dirty="0"/>
              <a:t>コアタイム：１０：００～１５：００</a:t>
            </a:r>
            <a:endParaRPr lang="en-US" altLang="ja-JP" dirty="0"/>
          </a:p>
          <a:p>
            <a:r>
              <a:rPr lang="en-US" altLang="ja-JP" dirty="0"/>
              <a:t>OKR</a:t>
            </a:r>
            <a:r>
              <a:rPr lang="ja-JP" altLang="en-US" dirty="0"/>
              <a:t>の週間記録＆評価があるなので　朝会はプロジェクトによりきめる</a:t>
            </a:r>
            <a:endParaRPr lang="en-US" altLang="ja-JP" dirty="0"/>
          </a:p>
          <a:p>
            <a:endParaRPr lang="en-US" altLang="ja-JP" dirty="0"/>
          </a:p>
          <a:p>
            <a:r>
              <a:rPr lang="ja-JP" altLang="en-US" dirty="0"/>
              <a:t>就業規則は　関連内容を更新すること</a:t>
            </a:r>
            <a:endParaRPr lang="en-US" altLang="ja-JP" dirty="0"/>
          </a:p>
          <a:p>
            <a:r>
              <a:rPr lang="en-US" altLang="ja-JP" dirty="0"/>
              <a:t>OKR</a:t>
            </a:r>
            <a:r>
              <a:rPr lang="ja-JP" altLang="en-US" dirty="0"/>
              <a:t>評価対応</a:t>
            </a:r>
            <a:endParaRPr lang="en-US" altLang="ja-JP" dirty="0"/>
          </a:p>
          <a:p>
            <a:endParaRPr lang="en-US" altLang="ja-JP" dirty="0"/>
          </a:p>
          <a:p>
            <a:r>
              <a:rPr lang="ja-JP" altLang="en-US" dirty="0"/>
              <a:t>固定残業代から　専門業務型裁量労働制</a:t>
            </a:r>
            <a:endParaRPr lang="en-US" altLang="ja-JP" dirty="0"/>
          </a:p>
          <a:p>
            <a:r>
              <a:rPr lang="ja-JP" altLang="en-US" dirty="0"/>
              <a:t>労働基準法３８条３</a:t>
            </a:r>
            <a:endParaRPr lang="en-US" altLang="ja-JP" dirty="0"/>
          </a:p>
          <a:p>
            <a:endParaRPr lang="en-US" altLang="zh-CN" dirty="0"/>
          </a:p>
          <a:p>
            <a:pPr defTabSz="990752">
              <a:defRPr/>
            </a:pPr>
            <a:r>
              <a:rPr lang="ja-JP" altLang="en-US" dirty="0"/>
              <a:t>高度プロフェッショナル制度</a:t>
            </a:r>
            <a:endParaRPr lang="en-US" altLang="ja-JP" dirty="0"/>
          </a:p>
          <a:p>
            <a:pPr defTabSz="990752">
              <a:defRPr/>
            </a:pPr>
            <a:r>
              <a:rPr lang="ja-JP" altLang="en-US" dirty="0"/>
              <a:t>労働基準法４１条２</a:t>
            </a:r>
            <a:endParaRPr lang="en-US" altLang="ja-JP" dirty="0"/>
          </a:p>
          <a:p>
            <a:pPr defTabSz="990752">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94</a:t>
            </a:fld>
            <a:endParaRPr lang="zh-CN" altLang="en-US"/>
          </a:p>
        </p:txBody>
      </p:sp>
    </p:spTree>
    <p:extLst>
      <p:ext uri="{BB962C8B-B14F-4D97-AF65-F5344CB8AC3E}">
        <p14:creationId xmlns:p14="http://schemas.microsoft.com/office/powerpoint/2010/main" val="28924074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b="0" i="0" dirty="0">
              <a:solidFill>
                <a:srgbClr val="4E4E4E"/>
              </a:solidFill>
              <a:effectLst/>
              <a:latin typeface="Segoe UI" panose="020B0502040204020203" pitchFamily="34" charset="0"/>
            </a:endParaRPr>
          </a:p>
          <a:p>
            <a:r>
              <a:rPr lang="ja-JP" altLang="en-US" b="0" i="0" dirty="0">
                <a:solidFill>
                  <a:srgbClr val="4E4E4E"/>
                </a:solidFill>
                <a:effectLst/>
                <a:latin typeface="Segoe UI" panose="020B0502040204020203" pitchFamily="34" charset="0"/>
              </a:rPr>
              <a:t>ラオス </a:t>
            </a:r>
            <a:r>
              <a:rPr lang="zh-CN" altLang="en-US" b="0" i="0" dirty="0">
                <a:solidFill>
                  <a:srgbClr val="4E4E4E"/>
                </a:solidFill>
                <a:effectLst/>
                <a:latin typeface="Segoe UI" panose="020B0502040204020203" pitchFamily="34" charset="0"/>
              </a:rPr>
              <a:t>（</a:t>
            </a:r>
            <a:r>
              <a:rPr lang="ja-JP" altLang="en-US" b="0" i="0" dirty="0">
                <a:solidFill>
                  <a:srgbClr val="4E4E4E"/>
                </a:solidFill>
                <a:effectLst/>
                <a:latin typeface="Segoe UI" panose="020B0502040204020203" pitchFamily="34" charset="0"/>
              </a:rPr>
              <a:t>追加理由：</a:t>
            </a:r>
            <a:r>
              <a:rPr lang="zh-CN" altLang="en-US" b="0" i="0" dirty="0">
                <a:solidFill>
                  <a:srgbClr val="4E4E4E"/>
                </a:solidFill>
                <a:effectLst/>
                <a:latin typeface="Segoe UI" panose="020B0502040204020203" pitchFamily="34" charset="0"/>
              </a:rPr>
              <a:t>中老铁路正式开通）</a:t>
            </a:r>
            <a:endParaRPr lang="en-US" altLang="zh-CN" b="0" i="0" dirty="0">
              <a:solidFill>
                <a:srgbClr val="4E4E4E"/>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95</a:t>
            </a:fld>
            <a:endParaRPr lang="zh-CN" altLang="en-US"/>
          </a:p>
        </p:txBody>
      </p:sp>
    </p:spTree>
    <p:extLst>
      <p:ext uri="{BB962C8B-B14F-4D97-AF65-F5344CB8AC3E}">
        <p14:creationId xmlns:p14="http://schemas.microsoft.com/office/powerpoint/2010/main" val="8039682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96</a:t>
            </a:fld>
            <a:endParaRPr lang="zh-CN" altLang="en-US"/>
          </a:p>
        </p:txBody>
      </p:sp>
    </p:spTree>
    <p:extLst>
      <p:ext uri="{BB962C8B-B14F-4D97-AF65-F5344CB8AC3E}">
        <p14:creationId xmlns:p14="http://schemas.microsoft.com/office/powerpoint/2010/main" val="28629005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B74506-9EF2-427C-81AB-3224FFD79F23}" type="slidenum">
              <a:rPr lang="zh-CN" altLang="en-US" smtClean="0"/>
              <a:t>101</a:t>
            </a:fld>
            <a:endParaRPr lang="zh-CN" altLang="en-US"/>
          </a:p>
        </p:txBody>
      </p:sp>
    </p:spTree>
    <p:extLst>
      <p:ext uri="{BB962C8B-B14F-4D97-AF65-F5344CB8AC3E}">
        <p14:creationId xmlns:p14="http://schemas.microsoft.com/office/powerpoint/2010/main" val="13591309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103</a:t>
            </a:fld>
            <a:endParaRPr lang="zh-CN" altLang="en-US"/>
          </a:p>
        </p:txBody>
      </p:sp>
    </p:spTree>
    <p:extLst>
      <p:ext uri="{BB962C8B-B14F-4D97-AF65-F5344CB8AC3E}">
        <p14:creationId xmlns:p14="http://schemas.microsoft.com/office/powerpoint/2010/main" val="391524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16</a:t>
            </a:fld>
            <a:endParaRPr lang="zh-CN" altLang="en-US"/>
          </a:p>
        </p:txBody>
      </p:sp>
    </p:spTree>
    <p:extLst>
      <p:ext uri="{BB962C8B-B14F-4D97-AF65-F5344CB8AC3E}">
        <p14:creationId xmlns:p14="http://schemas.microsoft.com/office/powerpoint/2010/main" val="218351355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104</a:t>
            </a:fld>
            <a:endParaRPr lang="zh-CN" altLang="en-US"/>
          </a:p>
        </p:txBody>
      </p:sp>
    </p:spTree>
    <p:extLst>
      <p:ext uri="{BB962C8B-B14F-4D97-AF65-F5344CB8AC3E}">
        <p14:creationId xmlns:p14="http://schemas.microsoft.com/office/powerpoint/2010/main" val="28622283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105</a:t>
            </a:fld>
            <a:endParaRPr lang="zh-CN" altLang="en-US"/>
          </a:p>
        </p:txBody>
      </p:sp>
    </p:spTree>
    <p:extLst>
      <p:ext uri="{BB962C8B-B14F-4D97-AF65-F5344CB8AC3E}">
        <p14:creationId xmlns:p14="http://schemas.microsoft.com/office/powerpoint/2010/main" val="2816592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106</a:t>
            </a:fld>
            <a:endParaRPr lang="zh-CN" altLang="en-US"/>
          </a:p>
        </p:txBody>
      </p:sp>
    </p:spTree>
    <p:extLst>
      <p:ext uri="{BB962C8B-B14F-4D97-AF65-F5344CB8AC3E}">
        <p14:creationId xmlns:p14="http://schemas.microsoft.com/office/powerpoint/2010/main" val="9786574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107</a:t>
            </a:fld>
            <a:endParaRPr lang="zh-CN" altLang="en-US"/>
          </a:p>
        </p:txBody>
      </p:sp>
    </p:spTree>
    <p:extLst>
      <p:ext uri="{BB962C8B-B14F-4D97-AF65-F5344CB8AC3E}">
        <p14:creationId xmlns:p14="http://schemas.microsoft.com/office/powerpoint/2010/main" val="115912020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111</a:t>
            </a:fld>
            <a:endParaRPr lang="zh-CN" altLang="en-US"/>
          </a:p>
        </p:txBody>
      </p:sp>
    </p:spTree>
    <p:extLst>
      <p:ext uri="{BB962C8B-B14F-4D97-AF65-F5344CB8AC3E}">
        <p14:creationId xmlns:p14="http://schemas.microsoft.com/office/powerpoint/2010/main" val="319194457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参考：</a:t>
            </a:r>
            <a:r>
              <a:rPr lang="en-US" altLang="ja-JP" dirty="0"/>
              <a:t>Google</a:t>
            </a:r>
            <a:r>
              <a:rPr lang="ja-JP" altLang="en-US" dirty="0"/>
              <a:t>、</a:t>
            </a:r>
            <a:r>
              <a:rPr lang="en-US" altLang="ja-JP" dirty="0"/>
              <a:t>IBM</a:t>
            </a:r>
          </a:p>
          <a:p>
            <a:endParaRPr lang="en-US" altLang="zh-CN" dirty="0"/>
          </a:p>
          <a:p>
            <a:r>
              <a:rPr lang="en-US" altLang="zh-CN" dirty="0"/>
              <a:t>GIGA</a:t>
            </a:r>
            <a:r>
              <a:rPr lang="ja-JP" altLang="en-US" dirty="0"/>
              <a:t>スクール</a:t>
            </a:r>
            <a:r>
              <a:rPr lang="en-US" altLang="ja-JP" dirty="0"/>
              <a:t>ICT</a:t>
            </a:r>
            <a:r>
              <a:rPr lang="ja-JP" altLang="en-US" dirty="0"/>
              <a:t>支援</a:t>
            </a:r>
            <a:endParaRPr lang="en-US" altLang="ja-JP" dirty="0"/>
          </a:p>
          <a:p>
            <a:r>
              <a:rPr lang="ja-JP" altLang="en-US" dirty="0"/>
              <a:t>インフラ保守（</a:t>
            </a:r>
            <a:r>
              <a:rPr lang="en-US" altLang="ja-JP" dirty="0"/>
              <a:t>IT</a:t>
            </a:r>
            <a:r>
              <a:rPr lang="ja-JP" altLang="en-US" dirty="0"/>
              <a:t>機器も含め）</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112</a:t>
            </a:fld>
            <a:endParaRPr lang="zh-CN" altLang="en-US"/>
          </a:p>
        </p:txBody>
      </p:sp>
    </p:spTree>
    <p:extLst>
      <p:ext uri="{BB962C8B-B14F-4D97-AF65-F5344CB8AC3E}">
        <p14:creationId xmlns:p14="http://schemas.microsoft.com/office/powerpoint/2010/main" val="36417669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113</a:t>
            </a:fld>
            <a:endParaRPr lang="zh-CN" altLang="en-US"/>
          </a:p>
        </p:txBody>
      </p:sp>
    </p:spTree>
    <p:extLst>
      <p:ext uri="{BB962C8B-B14F-4D97-AF65-F5344CB8AC3E}">
        <p14:creationId xmlns:p14="http://schemas.microsoft.com/office/powerpoint/2010/main" val="20608549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114</a:t>
            </a:fld>
            <a:endParaRPr lang="zh-CN" altLang="en-US"/>
          </a:p>
        </p:txBody>
      </p:sp>
    </p:spTree>
    <p:extLst>
      <p:ext uri="{BB962C8B-B14F-4D97-AF65-F5344CB8AC3E}">
        <p14:creationId xmlns:p14="http://schemas.microsoft.com/office/powerpoint/2010/main" val="117639634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115</a:t>
            </a:fld>
            <a:endParaRPr lang="zh-CN" altLang="en-US"/>
          </a:p>
        </p:txBody>
      </p:sp>
    </p:spTree>
    <p:extLst>
      <p:ext uri="{BB962C8B-B14F-4D97-AF65-F5344CB8AC3E}">
        <p14:creationId xmlns:p14="http://schemas.microsoft.com/office/powerpoint/2010/main" val="65965060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116</a:t>
            </a:fld>
            <a:endParaRPr lang="zh-CN" altLang="en-US"/>
          </a:p>
        </p:txBody>
      </p:sp>
    </p:spTree>
    <p:extLst>
      <p:ext uri="{BB962C8B-B14F-4D97-AF65-F5344CB8AC3E}">
        <p14:creationId xmlns:p14="http://schemas.microsoft.com/office/powerpoint/2010/main" val="2521094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ja-JP" altLang="en-US" dirty="0"/>
              <a:t>参考：</a:t>
            </a:r>
            <a:endParaRPr lang="en-US" altLang="ja-JP" dirty="0"/>
          </a:p>
          <a:p>
            <a:r>
              <a:rPr lang="ja-JP" altLang="en-US" dirty="0"/>
              <a:t>国　　　　入学率</a:t>
            </a:r>
            <a:endParaRPr lang="en-US" altLang="zh-CN" dirty="0"/>
          </a:p>
          <a:p>
            <a:r>
              <a:rPr lang="zh-CN" altLang="en-US" b="0" i="0" dirty="0">
                <a:solidFill>
                  <a:srgbClr val="333333"/>
                </a:solidFill>
                <a:effectLst/>
                <a:latin typeface="Helvetica Neue"/>
              </a:rPr>
              <a:t>希腊</a:t>
            </a:r>
            <a:r>
              <a:rPr lang="ja-JP" altLang="en-US" b="0" i="0" dirty="0">
                <a:solidFill>
                  <a:srgbClr val="333333"/>
                </a:solidFill>
                <a:effectLst/>
                <a:latin typeface="Helvetica Neue"/>
              </a:rPr>
              <a:t>　　　１１０％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土耳其</a:t>
            </a:r>
            <a:r>
              <a:rPr lang="ja-JP" altLang="en-US" b="0" i="0" dirty="0">
                <a:solidFill>
                  <a:srgbClr val="333333"/>
                </a:solidFill>
                <a:effectLst/>
                <a:latin typeface="Helvetica Neue"/>
              </a:rPr>
              <a:t>　　　９５％</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韩国</a:t>
            </a:r>
            <a:r>
              <a:rPr lang="ja-JP" altLang="en-US" b="0" i="0" dirty="0">
                <a:solidFill>
                  <a:srgbClr val="333333"/>
                </a:solidFill>
                <a:effectLst/>
                <a:latin typeface="Helvetica Neue"/>
              </a:rPr>
              <a:t>　　　　９３％</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格拉纳达</a:t>
            </a:r>
            <a:r>
              <a:rPr lang="ja-JP" altLang="en-US" b="0" i="0" dirty="0">
                <a:solidFill>
                  <a:srgbClr val="333333"/>
                </a:solidFill>
                <a:effectLst/>
                <a:latin typeface="Helvetica Neue"/>
              </a:rPr>
              <a:t>　　９１％</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澳大利亚</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西班牙</a:t>
            </a:r>
            <a:r>
              <a:rPr lang="ja-JP" altLang="en-US" b="0" i="0" dirty="0">
                <a:solidFill>
                  <a:srgbClr val="333333"/>
                </a:solidFill>
                <a:effectLst/>
                <a:latin typeface="Helvetica Neue"/>
              </a:rPr>
              <a:t>　　　９０％</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智利</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白俄罗斯</a:t>
            </a:r>
            <a:r>
              <a:rPr lang="ja-JP" altLang="en-US" b="0" i="0" dirty="0">
                <a:solidFill>
                  <a:srgbClr val="333333"/>
                </a:solidFill>
                <a:effectLst/>
                <a:latin typeface="Helvetica Neue"/>
              </a:rPr>
              <a:t>　　８８％</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芬兰</a:t>
            </a:r>
            <a:r>
              <a:rPr lang="ja-JP" altLang="en-US" b="0" i="0" dirty="0">
                <a:solidFill>
                  <a:srgbClr val="333333"/>
                </a:solidFill>
                <a:effectLst/>
                <a:latin typeface="Helvetica Neue"/>
              </a:rPr>
              <a:t>　　　　８７％</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美国</a:t>
            </a:r>
            <a:r>
              <a:rPr lang="ja-JP" altLang="en-US" b="0" i="0" dirty="0">
                <a:solidFill>
                  <a:srgbClr val="333333"/>
                </a:solidFill>
                <a:effectLst/>
                <a:latin typeface="Helvetica Neue"/>
              </a:rPr>
              <a:t>　　　　８６％</a:t>
            </a:r>
            <a:endParaRPr lang="en-US" altLang="zh-CN" b="0" i="0" dirty="0">
              <a:solidFill>
                <a:srgbClr val="333333"/>
              </a:solidFill>
              <a:effectLst/>
              <a:latin typeface="Helvetica Neue"/>
            </a:endParaRPr>
          </a:p>
          <a:p>
            <a:r>
              <a:rPr lang="zh-CN" altLang="en-US" b="0" i="0" dirty="0">
                <a:solidFill>
                  <a:srgbClr val="333333"/>
                </a:solidFill>
                <a:effectLst/>
                <a:latin typeface="Helvetica Neue"/>
              </a:rPr>
              <a:t>波多黎各   ８４％</a:t>
            </a:r>
          </a:p>
          <a:p>
            <a:r>
              <a:rPr lang="zh-CN" altLang="en-US" b="0" i="0" dirty="0">
                <a:solidFill>
                  <a:srgbClr val="333333"/>
                </a:solidFill>
                <a:effectLst/>
                <a:latin typeface="Helvetica Neue"/>
              </a:rPr>
              <a:t>新西兰　　８４％</a:t>
            </a:r>
          </a:p>
          <a:p>
            <a:r>
              <a:rPr lang="zh-CN" altLang="en-US" b="0" i="0" dirty="0">
                <a:solidFill>
                  <a:srgbClr val="333333"/>
                </a:solidFill>
                <a:effectLst/>
                <a:latin typeface="Helvetica Neue"/>
              </a:rPr>
              <a:t>爱尔兰　　８４％</a:t>
            </a:r>
          </a:p>
          <a:p>
            <a:r>
              <a:rPr lang="zh-CN" altLang="en-US" b="0" i="0" dirty="0">
                <a:solidFill>
                  <a:srgbClr val="333333"/>
                </a:solidFill>
                <a:effectLst/>
                <a:latin typeface="Helvetica Neue"/>
              </a:rPr>
              <a:t>斯洛文尼亚　８３％</a:t>
            </a:r>
          </a:p>
          <a:p>
            <a:r>
              <a:rPr lang="zh-CN" altLang="en-US" b="0" i="0" dirty="0">
                <a:solidFill>
                  <a:srgbClr val="333333"/>
                </a:solidFill>
                <a:effectLst/>
                <a:latin typeface="Helvetica Neue"/>
              </a:rPr>
              <a:t>阿根廷　　８３％</a:t>
            </a:r>
          </a:p>
          <a:p>
            <a:r>
              <a:rPr lang="zh-CN" altLang="en-US" b="0" i="0" dirty="0">
                <a:solidFill>
                  <a:srgbClr val="333333"/>
                </a:solidFill>
                <a:effectLst/>
                <a:latin typeface="Helvetica Neue"/>
              </a:rPr>
              <a:t>丹麦　　８３％</a:t>
            </a:r>
          </a:p>
          <a:p>
            <a:r>
              <a:rPr lang="zh-CN" altLang="en-US" b="0" i="0" dirty="0">
                <a:solidFill>
                  <a:srgbClr val="333333"/>
                </a:solidFill>
                <a:effectLst/>
                <a:latin typeface="Helvetica Neue"/>
              </a:rPr>
              <a:t>乌克兰　　８２％</a:t>
            </a:r>
          </a:p>
          <a:p>
            <a:r>
              <a:rPr lang="zh-CN" altLang="en-US" b="0" i="0" dirty="0">
                <a:solidFill>
                  <a:srgbClr val="333333"/>
                </a:solidFill>
                <a:effectLst/>
                <a:latin typeface="Helvetica Neue"/>
              </a:rPr>
              <a:t>奥地利　　８２％</a:t>
            </a:r>
          </a:p>
          <a:p>
            <a:r>
              <a:rPr lang="zh-CN" altLang="en-US" b="0" i="0" dirty="0">
                <a:solidFill>
                  <a:srgbClr val="333333"/>
                </a:solidFill>
                <a:effectLst/>
                <a:latin typeface="Helvetica Neue"/>
              </a:rPr>
              <a:t>冰岛　　８１％</a:t>
            </a:r>
          </a:p>
          <a:p>
            <a:r>
              <a:rPr lang="zh-CN" altLang="en-US" b="0" i="0" dirty="0">
                <a:solidFill>
                  <a:srgbClr val="333333"/>
                </a:solidFill>
                <a:effectLst/>
                <a:latin typeface="Helvetica Neue"/>
              </a:rPr>
              <a:t>俄罗斯　　８０％</a:t>
            </a:r>
          </a:p>
          <a:p>
            <a:r>
              <a:rPr lang="zh-CN" altLang="en-US" b="0" i="0" dirty="0">
                <a:solidFill>
                  <a:srgbClr val="333333"/>
                </a:solidFill>
                <a:effectLst/>
                <a:latin typeface="Helvetica Neue"/>
              </a:rPr>
              <a:t>圣基茨和尼维斯　　８０％</a:t>
            </a:r>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20</a:t>
            </a:fld>
            <a:endParaRPr lang="zh-CN" altLang="en-US"/>
          </a:p>
        </p:txBody>
      </p:sp>
    </p:spTree>
    <p:extLst>
      <p:ext uri="{BB962C8B-B14F-4D97-AF65-F5344CB8AC3E}">
        <p14:creationId xmlns:p14="http://schemas.microsoft.com/office/powerpoint/2010/main" val="20535784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117</a:t>
            </a:fld>
            <a:endParaRPr lang="zh-CN" altLang="en-US"/>
          </a:p>
        </p:txBody>
      </p:sp>
    </p:spTree>
    <p:extLst>
      <p:ext uri="{BB962C8B-B14F-4D97-AF65-F5344CB8AC3E}">
        <p14:creationId xmlns:p14="http://schemas.microsoft.com/office/powerpoint/2010/main" val="42728348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ヘッドハンティングとは外部で活躍している優秀な人材を自社に引き入れる人材採用のこと。</a:t>
            </a:r>
          </a:p>
          <a:p>
            <a:r>
              <a:rPr lang="ja-JP" altLang="en-US" dirty="0"/>
              <a:t>たとえば、経営幹部、管理職、将来の幹部候補生、エンジニア、トップセールスマンといった、会社の経営を担う人材や専門スキルを持つ人材をスカウトし、自社に引き入れます。アスリートやタレントがスカウトされるような仕組みをイメージすると分かりやすいかもしれません。</a:t>
            </a:r>
          </a:p>
          <a:p>
            <a:r>
              <a:rPr lang="ja-JP" altLang="en-US" dirty="0"/>
              <a:t>（</a:t>
            </a:r>
            <a:r>
              <a:rPr lang="zh-CN" altLang="en-US" dirty="0"/>
              <a:t>同业调查：业务模式、系统、服务品质，中国、日本、韩国、越南、老挝</a:t>
            </a:r>
            <a:r>
              <a:rPr lang="ja-JP" altLang="en-US" dirty="0"/>
              <a:t>）</a:t>
            </a:r>
            <a:endParaRPr lang="en-US" altLang="ja-JP"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119</a:t>
            </a:fld>
            <a:endParaRPr lang="zh-CN" altLang="en-US"/>
          </a:p>
        </p:txBody>
      </p:sp>
    </p:spTree>
    <p:extLst>
      <p:ext uri="{BB962C8B-B14F-4D97-AF65-F5344CB8AC3E}">
        <p14:creationId xmlns:p14="http://schemas.microsoft.com/office/powerpoint/2010/main" val="10221096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知识图谱</a:t>
            </a:r>
          </a:p>
        </p:txBody>
      </p:sp>
      <p:sp>
        <p:nvSpPr>
          <p:cNvPr id="4" name="页眉占位符 3"/>
          <p:cNvSpPr>
            <a:spLocks noGrp="1"/>
          </p:cNvSpPr>
          <p:nvPr>
            <p:ph type="hdr" sz="quarter"/>
          </p:nvPr>
        </p:nvSpPr>
        <p:spPr/>
        <p:txBody>
          <a:bodyPr/>
          <a:lstStyle/>
          <a:p>
            <a:pPr>
              <a:defRPr/>
            </a:pPr>
            <a:r>
              <a:rPr lang="zh-CN" altLang="en-US"/>
              <a:t>基于人工智能的人力资源解决方案</a:t>
            </a:r>
          </a:p>
        </p:txBody>
      </p:sp>
      <p:sp>
        <p:nvSpPr>
          <p:cNvPr id="5" name="页脚占位符 4"/>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灯片编号占位符 5"/>
          <p:cNvSpPr>
            <a:spLocks noGrp="1"/>
          </p:cNvSpPr>
          <p:nvPr>
            <p:ph type="sldNum" sz="quarter" idx="5"/>
          </p:nvPr>
        </p:nvSpPr>
        <p:spPr/>
        <p:txBody>
          <a:bodyPr/>
          <a:lstStyle/>
          <a:p>
            <a:fld id="{8B803157-88B9-41D5-B0E8-83471B12A46A}" type="slidenum">
              <a:rPr lang="en-US" altLang="zh-CN" smtClean="0"/>
              <a:pPr/>
              <a:t>120</a:t>
            </a:fld>
            <a:endParaRPr lang="zh-CN" altLang="zh-CN"/>
          </a:p>
        </p:txBody>
      </p:sp>
    </p:spTree>
    <p:extLst>
      <p:ext uri="{BB962C8B-B14F-4D97-AF65-F5344CB8AC3E}">
        <p14:creationId xmlns:p14="http://schemas.microsoft.com/office/powerpoint/2010/main" val="247595710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1" lang="ja-JP" altLang="en-US" dirty="0"/>
          </a:p>
        </p:txBody>
      </p:sp>
      <p:sp>
        <p:nvSpPr>
          <p:cNvPr id="5" name="页脚占位符 4">
            <a:extLst>
              <a:ext uri="{FF2B5EF4-FFF2-40B4-BE49-F238E27FC236}">
                <a16:creationId xmlns:a16="http://schemas.microsoft.com/office/drawing/2014/main" id="{5A5B8BD0-FFC4-46A3-BD22-385D0E0AE055}"/>
              </a:ext>
            </a:extLst>
          </p:cNvPr>
          <p:cNvSpPr>
            <a:spLocks noGrp="1"/>
          </p:cNvSpPr>
          <p:nvPr>
            <p:ph type="ftr" sz="quarter" idx="4"/>
          </p:nvPr>
        </p:nvSpPr>
        <p:spPr/>
        <p:txBody>
          <a:bodyPr/>
          <a:lstStyle/>
          <a:p>
            <a:pPr>
              <a:defRPr/>
            </a:pPr>
            <a:r>
              <a:rPr lang="zh-CN" altLang="en-US"/>
              <a:t>大连智桥科技有限公司  </a:t>
            </a:r>
            <a:r>
              <a:rPr lang="en-US" altLang="zh-CN"/>
              <a:t>Mail:sunshubin@sb-hrms.com</a:t>
            </a:r>
            <a:endParaRPr lang="zh-CN" altLang="en-US"/>
          </a:p>
        </p:txBody>
      </p:sp>
      <p:sp>
        <p:nvSpPr>
          <p:cNvPr id="6" name="页眉占位符 5">
            <a:extLst>
              <a:ext uri="{FF2B5EF4-FFF2-40B4-BE49-F238E27FC236}">
                <a16:creationId xmlns:a16="http://schemas.microsoft.com/office/drawing/2014/main" id="{0EE33C44-613A-4A29-9350-58DE7BC006AF}"/>
              </a:ext>
            </a:extLst>
          </p:cNvPr>
          <p:cNvSpPr>
            <a:spLocks noGrp="1"/>
          </p:cNvSpPr>
          <p:nvPr>
            <p:ph type="hdr" sz="quarter"/>
          </p:nvPr>
        </p:nvSpPr>
        <p:spPr/>
        <p:txBody>
          <a:bodyPr/>
          <a:lstStyle/>
          <a:p>
            <a:pPr>
              <a:defRPr/>
            </a:pPr>
            <a:r>
              <a:rPr lang="zh-CN" altLang="en-US"/>
              <a:t>基于知识图谱的人力资源管理</a:t>
            </a:r>
          </a:p>
        </p:txBody>
      </p:sp>
    </p:spTree>
    <p:extLst>
      <p:ext uri="{BB962C8B-B14F-4D97-AF65-F5344CB8AC3E}">
        <p14:creationId xmlns:p14="http://schemas.microsoft.com/office/powerpoint/2010/main" val="303979602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122</a:t>
            </a:fld>
            <a:endParaRPr lang="zh-CN" altLang="en-US"/>
          </a:p>
        </p:txBody>
      </p:sp>
    </p:spTree>
    <p:extLst>
      <p:ext uri="{BB962C8B-B14F-4D97-AF65-F5344CB8AC3E}">
        <p14:creationId xmlns:p14="http://schemas.microsoft.com/office/powerpoint/2010/main" val="13364109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dirty="0">
                <a:latin typeface="SimSun" panose="02010600030101010101" pitchFamily="2" charset="-122"/>
                <a:ea typeface="SimSun" panose="02010600030101010101" pitchFamily="2" charset="-122"/>
              </a:rPr>
              <a:t>参考資料：</a:t>
            </a:r>
            <a:r>
              <a:rPr lang="en-US" altLang="ja-JP" sz="1200" b="0" dirty="0">
                <a:latin typeface="SimSun" panose="02010600030101010101" pitchFamily="2" charset="-122"/>
                <a:ea typeface="SimSun" panose="02010600030101010101" pitchFamily="2" charset="-122"/>
              </a:rPr>
              <a:t>https://sunshubin.github.io/</a:t>
            </a:r>
            <a:endParaRPr lang="en-US" altLang="zh-CN" dirty="0"/>
          </a:p>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123</a:t>
            </a:fld>
            <a:endParaRPr lang="zh-CN" altLang="en-US"/>
          </a:p>
        </p:txBody>
      </p:sp>
    </p:spTree>
    <p:extLst>
      <p:ext uri="{BB962C8B-B14F-4D97-AF65-F5344CB8AC3E}">
        <p14:creationId xmlns:p14="http://schemas.microsoft.com/office/powerpoint/2010/main" val="155397920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124</a:t>
            </a:fld>
            <a:endParaRPr lang="zh-CN" altLang="en-US"/>
          </a:p>
        </p:txBody>
      </p:sp>
    </p:spTree>
    <p:extLst>
      <p:ext uri="{BB962C8B-B14F-4D97-AF65-F5344CB8AC3E}">
        <p14:creationId xmlns:p14="http://schemas.microsoft.com/office/powerpoint/2010/main" val="39945051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90752" rtl="0" eaLnBrk="1" fontAlgn="auto" latinLnBrk="0" hangingPunct="1">
              <a:lnSpc>
                <a:spcPct val="100000"/>
              </a:lnSpc>
              <a:spcBef>
                <a:spcPts val="0"/>
              </a:spcBef>
              <a:spcAft>
                <a:spcPts val="0"/>
              </a:spcAft>
              <a:buClrTx/>
              <a:buSzTx/>
              <a:buFontTx/>
              <a:buNone/>
              <a:tabLst/>
              <a:defRPr/>
            </a:pPr>
            <a:r>
              <a:rPr lang="ja-JP" altLang="en-US" sz="1400" b="0" dirty="0">
                <a:latin typeface="SimSun" panose="02010600030101010101" pitchFamily="2" charset="-122"/>
                <a:ea typeface="SimSun" panose="02010600030101010101" pitchFamily="2" charset="-122"/>
              </a:rPr>
              <a:t>参考資料：</a:t>
            </a:r>
            <a:r>
              <a:rPr lang="en-US" altLang="ja-JP" sz="1400" b="0" dirty="0">
                <a:latin typeface="SimSun" panose="02010600030101010101" pitchFamily="2" charset="-122"/>
                <a:ea typeface="SimSun" panose="02010600030101010101" pitchFamily="2" charset="-122"/>
              </a:rPr>
              <a:t>https://sunshubin.github.io/</a:t>
            </a:r>
            <a:endParaRPr lang="en-US" altLang="zh-CN" sz="1400" dirty="0"/>
          </a:p>
          <a:p>
            <a:pPr defTabSz="990752">
              <a:defRPr/>
            </a:pPr>
            <a:endParaRPr lang="en-US" altLang="ja-JP" sz="1300"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125</a:t>
            </a:fld>
            <a:endParaRPr lang="zh-CN" altLang="en-US"/>
          </a:p>
        </p:txBody>
      </p:sp>
    </p:spTree>
    <p:extLst>
      <p:ext uri="{BB962C8B-B14F-4D97-AF65-F5344CB8AC3E}">
        <p14:creationId xmlns:p14="http://schemas.microsoft.com/office/powerpoint/2010/main" val="70632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126</a:t>
            </a:fld>
            <a:endParaRPr lang="zh-CN" altLang="en-US"/>
          </a:p>
        </p:txBody>
      </p:sp>
    </p:spTree>
    <p:extLst>
      <p:ext uri="{BB962C8B-B14F-4D97-AF65-F5344CB8AC3E}">
        <p14:creationId xmlns:p14="http://schemas.microsoft.com/office/powerpoint/2010/main" val="25559538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128</a:t>
            </a:fld>
            <a:endParaRPr lang="zh-CN" altLang="en-US"/>
          </a:p>
        </p:txBody>
      </p:sp>
    </p:spTree>
    <p:extLst>
      <p:ext uri="{BB962C8B-B14F-4D97-AF65-F5344CB8AC3E}">
        <p14:creationId xmlns:p14="http://schemas.microsoft.com/office/powerpoint/2010/main" val="2006708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ja-JP" dirty="0"/>
              <a:t>GIGA</a:t>
            </a:r>
            <a:r>
              <a:rPr lang="ja-JP" altLang="en-US" dirty="0"/>
              <a:t>スクールの</a:t>
            </a:r>
            <a:r>
              <a:rPr lang="en-US" altLang="ja-JP" dirty="0"/>
              <a:t>IT</a:t>
            </a:r>
            <a:r>
              <a:rPr lang="ja-JP" altLang="en-US" dirty="0"/>
              <a:t>設備のリース</a:t>
            </a:r>
            <a:endParaRPr lang="en-US" altLang="ja-JP" dirty="0"/>
          </a:p>
          <a:p>
            <a:endParaRPr lang="en-US" altLang="zh-CN" dirty="0"/>
          </a:p>
          <a:p>
            <a:r>
              <a:rPr lang="ja-JP" altLang="en-US" dirty="0"/>
              <a:t>現状：リースしたのノートパソコンの仕様と性能は</a:t>
            </a:r>
            <a:endParaRPr lang="en-US" altLang="ja-JP" dirty="0"/>
          </a:p>
          <a:p>
            <a:r>
              <a:rPr lang="ja-JP" altLang="en-US" dirty="0"/>
              <a:t>５年間利用の場合　リース金額は　自社購入</a:t>
            </a:r>
            <a:r>
              <a:rPr lang="en-US" altLang="ja-JP" dirty="0"/>
              <a:t>TOC</a:t>
            </a:r>
            <a:r>
              <a:rPr lang="ja-JP" altLang="en-US" dirty="0"/>
              <a:t>の２倍以上になります。</a:t>
            </a:r>
            <a:endParaRPr lang="en-US" altLang="ja-JP" dirty="0"/>
          </a:p>
          <a:p>
            <a:r>
              <a:rPr lang="ja-JP" altLang="en-US" dirty="0"/>
              <a:t>例：</a:t>
            </a:r>
            <a:r>
              <a:rPr lang="en-US" altLang="ja-JP" dirty="0"/>
              <a:t>Dell</a:t>
            </a:r>
            <a:r>
              <a:rPr lang="ja-JP" altLang="en-US" dirty="0"/>
              <a:t>　</a:t>
            </a:r>
            <a:r>
              <a:rPr lang="en-US" altLang="zh-CN" dirty="0"/>
              <a:t>Latitude 3301</a:t>
            </a:r>
            <a:r>
              <a:rPr lang="ja-JP" altLang="en-US" dirty="0"/>
              <a:t>　販売金額：</a:t>
            </a:r>
            <a:r>
              <a:rPr lang="en-US" altLang="ja-JP" dirty="0"/>
              <a:t>245,190</a:t>
            </a:r>
            <a:r>
              <a:rPr lang="ja-JP" altLang="en-US" dirty="0"/>
              <a:t>円（</a:t>
            </a:r>
            <a:r>
              <a:rPr lang="en-US" altLang="ja-JP" dirty="0"/>
              <a:t>5</a:t>
            </a:r>
            <a:r>
              <a:rPr lang="ja-JP" altLang="en-US" dirty="0"/>
              <a:t>年間 </a:t>
            </a:r>
            <a:r>
              <a:rPr lang="en-US" altLang="ja-JP" dirty="0"/>
              <a:t>ProSupport Plus </a:t>
            </a:r>
            <a:r>
              <a:rPr lang="ja-JP" altLang="en-US" dirty="0"/>
              <a:t>＆ 翌営業日対応 オンサイト サービスを含め）、リース業者キャンペーン</a:t>
            </a:r>
            <a:r>
              <a:rPr lang="en-US" altLang="ja-JP" dirty="0"/>
              <a:t>12</a:t>
            </a:r>
            <a:r>
              <a:rPr lang="ja-JP" altLang="en-US" dirty="0"/>
              <a:t>カ月</a:t>
            </a:r>
            <a:r>
              <a:rPr lang="zh-CN" altLang="en-US" dirty="0"/>
              <a:t>、</a:t>
            </a:r>
            <a:r>
              <a:rPr lang="en-US" altLang="ja-JP" dirty="0"/>
              <a:t>¥7,400</a:t>
            </a:r>
            <a:r>
              <a:rPr lang="ja-JP" altLang="en-US" dirty="0"/>
              <a:t>円／月、３年間約２７万円</a:t>
            </a:r>
            <a:endParaRPr lang="en-US" altLang="ja-JP" dirty="0"/>
          </a:p>
          <a:p>
            <a:r>
              <a:rPr lang="ja-JP" altLang="en-US" dirty="0"/>
              <a:t>対策：自社購入、３年</a:t>
            </a:r>
            <a:r>
              <a:rPr lang="en-US" altLang="ja-JP" dirty="0"/>
              <a:t>or</a:t>
            </a:r>
            <a:r>
              <a:rPr lang="ja-JP" altLang="en-US" dirty="0"/>
              <a:t>５年以後　まだ活用可能、例：プロジェクト仮想サーバー、インターンシップ</a:t>
            </a:r>
            <a:r>
              <a:rPr lang="en-US" altLang="ja-JP" dirty="0"/>
              <a:t>PC</a:t>
            </a:r>
            <a:r>
              <a:rPr lang="ja-JP" altLang="en-US" dirty="0"/>
              <a:t>、</a:t>
            </a:r>
            <a:r>
              <a:rPr lang="en-US" altLang="ja-JP" dirty="0"/>
              <a:t>VDI</a:t>
            </a:r>
            <a:r>
              <a:rPr lang="ja-JP" altLang="en-US" dirty="0"/>
              <a:t>、職員育成環境など；</a:t>
            </a:r>
            <a:r>
              <a:rPr lang="en-US" altLang="ja-JP" dirty="0"/>
              <a:t>GIGA</a:t>
            </a:r>
            <a:r>
              <a:rPr lang="ja-JP" altLang="en-US" dirty="0"/>
              <a:t>スクール貸出可能の機種：</a:t>
            </a:r>
            <a:r>
              <a:rPr lang="en-US" altLang="ja-JP" dirty="0"/>
              <a:t>Surface book3</a:t>
            </a:r>
            <a:r>
              <a:rPr lang="ja-JP" altLang="en-US" dirty="0"/>
              <a:t>、</a:t>
            </a:r>
            <a:r>
              <a:rPr lang="en-US" altLang="ja-JP" dirty="0" err="1"/>
              <a:t>Macbook</a:t>
            </a:r>
            <a:r>
              <a:rPr lang="ja-JP" altLang="en-US" dirty="0"/>
              <a:t> </a:t>
            </a:r>
            <a:r>
              <a:rPr lang="en-US" altLang="ja-JP" dirty="0"/>
              <a:t>pro</a:t>
            </a:r>
            <a:r>
              <a:rPr lang="ja-JP" altLang="en-US" dirty="0"/>
              <a:t>；仮想サーバー、</a:t>
            </a:r>
            <a:r>
              <a:rPr lang="en-US" altLang="ja-JP" dirty="0"/>
              <a:t>VDI</a:t>
            </a:r>
            <a:r>
              <a:rPr lang="ja-JP" altLang="en-US" dirty="0"/>
              <a:t>、カスタマイズ可能の機種：</a:t>
            </a:r>
            <a:r>
              <a:rPr lang="en-US" altLang="ja-JP" dirty="0" err="1"/>
              <a:t>Thinkpad</a:t>
            </a:r>
            <a:r>
              <a:rPr lang="ja-JP" altLang="en-US" dirty="0"/>
              <a:t>　</a:t>
            </a:r>
            <a:r>
              <a:rPr lang="en-US" altLang="ja-JP" dirty="0"/>
              <a:t>TXXX</a:t>
            </a:r>
            <a:r>
              <a:rPr lang="ja-JP" altLang="en-US" dirty="0"/>
              <a:t>シリーズ（</a:t>
            </a:r>
            <a:r>
              <a:rPr lang="en-US" altLang="ja-JP" dirty="0"/>
              <a:t>TXXXS</a:t>
            </a:r>
            <a:r>
              <a:rPr lang="ja-JP" altLang="en-US" dirty="0"/>
              <a:t>ではない）</a:t>
            </a:r>
            <a:endParaRPr lang="en-US" altLang="ja-JP" dirty="0"/>
          </a:p>
          <a:p>
            <a:r>
              <a:rPr lang="ja-JP" altLang="en-US" dirty="0"/>
              <a:t>プリンターの印刷コスト</a:t>
            </a:r>
            <a:r>
              <a:rPr lang="zh-CN" altLang="en-US" dirty="0"/>
              <a:t>（</a:t>
            </a:r>
            <a:r>
              <a:rPr lang="ja-JP" altLang="en-US" dirty="0"/>
              <a:t>職員教育、講義製本の量は多いなので</a:t>
            </a:r>
            <a:r>
              <a:rPr lang="zh-CN" altLang="en-US" dirty="0"/>
              <a:t>）</a:t>
            </a:r>
            <a:endParaRPr lang="en-US" altLang="ja-JP" dirty="0"/>
          </a:p>
          <a:p>
            <a:r>
              <a:rPr lang="ja-JP" altLang="en-US" dirty="0"/>
              <a:t>エプソン </a:t>
            </a:r>
            <a:r>
              <a:rPr lang="en-US" altLang="ja-JP" dirty="0"/>
              <a:t>EPSON</a:t>
            </a:r>
            <a:r>
              <a:rPr lang="ja-JP" altLang="en-US" dirty="0"/>
              <a:t>　</a:t>
            </a:r>
            <a:r>
              <a:rPr lang="en-US" altLang="ja-JP" dirty="0"/>
              <a:t>PX-M6712FT [A3</a:t>
            </a:r>
            <a:r>
              <a:rPr lang="ja-JP" altLang="en-US" dirty="0"/>
              <a:t>カラーインクジェット複合機 エコタンク（大容量インクタンク）搭載モデル ビジネスインクジェット</a:t>
            </a:r>
            <a:r>
              <a:rPr lang="en-US" altLang="ja-JP" dirty="0"/>
              <a:t>]</a:t>
            </a:r>
            <a:endParaRPr lang="en-US" altLang="zh-CN" dirty="0"/>
          </a:p>
          <a:p>
            <a:r>
              <a:rPr lang="ja-JP" altLang="en-US" dirty="0"/>
              <a:t>製本機：講義製本、営業資料など　組織内部に作成できる</a:t>
            </a:r>
            <a:endParaRPr lang="en-US" altLang="zh-CN" dirty="0"/>
          </a:p>
          <a:p>
            <a:r>
              <a:rPr lang="ja-JP" altLang="en-US" dirty="0"/>
              <a:t>マウス、</a:t>
            </a:r>
            <a:r>
              <a:rPr lang="en-US" altLang="ja-JP" dirty="0"/>
              <a:t>Surface</a:t>
            </a:r>
            <a:r>
              <a:rPr lang="ja-JP" altLang="en-US" dirty="0"/>
              <a:t>と</a:t>
            </a:r>
            <a:r>
              <a:rPr lang="en-US" altLang="ja-JP" dirty="0"/>
              <a:t>iPad</a:t>
            </a:r>
            <a:r>
              <a:rPr lang="ja-JP" altLang="en-US" dirty="0"/>
              <a:t>のペン、セキュリティ用のパソコン錠など、原則自分で好きなものを準備する、最低限のものを支給する可能</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基準：</a:t>
            </a:r>
            <a:r>
              <a:rPr lang="en-US" altLang="ja-JP" dirty="0">
                <a:solidFill>
                  <a:srgbClr val="3C3C3C"/>
                </a:solidFill>
                <a:latin typeface="SimSun" panose="02010600030101010101" pitchFamily="2" charset="-122"/>
                <a:ea typeface="SimSun" panose="02010600030101010101" pitchFamily="2" charset="-122"/>
              </a:rPr>
              <a:t>32G</a:t>
            </a:r>
            <a:r>
              <a:rPr lang="ja-JP" altLang="en-US" dirty="0">
                <a:solidFill>
                  <a:srgbClr val="3C3C3C"/>
                </a:solidFill>
                <a:latin typeface="SimSun" panose="02010600030101010101" pitchFamily="2" charset="-122"/>
                <a:ea typeface="SimSun" panose="02010600030101010101" pitchFamily="2" charset="-122"/>
              </a:rPr>
              <a:t>メモリ、１</a:t>
            </a:r>
            <a:r>
              <a:rPr lang="en-US" altLang="ja-JP" dirty="0">
                <a:solidFill>
                  <a:srgbClr val="3C3C3C"/>
                </a:solidFill>
                <a:latin typeface="SimSun" panose="02010600030101010101" pitchFamily="2" charset="-122"/>
                <a:ea typeface="SimSun" panose="02010600030101010101" pitchFamily="2" charset="-122"/>
              </a:rPr>
              <a:t>T</a:t>
            </a:r>
            <a:r>
              <a:rPr lang="ja-JP" altLang="en-US" dirty="0">
                <a:solidFill>
                  <a:srgbClr val="3C3C3C"/>
                </a:solidFill>
                <a:latin typeface="SimSun" panose="02010600030101010101" pitchFamily="2" charset="-122"/>
                <a:ea typeface="SimSun" panose="02010600030101010101" pitchFamily="2" charset="-122"/>
              </a:rPr>
              <a:t>ディスク</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注意： </a:t>
            </a:r>
            <a:endParaRPr lang="en-US" altLang="zh-CN"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正在从</a:t>
            </a:r>
            <a:r>
              <a:rPr lang="en-US" altLang="zh-CN" dirty="0">
                <a:solidFill>
                  <a:srgbClr val="3C3C3C"/>
                </a:solidFill>
                <a:latin typeface="SimSun" panose="02010600030101010101" pitchFamily="2" charset="-122"/>
                <a:ea typeface="SimSun" panose="02010600030101010101" pitchFamily="2" charset="-122"/>
              </a:rPr>
              <a:t>DDR4</a:t>
            </a:r>
            <a:r>
              <a:rPr lang="zh-CN" altLang="en-US" dirty="0">
                <a:solidFill>
                  <a:srgbClr val="3C3C3C"/>
                </a:solidFill>
                <a:latin typeface="SimSun" panose="02010600030101010101" pitchFamily="2" charset="-122"/>
                <a:ea typeface="SimSun" panose="02010600030101010101" pitchFamily="2" charset="-122"/>
              </a:rPr>
              <a:t>向</a:t>
            </a:r>
            <a:r>
              <a:rPr lang="en-US" altLang="zh-CN" dirty="0">
                <a:solidFill>
                  <a:srgbClr val="3C3C3C"/>
                </a:solidFill>
                <a:latin typeface="SimSun" panose="02010600030101010101" pitchFamily="2" charset="-122"/>
                <a:ea typeface="SimSun" panose="02010600030101010101" pitchFamily="2" charset="-122"/>
              </a:rPr>
              <a:t>DDR5</a:t>
            </a:r>
            <a:r>
              <a:rPr lang="zh-CN" altLang="en-US" dirty="0">
                <a:solidFill>
                  <a:srgbClr val="3C3C3C"/>
                </a:solidFill>
                <a:latin typeface="SimSun" panose="02010600030101010101" pitchFamily="2" charset="-122"/>
                <a:ea typeface="SimSun" panose="02010600030101010101" pitchFamily="2" charset="-122"/>
              </a:rPr>
              <a:t>更新</a:t>
            </a:r>
            <a:r>
              <a:rPr lang="en-US" altLang="zh-CN" dirty="0">
                <a:solidFill>
                  <a:srgbClr val="3C3C3C"/>
                </a:solidFill>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3C3C3C"/>
                </a:solidFill>
                <a:latin typeface="SimSun" panose="02010600030101010101" pitchFamily="2" charset="-122"/>
                <a:ea typeface="SimSun" panose="02010600030101010101" pitchFamily="2" charset="-122"/>
              </a:rPr>
              <a:t>保证期，</a:t>
            </a:r>
            <a:r>
              <a:rPr lang="en-US" altLang="zh-CN" dirty="0">
                <a:solidFill>
                  <a:srgbClr val="3C3C3C"/>
                </a:solidFill>
                <a:latin typeface="SimSun" panose="02010600030101010101" pitchFamily="2" charset="-122"/>
                <a:ea typeface="SimSun" panose="02010600030101010101" pitchFamily="2" charset="-122"/>
              </a:rPr>
              <a:t>5</a:t>
            </a:r>
            <a:r>
              <a:rPr lang="zh-CN" altLang="en-US" dirty="0">
                <a:solidFill>
                  <a:srgbClr val="3C3C3C"/>
                </a:solidFill>
                <a:latin typeface="SimSun" panose="02010600030101010101" pitchFamily="2" charset="-122"/>
                <a:ea typeface="SimSun" panose="02010600030101010101" pitchFamily="2" charset="-122"/>
              </a:rPr>
              <a:t>年或</a:t>
            </a:r>
            <a:r>
              <a:rPr lang="en-US" altLang="zh-CN" dirty="0">
                <a:solidFill>
                  <a:srgbClr val="3C3C3C"/>
                </a:solidFill>
                <a:latin typeface="SimSun" panose="02010600030101010101" pitchFamily="2" charset="-122"/>
                <a:ea typeface="SimSun" panose="02010600030101010101" pitchFamily="2" charset="-122"/>
              </a:rPr>
              <a:t>6</a:t>
            </a:r>
            <a:r>
              <a:rPr lang="zh-CN" altLang="en-US" dirty="0">
                <a:solidFill>
                  <a:srgbClr val="3C3C3C"/>
                </a:solidFill>
                <a:latin typeface="SimSun" panose="02010600030101010101" pitchFamily="2" charset="-122"/>
                <a:ea typeface="SimSun" panose="02010600030101010101" pitchFamily="2" charset="-122"/>
              </a:rPr>
              <a:t>年（企业购可交涉，目标）</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3C3C3C"/>
                </a:solidFill>
                <a:latin typeface="SimSun" panose="02010600030101010101" pitchFamily="2" charset="-122"/>
                <a:ea typeface="SimSun" panose="02010600030101010101" pitchFamily="2" charset="-122"/>
              </a:rPr>
              <a:t>優先順位：高➡低</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Surface Book 3</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13.5 </a:t>
            </a:r>
            <a:r>
              <a:rPr lang="ja-JP" altLang="en-US" dirty="0">
                <a:solidFill>
                  <a:srgbClr val="3C3C3C"/>
                </a:solidFill>
                <a:latin typeface="SimSun" panose="02010600030101010101" pitchFamily="2" charset="-122"/>
                <a:ea typeface="SimSun" panose="02010600030101010101" pitchFamily="2" charset="-122"/>
              </a:rPr>
              <a:t>インチ、インテル </a:t>
            </a:r>
            <a:r>
              <a:rPr lang="en-US" altLang="ja-JP" dirty="0">
                <a:solidFill>
                  <a:srgbClr val="3C3C3C"/>
                </a:solidFill>
                <a:latin typeface="SimSun" panose="02010600030101010101" pitchFamily="2" charset="-122"/>
                <a:ea typeface="SimSun" panose="02010600030101010101" pitchFamily="2" charset="-122"/>
              </a:rPr>
              <a:t>Corei7</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32GB RAM</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1TB SSD</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NVIDIA GeForce</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Microsoft Complete for Surface Book/Laptop Studio</a:t>
            </a:r>
            <a:r>
              <a:rPr lang="ja-JP" altLang="en-US" dirty="0">
                <a:solidFill>
                  <a:srgbClr val="3C3C3C"/>
                </a:solidFill>
                <a:latin typeface="SimSun" panose="02010600030101010101" pitchFamily="2" charset="-122"/>
                <a:ea typeface="SimSun" panose="02010600030101010101" pitchFamily="2" charset="-122"/>
              </a:rPr>
              <a:t>、偶発的な損傷に対する保証付き </a:t>
            </a:r>
            <a:r>
              <a:rPr lang="en-US" altLang="ja-JP" dirty="0">
                <a:solidFill>
                  <a:srgbClr val="3C3C3C"/>
                </a:solidFill>
                <a:latin typeface="SimSun" panose="02010600030101010101" pitchFamily="2" charset="-122"/>
                <a:ea typeface="SimSun" panose="02010600030101010101" pitchFamily="2" charset="-122"/>
              </a:rPr>
              <a:t>(4 </a:t>
            </a:r>
            <a:r>
              <a:rPr lang="ja-JP" altLang="en-US" dirty="0">
                <a:solidFill>
                  <a:srgbClr val="3C3C3C"/>
                </a:solidFill>
                <a:latin typeface="SimSun" panose="02010600030101010101" pitchFamily="2" charset="-122"/>
                <a:ea typeface="SimSun" panose="02010600030101010101" pitchFamily="2" charset="-122"/>
              </a:rPr>
              <a:t>年間</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　　（</a:t>
            </a:r>
            <a:r>
              <a:rPr lang="en-US" altLang="ja-JP" dirty="0">
                <a:solidFill>
                  <a:srgbClr val="3C3C3C"/>
                </a:solidFill>
                <a:latin typeface="SimSun" panose="02010600030101010101" pitchFamily="2" charset="-122"/>
                <a:ea typeface="SimSun" panose="02010600030101010101" pitchFamily="2" charset="-122"/>
              </a:rPr>
              <a:t>391,160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 (</a:t>
            </a:r>
            <a:r>
              <a:rPr lang="ja-JP" altLang="en-US" dirty="0">
                <a:solidFill>
                  <a:srgbClr val="3C3C3C"/>
                </a:solidFill>
                <a:latin typeface="SimSun" panose="02010600030101010101" pitchFamily="2" charset="-122"/>
                <a:ea typeface="SimSun" panose="02010600030101010101" pitchFamily="2" charset="-122"/>
              </a:rPr>
              <a:t>税込</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2022/1/8</a:t>
            </a:r>
            <a:r>
              <a:rPr lang="ja-JP" altLang="en-US" dirty="0">
                <a:solidFill>
                  <a:srgbClr val="3C3C3C"/>
                </a:solidFill>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Surface </a:t>
            </a:r>
            <a:r>
              <a:rPr lang="ja-JP" altLang="en-US" dirty="0">
                <a:solidFill>
                  <a:srgbClr val="3C3C3C"/>
                </a:solidFill>
                <a:latin typeface="SimSun" panose="02010600030101010101" pitchFamily="2" charset="-122"/>
                <a:ea typeface="SimSun" panose="02010600030101010101" pitchFamily="2" charset="-122"/>
              </a:rPr>
              <a:t>ペン　</a:t>
            </a:r>
            <a:r>
              <a:rPr lang="en-US" altLang="ja-JP" dirty="0">
                <a:solidFill>
                  <a:srgbClr val="3C3C3C"/>
                </a:solidFill>
                <a:latin typeface="SimSun" panose="02010600030101010101" pitchFamily="2" charset="-122"/>
                <a:ea typeface="SimSun" panose="02010600030101010101" pitchFamily="2" charset="-122"/>
              </a:rPr>
              <a:t>¥12,980</a:t>
            </a:r>
            <a:r>
              <a:rPr lang="ja-JP" altLang="en-US" dirty="0">
                <a:solidFill>
                  <a:srgbClr val="3C3C3C"/>
                </a:solidFill>
                <a:latin typeface="SimSun" panose="02010600030101010101" pitchFamily="2" charset="-122"/>
                <a:ea typeface="SimSun" panose="02010600030101010101" pitchFamily="2" charset="-122"/>
              </a:rPr>
              <a:t>、　高校生に向ける</a:t>
            </a:r>
            <a:r>
              <a:rPr lang="en-US" altLang="ja-JP" dirty="0">
                <a:solidFill>
                  <a:srgbClr val="3C3C3C"/>
                </a:solidFill>
                <a:latin typeface="SimSun" panose="02010600030101010101" pitchFamily="2" charset="-122"/>
                <a:ea typeface="SimSun" panose="02010600030101010101" pitchFamily="2" charset="-122"/>
              </a:rPr>
              <a:t>GIGA</a:t>
            </a:r>
            <a:r>
              <a:rPr lang="ja-JP" altLang="en-US" dirty="0">
                <a:solidFill>
                  <a:srgbClr val="3C3C3C"/>
                </a:solidFill>
                <a:latin typeface="SimSun" panose="02010600030101010101" pitchFamily="2" charset="-122"/>
                <a:ea typeface="SimSun" panose="02010600030101010101" pitchFamily="2" charset="-122"/>
              </a:rPr>
              <a:t>スクールサービスの最適（</a:t>
            </a:r>
            <a:r>
              <a:rPr lang="zh-CN" altLang="en-US" dirty="0">
                <a:solidFill>
                  <a:srgbClr val="3C3C3C"/>
                </a:solidFill>
                <a:latin typeface="SimSun" panose="02010600030101010101" pitchFamily="2" charset="-122"/>
                <a:ea typeface="SimSun" panose="02010600030101010101" pitchFamily="2" charset="-122"/>
              </a:rPr>
              <a:t>管理职位、移动办公优先选择，</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四</a:t>
            </a:r>
            <a:r>
              <a:rPr lang="ja-JP" altLang="en-US" dirty="0">
                <a:solidFill>
                  <a:srgbClr val="3C3C3C"/>
                </a:solidFill>
                <a:latin typeface="SimSun" panose="02010600030101010101" pitchFamily="2" charset="-122"/>
                <a:ea typeface="SimSun" panose="02010600030101010101" pitchFamily="2" charset="-122"/>
              </a:rPr>
              <a:t>年以後リーススタート、想定</a:t>
            </a:r>
            <a:r>
              <a:rPr lang="en-US" altLang="ja-JP" dirty="0">
                <a:solidFill>
                  <a:srgbClr val="3C3C3C"/>
                </a:solidFill>
                <a:latin typeface="SimSun" panose="02010600030101010101" pitchFamily="2" charset="-122"/>
                <a:ea typeface="SimSun" panose="02010600030101010101" pitchFamily="2" charset="-122"/>
              </a:rPr>
              <a:t>5000</a:t>
            </a:r>
            <a:r>
              <a:rPr lang="ja-JP" altLang="en-US" dirty="0">
                <a:solidFill>
                  <a:srgbClr val="3C3C3C"/>
                </a:solidFill>
                <a:latin typeface="SimSun" panose="02010600030101010101" pitchFamily="2" charset="-122"/>
                <a:ea typeface="SimSun" panose="02010600030101010101" pitchFamily="2" charset="-122"/>
              </a:rPr>
              <a:t>円</a:t>
            </a:r>
            <a:r>
              <a:rPr lang="en-US" altLang="ja-JP" dirty="0">
                <a:solidFill>
                  <a:srgbClr val="3C3C3C"/>
                </a:solidFill>
                <a:latin typeface="SimSun" panose="02010600030101010101" pitchFamily="2" charset="-122"/>
                <a:ea typeface="SimSun" panose="02010600030101010101" pitchFamily="2" charset="-122"/>
              </a:rPr>
              <a:t>/</a:t>
            </a:r>
            <a:r>
              <a:rPr lang="ja-JP" altLang="en-US" dirty="0">
                <a:solidFill>
                  <a:srgbClr val="3C3C3C"/>
                </a:solidFill>
                <a:latin typeface="SimSun" panose="02010600030101010101" pitchFamily="2" charset="-122"/>
                <a:ea typeface="SimSun" panose="02010600030101010101" pitchFamily="2" charset="-122"/>
              </a:rPr>
              <a:t>月、</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ja-JP" dirty="0">
              <a:solidFill>
                <a:srgbClr val="3C3C3C"/>
              </a:solidFill>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SimSun" panose="02010600030101010101" pitchFamily="2" charset="-122"/>
                <a:ea typeface="SimSun" panose="02010600030101010101" pitchFamily="2" charset="-122"/>
              </a:rPr>
              <a:t>MacBook Pro </a:t>
            </a:r>
            <a:r>
              <a:rPr lang="en-US" altLang="ja-JP" b="0" i="0" dirty="0">
                <a:solidFill>
                  <a:srgbClr val="333333"/>
                </a:solidFill>
                <a:effectLst/>
                <a:latin typeface="SimSun" panose="02010600030101010101" pitchFamily="2" charset="-122"/>
                <a:ea typeface="SimSun" panose="02010600030101010101" pitchFamily="2" charset="-122"/>
              </a:rPr>
              <a:t>14</a:t>
            </a:r>
            <a:r>
              <a:rPr lang="ja-JP" altLang="en-US" b="0" i="0" dirty="0">
                <a:solidFill>
                  <a:srgbClr val="333333"/>
                </a:solidFill>
                <a:effectLst/>
                <a:latin typeface="SimSun" panose="02010600030101010101" pitchFamily="2" charset="-122"/>
                <a:ea typeface="SimSun" panose="02010600030101010101" pitchFamily="2" charset="-122"/>
              </a:rPr>
              <a:t>インチ </a:t>
            </a:r>
            <a:r>
              <a:rPr lang="en-US" altLang="ja-JP" b="0" i="0" dirty="0">
                <a:solidFill>
                  <a:srgbClr val="333333"/>
                </a:solidFill>
                <a:effectLst/>
                <a:latin typeface="SimSun" panose="02010600030101010101" pitchFamily="2" charset="-122"/>
                <a:ea typeface="SimSun" panose="02010600030101010101" pitchFamily="2" charset="-122"/>
              </a:rPr>
              <a:t>10</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CPU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32</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GPU</a:t>
            </a:r>
            <a:r>
              <a:rPr lang="zh-CN" altLang="en-US" b="0" i="0" dirty="0">
                <a:solidFill>
                  <a:srgbClr val="333333"/>
                </a:solidFill>
                <a:effectLst/>
                <a:latin typeface="SimSun" panose="02010600030101010101" pitchFamily="2" charset="-122"/>
                <a:ea typeface="SimSun" panose="02010600030101010101" pitchFamily="2" charset="-122"/>
              </a:rPr>
              <a:t>、</a:t>
            </a:r>
            <a:r>
              <a:rPr lang="en-US" altLang="zh-CN" b="0" i="0" dirty="0">
                <a:solidFill>
                  <a:srgbClr val="333333"/>
                </a:solidFill>
                <a:effectLst/>
                <a:latin typeface="SimSun" panose="02010600030101010101" pitchFamily="2" charset="-122"/>
                <a:ea typeface="SimSun" panose="02010600030101010101" pitchFamily="2" charset="-122"/>
              </a:rPr>
              <a:t>16</a:t>
            </a:r>
            <a:r>
              <a:rPr lang="ja-JP" altLang="en-US" b="0" i="0" dirty="0">
                <a:solidFill>
                  <a:srgbClr val="333333"/>
                </a:solidFill>
                <a:effectLst/>
                <a:latin typeface="SimSun" panose="02010600030101010101" pitchFamily="2" charset="-122"/>
                <a:ea typeface="SimSun" panose="02010600030101010101" pitchFamily="2" charset="-122"/>
              </a:rPr>
              <a:t>コア</a:t>
            </a:r>
            <a:r>
              <a:rPr lang="en-US" altLang="zh-CN" b="0" i="0" dirty="0">
                <a:solidFill>
                  <a:srgbClr val="333333"/>
                </a:solidFill>
                <a:effectLst/>
                <a:latin typeface="SimSun" panose="02010600030101010101" pitchFamily="2" charset="-122"/>
                <a:ea typeface="SimSun" panose="02010600030101010101" pitchFamily="2" charset="-122"/>
              </a:rPr>
              <a:t>Neural Engine</a:t>
            </a:r>
            <a:r>
              <a:rPr lang="zh-CN" altLang="en-US" b="0" i="0" dirty="0">
                <a:solidFill>
                  <a:srgbClr val="333333"/>
                </a:solidFill>
                <a:effectLst/>
                <a:latin typeface="SimSun" panose="02010600030101010101" pitchFamily="2" charset="-122"/>
                <a:ea typeface="SimSun" panose="02010600030101010101" pitchFamily="2" charset="-122"/>
              </a:rPr>
              <a:t>搭載</a:t>
            </a:r>
            <a:r>
              <a:rPr lang="en-US" altLang="zh-CN" b="0" i="0" dirty="0">
                <a:solidFill>
                  <a:srgbClr val="333333"/>
                </a:solidFill>
                <a:effectLst/>
                <a:latin typeface="SimSun" panose="02010600030101010101" pitchFamily="2" charset="-122"/>
                <a:ea typeface="SimSun" panose="02010600030101010101" pitchFamily="2" charset="-122"/>
              </a:rPr>
              <a:t>Apple M1 Max</a:t>
            </a:r>
            <a:r>
              <a:rPr lang="ja-JP" altLang="en-US" b="0" i="0" dirty="0">
                <a:solidFill>
                  <a:srgbClr val="333333"/>
                </a:solidFill>
                <a:effectLst/>
                <a:latin typeface="SimSun" panose="02010600030101010101" pitchFamily="2" charset="-122"/>
                <a:ea typeface="SimSun" panose="02010600030101010101" pitchFamily="2" charset="-122"/>
              </a:rPr>
              <a:t>、</a:t>
            </a:r>
            <a:r>
              <a:rPr lang="en-US" altLang="ja-JP" b="0" i="0" dirty="0">
                <a:solidFill>
                  <a:srgbClr val="333333"/>
                </a:solidFill>
                <a:effectLst/>
                <a:latin typeface="SimSun" panose="02010600030101010101" pitchFamily="2" charset="-122"/>
                <a:ea typeface="SimSun" panose="02010600030101010101" pitchFamily="2" charset="-122"/>
              </a:rPr>
              <a:t>64GB</a:t>
            </a:r>
            <a:r>
              <a:rPr lang="ja-JP" altLang="en-US" b="0" i="0" dirty="0">
                <a:solidFill>
                  <a:srgbClr val="333333"/>
                </a:solidFill>
                <a:effectLst/>
                <a:latin typeface="SimSun" panose="02010600030101010101" pitchFamily="2" charset="-122"/>
                <a:ea typeface="SimSun" panose="02010600030101010101" pitchFamily="2" charset="-122"/>
              </a:rPr>
              <a:t>ユニファイドメモリ、</a:t>
            </a:r>
            <a:r>
              <a:rPr lang="en-US" altLang="zh-CN" b="0" i="0" dirty="0">
                <a:solidFill>
                  <a:srgbClr val="333333"/>
                </a:solidFill>
                <a:effectLst/>
                <a:latin typeface="SimSun" panose="02010600030101010101" pitchFamily="2" charset="-122"/>
                <a:ea typeface="SimSun" panose="02010600030101010101" pitchFamily="2" charset="-122"/>
              </a:rPr>
              <a:t>1TB SSD</a:t>
            </a:r>
            <a:r>
              <a:rPr lang="ja-JP" altLang="en-US" b="0" i="0" dirty="0">
                <a:solidFill>
                  <a:srgbClr val="333333"/>
                </a:solidFill>
                <a:effectLst/>
                <a:latin typeface="SimSun" panose="02010600030101010101" pitchFamily="2" charset="-122"/>
                <a:ea typeface="SimSun" panose="02010600030101010101" pitchFamily="2" charset="-122"/>
              </a:rPr>
              <a:t>ストレージ、</a:t>
            </a:r>
            <a:r>
              <a:rPr lang="en-US" altLang="zh-CN" b="0" i="0" dirty="0">
                <a:solidFill>
                  <a:srgbClr val="1D1D1F"/>
                </a:solidFill>
                <a:effectLst/>
                <a:latin typeface="SimSun" panose="02010600030101010101" pitchFamily="2" charset="-122"/>
                <a:ea typeface="SimSun" panose="02010600030101010101" pitchFamily="2" charset="-122"/>
              </a:rPr>
              <a:t>AppleCare+ for Mac,</a:t>
            </a:r>
            <a:r>
              <a:rPr lang="ja-JP" altLang="en-US" b="0" i="0" dirty="0">
                <a:solidFill>
                  <a:srgbClr val="1D1D1F"/>
                </a:solidFill>
                <a:effectLst/>
                <a:latin typeface="SimSun" panose="02010600030101010101" pitchFamily="2" charset="-122"/>
                <a:ea typeface="SimSun" panose="02010600030101010101" pitchFamily="2" charset="-122"/>
              </a:rPr>
              <a:t>（</a:t>
            </a:r>
            <a:r>
              <a:rPr lang="en-US" altLang="ja-JP" b="0" i="0" dirty="0">
                <a:solidFill>
                  <a:srgbClr val="1D1D1F"/>
                </a:solidFill>
                <a:effectLst/>
                <a:latin typeface="SimSun" panose="02010600030101010101" pitchFamily="2" charset="-122"/>
                <a:ea typeface="SimSun" panose="02010600030101010101" pitchFamily="2" charset="-122"/>
              </a:rPr>
              <a:t>462,600</a:t>
            </a:r>
            <a:r>
              <a:rPr lang="ja-JP" altLang="en-US" b="0" i="0" dirty="0">
                <a:solidFill>
                  <a:srgbClr val="1D1D1F"/>
                </a:solidFill>
                <a:effectLst/>
                <a:latin typeface="SimSun" panose="02010600030101010101" pitchFamily="2" charset="-122"/>
                <a:ea typeface="SimSun" panose="02010600030101010101" pitchFamily="2" charset="-122"/>
              </a:rPr>
              <a:t>円、</a:t>
            </a:r>
            <a:r>
              <a:rPr lang="en-US" altLang="ja-JP" b="0" i="0" dirty="0">
                <a:solidFill>
                  <a:srgbClr val="1D1D1F"/>
                </a:solidFill>
                <a:effectLst/>
                <a:latin typeface="SimSun" panose="02010600030101010101" pitchFamily="2" charset="-122"/>
                <a:ea typeface="SimSun" panose="02010600030101010101" pitchFamily="2" charset="-122"/>
              </a:rPr>
              <a:t>2022/1/8</a:t>
            </a:r>
            <a:r>
              <a:rPr lang="ja-JP" altLang="en-US" b="0" i="0" dirty="0">
                <a:solidFill>
                  <a:srgbClr val="1D1D1F"/>
                </a:solidFill>
                <a:effectLst/>
                <a:latin typeface="SimSun" panose="02010600030101010101" pitchFamily="2" charset="-122"/>
                <a:ea typeface="SimSun" panose="02010600030101010101" pitchFamily="2" charset="-122"/>
              </a:rPr>
              <a:t>）</a:t>
            </a:r>
            <a:r>
              <a:rPr lang="zh-CN" altLang="en-US" b="0" i="0" dirty="0">
                <a:solidFill>
                  <a:srgbClr val="1D1D1F"/>
                </a:solidFill>
                <a:effectLst/>
                <a:latin typeface="SimSun" panose="02010600030101010101" pitchFamily="2" charset="-122"/>
                <a:ea typeface="SimSun" panose="02010600030101010101" pitchFamily="2" charset="-122"/>
              </a:rPr>
              <a:t>組織内部开发优先，</a:t>
            </a:r>
            <a:r>
              <a:rPr lang="ja-JP" altLang="en-US" dirty="0">
                <a:solidFill>
                  <a:srgbClr val="3C3C3C"/>
                </a:solidFill>
                <a:latin typeface="SimSun" panose="02010600030101010101" pitchFamily="2" charset="-122"/>
                <a:ea typeface="SimSun" panose="02010600030101010101" pitchFamily="2" charset="-122"/>
              </a:rPr>
              <a:t>使用</a:t>
            </a:r>
            <a:r>
              <a:rPr lang="zh-CN" altLang="en-US" dirty="0">
                <a:solidFill>
                  <a:srgbClr val="3C3C3C"/>
                </a:solidFill>
                <a:latin typeface="SimSun" panose="02010600030101010101" pitchFamily="2" charset="-122"/>
                <a:ea typeface="SimSun" panose="02010600030101010101" pitchFamily="2" charset="-122"/>
              </a:rPr>
              <a:t>五</a:t>
            </a:r>
            <a:r>
              <a:rPr lang="ja-JP" altLang="en-US" dirty="0">
                <a:solidFill>
                  <a:srgbClr val="3C3C3C"/>
                </a:solidFill>
                <a:latin typeface="SimSun" panose="02010600030101010101" pitchFamily="2" charset="-122"/>
                <a:ea typeface="SimSun" panose="02010600030101010101" pitchFamily="2" charset="-122"/>
              </a:rPr>
              <a:t>年以後</a:t>
            </a:r>
            <a:r>
              <a:rPr lang="ja-JP" altLang="en-US" b="0" i="0" dirty="0">
                <a:solidFill>
                  <a:srgbClr val="1D1D1F"/>
                </a:solidFill>
                <a:effectLst/>
                <a:latin typeface="SimSun" panose="02010600030101010101" pitchFamily="2" charset="-122"/>
                <a:ea typeface="SimSun" panose="02010600030101010101" pitchFamily="2" charset="-122"/>
              </a:rPr>
              <a:t>インターンシップ貸出可能</a:t>
            </a:r>
            <a:r>
              <a:rPr lang="zh-CN" altLang="en-US" b="0" i="0" dirty="0">
                <a:solidFill>
                  <a:srgbClr val="1D1D1F"/>
                </a:solidFill>
                <a:effectLst/>
                <a:latin typeface="SimSun" panose="02010600030101010101" pitchFamily="2" charset="-122"/>
                <a:ea typeface="SimSun" panose="02010600030101010101" pitchFamily="2" charset="-122"/>
              </a:rPr>
              <a:t>，</a:t>
            </a:r>
            <a:r>
              <a:rPr lang="en-US" altLang="ja-JP" dirty="0">
                <a:solidFill>
                  <a:srgbClr val="3C3C3C"/>
                </a:solidFill>
                <a:latin typeface="SimSun" panose="02010600030101010101" pitchFamily="2" charset="-122"/>
                <a:ea typeface="SimSun" panose="02010600030101010101" pitchFamily="2" charset="-122"/>
              </a:rPr>
              <a:t>or</a:t>
            </a:r>
            <a:r>
              <a:rPr lang="ja-JP" altLang="en-US" dirty="0">
                <a:solidFill>
                  <a:srgbClr val="3C3C3C"/>
                </a:solidFill>
                <a:latin typeface="SimSun" panose="02010600030101010101" pitchFamily="2" charset="-122"/>
                <a:ea typeface="SimSun" panose="02010600030101010101" pitchFamily="2" charset="-122"/>
              </a:rPr>
              <a:t>中古販売</a:t>
            </a:r>
            <a:endParaRPr lang="en-US" altLang="zh-CN" b="0" i="0" dirty="0">
              <a:solidFill>
                <a:srgbClr val="1D1D1F"/>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srgbClr val="3C3C3C"/>
                </a:solidFill>
                <a:latin typeface="SimSun" panose="02010600030101010101" pitchFamily="2" charset="-122"/>
                <a:ea typeface="SimSun" panose="02010600030101010101" pitchFamily="2" charset="-122"/>
              </a:rPr>
              <a:t>ThinkPad T14 Gen2</a:t>
            </a:r>
            <a:r>
              <a:rPr lang="ja-JP" altLang="en-US" dirty="0">
                <a:solidFill>
                  <a:srgbClr val="3C3C3C"/>
                </a:solidFill>
                <a:latin typeface="SimSun" panose="02010600030101010101" pitchFamily="2" charset="-122"/>
                <a:ea typeface="SimSun" panose="02010600030101010101" pitchFamily="2" charset="-122"/>
              </a:rPr>
              <a:t>：</a:t>
            </a:r>
            <a:r>
              <a:rPr lang="ja-JP" altLang="en-US" sz="1200" dirty="0">
                <a:solidFill>
                  <a:srgbClr val="3C3C3C"/>
                </a:solidFill>
                <a:latin typeface="SimSun" panose="02010600030101010101" pitchFamily="2" charset="-122"/>
                <a:ea typeface="SimSun" panose="02010600030101010101" pitchFamily="2" charset="-122"/>
              </a:rPr>
              <a:t>インテル</a:t>
            </a:r>
            <a:r>
              <a:rPr lang="en-US" altLang="ja-JP" sz="1200" dirty="0">
                <a:solidFill>
                  <a:srgbClr val="3C3C3C"/>
                </a:solidFill>
                <a:latin typeface="SimSun" panose="02010600030101010101" pitchFamily="2" charset="-122"/>
                <a:ea typeface="SimSun" panose="02010600030101010101" pitchFamily="2" charset="-122"/>
              </a:rPr>
              <a:t>® Core™ i7-1165G7 </a:t>
            </a:r>
            <a:r>
              <a:rPr lang="ja-JP" altLang="en-US" sz="1200" dirty="0">
                <a:solidFill>
                  <a:srgbClr val="3C3C3C"/>
                </a:solidFill>
                <a:latin typeface="SimSun" panose="02010600030101010101" pitchFamily="2" charset="-122"/>
                <a:ea typeface="SimSun" panose="02010600030101010101" pitchFamily="2" charset="-122"/>
              </a:rPr>
              <a:t>プロセッサー、</a:t>
            </a:r>
            <a:r>
              <a:rPr lang="en-US" altLang="ja-JP" sz="1200" dirty="0">
                <a:solidFill>
                  <a:srgbClr val="3C3C3C"/>
                </a:solidFill>
                <a:latin typeface="SimSun" panose="02010600030101010101" pitchFamily="2" charset="-122"/>
                <a:ea typeface="SimSun" panose="02010600030101010101" pitchFamily="2" charset="-122"/>
              </a:rPr>
              <a:t>Windows 11 Pro 64bit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Windows 11 Pro 64bit - </a:t>
            </a:r>
            <a:r>
              <a:rPr lang="ja-JP" altLang="en-US" sz="1200" i="0" dirty="0">
                <a:solidFill>
                  <a:srgbClr val="2B2B2B"/>
                </a:solidFill>
                <a:effectLst/>
                <a:latin typeface="SimSun" panose="02010600030101010101" pitchFamily="2" charset="-122"/>
                <a:ea typeface="SimSun" panose="02010600030101010101" pitchFamily="2" charset="-122"/>
              </a:rPr>
              <a:t>英語版、</a:t>
            </a:r>
            <a:r>
              <a:rPr lang="en-US" altLang="ja-JP" sz="1200" i="0" dirty="0">
                <a:solidFill>
                  <a:srgbClr val="2B2B2B"/>
                </a:solidFill>
                <a:effectLst/>
                <a:latin typeface="SimSun" panose="02010600030101010101" pitchFamily="2" charset="-122"/>
                <a:ea typeface="SimSun" panose="02010600030101010101" pitchFamily="2" charset="-122"/>
              </a:rPr>
              <a:t>16 GB DDR4-3200MHz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000000"/>
                </a:solidFill>
                <a:effectLst/>
                <a:latin typeface="SimSun" panose="02010600030101010101" pitchFamily="2" charset="-122"/>
                <a:ea typeface="SimSun" panose="02010600030101010101" pitchFamily="2" charset="-122"/>
              </a:rPr>
              <a:t>、追加メモリ</a:t>
            </a:r>
            <a:r>
              <a:rPr lang="ja-JP" altLang="en-US" sz="1200" dirty="0">
                <a:solidFill>
                  <a:srgbClr val="000000"/>
                </a:solidFill>
                <a:latin typeface="SimSun" panose="02010600030101010101" pitchFamily="2" charset="-122"/>
                <a:ea typeface="SimSun" panose="02010600030101010101" pitchFamily="2" charset="-122"/>
              </a:rPr>
              <a:t>なし、</a:t>
            </a:r>
            <a:r>
              <a:rPr lang="en-US" altLang="ja-JP" sz="1200" dirty="0">
                <a:solidFill>
                  <a:srgbClr val="000000"/>
                </a:solidFill>
                <a:latin typeface="SimSun" panose="02010600030101010101" pitchFamily="2" charset="-122"/>
                <a:ea typeface="SimSun" panose="02010600030101010101" pitchFamily="2" charset="-122"/>
              </a:rPr>
              <a:t>512 GB SSD M.2 2280 PCIe-</a:t>
            </a:r>
            <a:r>
              <a:rPr lang="en-US" altLang="ja-JP" sz="1200" dirty="0" err="1">
                <a:solidFill>
                  <a:srgbClr val="000000"/>
                </a:solidFill>
                <a:latin typeface="SimSun" panose="02010600030101010101" pitchFamily="2" charset="-122"/>
                <a:ea typeface="SimSun" panose="02010600030101010101" pitchFamily="2" charset="-122"/>
              </a:rPr>
              <a:t>NVMe</a:t>
            </a:r>
            <a:r>
              <a:rPr lang="en-US" altLang="ja-JP" sz="1200" dirty="0">
                <a:solidFill>
                  <a:srgbClr val="000000"/>
                </a:solidFill>
                <a:latin typeface="SimSun" panose="02010600030101010101" pitchFamily="2" charset="-122"/>
                <a:ea typeface="SimSun" panose="02010600030101010101" pitchFamily="2" charset="-122"/>
              </a:rPr>
              <a:t> OPAL</a:t>
            </a:r>
            <a:r>
              <a:rPr lang="zh-CN" altLang="en-US" sz="1200" dirty="0">
                <a:solidFill>
                  <a:srgbClr val="000000"/>
                </a:solidFill>
                <a:latin typeface="SimSun" panose="02010600030101010101" pitchFamily="2" charset="-122"/>
                <a:ea typeface="SimSun" panose="02010600030101010101" pitchFamily="2" charset="-122"/>
              </a:rPr>
              <a:t>対応</a:t>
            </a:r>
            <a:r>
              <a:rPr lang="ja-JP" altLang="en-US" sz="1200" dirty="0">
                <a:solidFill>
                  <a:srgbClr val="000000"/>
                </a:solidFill>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14.0</a:t>
            </a:r>
            <a:r>
              <a:rPr lang="ja-JP" altLang="en-US" sz="1200" i="0" dirty="0">
                <a:solidFill>
                  <a:srgbClr val="2B2B2B"/>
                </a:solidFill>
                <a:effectLst/>
                <a:latin typeface="SimSun" panose="02010600030101010101" pitchFamily="2" charset="-122"/>
                <a:ea typeface="SimSun" panose="02010600030101010101" pitchFamily="2" charset="-122"/>
              </a:rPr>
              <a:t>型 </a:t>
            </a:r>
            <a:r>
              <a:rPr lang="en-US" altLang="ja-JP" sz="1200" i="0" dirty="0">
                <a:solidFill>
                  <a:srgbClr val="2B2B2B"/>
                </a:solidFill>
                <a:effectLst/>
                <a:latin typeface="SimSun" panose="02010600030101010101" pitchFamily="2" charset="-122"/>
                <a:ea typeface="SimSun" panose="02010600030101010101" pitchFamily="2" charset="-122"/>
              </a:rPr>
              <a:t>FHD</a:t>
            </a:r>
            <a:r>
              <a:rPr lang="ja-JP" altLang="en-US" sz="1200" i="0" dirty="0">
                <a:solidFill>
                  <a:srgbClr val="2B2B2B"/>
                </a:solidFill>
                <a:effectLst/>
                <a:latin typeface="SimSun" panose="02010600030101010101" pitchFamily="2" charset="-122"/>
                <a:ea typeface="SimSun" panose="02010600030101010101" pitchFamily="2" charset="-122"/>
              </a:rPr>
              <a:t>液晶 </a:t>
            </a:r>
            <a:r>
              <a:rPr lang="en-US" altLang="ja-JP" sz="1200" i="0" dirty="0">
                <a:solidFill>
                  <a:srgbClr val="2B2B2B"/>
                </a:solidFill>
                <a:effectLst/>
                <a:latin typeface="SimSun" panose="02010600030101010101" pitchFamily="2" charset="-122"/>
                <a:ea typeface="SimSun" panose="02010600030101010101" pitchFamily="2" charset="-122"/>
              </a:rPr>
              <a:t>(1920 x 1080) IPS, </a:t>
            </a:r>
            <a:r>
              <a:rPr lang="ja-JP" altLang="en-US" sz="1200" i="0" dirty="0">
                <a:solidFill>
                  <a:srgbClr val="2B2B2B"/>
                </a:solidFill>
                <a:effectLst/>
                <a:latin typeface="SimSun" panose="02010600030101010101" pitchFamily="2" charset="-122"/>
                <a:ea typeface="SimSun" panose="02010600030101010101" pitchFamily="2" charset="-122"/>
              </a:rPr>
              <a:t>光沢なし</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マルチタッチパネル</a:t>
            </a:r>
            <a:r>
              <a:rPr lang="en-US" altLang="ja-JP" sz="1200" i="0" dirty="0">
                <a:solidFill>
                  <a:srgbClr val="2B2B2B"/>
                </a:solidFill>
                <a:effectLst/>
                <a:latin typeface="SimSun" panose="02010600030101010101" pitchFamily="2" charset="-122"/>
                <a:ea typeface="SimSun" panose="02010600030101010101" pitchFamily="2" charset="-122"/>
              </a:rPr>
              <a:t>, 300 nit</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NVIDIA® GeForce® MX450 2GB GDDR6</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IR &amp; 720p HD</a:t>
            </a:r>
            <a:r>
              <a:rPr lang="ja-JP" altLang="en-US" sz="1200" i="0" dirty="0">
                <a:solidFill>
                  <a:srgbClr val="2B2B2B"/>
                </a:solidFill>
                <a:effectLst/>
                <a:latin typeface="SimSun" panose="02010600030101010101" pitchFamily="2" charset="-122"/>
                <a:ea typeface="SimSun" panose="02010600030101010101" pitchFamily="2" charset="-122"/>
              </a:rPr>
              <a:t>カメラ</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マイクロホン付</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、指紋センサー、英語キーボード</a:t>
            </a:r>
            <a:r>
              <a:rPr lang="en-US" altLang="ja-JP" sz="1200" i="0" dirty="0">
                <a:solidFill>
                  <a:srgbClr val="2B2B2B"/>
                </a:solidFill>
                <a:effectLst/>
                <a:latin typeface="SimSun" panose="02010600030101010101" pitchFamily="2" charset="-122"/>
                <a:ea typeface="SimSun" panose="02010600030101010101" pitchFamily="2" charset="-122"/>
              </a:rPr>
              <a:t>(</a:t>
            </a:r>
            <a:r>
              <a:rPr lang="ja-JP" altLang="en-US" sz="1200" i="0" dirty="0">
                <a:solidFill>
                  <a:srgbClr val="2B2B2B"/>
                </a:solidFill>
                <a:effectLst/>
                <a:latin typeface="SimSun" panose="02010600030101010101" pitchFamily="2" charset="-122"/>
                <a:ea typeface="SimSun" panose="02010600030101010101" pitchFamily="2" charset="-122"/>
              </a:rPr>
              <a:t>バックライト付</a:t>
            </a:r>
            <a:r>
              <a:rPr lang="en-US" altLang="ja-JP" sz="1200" i="0" dirty="0">
                <a:solidFill>
                  <a:srgbClr val="2B2B2B"/>
                </a:solidFill>
                <a:effectLst/>
                <a:latin typeface="SimSun" panose="02010600030101010101" pitchFamily="2" charset="-122"/>
                <a:ea typeface="SimSun" panose="02010600030101010101" pitchFamily="2" charset="-122"/>
              </a:rPr>
              <a:t>) </a:t>
            </a:r>
            <a:r>
              <a:rPr lang="ja-JP" altLang="en-US" sz="1200" i="0" dirty="0">
                <a:solidFill>
                  <a:srgbClr val="2B2B2B"/>
                </a:solidFill>
                <a:effectLst/>
                <a:latin typeface="SimSun" panose="02010600030101010101" pitchFamily="2" charset="-122"/>
                <a:ea typeface="SimSun" panose="02010600030101010101" pitchFamily="2" charset="-122"/>
              </a:rPr>
              <a:t>ブラック、インテル</a:t>
            </a:r>
            <a:r>
              <a:rPr lang="en-US" altLang="ja-JP" sz="1200" i="0" dirty="0">
                <a:solidFill>
                  <a:srgbClr val="2B2B2B"/>
                </a:solidFill>
                <a:effectLst/>
                <a:latin typeface="SimSun" panose="02010600030101010101" pitchFamily="2" charset="-122"/>
                <a:ea typeface="SimSun" panose="02010600030101010101" pitchFamily="2" charset="-122"/>
              </a:rPr>
              <a:t>® Wi-Fi 6 AX201 2x2 &amp; Bluetooth®</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WWAN</a:t>
            </a:r>
            <a:r>
              <a:rPr lang="ja-JP" altLang="en-US" sz="1200" i="0" dirty="0">
                <a:solidFill>
                  <a:srgbClr val="2B2B2B"/>
                </a:solidFill>
                <a:effectLst/>
                <a:latin typeface="SimSun" panose="02010600030101010101" pitchFamily="2" charset="-122"/>
                <a:ea typeface="SimSun" panose="02010600030101010101" pitchFamily="2" charset="-122"/>
              </a:rPr>
              <a:t>：</a:t>
            </a:r>
            <a:r>
              <a:rPr lang="pt-BR" altLang="ja-JP" sz="1200" i="0" dirty="0">
                <a:solidFill>
                  <a:srgbClr val="2B2B2B"/>
                </a:solidFill>
                <a:effectLst/>
                <a:latin typeface="SimSun" panose="02010600030101010101" pitchFamily="2" charset="-122"/>
                <a:ea typeface="SimSun" panose="02010600030101010101" pitchFamily="2" charset="-122"/>
              </a:rPr>
              <a:t>Quectel EM120R-GL 4G LTE CAT12</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NFC</a:t>
            </a:r>
            <a:r>
              <a:rPr lang="ja-JP" altLang="en-US" sz="1200" i="0" dirty="0">
                <a:solidFill>
                  <a:srgbClr val="2B2B2B"/>
                </a:solidFill>
                <a:effectLst/>
                <a:latin typeface="SimSun" panose="02010600030101010101" pitchFamily="2" charset="-122"/>
                <a:ea typeface="SimSun" panose="02010600030101010101" pitchFamily="2" charset="-122"/>
              </a:rPr>
              <a:t>、スマートカードリーダーなし、（</a:t>
            </a:r>
            <a:r>
              <a:rPr lang="en-US" altLang="ja-JP" sz="1200" i="0" dirty="0">
                <a:solidFill>
                  <a:srgbClr val="2B2B2B"/>
                </a:solidFill>
                <a:effectLst/>
                <a:latin typeface="SimSun" panose="02010600030101010101" pitchFamily="2" charset="-122"/>
                <a:ea typeface="SimSun" panose="02010600030101010101" pitchFamily="2" charset="-122"/>
              </a:rPr>
              <a:t>321,310</a:t>
            </a:r>
            <a:r>
              <a:rPr lang="ja-JP" altLang="en-US" sz="1200" i="0" dirty="0">
                <a:solidFill>
                  <a:srgbClr val="2B2B2B"/>
                </a:solidFill>
                <a:effectLst/>
                <a:latin typeface="SimSun" panose="02010600030101010101" pitchFamily="2" charset="-122"/>
                <a:ea typeface="SimSun" panose="02010600030101010101" pitchFamily="2" charset="-122"/>
              </a:rPr>
              <a:t>円、</a:t>
            </a:r>
            <a:r>
              <a:rPr lang="en-US" altLang="ja-JP" sz="1200" i="0" dirty="0">
                <a:solidFill>
                  <a:srgbClr val="2B2B2B"/>
                </a:solidFill>
                <a:effectLst/>
                <a:latin typeface="SimSun" panose="02010600030101010101" pitchFamily="2" charset="-122"/>
                <a:ea typeface="SimSun" panose="02010600030101010101" pitchFamily="2" charset="-122"/>
              </a:rPr>
              <a:t>2022/1/8</a:t>
            </a:r>
            <a:r>
              <a:rPr lang="ja-JP" altLang="en-US" sz="1200" i="0" dirty="0">
                <a:solidFill>
                  <a:srgbClr val="2B2B2B"/>
                </a:solidFill>
                <a:effectLst/>
                <a:latin typeface="SimSun" panose="02010600030101010101" pitchFamily="2" charset="-122"/>
                <a:ea typeface="SimSun" panose="02010600030101010101" pitchFamily="2" charset="-122"/>
              </a:rPr>
              <a:t>）、長所：メモリ、</a:t>
            </a:r>
            <a:r>
              <a:rPr lang="en-US" altLang="ja-JP" sz="1200" i="0" dirty="0">
                <a:solidFill>
                  <a:srgbClr val="2B2B2B"/>
                </a:solidFill>
                <a:effectLst/>
                <a:latin typeface="SimSun" panose="02010600030101010101" pitchFamily="2" charset="-122"/>
                <a:ea typeface="SimSun" panose="02010600030101010101" pitchFamily="2" charset="-122"/>
              </a:rPr>
              <a:t>SSD</a:t>
            </a:r>
            <a:r>
              <a:rPr lang="ja-JP" altLang="en-US" sz="1200" i="0" dirty="0">
                <a:solidFill>
                  <a:srgbClr val="2B2B2B"/>
                </a:solidFill>
                <a:effectLst/>
                <a:latin typeface="SimSun" panose="02010600030101010101" pitchFamily="2" charset="-122"/>
                <a:ea typeface="SimSun" panose="02010600030101010101" pitchFamily="2" charset="-122"/>
              </a:rPr>
              <a:t>交換可能</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i="0" dirty="0">
                <a:solidFill>
                  <a:srgbClr val="2B2B2B"/>
                </a:solidFill>
                <a:effectLst/>
                <a:latin typeface="SimSun" panose="02010600030101010101" pitchFamily="2" charset="-122"/>
                <a:ea typeface="SimSun" panose="02010600030101010101" pitchFamily="2" charset="-122"/>
              </a:rPr>
              <a:t>注：</a:t>
            </a:r>
            <a:r>
              <a:rPr lang="zh-CN" altLang="en-US" b="0" i="0" dirty="0">
                <a:solidFill>
                  <a:srgbClr val="1D1D1F"/>
                </a:solidFill>
                <a:effectLst/>
                <a:latin typeface="SimSun" panose="02010600030101010101" pitchFamily="2" charset="-122"/>
                <a:ea typeface="SimSun" panose="02010600030101010101" pitchFamily="2" charset="-122"/>
              </a:rPr>
              <a:t>組織内部开发优先选择，</a:t>
            </a:r>
            <a:r>
              <a:rPr lang="en-US" altLang="ja-JP" sz="1200" b="0" i="0" dirty="0">
                <a:solidFill>
                  <a:srgbClr val="2B2B2B"/>
                </a:solidFill>
                <a:effectLst/>
                <a:latin typeface="SimSun" panose="02010600030101010101" pitchFamily="2" charset="-122"/>
                <a:ea typeface="SimSun" panose="02010600030101010101" pitchFamily="2" charset="-122"/>
              </a:rPr>
              <a:t>2022</a:t>
            </a:r>
            <a:r>
              <a:rPr lang="ja-JP" altLang="en-US" sz="1200" b="0" i="0" dirty="0">
                <a:solidFill>
                  <a:srgbClr val="2B2B2B"/>
                </a:solidFill>
                <a:effectLst/>
                <a:latin typeface="SimSun" panose="02010600030101010101" pitchFamily="2" charset="-122"/>
                <a:ea typeface="SimSun" panose="02010600030101010101" pitchFamily="2" charset="-122"/>
              </a:rPr>
              <a:t>年内</a:t>
            </a:r>
            <a:r>
              <a:rPr lang="zh-CN" altLang="en-US" sz="1200" i="0" dirty="0">
                <a:solidFill>
                  <a:srgbClr val="2B2B2B"/>
                </a:solidFill>
                <a:effectLst/>
                <a:latin typeface="SimSun" panose="02010600030101010101" pitchFamily="2" charset="-122"/>
                <a:ea typeface="SimSun" panose="02010600030101010101" pitchFamily="2" charset="-122"/>
              </a:rPr>
              <a:t>升级新款</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Core</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i7-12xx</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32 GB DDR5 (</a:t>
            </a:r>
            <a:r>
              <a:rPr lang="ja-JP" altLang="en-US" sz="1200" i="0" dirty="0">
                <a:solidFill>
                  <a:srgbClr val="2B2B2B"/>
                </a:solidFill>
                <a:effectLst/>
                <a:latin typeface="SimSun" panose="02010600030101010101" pitchFamily="2" charset="-122"/>
                <a:ea typeface="SimSun" panose="02010600030101010101" pitchFamily="2" charset="-122"/>
              </a:rPr>
              <a:t>オンボード</a:t>
            </a:r>
            <a:r>
              <a:rPr lang="en-US" altLang="ja-JP" sz="1200" i="0" dirty="0">
                <a:solidFill>
                  <a:srgbClr val="2B2B2B"/>
                </a:solidFill>
                <a:effectLst/>
                <a:latin typeface="SimSun" panose="02010600030101010101" pitchFamily="2" charset="-122"/>
                <a:ea typeface="SimSun"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iPad mini</a:t>
            </a:r>
            <a:r>
              <a:rPr lang="ja-JP" altLang="en-US" sz="1200" i="0" dirty="0">
                <a:solidFill>
                  <a:srgbClr val="2B2B2B"/>
                </a:solidFill>
                <a:effectLst/>
                <a:latin typeface="SimSun" panose="02010600030101010101" pitchFamily="2" charset="-122"/>
                <a:ea typeface="SimSun" panose="02010600030101010101" pitchFamily="2" charset="-122"/>
              </a:rPr>
              <a:t>（</a:t>
            </a:r>
            <a:r>
              <a:rPr lang="zh-CN" altLang="en-US" sz="1200" i="0" dirty="0">
                <a:solidFill>
                  <a:srgbClr val="2B2B2B"/>
                </a:solidFill>
                <a:effectLst/>
                <a:latin typeface="SimSun" panose="02010600030101010101" pitchFamily="2" charset="-122"/>
                <a:ea typeface="SimSun" panose="02010600030101010101" pitchFamily="2" charset="-122"/>
              </a:rPr>
              <a:t>第</a:t>
            </a:r>
            <a:r>
              <a:rPr lang="en-US" altLang="zh-CN" sz="1200" i="0" dirty="0">
                <a:solidFill>
                  <a:srgbClr val="2B2B2B"/>
                </a:solidFill>
                <a:effectLst/>
                <a:latin typeface="SimSun" panose="02010600030101010101" pitchFamily="2" charset="-122"/>
                <a:ea typeface="SimSun" panose="02010600030101010101" pitchFamily="2" charset="-122"/>
              </a:rPr>
              <a:t>6</a:t>
            </a:r>
            <a:r>
              <a:rPr lang="zh-CN" altLang="en-US" sz="1200" i="0" dirty="0">
                <a:solidFill>
                  <a:srgbClr val="2B2B2B"/>
                </a:solidFill>
                <a:effectLst/>
                <a:latin typeface="SimSun" panose="02010600030101010101" pitchFamily="2" charset="-122"/>
                <a:ea typeface="SimSun" panose="02010600030101010101" pitchFamily="2" charset="-122"/>
              </a:rPr>
              <a:t>世代）</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256G</a:t>
            </a:r>
            <a:r>
              <a:rPr lang="ja-JP" altLang="en-US" sz="1200" i="0" dirty="0">
                <a:solidFill>
                  <a:srgbClr val="2B2B2B"/>
                </a:solidFill>
                <a:effectLst/>
                <a:latin typeface="SimSun" panose="02010600030101010101" pitchFamily="2" charset="-122"/>
                <a:ea typeface="SimSun" panose="02010600030101010101" pitchFamily="2" charset="-122"/>
              </a:rPr>
              <a:t>、</a:t>
            </a:r>
            <a:r>
              <a:rPr lang="en-US" altLang="ja-JP" sz="1200" i="0" dirty="0">
                <a:solidFill>
                  <a:srgbClr val="2B2B2B"/>
                </a:solidFill>
                <a:effectLst/>
                <a:latin typeface="SimSun" panose="02010600030101010101" pitchFamily="2" charset="-122"/>
                <a:ea typeface="SimSun" panose="02010600030101010101" pitchFamily="2" charset="-122"/>
              </a:rPr>
              <a:t>Wi-Fi + Cellular</a:t>
            </a:r>
            <a:r>
              <a:rPr lang="ja-JP" altLang="en-US" sz="1200" i="0" dirty="0">
                <a:solidFill>
                  <a:srgbClr val="2B2B2B"/>
                </a:solidFill>
                <a:effectLst/>
                <a:latin typeface="SimSun" panose="02010600030101010101" pitchFamily="2" charset="-122"/>
                <a:ea typeface="SimSun" panose="02010600030101010101" pitchFamily="2" charset="-122"/>
              </a:rPr>
              <a:t>、</a:t>
            </a:r>
            <a:r>
              <a:rPr lang="fr-FR" altLang="ja-JP" sz="1200" i="0" dirty="0">
                <a:solidFill>
                  <a:srgbClr val="2B2B2B"/>
                </a:solidFill>
                <a:effectLst/>
                <a:latin typeface="SimSun" panose="02010600030101010101" pitchFamily="2" charset="-122"/>
                <a:ea typeface="SimSun" panose="02010600030101010101" pitchFamily="2" charset="-122"/>
              </a:rPr>
              <a:t>Apple Pencil</a:t>
            </a:r>
            <a:r>
              <a:rPr lang="ja-JP" altLang="fr-FR" sz="1200" i="0" dirty="0">
                <a:solidFill>
                  <a:srgbClr val="2B2B2B"/>
                </a:solidFill>
                <a:effectLst/>
                <a:latin typeface="SimSun" panose="02010600030101010101" pitchFamily="2" charset="-122"/>
                <a:ea typeface="SimSun" panose="02010600030101010101" pitchFamily="2" charset="-122"/>
              </a:rPr>
              <a:t>（第</a:t>
            </a:r>
            <a:r>
              <a:rPr lang="fr-FR" altLang="ja-JP" sz="1200" i="0" dirty="0">
                <a:solidFill>
                  <a:srgbClr val="2B2B2B"/>
                </a:solidFill>
                <a:effectLst/>
                <a:latin typeface="SimSun" panose="02010600030101010101" pitchFamily="2" charset="-122"/>
                <a:ea typeface="SimSun" panose="02010600030101010101" pitchFamily="2" charset="-122"/>
              </a:rPr>
              <a:t>2</a:t>
            </a:r>
            <a:r>
              <a:rPr lang="ja-JP" altLang="fr-FR" sz="1200" i="0" dirty="0">
                <a:solidFill>
                  <a:srgbClr val="2B2B2B"/>
                </a:solidFill>
                <a:effectLst/>
                <a:latin typeface="SimSun" panose="02010600030101010101" pitchFamily="2" charset="-122"/>
                <a:ea typeface="SimSun" panose="02010600030101010101" pitchFamily="2" charset="-122"/>
              </a:rPr>
              <a:t>世代）</a:t>
            </a:r>
            <a:r>
              <a:rPr lang="en-US" altLang="ja-JP" sz="1200" i="0" dirty="0">
                <a:solidFill>
                  <a:srgbClr val="2B2B2B"/>
                </a:solidFill>
                <a:effectLst/>
                <a:latin typeface="SimSun" panose="02010600030101010101" pitchFamily="2" charset="-122"/>
                <a:ea typeface="SimSun" panose="02010600030101010101" pitchFamily="2" charset="-122"/>
              </a:rPr>
              <a:t>2</a:t>
            </a:r>
            <a:r>
              <a:rPr lang="ja-JP" altLang="en-US" sz="1200" i="0" dirty="0">
                <a:solidFill>
                  <a:srgbClr val="2B2B2B"/>
                </a:solidFill>
                <a:effectLst/>
                <a:latin typeface="SimSun" panose="02010600030101010101" pitchFamily="2" charset="-122"/>
                <a:ea typeface="SimSun" panose="02010600030101010101" pitchFamily="2" charset="-122"/>
              </a:rPr>
              <a:t>年保証、約</a:t>
            </a:r>
            <a:r>
              <a:rPr lang="en-US" altLang="ja-JP" sz="1200" i="0" dirty="0">
                <a:solidFill>
                  <a:srgbClr val="2B2B2B"/>
                </a:solidFill>
                <a:effectLst/>
                <a:latin typeface="SimSun" panose="02010600030101010101" pitchFamily="2" charset="-122"/>
                <a:ea typeface="SimSun" panose="02010600030101010101" pitchFamily="2" charset="-122"/>
              </a:rPr>
              <a:t>119,230</a:t>
            </a:r>
            <a:r>
              <a:rPr lang="ja-JP" altLang="en-US" sz="1200" i="0" dirty="0">
                <a:solidFill>
                  <a:srgbClr val="2B2B2B"/>
                </a:solidFill>
                <a:effectLst/>
                <a:latin typeface="SimSun" panose="02010600030101010101" pitchFamily="2" charset="-122"/>
                <a:ea typeface="SimSun" panose="02010600030101010101" pitchFamily="2" charset="-122"/>
              </a:rPr>
              <a:t>円（税込）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i="0" dirty="0">
                <a:solidFill>
                  <a:srgbClr val="2B2B2B"/>
                </a:solidFill>
                <a:effectLst/>
                <a:latin typeface="SimSun" panose="02010600030101010101" pitchFamily="2" charset="-122"/>
                <a:ea typeface="SimSun" panose="02010600030101010101" pitchFamily="2" charset="-122"/>
              </a:rPr>
              <a:t>iPhone  </a:t>
            </a:r>
            <a:r>
              <a:rPr lang="ja-JP" altLang="en-US" sz="1200" i="0" dirty="0">
                <a:solidFill>
                  <a:srgbClr val="2B2B2B"/>
                </a:solidFill>
                <a:effectLst/>
                <a:latin typeface="SimSun" panose="02010600030101010101" pitchFamily="2" charset="-122"/>
                <a:ea typeface="SimSun" panose="02010600030101010101" pitchFamily="2" charset="-122"/>
              </a:rPr>
              <a:t>　</a:t>
            </a:r>
            <a:r>
              <a:rPr lang="en-US" altLang="ja-JP" sz="1200" i="0" dirty="0">
                <a:solidFill>
                  <a:srgbClr val="2B2B2B"/>
                </a:solidFill>
                <a:effectLst/>
                <a:latin typeface="SimSun" panose="02010600030101010101" pitchFamily="2" charset="-122"/>
                <a:ea typeface="SimSun" panose="02010600030101010101" pitchFamily="2" charset="-122"/>
              </a:rPr>
              <a:t>iOS</a:t>
            </a:r>
            <a:r>
              <a:rPr lang="ja-JP" altLang="en-US" sz="1200" i="0" dirty="0">
                <a:solidFill>
                  <a:srgbClr val="2B2B2B"/>
                </a:solidFill>
                <a:effectLst/>
                <a:latin typeface="SimSun" panose="02010600030101010101" pitchFamily="2" charset="-122"/>
                <a:ea typeface="SimSun" panose="02010600030101010101" pitchFamily="2" charset="-122"/>
              </a:rPr>
              <a:t>テスト用　各種サイズ　一台確保必要</a:t>
            </a: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i="0" dirty="0">
              <a:solidFill>
                <a:srgbClr val="2B2B2B"/>
              </a:solidFill>
              <a:effectLst/>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i="0" dirty="0">
                <a:solidFill>
                  <a:srgbClr val="2B2B2B"/>
                </a:solidFill>
                <a:effectLst/>
                <a:latin typeface="SimSun" panose="02010600030101010101" pitchFamily="2" charset="-122"/>
                <a:ea typeface="SimSun" panose="02010600030101010101" pitchFamily="2" charset="-122"/>
              </a:rPr>
              <a:t>製本機</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21</a:t>
            </a:fld>
            <a:endParaRPr lang="zh-CN" altLang="en-US"/>
          </a:p>
        </p:txBody>
      </p:sp>
    </p:spTree>
    <p:extLst>
      <p:ext uri="{BB962C8B-B14F-4D97-AF65-F5344CB8AC3E}">
        <p14:creationId xmlns:p14="http://schemas.microsoft.com/office/powerpoint/2010/main" val="186925461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B74506-9EF2-427C-81AB-3224FFD79F23}" type="slidenum">
              <a:rPr lang="zh-CN" altLang="en-US" smtClean="0"/>
              <a:t>129</a:t>
            </a:fld>
            <a:endParaRPr lang="zh-CN" altLang="en-US"/>
          </a:p>
        </p:txBody>
      </p:sp>
    </p:spTree>
    <p:extLst>
      <p:ext uri="{BB962C8B-B14F-4D97-AF65-F5344CB8AC3E}">
        <p14:creationId xmlns:p14="http://schemas.microsoft.com/office/powerpoint/2010/main" val="4075303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137</a:t>
            </a:fld>
            <a:endParaRPr lang="zh-CN" altLang="en-US"/>
          </a:p>
        </p:txBody>
      </p:sp>
    </p:spTree>
    <p:extLst>
      <p:ext uri="{BB962C8B-B14F-4D97-AF65-F5344CB8AC3E}">
        <p14:creationId xmlns:p14="http://schemas.microsoft.com/office/powerpoint/2010/main" val="26187704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138</a:t>
            </a:fld>
            <a:endParaRPr lang="zh-CN" altLang="en-US"/>
          </a:p>
        </p:txBody>
      </p:sp>
    </p:spTree>
    <p:extLst>
      <p:ext uri="{BB962C8B-B14F-4D97-AF65-F5344CB8AC3E}">
        <p14:creationId xmlns:p14="http://schemas.microsoft.com/office/powerpoint/2010/main" val="33788741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dirty="0"/>
          </a:p>
        </p:txBody>
      </p:sp>
      <p:sp>
        <p:nvSpPr>
          <p:cNvPr id="4" name="スライド番号プレースホルダー 3"/>
          <p:cNvSpPr>
            <a:spLocks noGrp="1"/>
          </p:cNvSpPr>
          <p:nvPr>
            <p:ph type="sldNum" sz="quarter" idx="5"/>
          </p:nvPr>
        </p:nvSpPr>
        <p:spPr/>
        <p:txBody>
          <a:bodyPr/>
          <a:lstStyle/>
          <a:p>
            <a:fld id="{25B74506-9EF2-427C-81AB-3224FFD79F23}" type="slidenum">
              <a:rPr lang="zh-CN" altLang="en-US" smtClean="0"/>
              <a:t>147</a:t>
            </a:fld>
            <a:endParaRPr lang="zh-CN" altLang="en-US"/>
          </a:p>
        </p:txBody>
      </p:sp>
    </p:spTree>
    <p:extLst>
      <p:ext uri="{BB962C8B-B14F-4D97-AF65-F5344CB8AC3E}">
        <p14:creationId xmlns:p14="http://schemas.microsoft.com/office/powerpoint/2010/main" val="11651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9397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2022/7/12</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614867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2022/7/12</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0999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2022/7/12</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9777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47008" y="0"/>
            <a:ext cx="1145887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sz="half" idx="2"/>
          </p:nvPr>
        </p:nvSpPr>
        <p:spPr>
          <a:xfrm>
            <a:off x="347008" y="602292"/>
            <a:ext cx="524425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4" name="Holder 4"/>
          <p:cNvSpPr>
            <a:spLocks noGrp="1"/>
          </p:cNvSpPr>
          <p:nvPr>
            <p:ph sz="half" idx="3"/>
          </p:nvPr>
        </p:nvSpPr>
        <p:spPr>
          <a:xfrm>
            <a:off x="6661699" y="602292"/>
            <a:ext cx="5183293" cy="4982499"/>
          </a:xfrm>
          <a:prstGeom prst="rect">
            <a:avLst/>
          </a:prstGeom>
        </p:spPr>
        <p:txBody>
          <a:bodyPr wrap="square" lIns="0" tIns="0" rIns="0" bIns="0">
            <a:noAutofit/>
          </a:bodyPr>
          <a:lstStyle>
            <a:lvl1pPr>
              <a:defRPr sz="2000" b="0" i="0">
                <a:solidFill>
                  <a:schemeClr val="tx1"/>
                </a:solidFill>
                <a:latin typeface="+mn-ea"/>
                <a:ea typeface="+mn-ea"/>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2022/7/12</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91152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2022/7/12</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6659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2022/7/12</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657323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F368F3-721F-46E8-9C49-A35C9B928DC4}"/>
              </a:ext>
            </a:extLst>
          </p:cNvPr>
          <p:cNvSpPr>
            <a:spLocks noGrp="1"/>
          </p:cNvSpPr>
          <p:nvPr>
            <p:ph type="title"/>
          </p:nvPr>
        </p:nvSpPr>
        <p:spPr>
          <a:xfrm>
            <a:off x="609600" y="95252"/>
            <a:ext cx="10972800" cy="514348"/>
          </a:xfrm>
          <a:prstGeom prst="rect">
            <a:avLst/>
          </a:prstGeom>
        </p:spPr>
        <p:txBody>
          <a:bodyPr anchor="ctr"/>
          <a:lstStyle>
            <a:lvl1pPr>
              <a:defRPr sz="3200">
                <a:solidFill>
                  <a:schemeClr val="tx1"/>
                </a:solidFill>
              </a:defRPr>
            </a:lvl1pPr>
          </a:lstStyle>
          <a:p>
            <a:r>
              <a:rPr lang="zh-CN" altLang="en-US" dirty="0"/>
              <a:t>单击此处编辑母版标题样式</a:t>
            </a:r>
          </a:p>
        </p:txBody>
      </p:sp>
      <p:sp>
        <p:nvSpPr>
          <p:cNvPr id="4" name="内容占位符 3">
            <a:extLst>
              <a:ext uri="{FF2B5EF4-FFF2-40B4-BE49-F238E27FC236}">
                <a16:creationId xmlns:a16="http://schemas.microsoft.com/office/drawing/2014/main" id="{00F34783-9212-4D95-B1C5-2CB5FCC3CA1E}"/>
              </a:ext>
            </a:extLst>
          </p:cNvPr>
          <p:cNvSpPr>
            <a:spLocks noGrp="1"/>
          </p:cNvSpPr>
          <p:nvPr>
            <p:ph sz="quarter" idx="12"/>
          </p:nvPr>
        </p:nvSpPr>
        <p:spPr>
          <a:xfrm>
            <a:off x="609600" y="779610"/>
            <a:ext cx="10972800" cy="5468790"/>
          </a:xfrm>
        </p:spPr>
        <p:txBody>
          <a:bodyPr/>
          <a:lstStyle>
            <a:lvl1pPr>
              <a:defRPr>
                <a:solidFill>
                  <a:schemeClr val="tx1"/>
                </a:solidFill>
                <a:latin typeface="+mj-ea"/>
                <a:ea typeface="+mj-ea"/>
              </a:defRPr>
            </a:lvl1pPr>
            <a:lvl2pPr>
              <a:defRPr>
                <a:solidFill>
                  <a:schemeClr val="tx1"/>
                </a:solidFill>
                <a:latin typeface="+mj-ea"/>
                <a:ea typeface="+mj-ea"/>
              </a:defRPr>
            </a:lvl2pPr>
            <a:lvl3pPr>
              <a:defRPr>
                <a:solidFill>
                  <a:schemeClr val="tx1"/>
                </a:solidFill>
                <a:latin typeface="+mj-ea"/>
                <a:ea typeface="+mj-ea"/>
              </a:defRPr>
            </a:lvl3pPr>
            <a:lvl4pPr>
              <a:defRPr>
                <a:solidFill>
                  <a:schemeClr val="tx1"/>
                </a:solidFill>
                <a:latin typeface="+mj-ea"/>
                <a:ea typeface="+mj-ea"/>
              </a:defRPr>
            </a:lvl4pPr>
            <a:lvl5pPr>
              <a:defRPr>
                <a:solidFill>
                  <a:schemeClr val="tx1"/>
                </a:solidFill>
                <a:latin typeface="+mj-ea"/>
                <a:ea typeface="+mj-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Straight Connector 28">
            <a:extLst>
              <a:ext uri="{FF2B5EF4-FFF2-40B4-BE49-F238E27FC236}">
                <a16:creationId xmlns:a16="http://schemas.microsoft.com/office/drawing/2014/main" id="{D2CDFF7F-18BC-4527-AAAC-ECD8C09143EE}"/>
              </a:ext>
            </a:extLst>
          </p:cNvPr>
          <p:cNvSpPr>
            <a:spLocks noChangeShapeType="1"/>
          </p:cNvSpPr>
          <p:nvPr userDrawn="1">
            <p:custDataLst>
              <p:tags r:id="rId1"/>
            </p:custDataLst>
          </p:nvPr>
        </p:nvSpPr>
        <p:spPr bwMode="auto">
          <a:xfrm>
            <a:off x="609600" y="68580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72532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8" name="Straight Connector 4">
            <a:extLst>
              <a:ext uri="{FF2B5EF4-FFF2-40B4-BE49-F238E27FC236}">
                <a16:creationId xmlns:a16="http://schemas.microsoft.com/office/drawing/2014/main" id="{230A7FD1-04B1-450F-AF22-313ECAE85E2C}"/>
              </a:ext>
            </a:extLst>
          </p:cNvPr>
          <p:cNvSpPr>
            <a:spLocks noChangeShapeType="1"/>
          </p:cNvSpPr>
          <p:nvPr userDrawn="1"/>
        </p:nvSpPr>
        <p:spPr bwMode="auto">
          <a:xfrm>
            <a:off x="617398" y="575450"/>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标题 2">
            <a:extLst>
              <a:ext uri="{FF2B5EF4-FFF2-40B4-BE49-F238E27FC236}">
                <a16:creationId xmlns:a16="http://schemas.microsoft.com/office/drawing/2014/main" id="{E81BFBC5-4574-4A22-ADAA-DFA5DC8D2B77}"/>
              </a:ext>
            </a:extLst>
          </p:cNvPr>
          <p:cNvSpPr>
            <a:spLocks noGrp="1"/>
          </p:cNvSpPr>
          <p:nvPr>
            <p:ph type="title"/>
          </p:nvPr>
        </p:nvSpPr>
        <p:spPr>
          <a:xfrm>
            <a:off x="617398" y="4951"/>
            <a:ext cx="10972800" cy="531076"/>
          </a:xfrm>
          <a:prstGeom prst="rect">
            <a:avLst/>
          </a:prstGeom>
        </p:spPr>
        <p:txBody>
          <a:bodyPr/>
          <a:lstStyle>
            <a:lvl1pPr>
              <a:defRPr sz="3200" b="1"/>
            </a:lvl1pPr>
          </a:lstStyle>
          <a:p>
            <a:r>
              <a:rPr lang="zh-CN" altLang="en-US" dirty="0"/>
              <a:t>单击此处编辑母版标题样式</a:t>
            </a:r>
          </a:p>
        </p:txBody>
      </p:sp>
      <p:sp>
        <p:nvSpPr>
          <p:cNvPr id="10" name="Shape 5">
            <a:extLst>
              <a:ext uri="{FF2B5EF4-FFF2-40B4-BE49-F238E27FC236}">
                <a16:creationId xmlns:a16="http://schemas.microsoft.com/office/drawing/2014/main" id="{43F62A4F-4E50-43D0-BB30-400FBF9947CC}"/>
              </a:ext>
            </a:extLst>
          </p:cNvPr>
          <p:cNvSpPr>
            <a:spLocks noGrp="1"/>
          </p:cNvSpPr>
          <p:nvPr>
            <p:ph type="sldNum" sz="quarter" idx="11"/>
            <p:custDataLst>
              <p:tags r:id="rId1"/>
            </p:custDataLst>
          </p:nvPr>
        </p:nvSpPr>
        <p:spPr>
          <a:xfrm>
            <a:off x="838200" y="6441436"/>
            <a:ext cx="2027767" cy="366713"/>
          </a:xfrm>
          <a:prstGeom prst="rect">
            <a:avLst/>
          </a:prstGeom>
        </p:spPr>
        <p:txBody>
          <a:bodyPr/>
          <a:lstStyle>
            <a:lvl1pPr>
              <a:defRPr b="0">
                <a:solidFill>
                  <a:schemeClr val="tx1"/>
                </a:solidFill>
                <a:latin typeface="宋体" panose="02010600030101010101" pitchFamily="2" charset="-122"/>
                <a:ea typeface="宋体" panose="02010600030101010101" pitchFamily="2" charset="-122"/>
              </a:defRPr>
            </a:lvl1pPr>
          </a:lstStyle>
          <a:p>
            <a:r>
              <a:rPr lang="zh-CN" altLang="en-US"/>
              <a:t>第</a:t>
            </a:r>
            <a:fld id="{013907DE-7433-469B-952A-942E92E3B273}" type="slidenum">
              <a:rPr lang="en-US" altLang="zh-CN" smtClean="0"/>
              <a:pPr/>
              <a:t>‹#›</a:t>
            </a:fld>
            <a:r>
              <a:rPr lang="zh-CN" altLang="en-US"/>
              <a:t>页</a:t>
            </a:r>
            <a:endParaRPr lang="zh-CN"/>
          </a:p>
        </p:txBody>
      </p:sp>
    </p:spTree>
    <p:extLst>
      <p:ext uri="{BB962C8B-B14F-4D97-AF65-F5344CB8AC3E}">
        <p14:creationId xmlns:p14="http://schemas.microsoft.com/office/powerpoint/2010/main" val="60286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1"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2"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2022/7/12</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41322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0.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slide" Target="slide1410.xml"/><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package" Target="../embeddings/Microsoft_Excel_Worksheet.xlsx"/></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99BE-3E28-400E-BC52-10239D2242E0}"/>
              </a:ext>
            </a:extLst>
          </p:cNvPr>
          <p:cNvSpPr>
            <a:spLocks noGrp="1"/>
          </p:cNvSpPr>
          <p:nvPr>
            <p:ph type="ctrTitle"/>
          </p:nvPr>
        </p:nvSpPr>
        <p:spPr>
          <a:xfrm>
            <a:off x="1064302" y="2586633"/>
            <a:ext cx="10073390" cy="923330"/>
          </a:xfrm>
        </p:spPr>
        <p:txBody>
          <a:bodyPr/>
          <a:lstStyle/>
          <a:p>
            <a:r>
              <a:rPr lang="ja-JP" altLang="en-US" dirty="0">
                <a:latin typeface="MS Mincho" panose="02020609040205080304" pitchFamily="49" charset="-128"/>
                <a:ea typeface="MS Mincho" panose="02020609040205080304" pitchFamily="49" charset="-128"/>
              </a:rPr>
              <a:t>政務のイノベーション</a:t>
            </a:r>
          </a:p>
        </p:txBody>
      </p:sp>
      <p:sp>
        <p:nvSpPr>
          <p:cNvPr id="13" name="副标题 12">
            <a:extLst>
              <a:ext uri="{FF2B5EF4-FFF2-40B4-BE49-F238E27FC236}">
                <a16:creationId xmlns:a16="http://schemas.microsoft.com/office/drawing/2014/main" id="{C6613B40-B514-4C6B-B151-FA8A013F18EF}"/>
              </a:ext>
            </a:extLst>
          </p:cNvPr>
          <p:cNvSpPr>
            <a:spLocks noGrp="1"/>
          </p:cNvSpPr>
          <p:nvPr>
            <p:ph type="subTitle" idx="1"/>
          </p:nvPr>
        </p:nvSpPr>
        <p:spPr>
          <a:xfrm>
            <a:off x="1524000" y="3602038"/>
            <a:ext cx="9144000" cy="738664"/>
          </a:xfrm>
        </p:spPr>
        <p:txBody>
          <a:bodyPr/>
          <a:lstStyle/>
          <a:p>
            <a:r>
              <a:rPr lang="en-US" altLang="zh-CN" dirty="0">
                <a:latin typeface="MS Mincho" panose="02020609040205080304" pitchFamily="49" charset="-128"/>
                <a:ea typeface="MS Mincho" panose="02020609040205080304" pitchFamily="49" charset="-128"/>
              </a:rPr>
              <a:t>Sun Shubin</a:t>
            </a:r>
          </a:p>
          <a:p>
            <a:endParaRPr lang="zh-CN" altLang="en-US" dirty="0"/>
          </a:p>
        </p:txBody>
      </p:sp>
    </p:spTree>
    <p:extLst>
      <p:ext uri="{BB962C8B-B14F-4D97-AF65-F5344CB8AC3E}">
        <p14:creationId xmlns:p14="http://schemas.microsoft.com/office/powerpoint/2010/main" val="1085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0631EF-82A7-4074-83DB-267A3C640459}"/>
              </a:ext>
            </a:extLst>
          </p:cNvPr>
          <p:cNvSpPr>
            <a:spLocks noGrp="1"/>
          </p:cNvSpPr>
          <p:nvPr>
            <p:ph type="title"/>
          </p:nvPr>
        </p:nvSpPr>
        <p:spPr>
          <a:xfrm>
            <a:off x="316983" y="-16805"/>
            <a:ext cx="11540249" cy="492443"/>
          </a:xfrm>
        </p:spPr>
        <p:txBody>
          <a:bodyPr/>
          <a:lstStyle/>
          <a:p>
            <a:r>
              <a:rPr kumimoji="1" lang="ja-JP" altLang="en-US" dirty="0"/>
              <a:t>人事院</a:t>
            </a:r>
          </a:p>
        </p:txBody>
      </p:sp>
      <p:sp>
        <p:nvSpPr>
          <p:cNvPr id="3" name="テキスト プレースホルダー 2">
            <a:extLst>
              <a:ext uri="{FF2B5EF4-FFF2-40B4-BE49-F238E27FC236}">
                <a16:creationId xmlns:a16="http://schemas.microsoft.com/office/drawing/2014/main" id="{10A589B7-89D9-4DA2-B84D-C120A275F13F}"/>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8E0DFE3-8A86-4DB3-9B26-00544CA76832}"/>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6" name="灯片编号占位符 31">
            <a:extLst>
              <a:ext uri="{FF2B5EF4-FFF2-40B4-BE49-F238E27FC236}">
                <a16:creationId xmlns:a16="http://schemas.microsoft.com/office/drawing/2014/main" id="{A8C910A4-BCCD-4D49-9843-668C4F4D04DE}"/>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a:t>
            </a:fld>
            <a:r>
              <a:rPr lang="ja-JP" altLang="en-US" spc="-45" dirty="0"/>
              <a:t>　</a:t>
            </a:r>
            <a:r>
              <a:rPr spc="-5" dirty="0"/>
              <a:t>-</a:t>
            </a:r>
          </a:p>
        </p:txBody>
      </p:sp>
    </p:spTree>
    <p:extLst>
      <p:ext uri="{BB962C8B-B14F-4D97-AF65-F5344CB8AC3E}">
        <p14:creationId xmlns:p14="http://schemas.microsoft.com/office/powerpoint/2010/main" val="366855904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296D6-E350-2898-6CF9-79696D5ADB41}"/>
              </a:ext>
            </a:extLst>
          </p:cNvPr>
          <p:cNvSpPr>
            <a:spLocks noGrp="1"/>
          </p:cNvSpPr>
          <p:nvPr>
            <p:ph type="title"/>
          </p:nvPr>
        </p:nvSpPr>
        <p:spPr/>
        <p:txBody>
          <a:bodyPr/>
          <a:lstStyle/>
          <a:p>
            <a:r>
              <a:rPr lang="en-US" altLang="zh-CN" dirty="0"/>
              <a:t>C</a:t>
            </a:r>
            <a:r>
              <a:rPr lang="en-US" altLang="ja-JP" dirty="0"/>
              <a:t>I</a:t>
            </a:r>
            <a:r>
              <a:rPr lang="ja-JP" altLang="en-US" dirty="0"/>
              <a:t>・</a:t>
            </a:r>
            <a:r>
              <a:rPr lang="en-US" altLang="ja-JP" dirty="0"/>
              <a:t>CD</a:t>
            </a:r>
            <a:endParaRPr lang="zh-CN" altLang="en-US" dirty="0"/>
          </a:p>
        </p:txBody>
      </p:sp>
      <p:sp>
        <p:nvSpPr>
          <p:cNvPr id="3" name="日期占位符 2">
            <a:extLst>
              <a:ext uri="{FF2B5EF4-FFF2-40B4-BE49-F238E27FC236}">
                <a16:creationId xmlns:a16="http://schemas.microsoft.com/office/drawing/2014/main" id="{61B87D51-388B-67BC-C475-DB520A1428C3}"/>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灯片编号占位符 3">
            <a:extLst>
              <a:ext uri="{FF2B5EF4-FFF2-40B4-BE49-F238E27FC236}">
                <a16:creationId xmlns:a16="http://schemas.microsoft.com/office/drawing/2014/main" id="{482B6295-3988-425E-AE65-B1EFFC1CBF4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100</a:t>
            </a:fld>
            <a:r>
              <a:rPr spc="-45"/>
              <a:t> </a:t>
            </a:r>
            <a:r>
              <a:rPr spc="-5"/>
              <a:t>-</a:t>
            </a:r>
            <a:endParaRPr spc="-5" dirty="0"/>
          </a:p>
        </p:txBody>
      </p:sp>
    </p:spTree>
    <p:extLst>
      <p:ext uri="{BB962C8B-B14F-4D97-AF65-F5344CB8AC3E}">
        <p14:creationId xmlns:p14="http://schemas.microsoft.com/office/powerpoint/2010/main" val="26806709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lang="ja-JP" altLang="en-US" dirty="0"/>
              <a:t>先進技術研究</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4247317"/>
          </a:xfrm>
        </p:spPr>
        <p:txBody>
          <a:bodyPr/>
          <a:lstStyle/>
          <a:p>
            <a:r>
              <a:rPr lang="ja-JP" altLang="en-US" dirty="0"/>
              <a:t>研究</a:t>
            </a:r>
            <a:endParaRPr lang="en-US" altLang="ja-JP" dirty="0"/>
          </a:p>
          <a:p>
            <a:pPr marL="800100" lvl="1" indent="-342900">
              <a:buFont typeface="Wingdings" panose="05000000000000000000" pitchFamily="2" charset="2"/>
              <a:buChar char="p"/>
            </a:pPr>
            <a:r>
              <a:rPr lang="ja-JP" altLang="en-US" dirty="0"/>
              <a:t>インフラ：システムアーキテクチャ、分散処理プラットフォーム</a:t>
            </a:r>
            <a:endParaRPr lang="en-US" altLang="ja-JP" dirty="0"/>
          </a:p>
          <a:p>
            <a:pPr marL="800100" lvl="1" indent="-342900">
              <a:buFont typeface="Wingdings" panose="05000000000000000000" pitchFamily="2" charset="2"/>
              <a:buChar char="p"/>
            </a:pPr>
            <a:r>
              <a:rPr lang="ja-JP" altLang="en-US" dirty="0"/>
              <a:t>データアナウンス：機械学習、強化学習</a:t>
            </a:r>
            <a:endParaRPr lang="en-US" altLang="ja-JP" dirty="0"/>
          </a:p>
          <a:p>
            <a:pPr marL="800100" lvl="1" indent="-342900">
              <a:buFont typeface="Wingdings" panose="05000000000000000000" pitchFamily="2" charset="2"/>
              <a:buChar char="p"/>
            </a:pPr>
            <a:r>
              <a:rPr lang="ja-JP" altLang="en-US" dirty="0"/>
              <a:t>データ可視化</a:t>
            </a:r>
            <a:endParaRPr lang="en-US" altLang="ja-JP" dirty="0"/>
          </a:p>
          <a:p>
            <a:pPr marL="800100" lvl="1" indent="-342900">
              <a:buFont typeface="Wingdings" panose="05000000000000000000" pitchFamily="2" charset="2"/>
              <a:buChar char="p"/>
            </a:pPr>
            <a:r>
              <a:rPr lang="ja-JP" altLang="en-US" dirty="0"/>
              <a:t>人工知能：</a:t>
            </a:r>
            <a:r>
              <a:rPr lang="ja-JP" altLang="en-US" sz="1800" dirty="0">
                <a:effectLst/>
                <a:latin typeface="Tahoma" panose="020B0604030504040204" pitchFamily="34" charset="0"/>
              </a:rPr>
              <a:t>サ</a:t>
            </a:r>
            <a:r>
              <a:rPr lang="en-US" altLang="ja-JP" sz="1800" dirty="0">
                <a:effectLst/>
                <a:latin typeface="Tahoma" panose="020B0604030504040204" pitchFamily="34" charset="0"/>
              </a:rPr>
              <a:t>—</a:t>
            </a:r>
            <a:r>
              <a:rPr lang="ja-JP" altLang="en-US" sz="1800" dirty="0">
                <a:effectLst/>
                <a:latin typeface="Tahoma" panose="020B0604030504040204" pitchFamily="34" charset="0"/>
              </a:rPr>
              <a:t>チエンジン</a:t>
            </a:r>
            <a:r>
              <a:rPr lang="ja-JP" altLang="en-US" dirty="0">
                <a:latin typeface="Tahoma" panose="020B0604030504040204" pitchFamily="34" charset="0"/>
              </a:rPr>
              <a:t>、</a:t>
            </a:r>
            <a:r>
              <a:rPr lang="ja-JP" altLang="en-US" dirty="0"/>
              <a:t>推薦システム、意思決定支援システム</a:t>
            </a:r>
            <a:endParaRPr lang="en-US" altLang="ja-JP" dirty="0"/>
          </a:p>
          <a:p>
            <a:pPr marL="800100" lvl="1" indent="-342900">
              <a:buFont typeface="Wingdings" panose="05000000000000000000" pitchFamily="2" charset="2"/>
              <a:buChar char="p"/>
            </a:pPr>
            <a:endParaRPr lang="en-US" altLang="ja-JP" dirty="0"/>
          </a:p>
          <a:p>
            <a:pPr marL="0" lvl="1"/>
            <a:r>
              <a:rPr lang="ja-JP" altLang="en-US" sz="2400" dirty="0">
                <a:solidFill>
                  <a:schemeClr val="tx1"/>
                </a:solidFill>
              </a:rPr>
              <a:t>特長</a:t>
            </a:r>
            <a:endParaRPr lang="en-US" altLang="ja-JP" sz="2400" dirty="0">
              <a:solidFill>
                <a:schemeClr val="tx1"/>
              </a:solidFill>
            </a:endParaRPr>
          </a:p>
          <a:p>
            <a:pPr marL="800100" lvl="2" indent="-342900">
              <a:buFont typeface="Wingdings" panose="05000000000000000000" pitchFamily="2" charset="2"/>
              <a:buChar char="ü"/>
            </a:pPr>
            <a:r>
              <a:rPr lang="ja-JP" altLang="en-US" dirty="0"/>
              <a:t>中国大学キャンパスに設置し、</a:t>
            </a:r>
            <a:r>
              <a:rPr lang="ja-JP" altLang="en-US" dirty="0">
                <a:solidFill>
                  <a:schemeClr val="tx1"/>
                </a:solidFill>
                <a:latin typeface="+mn-ea"/>
              </a:rPr>
              <a:t>博士号の教授は研究チームに参画する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１００以上の開発席と</a:t>
            </a:r>
            <a:r>
              <a:rPr lang="ja-JP" altLang="en-US" dirty="0">
                <a:latin typeface="+mn-ea"/>
              </a:rPr>
              <a:t>インターンシップ席</a:t>
            </a:r>
            <a:r>
              <a:rPr lang="ja-JP" altLang="en-US" dirty="0">
                <a:solidFill>
                  <a:schemeClr val="tx1"/>
                </a:solidFill>
                <a:latin typeface="+mn-ea"/>
              </a:rPr>
              <a:t>を確保し、人材確保できる</a:t>
            </a:r>
            <a:endParaRPr lang="en-US" altLang="ja-JP" dirty="0">
              <a:solidFill>
                <a:schemeClr val="tx1"/>
              </a:solidFill>
              <a:latin typeface="+mn-ea"/>
            </a:endParaRPr>
          </a:p>
          <a:p>
            <a:pPr marL="800100" lvl="2" indent="-342900">
              <a:buFont typeface="Wingdings" panose="05000000000000000000" pitchFamily="2" charset="2"/>
              <a:buChar char="ü"/>
            </a:pPr>
            <a:r>
              <a:rPr lang="ja-JP" altLang="en-US" dirty="0">
                <a:solidFill>
                  <a:schemeClr val="tx1"/>
                </a:solidFill>
                <a:latin typeface="+mn-ea"/>
              </a:rPr>
              <a:t>大学第４年の課程と</a:t>
            </a:r>
            <a:r>
              <a:rPr lang="ja-JP" altLang="en-US" dirty="0">
                <a:latin typeface="+mn-ea"/>
              </a:rPr>
              <a:t>インターンシップを連携し、　人材育成できる</a:t>
            </a:r>
            <a:endParaRPr lang="en-US" altLang="ja-JP" dirty="0">
              <a:latin typeface="+mn-ea"/>
            </a:endParaRPr>
          </a:p>
          <a:p>
            <a:r>
              <a:rPr lang="en-US" altLang="zh-CN" dirty="0"/>
              <a:t>	</a:t>
            </a:r>
          </a:p>
          <a:p>
            <a:r>
              <a:rPr lang="ja-JP" altLang="en-US" dirty="0"/>
              <a:t>インターンシップ</a:t>
            </a:r>
            <a:endParaRPr lang="en-US" altLang="ja-JP" dirty="0"/>
          </a:p>
          <a:p>
            <a:pPr marL="800100" lvl="2" indent="-342900">
              <a:buFont typeface="Wingdings" panose="05000000000000000000" pitchFamily="2" charset="2"/>
              <a:buChar char="ü"/>
            </a:pPr>
            <a:endParaRPr lang="zh-CN" altLang="en-US" dirty="0">
              <a:solidFill>
                <a:schemeClr val="tx1"/>
              </a:solidFill>
              <a:latin typeface="+mn-ea"/>
            </a:endParaRPr>
          </a:p>
          <a:p>
            <a:pPr marL="800100" lvl="1" indent="-342900">
              <a:buFont typeface="Wingdings" panose="05000000000000000000" pitchFamily="2" charset="2"/>
              <a:buChar char="p"/>
            </a:pPr>
            <a:endParaRPr lang="zh-CN" altLang="en-US"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101</a:t>
            </a:fld>
            <a:r>
              <a:rPr spc="-45"/>
              <a:t> </a:t>
            </a:r>
            <a:r>
              <a:rPr spc="-5"/>
              <a:t>-</a:t>
            </a:r>
            <a:endParaRPr spc="-5" dirty="0"/>
          </a:p>
        </p:txBody>
      </p:sp>
      <p:sp>
        <p:nvSpPr>
          <p:cNvPr id="5" name="日期占位符 4">
            <a:extLst>
              <a:ext uri="{FF2B5EF4-FFF2-40B4-BE49-F238E27FC236}">
                <a16:creationId xmlns:a16="http://schemas.microsoft.com/office/drawing/2014/main" id="{250E5B61-59E2-4ECD-A421-9DC1071F8D30}"/>
              </a:ext>
            </a:extLst>
          </p:cNvPr>
          <p:cNvSpPr>
            <a:spLocks noGrp="1"/>
          </p:cNvSpPr>
          <p:nvPr>
            <p:ph type="dt" sz="half" idx="6"/>
          </p:nvPr>
        </p:nvSpPr>
        <p:spPr/>
        <p:txBody>
          <a:bodyPr/>
          <a:lstStyle/>
          <a:p>
            <a:fld id="{692F20DD-EAE9-4D8D-8259-F36735717C01}"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267E0C4A-3F65-4E8F-8312-58310CA4E51F}"/>
              </a:ext>
            </a:extLst>
          </p:cNvPr>
          <p:cNvSpPr/>
          <p:nvPr/>
        </p:nvSpPr>
        <p:spPr>
          <a:xfrm>
            <a:off x="3142485" y="2087803"/>
            <a:ext cx="4232676" cy="1554480"/>
          </a:xfrm>
          <a:prstGeom prst="wedgeRoundRectCallout">
            <a:avLst>
              <a:gd name="adj1" fmla="val -28833"/>
              <a:gd name="adj2" fmla="val 9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dirty="0"/>
              <a:t>更新待ち</a:t>
            </a:r>
          </a:p>
        </p:txBody>
      </p:sp>
    </p:spTree>
    <p:extLst>
      <p:ext uri="{BB962C8B-B14F-4D97-AF65-F5344CB8AC3E}">
        <p14:creationId xmlns:p14="http://schemas.microsoft.com/office/powerpoint/2010/main" val="3427782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行政監察</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102</a:t>
            </a:fld>
            <a:r>
              <a:rPr spc="-45"/>
              <a:t> </a:t>
            </a:r>
            <a:r>
              <a:rPr spc="-5"/>
              <a:t>-</a:t>
            </a:r>
            <a:endParaRPr spc="-5" dirty="0"/>
          </a:p>
        </p:txBody>
      </p:sp>
    </p:spTree>
    <p:extLst>
      <p:ext uri="{BB962C8B-B14F-4D97-AF65-F5344CB8AC3E}">
        <p14:creationId xmlns:p14="http://schemas.microsoft.com/office/powerpoint/2010/main" val="179382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7EDA3-AC18-4A4E-8150-65AB9A54AA60}"/>
              </a:ext>
            </a:extLst>
          </p:cNvPr>
          <p:cNvSpPr>
            <a:spLocks noGrp="1"/>
          </p:cNvSpPr>
          <p:nvPr>
            <p:ph type="title"/>
          </p:nvPr>
        </p:nvSpPr>
        <p:spPr>
          <a:xfrm>
            <a:off x="316983" y="-16805"/>
            <a:ext cx="11540249" cy="492443"/>
          </a:xfrm>
        </p:spPr>
        <p:txBody>
          <a:bodyPr/>
          <a:lstStyle/>
          <a:p>
            <a:r>
              <a:rPr lang="ja-JP" altLang="en-US" dirty="0"/>
              <a:t>部署間の利益分配</a:t>
            </a:r>
            <a:endParaRPr lang="zh-CN" altLang="en-US" dirty="0"/>
          </a:p>
        </p:txBody>
      </p:sp>
      <p:sp>
        <p:nvSpPr>
          <p:cNvPr id="3" name="文本占位符 2">
            <a:extLst>
              <a:ext uri="{FF2B5EF4-FFF2-40B4-BE49-F238E27FC236}">
                <a16:creationId xmlns:a16="http://schemas.microsoft.com/office/drawing/2014/main" id="{F2E21F12-E68A-4667-BE3E-1E466F68F6C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1F1678D8-5609-4270-A95D-5E8514F43B49}"/>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9660C277-036D-41DE-97DA-F9E27BA2AF7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103</a:t>
            </a:fld>
            <a:r>
              <a:rPr spc="-45"/>
              <a:t> </a:t>
            </a:r>
            <a:r>
              <a:rPr spc="-5"/>
              <a:t>-</a:t>
            </a:r>
            <a:endParaRPr spc="-5" dirty="0"/>
          </a:p>
        </p:txBody>
      </p:sp>
    </p:spTree>
    <p:extLst>
      <p:ext uri="{BB962C8B-B14F-4D97-AF65-F5344CB8AC3E}">
        <p14:creationId xmlns:p14="http://schemas.microsoft.com/office/powerpoint/2010/main" val="30138129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コスト精算</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104</a:t>
            </a:fld>
            <a:r>
              <a:rPr spc="-45"/>
              <a:t> </a:t>
            </a:r>
            <a:r>
              <a:rPr spc="-5"/>
              <a:t>-</a:t>
            </a:r>
            <a:endParaRPr spc="-5" dirty="0"/>
          </a:p>
        </p:txBody>
      </p:sp>
    </p:spTree>
    <p:extLst>
      <p:ext uri="{BB962C8B-B14F-4D97-AF65-F5344CB8AC3E}">
        <p14:creationId xmlns:p14="http://schemas.microsoft.com/office/powerpoint/2010/main" val="30566523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t>来日のウクライナ人とは</a:t>
            </a:r>
          </a:p>
          <a:p>
            <a:r>
              <a:rPr lang="ja-JP" altLang="en-US" dirty="0"/>
              <a:t>政治と関係がない来日の普通のウクライナ人は　難民・準難民ではない。日本国にとって　労働者だと思う。</a:t>
            </a:r>
          </a:p>
          <a:p>
            <a:pPr marL="342900" indent="-342900">
              <a:buFont typeface="Wingdings" panose="05000000000000000000" pitchFamily="2" charset="2"/>
              <a:buChar char="l"/>
            </a:pPr>
            <a:r>
              <a:rPr lang="ja-JP" altLang="en-US" dirty="0"/>
              <a:t>来日のウクライナ人の自立</a:t>
            </a:r>
          </a:p>
          <a:p>
            <a:r>
              <a:rPr lang="ja-JP" altLang="en-US" dirty="0"/>
              <a:t>日本語を勉強できる、就職できる</a:t>
            </a:r>
          </a:p>
          <a:p>
            <a:pPr marL="342900" indent="-342900">
              <a:buFont typeface="Wingdings" panose="05000000000000000000" pitchFamily="2" charset="2"/>
              <a:buChar char="l"/>
            </a:pPr>
            <a:r>
              <a:rPr lang="ja-JP" altLang="en-US" dirty="0"/>
              <a:t>管理チーム：省庁支援管理リーダー、地方自治体支援リーダー</a:t>
            </a:r>
          </a:p>
          <a:p>
            <a:pPr marL="342900" indent="-342900">
              <a:buFont typeface="Wingdings" panose="05000000000000000000" pitchFamily="2" charset="2"/>
              <a:buChar char="l"/>
            </a:pPr>
            <a:r>
              <a:rPr lang="ja-JP" altLang="en-US" dirty="0"/>
              <a:t>支援チーム：地方自治体支援リーダー、地方自治体支援メンバー</a:t>
            </a:r>
          </a:p>
          <a:p>
            <a:pPr marL="342900" indent="-342900">
              <a:buFont typeface="Wingdings" panose="05000000000000000000" pitchFamily="2" charset="2"/>
              <a:buChar char="l"/>
            </a:pPr>
            <a:r>
              <a:rPr lang="ja-JP" altLang="en-US" dirty="0"/>
              <a:t>サポート：生活支援方、教育支援方、住宅支援方、仕事支援方</a:t>
            </a:r>
          </a:p>
          <a:p>
            <a:pPr marL="342900" indent="-342900">
              <a:buFont typeface="Wingdings" panose="05000000000000000000" pitchFamily="2" charset="2"/>
              <a:buChar char="l"/>
            </a:pP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105</a:t>
            </a:fld>
            <a:r>
              <a:rPr spc="-45"/>
              <a:t> </a:t>
            </a:r>
            <a:r>
              <a:rPr spc="-5"/>
              <a:t>-</a:t>
            </a:r>
            <a:endParaRPr spc="-5" dirty="0"/>
          </a:p>
        </p:txBody>
      </p:sp>
    </p:spTree>
    <p:extLst>
      <p:ext uri="{BB962C8B-B14F-4D97-AF65-F5344CB8AC3E}">
        <p14:creationId xmlns:p14="http://schemas.microsoft.com/office/powerpoint/2010/main" val="697357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EE9FD-58F6-48F5-9C2C-C7EFDD12F977}"/>
              </a:ext>
            </a:extLst>
          </p:cNvPr>
          <p:cNvSpPr>
            <a:spLocks noGrp="1"/>
          </p:cNvSpPr>
          <p:nvPr>
            <p:ph type="title"/>
          </p:nvPr>
        </p:nvSpPr>
        <p:spPr>
          <a:xfrm>
            <a:off x="316983" y="-16805"/>
            <a:ext cx="11540249" cy="492443"/>
          </a:xfrm>
        </p:spPr>
        <p:txBody>
          <a:bodyPr/>
          <a:lstStyle/>
          <a:p>
            <a:r>
              <a:rPr lang="ja-JP" altLang="en-US" dirty="0"/>
              <a:t>在日外国人の支援</a:t>
            </a:r>
            <a:endParaRPr lang="zh-CN" altLang="en-US" dirty="0"/>
          </a:p>
        </p:txBody>
      </p:sp>
      <p:sp>
        <p:nvSpPr>
          <p:cNvPr id="3" name="文本占位符 2">
            <a:extLst>
              <a:ext uri="{FF2B5EF4-FFF2-40B4-BE49-F238E27FC236}">
                <a16:creationId xmlns:a16="http://schemas.microsoft.com/office/drawing/2014/main" id="{98D07782-ADB6-407E-B9E6-ACEA97708E2B}"/>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lang="ja-JP" altLang="en-US" dirty="0"/>
              <a:t>支援ガイド</a:t>
            </a:r>
          </a:p>
          <a:p>
            <a:r>
              <a:rPr lang="ja-JP" altLang="en-US" dirty="0"/>
              <a:t>ルール：早速な自立になるために　不必要なイベントをコントロールして　全力な　日本語を勉強すること</a:t>
            </a:r>
          </a:p>
          <a:p>
            <a:r>
              <a:rPr lang="ja-JP" altLang="en-US" dirty="0"/>
              <a:t>必要な支援資料：</a:t>
            </a:r>
          </a:p>
          <a:p>
            <a:r>
              <a:rPr lang="ja-JP" altLang="en-US" dirty="0"/>
              <a:t>自習できる日本語勉強サイト</a:t>
            </a:r>
          </a:p>
          <a:p>
            <a:r>
              <a:rPr lang="en-US" altLang="ja-JP" dirty="0"/>
              <a:t>--</a:t>
            </a:r>
            <a:r>
              <a:rPr lang="ja-JP" altLang="en-US" dirty="0"/>
              <a:t>　日本語講座（ウクライナ語で発音をメモする）</a:t>
            </a:r>
          </a:p>
          <a:p>
            <a:r>
              <a:rPr lang="en-US" altLang="ja-JP" dirty="0"/>
              <a:t>--</a:t>
            </a:r>
            <a:r>
              <a:rPr lang="ja-JP" altLang="en-US" dirty="0"/>
              <a:t>　</a:t>
            </a:r>
            <a:r>
              <a:rPr lang="en-US" altLang="ja-JP" dirty="0"/>
              <a:t>MP3</a:t>
            </a:r>
            <a:r>
              <a:rPr lang="ja-JP" altLang="en-US" dirty="0"/>
              <a:t>　　</a:t>
            </a:r>
          </a:p>
          <a:p>
            <a:endParaRPr lang="ja-JP" altLang="en-US" dirty="0"/>
          </a:p>
          <a:p>
            <a:r>
              <a:rPr lang="ja-JP" altLang="en-US" dirty="0"/>
              <a:t>すぐ自立できる正規仕事：スーパーマーケットの商品の準備・整理、事務所の清掃</a:t>
            </a:r>
          </a:p>
          <a:p>
            <a:pPr marL="342900" indent="-342900">
              <a:buFont typeface="Wingdings" panose="05000000000000000000" pitchFamily="2" charset="2"/>
              <a:buChar char="l"/>
            </a:pPr>
            <a:r>
              <a:rPr lang="ja-JP" altLang="en-US" dirty="0"/>
              <a:t>支援プロセス</a:t>
            </a:r>
          </a:p>
          <a:p>
            <a:r>
              <a:rPr lang="ja-JP" altLang="en-US" dirty="0"/>
              <a:t>第１週：政府手続き紹介、チェックリストを説明、日本語基本発音の勉強支援、日本生活の支援</a:t>
            </a:r>
          </a:p>
          <a:p>
            <a:r>
              <a:rPr lang="ja-JP" altLang="en-US" dirty="0"/>
              <a:t>第２週～第３週：可能の仕事の紹介・面談</a:t>
            </a:r>
          </a:p>
          <a:p>
            <a:r>
              <a:rPr lang="ja-JP" altLang="en-US"/>
              <a:t>第４週：就労</a:t>
            </a:r>
            <a:r>
              <a:rPr lang="ja-JP" altLang="en-US" dirty="0"/>
              <a:t>資格</a:t>
            </a:r>
            <a:r>
              <a:rPr lang="ja-JP" altLang="en-US"/>
              <a:t>へ変更、長期</a:t>
            </a:r>
            <a:r>
              <a:rPr lang="ja-JP" altLang="en-US" dirty="0"/>
              <a:t>賃貸住宅の契約</a:t>
            </a:r>
            <a:endParaRPr lang="zh-CN" altLang="en-US" dirty="0"/>
          </a:p>
        </p:txBody>
      </p:sp>
      <p:sp>
        <p:nvSpPr>
          <p:cNvPr id="4" name="日期占位符 3">
            <a:extLst>
              <a:ext uri="{FF2B5EF4-FFF2-40B4-BE49-F238E27FC236}">
                <a16:creationId xmlns:a16="http://schemas.microsoft.com/office/drawing/2014/main" id="{09FC551D-6F48-4B2B-9FB2-D3B010ECDCBD}"/>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C6FF902D-DD9D-492F-8B8C-C91423509B8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106</a:t>
            </a:fld>
            <a:r>
              <a:rPr spc="-45"/>
              <a:t> </a:t>
            </a:r>
            <a:r>
              <a:rPr spc="-5"/>
              <a:t>-</a:t>
            </a:r>
            <a:endParaRPr spc="-5" dirty="0"/>
          </a:p>
        </p:txBody>
      </p:sp>
    </p:spTree>
    <p:extLst>
      <p:ext uri="{BB962C8B-B14F-4D97-AF65-F5344CB8AC3E}">
        <p14:creationId xmlns:p14="http://schemas.microsoft.com/office/powerpoint/2010/main" val="3381284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6314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基本インフラ</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ü"/>
            </a:pPr>
            <a:r>
              <a:rPr lang="ja-JP" altLang="en-US" sz="2400" dirty="0">
                <a:latin typeface="MS Mincho" panose="02020609040205080304" pitchFamily="49" charset="-128"/>
                <a:ea typeface="MS Mincho" panose="02020609040205080304" pitchFamily="49" charset="-128"/>
              </a:rPr>
              <a:t>コアテクノロジー</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チップセット（コンピュータ）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オペレーティングシステム</a:t>
            </a:r>
            <a:r>
              <a:rPr lang="en-US" altLang="ja-JP" sz="2200" dirty="0">
                <a:latin typeface="MS Mincho" panose="02020609040205080304" pitchFamily="49" charset="-128"/>
                <a:ea typeface="MS Mincho" panose="02020609040205080304" pitchFamily="49" charset="-128"/>
              </a:rPr>
              <a:t>【operating system】</a:t>
            </a: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データセンター</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セキュリティ</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政務専用ネットワーク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教育・研究専用ネットワーク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医療・介護ネットワーク</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2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107</a:t>
            </a:fld>
            <a:r>
              <a:rPr lang="ja-JP" altLang="en-US" spc="-45" dirty="0"/>
              <a:t>　</a:t>
            </a:r>
            <a:r>
              <a:rPr spc="-5" dirty="0"/>
              <a:t>-</a:t>
            </a:r>
          </a:p>
        </p:txBody>
      </p:sp>
    </p:spTree>
    <p:extLst>
      <p:ext uri="{BB962C8B-B14F-4D97-AF65-F5344CB8AC3E}">
        <p14:creationId xmlns:p14="http://schemas.microsoft.com/office/powerpoint/2010/main" val="13149926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2B378A-FBC0-DB2F-F99D-18A92396F589}"/>
              </a:ext>
            </a:extLst>
          </p:cNvPr>
          <p:cNvSpPr>
            <a:spLocks noGrp="1"/>
          </p:cNvSpPr>
          <p:nvPr>
            <p:ph type="title"/>
          </p:nvPr>
        </p:nvSpPr>
        <p:spPr/>
        <p:txBody>
          <a:bodyPr/>
          <a:lstStyle/>
          <a:p>
            <a:r>
              <a:rPr lang="ja-JP" altLang="en-US" sz="3200" dirty="0">
                <a:latin typeface="MS Mincho" panose="02020609040205080304" pitchFamily="49" charset="-128"/>
                <a:ea typeface="MS Mincho" panose="02020609040205080304" pitchFamily="49" charset="-128"/>
              </a:rPr>
              <a:t>インフラ投資：チップセット</a:t>
            </a:r>
            <a:endParaRPr kumimoji="1" lang="ja-JP" altLang="en-US" dirty="0"/>
          </a:p>
        </p:txBody>
      </p:sp>
      <p:sp>
        <p:nvSpPr>
          <p:cNvPr id="5" name="テキスト プレースホルダー 4">
            <a:extLst>
              <a:ext uri="{FF2B5EF4-FFF2-40B4-BE49-F238E27FC236}">
                <a16:creationId xmlns:a16="http://schemas.microsoft.com/office/drawing/2014/main" id="{59A18AEF-418E-57FD-571F-EF4C356AD4F4}"/>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A2F55EF5-0F47-94BB-BB02-DAF988E3CD40}"/>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191BADEE-2234-5C6D-666C-520544E7C67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108</a:t>
            </a:fld>
            <a:r>
              <a:rPr spc="-45"/>
              <a:t> </a:t>
            </a:r>
            <a:r>
              <a:rPr spc="-5"/>
              <a:t>-</a:t>
            </a:r>
            <a:endParaRPr spc="-5" dirty="0"/>
          </a:p>
        </p:txBody>
      </p:sp>
    </p:spTree>
    <p:extLst>
      <p:ext uri="{BB962C8B-B14F-4D97-AF65-F5344CB8AC3E}">
        <p14:creationId xmlns:p14="http://schemas.microsoft.com/office/powerpoint/2010/main" val="2398326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E0AB4-6599-439C-B494-BF39B90963DF}"/>
              </a:ext>
            </a:extLst>
          </p:cNvPr>
          <p:cNvSpPr>
            <a:spLocks noGrp="1"/>
          </p:cNvSpPr>
          <p:nvPr>
            <p:ph type="title"/>
          </p:nvPr>
        </p:nvSpPr>
        <p:spPr/>
        <p:txBody>
          <a:bodyPr/>
          <a:lstStyle/>
          <a:p>
            <a:r>
              <a:rPr kumimoji="1" lang="ja-JP" altLang="en-US" dirty="0"/>
              <a:t>データセンター</a:t>
            </a:r>
          </a:p>
        </p:txBody>
      </p:sp>
      <p:sp>
        <p:nvSpPr>
          <p:cNvPr id="3" name="日付プレースホルダー 2">
            <a:extLst>
              <a:ext uri="{FF2B5EF4-FFF2-40B4-BE49-F238E27FC236}">
                <a16:creationId xmlns:a16="http://schemas.microsoft.com/office/drawing/2014/main" id="{6DFDFCD6-E3D1-4C58-809D-F89781E3A448}"/>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18912D0A-7F8C-4234-AE6A-666574B074A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109</a:t>
            </a:fld>
            <a:r>
              <a:rPr spc="-45"/>
              <a:t> </a:t>
            </a:r>
            <a:r>
              <a:rPr spc="-5"/>
              <a:t>-</a:t>
            </a:r>
            <a:endParaRPr spc="-5" dirty="0"/>
          </a:p>
        </p:txBody>
      </p:sp>
    </p:spTree>
    <p:extLst>
      <p:ext uri="{BB962C8B-B14F-4D97-AF65-F5344CB8AC3E}">
        <p14:creationId xmlns:p14="http://schemas.microsoft.com/office/powerpoint/2010/main" val="350375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a:t>警察庁、警視庁、警察署</a:t>
            </a:r>
            <a:endParaRPr kumimoji="1" lang="ja-JP" altLang="en-US" dirty="0"/>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2954655"/>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6" name="灯片编号占位符 31">
            <a:extLst>
              <a:ext uri="{FF2B5EF4-FFF2-40B4-BE49-F238E27FC236}">
                <a16:creationId xmlns:a16="http://schemas.microsoft.com/office/drawing/2014/main" id="{90F9526F-1F69-4B76-AFA6-9924F619637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a:t>
            </a:fld>
            <a:r>
              <a:rPr lang="ja-JP" altLang="en-US" spc="-45" dirty="0"/>
              <a:t>　</a:t>
            </a:r>
            <a:r>
              <a:rPr spc="-5" dirty="0"/>
              <a:t>-</a:t>
            </a:r>
          </a:p>
        </p:txBody>
      </p:sp>
    </p:spTree>
    <p:extLst>
      <p:ext uri="{BB962C8B-B14F-4D97-AF65-F5344CB8AC3E}">
        <p14:creationId xmlns:p14="http://schemas.microsoft.com/office/powerpoint/2010/main" val="29498980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A30544-82F4-3749-71A2-CAF5E577ACA9}"/>
              </a:ext>
            </a:extLst>
          </p:cNvPr>
          <p:cNvSpPr>
            <a:spLocks noGrp="1"/>
          </p:cNvSpPr>
          <p:nvPr>
            <p:ph type="title"/>
          </p:nvPr>
        </p:nvSpPr>
        <p:spPr>
          <a:xfrm>
            <a:off x="316983" y="-16805"/>
            <a:ext cx="11540249" cy="492443"/>
          </a:xfrm>
        </p:spPr>
        <p:txBody>
          <a:bodyPr/>
          <a:lstStyle/>
          <a:p>
            <a:r>
              <a:rPr lang="ja-JP" altLang="en-US" sz="3200" dirty="0">
                <a:latin typeface="MS Mincho" panose="02020609040205080304" pitchFamily="49" charset="-128"/>
                <a:ea typeface="MS Mincho" panose="02020609040205080304" pitchFamily="49" charset="-128"/>
              </a:rPr>
              <a:t>インフラ投資：</a:t>
            </a:r>
            <a:r>
              <a:rPr kumimoji="1" lang="en-US" altLang="ja-JP" dirty="0"/>
              <a:t>OS</a:t>
            </a:r>
            <a:endParaRPr kumimoji="1" lang="ja-JP" altLang="en-US" dirty="0"/>
          </a:p>
        </p:txBody>
      </p:sp>
      <p:sp>
        <p:nvSpPr>
          <p:cNvPr id="5" name="テキスト プレースホルダー 4">
            <a:extLst>
              <a:ext uri="{FF2B5EF4-FFF2-40B4-BE49-F238E27FC236}">
                <a16:creationId xmlns:a16="http://schemas.microsoft.com/office/drawing/2014/main" id="{19B600C4-69D9-1124-058A-D85901E976FC}"/>
              </a:ext>
            </a:extLst>
          </p:cNvPr>
          <p:cNvSpPr>
            <a:spLocks noGrp="1"/>
          </p:cNvSpPr>
          <p:nvPr>
            <p:ph type="body"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7B795502-80FC-1AC7-758E-281F76481B7F}"/>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E5F60EA7-96B5-2E3D-E03D-0DDB02FA785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110</a:t>
            </a:fld>
            <a:r>
              <a:rPr spc="-45"/>
              <a:t> </a:t>
            </a:r>
            <a:r>
              <a:rPr spc="-5"/>
              <a:t>-</a:t>
            </a:r>
            <a:endParaRPr spc="-5" dirty="0"/>
          </a:p>
        </p:txBody>
      </p:sp>
    </p:spTree>
    <p:extLst>
      <p:ext uri="{BB962C8B-B14F-4D97-AF65-F5344CB8AC3E}">
        <p14:creationId xmlns:p14="http://schemas.microsoft.com/office/powerpoint/2010/main" val="15250405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593773"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基本サービス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0" y="599268"/>
            <a:ext cx="5709887" cy="5696601"/>
          </a:xfrm>
        </p:spPr>
        <p:txBody>
          <a:bodyPr/>
          <a:lstStyle/>
          <a:p>
            <a:pPr marL="342900" indent="-342900">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a:t>
            </a:r>
            <a:r>
              <a:rPr lang="en-US" altLang="ja-JP" b="1" dirty="0">
                <a:latin typeface="MS Mincho" panose="02020609040205080304" pitchFamily="49" charset="-128"/>
                <a:ea typeface="MS Mincho" panose="02020609040205080304" pitchFamily="49" charset="-128"/>
              </a:rPr>
              <a:t>One”</a:t>
            </a:r>
            <a:r>
              <a:rPr lang="ja-JP" altLang="en-US" b="1" dirty="0">
                <a:latin typeface="MS Mincho" panose="02020609040205080304" pitchFamily="49" charset="-128"/>
                <a:ea typeface="MS Mincho" panose="02020609040205080304" pitchFamily="49" charset="-128"/>
              </a:rPr>
              <a:t>プラットフォームアーキテクチャ</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”ポータル（</a:t>
            </a: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a:t>
            </a:r>
            <a:r>
              <a:rPr lang="en-US" altLang="ja-JP" sz="2000" dirty="0">
                <a:latin typeface="MS Mincho" panose="02020609040205080304" pitchFamily="49" charset="-128"/>
                <a:ea typeface="MS Mincho" panose="02020609040205080304" pitchFamily="49" charset="-128"/>
              </a:rPr>
              <a:t>One</a:t>
            </a:r>
            <a:r>
              <a:rPr lang="ja-JP" altLang="en-US" sz="2000" dirty="0">
                <a:latin typeface="MS Mincho" panose="02020609040205080304" pitchFamily="49" charset="-128"/>
                <a:ea typeface="MS Mincho" panose="02020609040205080304" pitchFamily="49" charset="-128"/>
              </a:rPr>
              <a:t>窓口”（官民コミュニケーション）</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ジャパン 通貨＆決済</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異常検知（</a:t>
            </a:r>
            <a:r>
              <a:rPr lang="en-US" altLang="ja-JP" sz="2000" dirty="0">
                <a:latin typeface="MS Mincho" panose="02020609040205080304" pitchFamily="49" charset="-128"/>
                <a:ea typeface="MS Mincho" panose="02020609040205080304" pitchFamily="49" charset="-128"/>
              </a:rPr>
              <a:t>AI</a:t>
            </a:r>
            <a:r>
              <a:rPr lang="ja-JP" altLang="en-US" sz="2000" dirty="0">
                <a:latin typeface="MS Mincho" panose="02020609040205080304" pitchFamily="49" charset="-128"/>
                <a:ea typeface="MS Mincho" panose="02020609040205080304" pitchFamily="49" charset="-128"/>
              </a:rPr>
              <a:t>で行政・司法を監察）</a:t>
            </a:r>
            <a:endParaRPr lang="en-US" altLang="ja-JP" sz="2000" dirty="0">
              <a:latin typeface="MS Mincho" panose="02020609040205080304" pitchFamily="49" charset="-128"/>
              <a:ea typeface="MS Mincho" panose="02020609040205080304" pitchFamily="49" charset="-128"/>
            </a:endParaRPr>
          </a:p>
          <a:p>
            <a:pPr marL="342900" indent="-342900" algn="l">
              <a:buFont typeface="Wingdings" panose="05000000000000000000" pitchFamily="2" charset="2"/>
              <a:buChar char="p"/>
            </a:pPr>
            <a:r>
              <a:rPr lang="ja-JP" altLang="en-US" b="1" dirty="0">
                <a:latin typeface="MS Mincho" panose="02020609040205080304" pitchFamily="49" charset="-128"/>
                <a:ea typeface="MS Mincho" panose="02020609040205080304" pitchFamily="49" charset="-128"/>
              </a:rPr>
              <a:t>共通アプリ</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a:latin typeface="MS Mincho" panose="02020609040205080304" pitchFamily="49" charset="-128"/>
                <a:ea typeface="MS Mincho" panose="02020609040205080304" pitchFamily="49" charset="-128"/>
              </a:rPr>
              <a:t>Office</a:t>
            </a:r>
            <a:r>
              <a:rPr lang="ja-JP" altLang="en-US" sz="2000" dirty="0">
                <a:latin typeface="MS Mincho" panose="02020609040205080304" pitchFamily="49" charset="-128"/>
                <a:ea typeface="MS Mincho" panose="02020609040205080304" pitchFamily="49" charset="-128"/>
              </a:rPr>
              <a:t>ソフトウエア（文書、表計算、スライドなど）</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チームワーク（チャット、視聴）</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000" dirty="0" err="1">
                <a:latin typeface="MS Mincho" panose="02020609040205080304" pitchFamily="49" charset="-128"/>
                <a:ea typeface="MS Mincho" panose="02020609040205080304" pitchFamily="49" charset="-128"/>
              </a:rPr>
              <a:t>GovID</a:t>
            </a:r>
            <a:r>
              <a:rPr lang="ja-JP" altLang="en-US" sz="2000" dirty="0">
                <a:latin typeface="MS Mincho" panose="02020609040205080304" pitchFamily="49" charset="-128"/>
                <a:ea typeface="MS Mincho" panose="02020609040205080304" pitchFamily="49" charset="-128"/>
              </a:rPr>
              <a:t>プロフィール（</a:t>
            </a:r>
            <a:r>
              <a:rPr lang="en-US" altLang="ja-JP" sz="2000" dirty="0">
                <a:latin typeface="MS Mincho" panose="02020609040205080304" pitchFamily="49" charset="-128"/>
                <a:ea typeface="MS Mincho" panose="02020609040205080304" pitchFamily="49" charset="-128"/>
              </a:rPr>
              <a:t>Homepage</a:t>
            </a:r>
            <a:r>
              <a:rPr lang="ja-JP" altLang="en-US" sz="2000" dirty="0">
                <a:latin typeface="MS Mincho" panose="02020609040205080304" pitchFamily="49" charset="-128"/>
                <a:ea typeface="MS Mincho" panose="02020609040205080304" pitchFamily="49" charset="-128"/>
              </a:rPr>
              <a:t>）</a:t>
            </a:r>
            <a:endParaRPr lang="en-US" altLang="ja-JP"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モバイル辞書</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モバイル手帳</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デジタル図書館、博物館</a:t>
            </a:r>
            <a:endParaRPr lang="en-US" altLang="ja-JP" sz="20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000" dirty="0">
                <a:latin typeface="MS Mincho" panose="02020609040205080304" pitchFamily="49" charset="-128"/>
                <a:ea typeface="MS Mincho" panose="02020609040205080304" pitchFamily="49" charset="-128"/>
              </a:rPr>
              <a:t>金融決済サービス</a:t>
            </a:r>
            <a:endParaRPr lang="en-US" altLang="ja-JP" sz="20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ja-JP" altLang="en-US" sz="20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87BA9DF8-C483-4F0A-B3AE-E78653AC2C3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111</a:t>
            </a:fld>
            <a:r>
              <a:rPr lang="ja-JP" altLang="en-US" spc="-45" dirty="0"/>
              <a:t>　</a:t>
            </a:r>
            <a:r>
              <a:rPr spc="-5" dirty="0"/>
              <a:t>-</a:t>
            </a:r>
          </a:p>
        </p:txBody>
      </p:sp>
    </p:spTree>
    <p:extLst>
      <p:ext uri="{BB962C8B-B14F-4D97-AF65-F5344CB8AC3E}">
        <p14:creationId xmlns:p14="http://schemas.microsoft.com/office/powerpoint/2010/main" val="31841657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sz="3200">
                <a:latin typeface="MS Mincho" panose="02020609040205080304" pitchFamily="49" charset="-128"/>
                <a:ea typeface="MS Mincho" panose="02020609040205080304" pitchFamily="49" charset="-128"/>
              </a:rPr>
              <a:t>インフラ投資：基本</a:t>
            </a:r>
            <a:r>
              <a:rPr lang="ja-JP" altLang="en-US"/>
              <a:t>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5816977"/>
          </a:xfrm>
        </p:spPr>
        <p:txBody>
          <a:bodyPr/>
          <a:lstStyle/>
          <a:p>
            <a:r>
              <a:rPr lang="en-US" altLang="ja-JP" dirty="0"/>
              <a:t>Gov</a:t>
            </a:r>
            <a:r>
              <a:rPr lang="ja-JP" altLang="en-US" dirty="0"/>
              <a:t>ネットワーク：政務、教育・研究、健康・医療</a:t>
            </a:r>
            <a:endParaRPr lang="en-US" altLang="ja-JP" dirty="0"/>
          </a:p>
          <a:p>
            <a:endParaRPr lang="en-US" altLang="ja-JP" dirty="0"/>
          </a:p>
          <a:p>
            <a:r>
              <a:rPr lang="en-US" altLang="ja-JP" dirty="0"/>
              <a:t>Gov</a:t>
            </a:r>
            <a:r>
              <a:rPr lang="ja-JP" altLang="en-US" dirty="0"/>
              <a:t>クラウド（</a:t>
            </a:r>
            <a:r>
              <a:rPr lang="ja-JP" altLang="en-US" dirty="0">
                <a:solidFill>
                  <a:srgbClr val="FF0000"/>
                </a:solidFill>
              </a:rPr>
              <a:t>ハイブリッド </a:t>
            </a:r>
            <a:r>
              <a:rPr lang="ja-JP" altLang="en-US" dirty="0"/>
              <a:t>）</a:t>
            </a:r>
            <a:endParaRPr lang="en-US" altLang="ja-JP" dirty="0"/>
          </a:p>
          <a:p>
            <a:endParaRPr lang="en-US" altLang="ja-JP" dirty="0"/>
          </a:p>
          <a:p>
            <a:r>
              <a:rPr lang="ja-JP" altLang="en-US" dirty="0"/>
              <a:t>サービス</a:t>
            </a:r>
            <a:endParaRPr lang="en-US" altLang="ja-JP" dirty="0"/>
          </a:p>
          <a:p>
            <a:pPr marL="800100" lvl="1" indent="-342900">
              <a:buFont typeface="Wingdings" panose="05000000000000000000" pitchFamily="2" charset="2"/>
              <a:buChar char="ü"/>
            </a:pPr>
            <a:r>
              <a:rPr lang="ja-JP" altLang="en-US" dirty="0"/>
              <a:t>データーセンター</a:t>
            </a:r>
            <a:endParaRPr lang="en-US" altLang="ja-JP" dirty="0"/>
          </a:p>
          <a:p>
            <a:pPr marL="800100" lvl="1" indent="-342900">
              <a:buFont typeface="Wingdings" panose="05000000000000000000" pitchFamily="2" charset="2"/>
              <a:buChar char="ü"/>
            </a:pPr>
            <a:r>
              <a:rPr lang="ja-JP" altLang="en-US" dirty="0"/>
              <a:t>メールサービス</a:t>
            </a:r>
            <a:endParaRPr lang="en-US" altLang="ja-JP" dirty="0"/>
          </a:p>
          <a:p>
            <a:pPr marL="800100" lvl="1" indent="-342900">
              <a:buFont typeface="Wingdings" panose="05000000000000000000" pitchFamily="2" charset="2"/>
              <a:buChar char="ü"/>
            </a:pPr>
            <a:r>
              <a:rPr lang="ja-JP" altLang="en-US" dirty="0"/>
              <a:t>ビッグデータプラットフォーム</a:t>
            </a:r>
            <a:endParaRPr lang="en-US" altLang="ja-JP" dirty="0"/>
          </a:p>
          <a:p>
            <a:pPr marL="800100" lvl="1" indent="-342900">
              <a:buFont typeface="Wingdings" panose="05000000000000000000" pitchFamily="2" charset="2"/>
              <a:buChar char="ü"/>
            </a:pPr>
            <a:r>
              <a:rPr lang="ja-JP" altLang="en-US" dirty="0"/>
              <a:t>分散処理プラットフォーム</a:t>
            </a:r>
            <a:endParaRPr lang="en-US" altLang="ja-JP" dirty="0"/>
          </a:p>
          <a:p>
            <a:pPr marL="800100" lvl="1" indent="-342900">
              <a:buFont typeface="Wingdings" panose="05000000000000000000" pitchFamily="2" charset="2"/>
              <a:buChar char="ü"/>
            </a:pPr>
            <a:r>
              <a:rPr lang="ja-JP" altLang="en-US" dirty="0"/>
              <a:t>画像識別サービス</a:t>
            </a:r>
            <a:endParaRPr lang="en-US" altLang="ja-JP" dirty="0"/>
          </a:p>
          <a:p>
            <a:pPr marL="800100" lvl="1" indent="-342900">
              <a:buFont typeface="Wingdings" panose="05000000000000000000" pitchFamily="2" charset="2"/>
              <a:buChar char="ü"/>
            </a:pPr>
            <a:r>
              <a:rPr lang="ja-JP" altLang="en-US" dirty="0"/>
              <a:t>音声識別サービス</a:t>
            </a:r>
            <a:endParaRPr lang="en-US" altLang="ja-JP" dirty="0"/>
          </a:p>
          <a:p>
            <a:pPr marL="800100" lvl="1" indent="-342900">
              <a:buFont typeface="Wingdings" panose="05000000000000000000" pitchFamily="2" charset="2"/>
              <a:buChar char="ü"/>
            </a:pPr>
            <a:r>
              <a:rPr lang="ja-JP" altLang="en-US" dirty="0"/>
              <a:t>文脈分析サービス</a:t>
            </a:r>
            <a:endParaRPr lang="en-US" altLang="ja-JP" dirty="0"/>
          </a:p>
          <a:p>
            <a:pPr marL="800100" lvl="1" indent="-342900">
              <a:buFont typeface="Wingdings" panose="05000000000000000000" pitchFamily="2" charset="2"/>
              <a:buChar char="ü"/>
            </a:pPr>
            <a:r>
              <a:rPr lang="en-US" altLang="zh-CN" dirty="0"/>
              <a:t>GIGA</a:t>
            </a:r>
            <a:r>
              <a:rPr lang="ja-JP" altLang="en-US" dirty="0"/>
              <a:t>スクール支援</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オンライン辞書</a:t>
            </a:r>
            <a:endParaRPr lang="en-US" altLang="ja-JP" dirty="0"/>
          </a:p>
          <a:p>
            <a:pPr marL="800100" lvl="1" indent="-342900">
              <a:buFont typeface="Wingdings" panose="05000000000000000000" pitchFamily="2" charset="2"/>
              <a:buChar char="ü"/>
            </a:pPr>
            <a:r>
              <a:rPr lang="ja-JP" altLang="en-US" dirty="0"/>
              <a:t>オンライン手帳</a:t>
            </a:r>
            <a:endParaRPr lang="en-US" altLang="ja-JP" dirty="0"/>
          </a:p>
          <a:p>
            <a:pPr marL="800100" lvl="1" indent="-342900">
              <a:buFont typeface="Wingdings" panose="05000000000000000000" pitchFamily="2" charset="2"/>
              <a:buChar char="ü"/>
            </a:pPr>
            <a:r>
              <a:rPr lang="ja-JP" altLang="en-US" dirty="0"/>
              <a:t>オンライン図書館</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48EA0AA9-9454-4965-A3DB-47684B7F379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112</a:t>
            </a:fld>
            <a:r>
              <a:rPr spc="-45"/>
              <a:t> </a:t>
            </a:r>
            <a:r>
              <a:rPr spc="-5"/>
              <a:t>-</a:t>
            </a:r>
            <a:endParaRPr spc="-5" dirty="0"/>
          </a:p>
        </p:txBody>
      </p:sp>
      <p:sp>
        <p:nvSpPr>
          <p:cNvPr id="5" name="日期占位符 4">
            <a:extLst>
              <a:ext uri="{FF2B5EF4-FFF2-40B4-BE49-F238E27FC236}">
                <a16:creationId xmlns:a16="http://schemas.microsoft.com/office/drawing/2014/main" id="{13CA310C-3DC5-48F4-95DA-A8C916C99145}"/>
              </a:ext>
            </a:extLst>
          </p:cNvPr>
          <p:cNvSpPr>
            <a:spLocks noGrp="1"/>
          </p:cNvSpPr>
          <p:nvPr>
            <p:ph type="dt" sz="half" idx="6"/>
          </p:nvPr>
        </p:nvSpPr>
        <p:spPr/>
        <p:txBody>
          <a:bodyPr/>
          <a:lstStyle/>
          <a:p>
            <a:fld id="{023C56DF-09D8-46AF-9721-7EEE85226494}" type="datetime1">
              <a:rPr lang="zh-CN" altLang="en-US" smtClean="0"/>
              <a:t>2022/7/12</a:t>
            </a:fld>
            <a:endParaRPr lang="en-US"/>
          </a:p>
        </p:txBody>
      </p:sp>
    </p:spTree>
    <p:extLst>
      <p:ext uri="{BB962C8B-B14F-4D97-AF65-F5344CB8AC3E}">
        <p14:creationId xmlns:p14="http://schemas.microsoft.com/office/powerpoint/2010/main" val="14442635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金融決済サービス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2123658"/>
          </a:xfrm>
        </p:spPr>
        <p:txBody>
          <a:bodyPr/>
          <a:lstStyle/>
          <a:p>
            <a:r>
              <a:rPr lang="ja-JP" altLang="en-US" dirty="0"/>
              <a:t>サービス</a:t>
            </a:r>
          </a:p>
          <a:p>
            <a:pPr marL="800100" lvl="1" indent="-342900">
              <a:buFont typeface="Wingdings" panose="05000000000000000000" pitchFamily="2" charset="2"/>
              <a:buChar char="ü"/>
            </a:pPr>
            <a:r>
              <a:rPr lang="ja-JP" altLang="en-US" dirty="0"/>
              <a:t>モバイル</a:t>
            </a:r>
            <a:r>
              <a:rPr lang="en-US" altLang="ja-JP" dirty="0"/>
              <a:t>Pay</a:t>
            </a:r>
          </a:p>
          <a:p>
            <a:pPr marL="800100" lvl="1" indent="-342900">
              <a:buFont typeface="Wingdings" panose="05000000000000000000" pitchFamily="2" charset="2"/>
              <a:buChar char="ü"/>
            </a:pPr>
            <a:r>
              <a:rPr lang="ja-JP" altLang="en-US" dirty="0"/>
              <a:t>会計ソリューション</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ja-JP" altLang="en-US" dirty="0"/>
              <a:t>決済アプリ</a:t>
            </a:r>
            <a:endParaRPr lang="en-US" altLang="ja-JP" dirty="0"/>
          </a:p>
          <a:p>
            <a:pPr marL="800100" lvl="1" indent="-342900">
              <a:buFont typeface="Wingdings" panose="05000000000000000000" pitchFamily="2" charset="2"/>
              <a:buChar char="ü"/>
            </a:pP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E7132AE8-D337-4401-8CDE-7576345211E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113</a:t>
            </a:fld>
            <a:r>
              <a:rPr spc="-45"/>
              <a:t> </a:t>
            </a:r>
            <a:r>
              <a:rPr spc="-5"/>
              <a:t>-</a:t>
            </a:r>
            <a:endParaRPr spc="-5" dirty="0"/>
          </a:p>
        </p:txBody>
      </p:sp>
      <p:sp>
        <p:nvSpPr>
          <p:cNvPr id="5" name="日期占位符 4">
            <a:extLst>
              <a:ext uri="{FF2B5EF4-FFF2-40B4-BE49-F238E27FC236}">
                <a16:creationId xmlns:a16="http://schemas.microsoft.com/office/drawing/2014/main" id="{AABDF091-4E0D-48E6-A93D-29A62710A61A}"/>
              </a:ext>
            </a:extLst>
          </p:cNvPr>
          <p:cNvSpPr>
            <a:spLocks noGrp="1"/>
          </p:cNvSpPr>
          <p:nvPr>
            <p:ph type="dt" sz="half" idx="6"/>
          </p:nvPr>
        </p:nvSpPr>
        <p:spPr/>
        <p:txBody>
          <a:bodyPr/>
          <a:lstStyle/>
          <a:p>
            <a:fld id="{DC4FC00F-8630-4C46-9A2D-D253FB78654F}"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38FF7E52-C435-4206-A714-A2F933AAD523}"/>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16513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52984"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政務サービス</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省庁</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地方自治体</a:t>
            </a:r>
            <a:endParaRPr lang="en-US" altLang="ja-JP" sz="22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114</a:t>
            </a:fld>
            <a:r>
              <a:rPr lang="ja-JP" altLang="en-US" spc="-45" dirty="0"/>
              <a:t>　</a:t>
            </a:r>
            <a:r>
              <a:rPr spc="-5" dirty="0"/>
              <a:t>-</a:t>
            </a:r>
          </a:p>
        </p:txBody>
      </p:sp>
    </p:spTree>
    <p:extLst>
      <p:ext uri="{BB962C8B-B14F-4D97-AF65-F5344CB8AC3E}">
        <p14:creationId xmlns:p14="http://schemas.microsoft.com/office/powerpoint/2010/main" val="608280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政務</a:t>
            </a:r>
            <a:r>
              <a:rPr lang="en-US" altLang="ja-JP" dirty="0"/>
              <a:t>SaaS</a:t>
            </a:r>
            <a:endParaRPr lang="zh-CN" altLang="en-US" dirty="0"/>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2022/7/12</a:t>
            </a:fld>
            <a:endParaRPr lang="en-US"/>
          </a:p>
        </p:txBody>
      </p:sp>
      <p:graphicFrame>
        <p:nvGraphicFramePr>
          <p:cNvPr id="11" name="表 10">
            <a:extLst>
              <a:ext uri="{FF2B5EF4-FFF2-40B4-BE49-F238E27FC236}">
                <a16:creationId xmlns:a16="http://schemas.microsoft.com/office/drawing/2014/main" id="{3A48C04F-8FEA-4501-B379-772D04D6787F}"/>
              </a:ext>
            </a:extLst>
          </p:cNvPr>
          <p:cNvGraphicFramePr>
            <a:graphicFrameLocks noGrp="1"/>
          </p:cNvGraphicFramePr>
          <p:nvPr>
            <p:extLst>
              <p:ext uri="{D42A27DB-BD31-4B8C-83A1-F6EECF244321}">
                <p14:modId xmlns:p14="http://schemas.microsoft.com/office/powerpoint/2010/main" val="555024916"/>
              </p:ext>
            </p:extLst>
          </p:nvPr>
        </p:nvGraphicFramePr>
        <p:xfrm>
          <a:off x="338325" y="534059"/>
          <a:ext cx="11518907" cy="5839982"/>
        </p:xfrm>
        <a:graphic>
          <a:graphicData uri="http://schemas.openxmlformats.org/drawingml/2006/table">
            <a:tbl>
              <a:tblPr>
                <a:tableStyleId>{5C22544A-7EE6-4342-B048-85BDC9FD1C3A}</a:tableStyleId>
              </a:tblPr>
              <a:tblGrid>
                <a:gridCol w="2521956">
                  <a:extLst>
                    <a:ext uri="{9D8B030D-6E8A-4147-A177-3AD203B41FA5}">
                      <a16:colId xmlns:a16="http://schemas.microsoft.com/office/drawing/2014/main" val="4152197590"/>
                    </a:ext>
                  </a:extLst>
                </a:gridCol>
                <a:gridCol w="8996951">
                  <a:extLst>
                    <a:ext uri="{9D8B030D-6E8A-4147-A177-3AD203B41FA5}">
                      <a16:colId xmlns:a16="http://schemas.microsoft.com/office/drawing/2014/main" val="2187828690"/>
                    </a:ext>
                  </a:extLst>
                </a:gridCol>
              </a:tblGrid>
              <a:tr h="261647">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基本サービス</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tc>
                  <a:txBody>
                    <a:bodyPr/>
                    <a:lstStyle/>
                    <a:p>
                      <a:pPr algn="ctr" fontAlgn="ctr"/>
                      <a:r>
                        <a:rPr lang="ja-JP" altLang="en-US" sz="1800" u="none" strike="noStrike" dirty="0">
                          <a:effectLst/>
                          <a:latin typeface="MS Mincho" panose="02020609040205080304" pitchFamily="49" charset="-128"/>
                          <a:ea typeface="MS Mincho" panose="02020609040205080304" pitchFamily="49" charset="-128"/>
                        </a:rPr>
                        <a:t>サービス概要</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04" marR="404" marT="404" marB="0" anchor="ctr"/>
                </a:tc>
                <a:extLst>
                  <a:ext uri="{0D108BD9-81ED-4DB2-BD59-A6C34878D82A}">
                    <a16:rowId xmlns:a16="http://schemas.microsoft.com/office/drawing/2014/main" val="961285879"/>
                  </a:ext>
                </a:extLst>
              </a:tr>
              <a:tr h="313158">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住民記録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異動（転入・転出など）、住基ネットワーク連携、統計処理、証明書発行</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822342026"/>
                  </a:ext>
                </a:extLst>
              </a:tr>
              <a:tr h="261647">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印鑑登録</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印鑑登録、廃止、統計処理、証明書発行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956951711"/>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選挙管理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名簿管理、投票所管理、定時登録、例月処理、統計処理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9055363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個人住民税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当初課税処理、対象者情報管理、課税資料管理、賦課更正、統計処理、証明書発行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27581164"/>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固定資産税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共有管理、土地情報管理、家屋情報管理、償却資産管理、当初処理、統計処理、証明書発行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125854786"/>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軽自動車税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車両台帳管理（登録・廃車、非課税減免など）、統計処理、証明書発行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15984400"/>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法人住民税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8347814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事業所税</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基本台帳管理、課税台帳管理、申告管理、統計処理</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36257192"/>
                  </a:ext>
                </a:extLst>
              </a:tr>
              <a:tr h="261647">
                <a:tc>
                  <a:txBody>
                    <a:bodyPr/>
                    <a:lstStyle/>
                    <a:p>
                      <a:pPr algn="l" fontAlgn="ctr"/>
                      <a:r>
                        <a:rPr lang="zh-CN" altLang="en-US" sz="1800" u="none" strike="noStrike">
                          <a:effectLst/>
                          <a:latin typeface="MS Mincho" panose="02020609040205080304" pitchFamily="49" charset="-128"/>
                          <a:ea typeface="MS Mincho" panose="02020609040205080304" pitchFamily="49" charset="-128"/>
                        </a:rPr>
                        <a:t>国民健康保険</a:t>
                      </a:r>
                      <a:endParaRPr lang="zh-CN"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a:effectLst/>
                          <a:latin typeface="MS Mincho" panose="02020609040205080304" pitchFamily="49" charset="-128"/>
                          <a:ea typeface="MS Mincho" panose="02020609040205080304" pitchFamily="49" charset="-128"/>
                        </a:rPr>
                        <a:t>資格管理、賦課管理、給付管理、統計処理、証明書発行</a:t>
                      </a:r>
                      <a:endParaRPr lang="zh-TW"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199075168"/>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国民年金</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資格管理、付加管理、免除管理、給付管理、統計処理、証明書発行</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208432907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介護保険</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資格管理、賦課管理、受給者管理、給付管理、統計処理、証明書発行 </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414734377"/>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宛名管理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送付先管理、口座管理、混合世帯管理、</a:t>
                      </a:r>
                      <a:r>
                        <a:rPr lang="en-US" altLang="ja-JP" sz="1800" u="none" strike="noStrike">
                          <a:effectLst/>
                          <a:latin typeface="MS Mincho" panose="02020609040205080304" pitchFamily="49" charset="-128"/>
                          <a:ea typeface="MS Mincho" panose="02020609040205080304" pitchFamily="49" charset="-128"/>
                        </a:rPr>
                        <a:t>DV</a:t>
                      </a:r>
                      <a:r>
                        <a:rPr lang="ja-JP" altLang="en-US" sz="1800" u="none" strike="noStrike">
                          <a:effectLst/>
                          <a:latin typeface="MS Mincho" panose="02020609040205080304" pitchFamily="49" charset="-128"/>
                          <a:ea typeface="MS Mincho" panose="02020609040205080304" pitchFamily="49" charset="-128"/>
                        </a:rPr>
                        <a:t>・ストーカー管理、統計管理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063630181"/>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収納管理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収納情報管理、消込、還付充当、督促状、コンビニ収納、統計処理、証明書発行</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4246315679"/>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滞納管理</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未納情報管理、滞納引継、催告、猶予、分納、時効、統計管理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564553896"/>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後期高齢</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資格管理、賦課管理、広域連携</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323957572"/>
                  </a:ext>
                </a:extLst>
              </a:tr>
              <a:tr h="313158">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戸籍</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zh-TW" altLang="en-US" sz="1800" u="none" strike="noStrike" dirty="0">
                          <a:effectLst/>
                          <a:latin typeface="MS Mincho" panose="02020609040205080304" pitchFamily="49" charset="-128"/>
                          <a:ea typeface="MS Mincho" panose="02020609040205080304" pitchFamily="49" charset="-128"/>
                        </a:rPr>
                        <a:t>戸籍事務管理、附票管理、除籍管理、民刑管理、記載不要届出情報管理</a:t>
                      </a:r>
                      <a:endParaRPr lang="zh-TW"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95558205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コンビニ交付</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コンビニ交付、業務システム連携</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156634905"/>
                  </a:ext>
                </a:extLst>
              </a:tr>
              <a:tr h="261647">
                <a:tc>
                  <a:txBody>
                    <a:bodyPr/>
                    <a:lstStyle/>
                    <a:p>
                      <a:pPr algn="l" fontAlgn="ctr"/>
                      <a:r>
                        <a:rPr lang="ja-JP" altLang="en-US" sz="1800" u="none" strike="noStrike">
                          <a:effectLst/>
                          <a:latin typeface="MS Mincho" panose="02020609040205080304" pitchFamily="49" charset="-128"/>
                          <a:ea typeface="MS Mincho" panose="02020609040205080304" pitchFamily="49" charset="-128"/>
                        </a:rPr>
                        <a:t>共通基盤</a:t>
                      </a:r>
                      <a:endParaRPr lang="ja-JP" altLang="en-US" sz="1800" b="0" i="0" u="none" strike="noStrike">
                        <a:solidFill>
                          <a:srgbClr val="333333"/>
                        </a:solidFill>
                        <a:effectLst/>
                        <a:latin typeface="MS Mincho" panose="02020609040205080304" pitchFamily="49" charset="-128"/>
                        <a:ea typeface="MS Mincho" panose="02020609040205080304" pitchFamily="49" charset="-128"/>
                      </a:endParaRPr>
                    </a:p>
                  </a:txBody>
                  <a:tcPr marL="4846" marR="404" marT="404" marB="0" anchor="ctr"/>
                </a:tc>
                <a:tc>
                  <a:txBody>
                    <a:bodyPr/>
                    <a:lstStyle/>
                    <a:p>
                      <a:pPr algn="l" fontAlgn="ctr"/>
                      <a:r>
                        <a:rPr lang="ja-JP" altLang="en-US" sz="1800" u="none" strike="noStrike" dirty="0">
                          <a:effectLst/>
                          <a:latin typeface="MS Mincho" panose="02020609040205080304" pitchFamily="49" charset="-128"/>
                          <a:ea typeface="MS Mincho" panose="02020609040205080304" pitchFamily="49" charset="-128"/>
                        </a:rPr>
                        <a:t>職員認証、システム連携、統合運用 </a:t>
                      </a:r>
                      <a:endParaRPr lang="ja-JP" altLang="en-US" sz="1800" b="0" i="0" u="none" strike="noStrike" dirty="0">
                        <a:solidFill>
                          <a:srgbClr val="333333"/>
                        </a:solidFill>
                        <a:effectLst/>
                        <a:latin typeface="MS Mincho" panose="02020609040205080304" pitchFamily="49" charset="-128"/>
                        <a:ea typeface="MS Mincho" panose="02020609040205080304" pitchFamily="49" charset="-128"/>
                      </a:endParaRPr>
                    </a:p>
                  </a:txBody>
                  <a:tcPr marL="4846" marR="404" marT="404" marB="0" anchor="ctr"/>
                </a:tc>
                <a:extLst>
                  <a:ext uri="{0D108BD9-81ED-4DB2-BD59-A6C34878D82A}">
                    <a16:rowId xmlns:a16="http://schemas.microsoft.com/office/drawing/2014/main" val="3633020192"/>
                  </a:ext>
                </a:extLst>
              </a:tr>
            </a:tbl>
          </a:graphicData>
        </a:graphic>
      </p:graphicFrame>
      <p:sp>
        <p:nvSpPr>
          <p:cNvPr id="6" name="灯片编号占位符 31">
            <a:extLst>
              <a:ext uri="{FF2B5EF4-FFF2-40B4-BE49-F238E27FC236}">
                <a16:creationId xmlns:a16="http://schemas.microsoft.com/office/drawing/2014/main" id="{AF6016A0-30E0-4DA2-89D9-EE5CBD8D23A9}"/>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115</a:t>
            </a:fld>
            <a:r>
              <a:rPr lang="ja-JP" altLang="en-US" spc="-45" dirty="0"/>
              <a:t>　</a:t>
            </a:r>
            <a:r>
              <a:rPr spc="-5" dirty="0"/>
              <a:t>-</a:t>
            </a:r>
          </a:p>
        </p:txBody>
      </p:sp>
    </p:spTree>
    <p:extLst>
      <p:ext uri="{BB962C8B-B14F-4D97-AF65-F5344CB8AC3E}">
        <p14:creationId xmlns:p14="http://schemas.microsoft.com/office/powerpoint/2010/main" val="2602663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8"/>
            <a:ext cx="5452984" cy="5696602"/>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国民ポータル（年金）</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教育</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全日本学力評価ダッシュボード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校務管理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授業ツール（バーチャルスクール）</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400" dirty="0">
                <a:latin typeface="MS Mincho" panose="02020609040205080304" pitchFamily="49" charset="-128"/>
                <a:ea typeface="MS Mincho" panose="02020609040205080304" pitchFamily="49" charset="-128"/>
              </a:rPr>
              <a:t>LMS</a:t>
            </a:r>
            <a:r>
              <a:rPr lang="ja-JP" altLang="en-US" sz="2400" dirty="0">
                <a:latin typeface="MS Mincho" panose="02020609040205080304" pitchFamily="49" charset="-128"/>
                <a:ea typeface="MS Mincho" panose="02020609040205080304" pitchFamily="49" charset="-128"/>
              </a:rPr>
              <a:t>（ライニング管理）</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探究型ケーススタディ</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ニュース（教育）</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就職</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人材・就職評価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p>
          <a:p>
            <a:pPr marL="800100" lvl="1" indent="-342900">
              <a:buFont typeface="Wingdings" panose="05000000000000000000" pitchFamily="2" charset="2"/>
              <a:buChar char="p"/>
            </a:pPr>
            <a:endParaRPr lang="en-US" altLang="ja-JP" sz="2200" b="1" dirty="0"/>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06DDACE6-DDD5-48AC-B920-CE74ED64CD4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116</a:t>
            </a:fld>
            <a:r>
              <a:rPr lang="ja-JP" altLang="en-US" spc="-45" dirty="0"/>
              <a:t>　</a:t>
            </a:r>
            <a:r>
              <a:rPr spc="-5" dirty="0"/>
              <a:t>-</a:t>
            </a:r>
          </a:p>
        </p:txBody>
      </p:sp>
    </p:spTree>
    <p:extLst>
      <p:ext uri="{BB962C8B-B14F-4D97-AF65-F5344CB8AC3E}">
        <p14:creationId xmlns:p14="http://schemas.microsoft.com/office/powerpoint/2010/main" val="2168395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：学力分析サービス</a:t>
            </a:r>
            <a:endParaRPr lang="zh-CN" altLang="en-US" dirty="0">
              <a:latin typeface="MS Mincho" panose="02020609040205080304" pitchFamily="49" charset="-128"/>
              <a:ea typeface="MS Mincho" panose="02020609040205080304" pitchFamily="49" charset="-128"/>
            </a:endParaRPr>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117</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211662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16:creationId xmlns:a16="http://schemas.microsoft.com/office/drawing/2014/main" id="{536456C9-1DD8-4E1A-95A2-5DCADD46069B}"/>
              </a:ext>
            </a:extLst>
          </p:cNvPr>
          <p:cNvSpPr>
            <a:spLocks noChangeAspect="1"/>
          </p:cNvSpPr>
          <p:nvPr/>
        </p:nvSpPr>
        <p:spPr>
          <a:xfrm>
            <a:off x="8977364" y="3544360"/>
            <a:ext cx="1299272" cy="1299872"/>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solidFill>
              </a:rPr>
              <a:t>A</a:t>
            </a:r>
            <a:endParaRPr lang="zh-CN" altLang="en-US" sz="3600" dirty="0">
              <a:solidFill>
                <a:schemeClr val="tx1"/>
              </a:solidFill>
            </a:endParaRPr>
          </a:p>
        </p:txBody>
      </p:sp>
      <p:sp>
        <p:nvSpPr>
          <p:cNvPr id="24" name="椭圆 23">
            <a:extLst>
              <a:ext uri="{FF2B5EF4-FFF2-40B4-BE49-F238E27FC236}">
                <a16:creationId xmlns:a16="http://schemas.microsoft.com/office/drawing/2014/main" id="{2735E8F5-D2B4-4E00-8E8C-4B30932384D8}"/>
              </a:ext>
            </a:extLst>
          </p:cNvPr>
          <p:cNvSpPr>
            <a:spLocks noChangeAspect="1"/>
          </p:cNvSpPr>
          <p:nvPr/>
        </p:nvSpPr>
        <p:spPr>
          <a:xfrm>
            <a:off x="7693537" y="5162433"/>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B</a:t>
            </a:r>
          </a:p>
        </p:txBody>
      </p:sp>
      <p:sp>
        <p:nvSpPr>
          <p:cNvPr id="25" name="椭圆 24">
            <a:extLst>
              <a:ext uri="{FF2B5EF4-FFF2-40B4-BE49-F238E27FC236}">
                <a16:creationId xmlns:a16="http://schemas.microsoft.com/office/drawing/2014/main" id="{64BED2DB-0D9A-4DD5-AD20-BF3C0363B496}"/>
              </a:ext>
            </a:extLst>
          </p:cNvPr>
          <p:cNvSpPr>
            <a:spLocks noChangeAspect="1"/>
          </p:cNvSpPr>
          <p:nvPr/>
        </p:nvSpPr>
        <p:spPr>
          <a:xfrm>
            <a:off x="9131130" y="1966705"/>
            <a:ext cx="1003158" cy="100362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D</a:t>
            </a:r>
          </a:p>
        </p:txBody>
      </p:sp>
      <p:cxnSp>
        <p:nvCxnSpPr>
          <p:cNvPr id="26" name="直接箭头连接符 25">
            <a:extLst>
              <a:ext uri="{FF2B5EF4-FFF2-40B4-BE49-F238E27FC236}">
                <a16:creationId xmlns:a16="http://schemas.microsoft.com/office/drawing/2014/main" id="{61244F47-F40E-48DE-BA23-299008C1FA39}"/>
              </a:ext>
            </a:extLst>
          </p:cNvPr>
          <p:cNvCxnSpPr>
            <a:cxnSpLocks/>
            <a:stCxn id="25" idx="4"/>
            <a:endCxn id="22" idx="0"/>
          </p:cNvCxnSpPr>
          <p:nvPr/>
        </p:nvCxnSpPr>
        <p:spPr>
          <a:xfrm flipH="1">
            <a:off x="9627000" y="2970329"/>
            <a:ext cx="5709" cy="574031"/>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a:extLst>
              <a:ext uri="{FF2B5EF4-FFF2-40B4-BE49-F238E27FC236}">
                <a16:creationId xmlns:a16="http://schemas.microsoft.com/office/drawing/2014/main" id="{A9EC7006-A528-4EB2-AA55-0D2CFCBBD9ED}"/>
              </a:ext>
            </a:extLst>
          </p:cNvPr>
          <p:cNvCxnSpPr>
            <a:cxnSpLocks/>
            <a:stCxn id="24" idx="7"/>
            <a:endCxn id="22" idx="3"/>
          </p:cNvCxnSpPr>
          <p:nvPr/>
        </p:nvCxnSpPr>
        <p:spPr>
          <a:xfrm flipV="1">
            <a:off x="8549786" y="4653870"/>
            <a:ext cx="617852" cy="65554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89ED71E3-27C0-4071-97A7-B61DAB25BEE7}"/>
              </a:ext>
            </a:extLst>
          </p:cNvPr>
          <p:cNvCxnSpPr>
            <a:cxnSpLocks/>
            <a:stCxn id="23" idx="6"/>
            <a:endCxn id="22" idx="2"/>
          </p:cNvCxnSpPr>
          <p:nvPr/>
        </p:nvCxnSpPr>
        <p:spPr>
          <a:xfrm>
            <a:off x="6409710" y="3632959"/>
            <a:ext cx="2567654" cy="56133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29" name="椭圆 28">
            <a:extLst>
              <a:ext uri="{FF2B5EF4-FFF2-40B4-BE49-F238E27FC236}">
                <a16:creationId xmlns:a16="http://schemas.microsoft.com/office/drawing/2014/main" id="{34FB431B-A0E4-4387-9258-985F23A71A44}"/>
              </a:ext>
            </a:extLst>
          </p:cNvPr>
          <p:cNvSpPr>
            <a:spLocks noChangeAspect="1"/>
          </p:cNvSpPr>
          <p:nvPr/>
        </p:nvSpPr>
        <p:spPr>
          <a:xfrm>
            <a:off x="5358055" y="5077920"/>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C3</a:t>
            </a:r>
          </a:p>
        </p:txBody>
      </p:sp>
      <p:sp>
        <p:nvSpPr>
          <p:cNvPr id="30" name="椭圆 29">
            <a:extLst>
              <a:ext uri="{FF2B5EF4-FFF2-40B4-BE49-F238E27FC236}">
                <a16:creationId xmlns:a16="http://schemas.microsoft.com/office/drawing/2014/main" id="{29224B44-CFA3-4351-8B0F-39F1567D7645}"/>
              </a:ext>
            </a:extLst>
          </p:cNvPr>
          <p:cNvSpPr>
            <a:spLocks noChangeAspect="1"/>
          </p:cNvSpPr>
          <p:nvPr/>
        </p:nvSpPr>
        <p:spPr>
          <a:xfrm>
            <a:off x="5401992" y="1825243"/>
            <a:ext cx="911962" cy="91238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C2</a:t>
            </a:r>
          </a:p>
        </p:txBody>
      </p:sp>
      <p:sp>
        <p:nvSpPr>
          <p:cNvPr id="31" name="椭圆 30">
            <a:extLst>
              <a:ext uri="{FF2B5EF4-FFF2-40B4-BE49-F238E27FC236}">
                <a16:creationId xmlns:a16="http://schemas.microsoft.com/office/drawing/2014/main" id="{80338070-1B39-43D5-985E-9C0DE30FD47C}"/>
              </a:ext>
            </a:extLst>
          </p:cNvPr>
          <p:cNvSpPr>
            <a:spLocks noChangeAspect="1"/>
          </p:cNvSpPr>
          <p:nvPr/>
        </p:nvSpPr>
        <p:spPr>
          <a:xfrm>
            <a:off x="3026196" y="2993961"/>
            <a:ext cx="911962" cy="91238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C1</a:t>
            </a:r>
          </a:p>
        </p:txBody>
      </p:sp>
      <p:sp>
        <p:nvSpPr>
          <p:cNvPr id="32" name="椭圆 31">
            <a:extLst>
              <a:ext uri="{FF2B5EF4-FFF2-40B4-BE49-F238E27FC236}">
                <a16:creationId xmlns:a16="http://schemas.microsoft.com/office/drawing/2014/main" id="{350B7C05-0335-47A4-B085-5F0055335529}"/>
              </a:ext>
            </a:extLst>
          </p:cNvPr>
          <p:cNvSpPr>
            <a:spLocks noChangeAspect="1"/>
          </p:cNvSpPr>
          <p:nvPr/>
        </p:nvSpPr>
        <p:spPr>
          <a:xfrm>
            <a:off x="2088604" y="1544138"/>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D2</a:t>
            </a:r>
          </a:p>
        </p:txBody>
      </p:sp>
      <p:cxnSp>
        <p:nvCxnSpPr>
          <p:cNvPr id="33" name="直接箭头连接符 32">
            <a:extLst>
              <a:ext uri="{FF2B5EF4-FFF2-40B4-BE49-F238E27FC236}">
                <a16:creationId xmlns:a16="http://schemas.microsoft.com/office/drawing/2014/main" id="{2E885DA6-C709-42A3-9AAF-8AD30E71FF25}"/>
              </a:ext>
            </a:extLst>
          </p:cNvPr>
          <p:cNvCxnSpPr>
            <a:cxnSpLocks/>
            <a:stCxn id="30" idx="4"/>
            <a:endCxn id="23" idx="0"/>
          </p:cNvCxnSpPr>
          <p:nvPr/>
        </p:nvCxnSpPr>
        <p:spPr>
          <a:xfrm>
            <a:off x="5857973" y="2737628"/>
            <a:ext cx="0" cy="34333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4" name="直接箭头连接符 33">
            <a:extLst>
              <a:ext uri="{FF2B5EF4-FFF2-40B4-BE49-F238E27FC236}">
                <a16:creationId xmlns:a16="http://schemas.microsoft.com/office/drawing/2014/main" id="{0D54601D-D413-4C85-B04B-30AFB8925068}"/>
              </a:ext>
            </a:extLst>
          </p:cNvPr>
          <p:cNvCxnSpPr>
            <a:cxnSpLocks/>
            <a:stCxn id="29" idx="0"/>
            <a:endCxn id="23" idx="4"/>
          </p:cNvCxnSpPr>
          <p:nvPr/>
        </p:nvCxnSpPr>
        <p:spPr>
          <a:xfrm flipV="1">
            <a:off x="5814036" y="4184952"/>
            <a:ext cx="43937" cy="892968"/>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a:extLst>
              <a:ext uri="{FF2B5EF4-FFF2-40B4-BE49-F238E27FC236}">
                <a16:creationId xmlns:a16="http://schemas.microsoft.com/office/drawing/2014/main" id="{C4751580-765C-49CC-8586-53CF64046BAF}"/>
              </a:ext>
            </a:extLst>
          </p:cNvPr>
          <p:cNvCxnSpPr>
            <a:cxnSpLocks/>
            <a:stCxn id="31" idx="6"/>
            <a:endCxn id="23" idx="2"/>
          </p:cNvCxnSpPr>
          <p:nvPr/>
        </p:nvCxnSpPr>
        <p:spPr>
          <a:xfrm>
            <a:off x="3938158" y="3450154"/>
            <a:ext cx="1368078" cy="182805"/>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6" name="椭圆 35">
            <a:extLst>
              <a:ext uri="{FF2B5EF4-FFF2-40B4-BE49-F238E27FC236}">
                <a16:creationId xmlns:a16="http://schemas.microsoft.com/office/drawing/2014/main" id="{F112A28C-EA6B-4D60-9BE1-D582F78F96B0}"/>
              </a:ext>
            </a:extLst>
          </p:cNvPr>
          <p:cNvSpPr>
            <a:spLocks noChangeAspect="1"/>
          </p:cNvSpPr>
          <p:nvPr/>
        </p:nvSpPr>
        <p:spPr>
          <a:xfrm>
            <a:off x="624243" y="3060446"/>
            <a:ext cx="829056" cy="82944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D1</a:t>
            </a:r>
          </a:p>
        </p:txBody>
      </p:sp>
      <p:sp>
        <p:nvSpPr>
          <p:cNvPr id="37" name="椭圆 36">
            <a:extLst>
              <a:ext uri="{FF2B5EF4-FFF2-40B4-BE49-F238E27FC236}">
                <a16:creationId xmlns:a16="http://schemas.microsoft.com/office/drawing/2014/main" id="{F9F6DDF0-C67F-43D1-AB0F-9C641585F330}"/>
              </a:ext>
            </a:extLst>
          </p:cNvPr>
          <p:cNvSpPr>
            <a:spLocks noChangeAspect="1"/>
          </p:cNvSpPr>
          <p:nvPr/>
        </p:nvSpPr>
        <p:spPr>
          <a:xfrm>
            <a:off x="1722766" y="4332571"/>
            <a:ext cx="829056" cy="82944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D3</a:t>
            </a:r>
          </a:p>
        </p:txBody>
      </p:sp>
      <p:cxnSp>
        <p:nvCxnSpPr>
          <p:cNvPr id="38" name="直接箭头连接符 37">
            <a:extLst>
              <a:ext uri="{FF2B5EF4-FFF2-40B4-BE49-F238E27FC236}">
                <a16:creationId xmlns:a16="http://schemas.microsoft.com/office/drawing/2014/main" id="{093EC28E-78AF-48DE-823E-C1557B78401B}"/>
              </a:ext>
            </a:extLst>
          </p:cNvPr>
          <p:cNvCxnSpPr>
            <a:cxnSpLocks/>
            <a:stCxn id="37" idx="7"/>
            <a:endCxn id="31" idx="3"/>
          </p:cNvCxnSpPr>
          <p:nvPr/>
        </p:nvCxnSpPr>
        <p:spPr>
          <a:xfrm flipV="1">
            <a:off x="2430410" y="3772730"/>
            <a:ext cx="729340" cy="68131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82AEB984-69FF-43C1-9D97-BE361320FEEF}"/>
              </a:ext>
            </a:extLst>
          </p:cNvPr>
          <p:cNvCxnSpPr>
            <a:cxnSpLocks/>
            <a:stCxn id="32" idx="5"/>
            <a:endCxn id="31" idx="1"/>
          </p:cNvCxnSpPr>
          <p:nvPr/>
        </p:nvCxnSpPr>
        <p:spPr>
          <a:xfrm>
            <a:off x="2796248" y="2252110"/>
            <a:ext cx="363502" cy="875467"/>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a:extLst>
              <a:ext uri="{FF2B5EF4-FFF2-40B4-BE49-F238E27FC236}">
                <a16:creationId xmlns:a16="http://schemas.microsoft.com/office/drawing/2014/main" id="{2C5E770C-C073-49D0-82C9-CF6F83E1E385}"/>
              </a:ext>
            </a:extLst>
          </p:cNvPr>
          <p:cNvCxnSpPr>
            <a:cxnSpLocks/>
            <a:stCxn id="36" idx="6"/>
            <a:endCxn id="31" idx="2"/>
          </p:cNvCxnSpPr>
          <p:nvPr/>
        </p:nvCxnSpPr>
        <p:spPr>
          <a:xfrm flipV="1">
            <a:off x="1453299" y="3450154"/>
            <a:ext cx="1572897" cy="25013"/>
          </a:xfrm>
          <a:prstGeom prst="straightConnector1">
            <a:avLst/>
          </a:prstGeom>
          <a:ln w="63500">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1" name="椭圆 40">
            <a:extLst>
              <a:ext uri="{FF2B5EF4-FFF2-40B4-BE49-F238E27FC236}">
                <a16:creationId xmlns:a16="http://schemas.microsoft.com/office/drawing/2014/main" id="{D3A2B9E7-65F9-4BD6-A62F-19218F751CEB}"/>
              </a:ext>
            </a:extLst>
          </p:cNvPr>
          <p:cNvSpPr>
            <a:spLocks noChangeAspect="1"/>
          </p:cNvSpPr>
          <p:nvPr/>
        </p:nvSpPr>
        <p:spPr>
          <a:xfrm>
            <a:off x="4405744" y="80760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E1</a:t>
            </a:r>
          </a:p>
        </p:txBody>
      </p:sp>
      <p:sp>
        <p:nvSpPr>
          <p:cNvPr id="42" name="椭圆 41">
            <a:extLst>
              <a:ext uri="{FF2B5EF4-FFF2-40B4-BE49-F238E27FC236}">
                <a16:creationId xmlns:a16="http://schemas.microsoft.com/office/drawing/2014/main" id="{F7B96017-6052-491A-9EA2-A543FBB14F49}"/>
              </a:ext>
            </a:extLst>
          </p:cNvPr>
          <p:cNvSpPr>
            <a:spLocks noChangeAspect="1"/>
          </p:cNvSpPr>
          <p:nvPr/>
        </p:nvSpPr>
        <p:spPr>
          <a:xfrm>
            <a:off x="6516545" y="803616"/>
            <a:ext cx="753687" cy="754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mj-ea"/>
                <a:ea typeface="+mj-ea"/>
              </a:rPr>
              <a:t>E2</a:t>
            </a:r>
          </a:p>
        </p:txBody>
      </p:sp>
      <p:cxnSp>
        <p:nvCxnSpPr>
          <p:cNvPr id="43" name="直接箭头连接符 42">
            <a:extLst>
              <a:ext uri="{FF2B5EF4-FFF2-40B4-BE49-F238E27FC236}">
                <a16:creationId xmlns:a16="http://schemas.microsoft.com/office/drawing/2014/main" id="{D8F6078E-6C30-41EE-8C42-BD2F61EFF6E0}"/>
              </a:ext>
            </a:extLst>
          </p:cNvPr>
          <p:cNvCxnSpPr>
            <a:cxnSpLocks/>
            <a:stCxn id="41" idx="5"/>
            <a:endCxn id="30" idx="1"/>
          </p:cNvCxnSpPr>
          <p:nvPr/>
        </p:nvCxnSpPr>
        <p:spPr>
          <a:xfrm>
            <a:off x="5049056" y="1451217"/>
            <a:ext cx="486490" cy="50764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a:extLst>
              <a:ext uri="{FF2B5EF4-FFF2-40B4-BE49-F238E27FC236}">
                <a16:creationId xmlns:a16="http://schemas.microsoft.com/office/drawing/2014/main" id="{997506B1-74B2-406E-8D00-AA5486BC1812}"/>
              </a:ext>
            </a:extLst>
          </p:cNvPr>
          <p:cNvCxnSpPr>
            <a:cxnSpLocks/>
            <a:stCxn id="42" idx="3"/>
            <a:endCxn id="30" idx="7"/>
          </p:cNvCxnSpPr>
          <p:nvPr/>
        </p:nvCxnSpPr>
        <p:spPr>
          <a:xfrm flipH="1">
            <a:off x="6180400" y="1447227"/>
            <a:ext cx="446520" cy="511632"/>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椭圆 44">
            <a:extLst>
              <a:ext uri="{FF2B5EF4-FFF2-40B4-BE49-F238E27FC236}">
                <a16:creationId xmlns:a16="http://schemas.microsoft.com/office/drawing/2014/main" id="{C343BA05-8349-47EE-A9F6-BC65832724A1}"/>
              </a:ext>
            </a:extLst>
          </p:cNvPr>
          <p:cNvSpPr>
            <a:spLocks noChangeAspect="1"/>
          </p:cNvSpPr>
          <p:nvPr/>
        </p:nvSpPr>
        <p:spPr>
          <a:xfrm>
            <a:off x="7969046" y="981881"/>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H1</a:t>
            </a:r>
          </a:p>
        </p:txBody>
      </p:sp>
      <p:sp>
        <p:nvSpPr>
          <p:cNvPr id="46" name="椭圆 45">
            <a:extLst>
              <a:ext uri="{FF2B5EF4-FFF2-40B4-BE49-F238E27FC236}">
                <a16:creationId xmlns:a16="http://schemas.microsoft.com/office/drawing/2014/main" id="{E50DD0B9-D6EC-48AF-9DA3-4B99DA76BA77}"/>
              </a:ext>
            </a:extLst>
          </p:cNvPr>
          <p:cNvSpPr>
            <a:spLocks noChangeAspect="1"/>
          </p:cNvSpPr>
          <p:nvPr/>
        </p:nvSpPr>
        <p:spPr>
          <a:xfrm>
            <a:off x="10568099" y="943810"/>
            <a:ext cx="829056" cy="8294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H2</a:t>
            </a:r>
          </a:p>
        </p:txBody>
      </p:sp>
      <p:cxnSp>
        <p:nvCxnSpPr>
          <p:cNvPr id="47" name="直接箭头连接符 46">
            <a:extLst>
              <a:ext uri="{FF2B5EF4-FFF2-40B4-BE49-F238E27FC236}">
                <a16:creationId xmlns:a16="http://schemas.microsoft.com/office/drawing/2014/main" id="{8CD59419-F2B7-45B2-B8C6-F410DE6104B1}"/>
              </a:ext>
            </a:extLst>
          </p:cNvPr>
          <p:cNvCxnSpPr>
            <a:cxnSpLocks/>
            <a:stCxn id="45" idx="5"/>
            <a:endCxn id="25" idx="1"/>
          </p:cNvCxnSpPr>
          <p:nvPr/>
        </p:nvCxnSpPr>
        <p:spPr>
          <a:xfrm>
            <a:off x="8676690" y="1689853"/>
            <a:ext cx="601349" cy="423829"/>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AB084D1-76C4-40A0-873E-C0C4FE042A53}"/>
              </a:ext>
            </a:extLst>
          </p:cNvPr>
          <p:cNvCxnSpPr>
            <a:cxnSpLocks/>
            <a:stCxn id="46" idx="3"/>
            <a:endCxn id="25" idx="7"/>
          </p:cNvCxnSpPr>
          <p:nvPr/>
        </p:nvCxnSpPr>
        <p:spPr>
          <a:xfrm flipH="1">
            <a:off x="9987379" y="1651782"/>
            <a:ext cx="702132" cy="461900"/>
          </a:xfrm>
          <a:prstGeom prst="straightConnector1">
            <a:avLst/>
          </a:prstGeom>
          <a:ln w="254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6" name="タイトル 5">
            <a:extLst>
              <a:ext uri="{FF2B5EF4-FFF2-40B4-BE49-F238E27FC236}">
                <a16:creationId xmlns:a16="http://schemas.microsoft.com/office/drawing/2014/main" id="{69C706CC-AB56-B621-E1DB-48F2E3153EE2}"/>
              </a:ext>
            </a:extLst>
          </p:cNvPr>
          <p:cNvSpPr>
            <a:spLocks noGrp="1"/>
          </p:cNvSpPr>
          <p:nvPr>
            <p:ph type="title"/>
          </p:nvPr>
        </p:nvSpPr>
        <p:spPr>
          <a:xfrm>
            <a:off x="271609" y="-72050"/>
            <a:ext cx="11394838" cy="492443"/>
          </a:xfrm>
        </p:spPr>
        <p:txBody>
          <a:bodyPr/>
          <a:lstStyle/>
          <a:p>
            <a:r>
              <a:rPr lang="ja-JP" altLang="en-US" dirty="0">
                <a:latin typeface="MS Mincho" panose="02020609040205080304" pitchFamily="49" charset="-128"/>
                <a:ea typeface="MS Mincho" panose="02020609040205080304" pitchFamily="49" charset="-128"/>
              </a:rPr>
              <a:t>スクール</a:t>
            </a:r>
            <a:r>
              <a:rPr lang="en-US" altLang="ja-JP" dirty="0">
                <a:latin typeface="MS Mincho" panose="02020609040205080304" pitchFamily="49" charset="-128"/>
                <a:ea typeface="MS Mincho" panose="02020609040205080304" pitchFamily="49" charset="-128"/>
              </a:rPr>
              <a:t>SaaS</a:t>
            </a:r>
            <a:r>
              <a:rPr lang="ja-JP" altLang="en-US" dirty="0">
                <a:latin typeface="MS Mincho" panose="02020609040205080304" pitchFamily="49" charset="-128"/>
                <a:ea typeface="MS Mincho" panose="02020609040205080304" pitchFamily="49" charset="-128"/>
              </a:rPr>
              <a:t>：</a:t>
            </a:r>
            <a:r>
              <a:rPr lang="zh-TW" altLang="en-US" dirty="0">
                <a:latin typeface="MS Mincho" panose="02020609040205080304" pitchFamily="49" charset="-128"/>
                <a:ea typeface="MS Mincho" panose="02020609040205080304" pitchFamily="49" charset="-128"/>
              </a:rPr>
              <a:t>個別最適化教</a:t>
            </a:r>
            <a:r>
              <a:rPr lang="ja-JP" altLang="en-US" dirty="0">
                <a:latin typeface="MS Mincho" panose="02020609040205080304" pitchFamily="49" charset="-128"/>
                <a:ea typeface="MS Mincho" panose="02020609040205080304" pitchFamily="49" charset="-128"/>
              </a:rPr>
              <a:t>育（意思決定システム）</a:t>
            </a:r>
          </a:p>
        </p:txBody>
      </p:sp>
      <p:sp>
        <p:nvSpPr>
          <p:cNvPr id="49" name="灯片编号占位符 1">
            <a:extLst>
              <a:ext uri="{FF2B5EF4-FFF2-40B4-BE49-F238E27FC236}">
                <a16:creationId xmlns:a16="http://schemas.microsoft.com/office/drawing/2014/main" id="{F9D75D25-A030-B8D3-DC67-90EE8136380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118</a:t>
            </a:fld>
            <a:r>
              <a:rPr spc="-45" dirty="0"/>
              <a:t> </a:t>
            </a:r>
            <a:r>
              <a:rPr spc="-5" dirty="0"/>
              <a:t>-</a:t>
            </a:r>
          </a:p>
        </p:txBody>
      </p:sp>
      <p:sp>
        <p:nvSpPr>
          <p:cNvPr id="23" name="椭圆 22">
            <a:extLst>
              <a:ext uri="{FF2B5EF4-FFF2-40B4-BE49-F238E27FC236}">
                <a16:creationId xmlns:a16="http://schemas.microsoft.com/office/drawing/2014/main" id="{96667507-20D9-45F7-8130-D899986EF40D}"/>
              </a:ext>
            </a:extLst>
          </p:cNvPr>
          <p:cNvSpPr>
            <a:spLocks noChangeAspect="1"/>
          </p:cNvSpPr>
          <p:nvPr/>
        </p:nvSpPr>
        <p:spPr>
          <a:xfrm>
            <a:off x="5306236" y="3080966"/>
            <a:ext cx="1103474" cy="110398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mj-ea"/>
                <a:ea typeface="+mj-ea"/>
              </a:rPr>
              <a:t>C</a:t>
            </a:r>
          </a:p>
        </p:txBody>
      </p:sp>
    </p:spTree>
    <p:extLst>
      <p:ext uri="{BB962C8B-B14F-4D97-AF65-F5344CB8AC3E}">
        <p14:creationId xmlns:p14="http://schemas.microsoft.com/office/powerpoint/2010/main" val="2810432492"/>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500"/>
                                  </p:stCondLst>
                                  <p:childTnLst>
                                    <p:set>
                                      <p:cBhvr>
                                        <p:cTn id="25" dur="1" fill="hold">
                                          <p:stCondLst>
                                            <p:cond delay="0"/>
                                          </p:stCondLst>
                                        </p:cTn>
                                        <p:tgtEl>
                                          <p:spTgt spid="3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2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33"/>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nodeType="after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1500"/>
                            </p:stCondLst>
                            <p:childTnLst>
                              <p:par>
                                <p:cTn id="46" presetID="1" presetClass="entr" presetSubtype="0"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childTnLst>
                          </p:cTn>
                        </p:par>
                        <p:par>
                          <p:cTn id="54" fill="hold">
                            <p:stCondLst>
                              <p:cond delay="1500"/>
                            </p:stCondLst>
                            <p:childTnLst>
                              <p:par>
                                <p:cTn id="55" presetID="1" presetClass="entr" presetSubtype="0" fill="hold" nodeType="afterEffect">
                                  <p:stCondLst>
                                    <p:cond delay="50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50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500"/>
                                  </p:stCondLst>
                                  <p:childTnLst>
                                    <p:set>
                                      <p:cBhvr>
                                        <p:cTn id="66" dur="1" fill="hold">
                                          <p:stCondLst>
                                            <p:cond delay="0"/>
                                          </p:stCondLst>
                                        </p:cTn>
                                        <p:tgtEl>
                                          <p:spTgt spid="22"/>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500"/>
                                  </p:stCondLst>
                                  <p:childTnLst>
                                    <p:set>
                                      <p:cBhvr>
                                        <p:cTn id="69" dur="1" fill="hold">
                                          <p:stCondLst>
                                            <p:cond delay="0"/>
                                          </p:stCondLst>
                                        </p:cTn>
                                        <p:tgtEl>
                                          <p:spTgt spid="27"/>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nodeType="afterEffect">
                                  <p:stCondLst>
                                    <p:cond delay="500"/>
                                  </p:stCondLst>
                                  <p:childTnLst>
                                    <p:set>
                                      <p:cBhvr>
                                        <p:cTn id="72" dur="1" fill="hold">
                                          <p:stCondLst>
                                            <p:cond delay="0"/>
                                          </p:stCondLst>
                                        </p:cTn>
                                        <p:tgtEl>
                                          <p:spTgt spid="26"/>
                                        </p:tgtEl>
                                        <p:attrNameLst>
                                          <p:attrName>style.visibility</p:attrName>
                                        </p:attrNameLst>
                                      </p:cBhvr>
                                      <p:to>
                                        <p:strVal val="visible"/>
                                      </p:to>
                                    </p:set>
                                  </p:childTnLst>
                                </p:cTn>
                              </p:par>
                            </p:childTnLst>
                          </p:cTn>
                        </p:par>
                        <p:par>
                          <p:cTn id="73" fill="hold">
                            <p:stCondLst>
                              <p:cond delay="1500"/>
                            </p:stCondLst>
                            <p:childTnLst>
                              <p:par>
                                <p:cTn id="74" presetID="1" presetClass="entr" presetSubtype="0" fill="hold" grpId="0" nodeType="afterEffect">
                                  <p:stCondLst>
                                    <p:cond delay="500"/>
                                  </p:stCondLst>
                                  <p:childTnLst>
                                    <p:set>
                                      <p:cBhvr>
                                        <p:cTn id="75" dur="1" fill="hold">
                                          <p:stCondLst>
                                            <p:cond delay="0"/>
                                          </p:stCondLst>
                                        </p:cTn>
                                        <p:tgtEl>
                                          <p:spTgt spid="25"/>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500"/>
                                  </p:stCondLst>
                                  <p:childTnLst>
                                    <p:set>
                                      <p:cBhvr>
                                        <p:cTn id="78" dur="1" fill="hold">
                                          <p:stCondLst>
                                            <p:cond delay="0"/>
                                          </p:stCondLst>
                                        </p:cTn>
                                        <p:tgtEl>
                                          <p:spTgt spid="24"/>
                                        </p:tgtEl>
                                        <p:attrNameLst>
                                          <p:attrName>style.visibility</p:attrName>
                                        </p:attrNameLst>
                                      </p:cBhvr>
                                      <p:to>
                                        <p:strVal val="visible"/>
                                      </p:to>
                                    </p:set>
                                  </p:childTnLst>
                                </p:cTn>
                              </p:par>
                            </p:childTnLst>
                          </p:cTn>
                        </p:par>
                        <p:par>
                          <p:cTn id="79" fill="hold">
                            <p:stCondLst>
                              <p:cond delay="2500"/>
                            </p:stCondLst>
                            <p:childTnLst>
                              <p:par>
                                <p:cTn id="80" presetID="1" presetClass="entr" presetSubtype="0" fill="hold" nodeType="afterEffect">
                                  <p:stCondLst>
                                    <p:cond delay="500"/>
                                  </p:stCondLst>
                                  <p:childTnLst>
                                    <p:set>
                                      <p:cBhvr>
                                        <p:cTn id="81" dur="1" fill="hold">
                                          <p:stCondLst>
                                            <p:cond delay="0"/>
                                          </p:stCondLst>
                                        </p:cTn>
                                        <p:tgtEl>
                                          <p:spTgt spid="48"/>
                                        </p:tgtEl>
                                        <p:attrNameLst>
                                          <p:attrName>style.visibility</p:attrName>
                                        </p:attrNameLst>
                                      </p:cBhvr>
                                      <p:to>
                                        <p:strVal val="visible"/>
                                      </p:to>
                                    </p:set>
                                  </p:childTnLst>
                                </p:cTn>
                              </p:par>
                            </p:childTnLst>
                          </p:cTn>
                        </p:par>
                        <p:par>
                          <p:cTn id="82" fill="hold">
                            <p:stCondLst>
                              <p:cond delay="3000"/>
                            </p:stCondLst>
                            <p:childTnLst>
                              <p:par>
                                <p:cTn id="83" presetID="1" presetClass="entr" presetSubtype="0" fill="hold" nodeType="afterEffect">
                                  <p:stCondLst>
                                    <p:cond delay="500"/>
                                  </p:stCondLst>
                                  <p:childTnLst>
                                    <p:set>
                                      <p:cBhvr>
                                        <p:cTn id="84" dur="1" fill="hold">
                                          <p:stCondLst>
                                            <p:cond delay="0"/>
                                          </p:stCondLst>
                                        </p:cTn>
                                        <p:tgtEl>
                                          <p:spTgt spid="47"/>
                                        </p:tgtEl>
                                        <p:attrNameLst>
                                          <p:attrName>style.visibility</p:attrName>
                                        </p:attrNameLst>
                                      </p:cBhvr>
                                      <p:to>
                                        <p:strVal val="visible"/>
                                      </p:to>
                                    </p:set>
                                  </p:childTnLst>
                                </p:cTn>
                              </p:par>
                            </p:childTnLst>
                          </p:cTn>
                        </p:par>
                        <p:par>
                          <p:cTn id="85" fill="hold">
                            <p:stCondLst>
                              <p:cond delay="3500"/>
                            </p:stCondLst>
                            <p:childTnLst>
                              <p:par>
                                <p:cTn id="86" presetID="1" presetClass="entr" presetSubtype="0" fill="hold" grpId="0" nodeType="afterEffect">
                                  <p:stCondLst>
                                    <p:cond delay="500"/>
                                  </p:stCondLst>
                                  <p:childTnLst>
                                    <p:set>
                                      <p:cBhvr>
                                        <p:cTn id="87" dur="1" fill="hold">
                                          <p:stCondLst>
                                            <p:cond delay="0"/>
                                          </p:stCondLst>
                                        </p:cTn>
                                        <p:tgtEl>
                                          <p:spTgt spid="45"/>
                                        </p:tgtEl>
                                        <p:attrNameLst>
                                          <p:attrName>style.visibility</p:attrName>
                                        </p:attrNameLst>
                                      </p:cBhvr>
                                      <p:to>
                                        <p:strVal val="visible"/>
                                      </p:to>
                                    </p:set>
                                  </p:childTnLst>
                                </p:cTn>
                              </p:par>
                            </p:childTnLst>
                          </p:cTn>
                        </p:par>
                        <p:par>
                          <p:cTn id="88" fill="hold">
                            <p:stCondLst>
                              <p:cond delay="4000"/>
                            </p:stCondLst>
                            <p:childTnLst>
                              <p:par>
                                <p:cTn id="89" presetID="1" presetClass="entr" presetSubtype="0" fill="hold" grpId="0" nodeType="afterEffect">
                                  <p:stCondLst>
                                    <p:cond delay="50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6" presetClass="emph" presetSubtype="0" fill="hold" grpId="1" nodeType="clickEffect">
                                  <p:stCondLst>
                                    <p:cond delay="0"/>
                                  </p:stCondLst>
                                  <p:childTnLst>
                                    <p:animScale>
                                      <p:cBhvr>
                                        <p:cTn id="94" dur="2000" fill="hold"/>
                                        <p:tgtEl>
                                          <p:spTgt spid="2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9" grpId="0" animBg="1"/>
      <p:bldP spid="30" grpId="0" animBg="1"/>
      <p:bldP spid="31" grpId="0" animBg="1"/>
      <p:bldP spid="32" grpId="0" animBg="1"/>
      <p:bldP spid="36" grpId="0" animBg="1"/>
      <p:bldP spid="37" grpId="0" animBg="1"/>
      <p:bldP spid="41" grpId="0" animBg="1"/>
      <p:bldP spid="42" grpId="0" animBg="1"/>
      <p:bldP spid="45" grpId="0" animBg="1"/>
      <p:bldP spid="46" grpId="0" animBg="1"/>
      <p:bldP spid="23" grpId="0" animBg="1"/>
      <p:bldP spid="23"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就職支援サービス</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4985980"/>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ヘッドハンティング（転職エージェント）</a:t>
            </a:r>
            <a:endParaRPr lang="en-US" altLang="ja-JP" dirty="0"/>
          </a:p>
          <a:p>
            <a:pPr marL="800100" lvl="1" indent="-342900">
              <a:buFont typeface="Wingdings" panose="05000000000000000000" pitchFamily="2" charset="2"/>
              <a:buChar char="ü"/>
            </a:pPr>
            <a:r>
              <a:rPr lang="ja-JP" altLang="en-US" dirty="0"/>
              <a:t>ラーニング管理システム（</a:t>
            </a:r>
            <a:r>
              <a:rPr lang="en-US" altLang="ja-JP" dirty="0"/>
              <a:t>LMS</a:t>
            </a:r>
            <a:r>
              <a:rPr lang="ja-JP" altLang="en-US" dirty="0"/>
              <a:t>、体制</a:t>
            </a:r>
            <a:r>
              <a:rPr lang="en-US" altLang="ja-JP" dirty="0"/>
              <a:t>MAX200</a:t>
            </a:r>
            <a:r>
              <a:rPr lang="ja-JP" altLang="en-US" dirty="0"/>
              <a:t>名）</a:t>
            </a:r>
            <a:endParaRPr lang="en-US" altLang="ja-JP" dirty="0"/>
          </a:p>
          <a:p>
            <a:pPr marL="1257300" lvl="2" indent="-342900">
              <a:buFont typeface="Wingdings" panose="05000000000000000000" pitchFamily="2" charset="2"/>
              <a:buChar char="ü"/>
            </a:pPr>
            <a:r>
              <a:rPr lang="ja-JP" altLang="en-US" dirty="0"/>
              <a:t>オンラインラーニング（</a:t>
            </a:r>
            <a:r>
              <a:rPr lang="en-US" altLang="ja-JP" dirty="0"/>
              <a:t>CMS</a:t>
            </a:r>
            <a:r>
              <a:rPr lang="ja-JP" altLang="en-US" dirty="0"/>
              <a:t>）</a:t>
            </a:r>
            <a:endParaRPr lang="en-US" altLang="ja-JP" dirty="0"/>
          </a:p>
          <a:p>
            <a:pPr marL="1257300" lvl="2" indent="-342900">
              <a:buFont typeface="Wingdings" panose="05000000000000000000" pitchFamily="2" charset="2"/>
              <a:buChar char="ü"/>
            </a:pPr>
            <a:r>
              <a:rPr lang="ja-JP" altLang="en-US" dirty="0"/>
              <a:t>バーチャル教室</a:t>
            </a:r>
            <a:endParaRPr lang="en-US" altLang="ja-JP" dirty="0"/>
          </a:p>
          <a:p>
            <a:pPr marL="1257300" lvl="2" indent="-342900">
              <a:buFont typeface="Wingdings" panose="05000000000000000000" pitchFamily="2" charset="2"/>
              <a:buChar char="ü"/>
            </a:pPr>
            <a:r>
              <a:rPr lang="ja-JP" altLang="en-US" dirty="0"/>
              <a:t>学力テスト・評価</a:t>
            </a:r>
            <a:endParaRPr lang="en-US" altLang="ja-JP" dirty="0"/>
          </a:p>
          <a:p>
            <a:pPr marL="800100" lvl="1" indent="-342900">
              <a:buFont typeface="Wingdings" panose="05000000000000000000" pitchFamily="2" charset="2"/>
              <a:buChar char="ü"/>
            </a:pPr>
            <a:r>
              <a:rPr lang="ja-JP" altLang="en-US" dirty="0"/>
              <a:t>人事・労務管理システム（</a:t>
            </a:r>
            <a:r>
              <a:rPr lang="en-US" altLang="ja-JP" dirty="0"/>
              <a:t>HRMS</a:t>
            </a:r>
            <a:r>
              <a:rPr lang="ja-JP" altLang="en-US" dirty="0"/>
              <a:t>）</a:t>
            </a:r>
            <a:endParaRPr lang="en-US" altLang="ja-JP" dirty="0"/>
          </a:p>
          <a:p>
            <a:pPr marL="1257300" lvl="2" indent="-342900">
              <a:buFont typeface="Wingdings" panose="05000000000000000000" pitchFamily="2" charset="2"/>
              <a:buChar char="p"/>
            </a:pPr>
            <a:r>
              <a:rPr lang="ja-JP" altLang="en-US" dirty="0"/>
              <a:t>目標管理・評価（</a:t>
            </a:r>
            <a:r>
              <a:rPr lang="en-US" altLang="ja-JP" dirty="0"/>
              <a:t>OKR</a:t>
            </a:r>
            <a:r>
              <a:rPr lang="ja-JP" altLang="en-US" dirty="0"/>
              <a:t>）</a:t>
            </a:r>
            <a:endParaRPr lang="zh-CN" altLang="en-US" dirty="0"/>
          </a:p>
          <a:p>
            <a:pPr marL="1257300" lvl="2" indent="-342900">
              <a:buFont typeface="Wingdings" panose="05000000000000000000" pitchFamily="2" charset="2"/>
              <a:buChar char="p"/>
            </a:pPr>
            <a:r>
              <a:rPr lang="ja-JP" altLang="en-US" dirty="0"/>
              <a:t>労務管理</a:t>
            </a:r>
            <a:endParaRPr lang="en-US" altLang="ja-JP" dirty="0"/>
          </a:p>
          <a:p>
            <a:pPr marL="1257300" lvl="2" indent="-342900">
              <a:buFont typeface="Wingdings" panose="05000000000000000000" pitchFamily="2" charset="2"/>
              <a:buChar char="p"/>
            </a:pPr>
            <a:r>
              <a:rPr lang="ja-JP" altLang="en-US" dirty="0"/>
              <a:t>精算・経理</a:t>
            </a:r>
            <a:endParaRPr lang="en-US" altLang="ja-JP" dirty="0"/>
          </a:p>
          <a:p>
            <a:pPr marL="1257300" lvl="2" indent="-342900">
              <a:buFont typeface="Wingdings" panose="05000000000000000000" pitchFamily="2" charset="2"/>
              <a:buChar char="p"/>
            </a:pPr>
            <a:r>
              <a:rPr lang="en-US" altLang="ja-JP" dirty="0"/>
              <a:t>HRBP</a:t>
            </a:r>
          </a:p>
          <a:p>
            <a:pPr marL="800100" lvl="1" indent="-342900">
              <a:buFont typeface="Wingdings" panose="05000000000000000000" pitchFamily="2" charset="2"/>
              <a:buChar char="ü"/>
            </a:pPr>
            <a:r>
              <a:rPr lang="ja-JP" altLang="en-US" dirty="0"/>
              <a:t>図書出版事業</a:t>
            </a:r>
            <a:endParaRPr lang="en-US" altLang="ja-JP" dirty="0"/>
          </a:p>
          <a:p>
            <a:pPr marL="1257300" lvl="2" indent="-342900">
              <a:buFont typeface="Wingdings" panose="05000000000000000000" pitchFamily="2" charset="2"/>
              <a:buChar char="p"/>
            </a:pPr>
            <a:r>
              <a:rPr lang="ja-JP" altLang="en-US" dirty="0"/>
              <a:t>電子書籍アプリ</a:t>
            </a:r>
            <a:endParaRPr lang="en-US" altLang="ja-JP" dirty="0"/>
          </a:p>
          <a:p>
            <a:pPr marL="1257300" lvl="2" indent="-342900">
              <a:buFont typeface="Wingdings" panose="05000000000000000000" pitchFamily="2" charset="2"/>
              <a:buChar char="p"/>
            </a:pPr>
            <a:r>
              <a:rPr lang="ja-JP" altLang="en-US" dirty="0"/>
              <a:t>業界ニュースアプリ</a:t>
            </a:r>
            <a:endParaRPr lang="en-US" altLang="ja-JP" dirty="0"/>
          </a:p>
          <a:p>
            <a:pPr marL="0" lvl="2"/>
            <a:r>
              <a:rPr lang="ja-JP" altLang="en-US" sz="2400" dirty="0">
                <a:solidFill>
                  <a:schemeClr val="tx1"/>
                </a:solidFill>
              </a:rPr>
              <a:t>プロダクト</a:t>
            </a:r>
            <a:endParaRPr lang="en-US" altLang="ja-JP" sz="2400" dirty="0">
              <a:solidFill>
                <a:schemeClr val="tx1"/>
              </a:solidFill>
            </a:endParaRPr>
          </a:p>
          <a:p>
            <a:pPr marL="0" lvl="2"/>
            <a:endParaRPr lang="en-US" altLang="ja-JP" sz="2400" dirty="0">
              <a:solidFill>
                <a:schemeClr val="tx1"/>
              </a:solidFill>
            </a:endParaRPr>
          </a:p>
          <a:p>
            <a:pPr marL="1257300" lvl="2" indent="-342900">
              <a:buFont typeface="Wingdings" panose="05000000000000000000" pitchFamily="2" charset="2"/>
              <a:buChar char="p"/>
            </a:pPr>
            <a:endParaRPr lang="en-US" altLang="ja-JP" dirty="0"/>
          </a:p>
        </p:txBody>
      </p:sp>
      <p:sp>
        <p:nvSpPr>
          <p:cNvPr id="2" name="灯片编号占位符 1">
            <a:extLst>
              <a:ext uri="{FF2B5EF4-FFF2-40B4-BE49-F238E27FC236}">
                <a16:creationId xmlns:a16="http://schemas.microsoft.com/office/drawing/2014/main" id="{118A9779-1388-4337-8163-A46F8BCE585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119</a:t>
            </a:fld>
            <a:r>
              <a:rPr spc="-45" dirty="0"/>
              <a:t> </a:t>
            </a:r>
            <a:r>
              <a:rPr spc="-5" dirty="0"/>
              <a:t>-</a:t>
            </a:r>
          </a:p>
        </p:txBody>
      </p:sp>
      <p:sp>
        <p:nvSpPr>
          <p:cNvPr id="5" name="日期占位符 4">
            <a:extLst>
              <a:ext uri="{FF2B5EF4-FFF2-40B4-BE49-F238E27FC236}">
                <a16:creationId xmlns:a16="http://schemas.microsoft.com/office/drawing/2014/main" id="{C4B9E05C-4E4E-4F57-AEE9-EAB8F79EDB76}"/>
              </a:ext>
            </a:extLst>
          </p:cNvPr>
          <p:cNvSpPr>
            <a:spLocks noGrp="1"/>
          </p:cNvSpPr>
          <p:nvPr>
            <p:ph type="dt" sz="half" idx="6"/>
          </p:nvPr>
        </p:nvSpPr>
        <p:spPr/>
        <p:txBody>
          <a:bodyPr/>
          <a:lstStyle/>
          <a:p>
            <a:fld id="{72C5CB8C-DC02-447E-B01C-0AB70A4376BA}"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DB4C7122-F7C6-4AA2-8B52-D638D63EEDBC}"/>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119243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642363E-9D1D-48FF-ACDF-3FDA1DFC6AAD}"/>
              </a:ext>
            </a:extLst>
          </p:cNvPr>
          <p:cNvSpPr>
            <a:spLocks noGrp="1"/>
          </p:cNvSpPr>
          <p:nvPr>
            <p:ph type="title"/>
          </p:nvPr>
        </p:nvSpPr>
        <p:spPr>
          <a:xfrm>
            <a:off x="831850" y="3639145"/>
            <a:ext cx="10515600" cy="923330"/>
          </a:xfrm>
        </p:spPr>
        <p:txBody>
          <a:bodyPr/>
          <a:lstStyle/>
          <a:p>
            <a:r>
              <a:rPr lang="ja-JP" altLang="en-US" dirty="0"/>
              <a:t>信用悪化</a:t>
            </a:r>
          </a:p>
        </p:txBody>
      </p:sp>
      <p:sp>
        <p:nvSpPr>
          <p:cNvPr id="7" name="テキスト プレースホルダー 6">
            <a:extLst>
              <a:ext uri="{FF2B5EF4-FFF2-40B4-BE49-F238E27FC236}">
                <a16:creationId xmlns:a16="http://schemas.microsoft.com/office/drawing/2014/main" id="{073C8CF3-BBB7-411A-87B8-139F7F91572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9D383561-570F-44FD-B043-183D50A6FB4E}"/>
              </a:ext>
            </a:extLst>
          </p:cNvPr>
          <p:cNvSpPr>
            <a:spLocks noGrp="1"/>
          </p:cNvSpPr>
          <p:nvPr>
            <p:ph type="dt" sz="half" idx="10"/>
          </p:nvPr>
        </p:nvSpPr>
        <p:spPr/>
        <p:txBody>
          <a:bodyPr/>
          <a:lstStyle/>
          <a:p>
            <a:fld id="{9526FDD1-8544-47E2-9C82-740ED6BB3910}" type="datetime1">
              <a:rPr lang="zh-CN" altLang="en-US" smtClean="0"/>
              <a:t>2022/7/12</a:t>
            </a:fld>
            <a:endParaRPr lang="en-US"/>
          </a:p>
        </p:txBody>
      </p:sp>
      <p:sp>
        <p:nvSpPr>
          <p:cNvPr id="8" name="灯片编号占位符 31">
            <a:extLst>
              <a:ext uri="{FF2B5EF4-FFF2-40B4-BE49-F238E27FC236}">
                <a16:creationId xmlns:a16="http://schemas.microsoft.com/office/drawing/2014/main" id="{6026B074-7685-46CB-A666-690A1CA30CB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a:t>
            </a:fld>
            <a:r>
              <a:rPr lang="ja-JP" altLang="en-US" spc="-45" dirty="0"/>
              <a:t>　</a:t>
            </a:r>
            <a:r>
              <a:rPr spc="-5" dirty="0"/>
              <a:t>-</a:t>
            </a:r>
          </a:p>
        </p:txBody>
      </p:sp>
    </p:spTree>
    <p:extLst>
      <p:ext uri="{BB962C8B-B14F-4D97-AF65-F5344CB8AC3E}">
        <p14:creationId xmlns:p14="http://schemas.microsoft.com/office/powerpoint/2010/main" val="16918409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CF561-5893-4496-B6B5-BD79977C6CEE}"/>
              </a:ext>
            </a:extLst>
          </p:cNvPr>
          <p:cNvSpPr>
            <a:spLocks noGrp="1"/>
          </p:cNvSpPr>
          <p:nvPr>
            <p:ph type="title"/>
          </p:nvPr>
        </p:nvSpPr>
        <p:spPr/>
        <p:txBody>
          <a:bodyPr/>
          <a:lstStyle/>
          <a:p>
            <a:r>
              <a:rPr lang="ja-JP" altLang="en-US" dirty="0"/>
              <a:t>就職支援サービス：</a:t>
            </a:r>
            <a:r>
              <a:rPr lang="en-US" altLang="ja-JP" dirty="0"/>
              <a:t>HRTech</a:t>
            </a:r>
            <a:endParaRPr lang="zh-CN" altLang="en-US" dirty="0"/>
          </a:p>
        </p:txBody>
      </p:sp>
      <p:sp>
        <p:nvSpPr>
          <p:cNvPr id="5" name="流程图: 多文档 4">
            <a:extLst>
              <a:ext uri="{FF2B5EF4-FFF2-40B4-BE49-F238E27FC236}">
                <a16:creationId xmlns:a16="http://schemas.microsoft.com/office/drawing/2014/main" id="{605DF0A2-2761-4987-B7D1-527E5B319AB6}"/>
              </a:ext>
            </a:extLst>
          </p:cNvPr>
          <p:cNvSpPr/>
          <p:nvPr/>
        </p:nvSpPr>
        <p:spPr>
          <a:xfrm>
            <a:off x="4956396" y="1291453"/>
            <a:ext cx="2172128" cy="1371600"/>
          </a:xfrm>
          <a:prstGeom prst="flowChartMulti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能力フレームワーク</a:t>
            </a:r>
            <a:endParaRPr lang="zh-CN" altLang="en-US" sz="2400" dirty="0">
              <a:solidFill>
                <a:schemeClr val="tx1"/>
              </a:solidFill>
              <a:latin typeface="+mj-ea"/>
              <a:ea typeface="+mj-ea"/>
            </a:endParaRPr>
          </a:p>
        </p:txBody>
      </p:sp>
      <p:sp>
        <p:nvSpPr>
          <p:cNvPr id="8" name="文本框 7">
            <a:extLst>
              <a:ext uri="{FF2B5EF4-FFF2-40B4-BE49-F238E27FC236}">
                <a16:creationId xmlns:a16="http://schemas.microsoft.com/office/drawing/2014/main" id="{90EC268D-EE7E-4FEB-A05B-4127B87E5243}"/>
              </a:ext>
            </a:extLst>
          </p:cNvPr>
          <p:cNvSpPr txBox="1"/>
          <p:nvPr/>
        </p:nvSpPr>
        <p:spPr>
          <a:xfrm>
            <a:off x="609600" y="83557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個人</a:t>
            </a:r>
            <a:endParaRPr lang="zh-CN" altLang="en-US"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CCC07410-B885-4D43-BE72-E3789C5C52DC}"/>
              </a:ext>
            </a:extLst>
          </p:cNvPr>
          <p:cNvSpPr txBox="1"/>
          <p:nvPr/>
        </p:nvSpPr>
        <p:spPr>
          <a:xfrm>
            <a:off x="10972800" y="800100"/>
            <a:ext cx="609600" cy="52578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企業</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5646C8D2-76C6-44B8-B022-764E92FEDF6C}"/>
              </a:ext>
            </a:extLst>
          </p:cNvPr>
          <p:cNvCxnSpPr>
            <a:cxnSpLocks/>
            <a:stCxn id="5" idx="3"/>
            <a:endCxn id="49" idx="1"/>
          </p:cNvCxnSpPr>
          <p:nvPr/>
        </p:nvCxnSpPr>
        <p:spPr>
          <a:xfrm flipV="1">
            <a:off x="7128524" y="1960050"/>
            <a:ext cx="1354295" cy="172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直接箭头连接符 13">
            <a:extLst>
              <a:ext uri="{FF2B5EF4-FFF2-40B4-BE49-F238E27FC236}">
                <a16:creationId xmlns:a16="http://schemas.microsoft.com/office/drawing/2014/main" id="{461F2F86-27F3-4368-B435-54DD706CE571}"/>
              </a:ext>
            </a:extLst>
          </p:cNvPr>
          <p:cNvCxnSpPr>
            <a:cxnSpLocks/>
            <a:stCxn id="5" idx="1"/>
            <a:endCxn id="27" idx="3"/>
          </p:cNvCxnSpPr>
          <p:nvPr/>
        </p:nvCxnSpPr>
        <p:spPr>
          <a:xfrm flipH="1">
            <a:off x="4036903" y="1977253"/>
            <a:ext cx="919493" cy="1156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接箭头连接符 18">
            <a:extLst>
              <a:ext uri="{FF2B5EF4-FFF2-40B4-BE49-F238E27FC236}">
                <a16:creationId xmlns:a16="http://schemas.microsoft.com/office/drawing/2014/main" id="{C6434206-8C7F-452B-85D4-FF0171DC6585}"/>
              </a:ext>
            </a:extLst>
          </p:cNvPr>
          <p:cNvCxnSpPr>
            <a:cxnSpLocks/>
            <a:stCxn id="27" idx="2"/>
            <a:endCxn id="40" idx="0"/>
          </p:cNvCxnSpPr>
          <p:nvPr/>
        </p:nvCxnSpPr>
        <p:spPr>
          <a:xfrm>
            <a:off x="2977493" y="3177540"/>
            <a:ext cx="8674" cy="3815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流程图: 决策 21">
            <a:extLst>
              <a:ext uri="{FF2B5EF4-FFF2-40B4-BE49-F238E27FC236}">
                <a16:creationId xmlns:a16="http://schemas.microsoft.com/office/drawing/2014/main" id="{0EB025EE-29B3-4D38-944E-E63483C60FA6}"/>
              </a:ext>
            </a:extLst>
          </p:cNvPr>
          <p:cNvSpPr/>
          <p:nvPr/>
        </p:nvSpPr>
        <p:spPr>
          <a:xfrm>
            <a:off x="4654493" y="4023371"/>
            <a:ext cx="2947065" cy="1219193"/>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FF0000"/>
                </a:solidFill>
                <a:latin typeface="+mj-ea"/>
                <a:ea typeface="+mj-ea"/>
              </a:rPr>
              <a:t>AI</a:t>
            </a:r>
            <a:endParaRPr lang="zh-CN" altLang="en-US" sz="2400" dirty="0">
              <a:solidFill>
                <a:srgbClr val="FF0000"/>
              </a:solidFill>
              <a:latin typeface="+mj-ea"/>
              <a:ea typeface="+mj-ea"/>
            </a:endParaRPr>
          </a:p>
        </p:txBody>
      </p:sp>
      <p:cxnSp>
        <p:nvCxnSpPr>
          <p:cNvPr id="24" name="直接箭头连接符 23">
            <a:extLst>
              <a:ext uri="{FF2B5EF4-FFF2-40B4-BE49-F238E27FC236}">
                <a16:creationId xmlns:a16="http://schemas.microsoft.com/office/drawing/2014/main" id="{24340D4D-14CD-41C6-9C31-11768CC52997}"/>
              </a:ext>
            </a:extLst>
          </p:cNvPr>
          <p:cNvCxnSpPr>
            <a:cxnSpLocks/>
            <a:stCxn id="40" idx="3"/>
            <a:endCxn id="22" idx="1"/>
          </p:cNvCxnSpPr>
          <p:nvPr/>
        </p:nvCxnSpPr>
        <p:spPr>
          <a:xfrm>
            <a:off x="3901711" y="4624877"/>
            <a:ext cx="752782" cy="8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直接箭头连接符 25">
            <a:extLst>
              <a:ext uri="{FF2B5EF4-FFF2-40B4-BE49-F238E27FC236}">
                <a16:creationId xmlns:a16="http://schemas.microsoft.com/office/drawing/2014/main" id="{81BCAAD1-68AD-4AA9-A9AB-EF1BE88CB789}"/>
              </a:ext>
            </a:extLst>
          </p:cNvPr>
          <p:cNvCxnSpPr>
            <a:cxnSpLocks/>
            <a:stCxn id="48" idx="1"/>
            <a:endCxn id="22" idx="3"/>
          </p:cNvCxnSpPr>
          <p:nvPr/>
        </p:nvCxnSpPr>
        <p:spPr>
          <a:xfrm flipH="1">
            <a:off x="7601558" y="4605127"/>
            <a:ext cx="770187" cy="27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接箭头连接符 27">
            <a:extLst>
              <a:ext uri="{FF2B5EF4-FFF2-40B4-BE49-F238E27FC236}">
                <a16:creationId xmlns:a16="http://schemas.microsoft.com/office/drawing/2014/main" id="{E7771275-9364-4225-BB97-885E67B3CD89}"/>
              </a:ext>
            </a:extLst>
          </p:cNvPr>
          <p:cNvCxnSpPr>
            <a:cxnSpLocks/>
            <a:endCxn id="49" idx="3"/>
          </p:cNvCxnSpPr>
          <p:nvPr/>
        </p:nvCxnSpPr>
        <p:spPr>
          <a:xfrm flipH="1">
            <a:off x="9883979" y="1960050"/>
            <a:ext cx="10888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F3648B3-6260-4705-AC78-C383BE612C14}"/>
              </a:ext>
            </a:extLst>
          </p:cNvPr>
          <p:cNvCxnSpPr>
            <a:cxnSpLocks/>
            <a:endCxn id="27" idx="1"/>
          </p:cNvCxnSpPr>
          <p:nvPr/>
        </p:nvCxnSpPr>
        <p:spPr>
          <a:xfrm>
            <a:off x="1219200" y="1988820"/>
            <a:ext cx="6988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文本框 33">
            <a:extLst>
              <a:ext uri="{FF2B5EF4-FFF2-40B4-BE49-F238E27FC236}">
                <a16:creationId xmlns:a16="http://schemas.microsoft.com/office/drawing/2014/main" id="{B3ACF57B-CD9C-4B10-BC64-6B484BD9F3C4}"/>
              </a:ext>
            </a:extLst>
          </p:cNvPr>
          <p:cNvSpPr txBox="1"/>
          <p:nvPr/>
        </p:nvSpPr>
        <p:spPr>
          <a:xfrm>
            <a:off x="4727028" y="5643057"/>
            <a:ext cx="2819400" cy="53340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紹介リスト</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36" name="直接箭头连接符 35">
            <a:extLst>
              <a:ext uri="{FF2B5EF4-FFF2-40B4-BE49-F238E27FC236}">
                <a16:creationId xmlns:a16="http://schemas.microsoft.com/office/drawing/2014/main" id="{6F88EF76-BB6A-4390-91FC-45275B001FF7}"/>
              </a:ext>
            </a:extLst>
          </p:cNvPr>
          <p:cNvCxnSpPr>
            <a:stCxn id="22" idx="2"/>
            <a:endCxn id="34" idx="0"/>
          </p:cNvCxnSpPr>
          <p:nvPr/>
        </p:nvCxnSpPr>
        <p:spPr>
          <a:xfrm>
            <a:off x="6128026" y="5242564"/>
            <a:ext cx="8702" cy="4004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DAAC0C52-FC82-43B6-9744-C81ED869FAE7}"/>
              </a:ext>
            </a:extLst>
          </p:cNvPr>
          <p:cNvCxnSpPr>
            <a:stCxn id="34" idx="3"/>
          </p:cNvCxnSpPr>
          <p:nvPr/>
        </p:nvCxnSpPr>
        <p:spPr>
          <a:xfrm>
            <a:off x="7546428" y="5909757"/>
            <a:ext cx="3426372"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6E0328C2-47AA-4035-91E1-08EFBFC938E4}"/>
              </a:ext>
            </a:extLst>
          </p:cNvPr>
          <p:cNvCxnSpPr>
            <a:cxnSpLocks/>
            <a:stCxn id="34" idx="1"/>
          </p:cNvCxnSpPr>
          <p:nvPr/>
        </p:nvCxnSpPr>
        <p:spPr>
          <a:xfrm flipH="1">
            <a:off x="1219200" y="5909757"/>
            <a:ext cx="3507828" cy="0"/>
          </a:xfrm>
          <a:prstGeom prst="straightConnector1">
            <a:avLst/>
          </a:prstGeom>
          <a:ln>
            <a:prstDash val="dash"/>
            <a:tailEnd type="triangle"/>
          </a:ln>
        </p:spPr>
        <p:style>
          <a:lnRef idx="2">
            <a:schemeClr val="dk1"/>
          </a:lnRef>
          <a:fillRef idx="0">
            <a:schemeClr val="dk1"/>
          </a:fillRef>
          <a:effectRef idx="1">
            <a:schemeClr val="dk1"/>
          </a:effectRef>
          <a:fontRef idx="minor">
            <a:schemeClr val="tx1"/>
          </a:fontRef>
        </p:style>
      </p:cxnSp>
      <p:graphicFrame>
        <p:nvGraphicFramePr>
          <p:cNvPr id="27" name="表格 5">
            <a:extLst>
              <a:ext uri="{FF2B5EF4-FFF2-40B4-BE49-F238E27FC236}">
                <a16:creationId xmlns:a16="http://schemas.microsoft.com/office/drawing/2014/main" id="{B58C6C35-6D14-4C08-9E1F-F4F509987397}"/>
              </a:ext>
            </a:extLst>
          </p:cNvPr>
          <p:cNvGraphicFramePr>
            <a:graphicFrameLocks noGrp="1"/>
          </p:cNvGraphicFramePr>
          <p:nvPr>
            <p:extLst>
              <p:ext uri="{D42A27DB-BD31-4B8C-83A1-F6EECF244321}">
                <p14:modId xmlns:p14="http://schemas.microsoft.com/office/powerpoint/2010/main" val="4007338338"/>
              </p:ext>
            </p:extLst>
          </p:nvPr>
        </p:nvGraphicFramePr>
        <p:xfrm>
          <a:off x="1918083" y="800100"/>
          <a:ext cx="2118820" cy="2377440"/>
        </p:xfrm>
        <a:graphic>
          <a:graphicData uri="http://schemas.openxmlformats.org/drawingml/2006/table">
            <a:tbl>
              <a:tblPr firstRow="1" bandRow="1">
                <a:tableStyleId>{5C22544A-7EE6-4342-B048-85BDC9FD1C3A}</a:tableStyleId>
              </a:tblPr>
              <a:tblGrid>
                <a:gridCol w="2118820">
                  <a:extLst>
                    <a:ext uri="{9D8B030D-6E8A-4147-A177-3AD203B41FA5}">
                      <a16:colId xmlns:a16="http://schemas.microsoft.com/office/drawing/2014/main" val="3170074802"/>
                    </a:ext>
                  </a:extLst>
                </a:gridCol>
              </a:tblGrid>
              <a:tr h="309270">
                <a:tc>
                  <a:txBody>
                    <a:bodyPr/>
                    <a:lstStyle/>
                    <a:p>
                      <a:pPr algn="ctr"/>
                      <a:r>
                        <a:rPr lang="ja-JP" altLang="en-US" sz="1800" dirty="0"/>
                        <a:t>学習ログ</a:t>
                      </a:r>
                      <a:endParaRPr lang="zh-CN" altLang="en-US" sz="1800" dirty="0">
                        <a:latin typeface="+mj-ea"/>
                        <a:ea typeface="+mj-ea"/>
                      </a:endParaRPr>
                    </a:p>
                  </a:txBody>
                  <a:tcPr/>
                </a:tc>
                <a:extLst>
                  <a:ext uri="{0D108BD9-81ED-4DB2-BD59-A6C34878D82A}">
                    <a16:rowId xmlns:a16="http://schemas.microsoft.com/office/drawing/2014/main" val="1334803490"/>
                  </a:ext>
                </a:extLst>
              </a:tr>
              <a:tr h="283498">
                <a:tc>
                  <a:txBody>
                    <a:bodyPr/>
                    <a:lstStyle/>
                    <a:p>
                      <a:pPr algn="ctr"/>
                      <a:r>
                        <a:rPr lang="ja-JP" altLang="en-US" sz="1600" dirty="0"/>
                        <a:t>英語</a:t>
                      </a:r>
                      <a:endParaRPr lang="zh-CN" altLang="en-US" sz="1600" dirty="0">
                        <a:latin typeface="+mj-ea"/>
                        <a:ea typeface="+mj-ea"/>
                      </a:endParaRPr>
                    </a:p>
                  </a:txBody>
                  <a:tcPr/>
                </a:tc>
                <a:extLst>
                  <a:ext uri="{0D108BD9-81ED-4DB2-BD59-A6C34878D82A}">
                    <a16:rowId xmlns:a16="http://schemas.microsoft.com/office/drawing/2014/main" val="1532286603"/>
                  </a:ext>
                </a:extLst>
              </a:tr>
              <a:tr h="283498">
                <a:tc>
                  <a:txBody>
                    <a:bodyPr/>
                    <a:lstStyle/>
                    <a:p>
                      <a:pPr algn="ctr"/>
                      <a:r>
                        <a:rPr lang="ja-JP" altLang="en-US" sz="1600" dirty="0"/>
                        <a:t>コミュニケーション</a:t>
                      </a:r>
                      <a:endParaRPr lang="zh-CN" altLang="en-US" sz="1600" dirty="0">
                        <a:latin typeface="+mj-ea"/>
                        <a:ea typeface="+mj-ea"/>
                      </a:endParaRPr>
                    </a:p>
                  </a:txBody>
                  <a:tcPr/>
                </a:tc>
                <a:extLst>
                  <a:ext uri="{0D108BD9-81ED-4DB2-BD59-A6C34878D82A}">
                    <a16:rowId xmlns:a16="http://schemas.microsoft.com/office/drawing/2014/main" val="893108435"/>
                  </a:ext>
                </a:extLst>
              </a:tr>
              <a:tr h="283498">
                <a:tc>
                  <a:txBody>
                    <a:bodyPr/>
                    <a:lstStyle/>
                    <a:p>
                      <a:pPr algn="ctr"/>
                      <a:r>
                        <a:rPr lang="ja-JP" altLang="en-US" sz="1600" dirty="0"/>
                        <a:t>プログラミング</a:t>
                      </a:r>
                      <a:endParaRPr lang="zh-CN" altLang="en-US" sz="1600" dirty="0">
                        <a:latin typeface="+mj-ea"/>
                        <a:ea typeface="+mj-ea"/>
                      </a:endParaRPr>
                    </a:p>
                  </a:txBody>
                  <a:tcPr/>
                </a:tc>
                <a:extLst>
                  <a:ext uri="{0D108BD9-81ED-4DB2-BD59-A6C34878D82A}">
                    <a16:rowId xmlns:a16="http://schemas.microsoft.com/office/drawing/2014/main" val="3451944132"/>
                  </a:ext>
                </a:extLst>
              </a:tr>
              <a:tr h="283498">
                <a:tc>
                  <a:txBody>
                    <a:bodyPr/>
                    <a:lstStyle/>
                    <a:p>
                      <a:pPr algn="ctr"/>
                      <a:r>
                        <a:rPr lang="ja-JP" altLang="en-US" sz="1600" dirty="0"/>
                        <a:t>データベース</a:t>
                      </a:r>
                      <a:endParaRPr lang="zh-CN" altLang="en-US" sz="1600" dirty="0">
                        <a:latin typeface="+mj-ea"/>
                        <a:ea typeface="+mj-ea"/>
                      </a:endParaRPr>
                    </a:p>
                  </a:txBody>
                  <a:tcPr/>
                </a:tc>
                <a:extLst>
                  <a:ext uri="{0D108BD9-81ED-4DB2-BD59-A6C34878D82A}">
                    <a16:rowId xmlns:a16="http://schemas.microsoft.com/office/drawing/2014/main" val="2459590408"/>
                  </a:ext>
                </a:extLst>
              </a:tr>
              <a:tr h="283498">
                <a:tc>
                  <a:txBody>
                    <a:bodyPr/>
                    <a:lstStyle/>
                    <a:p>
                      <a:pPr algn="ctr"/>
                      <a:endParaRPr lang="zh-CN" altLang="en-US" sz="1600" dirty="0">
                        <a:latin typeface="+mj-ea"/>
                        <a:ea typeface="+mj-ea"/>
                      </a:endParaRPr>
                    </a:p>
                  </a:txBody>
                  <a:tcPr/>
                </a:tc>
                <a:extLst>
                  <a:ext uri="{0D108BD9-81ED-4DB2-BD59-A6C34878D82A}">
                    <a16:rowId xmlns:a16="http://schemas.microsoft.com/office/drawing/2014/main" val="3227167566"/>
                  </a:ext>
                </a:extLst>
              </a:tr>
              <a:tr h="283498">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0" name="表格 5">
            <a:extLst>
              <a:ext uri="{FF2B5EF4-FFF2-40B4-BE49-F238E27FC236}">
                <a16:creationId xmlns:a16="http://schemas.microsoft.com/office/drawing/2014/main" id="{8EF55653-345A-483D-B153-E0412ACB396A}"/>
              </a:ext>
            </a:extLst>
          </p:cNvPr>
          <p:cNvGraphicFramePr>
            <a:graphicFrameLocks noGrp="1"/>
          </p:cNvGraphicFramePr>
          <p:nvPr>
            <p:extLst>
              <p:ext uri="{D42A27DB-BD31-4B8C-83A1-F6EECF244321}">
                <p14:modId xmlns:p14="http://schemas.microsoft.com/office/powerpoint/2010/main" val="2330206370"/>
              </p:ext>
            </p:extLst>
          </p:nvPr>
        </p:nvGraphicFramePr>
        <p:xfrm>
          <a:off x="2070623" y="3559127"/>
          <a:ext cx="1831088" cy="2131500"/>
        </p:xfrm>
        <a:graphic>
          <a:graphicData uri="http://schemas.openxmlformats.org/drawingml/2006/table">
            <a:tbl>
              <a:tblPr firstRow="1" bandRow="1">
                <a:tableStyleId>{5C22544A-7EE6-4342-B048-85BDC9FD1C3A}</a:tableStyleId>
              </a:tblPr>
              <a:tblGrid>
                <a:gridCol w="1831088">
                  <a:extLst>
                    <a:ext uri="{9D8B030D-6E8A-4147-A177-3AD203B41FA5}">
                      <a16:colId xmlns:a16="http://schemas.microsoft.com/office/drawing/2014/main" val="3170074802"/>
                    </a:ext>
                  </a:extLst>
                </a:gridCol>
              </a:tblGrid>
              <a:tr h="355250">
                <a:tc>
                  <a:txBody>
                    <a:bodyPr/>
                    <a:lstStyle/>
                    <a:p>
                      <a:pPr algn="ctr"/>
                      <a:r>
                        <a:rPr lang="ja-JP" altLang="en-US" sz="1600" dirty="0"/>
                        <a:t>個人能力</a:t>
                      </a:r>
                      <a:endParaRPr lang="zh-CN" altLang="en-US" sz="1600" dirty="0">
                        <a:latin typeface="+mj-ea"/>
                        <a:ea typeface="+mj-ea"/>
                      </a:endParaRPr>
                    </a:p>
                  </a:txBody>
                  <a:tcPr/>
                </a:tc>
                <a:extLst>
                  <a:ext uri="{0D108BD9-81ED-4DB2-BD59-A6C34878D82A}">
                    <a16:rowId xmlns:a16="http://schemas.microsoft.com/office/drawing/2014/main" val="1334803490"/>
                  </a:ext>
                </a:extLst>
              </a:tr>
              <a:tr h="355250">
                <a:tc>
                  <a:txBody>
                    <a:bodyPr/>
                    <a:lstStyle/>
                    <a:p>
                      <a:pPr algn="ctr"/>
                      <a:r>
                        <a:rPr lang="ja-JP" altLang="en-US" sz="1600" dirty="0"/>
                        <a:t>基本情報</a:t>
                      </a:r>
                      <a:endParaRPr lang="zh-CN" altLang="en-US" sz="1600" dirty="0">
                        <a:latin typeface="+mj-ea"/>
                        <a:ea typeface="+mj-ea"/>
                      </a:endParaRPr>
                    </a:p>
                  </a:txBody>
                  <a:tcPr/>
                </a:tc>
                <a:extLst>
                  <a:ext uri="{0D108BD9-81ED-4DB2-BD59-A6C34878D82A}">
                    <a16:rowId xmlns:a16="http://schemas.microsoft.com/office/drawing/2014/main" val="1532286603"/>
                  </a:ext>
                </a:extLst>
              </a:tr>
              <a:tr h="355250">
                <a:tc>
                  <a:txBody>
                    <a:bodyPr/>
                    <a:lstStyle/>
                    <a:p>
                      <a:pPr algn="ctr"/>
                      <a:r>
                        <a:rPr lang="ja-JP" altLang="en-US" sz="1600" dirty="0"/>
                        <a:t>基本技能</a:t>
                      </a:r>
                      <a:endParaRPr lang="zh-CN" altLang="en-US" sz="1600" dirty="0">
                        <a:latin typeface="+mj-ea"/>
                        <a:ea typeface="+mj-ea"/>
                      </a:endParaRPr>
                    </a:p>
                  </a:txBody>
                  <a:tcPr/>
                </a:tc>
                <a:extLst>
                  <a:ext uri="{0D108BD9-81ED-4DB2-BD59-A6C34878D82A}">
                    <a16:rowId xmlns:a16="http://schemas.microsoft.com/office/drawing/2014/main" val="3536318003"/>
                  </a:ext>
                </a:extLst>
              </a:tr>
              <a:tr h="355250">
                <a:tc>
                  <a:txBody>
                    <a:bodyPr/>
                    <a:lstStyle/>
                    <a:p>
                      <a:pPr algn="ctr"/>
                      <a:r>
                        <a:rPr lang="ja-JP" altLang="en-US" sz="1600" dirty="0"/>
                        <a:t>マネジメント能力</a:t>
                      </a:r>
                      <a:endParaRPr lang="en-US" altLang="ja-JP" sz="1600" dirty="0">
                        <a:latin typeface="+mj-ea"/>
                        <a:ea typeface="+mj-ea"/>
                      </a:endParaRPr>
                    </a:p>
                  </a:txBody>
                  <a:tcPr/>
                </a:tc>
                <a:extLst>
                  <a:ext uri="{0D108BD9-81ED-4DB2-BD59-A6C34878D82A}">
                    <a16:rowId xmlns:a16="http://schemas.microsoft.com/office/drawing/2014/main" val="2969734619"/>
                  </a:ext>
                </a:extLst>
              </a:tr>
              <a:tr h="35525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5525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graphicFrame>
        <p:nvGraphicFramePr>
          <p:cNvPr id="48" name="表格 5">
            <a:extLst>
              <a:ext uri="{FF2B5EF4-FFF2-40B4-BE49-F238E27FC236}">
                <a16:creationId xmlns:a16="http://schemas.microsoft.com/office/drawing/2014/main" id="{414A8735-E15A-4404-90E6-6C52FB3D0DB4}"/>
              </a:ext>
            </a:extLst>
          </p:cNvPr>
          <p:cNvGraphicFramePr>
            <a:graphicFrameLocks noGrp="1"/>
          </p:cNvGraphicFramePr>
          <p:nvPr>
            <p:extLst>
              <p:ext uri="{D42A27DB-BD31-4B8C-83A1-F6EECF244321}">
                <p14:modId xmlns:p14="http://schemas.microsoft.com/office/powerpoint/2010/main" val="2231382533"/>
              </p:ext>
            </p:extLst>
          </p:nvPr>
        </p:nvGraphicFramePr>
        <p:xfrm>
          <a:off x="8371745" y="3492607"/>
          <a:ext cx="1619915" cy="2225040"/>
        </p:xfrm>
        <a:graphic>
          <a:graphicData uri="http://schemas.openxmlformats.org/drawingml/2006/table">
            <a:tbl>
              <a:tblPr firstRow="1" bandRow="1">
                <a:tableStyleId>{5C22544A-7EE6-4342-B048-85BDC9FD1C3A}</a:tableStyleId>
              </a:tblPr>
              <a:tblGrid>
                <a:gridCol w="1619915">
                  <a:extLst>
                    <a:ext uri="{9D8B030D-6E8A-4147-A177-3AD203B41FA5}">
                      <a16:colId xmlns:a16="http://schemas.microsoft.com/office/drawing/2014/main" val="3170074802"/>
                    </a:ext>
                  </a:extLst>
                </a:gridCol>
              </a:tblGrid>
              <a:tr h="370840">
                <a:tc>
                  <a:txBody>
                    <a:bodyPr/>
                    <a:lstStyle/>
                    <a:p>
                      <a:pPr algn="ctr"/>
                      <a:r>
                        <a:rPr lang="ja-JP" altLang="en-US" sz="1600" dirty="0"/>
                        <a:t>職位能力</a:t>
                      </a:r>
                      <a:endParaRPr lang="zh-CN" altLang="en-US" sz="1600" dirty="0">
                        <a:latin typeface="+mj-ea"/>
                        <a:ea typeface="+mj-ea"/>
                      </a:endParaRPr>
                    </a:p>
                  </a:txBody>
                  <a:tcPr/>
                </a:tc>
                <a:extLst>
                  <a:ext uri="{0D108BD9-81ED-4DB2-BD59-A6C34878D82A}">
                    <a16:rowId xmlns:a16="http://schemas.microsoft.com/office/drawing/2014/main" val="1334803490"/>
                  </a:ext>
                </a:extLst>
              </a:tr>
              <a:tr h="370840">
                <a:tc>
                  <a:txBody>
                    <a:bodyPr/>
                    <a:lstStyle/>
                    <a:p>
                      <a:pPr algn="ctr"/>
                      <a:r>
                        <a:rPr lang="ja-JP" altLang="en-US" sz="1600" dirty="0"/>
                        <a:t>必要技能</a:t>
                      </a:r>
                      <a:endParaRPr lang="zh-CN" altLang="en-US" sz="1600" dirty="0">
                        <a:latin typeface="+mj-ea"/>
                        <a:ea typeface="+mj-ea"/>
                      </a:endParaRPr>
                    </a:p>
                  </a:txBody>
                  <a:tcPr/>
                </a:tc>
                <a:extLst>
                  <a:ext uri="{0D108BD9-81ED-4DB2-BD59-A6C34878D82A}">
                    <a16:rowId xmlns:a16="http://schemas.microsoft.com/office/drawing/2014/main" val="1532286603"/>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2342905839"/>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1984582365"/>
                  </a:ext>
                </a:extLst>
              </a:tr>
              <a:tr h="370840">
                <a:tc>
                  <a:txBody>
                    <a:bodyPr/>
                    <a:lstStyle/>
                    <a:p>
                      <a:pPr algn="ctr"/>
                      <a:endParaRPr lang="zh-CN" altLang="en-US" sz="1600" dirty="0">
                        <a:latin typeface="+mj-ea"/>
                        <a:ea typeface="+mj-ea"/>
                      </a:endParaRPr>
                    </a:p>
                  </a:txBody>
                  <a:tcPr/>
                </a:tc>
                <a:extLst>
                  <a:ext uri="{0D108BD9-81ED-4DB2-BD59-A6C34878D82A}">
                    <a16:rowId xmlns:a16="http://schemas.microsoft.com/office/drawing/2014/main" val="3451944132"/>
                  </a:ext>
                </a:extLst>
              </a:tr>
              <a:tr h="370840">
                <a:tc>
                  <a:txBody>
                    <a:bodyPr/>
                    <a:lstStyle/>
                    <a:p>
                      <a:pPr algn="ctr"/>
                      <a:r>
                        <a:rPr lang="en-US" altLang="zh-CN" sz="1600" dirty="0"/>
                        <a:t>……</a:t>
                      </a:r>
                      <a:endParaRPr lang="zh-CN" altLang="en-US" sz="1600" dirty="0">
                        <a:latin typeface="+mj-ea"/>
                        <a:ea typeface="+mj-ea"/>
                      </a:endParaRPr>
                    </a:p>
                  </a:txBody>
                  <a:tcPr/>
                </a:tc>
                <a:extLst>
                  <a:ext uri="{0D108BD9-81ED-4DB2-BD59-A6C34878D82A}">
                    <a16:rowId xmlns:a16="http://schemas.microsoft.com/office/drawing/2014/main" val="443898601"/>
                  </a:ext>
                </a:extLst>
              </a:tr>
            </a:tbl>
          </a:graphicData>
        </a:graphic>
      </p:graphicFrame>
      <p:sp>
        <p:nvSpPr>
          <p:cNvPr id="49" name="流程图: 文档 48">
            <a:extLst>
              <a:ext uri="{FF2B5EF4-FFF2-40B4-BE49-F238E27FC236}">
                <a16:creationId xmlns:a16="http://schemas.microsoft.com/office/drawing/2014/main" id="{530A2A3E-BEFB-4BE1-9B4E-441C468E0CE0}"/>
              </a:ext>
            </a:extLst>
          </p:cNvPr>
          <p:cNvSpPr/>
          <p:nvPr/>
        </p:nvSpPr>
        <p:spPr>
          <a:xfrm>
            <a:off x="8482819" y="1380270"/>
            <a:ext cx="1401160" cy="1159560"/>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mj-ea"/>
                <a:ea typeface="+mj-ea"/>
              </a:rPr>
              <a:t>職位ニーズ</a:t>
            </a:r>
            <a:endParaRPr lang="zh-CN" altLang="en-US" sz="2400" dirty="0">
              <a:solidFill>
                <a:schemeClr val="tx1"/>
              </a:solidFill>
              <a:latin typeface="+mj-ea"/>
              <a:ea typeface="+mj-ea"/>
            </a:endParaRPr>
          </a:p>
        </p:txBody>
      </p:sp>
      <p:cxnSp>
        <p:nvCxnSpPr>
          <p:cNvPr id="61" name="直接箭头连接符 60">
            <a:extLst>
              <a:ext uri="{FF2B5EF4-FFF2-40B4-BE49-F238E27FC236}">
                <a16:creationId xmlns:a16="http://schemas.microsoft.com/office/drawing/2014/main" id="{E35B9969-366E-4EEC-8147-DD3EB1FD7624}"/>
              </a:ext>
            </a:extLst>
          </p:cNvPr>
          <p:cNvCxnSpPr>
            <a:cxnSpLocks/>
            <a:stCxn id="49" idx="2"/>
            <a:endCxn id="48" idx="0"/>
          </p:cNvCxnSpPr>
          <p:nvPr/>
        </p:nvCxnSpPr>
        <p:spPr>
          <a:xfrm flipH="1">
            <a:off x="9181702" y="2463170"/>
            <a:ext cx="1697" cy="10294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灯片编号占位符 1">
            <a:extLst>
              <a:ext uri="{FF2B5EF4-FFF2-40B4-BE49-F238E27FC236}">
                <a16:creationId xmlns:a16="http://schemas.microsoft.com/office/drawing/2014/main" id="{19B6AB31-4A8B-412C-A73A-30264303479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120</a:t>
            </a:fld>
            <a:r>
              <a:rPr spc="-45" dirty="0"/>
              <a:t> </a:t>
            </a:r>
            <a:r>
              <a:rPr spc="-5" dirty="0"/>
              <a:t>-</a:t>
            </a:r>
          </a:p>
        </p:txBody>
      </p:sp>
    </p:spTree>
    <p:extLst>
      <p:ext uri="{BB962C8B-B14F-4D97-AF65-F5344CB8AC3E}">
        <p14:creationId xmlns:p14="http://schemas.microsoft.com/office/powerpoint/2010/main" val="3668192520"/>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100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5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500"/>
                            </p:stCondLst>
                            <p:childTnLst>
                              <p:par>
                                <p:cTn id="23" presetID="1" presetClass="entr" presetSubtype="0" fill="hold" nodeType="afterEffect">
                                  <p:stCondLst>
                                    <p:cond delay="500"/>
                                  </p:stCondLst>
                                  <p:childTnLst>
                                    <p:set>
                                      <p:cBhvr>
                                        <p:cTn id="24" dur="1" fill="hold">
                                          <p:stCondLst>
                                            <p:cond delay="0"/>
                                          </p:stCondLst>
                                        </p:cTn>
                                        <p:tgtEl>
                                          <p:spTgt spid="40"/>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000"/>
                            </p:stCondLst>
                            <p:childTnLst>
                              <p:par>
                                <p:cTn id="29" presetID="1" presetClass="entr" presetSubtype="0" fill="hold" nodeType="afterEffect">
                                  <p:stCondLst>
                                    <p:cond delay="50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5500"/>
                            </p:stCondLst>
                            <p:childTnLst>
                              <p:par>
                                <p:cTn id="32" presetID="1" presetClass="entr" presetSubtype="0" fill="hold" grpId="0" nodeType="afterEffect">
                                  <p:stCondLst>
                                    <p:cond delay="500"/>
                                  </p:stCondLst>
                                  <p:childTnLst>
                                    <p:set>
                                      <p:cBhvr>
                                        <p:cTn id="33" dur="1" fill="hold">
                                          <p:stCondLst>
                                            <p:cond delay="0"/>
                                          </p:stCondLst>
                                        </p:cTn>
                                        <p:tgtEl>
                                          <p:spTgt spid="49"/>
                                        </p:tgtEl>
                                        <p:attrNameLst>
                                          <p:attrName>style.visibility</p:attrName>
                                        </p:attrNameLst>
                                      </p:cBhvr>
                                      <p:to>
                                        <p:strVal val="visible"/>
                                      </p:to>
                                    </p:set>
                                  </p:childTnLst>
                                </p:cTn>
                              </p:par>
                            </p:childTnLst>
                          </p:cTn>
                        </p:par>
                        <p:par>
                          <p:cTn id="34" fill="hold">
                            <p:stCondLst>
                              <p:cond delay="6000"/>
                            </p:stCondLst>
                            <p:childTnLst>
                              <p:par>
                                <p:cTn id="35" presetID="1" presetClass="entr" presetSubtype="0" fill="hold" nodeType="afterEffect">
                                  <p:stCondLst>
                                    <p:cond delay="100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7000"/>
                            </p:stCondLst>
                            <p:childTnLst>
                              <p:par>
                                <p:cTn id="38" presetID="1" presetClass="entr" presetSubtype="0" fill="hold" nodeType="afterEffect">
                                  <p:stCondLst>
                                    <p:cond delay="500"/>
                                  </p:stCondLst>
                                  <p:childTnLst>
                                    <p:set>
                                      <p:cBhvr>
                                        <p:cTn id="39" dur="1" fill="hold">
                                          <p:stCondLst>
                                            <p:cond delay="0"/>
                                          </p:stCondLst>
                                        </p:cTn>
                                        <p:tgtEl>
                                          <p:spTgt spid="61"/>
                                        </p:tgtEl>
                                        <p:attrNameLst>
                                          <p:attrName>style.visibility</p:attrName>
                                        </p:attrNameLst>
                                      </p:cBhvr>
                                      <p:to>
                                        <p:strVal val="visible"/>
                                      </p:to>
                                    </p:set>
                                  </p:childTnLst>
                                </p:cTn>
                              </p:par>
                            </p:childTnLst>
                          </p:cTn>
                        </p:par>
                        <p:par>
                          <p:cTn id="40" fill="hold">
                            <p:stCondLst>
                              <p:cond delay="7500"/>
                            </p:stCondLst>
                            <p:childTnLst>
                              <p:par>
                                <p:cTn id="41" presetID="1" presetClass="entr" presetSubtype="0" fill="hold" nodeType="after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childTnLst>
                          </p:cTn>
                        </p:par>
                        <p:par>
                          <p:cTn id="43" fill="hold">
                            <p:stCondLst>
                              <p:cond delay="8000"/>
                            </p:stCondLst>
                            <p:childTnLst>
                              <p:par>
                                <p:cTn id="44" presetID="1" presetClass="entr" presetSubtype="0" fill="hold" nodeType="afterEffect">
                                  <p:stCondLst>
                                    <p:cond delay="1000"/>
                                  </p:stCondLst>
                                  <p:childTnLst>
                                    <p:set>
                                      <p:cBhvr>
                                        <p:cTn id="45" dur="1" fill="hold">
                                          <p:stCondLst>
                                            <p:cond delay="0"/>
                                          </p:stCondLst>
                                        </p:cTn>
                                        <p:tgtEl>
                                          <p:spTgt spid="24"/>
                                        </p:tgtEl>
                                        <p:attrNameLst>
                                          <p:attrName>style.visibility</p:attrName>
                                        </p:attrNameLst>
                                      </p:cBhvr>
                                      <p:to>
                                        <p:strVal val="visible"/>
                                      </p:to>
                                    </p:set>
                                  </p:childTnLst>
                                </p:cTn>
                              </p:par>
                            </p:childTnLst>
                          </p:cTn>
                        </p:par>
                        <p:par>
                          <p:cTn id="46" fill="hold">
                            <p:stCondLst>
                              <p:cond delay="9000"/>
                            </p:stCondLst>
                            <p:childTnLst>
                              <p:par>
                                <p:cTn id="47" presetID="1" presetClass="entr" presetSubtype="0"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par>
                          <p:cTn id="49" fill="hold">
                            <p:stCondLst>
                              <p:cond delay="9000"/>
                            </p:stCondLst>
                            <p:childTnLst>
                              <p:par>
                                <p:cTn id="50" presetID="1" presetClass="entr" presetSubtype="0" fill="hold" grpId="0" nodeType="afterEffect">
                                  <p:stCondLst>
                                    <p:cond delay="50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9500"/>
                            </p:stCondLst>
                            <p:childTnLst>
                              <p:par>
                                <p:cTn id="53" presetID="1" presetClass="entr" presetSubtype="0" fill="hold" nodeType="afterEffect">
                                  <p:stCondLst>
                                    <p:cond delay="1500"/>
                                  </p:stCondLst>
                                  <p:childTnLst>
                                    <p:set>
                                      <p:cBhvr>
                                        <p:cTn id="54" dur="1" fill="hold">
                                          <p:stCondLst>
                                            <p:cond delay="0"/>
                                          </p:stCondLst>
                                        </p:cTn>
                                        <p:tgtEl>
                                          <p:spTgt spid="36"/>
                                        </p:tgtEl>
                                        <p:attrNameLst>
                                          <p:attrName>style.visibility</p:attrName>
                                        </p:attrNameLst>
                                      </p:cBhvr>
                                      <p:to>
                                        <p:strVal val="visible"/>
                                      </p:to>
                                    </p:set>
                                  </p:childTnLst>
                                </p:cTn>
                              </p:par>
                            </p:childTnLst>
                          </p:cTn>
                        </p:par>
                        <p:par>
                          <p:cTn id="55" fill="hold">
                            <p:stCondLst>
                              <p:cond delay="11000"/>
                            </p:stCondLst>
                            <p:childTnLst>
                              <p:par>
                                <p:cTn id="56" presetID="1" presetClass="entr" presetSubtype="0" fill="hold" grpId="0" nodeType="afterEffect">
                                  <p:stCondLst>
                                    <p:cond delay="500"/>
                                  </p:stCondLst>
                                  <p:childTnLst>
                                    <p:set>
                                      <p:cBhvr>
                                        <p:cTn id="57" dur="1" fill="hold">
                                          <p:stCondLst>
                                            <p:cond delay="0"/>
                                          </p:stCondLst>
                                        </p:cTn>
                                        <p:tgtEl>
                                          <p:spTgt spid="34"/>
                                        </p:tgtEl>
                                        <p:attrNameLst>
                                          <p:attrName>style.visibility</p:attrName>
                                        </p:attrNameLst>
                                      </p:cBhvr>
                                      <p:to>
                                        <p:strVal val="visible"/>
                                      </p:to>
                                    </p:set>
                                  </p:childTnLst>
                                </p:cTn>
                              </p:par>
                            </p:childTnLst>
                          </p:cTn>
                        </p:par>
                        <p:par>
                          <p:cTn id="58" fill="hold">
                            <p:stCondLst>
                              <p:cond delay="11500"/>
                            </p:stCondLst>
                            <p:childTnLst>
                              <p:par>
                                <p:cTn id="59" presetID="1" presetClass="entr" presetSubtype="0" fill="hold" nodeType="afterEffect">
                                  <p:stCondLst>
                                    <p:cond delay="1500"/>
                                  </p:stCondLst>
                                  <p:childTnLst>
                                    <p:set>
                                      <p:cBhvr>
                                        <p:cTn id="60" dur="1" fill="hold">
                                          <p:stCondLst>
                                            <p:cond delay="0"/>
                                          </p:stCondLst>
                                        </p:cTn>
                                        <p:tgtEl>
                                          <p:spTgt spid="39"/>
                                        </p:tgtEl>
                                        <p:attrNameLst>
                                          <p:attrName>style.visibility</p:attrName>
                                        </p:attrNameLst>
                                      </p:cBhvr>
                                      <p:to>
                                        <p:strVal val="visible"/>
                                      </p:to>
                                    </p:set>
                                  </p:childTnLst>
                                </p:cTn>
                              </p:par>
                            </p:childTnLst>
                          </p:cTn>
                        </p:par>
                        <p:par>
                          <p:cTn id="61" fill="hold">
                            <p:stCondLst>
                              <p:cond delay="13000"/>
                            </p:stCondLst>
                            <p:childTnLst>
                              <p:par>
                                <p:cTn id="62" presetID="1" presetClass="entr" presetSubtype="0" fill="hold" nodeType="afterEffect">
                                  <p:stCondLst>
                                    <p:cond delay="0"/>
                                  </p:stCondLst>
                                  <p:childTnLst>
                                    <p:set>
                                      <p:cBhvr>
                                        <p:cTn id="6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2" grpId="0" animBg="1"/>
      <p:bldP spid="34" grpId="0" animBg="1"/>
      <p:bldP spid="49"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7">
            <a:extLst>
              <a:ext uri="{FF2B5EF4-FFF2-40B4-BE49-F238E27FC236}">
                <a16:creationId xmlns:a16="http://schemas.microsoft.com/office/drawing/2014/main" id="{45D7BC0B-093E-4A7E-8328-549A6408A8B1}"/>
              </a:ext>
            </a:extLst>
          </p:cNvPr>
          <p:cNvSpPr txBox="1"/>
          <p:nvPr/>
        </p:nvSpPr>
        <p:spPr>
          <a:xfrm>
            <a:off x="4881868" y="3010651"/>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コミュニティー</a:t>
            </a:r>
            <a:endParaRPr lang="zh-CN" altLang="en-US" sz="2400" b="1" dirty="0">
              <a:solidFill>
                <a:srgbClr val="002060"/>
              </a:solidFill>
              <a:latin typeface="+mj-ea"/>
              <a:ea typeface="+mj-ea"/>
            </a:endParaRPr>
          </a:p>
        </p:txBody>
      </p:sp>
      <p:sp>
        <p:nvSpPr>
          <p:cNvPr id="17" name="文本框 16">
            <a:extLst>
              <a:ext uri="{FF2B5EF4-FFF2-40B4-BE49-F238E27FC236}">
                <a16:creationId xmlns:a16="http://schemas.microsoft.com/office/drawing/2014/main" id="{FBAA502A-4A99-4851-9554-2EF94B5EB205}"/>
              </a:ext>
            </a:extLst>
          </p:cNvPr>
          <p:cNvSpPr txBox="1"/>
          <p:nvPr/>
        </p:nvSpPr>
        <p:spPr>
          <a:xfrm>
            <a:off x="4876799" y="866584"/>
            <a:ext cx="2459971" cy="559837"/>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オンライン学習</a:t>
            </a:r>
            <a:endParaRPr lang="zh-CN" altLang="en-US" sz="2400" b="1" dirty="0">
              <a:solidFill>
                <a:srgbClr val="002060"/>
              </a:solidFill>
              <a:latin typeface="+mj-ea"/>
              <a:ea typeface="+mj-ea"/>
            </a:endParaRPr>
          </a:p>
        </p:txBody>
      </p:sp>
      <p:sp>
        <p:nvSpPr>
          <p:cNvPr id="6" name="文本框 5">
            <a:extLst>
              <a:ext uri="{FF2B5EF4-FFF2-40B4-BE49-F238E27FC236}">
                <a16:creationId xmlns:a16="http://schemas.microsoft.com/office/drawing/2014/main" id="{74994AFD-4097-49FA-9FAA-3FF3F70B8FE5}"/>
              </a:ext>
            </a:extLst>
          </p:cNvPr>
          <p:cNvSpPr txBox="1"/>
          <p:nvPr/>
        </p:nvSpPr>
        <p:spPr>
          <a:xfrm>
            <a:off x="622776" y="866583"/>
            <a:ext cx="977423" cy="3248205"/>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個人</a:t>
            </a:r>
            <a:endParaRPr lang="en-US" altLang="zh-CN" sz="4800" dirty="0">
              <a:solidFill>
                <a:schemeClr val="tx1"/>
              </a:solidFill>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A4B6C3C7-752D-4F52-A68F-3647B3E502E7}"/>
              </a:ext>
            </a:extLst>
          </p:cNvPr>
          <p:cNvSpPr txBox="1"/>
          <p:nvPr/>
        </p:nvSpPr>
        <p:spPr>
          <a:xfrm>
            <a:off x="10592010" y="866585"/>
            <a:ext cx="977424" cy="324820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4800" b="1" dirty="0">
                <a:solidFill>
                  <a:srgbClr val="002060"/>
                </a:solidFill>
                <a:latin typeface="宋体" panose="02010600030101010101" pitchFamily="2" charset="-122"/>
                <a:ea typeface="宋体" panose="02010600030101010101" pitchFamily="2" charset="-122"/>
              </a:rPr>
              <a:t>企業</a:t>
            </a:r>
            <a:endParaRPr lang="en-US" altLang="ja-JP" sz="4800" b="1" dirty="0">
              <a:solidFill>
                <a:srgbClr val="002060"/>
              </a:solidFill>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E0B73F88-1C7A-4C81-A32D-F777F17FE238}"/>
              </a:ext>
            </a:extLst>
          </p:cNvPr>
          <p:cNvCxnSpPr>
            <a:cxnSpLocks/>
          </p:cNvCxnSpPr>
          <p:nvPr/>
        </p:nvCxnSpPr>
        <p:spPr>
          <a:xfrm>
            <a:off x="1628467" y="1161789"/>
            <a:ext cx="240580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接箭头连接符 21">
            <a:extLst>
              <a:ext uri="{FF2B5EF4-FFF2-40B4-BE49-F238E27FC236}">
                <a16:creationId xmlns:a16="http://schemas.microsoft.com/office/drawing/2014/main" id="{ACA7CB4F-A14D-4A02-B844-21AD1CDE80D3}"/>
              </a:ext>
            </a:extLst>
          </p:cNvPr>
          <p:cNvCxnSpPr>
            <a:cxnSpLocks/>
          </p:cNvCxnSpPr>
          <p:nvPr/>
        </p:nvCxnSpPr>
        <p:spPr>
          <a:xfrm>
            <a:off x="8070722" y="1770356"/>
            <a:ext cx="2521288"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0F359F8D-211C-4BDD-9BF4-9B9F690C5001}"/>
              </a:ext>
            </a:extLst>
          </p:cNvPr>
          <p:cNvSpPr txBox="1"/>
          <p:nvPr/>
        </p:nvSpPr>
        <p:spPr>
          <a:xfrm>
            <a:off x="2044315" y="805642"/>
            <a:ext cx="1400174" cy="3055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ラーニング</a:t>
            </a:r>
            <a:endParaRPr lang="zh-CN" altLang="en-US" dirty="0">
              <a:solidFill>
                <a:schemeClr val="tx1"/>
              </a:solidFill>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92D26684-C67B-4189-8940-F6AC06ED13C4}"/>
              </a:ext>
            </a:extLst>
          </p:cNvPr>
          <p:cNvSpPr txBox="1"/>
          <p:nvPr/>
        </p:nvSpPr>
        <p:spPr>
          <a:xfrm>
            <a:off x="8358098" y="1374271"/>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能力評価</a:t>
            </a:r>
            <a:endParaRPr lang="zh-CN" altLang="en-US" dirty="0">
              <a:solidFill>
                <a:schemeClr val="tx1"/>
              </a:solidFill>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F3103B62-0C87-4937-BACD-809A7273B40E}"/>
              </a:ext>
            </a:extLst>
          </p:cNvPr>
          <p:cNvSpPr txBox="1"/>
          <p:nvPr/>
        </p:nvSpPr>
        <p:spPr>
          <a:xfrm>
            <a:off x="599689" y="5445790"/>
            <a:ext cx="10973186" cy="962274"/>
          </a:xfrm>
          <a:prstGeom prst="rect">
            <a:avLst/>
          </a:prstGeom>
          <a:solidFill>
            <a:srgbClr val="0070C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chemeClr val="tx1"/>
                </a:solidFill>
                <a:latin typeface="宋体" panose="02010600030101010101" pitchFamily="2" charset="-122"/>
                <a:ea typeface="宋体" panose="02010600030101010101" pitchFamily="2" charset="-122"/>
              </a:rPr>
              <a:t>ヒューマンリソースビッグデータ</a:t>
            </a:r>
            <a:endParaRPr lang="zh-CN" altLang="en-US" sz="2400" b="1" dirty="0">
              <a:solidFill>
                <a:schemeClr val="tx1"/>
              </a:solidFill>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85A4CDDA-091A-43E4-BDF6-E7AD4C99EFDF}"/>
              </a:ext>
            </a:extLst>
          </p:cNvPr>
          <p:cNvSpPr txBox="1">
            <a:spLocks noChangeAspect="1"/>
          </p:cNvSpPr>
          <p:nvPr/>
        </p:nvSpPr>
        <p:spPr>
          <a:xfrm>
            <a:off x="1003127" y="589738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ナレッジ</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7" name="文本框 36">
            <a:extLst>
              <a:ext uri="{FF2B5EF4-FFF2-40B4-BE49-F238E27FC236}">
                <a16:creationId xmlns:a16="http://schemas.microsoft.com/office/drawing/2014/main" id="{84F500BB-91A8-409D-843D-FDD5B247745F}"/>
              </a:ext>
            </a:extLst>
          </p:cNvPr>
          <p:cNvSpPr txBox="1">
            <a:spLocks noChangeAspect="1"/>
          </p:cNvSpPr>
          <p:nvPr/>
        </p:nvSpPr>
        <p:spPr>
          <a:xfrm>
            <a:off x="2722286" y="5935979"/>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業種</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8" name="文本框 37">
            <a:extLst>
              <a:ext uri="{FF2B5EF4-FFF2-40B4-BE49-F238E27FC236}">
                <a16:creationId xmlns:a16="http://schemas.microsoft.com/office/drawing/2014/main" id="{E7784E29-16A4-408D-BCE4-F7D1597B14D8}"/>
              </a:ext>
            </a:extLst>
          </p:cNvPr>
          <p:cNvSpPr txBox="1">
            <a:spLocks noChangeAspect="1"/>
          </p:cNvSpPr>
          <p:nvPr/>
        </p:nvSpPr>
        <p:spPr>
          <a:xfrm>
            <a:off x="4638184" y="5937664"/>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企業</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39" name="文本框 38">
            <a:extLst>
              <a:ext uri="{FF2B5EF4-FFF2-40B4-BE49-F238E27FC236}">
                <a16:creationId xmlns:a16="http://schemas.microsoft.com/office/drawing/2014/main" id="{CC0FD8B3-D127-4CBE-A618-07763900CD12}"/>
              </a:ext>
            </a:extLst>
          </p:cNvPr>
          <p:cNvSpPr txBox="1">
            <a:spLocks noChangeAspect="1"/>
          </p:cNvSpPr>
          <p:nvPr/>
        </p:nvSpPr>
        <p:spPr>
          <a:xfrm>
            <a:off x="6410234" y="5937665"/>
            <a:ext cx="1135987" cy="358393"/>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人材</a:t>
            </a:r>
            <a:endParaRPr lang="zh-CN" altLang="en-US" b="1" dirty="0">
              <a:solidFill>
                <a:schemeClr val="tx1"/>
              </a:solidFill>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2C22F1CE-AA92-4DF3-9007-73720BE646D2}"/>
              </a:ext>
            </a:extLst>
          </p:cNvPr>
          <p:cNvSpPr txBox="1">
            <a:spLocks noChangeAspect="1"/>
          </p:cNvSpPr>
          <p:nvPr/>
        </p:nvSpPr>
        <p:spPr>
          <a:xfrm>
            <a:off x="8201151" y="5919185"/>
            <a:ext cx="1374544" cy="356382"/>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mj-ea"/>
                <a:ea typeface="+mj-ea"/>
              </a:rPr>
              <a:t>職位モデル</a:t>
            </a:r>
            <a:endParaRPr lang="zh-CN" altLang="en-US" dirty="0">
              <a:solidFill>
                <a:schemeClr val="tx1"/>
              </a:solidFill>
              <a:latin typeface="宋体" panose="02010600030101010101" pitchFamily="2" charset="-122"/>
              <a:ea typeface="宋体" panose="02010600030101010101" pitchFamily="2" charset="-122"/>
            </a:endParaRPr>
          </a:p>
        </p:txBody>
      </p:sp>
      <p:sp>
        <p:nvSpPr>
          <p:cNvPr id="41" name="文本框 40">
            <a:extLst>
              <a:ext uri="{FF2B5EF4-FFF2-40B4-BE49-F238E27FC236}">
                <a16:creationId xmlns:a16="http://schemas.microsoft.com/office/drawing/2014/main" id="{26D5C9A2-2AFC-4650-980E-95641A792299}"/>
              </a:ext>
            </a:extLst>
          </p:cNvPr>
          <p:cNvSpPr txBox="1">
            <a:spLocks noChangeAspect="1"/>
          </p:cNvSpPr>
          <p:nvPr/>
        </p:nvSpPr>
        <p:spPr>
          <a:xfrm>
            <a:off x="9999530" y="5919185"/>
            <a:ext cx="1374545" cy="376874"/>
          </a:xfrm>
          <a:prstGeom prst="rect">
            <a:avLst/>
          </a:prstGeom>
          <a:solidFill>
            <a:srgbClr val="92D050"/>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solidFill>
                  <a:schemeClr val="tx1"/>
                </a:solidFill>
                <a:latin typeface="宋体" panose="02010600030101010101" pitchFamily="2" charset="-122"/>
                <a:ea typeface="宋体" panose="02010600030101010101" pitchFamily="2" charset="-122"/>
              </a:rPr>
              <a:t>ソーシャル</a:t>
            </a:r>
            <a:endParaRPr lang="zh-CN" altLang="en-US" b="1" dirty="0">
              <a:solidFill>
                <a:schemeClr val="tx1"/>
              </a:solidFill>
              <a:latin typeface="宋体" panose="02010600030101010101" pitchFamily="2" charset="-122"/>
              <a:ea typeface="宋体" panose="02010600030101010101" pitchFamily="2" charset="-122"/>
            </a:endParaRPr>
          </a:p>
        </p:txBody>
      </p:sp>
      <p:cxnSp>
        <p:nvCxnSpPr>
          <p:cNvPr id="42" name="直接箭头连接符 41">
            <a:extLst>
              <a:ext uri="{FF2B5EF4-FFF2-40B4-BE49-F238E27FC236}">
                <a16:creationId xmlns:a16="http://schemas.microsoft.com/office/drawing/2014/main" id="{D505F868-8FB9-44FC-A848-4DA1C42F2299}"/>
              </a:ext>
            </a:extLst>
          </p:cNvPr>
          <p:cNvCxnSpPr>
            <a:cxnSpLocks/>
            <a:endCxn id="6" idx="3"/>
          </p:cNvCxnSpPr>
          <p:nvPr/>
        </p:nvCxnSpPr>
        <p:spPr>
          <a:xfrm flipH="1" flipV="1">
            <a:off x="1600199" y="2490686"/>
            <a:ext cx="2524841" cy="3"/>
          </a:xfrm>
          <a:prstGeom prst="straightConnector1">
            <a:avLst/>
          </a:prstGeom>
          <a:ln w="25400">
            <a:headEnd type="triangle"/>
            <a:tailEnd type="triangle"/>
          </a:ln>
        </p:spPr>
        <p:style>
          <a:lnRef idx="2">
            <a:schemeClr val="dk1"/>
          </a:lnRef>
          <a:fillRef idx="0">
            <a:schemeClr val="dk1"/>
          </a:fillRef>
          <a:effectRef idx="1">
            <a:schemeClr val="dk1"/>
          </a:effectRef>
          <a:fontRef idx="minor">
            <a:schemeClr val="tx1"/>
          </a:fontRef>
        </p:style>
      </p:cxnSp>
      <p:sp>
        <p:nvSpPr>
          <p:cNvPr id="43" name="文本框 42">
            <a:extLst>
              <a:ext uri="{FF2B5EF4-FFF2-40B4-BE49-F238E27FC236}">
                <a16:creationId xmlns:a16="http://schemas.microsoft.com/office/drawing/2014/main" id="{912BA20F-3D20-4BE7-AA8C-BD551FB979DA}"/>
              </a:ext>
            </a:extLst>
          </p:cNvPr>
          <p:cNvSpPr txBox="1"/>
          <p:nvPr/>
        </p:nvSpPr>
        <p:spPr>
          <a:xfrm>
            <a:off x="2092345" y="2098657"/>
            <a:ext cx="1289017" cy="302021"/>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rtlCol="0" anchor="ctr">
            <a:noAutofit/>
          </a:bodyPr>
          <a:lstStyle/>
          <a:p>
            <a:pPr algn="ctr"/>
            <a:r>
              <a:rPr kumimoji="1" lang="ja-JP" altLang="en-US" dirty="0">
                <a:solidFill>
                  <a:schemeClr val="tx1"/>
                </a:solidFill>
                <a:latin typeface="宋体" panose="02010600030101010101" pitchFamily="2" charset="-122"/>
                <a:ea typeface="宋体" panose="02010600030101010101" pitchFamily="2" charset="-122"/>
              </a:rPr>
              <a:t>就職</a:t>
            </a:r>
          </a:p>
        </p:txBody>
      </p:sp>
      <p:cxnSp>
        <p:nvCxnSpPr>
          <p:cNvPr id="45" name="直接箭头连接符 44">
            <a:extLst>
              <a:ext uri="{FF2B5EF4-FFF2-40B4-BE49-F238E27FC236}">
                <a16:creationId xmlns:a16="http://schemas.microsoft.com/office/drawing/2014/main" id="{0F58FC3D-FEB6-4AE7-A484-EC61B67C957B}"/>
              </a:ext>
            </a:extLst>
          </p:cNvPr>
          <p:cNvCxnSpPr>
            <a:cxnSpLocks/>
          </p:cNvCxnSpPr>
          <p:nvPr/>
        </p:nvCxnSpPr>
        <p:spPr>
          <a:xfrm>
            <a:off x="4477874" y="4010622"/>
            <a:ext cx="5080" cy="1440828"/>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14EBCC45-E2E2-404C-A63E-20470B1E0FA1}"/>
              </a:ext>
            </a:extLst>
          </p:cNvPr>
          <p:cNvSpPr txBox="1"/>
          <p:nvPr/>
        </p:nvSpPr>
        <p:spPr>
          <a:xfrm>
            <a:off x="4050200" y="3979305"/>
            <a:ext cx="352421" cy="1297217"/>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51" name="直接箭头连接符 50">
            <a:extLst>
              <a:ext uri="{FF2B5EF4-FFF2-40B4-BE49-F238E27FC236}">
                <a16:creationId xmlns:a16="http://schemas.microsoft.com/office/drawing/2014/main" id="{12913943-8867-4545-A105-92B3368650E9}"/>
              </a:ext>
            </a:extLst>
          </p:cNvPr>
          <p:cNvCxnSpPr>
            <a:cxnSpLocks/>
          </p:cNvCxnSpPr>
          <p:nvPr/>
        </p:nvCxnSpPr>
        <p:spPr>
          <a:xfrm>
            <a:off x="8070722" y="3453714"/>
            <a:ext cx="2566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3" name="文本框 52">
            <a:extLst>
              <a:ext uri="{FF2B5EF4-FFF2-40B4-BE49-F238E27FC236}">
                <a16:creationId xmlns:a16="http://schemas.microsoft.com/office/drawing/2014/main" id="{570B5291-87D5-4E19-808E-FE226EC8A839}"/>
              </a:ext>
            </a:extLst>
          </p:cNvPr>
          <p:cNvSpPr txBox="1"/>
          <p:nvPr/>
        </p:nvSpPr>
        <p:spPr>
          <a:xfrm>
            <a:off x="8390466" y="3106313"/>
            <a:ext cx="2006943" cy="25191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離職予防</a:t>
            </a:r>
            <a:endParaRPr lang="zh-CN" altLang="en-US" dirty="0">
              <a:solidFill>
                <a:schemeClr val="tx1"/>
              </a:solidFill>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BE736CCB-6B15-4B74-AB5C-4DE9402A6156}"/>
              </a:ext>
            </a:extLst>
          </p:cNvPr>
          <p:cNvSpPr txBox="1"/>
          <p:nvPr/>
        </p:nvSpPr>
        <p:spPr>
          <a:xfrm>
            <a:off x="4874981" y="1948895"/>
            <a:ext cx="2461789"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リクルート</a:t>
            </a:r>
            <a:endParaRPr lang="zh-CN" altLang="en-US" sz="2400" b="1" dirty="0">
              <a:solidFill>
                <a:srgbClr val="002060"/>
              </a:solidFill>
              <a:latin typeface="+mj-ea"/>
              <a:ea typeface="+mj-ea"/>
            </a:endParaRPr>
          </a:p>
        </p:txBody>
      </p:sp>
      <p:sp>
        <p:nvSpPr>
          <p:cNvPr id="4" name="文本框 3">
            <a:extLst>
              <a:ext uri="{FF2B5EF4-FFF2-40B4-BE49-F238E27FC236}">
                <a16:creationId xmlns:a16="http://schemas.microsoft.com/office/drawing/2014/main" id="{D3098286-8BA4-4C89-B873-A417C3322A6B}"/>
              </a:ext>
            </a:extLst>
          </p:cNvPr>
          <p:cNvSpPr txBox="1"/>
          <p:nvPr/>
        </p:nvSpPr>
        <p:spPr>
          <a:xfrm>
            <a:off x="4866691" y="1426421"/>
            <a:ext cx="2470080" cy="49824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労務管理</a:t>
            </a:r>
            <a:endParaRPr lang="zh-CN" altLang="en-US" sz="2400" b="1" dirty="0">
              <a:solidFill>
                <a:srgbClr val="002060"/>
              </a:solidFill>
              <a:latin typeface="+mj-ea"/>
              <a:ea typeface="+mj-ea"/>
            </a:endParaRPr>
          </a:p>
        </p:txBody>
      </p:sp>
      <p:sp>
        <p:nvSpPr>
          <p:cNvPr id="5" name="文本框 4">
            <a:extLst>
              <a:ext uri="{FF2B5EF4-FFF2-40B4-BE49-F238E27FC236}">
                <a16:creationId xmlns:a16="http://schemas.microsoft.com/office/drawing/2014/main" id="{C3A7AB4C-30B8-4F75-807E-72F5BD53B9F6}"/>
              </a:ext>
            </a:extLst>
          </p:cNvPr>
          <p:cNvSpPr txBox="1"/>
          <p:nvPr/>
        </p:nvSpPr>
        <p:spPr>
          <a:xfrm>
            <a:off x="4125424" y="1175210"/>
            <a:ext cx="729808" cy="2265550"/>
          </a:xfrm>
          <a:prstGeom prst="rect">
            <a:avLst/>
          </a:prstGeom>
          <a:solidFill>
            <a:srgbClr val="00B050"/>
          </a:solidFill>
          <a:ln w="508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zh-CN" altLang="en-US" sz="3600" b="1" dirty="0">
                <a:solidFill>
                  <a:srgbClr val="002060"/>
                </a:solidFill>
                <a:latin typeface="+mj-ea"/>
                <a:ea typeface="+mj-ea"/>
              </a:rPr>
              <a:t>数据分析</a:t>
            </a:r>
          </a:p>
        </p:txBody>
      </p:sp>
      <p:sp>
        <p:nvSpPr>
          <p:cNvPr id="8" name="文本框 7">
            <a:extLst>
              <a:ext uri="{FF2B5EF4-FFF2-40B4-BE49-F238E27FC236}">
                <a16:creationId xmlns:a16="http://schemas.microsoft.com/office/drawing/2014/main" id="{F47D6BEE-8319-4666-8A3F-169D14D66DD7}"/>
              </a:ext>
            </a:extLst>
          </p:cNvPr>
          <p:cNvSpPr txBox="1"/>
          <p:nvPr/>
        </p:nvSpPr>
        <p:spPr>
          <a:xfrm>
            <a:off x="7340914" y="866585"/>
            <a:ext cx="729808" cy="3154153"/>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cxnSp>
        <p:nvCxnSpPr>
          <p:cNvPr id="34" name="直接箭头连接符 33">
            <a:extLst>
              <a:ext uri="{FF2B5EF4-FFF2-40B4-BE49-F238E27FC236}">
                <a16:creationId xmlns:a16="http://schemas.microsoft.com/office/drawing/2014/main" id="{07BCE1DF-D173-43C1-BC6E-52D7ED40FBFB}"/>
              </a:ext>
            </a:extLst>
          </p:cNvPr>
          <p:cNvCxnSpPr>
            <a:cxnSpLocks/>
          </p:cNvCxnSpPr>
          <p:nvPr/>
        </p:nvCxnSpPr>
        <p:spPr>
          <a:xfrm>
            <a:off x="8070722" y="1161789"/>
            <a:ext cx="251881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文本框 9">
            <a:extLst>
              <a:ext uri="{FF2B5EF4-FFF2-40B4-BE49-F238E27FC236}">
                <a16:creationId xmlns:a16="http://schemas.microsoft.com/office/drawing/2014/main" id="{34DD8007-21A7-42CB-93E2-F569D710080F}"/>
              </a:ext>
            </a:extLst>
          </p:cNvPr>
          <p:cNvSpPr txBox="1"/>
          <p:nvPr/>
        </p:nvSpPr>
        <p:spPr>
          <a:xfrm>
            <a:off x="8358098" y="778768"/>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職員教育</a:t>
            </a:r>
            <a:endParaRPr lang="zh-CN" altLang="en-US" dirty="0">
              <a:solidFill>
                <a:schemeClr val="tx1"/>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5DF2FCF-DADD-46B2-8EF1-C0ACDE80A084}"/>
              </a:ext>
            </a:extLst>
          </p:cNvPr>
          <p:cNvSpPr txBox="1"/>
          <p:nvPr/>
        </p:nvSpPr>
        <p:spPr>
          <a:xfrm>
            <a:off x="4849331" y="2481285"/>
            <a:ext cx="2459971" cy="508166"/>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業績評価</a:t>
            </a:r>
            <a:endParaRPr lang="zh-CN" altLang="en-US" sz="2400" b="1" dirty="0">
              <a:solidFill>
                <a:srgbClr val="002060"/>
              </a:solidFill>
              <a:latin typeface="+mj-ea"/>
              <a:ea typeface="+mj-ea"/>
            </a:endParaRPr>
          </a:p>
        </p:txBody>
      </p:sp>
      <p:cxnSp>
        <p:nvCxnSpPr>
          <p:cNvPr id="56" name="直接箭头连接符 55">
            <a:extLst>
              <a:ext uri="{FF2B5EF4-FFF2-40B4-BE49-F238E27FC236}">
                <a16:creationId xmlns:a16="http://schemas.microsoft.com/office/drawing/2014/main" id="{71C61AE7-D984-44E4-9F46-C42B00B6EF79}"/>
              </a:ext>
            </a:extLst>
          </p:cNvPr>
          <p:cNvCxnSpPr>
            <a:cxnSpLocks/>
            <a:stCxn id="8" idx="2"/>
          </p:cNvCxnSpPr>
          <p:nvPr/>
        </p:nvCxnSpPr>
        <p:spPr>
          <a:xfrm flipH="1">
            <a:off x="7682788" y="4020738"/>
            <a:ext cx="23030" cy="1420596"/>
          </a:xfrm>
          <a:prstGeom prst="straightConnector1">
            <a:avLst/>
          </a:prstGeom>
          <a:ln w="50800">
            <a:headEnd type="triangle"/>
            <a:tailEnd type="triangle"/>
          </a:ln>
        </p:spPr>
        <p:style>
          <a:lnRef idx="2">
            <a:schemeClr val="dk1"/>
          </a:lnRef>
          <a:fillRef idx="0">
            <a:schemeClr val="dk1"/>
          </a:fillRef>
          <a:effectRef idx="1">
            <a:schemeClr val="dk1"/>
          </a:effectRef>
          <a:fontRef idx="minor">
            <a:schemeClr val="tx1"/>
          </a:fontRef>
        </p:style>
      </p:cxnSp>
      <p:sp>
        <p:nvSpPr>
          <p:cNvPr id="57" name="文本框 56">
            <a:extLst>
              <a:ext uri="{FF2B5EF4-FFF2-40B4-BE49-F238E27FC236}">
                <a16:creationId xmlns:a16="http://schemas.microsoft.com/office/drawing/2014/main" id="{B61EBDCC-4DE8-4F77-8CA8-06FFA62E6548}"/>
              </a:ext>
            </a:extLst>
          </p:cNvPr>
          <p:cNvSpPr txBox="1"/>
          <p:nvPr/>
        </p:nvSpPr>
        <p:spPr>
          <a:xfrm>
            <a:off x="4125040" y="866585"/>
            <a:ext cx="729808" cy="3112720"/>
          </a:xfrm>
          <a:prstGeom prst="rect">
            <a:avLst/>
          </a:prstGeom>
          <a:solidFill>
            <a:srgbClr val="92D05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vert="eaVert" wrap="square" rtlCol="0" anchor="t">
            <a:noAutofit/>
          </a:bodyPr>
          <a:lstStyle/>
          <a:p>
            <a:pPr algn="ctr"/>
            <a:r>
              <a:rPr lang="ja-JP" altLang="en-US" sz="3600" b="1" dirty="0">
                <a:solidFill>
                  <a:srgbClr val="002060"/>
                </a:solidFill>
                <a:latin typeface="+mj-ea"/>
                <a:ea typeface="+mj-ea"/>
              </a:rPr>
              <a:t>ログ</a:t>
            </a:r>
            <a:endParaRPr lang="zh-CN" altLang="en-US" sz="3600" b="1" dirty="0">
              <a:solidFill>
                <a:srgbClr val="002060"/>
              </a:solidFill>
              <a:latin typeface="+mj-ea"/>
              <a:ea typeface="+mj-ea"/>
            </a:endParaRPr>
          </a:p>
        </p:txBody>
      </p:sp>
      <p:sp>
        <p:nvSpPr>
          <p:cNvPr id="58" name="文本框 57">
            <a:extLst>
              <a:ext uri="{FF2B5EF4-FFF2-40B4-BE49-F238E27FC236}">
                <a16:creationId xmlns:a16="http://schemas.microsoft.com/office/drawing/2014/main" id="{777CD7D9-BA37-4B1C-8960-1B07A472515D}"/>
              </a:ext>
            </a:extLst>
          </p:cNvPr>
          <p:cNvSpPr txBox="1"/>
          <p:nvPr/>
        </p:nvSpPr>
        <p:spPr>
          <a:xfrm>
            <a:off x="4866691" y="3513934"/>
            <a:ext cx="2454902" cy="464669"/>
          </a:xfrm>
          <a:prstGeom prst="rect">
            <a:avLst/>
          </a:prstGeom>
          <a:solidFill>
            <a:srgbClr val="00B0F0"/>
          </a:solidFill>
          <a:ln w="25400">
            <a:solidFill>
              <a:srgbClr val="002060"/>
            </a:solidFill>
            <a:prstDash val="sysDash"/>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400" b="1" dirty="0">
                <a:solidFill>
                  <a:srgbClr val="002060"/>
                </a:solidFill>
                <a:latin typeface="+mj-ea"/>
                <a:ea typeface="+mj-ea"/>
              </a:rPr>
              <a:t>キャリア支援</a:t>
            </a:r>
            <a:endParaRPr lang="zh-CN" altLang="en-US" sz="2400" b="1" dirty="0">
              <a:solidFill>
                <a:srgbClr val="002060"/>
              </a:solidFill>
              <a:latin typeface="+mj-ea"/>
              <a:ea typeface="+mj-ea"/>
            </a:endParaRPr>
          </a:p>
        </p:txBody>
      </p:sp>
      <p:sp>
        <p:nvSpPr>
          <p:cNvPr id="7" name="文本框 6">
            <a:extLst>
              <a:ext uri="{FF2B5EF4-FFF2-40B4-BE49-F238E27FC236}">
                <a16:creationId xmlns:a16="http://schemas.microsoft.com/office/drawing/2014/main" id="{309F7DE8-3E6B-4645-903D-6EFC680AC824}"/>
              </a:ext>
            </a:extLst>
          </p:cNvPr>
          <p:cNvSpPr txBox="1"/>
          <p:nvPr/>
        </p:nvSpPr>
        <p:spPr>
          <a:xfrm>
            <a:off x="7789692" y="4020738"/>
            <a:ext cx="352421" cy="1372841"/>
          </a:xfrm>
          <a:prstGeom prst="rect">
            <a:avLst/>
          </a:prstGeom>
          <a:ln>
            <a:no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kumimoji="1" lang="ja-JP" altLang="en-US" b="1" dirty="0">
                <a:solidFill>
                  <a:schemeClr val="tx1"/>
                </a:solidFill>
                <a:latin typeface="宋体" panose="02010600030101010101" pitchFamily="2" charset="-122"/>
                <a:ea typeface="宋体" panose="02010600030101010101" pitchFamily="2" charset="-122"/>
              </a:rPr>
              <a:t>データ保管</a:t>
            </a:r>
            <a:endParaRPr kumimoji="1" lang="en-US" altLang="zh-CN" b="1" dirty="0">
              <a:solidFill>
                <a:schemeClr val="tx1"/>
              </a:solidFill>
              <a:latin typeface="宋体" panose="02010600030101010101" pitchFamily="2" charset="-122"/>
              <a:ea typeface="宋体" panose="02010600030101010101" pitchFamily="2" charset="-122"/>
            </a:endParaRPr>
          </a:p>
        </p:txBody>
      </p:sp>
      <p:cxnSp>
        <p:nvCxnSpPr>
          <p:cNvPr id="48" name="直接箭头连接符 47">
            <a:extLst>
              <a:ext uri="{FF2B5EF4-FFF2-40B4-BE49-F238E27FC236}">
                <a16:creationId xmlns:a16="http://schemas.microsoft.com/office/drawing/2014/main" id="{4D961AC9-EA2B-43ED-995F-620F8D28634B}"/>
              </a:ext>
            </a:extLst>
          </p:cNvPr>
          <p:cNvCxnSpPr>
            <a:cxnSpLocks/>
            <a:stCxn id="8" idx="3"/>
            <a:endCxn id="9" idx="1"/>
          </p:cNvCxnSpPr>
          <p:nvPr/>
        </p:nvCxnSpPr>
        <p:spPr>
          <a:xfrm>
            <a:off x="8070722" y="2443662"/>
            <a:ext cx="2521288" cy="47027"/>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1" name="文本框 10">
            <a:extLst>
              <a:ext uri="{FF2B5EF4-FFF2-40B4-BE49-F238E27FC236}">
                <a16:creationId xmlns:a16="http://schemas.microsoft.com/office/drawing/2014/main" id="{723B7860-7551-4092-A08B-45ED6F9C7CC5}"/>
              </a:ext>
            </a:extLst>
          </p:cNvPr>
          <p:cNvSpPr txBox="1"/>
          <p:nvPr/>
        </p:nvSpPr>
        <p:spPr>
          <a:xfrm>
            <a:off x="8358098" y="2047577"/>
            <a:ext cx="2071680" cy="30578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dirty="0">
                <a:solidFill>
                  <a:schemeClr val="tx1"/>
                </a:solidFill>
                <a:latin typeface="宋体" panose="02010600030101010101" pitchFamily="2" charset="-122"/>
                <a:ea typeface="宋体" panose="02010600030101010101" pitchFamily="2" charset="-122"/>
              </a:rPr>
              <a:t>人材募集</a:t>
            </a:r>
            <a:endParaRPr lang="zh-CN" altLang="en-US" dirty="0">
              <a:solidFill>
                <a:schemeClr val="tx1"/>
              </a:solidFill>
              <a:latin typeface="宋体" panose="02010600030101010101" pitchFamily="2" charset="-122"/>
              <a:ea typeface="宋体" panose="02010600030101010101" pitchFamily="2" charset="-122"/>
            </a:endParaRPr>
          </a:p>
        </p:txBody>
      </p:sp>
      <p:sp>
        <p:nvSpPr>
          <p:cNvPr id="3" name="流程图: 接点 2">
            <a:extLst>
              <a:ext uri="{FF2B5EF4-FFF2-40B4-BE49-F238E27FC236}">
                <a16:creationId xmlns:a16="http://schemas.microsoft.com/office/drawing/2014/main" id="{3EA27FE5-8E30-45F2-9F14-1C5E8C1CDCEF}"/>
              </a:ext>
            </a:extLst>
          </p:cNvPr>
          <p:cNvSpPr/>
          <p:nvPr/>
        </p:nvSpPr>
        <p:spPr>
          <a:xfrm>
            <a:off x="365688" y="740757"/>
            <a:ext cx="4860000" cy="4047387"/>
          </a:xfrm>
          <a:prstGeom prst="flowChartConnector">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EdTech</a:t>
            </a:r>
            <a:endParaRPr lang="zh-CN" altLang="en-US" sz="2400" dirty="0">
              <a:solidFill>
                <a:srgbClr val="FF0000"/>
              </a:solidFill>
            </a:endParaRPr>
          </a:p>
        </p:txBody>
      </p:sp>
      <p:sp>
        <p:nvSpPr>
          <p:cNvPr id="15" name="流程图: 接点 14">
            <a:extLst>
              <a:ext uri="{FF2B5EF4-FFF2-40B4-BE49-F238E27FC236}">
                <a16:creationId xmlns:a16="http://schemas.microsoft.com/office/drawing/2014/main" id="{B89F9BF8-3542-4AF7-9121-AD5325DA8016}"/>
              </a:ext>
            </a:extLst>
          </p:cNvPr>
          <p:cNvSpPr/>
          <p:nvPr/>
        </p:nvSpPr>
        <p:spPr>
          <a:xfrm>
            <a:off x="6923909" y="732468"/>
            <a:ext cx="4860000" cy="4006727"/>
          </a:xfrm>
          <a:prstGeom prst="flowChartConnector">
            <a:avLst/>
          </a:prstGeom>
          <a:no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rPr>
              <a:t>HRTech</a:t>
            </a:r>
            <a:endParaRPr lang="zh-CN" altLang="en-US" sz="2400" dirty="0">
              <a:solidFill>
                <a:srgbClr val="FF0000"/>
              </a:solidFill>
            </a:endParaRPr>
          </a:p>
        </p:txBody>
      </p:sp>
      <p:sp>
        <p:nvSpPr>
          <p:cNvPr id="14" name="タイトル 13">
            <a:extLst>
              <a:ext uri="{FF2B5EF4-FFF2-40B4-BE49-F238E27FC236}">
                <a16:creationId xmlns:a16="http://schemas.microsoft.com/office/drawing/2014/main" id="{40507990-E7CE-48AE-AC9C-50191265379E}"/>
              </a:ext>
            </a:extLst>
          </p:cNvPr>
          <p:cNvSpPr>
            <a:spLocks noGrp="1"/>
          </p:cNvSpPr>
          <p:nvPr>
            <p:ph type="title"/>
          </p:nvPr>
        </p:nvSpPr>
        <p:spPr/>
        <p:txBody>
          <a:bodyPr/>
          <a:lstStyle/>
          <a:p>
            <a:r>
              <a:rPr lang="en-US" altLang="ja-JP" dirty="0"/>
              <a:t>EdTech</a:t>
            </a:r>
            <a:r>
              <a:rPr lang="ja-JP" altLang="en-US" dirty="0"/>
              <a:t>と</a:t>
            </a:r>
            <a:r>
              <a:rPr lang="en-US" altLang="ja-JP" dirty="0"/>
              <a:t>HRTech</a:t>
            </a:r>
            <a:r>
              <a:rPr lang="ja-JP" altLang="en-US" dirty="0"/>
              <a:t>の新事業ビジネスモデル</a:t>
            </a:r>
          </a:p>
        </p:txBody>
      </p:sp>
      <p:sp>
        <p:nvSpPr>
          <p:cNvPr id="23" name="流程图: 接点 22">
            <a:extLst>
              <a:ext uri="{FF2B5EF4-FFF2-40B4-BE49-F238E27FC236}">
                <a16:creationId xmlns:a16="http://schemas.microsoft.com/office/drawing/2014/main" id="{D82B21B7-8E72-4483-AD89-68E9152A2D4E}"/>
              </a:ext>
            </a:extLst>
          </p:cNvPr>
          <p:cNvSpPr>
            <a:spLocks noChangeAspect="1"/>
          </p:cNvSpPr>
          <p:nvPr/>
        </p:nvSpPr>
        <p:spPr>
          <a:xfrm>
            <a:off x="3298420" y="730009"/>
            <a:ext cx="5484609" cy="5025954"/>
          </a:xfrm>
          <a:prstGeom prst="flowChartConnector">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FF0000"/>
                </a:solidFill>
              </a:rPr>
              <a:t>知的意思決定支援システム</a:t>
            </a:r>
            <a:endParaRPr lang="zh-CN" altLang="en-US" sz="2400" dirty="0">
              <a:solidFill>
                <a:srgbClr val="FF0000"/>
              </a:solidFill>
            </a:endParaRPr>
          </a:p>
        </p:txBody>
      </p:sp>
      <p:sp>
        <p:nvSpPr>
          <p:cNvPr id="44" name="灯片编号占位符 1">
            <a:extLst>
              <a:ext uri="{FF2B5EF4-FFF2-40B4-BE49-F238E27FC236}">
                <a16:creationId xmlns:a16="http://schemas.microsoft.com/office/drawing/2014/main" id="{71FD38D1-0250-C6E8-F088-0B5E0EBCE31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121</a:t>
            </a:fld>
            <a:r>
              <a:rPr spc="-45" dirty="0"/>
              <a:t> </a:t>
            </a:r>
            <a:r>
              <a:rPr spc="-5" dirty="0"/>
              <a:t>-</a:t>
            </a:r>
          </a:p>
        </p:txBody>
      </p:sp>
    </p:spTree>
    <p:extLst>
      <p:ext uri="{BB962C8B-B14F-4D97-AF65-F5344CB8AC3E}">
        <p14:creationId xmlns:p14="http://schemas.microsoft.com/office/powerpoint/2010/main" val="224280171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18298" cy="557668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国民ポータル（健康保険・安全評価アプリ）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医療診断（病院支援アプリ）</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生活支援コミュニティ</a:t>
            </a:r>
            <a:endParaRPr lang="en-US" altLang="ja-JP" sz="24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在宅介護支援</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子供一時看護</a:t>
            </a:r>
            <a:endParaRPr lang="en-US" altLang="ja-JP" sz="2200" b="1"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b="1" dirty="0">
                <a:latin typeface="MS Mincho" panose="02020609040205080304" pitchFamily="49" charset="-128"/>
                <a:ea typeface="MS Mincho" panose="02020609040205080304" pitchFamily="49" charset="-128"/>
              </a:rPr>
              <a:t>自習室など</a:t>
            </a: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4B1003FD-3B47-4A39-9D12-9E4E50814ADC}"/>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122</a:t>
            </a:fld>
            <a:r>
              <a:rPr lang="ja-JP" altLang="en-US" spc="-45" dirty="0"/>
              <a:t>　</a:t>
            </a:r>
            <a:r>
              <a:rPr spc="-5" dirty="0"/>
              <a:t>-</a:t>
            </a:r>
          </a:p>
        </p:txBody>
      </p:sp>
    </p:spTree>
    <p:extLst>
      <p:ext uri="{BB962C8B-B14F-4D97-AF65-F5344CB8AC3E}">
        <p14:creationId xmlns:p14="http://schemas.microsoft.com/office/powerpoint/2010/main" val="1362275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4499F-30F3-4CB2-B78C-AF7AC536DCC6}"/>
              </a:ext>
            </a:extLst>
          </p:cNvPr>
          <p:cNvSpPr>
            <a:spLocks noGrp="1"/>
          </p:cNvSpPr>
          <p:nvPr>
            <p:ph type="title"/>
          </p:nvPr>
        </p:nvSpPr>
        <p:spPr/>
        <p:txBody>
          <a:bodyPr/>
          <a:lstStyle/>
          <a:p>
            <a:r>
              <a:rPr lang="ja-JP" altLang="en-US" dirty="0"/>
              <a:t>健康分析サービス（ヘルスケアソリューション）</a:t>
            </a:r>
            <a:endParaRPr lang="zh-CN" altLang="en-US" dirty="0"/>
          </a:p>
        </p:txBody>
      </p:sp>
      <p:sp>
        <p:nvSpPr>
          <p:cNvPr id="3" name="日付プレースホルダー 2">
            <a:extLst>
              <a:ext uri="{FF2B5EF4-FFF2-40B4-BE49-F238E27FC236}">
                <a16:creationId xmlns:a16="http://schemas.microsoft.com/office/drawing/2014/main" id="{95183A63-7EB2-4AEF-9729-47E9A4D27469}"/>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C4C9F16C-627F-45E8-B816-03952279513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123</a:t>
            </a:fld>
            <a:r>
              <a:rPr spc="-45"/>
              <a:t> </a:t>
            </a:r>
            <a:r>
              <a:rPr spc="-5"/>
              <a:t>-</a:t>
            </a:r>
            <a:endParaRPr spc="-5" dirty="0"/>
          </a:p>
        </p:txBody>
      </p:sp>
      <p:sp>
        <p:nvSpPr>
          <p:cNvPr id="5" name="吹き出し: 角を丸めた四角形 4">
            <a:extLst>
              <a:ext uri="{FF2B5EF4-FFF2-40B4-BE49-F238E27FC236}">
                <a16:creationId xmlns:a16="http://schemas.microsoft.com/office/drawing/2014/main" id="{E61CF014-2577-46E1-90D1-2747F0771390}"/>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74504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8"/>
            <a:ext cx="5439921" cy="5546700"/>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分野サービス：経済</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ビジネスマップ</a:t>
            </a:r>
            <a:endParaRPr lang="en-US" altLang="ja-JP" sz="2400" dirty="0">
              <a:latin typeface="MS Mincho" panose="02020609040205080304" pitchFamily="49" charset="-128"/>
              <a:ea typeface="MS Mincho" panose="02020609040205080304" pitchFamily="49" charset="-128"/>
            </a:endParaRPr>
          </a:p>
          <a:p>
            <a:pPr marL="800100" lvl="1" indent="-342900" algn="l">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経済評価</a:t>
            </a:r>
            <a:r>
              <a:rPr lang="ja-JP" altLang="en-US" sz="2400" i="0" dirty="0">
                <a:solidFill>
                  <a:srgbClr val="4E4E4E"/>
                </a:solidFill>
                <a:effectLst/>
                <a:latin typeface="MS Mincho" panose="02020609040205080304" pitchFamily="49" charset="-128"/>
                <a:ea typeface="MS Mincho" panose="02020609040205080304" pitchFamily="49" charset="-128"/>
              </a:rPr>
              <a:t>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産業分析ダッシュボード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信用評価レポート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en-US" altLang="ja-JP"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8" name="灯片编号占位符 31">
            <a:extLst>
              <a:ext uri="{FF2B5EF4-FFF2-40B4-BE49-F238E27FC236}">
                <a16:creationId xmlns:a16="http://schemas.microsoft.com/office/drawing/2014/main" id="{D8D447B2-81E0-4939-B748-01A8B01BBCB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124</a:t>
            </a:fld>
            <a:r>
              <a:rPr lang="ja-JP" altLang="en-US" spc="-45" dirty="0"/>
              <a:t>　</a:t>
            </a:r>
            <a:r>
              <a:rPr spc="-5" dirty="0"/>
              <a:t>-</a:t>
            </a:r>
          </a:p>
        </p:txBody>
      </p:sp>
    </p:spTree>
    <p:extLst>
      <p:ext uri="{BB962C8B-B14F-4D97-AF65-F5344CB8AC3E}">
        <p14:creationId xmlns:p14="http://schemas.microsoft.com/office/powerpoint/2010/main" val="5364679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65FD28-FF1F-4C24-B2EF-3867D8D3F046}"/>
              </a:ext>
            </a:extLst>
          </p:cNvPr>
          <p:cNvSpPr>
            <a:spLocks noGrp="1"/>
          </p:cNvSpPr>
          <p:nvPr>
            <p:ph type="title"/>
          </p:nvPr>
        </p:nvSpPr>
        <p:spPr>
          <a:xfrm>
            <a:off x="316983" y="-16805"/>
            <a:ext cx="11540249" cy="492443"/>
          </a:xfrm>
        </p:spPr>
        <p:txBody>
          <a:bodyPr/>
          <a:lstStyle/>
          <a:p>
            <a:r>
              <a:rPr lang="ja-JP" altLang="en-US" dirty="0"/>
              <a:t>経済分析サービス（ビジネスマップ）</a:t>
            </a:r>
            <a:endParaRPr lang="zh-CN" altLang="en-US" dirty="0"/>
          </a:p>
        </p:txBody>
      </p:sp>
      <p:sp>
        <p:nvSpPr>
          <p:cNvPr id="4" name="文本占位符 3">
            <a:extLst>
              <a:ext uri="{FF2B5EF4-FFF2-40B4-BE49-F238E27FC236}">
                <a16:creationId xmlns:a16="http://schemas.microsoft.com/office/drawing/2014/main" id="{13B4DE50-4CF4-43E7-AC47-72239B96CC64}"/>
              </a:ext>
            </a:extLst>
          </p:cNvPr>
          <p:cNvSpPr>
            <a:spLocks noGrp="1"/>
          </p:cNvSpPr>
          <p:nvPr>
            <p:ph type="body" idx="1"/>
          </p:nvPr>
        </p:nvSpPr>
        <p:spPr>
          <a:xfrm>
            <a:off x="316983" y="702875"/>
            <a:ext cx="11540249" cy="3231654"/>
          </a:xfrm>
        </p:spPr>
        <p:txBody>
          <a:bodyPr/>
          <a:lstStyle/>
          <a:p>
            <a:r>
              <a:rPr lang="ja-JP" altLang="en-US" dirty="0"/>
              <a:t>サービス</a:t>
            </a:r>
            <a:endParaRPr lang="en-US" altLang="ja-JP" dirty="0"/>
          </a:p>
          <a:p>
            <a:pPr marL="800100" lvl="1" indent="-342900">
              <a:buFont typeface="Wingdings" panose="05000000000000000000" pitchFamily="2" charset="2"/>
              <a:buChar char="ü"/>
            </a:pPr>
            <a:r>
              <a:rPr lang="ja-JP" altLang="en-US" dirty="0"/>
              <a:t>オンラインショッピングシステム</a:t>
            </a:r>
            <a:endParaRPr lang="en-US" altLang="ja-JP" dirty="0"/>
          </a:p>
          <a:p>
            <a:pPr marL="800100" lvl="1" indent="-342900">
              <a:buFont typeface="Wingdings" panose="05000000000000000000" pitchFamily="2" charset="2"/>
              <a:buChar char="ü"/>
            </a:pPr>
            <a:r>
              <a:rPr lang="en-US" altLang="ja-JP" dirty="0"/>
              <a:t>CRM</a:t>
            </a:r>
          </a:p>
          <a:p>
            <a:pPr marL="800100" lvl="1" indent="-342900">
              <a:buFont typeface="Wingdings" panose="05000000000000000000" pitchFamily="2" charset="2"/>
              <a:buChar char="ü"/>
            </a:pPr>
            <a:r>
              <a:rPr lang="ja-JP" altLang="en-US" dirty="0"/>
              <a:t>データアナウンス、データ可視化</a:t>
            </a:r>
            <a:endParaRPr lang="en-US" altLang="ja-JP" dirty="0"/>
          </a:p>
          <a:p>
            <a:pPr marL="800100" lvl="1" indent="-342900">
              <a:buFont typeface="Wingdings" panose="05000000000000000000" pitchFamily="2" charset="2"/>
              <a:buChar char="ü"/>
            </a:pPr>
            <a:r>
              <a:rPr lang="ja-JP" altLang="en-US" dirty="0"/>
              <a:t>プロモーションイベント</a:t>
            </a:r>
            <a:endParaRPr lang="en-US" altLang="ja-JP" dirty="0"/>
          </a:p>
          <a:p>
            <a:pPr marL="800100" lvl="1" indent="-342900">
              <a:buFont typeface="Wingdings" panose="05000000000000000000" pitchFamily="2" charset="2"/>
              <a:buChar char="ü"/>
            </a:pPr>
            <a:r>
              <a:rPr lang="ja-JP" altLang="en-US" dirty="0"/>
              <a:t>在庫管理</a:t>
            </a:r>
            <a:endParaRPr lang="en-US" altLang="ja-JP" dirty="0"/>
          </a:p>
          <a:p>
            <a:pPr marL="800100" lvl="1" indent="-342900">
              <a:buFont typeface="Wingdings" panose="05000000000000000000" pitchFamily="2" charset="2"/>
              <a:buChar char="ü"/>
            </a:pPr>
            <a:r>
              <a:rPr lang="ja-JP" altLang="en-US" dirty="0"/>
              <a:t>宅配サービス、宅配ボックス</a:t>
            </a:r>
            <a:endParaRPr lang="en-US" altLang="ja-JP" dirty="0"/>
          </a:p>
          <a:p>
            <a:pPr marL="0" lvl="1"/>
            <a:r>
              <a:rPr lang="ja-JP" altLang="en-US" sz="2400" dirty="0">
                <a:solidFill>
                  <a:schemeClr val="tx1"/>
                </a:solidFill>
              </a:rPr>
              <a:t>プロダクト</a:t>
            </a:r>
            <a:endParaRPr lang="en-US" altLang="ja-JP" sz="2400" dirty="0">
              <a:solidFill>
                <a:schemeClr val="tx1"/>
              </a:solidFill>
            </a:endParaRPr>
          </a:p>
          <a:p>
            <a:pPr marL="800100" lvl="1" indent="-342900">
              <a:buFont typeface="Wingdings" panose="05000000000000000000" pitchFamily="2" charset="2"/>
              <a:buChar char="ü"/>
            </a:pPr>
            <a:r>
              <a:rPr lang="en-US" altLang="ja-JP" dirty="0"/>
              <a:t>EC</a:t>
            </a:r>
            <a:r>
              <a:rPr lang="ja-JP" altLang="en-US" dirty="0"/>
              <a:t>アプリ（</a:t>
            </a:r>
            <a:r>
              <a:rPr lang="en-US" altLang="ja-JP" dirty="0"/>
              <a:t>B to C</a:t>
            </a:r>
            <a:r>
              <a:rPr lang="ja-JP" altLang="en-US" dirty="0"/>
              <a:t>、</a:t>
            </a:r>
            <a:r>
              <a:rPr lang="en-US" altLang="ja-JP" dirty="0"/>
              <a:t>B to B to C</a:t>
            </a:r>
            <a:r>
              <a:rPr lang="ja-JP" altLang="en-US" dirty="0"/>
              <a:t>）</a:t>
            </a:r>
            <a:endParaRPr lang="en-US" altLang="ja-JP" dirty="0"/>
          </a:p>
          <a:p>
            <a:pPr marL="800100" lvl="1" indent="-342900">
              <a:buFont typeface="Wingdings" panose="05000000000000000000" pitchFamily="2" charset="2"/>
              <a:buChar char="ü"/>
            </a:pPr>
            <a:r>
              <a:rPr lang="ja-JP" altLang="en-US" dirty="0"/>
              <a:t>宅配アプリ</a:t>
            </a:r>
            <a:endParaRPr lang="en-US" altLang="ja-JP" dirty="0"/>
          </a:p>
          <a:p>
            <a:pPr marL="800100" lvl="1" indent="-342900">
              <a:buFont typeface="Wingdings" panose="05000000000000000000" pitchFamily="2" charset="2"/>
              <a:buChar char="ü"/>
            </a:pPr>
            <a:endParaRPr lang="zh-CN" altLang="en-US" dirty="0"/>
          </a:p>
        </p:txBody>
      </p:sp>
      <p:sp>
        <p:nvSpPr>
          <p:cNvPr id="2" name="灯片编号占位符 1">
            <a:extLst>
              <a:ext uri="{FF2B5EF4-FFF2-40B4-BE49-F238E27FC236}">
                <a16:creationId xmlns:a16="http://schemas.microsoft.com/office/drawing/2014/main" id="{DB3EF359-9B16-4EAF-84D0-77E0EA00AEF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125</a:t>
            </a:fld>
            <a:r>
              <a:rPr spc="-45"/>
              <a:t> </a:t>
            </a:r>
            <a:r>
              <a:rPr spc="-5"/>
              <a:t>-</a:t>
            </a:r>
            <a:endParaRPr spc="-5" dirty="0"/>
          </a:p>
        </p:txBody>
      </p:sp>
      <p:sp>
        <p:nvSpPr>
          <p:cNvPr id="5" name="日期占位符 4">
            <a:extLst>
              <a:ext uri="{FF2B5EF4-FFF2-40B4-BE49-F238E27FC236}">
                <a16:creationId xmlns:a16="http://schemas.microsoft.com/office/drawing/2014/main" id="{427FB531-32F8-4A4A-8D54-D87EE2808420}"/>
              </a:ext>
            </a:extLst>
          </p:cNvPr>
          <p:cNvSpPr>
            <a:spLocks noGrp="1"/>
          </p:cNvSpPr>
          <p:nvPr>
            <p:ph type="dt" sz="half" idx="6"/>
          </p:nvPr>
        </p:nvSpPr>
        <p:spPr/>
        <p:txBody>
          <a:bodyPr/>
          <a:lstStyle/>
          <a:p>
            <a:fld id="{9D6CA6B1-BE26-45EA-A5D9-CFBBEC137087}"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AA7038EE-0935-4F6A-9EA5-F39C7BDC90F6}"/>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58693642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50523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分野サービス：</a:t>
            </a:r>
            <a:r>
              <a:rPr lang="en-US" altLang="ja-JP" sz="2400" dirty="0">
                <a:highlight>
                  <a:srgbClr val="00FF00"/>
                </a:highlight>
                <a:latin typeface="MS Mincho" panose="02020609040205080304" pitchFamily="49" charset="-128"/>
                <a:ea typeface="MS Mincho" panose="02020609040205080304" pitchFamily="49" charset="-128"/>
              </a:rPr>
              <a:t>SDG</a:t>
            </a:r>
            <a:r>
              <a:rPr lang="ja-JP" altLang="en-US" sz="2400" dirty="0">
                <a:highlight>
                  <a:srgbClr val="00FF00"/>
                </a:highlight>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グリーン</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シェア自転車</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都市</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都市計画</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土地区画整理</a:t>
            </a:r>
            <a:endParaRPr lang="en-US" altLang="ja-JP" sz="22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農業</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観光</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endParaRPr lang="en-US" altLang="ja-JP" sz="2200"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8236BB32-C5F1-4F37-B9A1-3E4D16E7FCF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126</a:t>
            </a:fld>
            <a:r>
              <a:rPr lang="ja-JP" altLang="en-US" spc="-45" dirty="0"/>
              <a:t>　</a:t>
            </a:r>
            <a:r>
              <a:rPr spc="-5" dirty="0"/>
              <a:t>-</a:t>
            </a:r>
          </a:p>
        </p:txBody>
      </p:sp>
    </p:spTree>
    <p:extLst>
      <p:ext uri="{BB962C8B-B14F-4D97-AF65-F5344CB8AC3E}">
        <p14:creationId xmlns:p14="http://schemas.microsoft.com/office/powerpoint/2010/main" val="1012569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99977-5229-42E7-A4F3-6B520EB9AA9C}"/>
              </a:ext>
            </a:extLst>
          </p:cNvPr>
          <p:cNvSpPr>
            <a:spLocks noGrp="1"/>
          </p:cNvSpPr>
          <p:nvPr>
            <p:ph type="title"/>
          </p:nvPr>
        </p:nvSpPr>
        <p:spPr/>
        <p:txBody>
          <a:bodyPr/>
          <a:lstStyle/>
          <a:p>
            <a:r>
              <a:rPr kumimoji="1" lang="en-US" altLang="ja-JP" dirty="0"/>
              <a:t>SDG</a:t>
            </a:r>
            <a:r>
              <a:rPr kumimoji="1" lang="ja-JP" altLang="en-US" dirty="0"/>
              <a:t>ｓ事業：シェア自転車</a:t>
            </a:r>
          </a:p>
        </p:txBody>
      </p:sp>
      <p:sp>
        <p:nvSpPr>
          <p:cNvPr id="3" name="日付プレースホルダー 2">
            <a:extLst>
              <a:ext uri="{FF2B5EF4-FFF2-40B4-BE49-F238E27FC236}">
                <a16:creationId xmlns:a16="http://schemas.microsoft.com/office/drawing/2014/main" id="{381C7003-E7EA-4278-AC2F-A8B7D6C7828E}"/>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FDC6EAEA-EFEE-42D2-A74E-972FAB7857C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127</a:t>
            </a:fld>
            <a:r>
              <a:rPr spc="-45"/>
              <a:t> </a:t>
            </a:r>
            <a:r>
              <a:rPr spc="-5"/>
              <a:t>-</a:t>
            </a:r>
            <a:endParaRPr spc="-5" dirty="0"/>
          </a:p>
        </p:txBody>
      </p:sp>
      <p:sp>
        <p:nvSpPr>
          <p:cNvPr id="5" name="吹き出し: 角を丸めた四角形 4">
            <a:extLst>
              <a:ext uri="{FF2B5EF4-FFF2-40B4-BE49-F238E27FC236}">
                <a16:creationId xmlns:a16="http://schemas.microsoft.com/office/drawing/2014/main" id="{7DF3E8C2-AD6D-4648-B991-0CAF7DAF2547}"/>
              </a:ext>
            </a:extLst>
          </p:cNvPr>
          <p:cNvSpPr/>
          <p:nvPr/>
        </p:nvSpPr>
        <p:spPr>
          <a:xfrm>
            <a:off x="4991725" y="2533338"/>
            <a:ext cx="2908091" cy="1843790"/>
          </a:xfrm>
          <a:prstGeom prst="wedgeRoundRectCallout">
            <a:avLst>
              <a:gd name="adj1" fmla="val -101245"/>
              <a:gd name="adj2" fmla="val 438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278584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79110"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施策成果評価（</a:t>
            </a:r>
            <a:r>
              <a:rPr lang="en-US" altLang="ja-JP" sz="2400" dirty="0">
                <a:highlight>
                  <a:srgbClr val="00FF00"/>
                </a:highlight>
                <a:latin typeface="MS Mincho" panose="02020609040205080304" pitchFamily="49" charset="-128"/>
                <a:ea typeface="MS Mincho" panose="02020609040205080304" pitchFamily="49" charset="-128"/>
              </a:rPr>
              <a:t>Key Results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80699"/>
            <a:ext cx="5709886" cy="5696601"/>
          </a:xfrm>
        </p:spPr>
        <p:txBody>
          <a:bodyPr/>
          <a:lstStyle/>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XXXX</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6305E48C-3906-4451-AB5D-E2499EEAB35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128</a:t>
            </a:fld>
            <a:r>
              <a:rPr lang="ja-JP" altLang="en-US" spc="-45" dirty="0"/>
              <a:t>　</a:t>
            </a:r>
            <a:r>
              <a:rPr spc="-5" dirty="0"/>
              <a:t>-</a:t>
            </a:r>
          </a:p>
        </p:txBody>
      </p:sp>
    </p:spTree>
    <p:extLst>
      <p:ext uri="{BB962C8B-B14F-4D97-AF65-F5344CB8AC3E}">
        <p14:creationId xmlns:p14="http://schemas.microsoft.com/office/powerpoint/2010/main" val="32290339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4" y="599267"/>
            <a:ext cx="5413796"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付録</a:t>
            </a:r>
            <a:endParaRPr lang="en-US" altLang="ja-JP" sz="2400" dirty="0">
              <a:highlight>
                <a:srgbClr val="00FF00"/>
              </a:highlight>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日本政府省庁の公開資料</a:t>
            </a:r>
            <a:endParaRPr lang="en-US" altLang="ja-JP" sz="2400" b="1"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dirty="0"/>
          </a:p>
        </p:txBody>
      </p:sp>
      <p:sp>
        <p:nvSpPr>
          <p:cNvPr id="7" name="灯片编号占位符 31">
            <a:extLst>
              <a:ext uri="{FF2B5EF4-FFF2-40B4-BE49-F238E27FC236}">
                <a16:creationId xmlns:a16="http://schemas.microsoft.com/office/drawing/2014/main" id="{108A015C-7934-4DAB-87DC-F3232710EB5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129</a:t>
            </a:fld>
            <a:r>
              <a:rPr lang="ja-JP" altLang="en-US" spc="-45" dirty="0"/>
              <a:t>　</a:t>
            </a:r>
            <a:r>
              <a:rPr spc="-5" dirty="0"/>
              <a:t>-</a:t>
            </a:r>
          </a:p>
        </p:txBody>
      </p:sp>
    </p:spTree>
    <p:extLst>
      <p:ext uri="{BB962C8B-B14F-4D97-AF65-F5344CB8AC3E}">
        <p14:creationId xmlns:p14="http://schemas.microsoft.com/office/powerpoint/2010/main" val="1852989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D720F72-0850-4946-AF68-4AEACFC8F4C9}"/>
              </a:ext>
            </a:extLst>
          </p:cNvPr>
          <p:cNvSpPr>
            <a:spLocks noGrp="1"/>
          </p:cNvSpPr>
          <p:nvPr>
            <p:ph type="title"/>
          </p:nvPr>
        </p:nvSpPr>
        <p:spPr>
          <a:xfrm>
            <a:off x="316983" y="-16805"/>
            <a:ext cx="11540249" cy="492443"/>
          </a:xfrm>
        </p:spPr>
        <p:txBody>
          <a:bodyPr/>
          <a:lstStyle/>
          <a:p>
            <a:r>
              <a:rPr lang="ja-JP" altLang="en-US" dirty="0"/>
              <a:t>ビジネス詐欺</a:t>
            </a:r>
          </a:p>
        </p:txBody>
      </p:sp>
      <p:sp>
        <p:nvSpPr>
          <p:cNvPr id="7" name="テキスト プレースホルダー 6">
            <a:extLst>
              <a:ext uri="{FF2B5EF4-FFF2-40B4-BE49-F238E27FC236}">
                <a16:creationId xmlns:a16="http://schemas.microsoft.com/office/drawing/2014/main" id="{7C49363E-C884-4080-9A56-97F81C79E874}"/>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みずほ銀行システム開発事件</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C582D84-392C-4DDC-8044-04A7D1619B42}"/>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854A6E1C-5D9B-42C9-AD28-530E463094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a:t>
            </a:fld>
            <a:r>
              <a:rPr spc="-45"/>
              <a:t> </a:t>
            </a:r>
            <a:r>
              <a:rPr spc="-5"/>
              <a:t>-</a:t>
            </a:r>
            <a:endParaRPr spc="-5" dirty="0"/>
          </a:p>
        </p:txBody>
      </p:sp>
    </p:spTree>
    <p:extLst>
      <p:ext uri="{BB962C8B-B14F-4D97-AF65-F5344CB8AC3E}">
        <p14:creationId xmlns:p14="http://schemas.microsoft.com/office/powerpoint/2010/main" val="13665939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06D3DC3-82E6-4FA9-A671-4B3EA92CBA44}"/>
              </a:ext>
            </a:extLst>
          </p:cNvPr>
          <p:cNvSpPr>
            <a:spLocks noGrp="1"/>
          </p:cNvSpPr>
          <p:nvPr>
            <p:ph type="title"/>
          </p:nvPr>
        </p:nvSpPr>
        <p:spPr>
          <a:xfrm>
            <a:off x="831850" y="3639145"/>
            <a:ext cx="10515600" cy="923330"/>
          </a:xfrm>
        </p:spPr>
        <p:txBody>
          <a:bodyPr/>
          <a:lstStyle/>
          <a:p>
            <a:r>
              <a:rPr lang="ja-JP" altLang="en-US" dirty="0"/>
              <a:t>日本政府省庁の公開資料</a:t>
            </a:r>
          </a:p>
        </p:txBody>
      </p:sp>
      <p:sp>
        <p:nvSpPr>
          <p:cNvPr id="7" name="テキスト プレースホルダー 6">
            <a:extLst>
              <a:ext uri="{FF2B5EF4-FFF2-40B4-BE49-F238E27FC236}">
                <a16:creationId xmlns:a16="http://schemas.microsoft.com/office/drawing/2014/main" id="{5AE95786-A8B1-4D07-A72F-0D608567C596}"/>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03D59C54-8D5B-4B52-9BCC-EA4F48BEF049}"/>
              </a:ext>
            </a:extLst>
          </p:cNvPr>
          <p:cNvSpPr>
            <a:spLocks noGrp="1"/>
          </p:cNvSpPr>
          <p:nvPr>
            <p:ph type="dt" sz="half" idx="10"/>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6E6E0029-FE78-4A6D-8523-C7E7C0556E2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130</a:t>
            </a:fld>
            <a:r>
              <a:rPr spc="-45"/>
              <a:t> </a:t>
            </a:r>
            <a:r>
              <a:rPr spc="-5"/>
              <a:t>-</a:t>
            </a:r>
            <a:endParaRPr spc="-5" dirty="0"/>
          </a:p>
        </p:txBody>
      </p:sp>
    </p:spTree>
    <p:extLst>
      <p:ext uri="{BB962C8B-B14F-4D97-AF65-F5344CB8AC3E}">
        <p14:creationId xmlns:p14="http://schemas.microsoft.com/office/powerpoint/2010/main" val="11261935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A52CE6A4-9035-453D-A21F-5B0FBCBF7B43}"/>
              </a:ext>
            </a:extLst>
          </p:cNvPr>
          <p:cNvSpPr>
            <a:spLocks noGrp="1"/>
          </p:cNvSpPr>
          <p:nvPr>
            <p:ph type="title"/>
          </p:nvPr>
        </p:nvSpPr>
        <p:spPr>
          <a:xfrm>
            <a:off x="316983" y="-16805"/>
            <a:ext cx="11540249" cy="492443"/>
          </a:xfrm>
        </p:spPr>
        <p:txBody>
          <a:bodyPr/>
          <a:lstStyle/>
          <a:p>
            <a:r>
              <a:rPr lang="ja-JP" altLang="en-US" dirty="0"/>
              <a:t>内閣府</a:t>
            </a:r>
          </a:p>
        </p:txBody>
      </p:sp>
      <p:sp>
        <p:nvSpPr>
          <p:cNvPr id="7" name="テキスト プレースホルダー 6">
            <a:extLst>
              <a:ext uri="{FF2B5EF4-FFF2-40B4-BE49-F238E27FC236}">
                <a16:creationId xmlns:a16="http://schemas.microsoft.com/office/drawing/2014/main" id="{58F752ED-56E1-412B-ACCD-784AC1DBB7AC}"/>
              </a:ext>
            </a:extLst>
          </p:cNvPr>
          <p:cNvSpPr>
            <a:spLocks noGrp="1"/>
          </p:cNvSpPr>
          <p:nvPr>
            <p:ph type="body" idx="1"/>
          </p:nvPr>
        </p:nvSpPr>
        <p:spPr>
          <a:xfrm>
            <a:off x="316983" y="557909"/>
            <a:ext cx="11540249" cy="2215991"/>
          </a:xfrm>
        </p:spPr>
        <p:txBody>
          <a:bodyPr/>
          <a:lstStyle/>
          <a:p>
            <a:r>
              <a:rPr lang="ja-JP" altLang="en-US" dirty="0"/>
              <a:t>高齢社会白書　</a:t>
            </a:r>
            <a:endParaRPr lang="en-US" altLang="ja-JP" dirty="0"/>
          </a:p>
          <a:p>
            <a:r>
              <a:rPr lang="ja-JP" altLang="en-US" dirty="0"/>
              <a:t>　　</a:t>
            </a:r>
            <a:r>
              <a:rPr lang="en-US" altLang="ja-JP" dirty="0"/>
              <a:t>https://www8.cao.go.jp/kourei/whitepaper/index-w.html</a:t>
            </a:r>
          </a:p>
          <a:p>
            <a:r>
              <a:rPr lang="ja-JP" altLang="en-US" dirty="0"/>
              <a:t>経済・財政一体改革推進委員会</a:t>
            </a:r>
            <a:endParaRPr lang="en-US" altLang="ja-JP" dirty="0"/>
          </a:p>
          <a:p>
            <a:r>
              <a:rPr lang="ja-JP" altLang="en-US" dirty="0"/>
              <a:t>　　</a:t>
            </a:r>
            <a:r>
              <a:rPr lang="en-US" altLang="ja-JP" dirty="0"/>
              <a:t>https://www5.cao.go.jp/keizai-shimon/kaigi/special/reform/index.html</a:t>
            </a:r>
          </a:p>
          <a:p>
            <a:r>
              <a:rPr lang="ja-JP" altLang="en-US" dirty="0"/>
              <a:t>経済財政運営と改革の基本方針</a:t>
            </a:r>
            <a:r>
              <a:rPr lang="en-US" altLang="ja-JP" dirty="0"/>
              <a:t>2021</a:t>
            </a:r>
          </a:p>
          <a:p>
            <a:r>
              <a:rPr lang="ja-JP" altLang="en-US" dirty="0"/>
              <a:t>　　</a:t>
            </a:r>
            <a:r>
              <a:rPr lang="en-US" altLang="ja-JP" dirty="0"/>
              <a:t>https://www5.cao.go.jp/keizai-shimon/kaigi/cabinet/2021/decision0618.html</a:t>
            </a:r>
            <a:endParaRPr lang="ja-JP" altLang="en-US" dirty="0"/>
          </a:p>
        </p:txBody>
      </p:sp>
      <p:sp>
        <p:nvSpPr>
          <p:cNvPr id="4" name="日付プレースホルダー 3">
            <a:extLst>
              <a:ext uri="{FF2B5EF4-FFF2-40B4-BE49-F238E27FC236}">
                <a16:creationId xmlns:a16="http://schemas.microsoft.com/office/drawing/2014/main" id="{CAA3AE21-2E83-4215-9509-5131B04D42C3}"/>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C4BE58CE-312B-4C42-996D-DB58B8802B1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131</a:t>
            </a:fld>
            <a:r>
              <a:rPr spc="-45"/>
              <a:t> </a:t>
            </a:r>
            <a:r>
              <a:rPr spc="-5"/>
              <a:t>-</a:t>
            </a:r>
            <a:endParaRPr spc="-5" dirty="0"/>
          </a:p>
        </p:txBody>
      </p:sp>
    </p:spTree>
    <p:extLst>
      <p:ext uri="{BB962C8B-B14F-4D97-AF65-F5344CB8AC3E}">
        <p14:creationId xmlns:p14="http://schemas.microsoft.com/office/powerpoint/2010/main" val="2440277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6A6267D4-4667-4DB8-BE54-34D8D7225EC2}"/>
              </a:ext>
            </a:extLst>
          </p:cNvPr>
          <p:cNvSpPr>
            <a:spLocks noGrp="1"/>
          </p:cNvSpPr>
          <p:nvPr>
            <p:ph type="title"/>
          </p:nvPr>
        </p:nvSpPr>
        <p:spPr>
          <a:xfrm>
            <a:off x="316983" y="-16805"/>
            <a:ext cx="11540249" cy="492443"/>
          </a:xfrm>
        </p:spPr>
        <p:txBody>
          <a:bodyPr/>
          <a:lstStyle/>
          <a:p>
            <a:r>
              <a:rPr lang="ja-JP" altLang="en-US" dirty="0"/>
              <a:t>総務省</a:t>
            </a:r>
          </a:p>
        </p:txBody>
      </p:sp>
      <p:sp>
        <p:nvSpPr>
          <p:cNvPr id="7" name="テキスト プレースホルダー 6">
            <a:extLst>
              <a:ext uri="{FF2B5EF4-FFF2-40B4-BE49-F238E27FC236}">
                <a16:creationId xmlns:a16="http://schemas.microsoft.com/office/drawing/2014/main" id="{CBAA6C8F-C27D-4218-9321-FFA4F4BF1C16}"/>
              </a:ext>
            </a:extLst>
          </p:cNvPr>
          <p:cNvSpPr>
            <a:spLocks noGrp="1"/>
          </p:cNvSpPr>
          <p:nvPr>
            <p:ph type="body" idx="1"/>
          </p:nvPr>
        </p:nvSpPr>
        <p:spPr>
          <a:xfrm>
            <a:off x="316983" y="557909"/>
            <a:ext cx="11540249" cy="1477328"/>
          </a:xfrm>
        </p:spPr>
        <p:txBody>
          <a:bodyPr/>
          <a:lstStyle/>
          <a:p>
            <a:r>
              <a:rPr lang="ja-JP" altLang="en-US" dirty="0"/>
              <a:t>自治体クラウドポータルサイト　</a:t>
            </a:r>
            <a:endParaRPr lang="en-US" altLang="ja-JP" dirty="0"/>
          </a:p>
          <a:p>
            <a:r>
              <a:rPr lang="ja-JP" altLang="en-US" dirty="0"/>
              <a:t>　　</a:t>
            </a:r>
            <a:r>
              <a:rPr lang="en-US" altLang="ja-JP" dirty="0"/>
              <a:t>https://www.soumu.go.jp/main_sosiki/jichi_gyousei/c-gyousei/lg-cloud/</a:t>
            </a:r>
          </a:p>
          <a:p>
            <a:r>
              <a:rPr lang="ja-JP" altLang="en-US" dirty="0"/>
              <a:t>市区町村における情報システム経費の調査結果（</a:t>
            </a:r>
            <a:r>
              <a:rPr lang="en-US" altLang="ja-JP" dirty="0"/>
              <a:t>H30/3/30</a:t>
            </a:r>
            <a:r>
              <a:rPr lang="ja-JP" altLang="en-US" dirty="0"/>
              <a:t>）</a:t>
            </a:r>
            <a:endParaRPr lang="en-US" altLang="ja-JP" dirty="0"/>
          </a:p>
          <a:p>
            <a:r>
              <a:rPr lang="ja-JP" altLang="en-US" dirty="0"/>
              <a:t>自治体クラウド・情報連携推進のための研修教材</a:t>
            </a:r>
          </a:p>
        </p:txBody>
      </p:sp>
      <p:sp>
        <p:nvSpPr>
          <p:cNvPr id="4" name="日付プレースホルダー 3">
            <a:extLst>
              <a:ext uri="{FF2B5EF4-FFF2-40B4-BE49-F238E27FC236}">
                <a16:creationId xmlns:a16="http://schemas.microsoft.com/office/drawing/2014/main" id="{9AEC3010-83D8-414A-ACAC-1360B93E000C}"/>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FA6B7FFE-D7B4-49EF-80ED-3CD90EE3A5F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132</a:t>
            </a:fld>
            <a:r>
              <a:rPr spc="-45"/>
              <a:t> </a:t>
            </a:r>
            <a:r>
              <a:rPr spc="-5"/>
              <a:t>-</a:t>
            </a:r>
            <a:endParaRPr spc="-5" dirty="0"/>
          </a:p>
        </p:txBody>
      </p:sp>
    </p:spTree>
    <p:extLst>
      <p:ext uri="{BB962C8B-B14F-4D97-AF65-F5344CB8AC3E}">
        <p14:creationId xmlns:p14="http://schemas.microsoft.com/office/powerpoint/2010/main" val="2203127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A5167-737B-4D84-BF4F-A2860CBB9C5E}"/>
              </a:ext>
            </a:extLst>
          </p:cNvPr>
          <p:cNvSpPr>
            <a:spLocks noGrp="1"/>
          </p:cNvSpPr>
          <p:nvPr>
            <p:ph type="title"/>
          </p:nvPr>
        </p:nvSpPr>
        <p:spPr>
          <a:xfrm>
            <a:off x="316983" y="-16805"/>
            <a:ext cx="11540249" cy="492443"/>
          </a:xfrm>
        </p:spPr>
        <p:txBody>
          <a:bodyPr/>
          <a:lstStyle/>
          <a:p>
            <a:r>
              <a:rPr kumimoji="1" lang="ja-JP" altLang="en-US" dirty="0"/>
              <a:t>文部科学省</a:t>
            </a:r>
          </a:p>
        </p:txBody>
      </p:sp>
      <p:sp>
        <p:nvSpPr>
          <p:cNvPr id="3" name="テキスト プレースホルダー 2">
            <a:extLst>
              <a:ext uri="{FF2B5EF4-FFF2-40B4-BE49-F238E27FC236}">
                <a16:creationId xmlns:a16="http://schemas.microsoft.com/office/drawing/2014/main" id="{2C9CC447-1911-46C7-B836-CCC93949FE10}"/>
              </a:ext>
            </a:extLst>
          </p:cNvPr>
          <p:cNvSpPr>
            <a:spLocks noGrp="1"/>
          </p:cNvSpPr>
          <p:nvPr>
            <p:ph type="body" idx="1"/>
          </p:nvPr>
        </p:nvSpPr>
        <p:spPr>
          <a:xfrm>
            <a:off x="316983" y="557909"/>
            <a:ext cx="11540249" cy="1477328"/>
          </a:xfrm>
        </p:spPr>
        <p:txBody>
          <a:bodyPr/>
          <a:lstStyle/>
          <a:p>
            <a:r>
              <a:rPr kumimoji="1" lang="ja-JP" altLang="en-US" dirty="0"/>
              <a:t>文部科学白書　</a:t>
            </a:r>
            <a:endParaRPr kumimoji="1" lang="en-US" altLang="ja-JP" dirty="0"/>
          </a:p>
          <a:p>
            <a:r>
              <a:rPr kumimoji="1" lang="ja-JP" altLang="en-US" dirty="0"/>
              <a:t>　　</a:t>
            </a:r>
            <a:r>
              <a:rPr kumimoji="1" lang="en-US" altLang="ja-JP" dirty="0"/>
              <a:t>https://www.mext.go.jp/b_menu/hakusho/html/monbu.htm</a:t>
            </a:r>
          </a:p>
          <a:p>
            <a:r>
              <a:rPr kumimoji="1" lang="ja-JP" altLang="en-US" dirty="0"/>
              <a:t>科学技術・イノベーション白書　</a:t>
            </a:r>
            <a:endParaRPr kumimoji="1" lang="en-US" altLang="ja-JP" dirty="0"/>
          </a:p>
          <a:p>
            <a:r>
              <a:rPr kumimoji="1" lang="ja-JP" altLang="en-US" dirty="0"/>
              <a:t>　　</a:t>
            </a:r>
            <a:r>
              <a:rPr kumimoji="1" lang="en-US" altLang="ja-JP" dirty="0"/>
              <a:t>https://www.mext.go.jp/b_menu/hakusho/html/kagaku.htm</a:t>
            </a:r>
            <a:endParaRPr kumimoji="1" lang="ja-JP" altLang="en-US" dirty="0"/>
          </a:p>
        </p:txBody>
      </p:sp>
      <p:sp>
        <p:nvSpPr>
          <p:cNvPr id="4" name="日付プレースホルダー 3">
            <a:extLst>
              <a:ext uri="{FF2B5EF4-FFF2-40B4-BE49-F238E27FC236}">
                <a16:creationId xmlns:a16="http://schemas.microsoft.com/office/drawing/2014/main" id="{AEA16EB9-A92C-4FB5-8D80-CA287805A2D7}"/>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DC7EC412-8BD6-436D-9ED1-88EAB63C559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133</a:t>
            </a:fld>
            <a:r>
              <a:rPr spc="-45"/>
              <a:t> </a:t>
            </a:r>
            <a:r>
              <a:rPr spc="-5"/>
              <a:t>-</a:t>
            </a:r>
            <a:endParaRPr spc="-5" dirty="0"/>
          </a:p>
        </p:txBody>
      </p:sp>
    </p:spTree>
    <p:extLst>
      <p:ext uri="{BB962C8B-B14F-4D97-AF65-F5344CB8AC3E}">
        <p14:creationId xmlns:p14="http://schemas.microsoft.com/office/powerpoint/2010/main" val="49032163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41F29C-01C7-4371-A352-A9CA4D9BA6C1}"/>
              </a:ext>
            </a:extLst>
          </p:cNvPr>
          <p:cNvSpPr>
            <a:spLocks noGrp="1"/>
          </p:cNvSpPr>
          <p:nvPr>
            <p:ph type="title"/>
          </p:nvPr>
        </p:nvSpPr>
        <p:spPr>
          <a:xfrm>
            <a:off x="316983" y="-16805"/>
            <a:ext cx="11540249" cy="492443"/>
          </a:xfrm>
        </p:spPr>
        <p:txBody>
          <a:bodyPr/>
          <a:lstStyle/>
          <a:p>
            <a:r>
              <a:rPr kumimoji="1" lang="ja-JP" altLang="en-US" dirty="0"/>
              <a:t>厚生労働省</a:t>
            </a:r>
          </a:p>
        </p:txBody>
      </p:sp>
      <p:sp>
        <p:nvSpPr>
          <p:cNvPr id="3" name="テキスト プレースホルダー 2">
            <a:extLst>
              <a:ext uri="{FF2B5EF4-FFF2-40B4-BE49-F238E27FC236}">
                <a16:creationId xmlns:a16="http://schemas.microsoft.com/office/drawing/2014/main" id="{2ED88D8E-CD9B-4671-965A-743FB49DA3ED}"/>
              </a:ext>
            </a:extLst>
          </p:cNvPr>
          <p:cNvSpPr>
            <a:spLocks noGrp="1"/>
          </p:cNvSpPr>
          <p:nvPr>
            <p:ph type="body" idx="1"/>
          </p:nvPr>
        </p:nvSpPr>
        <p:spPr>
          <a:xfrm>
            <a:off x="316983" y="557909"/>
            <a:ext cx="11540249" cy="738664"/>
          </a:xfrm>
        </p:spPr>
        <p:txBody>
          <a:bodyPr/>
          <a:lstStyle/>
          <a:p>
            <a:r>
              <a:rPr kumimoji="1" lang="zh-TW" altLang="en-US" dirty="0"/>
              <a:t>厚生労働白書</a:t>
            </a:r>
            <a:r>
              <a:rPr kumimoji="1" lang="ja-JP" altLang="en-US" dirty="0"/>
              <a:t>　</a:t>
            </a:r>
            <a:r>
              <a:rPr kumimoji="1" lang="en-US" altLang="ja-JP" dirty="0"/>
              <a:t>https://www.mhlw.go.jp/toukei_hakusho/hakusho/</a:t>
            </a:r>
          </a:p>
          <a:p>
            <a:r>
              <a:rPr kumimoji="1" lang="zh-TW" altLang="en-US" dirty="0"/>
              <a:t>労働経済白書</a:t>
            </a:r>
            <a:endParaRPr kumimoji="1" lang="ja-JP" altLang="en-US" dirty="0"/>
          </a:p>
        </p:txBody>
      </p:sp>
      <p:sp>
        <p:nvSpPr>
          <p:cNvPr id="4" name="日付プレースホルダー 3">
            <a:extLst>
              <a:ext uri="{FF2B5EF4-FFF2-40B4-BE49-F238E27FC236}">
                <a16:creationId xmlns:a16="http://schemas.microsoft.com/office/drawing/2014/main" id="{2A3DE8EA-CA7B-4FEF-999E-C4C811BDD261}"/>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F334CE7E-F5B0-404A-B7C8-4375B8BCDD0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134</a:t>
            </a:fld>
            <a:r>
              <a:rPr spc="-45"/>
              <a:t> </a:t>
            </a:r>
            <a:r>
              <a:rPr spc="-5"/>
              <a:t>-</a:t>
            </a:r>
            <a:endParaRPr spc="-5" dirty="0"/>
          </a:p>
        </p:txBody>
      </p:sp>
    </p:spTree>
    <p:extLst>
      <p:ext uri="{BB962C8B-B14F-4D97-AF65-F5344CB8AC3E}">
        <p14:creationId xmlns:p14="http://schemas.microsoft.com/office/powerpoint/2010/main" val="32202352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DFC48-A797-46FE-BD7E-75565260AA31}"/>
              </a:ext>
            </a:extLst>
          </p:cNvPr>
          <p:cNvSpPr>
            <a:spLocks noGrp="1"/>
          </p:cNvSpPr>
          <p:nvPr>
            <p:ph type="title"/>
          </p:nvPr>
        </p:nvSpPr>
        <p:spPr>
          <a:xfrm>
            <a:off x="316983" y="-16805"/>
            <a:ext cx="11540249" cy="492443"/>
          </a:xfrm>
        </p:spPr>
        <p:txBody>
          <a:bodyPr/>
          <a:lstStyle/>
          <a:p>
            <a:r>
              <a:rPr kumimoji="1" lang="ja-JP" altLang="en-US" dirty="0"/>
              <a:t>国土交通省</a:t>
            </a:r>
          </a:p>
        </p:txBody>
      </p:sp>
      <p:sp>
        <p:nvSpPr>
          <p:cNvPr id="3" name="テキスト プレースホルダー 2">
            <a:extLst>
              <a:ext uri="{FF2B5EF4-FFF2-40B4-BE49-F238E27FC236}">
                <a16:creationId xmlns:a16="http://schemas.microsoft.com/office/drawing/2014/main" id="{E2AAC887-2E93-4301-826D-31C9923D581B}"/>
              </a:ext>
            </a:extLst>
          </p:cNvPr>
          <p:cNvSpPr>
            <a:spLocks noGrp="1"/>
          </p:cNvSpPr>
          <p:nvPr>
            <p:ph type="body" idx="1"/>
          </p:nvPr>
        </p:nvSpPr>
        <p:spPr>
          <a:xfrm>
            <a:off x="316983" y="557909"/>
            <a:ext cx="11540249" cy="738664"/>
          </a:xfrm>
        </p:spPr>
        <p:txBody>
          <a:bodyPr/>
          <a:lstStyle/>
          <a:p>
            <a:r>
              <a:rPr kumimoji="1" lang="ja-JP" altLang="en-US" dirty="0"/>
              <a:t>観光白書　　</a:t>
            </a:r>
            <a:r>
              <a:rPr kumimoji="1" lang="en-US" altLang="ja-JP" dirty="0"/>
              <a:t>https://www.mlit.go.jp/statistics/file000008.html</a:t>
            </a:r>
          </a:p>
          <a:p>
            <a:endParaRPr kumimoji="1" lang="ja-JP" altLang="en-US" dirty="0"/>
          </a:p>
        </p:txBody>
      </p:sp>
      <p:sp>
        <p:nvSpPr>
          <p:cNvPr id="4" name="日付プレースホルダー 3">
            <a:extLst>
              <a:ext uri="{FF2B5EF4-FFF2-40B4-BE49-F238E27FC236}">
                <a16:creationId xmlns:a16="http://schemas.microsoft.com/office/drawing/2014/main" id="{9282ABE9-C2E7-46FB-A314-8D3D0517B022}"/>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E36B904E-A6D8-4ED9-9493-E5F392EF6C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135</a:t>
            </a:fld>
            <a:r>
              <a:rPr spc="-45"/>
              <a:t> </a:t>
            </a:r>
            <a:r>
              <a:rPr spc="-5"/>
              <a:t>-</a:t>
            </a:r>
            <a:endParaRPr spc="-5" dirty="0"/>
          </a:p>
        </p:txBody>
      </p:sp>
    </p:spTree>
    <p:extLst>
      <p:ext uri="{BB962C8B-B14F-4D97-AF65-F5344CB8AC3E}">
        <p14:creationId xmlns:p14="http://schemas.microsoft.com/office/powerpoint/2010/main" val="37526509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既存システム</a:t>
            </a:r>
          </a:p>
        </p:txBody>
      </p:sp>
      <p:sp>
        <p:nvSpPr>
          <p:cNvPr id="3" name="テキスト プレースホルダー 2">
            <a:extLst>
              <a:ext uri="{FF2B5EF4-FFF2-40B4-BE49-F238E27FC236}">
                <a16:creationId xmlns:a16="http://schemas.microsoft.com/office/drawing/2014/main" id="{D17C88B4-584C-46FA-A5BB-DD3DEDF7DA49}"/>
              </a:ext>
            </a:extLst>
          </p:cNvPr>
          <p:cNvSpPr>
            <a:spLocks noGrp="1"/>
          </p:cNvSpPr>
          <p:nvPr>
            <p:ph type="body" idx="1"/>
          </p:nvPr>
        </p:nvSpPr>
        <p:spPr>
          <a:xfrm>
            <a:off x="316983" y="557909"/>
            <a:ext cx="11540249" cy="1107996"/>
          </a:xfrm>
        </p:spPr>
        <p:txBody>
          <a:bodyPr/>
          <a:lstStyle/>
          <a:p>
            <a:r>
              <a:rPr kumimoji="1" lang="ja-JP" altLang="en-US" dirty="0"/>
              <a:t>、住民基本台帳ネットワークシステム</a:t>
            </a:r>
            <a:endParaRPr kumimoji="1" lang="en-US" altLang="ja-JP" dirty="0"/>
          </a:p>
          <a:p>
            <a:r>
              <a:rPr kumimoji="1" lang="ja-JP" altLang="en-US" dirty="0"/>
              <a:t>、</a:t>
            </a:r>
            <a:r>
              <a:rPr kumimoji="1" lang="en-US" altLang="ja-JP" dirty="0"/>
              <a:t>G </a:t>
            </a:r>
            <a:r>
              <a:rPr kumimoji="1" lang="ja-JP" altLang="en-US" dirty="0"/>
              <a:t>ビズ</a:t>
            </a:r>
            <a:r>
              <a:rPr kumimoji="1" lang="en-US" altLang="ja-JP" dirty="0"/>
              <a:t>ID</a:t>
            </a:r>
          </a:p>
          <a:p>
            <a:r>
              <a:rPr kumimoji="1" lang="ja-JP" altLang="en-US" dirty="0"/>
              <a:t>登記情報システム</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136</a:t>
            </a:fld>
            <a:r>
              <a:rPr spc="-45"/>
              <a:t> </a:t>
            </a:r>
            <a:r>
              <a:rPr spc="-5"/>
              <a:t>-</a:t>
            </a:r>
            <a:endParaRPr spc="-5" dirty="0"/>
          </a:p>
        </p:txBody>
      </p:sp>
    </p:spTree>
    <p:extLst>
      <p:ext uri="{BB962C8B-B14F-4D97-AF65-F5344CB8AC3E}">
        <p14:creationId xmlns:p14="http://schemas.microsoft.com/office/powerpoint/2010/main" val="26542040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参考文献：組織管理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137</a:t>
            </a:fld>
            <a:r>
              <a:rPr spc="-45"/>
              <a:t> </a:t>
            </a:r>
            <a:r>
              <a:rPr spc="-5"/>
              <a:t>-</a:t>
            </a:r>
            <a:endParaRPr spc="-5" dirty="0"/>
          </a:p>
        </p:txBody>
      </p:sp>
      <p:graphicFrame>
        <p:nvGraphicFramePr>
          <p:cNvPr id="7" name="表 7">
            <a:extLst>
              <a:ext uri="{FF2B5EF4-FFF2-40B4-BE49-F238E27FC236}">
                <a16:creationId xmlns:a16="http://schemas.microsoft.com/office/drawing/2014/main" id="{5F076E37-AF74-5623-BB4E-7D7C1E6EF70F}"/>
              </a:ext>
            </a:extLst>
          </p:cNvPr>
          <p:cNvGraphicFramePr>
            <a:graphicFrameLocks noGrp="1"/>
          </p:cNvGraphicFramePr>
          <p:nvPr/>
        </p:nvGraphicFramePr>
        <p:xfrm>
          <a:off x="315152" y="492443"/>
          <a:ext cx="11515350" cy="4165360"/>
        </p:xfrm>
        <a:graphic>
          <a:graphicData uri="http://schemas.openxmlformats.org/drawingml/2006/table">
            <a:tbl>
              <a:tblPr firstRow="1" bandRow="1">
                <a:tableStyleId>{5C22544A-7EE6-4342-B048-85BDC9FD1C3A}</a:tableStyleId>
              </a:tblPr>
              <a:tblGrid>
                <a:gridCol w="7281675">
                  <a:extLst>
                    <a:ext uri="{9D8B030D-6E8A-4147-A177-3AD203B41FA5}">
                      <a16:colId xmlns:a16="http://schemas.microsoft.com/office/drawing/2014/main" val="3009719232"/>
                    </a:ext>
                  </a:extLst>
                </a:gridCol>
                <a:gridCol w="4233675">
                  <a:extLst>
                    <a:ext uri="{9D8B030D-6E8A-4147-A177-3AD203B41FA5}">
                      <a16:colId xmlns:a16="http://schemas.microsoft.com/office/drawing/2014/main" val="2065136250"/>
                    </a:ext>
                  </a:extLst>
                </a:gridCol>
              </a:tblGrid>
              <a:tr h="416536">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354985658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社会学</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276060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心理学</a:t>
                      </a:r>
                      <a:endParaRPr lang="zh-CN" altLang="en-US"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3713206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会計学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733203025"/>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金融学</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324444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稲盛和夫の実践　アメーバ経営</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664979722"/>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23922673"/>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目標管理フレームワークＯＫＲ基本と実践がよくわかる本</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45065859"/>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人材育成・人事の教科書</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931984080"/>
                  </a:ext>
                </a:extLst>
              </a:tr>
              <a:tr h="416536">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828998370"/>
                  </a:ext>
                </a:extLst>
              </a:tr>
            </a:tbl>
          </a:graphicData>
        </a:graphic>
      </p:graphicFrame>
    </p:spTree>
    <p:extLst>
      <p:ext uri="{BB962C8B-B14F-4D97-AF65-F5344CB8AC3E}">
        <p14:creationId xmlns:p14="http://schemas.microsoft.com/office/powerpoint/2010/main" val="10233048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参考文献：行政管理</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138</a:t>
            </a:fld>
            <a:r>
              <a:rPr spc="-45"/>
              <a:t> </a:t>
            </a:r>
            <a:r>
              <a:rPr spc="-5"/>
              <a:t>-</a:t>
            </a:r>
            <a:endParaRPr spc="-5" dirty="0"/>
          </a:p>
        </p:txBody>
      </p:sp>
      <p:graphicFrame>
        <p:nvGraphicFramePr>
          <p:cNvPr id="6" name="表 6">
            <a:extLst>
              <a:ext uri="{FF2B5EF4-FFF2-40B4-BE49-F238E27FC236}">
                <a16:creationId xmlns:a16="http://schemas.microsoft.com/office/drawing/2014/main" id="{F46F9FCD-EE33-08DE-5599-FEB62E1DD7F4}"/>
              </a:ext>
            </a:extLst>
          </p:cNvPr>
          <p:cNvGraphicFramePr>
            <a:graphicFrameLocks noGrp="1"/>
          </p:cNvGraphicFramePr>
          <p:nvPr/>
        </p:nvGraphicFramePr>
        <p:xfrm>
          <a:off x="334768" y="475638"/>
          <a:ext cx="11522464" cy="2595880"/>
        </p:xfrm>
        <a:graphic>
          <a:graphicData uri="http://schemas.openxmlformats.org/drawingml/2006/table">
            <a:tbl>
              <a:tblPr firstRow="1" bandRow="1">
                <a:tableStyleId>{5C22544A-7EE6-4342-B048-85BDC9FD1C3A}</a:tableStyleId>
              </a:tblPr>
              <a:tblGrid>
                <a:gridCol w="5761232">
                  <a:extLst>
                    <a:ext uri="{9D8B030D-6E8A-4147-A177-3AD203B41FA5}">
                      <a16:colId xmlns:a16="http://schemas.microsoft.com/office/drawing/2014/main" val="2092609558"/>
                    </a:ext>
                  </a:extLst>
                </a:gridCol>
                <a:gridCol w="5761232">
                  <a:extLst>
                    <a:ext uri="{9D8B030D-6E8A-4147-A177-3AD203B41FA5}">
                      <a16:colId xmlns:a16="http://schemas.microsoft.com/office/drawing/2014/main" val="3239361574"/>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2212849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自治体クラウド</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3692370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こうすれば　うまくいく　行政のデジタル化</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30287111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行政機構図　令和</a:t>
                      </a:r>
                      <a:r>
                        <a:rPr lang="en-US" altLang="zh-TW" dirty="0">
                          <a:latin typeface="MS Mincho" panose="02020609040205080304" pitchFamily="49" charset="-128"/>
                          <a:ea typeface="MS Mincho" panose="02020609040205080304" pitchFamily="49" charset="-128"/>
                        </a:rPr>
                        <a:t>3</a:t>
                      </a:r>
                      <a:r>
                        <a:rPr lang="zh-TW" altLang="en-US" dirty="0">
                          <a:latin typeface="MS Mincho" panose="02020609040205080304" pitchFamily="49" charset="-128"/>
                          <a:ea typeface="MS Mincho" panose="02020609040205080304" pitchFamily="49" charset="-128"/>
                        </a:rPr>
                        <a:t>年度版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7687501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行政不服審査法の実務と書式</a:t>
                      </a:r>
                      <a:r>
                        <a:rPr lang="en-US" altLang="ja-JP" dirty="0">
                          <a:latin typeface="MS Mincho" panose="02020609040205080304" pitchFamily="49" charset="-128"/>
                          <a:ea typeface="MS Mincho" panose="02020609040205080304" pitchFamily="49" charset="-128"/>
                        </a:rPr>
                        <a:t>[</a:t>
                      </a:r>
                      <a:r>
                        <a:rPr lang="ja-JP" altLang="en-US" dirty="0">
                          <a:latin typeface="MS Mincho" panose="02020609040205080304" pitchFamily="49" charset="-128"/>
                          <a:ea typeface="MS Mincho" panose="02020609040205080304" pitchFamily="49" charset="-128"/>
                        </a:rPr>
                        <a:t>第２版</a:t>
                      </a:r>
                      <a:r>
                        <a:rPr lang="en-US" altLang="ja-JP" dirty="0">
                          <a:latin typeface="MS Mincho" panose="02020609040205080304" pitchFamily="49" charset="-128"/>
                          <a:ea typeface="MS Mincho" panose="02020609040205080304" pitchFamily="49" charset="-128"/>
                        </a:rPr>
                        <a:t>]</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426470924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460412895"/>
                  </a:ext>
                </a:extLst>
              </a:tr>
              <a:tr h="370840">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26908480"/>
                  </a:ext>
                </a:extLst>
              </a:tr>
            </a:tbl>
          </a:graphicData>
        </a:graphic>
      </p:graphicFrame>
    </p:spTree>
    <p:extLst>
      <p:ext uri="{BB962C8B-B14F-4D97-AF65-F5344CB8AC3E}">
        <p14:creationId xmlns:p14="http://schemas.microsoft.com/office/powerpoint/2010/main" val="16613373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912FE96-90F7-4B89-BCDA-8766722B1DB4}"/>
              </a:ext>
            </a:extLst>
          </p:cNvPr>
          <p:cNvSpPr>
            <a:spLocks noGrp="1"/>
          </p:cNvSpPr>
          <p:nvPr>
            <p:ph type="title"/>
          </p:nvPr>
        </p:nvSpPr>
        <p:spPr/>
        <p:txBody>
          <a:bodyPr/>
          <a:lstStyle/>
          <a:p>
            <a:r>
              <a:rPr lang="ja-JP" altLang="en-US" dirty="0"/>
              <a:t>参考文献：司法</a:t>
            </a:r>
          </a:p>
        </p:txBody>
      </p:sp>
      <p:sp>
        <p:nvSpPr>
          <p:cNvPr id="4" name="日付プレースホルダー 3">
            <a:extLst>
              <a:ext uri="{FF2B5EF4-FFF2-40B4-BE49-F238E27FC236}">
                <a16:creationId xmlns:a16="http://schemas.microsoft.com/office/drawing/2014/main" id="{C1CAFBF9-85ED-4228-9764-9884127D9340}"/>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D2A5074B-0C1C-4C1E-BC51-679BFF34F2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139</a:t>
            </a:fld>
            <a:r>
              <a:rPr spc="-45"/>
              <a:t> </a:t>
            </a:r>
            <a:r>
              <a:rPr spc="-5"/>
              <a:t>-</a:t>
            </a:r>
            <a:endParaRPr spc="-5" dirty="0"/>
          </a:p>
        </p:txBody>
      </p:sp>
      <p:graphicFrame>
        <p:nvGraphicFramePr>
          <p:cNvPr id="2" name="表 2">
            <a:extLst>
              <a:ext uri="{FF2B5EF4-FFF2-40B4-BE49-F238E27FC236}">
                <a16:creationId xmlns:a16="http://schemas.microsoft.com/office/drawing/2014/main" id="{F174B5AD-2763-0B7E-A8ED-527C9828B24B}"/>
              </a:ext>
            </a:extLst>
          </p:cNvPr>
          <p:cNvGraphicFramePr>
            <a:graphicFrameLocks noGrp="1"/>
          </p:cNvGraphicFramePr>
          <p:nvPr/>
        </p:nvGraphicFramePr>
        <p:xfrm>
          <a:off x="316983" y="475638"/>
          <a:ext cx="11558034" cy="2225040"/>
        </p:xfrm>
        <a:graphic>
          <a:graphicData uri="http://schemas.openxmlformats.org/drawingml/2006/table">
            <a:tbl>
              <a:tblPr firstRow="1" bandRow="1">
                <a:tableStyleId>{5C22544A-7EE6-4342-B048-85BDC9FD1C3A}</a:tableStyleId>
              </a:tblPr>
              <a:tblGrid>
                <a:gridCol w="5779017">
                  <a:extLst>
                    <a:ext uri="{9D8B030D-6E8A-4147-A177-3AD203B41FA5}">
                      <a16:colId xmlns:a16="http://schemas.microsoft.com/office/drawing/2014/main" val="2819469556"/>
                    </a:ext>
                  </a:extLst>
                </a:gridCol>
                <a:gridCol w="5779017">
                  <a:extLst>
                    <a:ext uri="{9D8B030D-6E8A-4147-A177-3AD203B41FA5}">
                      <a16:colId xmlns:a16="http://schemas.microsoft.com/office/drawing/2014/main" val="2254924188"/>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10086173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dirty="0">
                          <a:latin typeface="MS Mincho" panose="02020609040205080304" pitchFamily="49" charset="-128"/>
                          <a:ea typeface="MS Mincho" panose="02020609040205080304" pitchFamily="49" charset="-128"/>
                        </a:rPr>
                        <a:t>外国人法律相談</a:t>
                      </a:r>
                      <a:r>
                        <a:rPr lang="en-US" altLang="zh-TW" dirty="0">
                          <a:latin typeface="MS Mincho" panose="02020609040205080304" pitchFamily="49" charset="-128"/>
                          <a:ea typeface="MS Mincho" panose="02020609040205080304" pitchFamily="49" charset="-128"/>
                        </a:rPr>
                        <a:t>Q</a:t>
                      </a:r>
                      <a:r>
                        <a:rPr lang="zh-TW" altLang="en-US" dirty="0">
                          <a:latin typeface="MS Mincho" panose="02020609040205080304" pitchFamily="49" charset="-128"/>
                          <a:ea typeface="MS Mincho" panose="02020609040205080304" pitchFamily="49" charset="-128"/>
                        </a:rPr>
                        <a:t>＆</a:t>
                      </a:r>
                      <a:r>
                        <a:rPr lang="en-US" altLang="zh-TW" dirty="0">
                          <a:latin typeface="MS Mincho" panose="02020609040205080304" pitchFamily="49" charset="-128"/>
                          <a:ea typeface="MS Mincho" panose="02020609040205080304" pitchFamily="49" charset="-128"/>
                        </a:rPr>
                        <a:t>A</a:t>
                      </a:r>
                      <a:r>
                        <a:rPr lang="zh-TW" altLang="en-US" dirty="0">
                          <a:latin typeface="MS Mincho" panose="02020609040205080304" pitchFamily="49" charset="-128"/>
                          <a:ea typeface="MS Mincho" panose="02020609040205080304" pitchFamily="49" charset="-128"/>
                        </a:rPr>
                        <a:t>第四次改訂版</a:t>
                      </a:r>
                      <a:endParaRPr lang="en-US" altLang="zh-TW"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96466030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人権保障と行政救済法</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496446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裁判例の要点からつかむ「権利濫用」の主張立証</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632249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13369704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5682127"/>
                  </a:ext>
                </a:extLst>
              </a:tr>
            </a:tbl>
          </a:graphicData>
        </a:graphic>
      </p:graphicFrame>
    </p:spTree>
    <p:extLst>
      <p:ext uri="{BB962C8B-B14F-4D97-AF65-F5344CB8AC3E}">
        <p14:creationId xmlns:p14="http://schemas.microsoft.com/office/powerpoint/2010/main" val="28799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転職エージェントの詐欺とブラック企業</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sp>
        <p:nvSpPr>
          <p:cNvPr id="6" name="对话气泡: 圆角矩形 5">
            <a:extLst>
              <a:ext uri="{FF2B5EF4-FFF2-40B4-BE49-F238E27FC236}">
                <a16:creationId xmlns:a16="http://schemas.microsoft.com/office/drawing/2014/main" id="{72679369-A4BE-F9B0-51B9-6EA0F578C96F}"/>
              </a:ext>
            </a:extLst>
          </p:cNvPr>
          <p:cNvSpPr/>
          <p:nvPr/>
        </p:nvSpPr>
        <p:spPr>
          <a:xfrm>
            <a:off x="2157413" y="842963"/>
            <a:ext cx="2814637" cy="742950"/>
          </a:xfrm>
          <a:prstGeom prst="wedgeRoundRectCallout">
            <a:avLst>
              <a:gd name="adj1" fmla="val -70579"/>
              <a:gd name="adj2" fmla="val -355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証拠整理中</a:t>
            </a:r>
            <a:endParaRPr lang="zh-CN" altLang="en-US" dirty="0"/>
          </a:p>
        </p:txBody>
      </p:sp>
    </p:spTree>
    <p:extLst>
      <p:ext uri="{BB962C8B-B14F-4D97-AF65-F5344CB8AC3E}">
        <p14:creationId xmlns:p14="http://schemas.microsoft.com/office/powerpoint/2010/main" val="34559711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E2EE12-8581-4AC8-BA4E-F80B665ABEC2}"/>
              </a:ext>
            </a:extLst>
          </p:cNvPr>
          <p:cNvSpPr>
            <a:spLocks noGrp="1"/>
          </p:cNvSpPr>
          <p:nvPr>
            <p:ph type="title"/>
          </p:nvPr>
        </p:nvSpPr>
        <p:spPr/>
        <p:txBody>
          <a:bodyPr/>
          <a:lstStyle/>
          <a:p>
            <a:r>
              <a:rPr lang="ja-JP" altLang="en-US" dirty="0"/>
              <a:t>参考文献：</a:t>
            </a:r>
            <a:r>
              <a:rPr kumimoji="1" lang="ja-JP" altLang="en-US" dirty="0"/>
              <a:t>経済</a:t>
            </a:r>
          </a:p>
        </p:txBody>
      </p:sp>
      <p:sp>
        <p:nvSpPr>
          <p:cNvPr id="4" name="日付プレースホルダー 3">
            <a:extLst>
              <a:ext uri="{FF2B5EF4-FFF2-40B4-BE49-F238E27FC236}">
                <a16:creationId xmlns:a16="http://schemas.microsoft.com/office/drawing/2014/main" id="{BFAA25AB-3510-4F93-B0E5-261C7A69A4E9}"/>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65A367A-9BB2-464E-98A5-8F4F544FD9B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140</a:t>
            </a:fld>
            <a:r>
              <a:rPr spc="-45"/>
              <a:t> </a:t>
            </a:r>
            <a:r>
              <a:rPr spc="-5"/>
              <a:t>-</a:t>
            </a:r>
            <a:endParaRPr spc="-5" dirty="0"/>
          </a:p>
        </p:txBody>
      </p:sp>
      <p:graphicFrame>
        <p:nvGraphicFramePr>
          <p:cNvPr id="6" name="表 6">
            <a:extLst>
              <a:ext uri="{FF2B5EF4-FFF2-40B4-BE49-F238E27FC236}">
                <a16:creationId xmlns:a16="http://schemas.microsoft.com/office/drawing/2014/main" id="{E9999F24-6F26-19CC-EC73-7BEBE9A5CF0D}"/>
              </a:ext>
            </a:extLst>
          </p:cNvPr>
          <p:cNvGraphicFramePr>
            <a:graphicFrameLocks noGrp="1"/>
          </p:cNvGraphicFramePr>
          <p:nvPr/>
        </p:nvGraphicFramePr>
        <p:xfrm>
          <a:off x="316982" y="563880"/>
          <a:ext cx="11561592" cy="2595880"/>
        </p:xfrm>
        <a:graphic>
          <a:graphicData uri="http://schemas.openxmlformats.org/drawingml/2006/table">
            <a:tbl>
              <a:tblPr firstRow="1" bandRow="1">
                <a:tableStyleId>{5C22544A-7EE6-4342-B048-85BDC9FD1C3A}</a:tableStyleId>
              </a:tblPr>
              <a:tblGrid>
                <a:gridCol w="7622332">
                  <a:extLst>
                    <a:ext uri="{9D8B030D-6E8A-4147-A177-3AD203B41FA5}">
                      <a16:colId xmlns:a16="http://schemas.microsoft.com/office/drawing/2014/main" val="69243817"/>
                    </a:ext>
                  </a:extLst>
                </a:gridCol>
                <a:gridCol w="3939260">
                  <a:extLst>
                    <a:ext uri="{9D8B030D-6E8A-4147-A177-3AD203B41FA5}">
                      <a16:colId xmlns:a16="http://schemas.microsoft.com/office/drawing/2014/main" val="2109282343"/>
                    </a:ext>
                  </a:extLst>
                </a:gridCol>
              </a:tblGrid>
              <a:tr h="370840">
                <a:tc>
                  <a:txBody>
                    <a:bodyPr/>
                    <a:lstStyle/>
                    <a:p>
                      <a:pPr algn="ctr"/>
                      <a:r>
                        <a:rPr kumimoji="1" lang="ja-JP" altLang="en-US" dirty="0"/>
                        <a:t>書名</a:t>
                      </a:r>
                    </a:p>
                  </a:txBody>
                  <a:tcPr/>
                </a:tc>
                <a:tc>
                  <a:txBody>
                    <a:bodyPr/>
                    <a:lstStyle/>
                    <a:p>
                      <a:pPr algn="ctr"/>
                      <a:r>
                        <a:rPr kumimoji="1" lang="ja-JP" altLang="en-US" dirty="0"/>
                        <a:t>ポイント</a:t>
                      </a:r>
                    </a:p>
                  </a:txBody>
                  <a:tcPr/>
                </a:tc>
                <a:extLst>
                  <a:ext uri="{0D108BD9-81ED-4DB2-BD59-A6C34878D82A}">
                    <a16:rowId xmlns:a16="http://schemas.microsoft.com/office/drawing/2014/main" val="221743295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dirty="0"/>
                        <a:t>Q&amp;A</a:t>
                      </a:r>
                      <a:r>
                        <a:rPr kumimoji="1" lang="ja-JP" altLang="en-US" dirty="0"/>
                        <a:t>日本経済のニュースがわかる</a:t>
                      </a:r>
                      <a:r>
                        <a:rPr kumimoji="1" lang="en-US" altLang="ja-JP" dirty="0"/>
                        <a:t>!  2022</a:t>
                      </a:r>
                      <a:r>
                        <a:rPr kumimoji="1" lang="ja-JP" altLang="en-US" dirty="0"/>
                        <a:t>年版</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6139865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日本経済の長期停滞 </a:t>
                      </a:r>
                    </a:p>
                  </a:txBody>
                  <a:tcPr/>
                </a:tc>
                <a:tc>
                  <a:txBody>
                    <a:bodyPr/>
                    <a:lstStyle/>
                    <a:p>
                      <a:endParaRPr kumimoji="1" lang="ja-JP" altLang="en-US"/>
                    </a:p>
                  </a:txBody>
                  <a:tcPr/>
                </a:tc>
                <a:extLst>
                  <a:ext uri="{0D108BD9-81ED-4DB2-BD59-A6C34878D82A}">
                    <a16:rowId xmlns:a16="http://schemas.microsoft.com/office/drawing/2014/main" val="352147414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9482463"/>
                  </a:ext>
                </a:extLst>
              </a:tr>
              <a:tr h="370840">
                <a:tc>
                  <a:txBody>
                    <a:bodyPr/>
                    <a:lstStyle/>
                    <a:p>
                      <a:r>
                        <a:rPr kumimoji="1" lang="ja-JP" altLang="en-US" dirty="0"/>
                        <a:t>ナラティブ経済学</a:t>
                      </a:r>
                    </a:p>
                  </a:txBody>
                  <a:tcPr/>
                </a:tc>
                <a:tc>
                  <a:txBody>
                    <a:bodyPr/>
                    <a:lstStyle/>
                    <a:p>
                      <a:r>
                        <a:rPr kumimoji="1" lang="ja-JP" altLang="en-US"/>
                        <a:t>経済予測</a:t>
                      </a:r>
                    </a:p>
                  </a:txBody>
                  <a:tcPr/>
                </a:tc>
                <a:extLst>
                  <a:ext uri="{0D108BD9-81ED-4DB2-BD59-A6C34878D82A}">
                    <a16:rowId xmlns:a16="http://schemas.microsoft.com/office/drawing/2014/main" val="203626503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97642808"/>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934167290"/>
                  </a:ext>
                </a:extLst>
              </a:tr>
            </a:tbl>
          </a:graphicData>
        </a:graphic>
      </p:graphicFrame>
    </p:spTree>
    <p:extLst>
      <p:ext uri="{BB962C8B-B14F-4D97-AF65-F5344CB8AC3E}">
        <p14:creationId xmlns:p14="http://schemas.microsoft.com/office/powerpoint/2010/main" val="11386688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DEFC1F-132A-45E0-B343-C63C85706949}"/>
              </a:ext>
            </a:extLst>
          </p:cNvPr>
          <p:cNvSpPr>
            <a:spLocks noGrp="1"/>
          </p:cNvSpPr>
          <p:nvPr>
            <p:ph type="title"/>
          </p:nvPr>
        </p:nvSpPr>
        <p:spPr/>
        <p:txBody>
          <a:bodyPr/>
          <a:lstStyle/>
          <a:p>
            <a:r>
              <a:rPr lang="ja-JP" altLang="en-US" dirty="0"/>
              <a:t>参考文献：</a:t>
            </a:r>
            <a:r>
              <a:rPr kumimoji="1" lang="ja-JP" altLang="en-US" dirty="0"/>
              <a:t>教育学・教育技術</a:t>
            </a:r>
          </a:p>
        </p:txBody>
      </p:sp>
      <p:sp>
        <p:nvSpPr>
          <p:cNvPr id="4" name="日付プレースホルダー 3">
            <a:extLst>
              <a:ext uri="{FF2B5EF4-FFF2-40B4-BE49-F238E27FC236}">
                <a16:creationId xmlns:a16="http://schemas.microsoft.com/office/drawing/2014/main" id="{4EF4D6B2-8C79-4F96-9826-6FC535CC30E7}"/>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A10EC36A-8B24-414F-8C6B-8065899D9C6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141</a:t>
            </a:fld>
            <a:r>
              <a:rPr spc="-45"/>
              <a:t> </a:t>
            </a:r>
            <a:r>
              <a:rPr spc="-5"/>
              <a:t>-</a:t>
            </a:r>
            <a:endParaRPr spc="-5" dirty="0"/>
          </a:p>
        </p:txBody>
      </p:sp>
      <p:graphicFrame>
        <p:nvGraphicFramePr>
          <p:cNvPr id="6" name="表 6">
            <a:extLst>
              <a:ext uri="{FF2B5EF4-FFF2-40B4-BE49-F238E27FC236}">
                <a16:creationId xmlns:a16="http://schemas.microsoft.com/office/drawing/2014/main" id="{2D50E529-E0FE-9659-C53A-4115A0CCA8C1}"/>
              </a:ext>
            </a:extLst>
          </p:cNvPr>
          <p:cNvGraphicFramePr>
            <a:graphicFrameLocks noGrp="1"/>
          </p:cNvGraphicFramePr>
          <p:nvPr/>
        </p:nvGraphicFramePr>
        <p:xfrm>
          <a:off x="338324" y="606137"/>
          <a:ext cx="11518908" cy="2225040"/>
        </p:xfrm>
        <a:graphic>
          <a:graphicData uri="http://schemas.openxmlformats.org/drawingml/2006/table">
            <a:tbl>
              <a:tblPr firstRow="1" bandRow="1">
                <a:tableStyleId>{5C22544A-7EE6-4342-B048-85BDC9FD1C3A}</a:tableStyleId>
              </a:tblPr>
              <a:tblGrid>
                <a:gridCol w="5759454">
                  <a:extLst>
                    <a:ext uri="{9D8B030D-6E8A-4147-A177-3AD203B41FA5}">
                      <a16:colId xmlns:a16="http://schemas.microsoft.com/office/drawing/2014/main" val="3507586811"/>
                    </a:ext>
                  </a:extLst>
                </a:gridCol>
                <a:gridCol w="5759454">
                  <a:extLst>
                    <a:ext uri="{9D8B030D-6E8A-4147-A177-3AD203B41FA5}">
                      <a16:colId xmlns:a16="http://schemas.microsoft.com/office/drawing/2014/main" val="390542483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856003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第四次産業革命と教育の未来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109934561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アクティブラーニング</a:t>
                      </a:r>
                      <a:r>
                        <a:rPr kumimoji="1" lang="en-US" altLang="ja-JP" dirty="0"/>
                        <a:t>KP</a:t>
                      </a:r>
                      <a:r>
                        <a:rPr kumimoji="1" lang="ja-JP" altLang="en-US" dirty="0"/>
                        <a:t>法実践</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287174522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考えを深めるための教育原理　</a:t>
                      </a:r>
                    </a:p>
                  </a:txBody>
                  <a:tcPr/>
                </a:tc>
                <a:tc>
                  <a:txBody>
                    <a:bodyPr/>
                    <a:lstStyle/>
                    <a:p>
                      <a:endParaRPr kumimoji="1" lang="ja-JP" altLang="en-US"/>
                    </a:p>
                  </a:txBody>
                  <a:tcPr/>
                </a:tc>
                <a:extLst>
                  <a:ext uri="{0D108BD9-81ED-4DB2-BD59-A6C34878D82A}">
                    <a16:rowId xmlns:a16="http://schemas.microsoft.com/office/drawing/2014/main" val="1126150759"/>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708158227"/>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684458809"/>
                  </a:ext>
                </a:extLst>
              </a:tr>
            </a:tbl>
          </a:graphicData>
        </a:graphic>
      </p:graphicFrame>
    </p:spTree>
    <p:extLst>
      <p:ext uri="{BB962C8B-B14F-4D97-AF65-F5344CB8AC3E}">
        <p14:creationId xmlns:p14="http://schemas.microsoft.com/office/powerpoint/2010/main" val="2719845636"/>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2022/6/16</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extLst>
              <p:ext uri="{D42A27DB-BD31-4B8C-83A1-F6EECF244321}">
                <p14:modId xmlns:p14="http://schemas.microsoft.com/office/powerpoint/2010/main" val="2031569344"/>
              </p:ext>
            </p:extLst>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extLst>
                  <p:ext uri="{D42A27DB-BD31-4B8C-83A1-F6EECF244321}">
                    <p14:modId xmlns:p14="http://schemas.microsoft.com/office/powerpoint/2010/main" val="1271898038"/>
                  </p:ext>
                </p:extLst>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833452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8AFFC-1EF6-46CC-8DFA-330064460579}"/>
              </a:ext>
            </a:extLst>
          </p:cNvPr>
          <p:cNvSpPr>
            <a:spLocks noGrp="1"/>
          </p:cNvSpPr>
          <p:nvPr>
            <p:ph type="title"/>
          </p:nvPr>
        </p:nvSpPr>
        <p:spPr/>
        <p:txBody>
          <a:bodyPr/>
          <a:lstStyle/>
          <a:p>
            <a:r>
              <a:rPr lang="ja-JP" altLang="en-US" dirty="0"/>
              <a:t>参考文献：</a:t>
            </a:r>
            <a:r>
              <a:rPr kumimoji="1" lang="ja-JP" altLang="en-US" dirty="0"/>
              <a:t>医療・介護</a:t>
            </a:r>
          </a:p>
        </p:txBody>
      </p:sp>
      <p:sp>
        <p:nvSpPr>
          <p:cNvPr id="4" name="日付プレースホルダー 3">
            <a:extLst>
              <a:ext uri="{FF2B5EF4-FFF2-40B4-BE49-F238E27FC236}">
                <a16:creationId xmlns:a16="http://schemas.microsoft.com/office/drawing/2014/main" id="{C652650B-FC84-4E92-96A2-7232DEC2247C}"/>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12ECBF3-1014-4976-9B27-804A2EB066E8}"/>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142</a:t>
            </a:fld>
            <a:r>
              <a:rPr spc="-45"/>
              <a:t> </a:t>
            </a:r>
            <a:r>
              <a:rPr spc="-5"/>
              <a:t>-</a:t>
            </a:r>
            <a:endParaRPr spc="-5" dirty="0"/>
          </a:p>
        </p:txBody>
      </p:sp>
      <p:graphicFrame>
        <p:nvGraphicFramePr>
          <p:cNvPr id="6" name="表 6">
            <a:extLst>
              <a:ext uri="{FF2B5EF4-FFF2-40B4-BE49-F238E27FC236}">
                <a16:creationId xmlns:a16="http://schemas.microsoft.com/office/drawing/2014/main" id="{0B8084C9-695D-F026-A1D4-B42D99CD2945}"/>
              </a:ext>
            </a:extLst>
          </p:cNvPr>
          <p:cNvGraphicFramePr>
            <a:graphicFrameLocks noGrp="1"/>
          </p:cNvGraphicFramePr>
          <p:nvPr/>
        </p:nvGraphicFramePr>
        <p:xfrm>
          <a:off x="315152" y="567372"/>
          <a:ext cx="11541124" cy="2225040"/>
        </p:xfrm>
        <a:graphic>
          <a:graphicData uri="http://schemas.openxmlformats.org/drawingml/2006/table">
            <a:tbl>
              <a:tblPr firstRow="1" bandRow="1">
                <a:tableStyleId>{5C22544A-7EE6-4342-B048-85BDC9FD1C3A}</a:tableStyleId>
              </a:tblPr>
              <a:tblGrid>
                <a:gridCol w="5770562">
                  <a:extLst>
                    <a:ext uri="{9D8B030D-6E8A-4147-A177-3AD203B41FA5}">
                      <a16:colId xmlns:a16="http://schemas.microsoft.com/office/drawing/2014/main" val="528602391"/>
                    </a:ext>
                  </a:extLst>
                </a:gridCol>
                <a:gridCol w="5770562">
                  <a:extLst>
                    <a:ext uri="{9D8B030D-6E8A-4147-A177-3AD203B41FA5}">
                      <a16:colId xmlns:a16="http://schemas.microsoft.com/office/drawing/2014/main" val="297823308"/>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235803887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病院</a:t>
                      </a:r>
                      <a:r>
                        <a:rPr kumimoji="1" lang="en-US" altLang="ja-JP" dirty="0"/>
                        <a:t>DX</a:t>
                      </a:r>
                      <a:r>
                        <a:rPr kumimoji="1" lang="ja-JP" altLang="en-US" dirty="0"/>
                        <a:t>　業界標準の指南書</a:t>
                      </a:r>
                    </a:p>
                  </a:txBody>
                  <a:tcPr/>
                </a:tc>
                <a:tc>
                  <a:txBody>
                    <a:bodyPr/>
                    <a:lstStyle/>
                    <a:p>
                      <a:endParaRPr kumimoji="1" lang="ja-JP" altLang="en-US"/>
                    </a:p>
                  </a:txBody>
                  <a:tcPr/>
                </a:tc>
                <a:extLst>
                  <a:ext uri="{0D108BD9-81ED-4DB2-BD59-A6C34878D82A}">
                    <a16:rowId xmlns:a16="http://schemas.microsoft.com/office/drawing/2014/main" val="424111917"/>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21855101"/>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91896128"/>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651076159"/>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938928278"/>
                  </a:ext>
                </a:extLst>
              </a:tr>
            </a:tbl>
          </a:graphicData>
        </a:graphic>
      </p:graphicFrame>
    </p:spTree>
    <p:extLst>
      <p:ext uri="{BB962C8B-B14F-4D97-AF65-F5344CB8AC3E}">
        <p14:creationId xmlns:p14="http://schemas.microsoft.com/office/powerpoint/2010/main" val="22746195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観光</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143</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25040"/>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観光ビジネス未来白書</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TW" altLang="en-US" dirty="0"/>
                        <a:t>観光情報学入門</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9346038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CC070-51AA-44DB-961A-3B9513A7A3F7}"/>
              </a:ext>
            </a:extLst>
          </p:cNvPr>
          <p:cNvSpPr>
            <a:spLocks noGrp="1"/>
          </p:cNvSpPr>
          <p:nvPr>
            <p:ph type="title"/>
          </p:nvPr>
        </p:nvSpPr>
        <p:spPr/>
        <p:txBody>
          <a:bodyPr/>
          <a:lstStyle/>
          <a:p>
            <a:r>
              <a:rPr lang="ja-JP" altLang="en-US" dirty="0"/>
              <a:t>参考文献：</a:t>
            </a:r>
            <a:r>
              <a:rPr kumimoji="1" lang="ja-JP" altLang="en-US" dirty="0"/>
              <a:t>先端技術</a:t>
            </a:r>
          </a:p>
        </p:txBody>
      </p:sp>
      <p:sp>
        <p:nvSpPr>
          <p:cNvPr id="4" name="日付プレースホルダー 3">
            <a:extLst>
              <a:ext uri="{FF2B5EF4-FFF2-40B4-BE49-F238E27FC236}">
                <a16:creationId xmlns:a16="http://schemas.microsoft.com/office/drawing/2014/main" id="{682C4E38-1852-4F7B-B58E-4C357FEF2FA1}"/>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ABFD5EF-6EF5-4096-AC30-6E6CADFB511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144</a:t>
            </a:fld>
            <a:r>
              <a:rPr spc="-45"/>
              <a:t> </a:t>
            </a:r>
            <a:r>
              <a:rPr spc="-5"/>
              <a:t>-</a:t>
            </a:r>
            <a:endParaRPr spc="-5" dirty="0"/>
          </a:p>
        </p:txBody>
      </p:sp>
      <p:graphicFrame>
        <p:nvGraphicFramePr>
          <p:cNvPr id="6" name="表 6">
            <a:extLst>
              <a:ext uri="{FF2B5EF4-FFF2-40B4-BE49-F238E27FC236}">
                <a16:creationId xmlns:a16="http://schemas.microsoft.com/office/drawing/2014/main" id="{EE57B208-BDF5-861D-2DFE-510CCEE6F53C}"/>
              </a:ext>
            </a:extLst>
          </p:cNvPr>
          <p:cNvGraphicFramePr>
            <a:graphicFrameLocks noGrp="1"/>
          </p:cNvGraphicFramePr>
          <p:nvPr/>
        </p:nvGraphicFramePr>
        <p:xfrm>
          <a:off x="330114" y="492443"/>
          <a:ext cx="11513990" cy="2231163"/>
        </p:xfrm>
        <a:graphic>
          <a:graphicData uri="http://schemas.openxmlformats.org/drawingml/2006/table">
            <a:tbl>
              <a:tblPr firstRow="1" bandRow="1">
                <a:tableStyleId>{5C22544A-7EE6-4342-B048-85BDC9FD1C3A}</a:tableStyleId>
              </a:tblPr>
              <a:tblGrid>
                <a:gridCol w="5756995">
                  <a:extLst>
                    <a:ext uri="{9D8B030D-6E8A-4147-A177-3AD203B41FA5}">
                      <a16:colId xmlns:a16="http://schemas.microsoft.com/office/drawing/2014/main" val="1211564463"/>
                    </a:ext>
                  </a:extLst>
                </a:gridCol>
                <a:gridCol w="5756995">
                  <a:extLst>
                    <a:ext uri="{9D8B030D-6E8A-4147-A177-3AD203B41FA5}">
                      <a16:colId xmlns:a16="http://schemas.microsoft.com/office/drawing/2014/main" val="1990317122"/>
                    </a:ext>
                  </a:extLst>
                </a:gridCol>
              </a:tblGrid>
              <a:tr h="370840">
                <a:tc>
                  <a:txBody>
                    <a:bodyPr/>
                    <a:lstStyle/>
                    <a:p>
                      <a:r>
                        <a:rPr kumimoji="1" lang="ja-JP" altLang="en-US" dirty="0"/>
                        <a:t>書名</a:t>
                      </a:r>
                    </a:p>
                  </a:txBody>
                  <a:tcPr/>
                </a:tc>
                <a:tc>
                  <a:txBody>
                    <a:bodyPr/>
                    <a:lstStyle/>
                    <a:p>
                      <a:endParaRPr kumimoji="1" lang="ja-JP" altLang="en-US"/>
                    </a:p>
                  </a:txBody>
                  <a:tcPr/>
                </a:tc>
                <a:extLst>
                  <a:ext uri="{0D108BD9-81ED-4DB2-BD59-A6C34878D82A}">
                    <a16:rowId xmlns:a16="http://schemas.microsoft.com/office/drawing/2014/main" val="17158613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世界最先端８社の大戦略</a:t>
                      </a:r>
                      <a:endParaRPr kumimoji="1" lang="en-US" altLang="ja-JP" dirty="0"/>
                    </a:p>
                  </a:txBody>
                  <a:tcPr/>
                </a:tc>
                <a:tc>
                  <a:txBody>
                    <a:bodyPr/>
                    <a:lstStyle/>
                    <a:p>
                      <a:endParaRPr kumimoji="1" lang="ja-JP" altLang="en-US"/>
                    </a:p>
                  </a:txBody>
                  <a:tcPr/>
                </a:tc>
                <a:extLst>
                  <a:ext uri="{0D108BD9-81ED-4DB2-BD59-A6C34878D82A}">
                    <a16:rowId xmlns:a16="http://schemas.microsoft.com/office/drawing/2014/main" val="3933032597"/>
                  </a:ext>
                </a:extLst>
              </a:tr>
              <a:tr h="376963">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058301688"/>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147666106"/>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54729623"/>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557856196"/>
                  </a:ext>
                </a:extLst>
              </a:tr>
            </a:tbl>
          </a:graphicData>
        </a:graphic>
      </p:graphicFrame>
    </p:spTree>
    <p:extLst>
      <p:ext uri="{BB962C8B-B14F-4D97-AF65-F5344CB8AC3E}">
        <p14:creationId xmlns:p14="http://schemas.microsoft.com/office/powerpoint/2010/main" val="34897861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参考文献：クラウド</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145</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グローバル化・デジタル革命のインパクト</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r>
                        <a:rPr kumimoji="1" lang="ja-JP" altLang="en-US" dirty="0"/>
                        <a:t>クラウド時代のネットワーク入門</a:t>
                      </a:r>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p:spTree>
    <p:extLst>
      <p:ext uri="{BB962C8B-B14F-4D97-AF65-F5344CB8AC3E}">
        <p14:creationId xmlns:p14="http://schemas.microsoft.com/office/powerpoint/2010/main" val="204528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AD49D-8DB6-C8C7-7F13-2A53630EC587}"/>
              </a:ext>
            </a:extLst>
          </p:cNvPr>
          <p:cNvSpPr>
            <a:spLocks noGrp="1"/>
          </p:cNvSpPr>
          <p:nvPr>
            <p:ph type="title"/>
          </p:nvPr>
        </p:nvSpPr>
        <p:spPr/>
        <p:txBody>
          <a:bodyPr/>
          <a:lstStyle/>
          <a:p>
            <a:r>
              <a:rPr kumimoji="1" lang="ja-JP" altLang="en-US" dirty="0"/>
              <a:t>参考文献：セキュリティ</a:t>
            </a:r>
          </a:p>
        </p:txBody>
      </p:sp>
      <p:sp>
        <p:nvSpPr>
          <p:cNvPr id="3" name="日付プレースホルダー 2">
            <a:extLst>
              <a:ext uri="{FF2B5EF4-FFF2-40B4-BE49-F238E27FC236}">
                <a16:creationId xmlns:a16="http://schemas.microsoft.com/office/drawing/2014/main" id="{DAD53401-BAC6-C560-B131-53208D0AD223}"/>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324BA9A2-C539-00B6-BD97-0A842E1ADDD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146</a:t>
            </a:fld>
            <a:r>
              <a:rPr spc="-45"/>
              <a:t> </a:t>
            </a:r>
            <a:r>
              <a:rPr spc="-5"/>
              <a:t>-</a:t>
            </a:r>
            <a:endParaRPr spc="-5" dirty="0"/>
          </a:p>
        </p:txBody>
      </p:sp>
      <p:graphicFrame>
        <p:nvGraphicFramePr>
          <p:cNvPr id="5" name="表 5">
            <a:extLst>
              <a:ext uri="{FF2B5EF4-FFF2-40B4-BE49-F238E27FC236}">
                <a16:creationId xmlns:a16="http://schemas.microsoft.com/office/drawing/2014/main" id="{F6EE2CC9-A27C-C3DB-9022-94B3AA9CB16E}"/>
              </a:ext>
            </a:extLst>
          </p:cNvPr>
          <p:cNvGraphicFramePr>
            <a:graphicFrameLocks noGrp="1"/>
          </p:cNvGraphicFramePr>
          <p:nvPr/>
        </p:nvGraphicFramePr>
        <p:xfrm>
          <a:off x="331747" y="608557"/>
          <a:ext cx="11528506" cy="2595880"/>
        </p:xfrm>
        <a:graphic>
          <a:graphicData uri="http://schemas.openxmlformats.org/drawingml/2006/table">
            <a:tbl>
              <a:tblPr firstRow="1" bandRow="1">
                <a:tableStyleId>{5C22544A-7EE6-4342-B048-85BDC9FD1C3A}</a:tableStyleId>
              </a:tblPr>
              <a:tblGrid>
                <a:gridCol w="7580620">
                  <a:extLst>
                    <a:ext uri="{9D8B030D-6E8A-4147-A177-3AD203B41FA5}">
                      <a16:colId xmlns:a16="http://schemas.microsoft.com/office/drawing/2014/main" val="2643228004"/>
                    </a:ext>
                  </a:extLst>
                </a:gridCol>
                <a:gridCol w="3947886">
                  <a:extLst>
                    <a:ext uri="{9D8B030D-6E8A-4147-A177-3AD203B41FA5}">
                      <a16:colId xmlns:a16="http://schemas.microsoft.com/office/drawing/2014/main" val="2478751190"/>
                    </a:ext>
                  </a:extLst>
                </a:gridCol>
              </a:tblGrid>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6832368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図解入門　よくわかる最新情報セキュリティの技術と対策</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1603163985"/>
                  </a:ext>
                </a:extLst>
              </a:tr>
              <a:tr h="370840">
                <a:tc>
                  <a:txBody>
                    <a:bodyPr/>
                    <a:lstStyle/>
                    <a:p>
                      <a:r>
                        <a:rPr kumimoji="1" lang="ja-JP" altLang="en-US" dirty="0"/>
                        <a:t>クラウドネイティブセキュリティ入門</a:t>
                      </a:r>
                    </a:p>
                  </a:txBody>
                  <a:tcPr/>
                </a:tc>
                <a:tc>
                  <a:txBody>
                    <a:bodyPr/>
                    <a:lstStyle/>
                    <a:p>
                      <a:endParaRPr kumimoji="1" lang="ja-JP" altLang="en-US"/>
                    </a:p>
                  </a:txBody>
                  <a:tcPr/>
                </a:tc>
                <a:extLst>
                  <a:ext uri="{0D108BD9-81ED-4DB2-BD59-A6C34878D82A}">
                    <a16:rowId xmlns:a16="http://schemas.microsoft.com/office/drawing/2014/main" val="58309167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209144990"/>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100527545"/>
                  </a:ext>
                </a:extLst>
              </a:tr>
              <a:tr h="370840">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99483881"/>
                  </a:ext>
                </a:extLst>
              </a:tr>
              <a:tr h="370840">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1082851"/>
                  </a:ext>
                </a:extLst>
              </a:tr>
            </a:tbl>
          </a:graphicData>
        </a:graphic>
      </p:graphicFrame>
      <mc:AlternateContent xmlns:mc="http://schemas.openxmlformats.org/markup-compatibility/2006" xmlns:pslz="http://schemas.microsoft.com/office/powerpoint/2016/slidezoom">
        <mc:Choice Requires="pslz">
          <p:graphicFrame>
            <p:nvGraphicFramePr>
              <p:cNvPr id="7" name="スライド ズーム 6">
                <a:extLst>
                  <a:ext uri="{FF2B5EF4-FFF2-40B4-BE49-F238E27FC236}">
                    <a16:creationId xmlns:a16="http://schemas.microsoft.com/office/drawing/2014/main" id="{3AAE2A39-FF51-D4DE-BCB3-07F7CB7A5243}"/>
                  </a:ext>
                </a:extLst>
              </p:cNvPr>
              <p:cNvGraphicFramePr>
                <a:graphicFrameLocks noChangeAspect="1"/>
              </p:cNvGraphicFramePr>
              <p:nvPr/>
            </p:nvGraphicFramePr>
            <p:xfrm>
              <a:off x="-3120571" y="5638276"/>
              <a:ext cx="3048000" cy="1714500"/>
            </p:xfrm>
            <a:graphic>
              <a:graphicData uri="http://schemas.microsoft.com/office/powerpoint/2016/slidezoom">
                <pslz:sldZm>
                  <pslz:sldZmObj sldId="775" cId="283345210">
                    <pslz:zmPr id="{47BD59D2-791F-453A-B688-FE7DFCBD5A3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7" name="スライド ズーム 6">
                <a:hlinkClick r:id="rId3" action="ppaction://hlinksldjump"/>
                <a:extLst>
                  <a:ext uri="{FF2B5EF4-FFF2-40B4-BE49-F238E27FC236}">
                    <a16:creationId xmlns:a16="http://schemas.microsoft.com/office/drawing/2014/main" id="{3AAE2A39-FF51-D4DE-BCB3-07F7CB7A5243}"/>
                  </a:ext>
                </a:extLst>
              </p:cNvPr>
              <p:cNvPicPr>
                <a:picLocks noGrp="1" noRot="1" noChangeAspect="1" noMove="1" noResize="1" noEditPoints="1" noAdjustHandles="1" noChangeArrowheads="1" noChangeShapeType="1"/>
              </p:cNvPicPr>
              <p:nvPr/>
            </p:nvPicPr>
            <p:blipFill>
              <a:blip r:embed="rId4"/>
              <a:stretch>
                <a:fillRect/>
              </a:stretch>
            </p:blipFill>
            <p:spPr>
              <a:xfrm>
                <a:off x="-3120571" y="5638276"/>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5906174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15995-C26B-4862-A977-E55C7D8AE300}"/>
              </a:ext>
            </a:extLst>
          </p:cNvPr>
          <p:cNvSpPr>
            <a:spLocks noGrp="1"/>
          </p:cNvSpPr>
          <p:nvPr>
            <p:ph type="title"/>
          </p:nvPr>
        </p:nvSpPr>
        <p:spPr/>
        <p:txBody>
          <a:bodyPr/>
          <a:lstStyle/>
          <a:p>
            <a:r>
              <a:rPr lang="ja-JP" altLang="en-US" dirty="0"/>
              <a:t>参考文献：プロダクトマネジメント</a:t>
            </a:r>
            <a:endParaRPr lang="zh-CN" altLang="en-US" dirty="0"/>
          </a:p>
        </p:txBody>
      </p:sp>
      <p:sp>
        <p:nvSpPr>
          <p:cNvPr id="4" name="日付プレースホルダー 3">
            <a:extLst>
              <a:ext uri="{FF2B5EF4-FFF2-40B4-BE49-F238E27FC236}">
                <a16:creationId xmlns:a16="http://schemas.microsoft.com/office/drawing/2014/main" id="{FA0B6B20-46CC-4F87-8C76-92B534840EB4}"/>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8085F15-2DF9-4041-982D-00CAA99EFCC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147</a:t>
            </a:fld>
            <a:r>
              <a:rPr spc="-45"/>
              <a:t> </a:t>
            </a:r>
            <a:r>
              <a:rPr spc="-5"/>
              <a:t>-</a:t>
            </a:r>
            <a:endParaRPr spc="-5" dirty="0"/>
          </a:p>
        </p:txBody>
      </p:sp>
      <p:graphicFrame>
        <p:nvGraphicFramePr>
          <p:cNvPr id="6" name="表 6">
            <a:extLst>
              <a:ext uri="{FF2B5EF4-FFF2-40B4-BE49-F238E27FC236}">
                <a16:creationId xmlns:a16="http://schemas.microsoft.com/office/drawing/2014/main" id="{4FC7C99F-2973-4617-FBBF-19DD86585990}"/>
              </a:ext>
            </a:extLst>
          </p:cNvPr>
          <p:cNvGraphicFramePr>
            <a:graphicFrameLocks noGrp="1"/>
          </p:cNvGraphicFramePr>
          <p:nvPr/>
        </p:nvGraphicFramePr>
        <p:xfrm>
          <a:off x="356968" y="577239"/>
          <a:ext cx="11515350" cy="5562600"/>
        </p:xfrm>
        <a:graphic>
          <a:graphicData uri="http://schemas.openxmlformats.org/drawingml/2006/table">
            <a:tbl>
              <a:tblPr firstRow="1" bandRow="1">
                <a:tableStyleId>{5C22544A-7EE6-4342-B048-85BDC9FD1C3A}</a:tableStyleId>
              </a:tblPr>
              <a:tblGrid>
                <a:gridCol w="7412304">
                  <a:extLst>
                    <a:ext uri="{9D8B030D-6E8A-4147-A177-3AD203B41FA5}">
                      <a16:colId xmlns:a16="http://schemas.microsoft.com/office/drawing/2014/main" val="2643208957"/>
                    </a:ext>
                  </a:extLst>
                </a:gridCol>
                <a:gridCol w="4103046">
                  <a:extLst>
                    <a:ext uri="{9D8B030D-6E8A-4147-A177-3AD203B41FA5}">
                      <a16:colId xmlns:a16="http://schemas.microsoft.com/office/drawing/2014/main" val="1628065244"/>
                    </a:ext>
                  </a:extLst>
                </a:gridCol>
              </a:tblGrid>
              <a:tr h="370840">
                <a:tc>
                  <a:txBody>
                    <a:bodyPr/>
                    <a:lstStyle/>
                    <a:p>
                      <a:r>
                        <a:rPr kumimoji="1" lang="ja-JP" altLang="en-US"/>
                        <a:t>書名</a:t>
                      </a:r>
                    </a:p>
                  </a:txBody>
                  <a:tcPr/>
                </a:tc>
                <a:tc>
                  <a:txBody>
                    <a:bodyPr/>
                    <a:lstStyle/>
                    <a:p>
                      <a:endParaRPr kumimoji="1" lang="ja-JP" altLang="en-US"/>
                    </a:p>
                  </a:txBody>
                  <a:tcPr/>
                </a:tc>
                <a:extLst>
                  <a:ext uri="{0D108BD9-81ED-4DB2-BD59-A6C34878D82A}">
                    <a16:rowId xmlns:a16="http://schemas.microsoft.com/office/drawing/2014/main" val="267929789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ユーザーエクスペリエンスの想定</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4206848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ビジネスデザインのための行動経済学ノート</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3712758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IT</a:t>
                      </a:r>
                      <a:r>
                        <a:rPr lang="ja-JP" altLang="en-US" dirty="0">
                          <a:latin typeface="MS Mincho" panose="02020609040205080304" pitchFamily="49" charset="-128"/>
                          <a:ea typeface="MS Mincho" panose="02020609040205080304" pitchFamily="49" charset="-128"/>
                        </a:rPr>
                        <a:t>投資の評価手法と効果がこれ１冊でしっかりわかる教科書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2079632063"/>
                  </a:ext>
                </a:extLst>
              </a:tr>
              <a:tr h="370840">
                <a:tc>
                  <a:txBody>
                    <a:bodyPr/>
                    <a:lstStyle/>
                    <a:p>
                      <a:r>
                        <a:rPr lang="ja-JP" altLang="en-US" dirty="0">
                          <a:latin typeface="MS Mincho" panose="02020609040205080304" pitchFamily="49" charset="-128"/>
                          <a:ea typeface="MS Mincho" panose="02020609040205080304" pitchFamily="49" charset="-128"/>
                        </a:rPr>
                        <a:t>インフラエンジニア知識と実務がこれ１冊でしっかりわかる教科書</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76074887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情報セキュリティ技術と対策がこれ１冊でしっかりわかる教科書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a:p>
                  </a:txBody>
                  <a:tcPr/>
                </a:tc>
                <a:extLst>
                  <a:ext uri="{0D108BD9-81ED-4DB2-BD59-A6C34878D82A}">
                    <a16:rowId xmlns:a16="http://schemas.microsoft.com/office/drawing/2014/main" val="5607817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キャッシュレス決済がこれ１冊でしっかりわかる教科書</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2476292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コールセンターのつくり方</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19180447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図解でわかるコールセンターヘルプデスク</a:t>
                      </a:r>
                      <a:endParaRPr lang="en-US" altLang="ja-JP"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9869371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定位</a:t>
                      </a:r>
                    </a:p>
                  </a:txBody>
                  <a:tcPr/>
                </a:tc>
                <a:tc>
                  <a:txBody>
                    <a:bodyPr/>
                    <a:lstStyle/>
                    <a:p>
                      <a:endParaRPr kumimoji="1" lang="ja-JP" altLang="en-US" dirty="0"/>
                    </a:p>
                  </a:txBody>
                  <a:tcPr/>
                </a:tc>
                <a:extLst>
                  <a:ext uri="{0D108BD9-81ED-4DB2-BD59-A6C34878D82A}">
                    <a16:rowId xmlns:a16="http://schemas.microsoft.com/office/drawing/2014/main" val="900277264"/>
                  </a:ext>
                </a:extLst>
              </a:tr>
              <a:tr h="370840">
                <a:tc>
                  <a:txBody>
                    <a:bodyPr/>
                    <a:lstStyle/>
                    <a:p>
                      <a:r>
                        <a:rPr lang="zh-CN" altLang="en-US" dirty="0">
                          <a:latin typeface="MS Mincho" panose="02020609040205080304" pitchFamily="49" charset="-128"/>
                          <a:ea typeface="MS Mincho" panose="02020609040205080304" pitchFamily="49" charset="-128"/>
                        </a:rPr>
                        <a:t>长尾理论</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6089424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免费</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88251223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众包</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34104661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游戏化思维</a:t>
                      </a:r>
                      <a:endParaRPr lang="en-US" altLang="zh-CN" dirty="0">
                        <a:latin typeface="MS Mincho" panose="02020609040205080304" pitchFamily="49" charset="-128"/>
                        <a:ea typeface="MS Mincho" panose="02020609040205080304" pitchFamily="49" charset="-128"/>
                      </a:endParaRPr>
                    </a:p>
                  </a:txBody>
                  <a:tcPr/>
                </a:tc>
                <a:tc>
                  <a:txBody>
                    <a:bodyPr/>
                    <a:lstStyle/>
                    <a:p>
                      <a:endParaRPr kumimoji="1" lang="ja-JP" altLang="en-US" dirty="0"/>
                    </a:p>
                  </a:txBody>
                  <a:tcPr/>
                </a:tc>
                <a:extLst>
                  <a:ext uri="{0D108BD9-81ED-4DB2-BD59-A6C34878D82A}">
                    <a16:rowId xmlns:a16="http://schemas.microsoft.com/office/drawing/2014/main" val="257689655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dirty="0">
                          <a:latin typeface="MS Mincho" panose="02020609040205080304" pitchFamily="49" charset="-128"/>
                          <a:ea typeface="MS Mincho" panose="02020609040205080304" pitchFamily="49" charset="-128"/>
                        </a:rPr>
                        <a:t>产品游戏化</a:t>
                      </a:r>
                    </a:p>
                  </a:txBody>
                  <a:tcPr/>
                </a:tc>
                <a:tc>
                  <a:txBody>
                    <a:bodyPr/>
                    <a:lstStyle/>
                    <a:p>
                      <a:endParaRPr kumimoji="1" lang="ja-JP" altLang="en-US" dirty="0"/>
                    </a:p>
                  </a:txBody>
                  <a:tcPr/>
                </a:tc>
                <a:extLst>
                  <a:ext uri="{0D108BD9-81ED-4DB2-BD59-A6C34878D82A}">
                    <a16:rowId xmlns:a16="http://schemas.microsoft.com/office/drawing/2014/main" val="2024404359"/>
                  </a:ext>
                </a:extLst>
              </a:tr>
            </a:tbl>
          </a:graphicData>
        </a:graphic>
      </p:graphicFrame>
    </p:spTree>
    <p:extLst>
      <p:ext uri="{BB962C8B-B14F-4D97-AF65-F5344CB8AC3E}">
        <p14:creationId xmlns:p14="http://schemas.microsoft.com/office/powerpoint/2010/main" val="417794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財務</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15</a:t>
            </a:fld>
            <a:r>
              <a:rPr spc="-45"/>
              <a:t> </a:t>
            </a:r>
            <a:r>
              <a:rPr spc="-5"/>
              <a:t>-</a:t>
            </a:r>
            <a:endParaRPr spc="-5" dirty="0"/>
          </a:p>
        </p:txBody>
      </p:sp>
    </p:spTree>
    <p:extLst>
      <p:ext uri="{BB962C8B-B14F-4D97-AF65-F5344CB8AC3E}">
        <p14:creationId xmlns:p14="http://schemas.microsoft.com/office/powerpoint/2010/main" val="351825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4E50E-7182-49B7-A5F1-0A5DE444F265}"/>
              </a:ext>
            </a:extLst>
          </p:cNvPr>
          <p:cNvSpPr>
            <a:spLocks noGrp="1"/>
          </p:cNvSpPr>
          <p:nvPr>
            <p:ph type="title"/>
          </p:nvPr>
        </p:nvSpPr>
        <p:spPr>
          <a:xfrm>
            <a:off x="316983" y="-16805"/>
            <a:ext cx="11540249" cy="492443"/>
          </a:xfrm>
        </p:spPr>
        <p:txBody>
          <a:bodyPr/>
          <a:lstStyle/>
          <a:p>
            <a:r>
              <a:rPr kumimoji="1" lang="ja-JP" altLang="en-US" dirty="0"/>
              <a:t>国債</a:t>
            </a:r>
          </a:p>
        </p:txBody>
      </p:sp>
      <p:sp>
        <p:nvSpPr>
          <p:cNvPr id="3" name="テキスト プレースホルダー 2">
            <a:extLst>
              <a:ext uri="{FF2B5EF4-FFF2-40B4-BE49-F238E27FC236}">
                <a16:creationId xmlns:a16="http://schemas.microsoft.com/office/drawing/2014/main" id="{9CAECE34-5BB3-41B6-B239-B7564D64095E}"/>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B62D535E-DF4E-4D40-BD55-AE4A862F16B7}"/>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F5418737-ED11-4DAF-ACC1-337E7D66F43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16</a:t>
            </a:fld>
            <a:r>
              <a:rPr spc="-45"/>
              <a:t> </a:t>
            </a:r>
            <a:r>
              <a:rPr spc="-5"/>
              <a:t>-</a:t>
            </a:r>
            <a:endParaRPr spc="-5" dirty="0"/>
          </a:p>
        </p:txBody>
      </p:sp>
    </p:spTree>
    <p:extLst>
      <p:ext uri="{BB962C8B-B14F-4D97-AF65-F5344CB8AC3E}">
        <p14:creationId xmlns:p14="http://schemas.microsoft.com/office/powerpoint/2010/main" val="1830482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9E813370-0E38-4359-8C8B-4C63CD9AF3AE}"/>
              </a:ext>
            </a:extLst>
          </p:cNvPr>
          <p:cNvSpPr>
            <a:spLocks noGrp="1"/>
          </p:cNvSpPr>
          <p:nvPr>
            <p:ph type="title"/>
          </p:nvPr>
        </p:nvSpPr>
        <p:spPr>
          <a:xfrm>
            <a:off x="831850" y="3639145"/>
            <a:ext cx="10515600" cy="923330"/>
          </a:xfrm>
        </p:spPr>
        <p:txBody>
          <a:bodyPr/>
          <a:lstStyle/>
          <a:p>
            <a:r>
              <a:rPr lang="ja-JP" altLang="en-US" dirty="0"/>
              <a:t>セキュリティ管理</a:t>
            </a:r>
          </a:p>
        </p:txBody>
      </p:sp>
      <p:sp>
        <p:nvSpPr>
          <p:cNvPr id="7" name="テキスト プレースホルダー 6">
            <a:extLst>
              <a:ext uri="{FF2B5EF4-FFF2-40B4-BE49-F238E27FC236}">
                <a16:creationId xmlns:a16="http://schemas.microsoft.com/office/drawing/2014/main" id="{FCFA47A7-E9DB-4CE9-9726-A40CCFF0BA0C}"/>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A23DE190-0A82-47FC-BA32-04A720FCDAB9}"/>
              </a:ext>
            </a:extLst>
          </p:cNvPr>
          <p:cNvSpPr>
            <a:spLocks noGrp="1"/>
          </p:cNvSpPr>
          <p:nvPr>
            <p:ph type="dt" sz="half" idx="10"/>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3817F761-EA23-4770-B109-0527D90F19A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17</a:t>
            </a:fld>
            <a:r>
              <a:rPr spc="-45"/>
              <a:t> </a:t>
            </a:r>
            <a:r>
              <a:rPr spc="-5"/>
              <a:t>-</a:t>
            </a:r>
            <a:endParaRPr spc="-5" dirty="0"/>
          </a:p>
        </p:txBody>
      </p:sp>
    </p:spTree>
    <p:extLst>
      <p:ext uri="{BB962C8B-B14F-4D97-AF65-F5344CB8AC3E}">
        <p14:creationId xmlns:p14="http://schemas.microsoft.com/office/powerpoint/2010/main" val="3952166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50AFB4-7D79-421E-BDE5-D2953FF163F5}"/>
              </a:ext>
            </a:extLst>
          </p:cNvPr>
          <p:cNvSpPr>
            <a:spLocks noGrp="1"/>
          </p:cNvSpPr>
          <p:nvPr>
            <p:ph type="title"/>
          </p:nvPr>
        </p:nvSpPr>
        <p:spPr>
          <a:xfrm>
            <a:off x="316983" y="-16805"/>
            <a:ext cx="11540249" cy="492443"/>
          </a:xfrm>
        </p:spPr>
        <p:txBody>
          <a:bodyPr/>
          <a:lstStyle/>
          <a:p>
            <a:r>
              <a:rPr kumimoji="1" lang="ja-JP" altLang="en-US" dirty="0"/>
              <a:t>データ管理</a:t>
            </a:r>
          </a:p>
        </p:txBody>
      </p:sp>
      <p:sp>
        <p:nvSpPr>
          <p:cNvPr id="3" name="テキスト プレースホルダー 2">
            <a:extLst>
              <a:ext uri="{FF2B5EF4-FFF2-40B4-BE49-F238E27FC236}">
                <a16:creationId xmlns:a16="http://schemas.microsoft.com/office/drawing/2014/main" id="{95EDF179-3410-4D49-A612-F50E7C05903D}"/>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政府の各部署は　今</a:t>
            </a:r>
            <a:r>
              <a:rPr kumimoji="1" lang="en-US" altLang="zh-CN" dirty="0">
                <a:latin typeface="MS Mincho" panose="02020609040205080304" pitchFamily="49" charset="-128"/>
                <a:ea typeface="MS Mincho" panose="02020609040205080304" pitchFamily="49" charset="-128"/>
              </a:rPr>
              <a:t>Zoom</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Line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Twitter</a:t>
            </a:r>
            <a:r>
              <a:rPr kumimoji="1" lang="ja-JP" altLang="en-US" dirty="0">
                <a:latin typeface="MS Mincho" panose="02020609040205080304" pitchFamily="49" charset="-128"/>
                <a:ea typeface="MS Mincho" panose="02020609040205080304" pitchFamily="49" charset="-128"/>
              </a:rPr>
              <a:t>、</a:t>
            </a:r>
            <a:r>
              <a:rPr kumimoji="1" lang="en-US" altLang="ja-JP" dirty="0" err="1">
                <a:latin typeface="MS Mincho" panose="02020609040205080304" pitchFamily="49" charset="-128"/>
                <a:ea typeface="MS Mincho" panose="02020609040205080304" pitchFamily="49" charset="-128"/>
              </a:rPr>
              <a:t>Youtube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Note</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AWS</a:t>
            </a:r>
            <a:r>
              <a:rPr kumimoji="1" lang="ja-JP" altLang="en-US" dirty="0">
                <a:latin typeface="MS Mincho" panose="02020609040205080304" pitchFamily="49" charset="-128"/>
                <a:ea typeface="MS Mincho" panose="02020609040205080304" pitchFamily="49" charset="-128"/>
              </a:rPr>
              <a:t>、</a:t>
            </a:r>
            <a:r>
              <a:rPr kumimoji="1" lang="en-US" altLang="ja-JP" dirty="0">
                <a:latin typeface="MS Mincho" panose="02020609040205080304" pitchFamily="49" charset="-128"/>
                <a:ea typeface="MS Mincho" panose="02020609040205080304" pitchFamily="49" charset="-128"/>
              </a:rPr>
              <a:t>MS-Azure</a:t>
            </a:r>
            <a:r>
              <a:rPr kumimoji="1" lang="ja-JP" altLang="en-US" dirty="0">
                <a:latin typeface="MS Mincho" panose="02020609040205080304" pitchFamily="49" charset="-128"/>
                <a:ea typeface="MS Mincho" panose="02020609040205080304" pitchFamily="49" charset="-128"/>
              </a:rPr>
              <a:t>など　アメリカ、民間企業のアプリ・サービスで　国民に発信している。</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国の施策情報、国民情報などは　不正流出、収集、利用の可能がある。</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92C5ED24-5CD7-4B44-8432-65421DE4B3F0}"/>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CBDD00B6-C31A-444E-AD9B-AAF2397C431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18</a:t>
            </a:fld>
            <a:r>
              <a:rPr spc="-45"/>
              <a:t> </a:t>
            </a:r>
            <a:r>
              <a:rPr spc="-5"/>
              <a:t>-</a:t>
            </a:r>
            <a:endParaRPr spc="-5" dirty="0"/>
          </a:p>
        </p:txBody>
      </p:sp>
    </p:spTree>
    <p:extLst>
      <p:ext uri="{BB962C8B-B14F-4D97-AF65-F5344CB8AC3E}">
        <p14:creationId xmlns:p14="http://schemas.microsoft.com/office/powerpoint/2010/main" val="322688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0ECF308-DA4F-4095-AAB8-1F7F5954CFF1}"/>
              </a:ext>
            </a:extLst>
          </p:cNvPr>
          <p:cNvSpPr>
            <a:spLocks noGrp="1"/>
          </p:cNvSpPr>
          <p:nvPr>
            <p:ph type="title"/>
          </p:nvPr>
        </p:nvSpPr>
        <p:spPr>
          <a:xfrm>
            <a:off x="831850" y="3639145"/>
            <a:ext cx="10515600" cy="923330"/>
          </a:xfrm>
        </p:spPr>
        <p:txBody>
          <a:bodyPr/>
          <a:lstStyle/>
          <a:p>
            <a:r>
              <a:rPr lang="ja-JP" altLang="en-US" dirty="0"/>
              <a:t>教育・就職</a:t>
            </a:r>
          </a:p>
        </p:txBody>
      </p:sp>
      <p:sp>
        <p:nvSpPr>
          <p:cNvPr id="7" name="テキスト プレースホルダー 6">
            <a:extLst>
              <a:ext uri="{FF2B5EF4-FFF2-40B4-BE49-F238E27FC236}">
                <a16:creationId xmlns:a16="http://schemas.microsoft.com/office/drawing/2014/main" id="{B52F1BC0-4501-41C7-A05C-6E8EA0B98959}"/>
              </a:ext>
            </a:extLst>
          </p:cNvPr>
          <p:cNvSpPr>
            <a:spLocks noGrp="1"/>
          </p:cNvSpPr>
          <p:nvPr>
            <p:ph type="body" idx="1"/>
          </p:nvPr>
        </p:nvSpPr>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a:p>
            <a:endParaRPr lang="ja-JP" altLang="en-US" dirty="0"/>
          </a:p>
        </p:txBody>
      </p:sp>
      <p:sp>
        <p:nvSpPr>
          <p:cNvPr id="4" name="日付プレースホルダー 3">
            <a:extLst>
              <a:ext uri="{FF2B5EF4-FFF2-40B4-BE49-F238E27FC236}">
                <a16:creationId xmlns:a16="http://schemas.microsoft.com/office/drawing/2014/main" id="{7C24E88F-FE58-4158-AFC3-F285653F23D2}"/>
              </a:ext>
            </a:extLst>
          </p:cNvPr>
          <p:cNvSpPr>
            <a:spLocks noGrp="1"/>
          </p:cNvSpPr>
          <p:nvPr>
            <p:ph type="dt" sz="half" idx="10"/>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83983152-3D79-4DE9-84CB-D1C7178F19C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19</a:t>
            </a:fld>
            <a:r>
              <a:rPr spc="-45"/>
              <a:t> </a:t>
            </a:r>
            <a:r>
              <a:rPr spc="-5"/>
              <a:t>-</a:t>
            </a:r>
            <a:endParaRPr spc="-5" dirty="0"/>
          </a:p>
        </p:txBody>
      </p:sp>
    </p:spTree>
    <p:extLst>
      <p:ext uri="{BB962C8B-B14F-4D97-AF65-F5344CB8AC3E}">
        <p14:creationId xmlns:p14="http://schemas.microsoft.com/office/powerpoint/2010/main" val="387691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1240935110"/>
              </p:ext>
            </p:extLst>
          </p:nvPr>
        </p:nvGraphicFramePr>
        <p:xfrm>
          <a:off x="336546" y="557213"/>
          <a:ext cx="11518908" cy="583184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dirty="0">
                          <a:latin typeface="MS Mincho" panose="02020609040205080304" pitchFamily="49" charset="-128"/>
                          <a:ea typeface="MS Mincho" panose="02020609040205080304" pitchFamily="49" charset="-128"/>
                        </a:rPr>
                        <a:t>略称表記</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ja-JP" altLang="en-US" dirty="0">
                          <a:latin typeface="MS Mincho" panose="02020609040205080304" pitchFamily="49" charset="-128"/>
                          <a:ea typeface="MS Mincho" panose="02020609040205080304" pitchFamily="49" charset="-128"/>
                        </a:rPr>
                        <a:t>人事の三つ柱</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サービスシェアセンター（</a:t>
                      </a:r>
                      <a:r>
                        <a:rPr lang="en-US" altLang="ja-JP" dirty="0">
                          <a:latin typeface="MS Mincho" panose="02020609040205080304" pitchFamily="49" charset="-128"/>
                          <a:ea typeface="MS Mincho" panose="02020609040205080304" pitchFamily="49" charset="-128"/>
                        </a:rPr>
                        <a:t>SSC</a:t>
                      </a:r>
                      <a:r>
                        <a:rPr lang="ja-JP" altLang="en-US" dirty="0">
                          <a:latin typeface="MS Mincho" panose="02020609040205080304" pitchFamily="49" charset="-128"/>
                          <a:ea typeface="MS Mincho" panose="02020609040205080304" pitchFamily="49" charset="-128"/>
                        </a:rPr>
                        <a:t>）、ビジネスパートナー（</a:t>
                      </a:r>
                      <a:r>
                        <a:rPr lang="en-US" altLang="ja-JP" dirty="0">
                          <a:latin typeface="MS Mincho" panose="02020609040205080304" pitchFamily="49" charset="-128"/>
                          <a:ea typeface="MS Mincho" panose="02020609040205080304" pitchFamily="49" charset="-128"/>
                        </a:rPr>
                        <a:t>HRBP</a:t>
                      </a:r>
                      <a:r>
                        <a:rPr lang="ja-JP" altLang="en-US" dirty="0">
                          <a:latin typeface="MS Mincho" panose="02020609040205080304" pitchFamily="49" charset="-128"/>
                          <a:ea typeface="MS Mincho" panose="02020609040205080304" pitchFamily="49" charset="-128"/>
                        </a:rPr>
                        <a:t>）、意思決定支援センター（</a:t>
                      </a:r>
                      <a:r>
                        <a:rPr lang="en-US" altLang="ja-JP" dirty="0">
                          <a:latin typeface="MS Mincho" panose="02020609040205080304" pitchFamily="49" charset="-128"/>
                          <a:ea typeface="MS Mincho" panose="02020609040205080304" pitchFamily="49" charset="-128"/>
                        </a:rPr>
                        <a:t>COE</a:t>
                      </a:r>
                      <a:r>
                        <a:rPr lang="ja-JP" altLang="en-US" dirty="0">
                          <a:latin typeface="MS Mincho" panose="02020609040205080304" pitchFamily="49" charset="-128"/>
                          <a:ea typeface="MS Mincho" panose="02020609040205080304" pitchFamily="49" charset="-128"/>
                        </a:rPr>
                        <a:t>）</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r>
                        <a:rPr lang="en-US" altLang="ja-JP" dirty="0">
                          <a:latin typeface="MS Mincho" panose="02020609040205080304" pitchFamily="49" charset="-128"/>
                          <a:ea typeface="MS Mincho" panose="02020609040205080304" pitchFamily="49" charset="-128"/>
                        </a:rPr>
                        <a:t>SSC</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Shared Service Center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532916652"/>
                  </a:ext>
                </a:extLst>
              </a:tr>
              <a:tr h="370840">
                <a:tc>
                  <a:txBody>
                    <a:bodyPr/>
                    <a:lstStyle/>
                    <a:p>
                      <a:r>
                        <a:rPr lang="en-US" altLang="ja-JP" dirty="0">
                          <a:latin typeface="MS Mincho" panose="02020609040205080304" pitchFamily="49" charset="-128"/>
                          <a:ea typeface="MS Mincho" panose="02020609040205080304" pitchFamily="49" charset="-128"/>
                        </a:rPr>
                        <a:t>HRBP</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Human</a:t>
                      </a:r>
                      <a:r>
                        <a:rPr lang="ja-JP" altLang="en-US" dirty="0">
                          <a:latin typeface="MS Mincho" panose="02020609040205080304" pitchFamily="49" charset="-128"/>
                          <a:ea typeface="MS Mincho" panose="02020609040205080304" pitchFamily="49" charset="-128"/>
                        </a:rPr>
                        <a:t> </a:t>
                      </a:r>
                      <a:r>
                        <a:rPr lang="en-US" altLang="ja-JP" dirty="0">
                          <a:latin typeface="MS Mincho" panose="02020609040205080304" pitchFamily="49" charset="-128"/>
                          <a:ea typeface="MS Mincho" panose="02020609040205080304" pitchFamily="49" charset="-128"/>
                        </a:rPr>
                        <a:t>Resource Business Partner</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r>
                        <a:rPr lang="en-US" altLang="zh-CN" dirty="0">
                          <a:latin typeface="MS Mincho" panose="02020609040205080304" pitchFamily="49" charset="-128"/>
                          <a:ea typeface="MS Mincho" panose="02020609040205080304" pitchFamily="49" charset="-128"/>
                        </a:rPr>
                        <a:t>COE</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zh-CN" dirty="0">
                          <a:latin typeface="MS Mincho" panose="02020609040205080304" pitchFamily="49" charset="-128"/>
                          <a:ea typeface="MS Mincho" panose="02020609040205080304" pitchFamily="49" charset="-128"/>
                        </a:rPr>
                        <a:t>Center of Expertise</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r>
                        <a:rPr lang="en-US" altLang="ja-JP" dirty="0">
                          <a:latin typeface="MS Mincho" panose="02020609040205080304" pitchFamily="49" charset="-128"/>
                          <a:ea typeface="MS Mincho" panose="02020609040205080304" pitchFamily="49" charset="-128"/>
                        </a:rPr>
                        <a:t>OS</a:t>
                      </a:r>
                      <a:endParaRPr lang="zh-CN" altLang="en-US" dirty="0">
                        <a:latin typeface="MS Mincho" panose="02020609040205080304" pitchFamily="49" charset="-128"/>
                        <a:ea typeface="MS Mincho" panose="02020609040205080304" pitchFamily="49" charset="-128"/>
                      </a:endParaRPr>
                    </a:p>
                  </a:txBody>
                  <a:tcPr/>
                </a:tc>
                <a:tc>
                  <a:txBody>
                    <a:bodyPr/>
                    <a:lstStyle/>
                    <a:p>
                      <a:r>
                        <a:rPr lang="en-US" altLang="ja-JP" dirty="0">
                          <a:latin typeface="MS Mincho" panose="02020609040205080304" pitchFamily="49" charset="-128"/>
                          <a:ea typeface="MS Mincho" panose="02020609040205080304" pitchFamily="49" charset="-128"/>
                        </a:rPr>
                        <a:t>Out-Sourcing</a:t>
                      </a:r>
                      <a:r>
                        <a:rPr lang="ja-JP" altLang="en-US" dirty="0">
                          <a:latin typeface="MS Mincho" panose="02020609040205080304" pitchFamily="49" charset="-128"/>
                          <a:ea typeface="MS Mincho" panose="02020609040205080304" pitchFamily="49" charset="-128"/>
                        </a:rPr>
                        <a:t>　アウトソーシング</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dirty="0">
                          <a:latin typeface="MS Mincho" panose="02020609040205080304" pitchFamily="49" charset="-128"/>
                          <a:ea typeface="MS Mincho" panose="02020609040205080304" pitchFamily="49" charset="-128"/>
                        </a:rPr>
                        <a:t>SS</a:t>
                      </a:r>
                      <a:endParaRPr lang="zh-CN" altLang="en-US" dirty="0">
                        <a:latin typeface="MS Mincho" panose="02020609040205080304" pitchFamily="49" charset="-128"/>
                        <a:ea typeface="MS Mincho" panose="02020609040205080304" pitchFamily="49" charset="-128"/>
                      </a:endParaRPr>
                    </a:p>
                  </a:txBody>
                  <a:tcPr/>
                </a:tc>
                <a:tc>
                  <a:txBody>
                    <a:bodyPr/>
                    <a:lstStyle/>
                    <a:p>
                      <a:r>
                        <a:rPr lang="ja-JP" altLang="en-US" dirty="0">
                          <a:latin typeface="MS Mincho" panose="02020609040205080304" pitchFamily="49" charset="-128"/>
                          <a:ea typeface="MS Mincho" panose="02020609040205080304" pitchFamily="49" charset="-128"/>
                        </a:rPr>
                        <a:t>ソリューションサービス　</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err="1">
                          <a:latin typeface="MS Mincho" panose="02020609040205080304" pitchFamily="49" charset="-128"/>
                          <a:ea typeface="MS Mincho" panose="02020609040205080304" pitchFamily="49" charset="-128"/>
                        </a:rPr>
                        <a:t>iLab</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自社研究・新規</a:t>
                      </a:r>
                      <a:r>
                        <a:rPr lang="ja-JP" altLang="en-US">
                          <a:latin typeface="MS Mincho" panose="02020609040205080304" pitchFamily="49" charset="-128"/>
                          <a:ea typeface="MS Mincho" panose="02020609040205080304" pitchFamily="49" charset="-128"/>
                        </a:rPr>
                        <a:t>事業創出チーム</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Client Manager</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MA</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管理会計</a:t>
                      </a:r>
                    </a:p>
                  </a:txBody>
                  <a:tcPr/>
                </a:tc>
                <a:extLst>
                  <a:ext uri="{0D108BD9-81ED-4DB2-BD59-A6C34878D82A}">
                    <a16:rowId xmlns:a16="http://schemas.microsoft.com/office/drawing/2014/main" val="416732020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latin typeface="MS Mincho" panose="02020609040205080304" pitchFamily="49" charset="-128"/>
                          <a:ea typeface="MS Mincho" panose="02020609040205080304" pitchFamily="49" charset="-128"/>
                        </a:rPr>
                        <a:t>SI</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rgbClr val="000000"/>
                          </a:solidFill>
                          <a:latin typeface="MS Mincho" panose="02020609040205080304" pitchFamily="49" charset="-128"/>
                          <a:ea typeface="MS Mincho" panose="02020609040205080304" pitchFamily="49" charset="-128"/>
                        </a:rPr>
                        <a:t>S</a:t>
                      </a:r>
                      <a:r>
                        <a:rPr lang="en-US" altLang="ja-JP" b="0" i="0" dirty="0">
                          <a:solidFill>
                            <a:srgbClr val="000000"/>
                          </a:solidFill>
                          <a:effectLst/>
                          <a:latin typeface="MS Mincho" panose="02020609040205080304" pitchFamily="49" charset="-128"/>
                          <a:ea typeface="MS Mincho" panose="02020609040205080304" pitchFamily="49" charset="-128"/>
                        </a:rPr>
                        <a:t>ystem Integration</a:t>
                      </a:r>
                      <a:r>
                        <a:rPr lang="ja-JP" altLang="en-US" b="0" i="0" dirty="0">
                          <a:solidFill>
                            <a:srgbClr val="000000"/>
                          </a:solidFill>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b="0" i="0" dirty="0" err="1">
                          <a:solidFill>
                            <a:srgbClr val="000000"/>
                          </a:solidFill>
                          <a:effectLst/>
                          <a:latin typeface="MS Mincho" panose="02020609040205080304" pitchFamily="49" charset="-128"/>
                          <a:ea typeface="MS Mincho" panose="02020609040205080304" pitchFamily="49" charset="-128"/>
                        </a:rPr>
                        <a:t>PdM</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800" dirty="0">
                          <a:effectLst/>
                          <a:latin typeface="MS Mincho" panose="02020609040205080304" pitchFamily="49" charset="-128"/>
                          <a:ea typeface="MS Mincho" panose="02020609040205080304" pitchFamily="49" charset="-128"/>
                        </a:rPr>
                        <a:t>P</a:t>
                      </a:r>
                      <a:r>
                        <a:rPr lang="en-US" altLang="zh-CN" sz="1800" dirty="0">
                          <a:effectLst/>
                          <a:latin typeface="MS Mincho" panose="02020609040205080304" pitchFamily="49" charset="-128"/>
                          <a:ea typeface="MS Mincho" panose="02020609040205080304" pitchFamily="49" charset="-128"/>
                        </a:rPr>
                        <a:t>roduct manager</a:t>
                      </a:r>
                      <a:r>
                        <a:rPr lang="ja-JP" altLang="en-US" sz="1800" dirty="0">
                          <a:effectLst/>
                          <a:latin typeface="MS Mincho" panose="02020609040205080304" pitchFamily="49" charset="-128"/>
                          <a:ea typeface="MS Mincho" panose="02020609040205080304" pitchFamily="49" charset="-128"/>
                        </a:rPr>
                        <a:t>　</a:t>
                      </a: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2</a:t>
            </a:fld>
            <a:r>
              <a:rPr lang="ja-JP" altLang="en-US" spc="-45" dirty="0"/>
              <a:t>　</a:t>
            </a:r>
            <a:r>
              <a:rPr spc="-5" dirty="0"/>
              <a:t>-</a:t>
            </a:r>
          </a:p>
        </p:txBody>
      </p:sp>
    </p:spTree>
    <p:extLst>
      <p:ext uri="{BB962C8B-B14F-4D97-AF65-F5344CB8AC3E}">
        <p14:creationId xmlns:p14="http://schemas.microsoft.com/office/powerpoint/2010/main" val="119409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FD17E32-FF6E-44E8-97B3-DD57248E1637}"/>
              </a:ext>
            </a:extLst>
          </p:cNvPr>
          <p:cNvSpPr>
            <a:spLocks noGrp="1"/>
          </p:cNvSpPr>
          <p:nvPr>
            <p:ph type="title"/>
          </p:nvPr>
        </p:nvSpPr>
        <p:spPr>
          <a:xfrm>
            <a:off x="316983" y="-16805"/>
            <a:ext cx="11540249" cy="492443"/>
          </a:xfrm>
        </p:spPr>
        <p:txBody>
          <a:bodyPr/>
          <a:lstStyle/>
          <a:p>
            <a:r>
              <a:rPr lang="ja-JP" altLang="en-US" dirty="0"/>
              <a:t>大学進学率</a:t>
            </a:r>
          </a:p>
        </p:txBody>
      </p:sp>
      <p:sp>
        <p:nvSpPr>
          <p:cNvPr id="7" name="テキスト プレースホルダー 6">
            <a:extLst>
              <a:ext uri="{FF2B5EF4-FFF2-40B4-BE49-F238E27FC236}">
                <a16:creationId xmlns:a16="http://schemas.microsoft.com/office/drawing/2014/main" id="{DD8D89E2-B12B-4BA9-891D-E839450C33F6}"/>
              </a:ext>
            </a:extLst>
          </p:cNvPr>
          <p:cNvSpPr>
            <a:spLocks noGrp="1"/>
          </p:cNvSpPr>
          <p:nvPr>
            <p:ph type="body" idx="1"/>
          </p:nvPr>
        </p:nvSpPr>
        <p:spPr>
          <a:xfrm>
            <a:off x="316983" y="557909"/>
            <a:ext cx="11540249" cy="258532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日本の大学進学率は　今　５４％だけである。</a:t>
            </a:r>
            <a:endParaRPr kumimoji="1" lang="en-US" altLang="ja-JP" dirty="0"/>
          </a:p>
          <a:p>
            <a:r>
              <a:rPr kumimoji="1" lang="ja-JP" altLang="en-US" dirty="0"/>
              <a:t>先進国より　たいへん低いである。</a:t>
            </a:r>
            <a:endParaRPr kumimoji="1" lang="en-US" altLang="ja-JP" dirty="0"/>
          </a:p>
          <a:p>
            <a:r>
              <a:rPr kumimoji="1" lang="ja-JP" altLang="en-US" dirty="0"/>
              <a:t>世界の第</a:t>
            </a:r>
            <a:r>
              <a:rPr kumimoji="1" lang="en-US" altLang="ja-JP" dirty="0"/>
              <a:t>40</a:t>
            </a:r>
            <a:r>
              <a:rPr kumimoji="1" lang="ja-JP" altLang="en-US" dirty="0"/>
              <a:t>名ぐらいである。</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ja-JP" altLang="en-US" dirty="0"/>
          </a:p>
        </p:txBody>
      </p:sp>
      <p:sp>
        <p:nvSpPr>
          <p:cNvPr id="4" name="日付プレースホルダー 3">
            <a:extLst>
              <a:ext uri="{FF2B5EF4-FFF2-40B4-BE49-F238E27FC236}">
                <a16:creationId xmlns:a16="http://schemas.microsoft.com/office/drawing/2014/main" id="{96199FC4-F4B2-408B-B3B0-D21CCFF8F937}"/>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CFCF834F-011B-4EBA-8109-8847AE33F98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20</a:t>
            </a:fld>
            <a:r>
              <a:rPr spc="-45"/>
              <a:t> </a:t>
            </a:r>
            <a:r>
              <a:rPr spc="-5"/>
              <a:t>-</a:t>
            </a:r>
            <a:endParaRPr spc="-5" dirty="0"/>
          </a:p>
        </p:txBody>
      </p:sp>
      <p:pic>
        <p:nvPicPr>
          <p:cNvPr id="3" name="图片 2">
            <a:extLst>
              <a:ext uri="{FF2B5EF4-FFF2-40B4-BE49-F238E27FC236}">
                <a16:creationId xmlns:a16="http://schemas.microsoft.com/office/drawing/2014/main" id="{8243836E-7FA3-94F8-62FC-4964B9572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3165" y="557909"/>
            <a:ext cx="4080510" cy="22414230"/>
          </a:xfrm>
          <a:prstGeom prst="rect">
            <a:avLst/>
          </a:prstGeom>
        </p:spPr>
      </p:pic>
    </p:spTree>
    <p:extLst>
      <p:ext uri="{BB962C8B-B14F-4D97-AF65-F5344CB8AC3E}">
        <p14:creationId xmlns:p14="http://schemas.microsoft.com/office/powerpoint/2010/main" val="971255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3D7B17-AF14-4262-805C-37383064CDBE}"/>
              </a:ext>
            </a:extLst>
          </p:cNvPr>
          <p:cNvSpPr>
            <a:spLocks noGrp="1"/>
          </p:cNvSpPr>
          <p:nvPr>
            <p:ph type="title"/>
          </p:nvPr>
        </p:nvSpPr>
        <p:spPr>
          <a:xfrm>
            <a:off x="316983" y="-16805"/>
            <a:ext cx="11540249" cy="492443"/>
          </a:xfrm>
        </p:spPr>
        <p:txBody>
          <a:bodyPr/>
          <a:lstStyle/>
          <a:p>
            <a:r>
              <a:rPr kumimoji="1" lang="en-US" altLang="ja-JP" dirty="0"/>
              <a:t>GIGA</a:t>
            </a:r>
            <a:r>
              <a:rPr kumimoji="1" lang="ja-JP" altLang="en-US" dirty="0"/>
              <a:t>スクール</a:t>
            </a:r>
          </a:p>
        </p:txBody>
      </p:sp>
      <p:sp>
        <p:nvSpPr>
          <p:cNvPr id="3" name="テキスト プレースホルダー 2">
            <a:extLst>
              <a:ext uri="{FF2B5EF4-FFF2-40B4-BE49-F238E27FC236}">
                <a16:creationId xmlns:a16="http://schemas.microsoft.com/office/drawing/2014/main" id="{6FBCF541-AF9E-4F3C-A903-3652223F2C53}"/>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各学校は　各自のシステムを構築しています。</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FAB3DC3C-10A5-42B8-BC1D-DE1F5F1BE1E6}"/>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DE137FF2-84B3-430E-9AB9-46E96ED1A1F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21</a:t>
            </a:fld>
            <a:r>
              <a:rPr spc="-45"/>
              <a:t> </a:t>
            </a:r>
            <a:r>
              <a:rPr spc="-5"/>
              <a:t>-</a:t>
            </a:r>
            <a:endParaRPr spc="-5" dirty="0"/>
          </a:p>
        </p:txBody>
      </p:sp>
    </p:spTree>
    <p:extLst>
      <p:ext uri="{BB962C8B-B14F-4D97-AF65-F5344CB8AC3E}">
        <p14:creationId xmlns:p14="http://schemas.microsoft.com/office/powerpoint/2010/main" val="169381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7014E-BCE7-AB9C-480B-0B50060C3C35}"/>
              </a:ext>
            </a:extLst>
          </p:cNvPr>
          <p:cNvSpPr>
            <a:spLocks noGrp="1"/>
          </p:cNvSpPr>
          <p:nvPr>
            <p:ph type="title"/>
          </p:nvPr>
        </p:nvSpPr>
        <p:spPr>
          <a:xfrm>
            <a:off x="316983" y="-16805"/>
            <a:ext cx="11540249" cy="492443"/>
          </a:xfrm>
        </p:spPr>
        <p:txBody>
          <a:bodyPr/>
          <a:lstStyle/>
          <a:p>
            <a:r>
              <a:rPr lang="en-US" altLang="ja-JP" dirty="0"/>
              <a:t>ICT</a:t>
            </a:r>
            <a:r>
              <a:rPr lang="ja-JP" altLang="en-US"/>
              <a:t>教育の支援</a:t>
            </a:r>
            <a:endParaRPr lang="zh-CN" altLang="en-US" dirty="0"/>
          </a:p>
        </p:txBody>
      </p:sp>
      <p:sp>
        <p:nvSpPr>
          <p:cNvPr id="3" name="文本占位符 2">
            <a:extLst>
              <a:ext uri="{FF2B5EF4-FFF2-40B4-BE49-F238E27FC236}">
                <a16:creationId xmlns:a16="http://schemas.microsoft.com/office/drawing/2014/main" id="{2363EFF2-C146-2785-902F-12565FB411A8}"/>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85AD25A0-B8E3-D9AB-ED45-58C6F2FFF690}"/>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7CB839A0-77D9-3074-F06D-DC996C4D6B6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22</a:t>
            </a:fld>
            <a:r>
              <a:rPr spc="-45"/>
              <a:t> </a:t>
            </a:r>
            <a:r>
              <a:rPr spc="-5"/>
              <a:t>-</a:t>
            </a:r>
            <a:endParaRPr spc="-5" dirty="0"/>
          </a:p>
        </p:txBody>
      </p:sp>
    </p:spTree>
    <p:extLst>
      <p:ext uri="{BB962C8B-B14F-4D97-AF65-F5344CB8AC3E}">
        <p14:creationId xmlns:p14="http://schemas.microsoft.com/office/powerpoint/2010/main" val="177904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p:txBody>
          <a:bodyPr/>
          <a:lstStyle/>
          <a:p>
            <a:r>
              <a:rPr lang="ja-JP" altLang="en-US" dirty="0"/>
              <a:t>学生の部活</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11540249" cy="5909310"/>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対策：社会化運営（カンタン）</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インフラ：</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運営者</a:t>
            </a:r>
            <a:endParaRPr lang="en-US" altLang="ja-JP"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資金調達</a:t>
            </a:r>
            <a:endParaRPr lang="en-US" altLang="ja-JP" dirty="0">
              <a:latin typeface="MS Mincho" panose="02020609040205080304" pitchFamily="49" charset="-128"/>
              <a:ea typeface="MS Mincho" panose="02020609040205080304" pitchFamily="49" charset="-128"/>
            </a:endParaRP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23</a:t>
            </a:fld>
            <a:r>
              <a:rPr spc="-45"/>
              <a:t> </a:t>
            </a:r>
            <a:r>
              <a:rPr spc="-5"/>
              <a:t>-</a:t>
            </a:r>
            <a:endParaRPr spc="-5" dirty="0"/>
          </a:p>
        </p:txBody>
      </p:sp>
    </p:spTree>
    <p:extLst>
      <p:ext uri="{BB962C8B-B14F-4D97-AF65-F5344CB8AC3E}">
        <p14:creationId xmlns:p14="http://schemas.microsoft.com/office/powerpoint/2010/main" val="2950928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5B019DF-121C-4FD9-9F00-3E5DF685DB97}"/>
              </a:ext>
            </a:extLst>
          </p:cNvPr>
          <p:cNvSpPr>
            <a:spLocks noGrp="1"/>
          </p:cNvSpPr>
          <p:nvPr>
            <p:ph type="title"/>
          </p:nvPr>
        </p:nvSpPr>
        <p:spPr>
          <a:xfrm>
            <a:off x="316983" y="-16805"/>
            <a:ext cx="11540249" cy="492443"/>
          </a:xfrm>
        </p:spPr>
        <p:txBody>
          <a:bodyPr/>
          <a:lstStyle/>
          <a:p>
            <a:r>
              <a:rPr lang="ja-JP" altLang="en-US" dirty="0"/>
              <a:t>ハローワーク改革</a:t>
            </a:r>
          </a:p>
        </p:txBody>
      </p:sp>
      <p:sp>
        <p:nvSpPr>
          <p:cNvPr id="7" name="テキスト プレースホルダー 6">
            <a:extLst>
              <a:ext uri="{FF2B5EF4-FFF2-40B4-BE49-F238E27FC236}">
                <a16:creationId xmlns:a16="http://schemas.microsoft.com/office/drawing/2014/main" id="{AEEFB44B-B39A-407F-8508-D0991C2701EA}"/>
              </a:ext>
            </a:extLst>
          </p:cNvPr>
          <p:cNvSpPr>
            <a:spLocks noGrp="1"/>
          </p:cNvSpPr>
          <p:nvPr>
            <p:ph type="body" idx="1"/>
          </p:nvPr>
        </p:nvSpPr>
        <p:spPr>
          <a:xfrm>
            <a:off x="316983" y="557908"/>
            <a:ext cx="11540249" cy="1477328"/>
          </a:xfrm>
        </p:spPr>
        <p:txBody>
          <a:bodyPr/>
          <a:lstStyle/>
          <a:p>
            <a:r>
              <a:rPr lang="ja-JP" altLang="en-US" dirty="0">
                <a:latin typeface="MS Mincho" panose="02020609040205080304" pitchFamily="49" charset="-128"/>
                <a:ea typeface="MS Mincho" panose="02020609040205080304" pitchFamily="49" charset="-128"/>
              </a:rPr>
              <a:t>現象：</a:t>
            </a:r>
            <a:endParaRPr lang="en-US" altLang="zh-CN"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就職支援職員課題解消意識と能力不足</a:t>
            </a:r>
            <a:endParaRPr lang="en-US" altLang="ja-JP" dirty="0">
              <a:latin typeface="MS Mincho" panose="02020609040205080304" pitchFamily="49" charset="-128"/>
              <a:ea typeface="MS Mincho" panose="02020609040205080304" pitchFamily="49" charset="-128"/>
            </a:endParaRPr>
          </a:p>
          <a:p>
            <a:r>
              <a:rPr lang="en-US" altLang="zh-CN" dirty="0">
                <a:latin typeface="MS Mincho" panose="02020609040205080304" pitchFamily="49" charset="-128"/>
                <a:ea typeface="MS Mincho" panose="02020609040205080304" pitchFamily="49" charset="-128"/>
              </a:rPr>
              <a:t>	</a:t>
            </a:r>
            <a:r>
              <a:rPr lang="ja-JP" altLang="en-US" dirty="0">
                <a:latin typeface="MS Mincho" panose="02020609040205080304" pitchFamily="49" charset="-128"/>
                <a:ea typeface="MS Mincho" panose="02020609040205080304" pitchFamily="49" charset="-128"/>
              </a:rPr>
              <a:t>職業訓練施設・教員不足</a:t>
            </a:r>
            <a:endParaRPr lang="en-US" altLang="zh-CN" dirty="0">
              <a:latin typeface="MS Mincho" panose="02020609040205080304" pitchFamily="49" charset="-128"/>
              <a:ea typeface="MS Mincho" panose="02020609040205080304" pitchFamily="49" charset="-128"/>
            </a:endParaRPr>
          </a:p>
          <a:p>
            <a:r>
              <a:rPr lang="ja-JP" altLang="en-US" dirty="0">
                <a:latin typeface="MS Mincho" panose="02020609040205080304" pitchFamily="49" charset="-128"/>
                <a:ea typeface="MS Mincho" panose="02020609040205080304" pitchFamily="49" charset="-128"/>
              </a:rPr>
              <a:t>対策：</a:t>
            </a:r>
            <a:endParaRPr lang="en-US" altLang="ja-JP" dirty="0">
              <a:latin typeface="MS Mincho" panose="02020609040205080304" pitchFamily="49" charset="-128"/>
              <a:ea typeface="MS Mincho" panose="02020609040205080304" pitchFamily="49" charset="-128"/>
            </a:endParaRPr>
          </a:p>
        </p:txBody>
      </p:sp>
      <p:sp>
        <p:nvSpPr>
          <p:cNvPr id="4" name="日付プレースホルダー 3">
            <a:extLst>
              <a:ext uri="{FF2B5EF4-FFF2-40B4-BE49-F238E27FC236}">
                <a16:creationId xmlns:a16="http://schemas.microsoft.com/office/drawing/2014/main" id="{0710F1F0-90ED-47E9-913E-CE9C9DF43AFF}"/>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6B9D4807-1D00-4D43-A111-E77F2981FEED}"/>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24</a:t>
            </a:fld>
            <a:r>
              <a:rPr spc="-45"/>
              <a:t> </a:t>
            </a:r>
            <a:r>
              <a:rPr spc="-5"/>
              <a:t>-</a:t>
            </a:r>
            <a:endParaRPr spc="-5" dirty="0"/>
          </a:p>
        </p:txBody>
      </p:sp>
    </p:spTree>
    <p:extLst>
      <p:ext uri="{BB962C8B-B14F-4D97-AF65-F5344CB8AC3E}">
        <p14:creationId xmlns:p14="http://schemas.microsoft.com/office/powerpoint/2010/main" val="1853814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82C5089-CAFB-4252-8FD7-ECBC7756BD27}"/>
              </a:ext>
            </a:extLst>
          </p:cNvPr>
          <p:cNvSpPr>
            <a:spLocks noGrp="1"/>
          </p:cNvSpPr>
          <p:nvPr>
            <p:ph type="title"/>
          </p:nvPr>
        </p:nvSpPr>
        <p:spPr>
          <a:xfrm>
            <a:off x="831850" y="3639145"/>
            <a:ext cx="10515600" cy="923330"/>
          </a:xfrm>
        </p:spPr>
        <p:txBody>
          <a:bodyPr/>
          <a:lstStyle/>
          <a:p>
            <a:r>
              <a:rPr lang="ja-JP" altLang="en-US" dirty="0"/>
              <a:t>医療・介護</a:t>
            </a:r>
          </a:p>
        </p:txBody>
      </p:sp>
      <p:sp>
        <p:nvSpPr>
          <p:cNvPr id="7" name="テキスト プレースホルダー 6">
            <a:extLst>
              <a:ext uri="{FF2B5EF4-FFF2-40B4-BE49-F238E27FC236}">
                <a16:creationId xmlns:a16="http://schemas.microsoft.com/office/drawing/2014/main" id="{EEC3B18B-FF36-4D42-A23A-734855C1D328}"/>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C93CEE10-3819-4977-AF90-2CE795E922A5}"/>
              </a:ext>
            </a:extLst>
          </p:cNvPr>
          <p:cNvSpPr>
            <a:spLocks noGrp="1"/>
          </p:cNvSpPr>
          <p:nvPr>
            <p:ph type="dt" sz="half" idx="10"/>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78AE4496-39DD-457C-8240-FF09B1F5D2D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25</a:t>
            </a:fld>
            <a:r>
              <a:rPr spc="-45"/>
              <a:t> </a:t>
            </a:r>
            <a:r>
              <a:rPr spc="-5"/>
              <a:t>-</a:t>
            </a:r>
            <a:endParaRPr spc="-5" dirty="0"/>
          </a:p>
        </p:txBody>
      </p:sp>
    </p:spTree>
    <p:extLst>
      <p:ext uri="{BB962C8B-B14F-4D97-AF65-F5344CB8AC3E}">
        <p14:creationId xmlns:p14="http://schemas.microsoft.com/office/powerpoint/2010/main" val="304087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176BACE-85AA-4EF7-8E3B-B6413635B0FC}"/>
              </a:ext>
            </a:extLst>
          </p:cNvPr>
          <p:cNvSpPr>
            <a:spLocks noGrp="1"/>
          </p:cNvSpPr>
          <p:nvPr>
            <p:ph type="title"/>
          </p:nvPr>
        </p:nvSpPr>
        <p:spPr>
          <a:xfrm>
            <a:off x="316983" y="-16805"/>
            <a:ext cx="11540249" cy="492443"/>
          </a:xfrm>
        </p:spPr>
        <p:txBody>
          <a:bodyPr/>
          <a:lstStyle/>
          <a:p>
            <a:r>
              <a:rPr lang="ja-JP" altLang="en-US" dirty="0"/>
              <a:t>国民健康管理</a:t>
            </a:r>
          </a:p>
        </p:txBody>
      </p:sp>
      <p:sp>
        <p:nvSpPr>
          <p:cNvPr id="7" name="テキスト プレースホルダー 6">
            <a:extLst>
              <a:ext uri="{FF2B5EF4-FFF2-40B4-BE49-F238E27FC236}">
                <a16:creationId xmlns:a16="http://schemas.microsoft.com/office/drawing/2014/main" id="{099697B2-CF5A-45CD-A035-363D9059F1CA}"/>
              </a:ext>
            </a:extLst>
          </p:cNvPr>
          <p:cNvSpPr>
            <a:spLocks noGrp="1"/>
          </p:cNvSpPr>
          <p:nvPr>
            <p:ph type="body" idx="1"/>
          </p:nvPr>
        </p:nvSpPr>
        <p:spPr>
          <a:xfrm>
            <a:off x="316983" y="557909"/>
            <a:ext cx="11540249" cy="2954655"/>
          </a:xfrm>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参考：</a:t>
            </a:r>
            <a:r>
              <a:rPr lang="en-US" altLang="ja-JP" dirty="0"/>
              <a:t>AI</a:t>
            </a:r>
            <a:r>
              <a:rPr lang="ja-JP" altLang="en-US" dirty="0"/>
              <a:t>医療</a:t>
            </a:r>
            <a:r>
              <a:rPr lang="en-US" altLang="ja-JP" dirty="0"/>
              <a:t>P</a:t>
            </a:r>
            <a:r>
              <a:rPr lang="ja-JP" altLang="en-US" dirty="0"/>
              <a:t>３０、</a:t>
            </a:r>
            <a:r>
              <a:rPr lang="en-US" altLang="ja-JP" dirty="0"/>
              <a:t>P</a:t>
            </a:r>
            <a:r>
              <a:rPr lang="ja-JP" altLang="en-US" dirty="0"/>
              <a:t>３２、</a:t>
            </a:r>
            <a:r>
              <a:rPr lang="en-US" altLang="ja-JP" dirty="0"/>
              <a:t>P</a:t>
            </a:r>
            <a:r>
              <a:rPr lang="ja-JP" altLang="en-US" dirty="0"/>
              <a:t>４４、</a:t>
            </a:r>
            <a:r>
              <a:rPr lang="en-US" altLang="ja-JP" dirty="0"/>
              <a:t>P</a:t>
            </a:r>
            <a:r>
              <a:rPr lang="ja-JP" altLang="en-US" dirty="0"/>
              <a:t>６４、</a:t>
            </a:r>
            <a:r>
              <a:rPr lang="en-US" altLang="ja-JP" dirty="0"/>
              <a:t>P68</a:t>
            </a:r>
            <a:endParaRPr lang="ja-JP" altLang="en-US" dirty="0"/>
          </a:p>
        </p:txBody>
      </p:sp>
      <p:sp>
        <p:nvSpPr>
          <p:cNvPr id="4" name="日付プレースホルダー 3">
            <a:extLst>
              <a:ext uri="{FF2B5EF4-FFF2-40B4-BE49-F238E27FC236}">
                <a16:creationId xmlns:a16="http://schemas.microsoft.com/office/drawing/2014/main" id="{EC0294C2-B655-42D9-B49F-AF71653F63B8}"/>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E2031DAC-5EC9-4CF0-B2A3-71BFFFF13FF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26</a:t>
            </a:fld>
            <a:r>
              <a:rPr spc="-45"/>
              <a:t> </a:t>
            </a:r>
            <a:r>
              <a:rPr spc="-5"/>
              <a:t>-</a:t>
            </a:r>
            <a:endParaRPr spc="-5" dirty="0"/>
          </a:p>
        </p:txBody>
      </p:sp>
    </p:spTree>
    <p:extLst>
      <p:ext uri="{BB962C8B-B14F-4D97-AF65-F5344CB8AC3E}">
        <p14:creationId xmlns:p14="http://schemas.microsoft.com/office/powerpoint/2010/main" val="3965668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60160-DF44-40CB-8ECF-DD6B1AA27204}"/>
              </a:ext>
            </a:extLst>
          </p:cNvPr>
          <p:cNvSpPr>
            <a:spLocks noGrp="1"/>
          </p:cNvSpPr>
          <p:nvPr>
            <p:ph type="title"/>
          </p:nvPr>
        </p:nvSpPr>
        <p:spPr>
          <a:xfrm>
            <a:off x="316983" y="-16805"/>
            <a:ext cx="11540249" cy="492443"/>
          </a:xfrm>
        </p:spPr>
        <p:txBody>
          <a:bodyPr/>
          <a:lstStyle/>
          <a:p>
            <a:r>
              <a:rPr kumimoji="1" lang="ja-JP" altLang="en-US" dirty="0"/>
              <a:t>高齢社会のヘルスケア</a:t>
            </a:r>
          </a:p>
        </p:txBody>
      </p:sp>
      <p:sp>
        <p:nvSpPr>
          <p:cNvPr id="3" name="テキスト プレースホルダー 2">
            <a:extLst>
              <a:ext uri="{FF2B5EF4-FFF2-40B4-BE49-F238E27FC236}">
                <a16:creationId xmlns:a16="http://schemas.microsoft.com/office/drawing/2014/main" id="{EBBE0C55-B17E-4AFE-B0EF-690291989250}"/>
              </a:ext>
            </a:extLst>
          </p:cNvPr>
          <p:cNvSpPr>
            <a:spLocks noGrp="1"/>
          </p:cNvSpPr>
          <p:nvPr>
            <p:ph type="body" idx="1"/>
          </p:nvPr>
        </p:nvSpPr>
        <p:spPr>
          <a:xfrm>
            <a:off x="316983" y="557909"/>
            <a:ext cx="11540249" cy="221599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a:p>
          <a:p>
            <a:endParaRPr kumimoji="1" lang="ja-JP" altLang="en-US"/>
          </a:p>
        </p:txBody>
      </p:sp>
      <p:sp>
        <p:nvSpPr>
          <p:cNvPr id="4" name="日付プレースホルダー 3">
            <a:extLst>
              <a:ext uri="{FF2B5EF4-FFF2-40B4-BE49-F238E27FC236}">
                <a16:creationId xmlns:a16="http://schemas.microsoft.com/office/drawing/2014/main" id="{D691380D-4BA1-48FF-8127-0C98E4C1B75F}"/>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237D367-EF8B-42C9-9FB5-44062804D26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27</a:t>
            </a:fld>
            <a:r>
              <a:rPr spc="-45"/>
              <a:t> </a:t>
            </a:r>
            <a:r>
              <a:rPr spc="-5"/>
              <a:t>-</a:t>
            </a:r>
            <a:endParaRPr spc="-5" dirty="0"/>
          </a:p>
        </p:txBody>
      </p:sp>
    </p:spTree>
    <p:extLst>
      <p:ext uri="{BB962C8B-B14F-4D97-AF65-F5344CB8AC3E}">
        <p14:creationId xmlns:p14="http://schemas.microsoft.com/office/powerpoint/2010/main" val="250705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社会インフラの</a:t>
            </a:r>
            <a:r>
              <a:rPr lang="en-US" altLang="ja-JP"/>
              <a:t>DX</a:t>
            </a:r>
            <a:endParaRPr lang="ja-JP" altLang="en-US"/>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28</a:t>
            </a:fld>
            <a:r>
              <a:rPr spc="-45"/>
              <a:t> </a:t>
            </a:r>
            <a:r>
              <a:rPr spc="-5"/>
              <a:t>-</a:t>
            </a:r>
            <a:endParaRPr spc="-5" dirty="0"/>
          </a:p>
        </p:txBody>
      </p:sp>
    </p:spTree>
    <p:extLst>
      <p:ext uri="{BB962C8B-B14F-4D97-AF65-F5344CB8AC3E}">
        <p14:creationId xmlns:p14="http://schemas.microsoft.com/office/powerpoint/2010/main" val="2333543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86FAD-6146-8298-9324-21C870BEF10F}"/>
              </a:ext>
            </a:extLst>
          </p:cNvPr>
          <p:cNvSpPr>
            <a:spLocks noGrp="1"/>
          </p:cNvSpPr>
          <p:nvPr>
            <p:ph type="title"/>
          </p:nvPr>
        </p:nvSpPr>
        <p:spPr>
          <a:xfrm>
            <a:off x="316983" y="-16805"/>
            <a:ext cx="11540249" cy="492443"/>
          </a:xfrm>
        </p:spPr>
        <p:txBody>
          <a:bodyPr/>
          <a:lstStyle/>
          <a:p>
            <a:r>
              <a:rPr lang="ja-JP" altLang="en-US" dirty="0"/>
              <a:t>都市計画・開発</a:t>
            </a:r>
            <a:endParaRPr lang="zh-CN" altLang="en-US" dirty="0"/>
          </a:p>
        </p:txBody>
      </p:sp>
      <p:sp>
        <p:nvSpPr>
          <p:cNvPr id="3" name="文本占位符 2">
            <a:extLst>
              <a:ext uri="{FF2B5EF4-FFF2-40B4-BE49-F238E27FC236}">
                <a16:creationId xmlns:a16="http://schemas.microsoft.com/office/drawing/2014/main" id="{EFD5E69B-979F-A9B3-81C4-9C6AAD636220}"/>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en-US" altLang="ja-JP" dirty="0"/>
              <a:t>XX</a:t>
            </a: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lang="en-US" altLang="ja-JP" dirty="0"/>
          </a:p>
          <a:p>
            <a:endParaRPr lang="en-US" altLang="ja-JP" dirty="0"/>
          </a:p>
          <a:p>
            <a:r>
              <a:rPr lang="ja-JP" altLang="en-US" dirty="0"/>
              <a:t>対策検討</a:t>
            </a:r>
            <a:endParaRPr lang="en-US" altLang="ja-JP" dirty="0"/>
          </a:p>
          <a:p>
            <a:r>
              <a:rPr lang="ja-JP" altLang="en-US" dirty="0"/>
              <a:t>土地面積８０㎡不足且つ建物間距離２ｍ不足の物件は再建を絶対な禁止！</a:t>
            </a:r>
            <a:endParaRPr lang="zh-CN" altLang="en-US" dirty="0"/>
          </a:p>
        </p:txBody>
      </p:sp>
      <p:sp>
        <p:nvSpPr>
          <p:cNvPr id="4" name="日期占位符 3">
            <a:extLst>
              <a:ext uri="{FF2B5EF4-FFF2-40B4-BE49-F238E27FC236}">
                <a16:creationId xmlns:a16="http://schemas.microsoft.com/office/drawing/2014/main" id="{9F6EE434-FB9E-3073-47ED-E6632DEDE6EB}"/>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2D8FBCFF-08E1-9DA8-2B7A-DDFF731B5BE1}"/>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29</a:t>
            </a:fld>
            <a:r>
              <a:rPr spc="-45"/>
              <a:t> </a:t>
            </a:r>
            <a:r>
              <a:rPr spc="-5"/>
              <a:t>-</a:t>
            </a:r>
            <a:endParaRPr spc="-5" dirty="0"/>
          </a:p>
        </p:txBody>
      </p:sp>
    </p:spTree>
    <p:extLst>
      <p:ext uri="{BB962C8B-B14F-4D97-AF65-F5344CB8AC3E}">
        <p14:creationId xmlns:p14="http://schemas.microsoft.com/office/powerpoint/2010/main" val="315762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E21CFE-C00B-4F4F-8854-197762DD9C63}"/>
              </a:ext>
            </a:extLst>
          </p:cNvPr>
          <p:cNvSpPr>
            <a:spLocks noGrp="1"/>
          </p:cNvSpPr>
          <p:nvPr>
            <p:ph type="title"/>
          </p:nvPr>
        </p:nvSpPr>
        <p:spPr/>
        <p:txBody>
          <a:bodyPr/>
          <a:lstStyle/>
          <a:p>
            <a:r>
              <a:rPr lang="ja-JP" altLang="en-US" dirty="0"/>
              <a:t>用語集</a:t>
            </a:r>
            <a:endParaRPr lang="zh-CN" altLang="en-US" dirty="0"/>
          </a:p>
        </p:txBody>
      </p:sp>
      <p:sp>
        <p:nvSpPr>
          <p:cNvPr id="4" name="日付プレースホルダー 3">
            <a:extLst>
              <a:ext uri="{FF2B5EF4-FFF2-40B4-BE49-F238E27FC236}">
                <a16:creationId xmlns:a16="http://schemas.microsoft.com/office/drawing/2014/main" id="{DDC84392-377F-449A-90F2-AFE502578B81}"/>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3" name="テキスト プレースホルダー 2">
            <a:extLst>
              <a:ext uri="{FF2B5EF4-FFF2-40B4-BE49-F238E27FC236}">
                <a16:creationId xmlns:a16="http://schemas.microsoft.com/office/drawing/2014/main" id="{C2DF603D-09F7-458D-9B77-36FED229FB3E}"/>
              </a:ext>
            </a:extLst>
          </p:cNvPr>
          <p:cNvSpPr>
            <a:spLocks noGrp="1"/>
          </p:cNvSpPr>
          <p:nvPr>
            <p:ph type="body" idx="4294967295"/>
          </p:nvPr>
        </p:nvSpPr>
        <p:spPr>
          <a:xfrm>
            <a:off x="0" y="557213"/>
            <a:ext cx="11539538" cy="369887"/>
          </a:xfrm>
        </p:spPr>
        <p:txBody>
          <a:bodyPr/>
          <a:lstStyle/>
          <a:p>
            <a:r>
              <a:rPr lang="ja-JP" altLang="en-US" dirty="0"/>
              <a:t>：</a:t>
            </a:r>
            <a:endParaRPr lang="zh-CN" altLang="en-US" dirty="0"/>
          </a:p>
        </p:txBody>
      </p:sp>
      <p:graphicFrame>
        <p:nvGraphicFramePr>
          <p:cNvPr id="6" name="表 6">
            <a:extLst>
              <a:ext uri="{FF2B5EF4-FFF2-40B4-BE49-F238E27FC236}">
                <a16:creationId xmlns:a16="http://schemas.microsoft.com/office/drawing/2014/main" id="{3F687A54-3B1F-4A6B-ADBC-BB24C27EF20D}"/>
              </a:ext>
            </a:extLst>
          </p:cNvPr>
          <p:cNvGraphicFramePr>
            <a:graphicFrameLocks noGrp="1"/>
          </p:cNvGraphicFramePr>
          <p:nvPr>
            <p:extLst>
              <p:ext uri="{D42A27DB-BD31-4B8C-83A1-F6EECF244321}">
                <p14:modId xmlns:p14="http://schemas.microsoft.com/office/powerpoint/2010/main" val="3516301265"/>
              </p:ext>
            </p:extLst>
          </p:nvPr>
        </p:nvGraphicFramePr>
        <p:xfrm>
          <a:off x="336546" y="557213"/>
          <a:ext cx="11518908" cy="5511800"/>
        </p:xfrm>
        <a:graphic>
          <a:graphicData uri="http://schemas.openxmlformats.org/drawingml/2006/table">
            <a:tbl>
              <a:tblPr firstRow="1" bandRow="1">
                <a:tableStyleId>{5C22544A-7EE6-4342-B048-85BDC9FD1C3A}</a:tableStyleId>
              </a:tblPr>
              <a:tblGrid>
                <a:gridCol w="1882219">
                  <a:extLst>
                    <a:ext uri="{9D8B030D-6E8A-4147-A177-3AD203B41FA5}">
                      <a16:colId xmlns:a16="http://schemas.microsoft.com/office/drawing/2014/main" val="3549405539"/>
                    </a:ext>
                  </a:extLst>
                </a:gridCol>
                <a:gridCol w="9636689">
                  <a:extLst>
                    <a:ext uri="{9D8B030D-6E8A-4147-A177-3AD203B41FA5}">
                      <a16:colId xmlns:a16="http://schemas.microsoft.com/office/drawing/2014/main" val="1400478059"/>
                    </a:ext>
                  </a:extLst>
                </a:gridCol>
              </a:tblGrid>
              <a:tr h="370840">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0840">
                <a:tc>
                  <a:txBody>
                    <a:bodyPr/>
                    <a:lstStyle/>
                    <a:p>
                      <a:r>
                        <a:rPr lang="en-US" altLang="ja-JP" sz="2400" dirty="0">
                          <a:latin typeface="MS Mincho" panose="02020609040205080304" pitchFamily="49" charset="-128"/>
                          <a:ea typeface="MS Mincho" panose="02020609040205080304" pitchFamily="49" charset="-128"/>
                        </a:rPr>
                        <a:t>UID</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en-US" altLang="ja-JP" sz="2400" dirty="0">
                          <a:latin typeface="MS Mincho" panose="02020609040205080304" pitchFamily="49" charset="-128"/>
                          <a:ea typeface="MS Mincho" panose="02020609040205080304" pitchFamily="49" charset="-128"/>
                        </a:rPr>
                        <a:t>User</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ID</a:t>
                      </a:r>
                      <a:r>
                        <a:rPr lang="ja-JP" altLang="en-US" sz="2400" dirty="0">
                          <a:latin typeface="MS Mincho" panose="02020609040205080304" pitchFamily="49" charset="-128"/>
                          <a:ea typeface="MS Mincho" panose="02020609040205080304" pitchFamily="49" charset="-128"/>
                        </a:rPr>
                        <a:t>　</a:t>
                      </a:r>
                      <a:r>
                        <a:rPr lang="en-US" altLang="ja-JP" sz="2400" dirty="0">
                          <a:latin typeface="MS Mincho" panose="02020609040205080304" pitchFamily="49" charset="-128"/>
                          <a:ea typeface="MS Mincho" panose="02020609040205080304" pitchFamily="49" charset="-128"/>
                        </a:rPr>
                        <a:t>Center</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2400" dirty="0">
                          <a:latin typeface="MS Mincho" panose="02020609040205080304" pitchFamily="49" charset="-128"/>
                          <a:ea typeface="MS Mincho" panose="02020609040205080304" pitchFamily="49" charset="-128"/>
                        </a:rPr>
                        <a:t>LGWAN</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dirty="0">
                          <a:latin typeface="MS Mincho" panose="02020609040205080304" pitchFamily="49" charset="-128"/>
                          <a:ea typeface="MS Mincho" panose="02020609040205080304" pitchFamily="49" charset="-128"/>
                        </a:rPr>
                        <a:t>総合行政ネットワーク（</a:t>
                      </a:r>
                      <a:r>
                        <a:rPr lang="en-US" altLang="ja-JP" sz="2400" dirty="0">
                          <a:latin typeface="MS Mincho" panose="02020609040205080304" pitchFamily="49" charset="-128"/>
                          <a:ea typeface="MS Mincho" panose="02020609040205080304" pitchFamily="49" charset="-128"/>
                        </a:rPr>
                        <a:t>Local Government WAN</a:t>
                      </a:r>
                      <a:r>
                        <a:rPr lang="ja-JP" altLang="en-US" sz="2400" dirty="0">
                          <a:latin typeface="MS Mincho" panose="02020609040205080304" pitchFamily="49" charset="-128"/>
                          <a:ea typeface="MS Mincho" panose="02020609040205080304" pitchFamily="49" charset="-128"/>
                        </a:rPr>
                        <a:t>）</a:t>
                      </a:r>
                    </a:p>
                  </a:txBody>
                  <a:tcPr/>
                </a:tc>
                <a:extLst>
                  <a:ext uri="{0D108BD9-81ED-4DB2-BD59-A6C34878D82A}">
                    <a16:rowId xmlns:a16="http://schemas.microsoft.com/office/drawing/2014/main" val="532916652"/>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0840">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0840">
                <a:tc>
                  <a:txBody>
                    <a:bodyPr/>
                    <a:lstStyle/>
                    <a:p>
                      <a:r>
                        <a:rPr lang="en-US" altLang="ja-JP" sz="2400" dirty="0">
                          <a:latin typeface="MS Mincho" panose="02020609040205080304" pitchFamily="49" charset="-128"/>
                          <a:ea typeface="MS Mincho" panose="02020609040205080304" pitchFamily="49" charset="-128"/>
                        </a:rPr>
                        <a:t>OS</a:t>
                      </a: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2400" b="0" i="0" dirty="0">
                          <a:solidFill>
                            <a:schemeClr val="dk1"/>
                          </a:solidFill>
                          <a:effectLst/>
                          <a:latin typeface="MS Mincho" panose="02020609040205080304" pitchFamily="49" charset="-128"/>
                          <a:ea typeface="MS Mincho" panose="02020609040205080304" pitchFamily="49" charset="-128"/>
                          <a:cs typeface="+mn-cs"/>
                        </a:rPr>
                        <a:t>オペレーティングシステム</a:t>
                      </a:r>
                      <a:r>
                        <a:rPr lang="en-US" altLang="ja-JP" sz="2400" b="0" i="0" dirty="0">
                          <a:solidFill>
                            <a:schemeClr val="dk1"/>
                          </a:solidFill>
                          <a:effectLst/>
                          <a:latin typeface="MS Mincho" panose="02020609040205080304" pitchFamily="49" charset="-128"/>
                          <a:ea typeface="MS Mincho" panose="02020609040205080304" pitchFamily="49" charset="-128"/>
                          <a:cs typeface="+mn-cs"/>
                        </a:rPr>
                        <a:t>【operating system】</a:t>
                      </a:r>
                    </a:p>
                  </a:txBody>
                  <a:tcPr/>
                </a:tc>
                <a:extLst>
                  <a:ext uri="{0D108BD9-81ED-4DB2-BD59-A6C34878D82A}">
                    <a16:rowId xmlns:a16="http://schemas.microsoft.com/office/drawing/2014/main" val="380907803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sz="2400"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5908064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3892776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8397313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
        <p:nvSpPr>
          <p:cNvPr id="7" name="灯片编号占位符 31">
            <a:extLst>
              <a:ext uri="{FF2B5EF4-FFF2-40B4-BE49-F238E27FC236}">
                <a16:creationId xmlns:a16="http://schemas.microsoft.com/office/drawing/2014/main" id="{19CF89FC-1A10-440A-A922-518B00F83C84}"/>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3</a:t>
            </a:fld>
            <a:r>
              <a:rPr lang="ja-JP" altLang="en-US" spc="-45" dirty="0"/>
              <a:t>　</a:t>
            </a:r>
            <a:r>
              <a:rPr spc="-5" dirty="0"/>
              <a:t>-</a:t>
            </a:r>
          </a:p>
        </p:txBody>
      </p:sp>
    </p:spTree>
    <p:extLst>
      <p:ext uri="{BB962C8B-B14F-4D97-AF65-F5344CB8AC3E}">
        <p14:creationId xmlns:p14="http://schemas.microsoft.com/office/powerpoint/2010/main" val="3479331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5FC3B-08E2-4DD1-8BB4-01263A3C1C45}"/>
              </a:ext>
            </a:extLst>
          </p:cNvPr>
          <p:cNvSpPr>
            <a:spLocks noGrp="1"/>
          </p:cNvSpPr>
          <p:nvPr>
            <p:ph type="title"/>
          </p:nvPr>
        </p:nvSpPr>
        <p:spPr>
          <a:xfrm>
            <a:off x="316983" y="-16805"/>
            <a:ext cx="11540249" cy="492443"/>
          </a:xfrm>
        </p:spPr>
        <p:txBody>
          <a:bodyPr/>
          <a:lstStyle/>
          <a:p>
            <a:r>
              <a:rPr lang="en-US" altLang="ja-JP" dirty="0"/>
              <a:t>DX</a:t>
            </a:r>
            <a:r>
              <a:rPr lang="ja-JP" altLang="en-US" dirty="0"/>
              <a:t>は　デジタル化では</a:t>
            </a:r>
            <a:r>
              <a:rPr lang="ja-JP" altLang="en-US"/>
              <a:t>ない！イノベーションです。</a:t>
            </a:r>
            <a:endParaRPr lang="zh-CN" altLang="en-US" dirty="0"/>
          </a:p>
        </p:txBody>
      </p:sp>
      <p:sp>
        <p:nvSpPr>
          <p:cNvPr id="3" name="テキスト プレースホルダー 2">
            <a:extLst>
              <a:ext uri="{FF2B5EF4-FFF2-40B4-BE49-F238E27FC236}">
                <a16:creationId xmlns:a16="http://schemas.microsoft.com/office/drawing/2014/main" id="{0408BA17-BD79-46D7-B888-850D5BAB4ADA}"/>
              </a:ext>
            </a:extLst>
          </p:cNvPr>
          <p:cNvSpPr>
            <a:spLocks noGrp="1"/>
          </p:cNvSpPr>
          <p:nvPr>
            <p:ph type="body" idx="1"/>
          </p:nvPr>
        </p:nvSpPr>
        <p:spPr>
          <a:xfrm>
            <a:off x="316983" y="557909"/>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lang="en-US" altLang="ja-JP" dirty="0"/>
          </a:p>
          <a:p>
            <a:endParaRPr lang="en-US" altLang="ja-JP" dirty="0"/>
          </a:p>
          <a:p>
            <a:r>
              <a:rPr lang="ja-JP" altLang="en-US" dirty="0"/>
              <a:t>日本国政府の業務は　日本社会のインフラです。</a:t>
            </a:r>
            <a:endParaRPr lang="en-US" altLang="ja-JP" dirty="0"/>
          </a:p>
          <a:p>
            <a:r>
              <a:rPr lang="ja-JP" altLang="en-US" dirty="0"/>
              <a:t>通常企業のシステム更新は　</a:t>
            </a:r>
            <a:r>
              <a:rPr lang="en-US" altLang="ja-JP" dirty="0"/>
              <a:t>8</a:t>
            </a:r>
            <a:r>
              <a:rPr lang="ja-JP" altLang="en-US" dirty="0"/>
              <a:t>年～</a:t>
            </a:r>
            <a:r>
              <a:rPr lang="en-US" altLang="ja-JP" dirty="0"/>
              <a:t>10</a:t>
            </a:r>
            <a:r>
              <a:rPr lang="ja-JP" altLang="en-US" dirty="0"/>
              <a:t>年ですが、社会インフラ構築は　</a:t>
            </a:r>
            <a:r>
              <a:rPr lang="en-US" altLang="ja-JP" dirty="0"/>
              <a:t>10</a:t>
            </a:r>
            <a:r>
              <a:rPr lang="ja-JP" altLang="en-US" dirty="0"/>
              <a:t>年ではなくて　</a:t>
            </a:r>
            <a:r>
              <a:rPr lang="en-US" altLang="ja-JP" dirty="0"/>
              <a:t>20</a:t>
            </a:r>
            <a:r>
              <a:rPr lang="ja-JP" altLang="en-US" dirty="0"/>
              <a:t>年、</a:t>
            </a:r>
            <a:r>
              <a:rPr lang="en-US" altLang="ja-JP" dirty="0"/>
              <a:t>30</a:t>
            </a:r>
            <a:r>
              <a:rPr lang="ja-JP" altLang="en-US" dirty="0"/>
              <a:t>年以上、</a:t>
            </a:r>
            <a:r>
              <a:rPr lang="en-US" altLang="ja-JP" dirty="0"/>
              <a:t>50</a:t>
            </a:r>
            <a:r>
              <a:rPr lang="ja-JP" altLang="en-US" dirty="0"/>
              <a:t>年の安定更新・保守を工夫して　デザインすることです。</a:t>
            </a:r>
            <a:endParaRPr lang="en-US" altLang="ja-JP" dirty="0"/>
          </a:p>
          <a:p>
            <a:endParaRPr lang="zh-CN" altLang="en-US" dirty="0"/>
          </a:p>
        </p:txBody>
      </p:sp>
      <p:sp>
        <p:nvSpPr>
          <p:cNvPr id="4" name="日付プレースホルダー 3">
            <a:extLst>
              <a:ext uri="{FF2B5EF4-FFF2-40B4-BE49-F238E27FC236}">
                <a16:creationId xmlns:a16="http://schemas.microsoft.com/office/drawing/2014/main" id="{105FBF29-9845-4803-A35B-C418F9F1A4B8}"/>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6ADD8B55-3BB9-442F-B446-C73A806F62F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30</a:t>
            </a:fld>
            <a:r>
              <a:rPr spc="-45"/>
              <a:t> </a:t>
            </a:r>
            <a:r>
              <a:rPr spc="-5"/>
              <a:t>-</a:t>
            </a:r>
            <a:endParaRPr spc="-5" dirty="0"/>
          </a:p>
        </p:txBody>
      </p:sp>
    </p:spTree>
    <p:extLst>
      <p:ext uri="{BB962C8B-B14F-4D97-AF65-F5344CB8AC3E}">
        <p14:creationId xmlns:p14="http://schemas.microsoft.com/office/powerpoint/2010/main" val="308975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日本国政府のブランド①： “</a:t>
            </a:r>
            <a:r>
              <a:rPr lang="en-US" altLang="ja-JP" dirty="0"/>
              <a:t>One</a:t>
            </a:r>
            <a:r>
              <a:rPr lang="ja-JP" altLang="en-US" dirty="0"/>
              <a:t>”ドメイン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31</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D53EF3A3-DAC4-4535-ACF7-EA6C417FD1D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48579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46CE1FA-DA13-47F1-98CC-6A1FC7E3C731}"/>
              </a:ext>
            </a:extLst>
          </p:cNvPr>
          <p:cNvSpPr>
            <a:spLocks noGrp="1"/>
          </p:cNvSpPr>
          <p:nvPr>
            <p:ph type="title"/>
          </p:nvPr>
        </p:nvSpPr>
        <p:spPr>
          <a:xfrm>
            <a:off x="316983" y="-16805"/>
            <a:ext cx="11540249" cy="492443"/>
          </a:xfrm>
        </p:spPr>
        <p:txBody>
          <a:bodyPr/>
          <a:lstStyle/>
          <a:p>
            <a:r>
              <a:rPr lang="ja-JP" altLang="en-US" dirty="0"/>
              <a:t>日本国政府のブランド②：データセンターとネットワーク</a:t>
            </a:r>
          </a:p>
        </p:txBody>
      </p:sp>
      <p:sp>
        <p:nvSpPr>
          <p:cNvPr id="7" name="テキスト プレースホルダー 6">
            <a:extLst>
              <a:ext uri="{FF2B5EF4-FFF2-40B4-BE49-F238E27FC236}">
                <a16:creationId xmlns:a16="http://schemas.microsoft.com/office/drawing/2014/main" id="{9BDF425E-6AB6-466B-9FA4-05701B1699C1}"/>
              </a:ext>
            </a:extLst>
          </p:cNvPr>
          <p:cNvSpPr>
            <a:spLocks noGrp="1"/>
          </p:cNvSpPr>
          <p:nvPr>
            <p:ph type="body" idx="1"/>
          </p:nvPr>
        </p:nvSpPr>
        <p:spPr>
          <a:xfrm>
            <a:off x="316983" y="557909"/>
            <a:ext cx="11540249" cy="5170646"/>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ガバメントクラウドの整備は複数のクラウドサービスを相互に接続する「マルチクラウド方式」で構築。</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データ流出、緊急事態にコントロール・対応できず</a:t>
            </a:r>
            <a:endParaRPr kumimoji="1" lang="en-US" altLang="ja-JP" dirty="0"/>
          </a:p>
          <a:p>
            <a:endParaRPr lang="en-US" altLang="ja-JP" dirty="0"/>
          </a:p>
          <a:p>
            <a:endParaRPr lang="en-US" altLang="ja-JP" dirty="0"/>
          </a:p>
          <a:p>
            <a:r>
              <a:rPr lang="ja-JP" altLang="en-US" dirty="0"/>
              <a:t>部署：独自な一元化の</a:t>
            </a:r>
            <a:r>
              <a:rPr lang="en-US" altLang="ja-JP" dirty="0"/>
              <a:t>IT</a:t>
            </a:r>
            <a:r>
              <a:rPr lang="ja-JP" altLang="en-US" dirty="0"/>
              <a:t>管理</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b="1" dirty="0">
                <a:solidFill>
                  <a:srgbClr val="FF0000"/>
                </a:solidFill>
              </a:rPr>
              <a:t>山の洞窟</a:t>
            </a:r>
            <a:r>
              <a:rPr lang="ja-JP" altLang="en-US" dirty="0"/>
              <a:t>に独自のデータセンター・プラットフォームを構築すること。</a:t>
            </a:r>
            <a:endParaRPr lang="en-US" altLang="ja-JP" dirty="0"/>
          </a:p>
          <a:p>
            <a:pPr marL="342900" indent="-342900">
              <a:buFont typeface="Wingdings" panose="05000000000000000000" pitchFamily="2" charset="2"/>
              <a:buChar char="ü"/>
            </a:pPr>
            <a:r>
              <a:rPr lang="ja-JP" altLang="en-US" dirty="0"/>
              <a:t>ミサイルでも　安定な運用できる。</a:t>
            </a:r>
            <a:endParaRPr lang="en-US" altLang="ja-JP" dirty="0"/>
          </a:p>
          <a:p>
            <a:pPr marL="342900" indent="-342900">
              <a:buFont typeface="Wingdings" panose="05000000000000000000" pitchFamily="2" charset="2"/>
              <a:buChar char="ü"/>
            </a:pPr>
            <a:r>
              <a:rPr lang="ja-JP" altLang="en-US"/>
              <a:t>データは　暗号化したら　保存している。</a:t>
            </a:r>
            <a:endParaRPr lang="zh-CN" altLang="en-US" dirty="0"/>
          </a:p>
          <a:p>
            <a:endParaRPr lang="ja-JP" altLang="en-US" dirty="0"/>
          </a:p>
        </p:txBody>
      </p:sp>
      <p:sp>
        <p:nvSpPr>
          <p:cNvPr id="4" name="日付プレースホルダー 3">
            <a:extLst>
              <a:ext uri="{FF2B5EF4-FFF2-40B4-BE49-F238E27FC236}">
                <a16:creationId xmlns:a16="http://schemas.microsoft.com/office/drawing/2014/main" id="{EF0A18AB-0EC9-4649-9DFA-6DD010795A1F}"/>
              </a:ext>
            </a:extLst>
          </p:cNvPr>
          <p:cNvSpPr>
            <a:spLocks noGrp="1"/>
          </p:cNvSpPr>
          <p:nvPr>
            <p:ph type="dt" sz="half" idx="6"/>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64BD335D-8112-4647-9FA3-A35C53AE059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32</a:t>
            </a:fld>
            <a:r>
              <a:rPr spc="-45"/>
              <a:t> </a:t>
            </a:r>
            <a:r>
              <a:rPr spc="-5"/>
              <a:t>-</a:t>
            </a:r>
            <a:endParaRPr spc="-5" dirty="0"/>
          </a:p>
        </p:txBody>
      </p:sp>
    </p:spTree>
    <p:extLst>
      <p:ext uri="{BB962C8B-B14F-4D97-AF65-F5344CB8AC3E}">
        <p14:creationId xmlns:p14="http://schemas.microsoft.com/office/powerpoint/2010/main" val="260338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日本国政府のブランド③：“</a:t>
            </a:r>
            <a:r>
              <a:rPr lang="en-US" altLang="ja-JP" dirty="0"/>
              <a:t>One</a:t>
            </a:r>
            <a:r>
              <a:rPr lang="ja-JP" altLang="en-US" dirty="0"/>
              <a:t>”プラットフォームアーキテクチャ</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33</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5F061FC5-B3EA-4498-85C7-7D33A8CAFF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967871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日本国政府のブランド④：ホームページ</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r>
              <a:rPr lang="ja-JP" altLang="en-US" dirty="0"/>
              <a:t>部署：</a:t>
            </a:r>
            <a:r>
              <a:rPr lang="en-US" altLang="ja-JP" dirty="0"/>
              <a:t> IT</a:t>
            </a:r>
            <a:r>
              <a:rPr lang="ja-JP" altLang="en-US" dirty="0"/>
              <a:t>管理一元化</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X</a:t>
            </a:r>
          </a:p>
          <a:p>
            <a:pPr marL="342900" indent="-342900">
              <a:buFont typeface="Wingdings" panose="05000000000000000000" pitchFamily="2" charset="2"/>
              <a:buChar char="ü"/>
            </a:pPr>
            <a:r>
              <a:rPr lang="en-US" altLang="ja-JP" dirty="0"/>
              <a:t>X</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34</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70F57728-707D-4E22-8CBD-D9429975AAC7}"/>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69962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日本国政府のブランド⑤：イベント及び情報アピールのデータ管理</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現状：ソーシャルメディアに会社情報が発信する件数・質は　不足</a:t>
            </a:r>
            <a:endParaRPr lang="en-US" altLang="ja-JP" dirty="0"/>
          </a:p>
          <a:p>
            <a:r>
              <a:rPr lang="ja-JP" altLang="en-US" dirty="0"/>
              <a:t>部署：マーキング、営業関連の部署</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ソーシャルメディア</a:t>
            </a:r>
            <a:endParaRPr lang="en-US" altLang="ja-JP" dirty="0"/>
          </a:p>
          <a:p>
            <a:pPr marL="342900" indent="-342900">
              <a:buFont typeface="Wingdings" panose="05000000000000000000" pitchFamily="2" charset="2"/>
              <a:buChar char="ü"/>
            </a:pPr>
            <a:r>
              <a:rPr lang="ja-JP" altLang="en-US" dirty="0"/>
              <a:t>オンラインイベント</a:t>
            </a:r>
            <a:endParaRPr lang="zh-CN" altLang="en-US" dirty="0"/>
          </a:p>
        </p:txBody>
      </p:sp>
      <p:sp>
        <p:nvSpPr>
          <p:cNvPr id="2" name="灯片编号占位符 1">
            <a:extLst>
              <a:ext uri="{FF2B5EF4-FFF2-40B4-BE49-F238E27FC236}">
                <a16:creationId xmlns:a16="http://schemas.microsoft.com/office/drawing/2014/main" id="{67068EEE-C0F2-46D2-9228-10BA8179D06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35</a:t>
            </a:fld>
            <a:r>
              <a:rPr spc="-45"/>
              <a:t> </a:t>
            </a:r>
            <a:r>
              <a:rPr spc="-5"/>
              <a:t>-</a:t>
            </a:r>
            <a:endParaRPr spc="-5" dirty="0"/>
          </a:p>
        </p:txBody>
      </p:sp>
      <p:sp>
        <p:nvSpPr>
          <p:cNvPr id="3" name="日期占位符 2">
            <a:extLst>
              <a:ext uri="{FF2B5EF4-FFF2-40B4-BE49-F238E27FC236}">
                <a16:creationId xmlns:a16="http://schemas.microsoft.com/office/drawing/2014/main" id="{B8E8FFB1-FAA2-4F03-94EC-5C36FB0BAD6C}"/>
              </a:ext>
            </a:extLst>
          </p:cNvPr>
          <p:cNvSpPr>
            <a:spLocks noGrp="1"/>
          </p:cNvSpPr>
          <p:nvPr>
            <p:ph type="dt" sz="half" idx="6"/>
          </p:nvPr>
        </p:nvSpPr>
        <p:spPr/>
        <p:txBody>
          <a:bodyPr/>
          <a:lstStyle/>
          <a:p>
            <a:fld id="{DA8A5AD1-0461-4680-BC5C-2D0C0EAE4455}"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5B024128-91E7-442C-BA46-63E2C51B98D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06787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A9D78EE-723C-40C7-8499-CC5EADB5E175}"/>
              </a:ext>
            </a:extLst>
          </p:cNvPr>
          <p:cNvSpPr>
            <a:spLocks noGrp="1"/>
          </p:cNvSpPr>
          <p:nvPr>
            <p:ph type="title"/>
          </p:nvPr>
        </p:nvSpPr>
        <p:spPr>
          <a:xfrm>
            <a:off x="831850" y="3639145"/>
            <a:ext cx="10515600" cy="923330"/>
          </a:xfrm>
        </p:spPr>
        <p:txBody>
          <a:bodyPr/>
          <a:lstStyle/>
          <a:p>
            <a:r>
              <a:rPr lang="ja-JP" altLang="en-US" dirty="0"/>
              <a:t>組織管理</a:t>
            </a:r>
          </a:p>
        </p:txBody>
      </p:sp>
      <p:sp>
        <p:nvSpPr>
          <p:cNvPr id="7" name="テキスト プレースホルダー 6">
            <a:extLst>
              <a:ext uri="{FF2B5EF4-FFF2-40B4-BE49-F238E27FC236}">
                <a16:creationId xmlns:a16="http://schemas.microsoft.com/office/drawing/2014/main" id="{580DB733-2981-44EC-B78E-6CCE37B23EFC}"/>
              </a:ext>
            </a:extLst>
          </p:cNvPr>
          <p:cNvSpPr>
            <a:spLocks noGrp="1"/>
          </p:cNvSpPr>
          <p:nvPr>
            <p:ph type="body" idx="1"/>
          </p:nvPr>
        </p:nvSpPr>
        <p:spPr/>
        <p:txBody>
          <a:bodyPr/>
          <a:lstStyle/>
          <a:p>
            <a:endParaRPr lang="ja-JP" altLang="en-US"/>
          </a:p>
        </p:txBody>
      </p:sp>
      <p:sp>
        <p:nvSpPr>
          <p:cNvPr id="4" name="日付プレースホルダー 3">
            <a:extLst>
              <a:ext uri="{FF2B5EF4-FFF2-40B4-BE49-F238E27FC236}">
                <a16:creationId xmlns:a16="http://schemas.microsoft.com/office/drawing/2014/main" id="{7F0C5B34-8D3C-4C6D-95CD-126D42729BFF}"/>
              </a:ext>
            </a:extLst>
          </p:cNvPr>
          <p:cNvSpPr>
            <a:spLocks noGrp="1"/>
          </p:cNvSpPr>
          <p:nvPr>
            <p:ph type="dt" sz="half" idx="10"/>
          </p:nvPr>
        </p:nvSpPr>
        <p:spPr/>
        <p:txBody>
          <a:bodyPr/>
          <a:lstStyle/>
          <a:p>
            <a:fld id="{7741A87D-8854-4856-A598-5B71DC96129A}" type="datetime1">
              <a:rPr kumimoji="1" lang="zh-CN" altLang="en-US" smtClean="0"/>
              <a:t>2022/7/12</a:t>
            </a:fld>
            <a:endParaRPr kumimoji="1" lang="ja-JP" altLang="en-US"/>
          </a:p>
        </p:txBody>
      </p:sp>
      <p:sp>
        <p:nvSpPr>
          <p:cNvPr id="5" name="スライド番号プレースホルダー 4">
            <a:extLst>
              <a:ext uri="{FF2B5EF4-FFF2-40B4-BE49-F238E27FC236}">
                <a16:creationId xmlns:a16="http://schemas.microsoft.com/office/drawing/2014/main" id="{EC502E7A-93DE-422C-82A6-5CF48C5B82A5}"/>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36</a:t>
            </a:fld>
            <a:r>
              <a:rPr spc="-45"/>
              <a:t> </a:t>
            </a:r>
            <a:r>
              <a:rPr spc="-5"/>
              <a:t>-</a:t>
            </a:r>
            <a:endParaRPr spc="-5" dirty="0"/>
          </a:p>
        </p:txBody>
      </p:sp>
    </p:spTree>
    <p:extLst>
      <p:ext uri="{BB962C8B-B14F-4D97-AF65-F5344CB8AC3E}">
        <p14:creationId xmlns:p14="http://schemas.microsoft.com/office/powerpoint/2010/main" val="2204296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省・庁・自治体のチームワーク</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　　</a:t>
            </a:r>
            <a:r>
              <a:rPr lang="en-US" altLang="ja-JP" dirty="0"/>
              <a:t>SNS</a:t>
            </a:r>
            <a:r>
              <a:rPr lang="ja-JP" altLang="en-US" dirty="0"/>
              <a:t>の風評などの監視は　ほぼやりません。</a:t>
            </a:r>
            <a:endParaRPr lang="en-US" altLang="ja-JP" dirty="0"/>
          </a:p>
          <a:p>
            <a:r>
              <a:rPr lang="ja-JP" altLang="en-US" dirty="0"/>
              <a:t>　　違法事件報告のフィードバックは　一週間以後　まだ返信しません。</a:t>
            </a:r>
            <a:endParaRPr lang="en-US" altLang="ja-JP" dirty="0"/>
          </a:p>
          <a:p>
            <a:r>
              <a:rPr lang="ja-JP" altLang="en-US" dirty="0"/>
              <a:t>部署：法務部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担当さんは　毎日１回以上を確認します。</a:t>
            </a:r>
            <a:endParaRPr lang="en-US" altLang="ja-JP" dirty="0"/>
          </a:p>
          <a:p>
            <a:pPr marL="342900" indent="-342900">
              <a:buFont typeface="Wingdings" panose="05000000000000000000" pitchFamily="2" charset="2"/>
              <a:buChar char="ü"/>
            </a:pPr>
            <a:r>
              <a:rPr lang="ja-JP" altLang="en-US" dirty="0"/>
              <a:t>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C86F375E-26C9-4B56-A626-CC21CE87541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37</a:t>
            </a:fld>
            <a:r>
              <a:rPr spc="-45"/>
              <a:t> </a:t>
            </a:r>
            <a:r>
              <a:rPr spc="-5"/>
              <a:t>-</a:t>
            </a:r>
            <a:endParaRPr spc="-5" dirty="0"/>
          </a:p>
        </p:txBody>
      </p:sp>
      <p:sp>
        <p:nvSpPr>
          <p:cNvPr id="3" name="日期占位符 2">
            <a:extLst>
              <a:ext uri="{FF2B5EF4-FFF2-40B4-BE49-F238E27FC236}">
                <a16:creationId xmlns:a16="http://schemas.microsoft.com/office/drawing/2014/main" id="{6321BE96-08A7-41AD-8D5A-BA8C51D64DFA}"/>
              </a:ext>
            </a:extLst>
          </p:cNvPr>
          <p:cNvSpPr>
            <a:spLocks noGrp="1"/>
          </p:cNvSpPr>
          <p:nvPr>
            <p:ph type="dt" sz="half" idx="6"/>
          </p:nvPr>
        </p:nvSpPr>
        <p:spPr/>
        <p:txBody>
          <a:bodyPr/>
          <a:lstStyle/>
          <a:p>
            <a:fld id="{C7F110CF-934C-453F-9158-163D07BF5CC2}"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1E2D2492-7FFA-4BF8-878C-B6E20F90E215}"/>
              </a:ext>
            </a:extLst>
          </p:cNvPr>
          <p:cNvSpPr/>
          <p:nvPr/>
        </p:nvSpPr>
        <p:spPr>
          <a:xfrm>
            <a:off x="2390454" y="4312612"/>
            <a:ext cx="3634740" cy="1760220"/>
          </a:xfrm>
          <a:prstGeom prst="wedgeRoundRectCallout">
            <a:avLst>
              <a:gd name="adj1" fmla="val -50157"/>
              <a:gd name="adj2" fmla="val -969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320391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27AAC-69F6-431A-A49D-8B724A3E3D27}"/>
              </a:ext>
            </a:extLst>
          </p:cNvPr>
          <p:cNvSpPr>
            <a:spLocks noGrp="1"/>
          </p:cNvSpPr>
          <p:nvPr>
            <p:ph type="title"/>
          </p:nvPr>
        </p:nvSpPr>
        <p:spPr>
          <a:xfrm>
            <a:off x="316983" y="-16805"/>
            <a:ext cx="11540249" cy="492443"/>
          </a:xfrm>
        </p:spPr>
        <p:txBody>
          <a:bodyPr/>
          <a:lstStyle/>
          <a:p>
            <a:r>
              <a:rPr kumimoji="1" lang="ja-JP" altLang="en-US" dirty="0"/>
              <a:t>デジタル庁の人材（マネージャー）</a:t>
            </a:r>
          </a:p>
        </p:txBody>
      </p:sp>
      <p:sp>
        <p:nvSpPr>
          <p:cNvPr id="3" name="テキスト プレースホルダー 2">
            <a:extLst>
              <a:ext uri="{FF2B5EF4-FFF2-40B4-BE49-F238E27FC236}">
                <a16:creationId xmlns:a16="http://schemas.microsoft.com/office/drawing/2014/main" id="{05251D72-1A77-423B-AD57-EBE94B8465EC}"/>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複数名デジタル庁要員は　小さいゲーム会社出身、大規模プロジェクトの経験がない、マイグレーション経験がない。業務知識と先進技術が　少ないだと思います。（</a:t>
            </a:r>
            <a:r>
              <a:rPr kumimoji="1" lang="en-US" altLang="ja-JP" dirty="0" err="1"/>
              <a:t>Youtube</a:t>
            </a:r>
            <a:r>
              <a:rPr kumimoji="1" lang="ja-JP" altLang="en-US" dirty="0"/>
              <a:t>のデジタル庁公開資料により）</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デジタル庁は　日本政府の “ゲーム”庁ではない、日本国の</a:t>
            </a:r>
            <a:r>
              <a:rPr kumimoji="1" lang="en-US" altLang="ja-JP" dirty="0"/>
              <a:t>30</a:t>
            </a:r>
            <a:r>
              <a:rPr kumimoji="1" lang="ja-JP" altLang="en-US" dirty="0"/>
              <a:t>年、</a:t>
            </a:r>
            <a:r>
              <a:rPr kumimoji="1" lang="en-US" altLang="ja-JP" dirty="0"/>
              <a:t>50</a:t>
            </a:r>
            <a:r>
              <a:rPr kumimoji="1" lang="ja-JP" altLang="en-US" dirty="0"/>
              <a:t>年以後の社会のインフラを構築する政府部署です。</a:t>
            </a:r>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680AFF2D-80D3-4C56-882F-9276981AEBFF}"/>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01984E60-8F33-4BCD-9844-14A8609B8C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38</a:t>
            </a:fld>
            <a:r>
              <a:rPr spc="-45"/>
              <a:t> </a:t>
            </a:r>
            <a:r>
              <a:rPr spc="-5"/>
              <a:t>-</a:t>
            </a:r>
            <a:endParaRPr spc="-5" dirty="0"/>
          </a:p>
        </p:txBody>
      </p:sp>
    </p:spTree>
    <p:extLst>
      <p:ext uri="{BB962C8B-B14F-4D97-AF65-F5344CB8AC3E}">
        <p14:creationId xmlns:p14="http://schemas.microsoft.com/office/powerpoint/2010/main" val="20538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BD8F1-CC83-405C-8A5C-14FB79798663}"/>
              </a:ext>
            </a:extLst>
          </p:cNvPr>
          <p:cNvSpPr>
            <a:spLocks noGrp="1"/>
          </p:cNvSpPr>
          <p:nvPr>
            <p:ph type="title"/>
          </p:nvPr>
        </p:nvSpPr>
        <p:spPr>
          <a:xfrm>
            <a:off x="316983" y="-16805"/>
            <a:ext cx="11540249" cy="492443"/>
          </a:xfrm>
        </p:spPr>
        <p:txBody>
          <a:bodyPr/>
          <a:lstStyle/>
          <a:p>
            <a:r>
              <a:rPr kumimoji="1" lang="ja-JP" altLang="en-US" dirty="0"/>
              <a:t>デジタル庁の人材（職員）</a:t>
            </a:r>
            <a:endParaRPr lang="zh-CN" altLang="en-US" dirty="0"/>
          </a:p>
        </p:txBody>
      </p:sp>
      <p:sp>
        <p:nvSpPr>
          <p:cNvPr id="3" name="文本占位符 2">
            <a:extLst>
              <a:ext uri="{FF2B5EF4-FFF2-40B4-BE49-F238E27FC236}">
                <a16:creationId xmlns:a16="http://schemas.microsoft.com/office/drawing/2014/main" id="{F663BCB6-5421-44E0-92B1-27BE6DF28038}"/>
              </a:ext>
            </a:extLst>
          </p:cNvPr>
          <p:cNvSpPr>
            <a:spLocks noGrp="1"/>
          </p:cNvSpPr>
          <p:nvPr>
            <p:ph type="body" idx="1"/>
          </p:nvPr>
        </p:nvSpPr>
        <p:spPr>
          <a:xfrm>
            <a:off x="316983" y="702875"/>
            <a:ext cx="11540249" cy="1846659"/>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r>
              <a:rPr kumimoji="1" lang="ja-JP" altLang="en-US" dirty="0"/>
              <a:t>新卒採用</a:t>
            </a:r>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r>
              <a:rPr kumimoji="1" lang="ja-JP" altLang="en-US" dirty="0"/>
              <a:t>数十年安定運用のため</a:t>
            </a:r>
            <a:endParaRPr kumimoji="1" lang="en-US" altLang="ja-JP" dirty="0"/>
          </a:p>
        </p:txBody>
      </p:sp>
      <p:sp>
        <p:nvSpPr>
          <p:cNvPr id="4" name="灯片编号占位符 3">
            <a:extLst>
              <a:ext uri="{FF2B5EF4-FFF2-40B4-BE49-F238E27FC236}">
                <a16:creationId xmlns:a16="http://schemas.microsoft.com/office/drawing/2014/main" id="{635018EA-5A35-4D3C-95AA-620E03E016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39</a:t>
            </a:fld>
            <a:r>
              <a:rPr spc="-45"/>
              <a:t> </a:t>
            </a:r>
            <a:r>
              <a:rPr spc="-5"/>
              <a:t>-</a:t>
            </a:r>
            <a:endParaRPr spc="-5" dirty="0"/>
          </a:p>
        </p:txBody>
      </p:sp>
      <p:sp>
        <p:nvSpPr>
          <p:cNvPr id="5" name="日期占位符 4">
            <a:extLst>
              <a:ext uri="{FF2B5EF4-FFF2-40B4-BE49-F238E27FC236}">
                <a16:creationId xmlns:a16="http://schemas.microsoft.com/office/drawing/2014/main" id="{D93A6FBD-B10F-467E-9E85-8BD914ABB513}"/>
              </a:ext>
            </a:extLst>
          </p:cNvPr>
          <p:cNvSpPr>
            <a:spLocks noGrp="1"/>
          </p:cNvSpPr>
          <p:nvPr>
            <p:ph type="dt" sz="half" idx="6"/>
          </p:nvPr>
        </p:nvSpPr>
        <p:spPr/>
        <p:txBody>
          <a:bodyPr/>
          <a:lstStyle/>
          <a:p>
            <a:fld id="{1A4D7834-B09E-4A43-B7BA-F2EE83DAEB56}" type="datetime1">
              <a:rPr lang="zh-CN" altLang="en-US" smtClean="0"/>
              <a:t>2022/7/12</a:t>
            </a:fld>
            <a:endParaRPr lang="en-US"/>
          </a:p>
        </p:txBody>
      </p:sp>
    </p:spTree>
    <p:extLst>
      <p:ext uri="{BB962C8B-B14F-4D97-AF65-F5344CB8AC3E}">
        <p14:creationId xmlns:p14="http://schemas.microsoft.com/office/powerpoint/2010/main" val="197832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95771-FE4F-42D9-9720-7ABEDEEBE3AC}"/>
              </a:ext>
            </a:extLst>
          </p:cNvPr>
          <p:cNvSpPr>
            <a:spLocks noGrp="1"/>
          </p:cNvSpPr>
          <p:nvPr>
            <p:ph type="title"/>
          </p:nvPr>
        </p:nvSpPr>
        <p:spPr>
          <a:xfrm>
            <a:off x="316983" y="-16805"/>
            <a:ext cx="11540249" cy="492443"/>
          </a:xfrm>
        </p:spPr>
        <p:txBody>
          <a:bodyPr/>
          <a:lstStyle/>
          <a:p>
            <a:r>
              <a:rPr kumimoji="1" lang="ja-JP" altLang="en-US" dirty="0"/>
              <a:t>法令</a:t>
            </a:r>
          </a:p>
        </p:txBody>
      </p:sp>
      <p:sp>
        <p:nvSpPr>
          <p:cNvPr id="4" name="日付プレースホルダー 3">
            <a:extLst>
              <a:ext uri="{FF2B5EF4-FFF2-40B4-BE49-F238E27FC236}">
                <a16:creationId xmlns:a16="http://schemas.microsoft.com/office/drawing/2014/main" id="{B5084869-C4BC-4592-941F-E15512F997FC}"/>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EDC7E20A-10E9-475A-8682-AC50C4FFCE5B}"/>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a:t>
            </a:fld>
            <a:r>
              <a:rPr spc="-45"/>
              <a:t> </a:t>
            </a:r>
            <a:r>
              <a:rPr spc="-5"/>
              <a:t>-</a:t>
            </a:r>
            <a:endParaRPr spc="-5" dirty="0"/>
          </a:p>
        </p:txBody>
      </p:sp>
      <p:graphicFrame>
        <p:nvGraphicFramePr>
          <p:cNvPr id="7" name="表 6">
            <a:extLst>
              <a:ext uri="{FF2B5EF4-FFF2-40B4-BE49-F238E27FC236}">
                <a16:creationId xmlns:a16="http://schemas.microsoft.com/office/drawing/2014/main" id="{89637D98-5027-1F94-80E4-FC35AC621AAC}"/>
              </a:ext>
            </a:extLst>
          </p:cNvPr>
          <p:cNvGraphicFramePr>
            <a:graphicFrameLocks noGrp="1"/>
          </p:cNvGraphicFramePr>
          <p:nvPr>
            <p:extLst>
              <p:ext uri="{D42A27DB-BD31-4B8C-83A1-F6EECF244321}">
                <p14:modId xmlns:p14="http://schemas.microsoft.com/office/powerpoint/2010/main" val="3508515032"/>
              </p:ext>
            </p:extLst>
          </p:nvPr>
        </p:nvGraphicFramePr>
        <p:xfrm>
          <a:off x="339757" y="471087"/>
          <a:ext cx="11518908" cy="5457450"/>
        </p:xfrm>
        <a:graphic>
          <a:graphicData uri="http://schemas.openxmlformats.org/drawingml/2006/table">
            <a:tbl>
              <a:tblPr firstRow="1" bandRow="1">
                <a:tableStyleId>{5C22544A-7EE6-4342-B048-85BDC9FD1C3A}</a:tableStyleId>
              </a:tblPr>
              <a:tblGrid>
                <a:gridCol w="2795329">
                  <a:extLst>
                    <a:ext uri="{9D8B030D-6E8A-4147-A177-3AD203B41FA5}">
                      <a16:colId xmlns:a16="http://schemas.microsoft.com/office/drawing/2014/main" val="3549405539"/>
                    </a:ext>
                  </a:extLst>
                </a:gridCol>
                <a:gridCol w="8723579">
                  <a:extLst>
                    <a:ext uri="{9D8B030D-6E8A-4147-A177-3AD203B41FA5}">
                      <a16:colId xmlns:a16="http://schemas.microsoft.com/office/drawing/2014/main" val="1400478059"/>
                    </a:ext>
                  </a:extLst>
                </a:gridCol>
              </a:tblGrid>
              <a:tr h="353588">
                <a:tc>
                  <a:txBody>
                    <a:bodyPr/>
                    <a:lstStyle/>
                    <a:p>
                      <a:r>
                        <a:rPr lang="ja-JP" altLang="en-US" sz="2400" dirty="0">
                          <a:latin typeface="MS Mincho" panose="02020609040205080304" pitchFamily="49" charset="-128"/>
                          <a:ea typeface="MS Mincho" panose="02020609040205080304" pitchFamily="49" charset="-128"/>
                        </a:rPr>
                        <a:t>略称表記</a:t>
                      </a:r>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372371599"/>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772995975"/>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r>
                        <a:rPr lang="zh-CN" altLang="en-US" sz="2400" dirty="0">
                          <a:latin typeface="MS Mincho" panose="02020609040205080304" pitchFamily="49" charset="-128"/>
                          <a:ea typeface="MS Mincho" panose="02020609040205080304" pitchFamily="49" charset="-128"/>
                        </a:rPr>
                        <a:t>戸籍法</a:t>
                      </a:r>
                    </a:p>
                  </a:txBody>
                  <a:tcPr/>
                </a:tc>
                <a:extLst>
                  <a:ext uri="{0D108BD9-81ED-4DB2-BD59-A6C34878D82A}">
                    <a16:rowId xmlns:a16="http://schemas.microsoft.com/office/drawing/2014/main" val="532916652"/>
                  </a:ext>
                </a:extLst>
              </a:tr>
              <a:tr h="376175">
                <a:tc>
                  <a:txBody>
                    <a:bodyPr/>
                    <a:lstStyle/>
                    <a:p>
                      <a:endParaRPr lang="zh-CN" altLang="en-US" sz="2400" dirty="0">
                        <a:latin typeface="MS Mincho" panose="02020609040205080304" pitchFamily="49" charset="-128"/>
                        <a:ea typeface="MS Mincho" panose="02020609040205080304" pitchFamily="49" charset="-128"/>
                      </a:endParaRPr>
                    </a:p>
                  </a:txBody>
                  <a:tcPr/>
                </a:tc>
                <a:tc>
                  <a:txBody>
                    <a:bodyPr/>
                    <a:lstStyle/>
                    <a:p>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584870634"/>
                  </a:ext>
                </a:extLst>
              </a:tr>
              <a:tr h="376175">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建築基準法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332583459"/>
                  </a:ext>
                </a:extLst>
              </a:tr>
              <a:tr h="376175">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都市計画法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975502518"/>
                  </a:ext>
                </a:extLst>
              </a:tr>
              <a:tr h="376175">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tc>
                  <a:txBody>
                    <a:bodyPr/>
                    <a:lstStyle/>
                    <a:p>
                      <a:r>
                        <a:rPr lang="ja-JP" altLang="en-US" sz="2400" dirty="0">
                          <a:latin typeface="MS Mincho" panose="02020609040205080304" pitchFamily="49" charset="-128"/>
                          <a:ea typeface="MS Mincho" panose="02020609040205080304" pitchFamily="49" charset="-128"/>
                        </a:rPr>
                        <a:t>土地区画整理法</a:t>
                      </a:r>
                      <a:endParaRPr lang="zh-CN" altLang="en-US" sz="2400"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0907803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49558944"/>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382279596"/>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167320207"/>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277046499"/>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444187110"/>
                  </a:ext>
                </a:extLst>
              </a:tr>
              <a:tr h="376175">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ja-JP"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871636704"/>
                  </a:ext>
                </a:extLst>
              </a:tr>
            </a:tbl>
          </a:graphicData>
        </a:graphic>
      </p:graphicFrame>
    </p:spTree>
    <p:extLst>
      <p:ext uri="{BB962C8B-B14F-4D97-AF65-F5344CB8AC3E}">
        <p14:creationId xmlns:p14="http://schemas.microsoft.com/office/powerpoint/2010/main" val="3122743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デジタル庁の組織体制、人事管理、業績評価</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5909310"/>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現状：組織体制は　古い権力集中モデルなので　内部コミュニケーションと業務連携は難しい。</a:t>
            </a:r>
            <a:endParaRPr lang="en-US" altLang="ja-JP" dirty="0"/>
          </a:p>
          <a:p>
            <a:r>
              <a:rPr lang="ja-JP" altLang="en-US" dirty="0"/>
              <a:t>部署：人事部</a:t>
            </a:r>
            <a:endParaRPr lang="en-US" altLang="ja-JP" dirty="0"/>
          </a:p>
          <a:p>
            <a:r>
              <a:rPr lang="ja-JP" altLang="en-US" dirty="0"/>
              <a:t>対策：</a:t>
            </a:r>
            <a:endParaRPr lang="en-US" altLang="ja-JP" dirty="0"/>
          </a:p>
          <a:p>
            <a:pPr marL="285750" indent="-285750">
              <a:buFont typeface="Wingdings" panose="05000000000000000000" pitchFamily="2" charset="2"/>
              <a:buChar char="ü"/>
            </a:pPr>
            <a:r>
              <a:rPr lang="ja-JP" altLang="en-US" dirty="0">
                <a:effectLst/>
                <a:latin typeface="Tahoma" panose="020B0604030504040204" pitchFamily="34" charset="0"/>
              </a:rPr>
              <a:t>マトリックス</a:t>
            </a:r>
            <a:r>
              <a:rPr lang="ja-JP" altLang="en-US" dirty="0"/>
              <a:t>体制、組織活性化</a:t>
            </a:r>
            <a:endParaRPr lang="en-US" altLang="ja-JP" dirty="0"/>
          </a:p>
          <a:p>
            <a:pPr marL="285750" indent="-285750">
              <a:buFont typeface="Wingdings" panose="05000000000000000000" pitchFamily="2" charset="2"/>
              <a:buChar char="ü"/>
            </a:pPr>
            <a:r>
              <a:rPr lang="ja-JP" altLang="en-US" dirty="0"/>
              <a:t>人事部署の三つ機能（サービスシャアセンター、人材管理、イノベーション）を強化</a:t>
            </a:r>
            <a:endParaRPr lang="en-US" altLang="ja-JP" dirty="0"/>
          </a:p>
          <a:p>
            <a:pPr marL="285750" indent="-285750">
              <a:buFont typeface="Wingdings" panose="05000000000000000000" pitchFamily="2" charset="2"/>
              <a:buChar char="ü"/>
            </a:pPr>
            <a:r>
              <a:rPr lang="ja-JP" altLang="en-US" dirty="0"/>
              <a:t>職員悩みなど投稿専用の社長室メールアドレスを会社ホームページに公開します。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B39FB843-02DF-4FA5-8024-33226BA8322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40</a:t>
            </a:fld>
            <a:r>
              <a:rPr spc="-45"/>
              <a:t> </a:t>
            </a:r>
            <a:r>
              <a:rPr spc="-5"/>
              <a:t>-</a:t>
            </a:r>
            <a:endParaRPr spc="-5" dirty="0"/>
          </a:p>
        </p:txBody>
      </p:sp>
      <p:sp>
        <p:nvSpPr>
          <p:cNvPr id="3" name="日期占位符 2">
            <a:extLst>
              <a:ext uri="{FF2B5EF4-FFF2-40B4-BE49-F238E27FC236}">
                <a16:creationId xmlns:a16="http://schemas.microsoft.com/office/drawing/2014/main" id="{25C80FF7-B04D-4246-85AA-A2BBDB93730D}"/>
              </a:ext>
            </a:extLst>
          </p:cNvPr>
          <p:cNvSpPr>
            <a:spLocks noGrp="1"/>
          </p:cNvSpPr>
          <p:nvPr>
            <p:ph type="dt" sz="half" idx="6"/>
          </p:nvPr>
        </p:nvSpPr>
        <p:spPr/>
        <p:txBody>
          <a:bodyPr/>
          <a:lstStyle/>
          <a:p>
            <a:fld id="{DAFD3973-2407-4772-8314-8FDEB3C33433}"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5E98E374-C8A1-4BBF-AD2E-7DA90C29C376}"/>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238283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HRBP:</a:t>
            </a:r>
            <a:r>
              <a:rPr lang="ja-JP" altLang="en-US" dirty="0"/>
              <a:t>人材採用、育成</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812530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endParaRPr lang="en-US" altLang="ja-JP" dirty="0"/>
          </a:p>
          <a:p>
            <a:r>
              <a:rPr lang="ja-JP" altLang="en-US" dirty="0"/>
              <a:t>現状：</a:t>
            </a:r>
            <a:endParaRPr lang="en-US" altLang="ja-JP" dirty="0"/>
          </a:p>
          <a:p>
            <a:r>
              <a:rPr lang="ja-JP" altLang="en-US" dirty="0"/>
              <a:t>①採用リスク：人材採用の</a:t>
            </a:r>
            <a:r>
              <a:rPr lang="en-US" altLang="ja-JP" dirty="0"/>
              <a:t>RPO</a:t>
            </a:r>
            <a:r>
              <a:rPr lang="ja-JP" altLang="en-US" dirty="0"/>
              <a:t>は　</a:t>
            </a:r>
            <a:r>
              <a:rPr lang="en-US" altLang="ja-JP" dirty="0"/>
              <a:t>IT</a:t>
            </a:r>
            <a:r>
              <a:rPr lang="ja-JP" altLang="en-US" dirty="0"/>
              <a:t>業界の専門家ではない、担当さんの</a:t>
            </a:r>
            <a:r>
              <a:rPr lang="en-US" altLang="ja-JP" dirty="0"/>
              <a:t>IT</a:t>
            </a:r>
            <a:r>
              <a:rPr lang="ja-JP" altLang="en-US" dirty="0"/>
              <a:t>関連知識はぜんぜんありません。さらに　求人会社の業務、職位の作業と業務知識は　ゆっくり理解しません。</a:t>
            </a:r>
            <a:endParaRPr lang="en-US" altLang="ja-JP" dirty="0"/>
          </a:p>
          <a:p>
            <a:r>
              <a:rPr lang="ja-JP" altLang="en-US" dirty="0"/>
              <a:t>②入職リスク：応募者能力を確認できず</a:t>
            </a:r>
            <a:endParaRPr lang="en-US" altLang="ja-JP" dirty="0"/>
          </a:p>
          <a:p>
            <a:r>
              <a:rPr lang="ja-JP" altLang="en-US" dirty="0"/>
              <a:t>③退職リスク：退職予防はできず</a:t>
            </a:r>
            <a:endParaRPr lang="en-US" altLang="ja-JP" dirty="0"/>
          </a:p>
          <a:p>
            <a:r>
              <a:rPr lang="ja-JP" altLang="en-US" dirty="0"/>
              <a:t>部署：人事部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組織内部</a:t>
            </a:r>
            <a:r>
              <a:rPr lang="en-US" altLang="ja-JP" dirty="0"/>
              <a:t>HRBP</a:t>
            </a:r>
            <a:r>
              <a:rPr lang="ja-JP" altLang="en-US" dirty="0"/>
              <a:t>にリクルートチームを工夫します。</a:t>
            </a:r>
            <a:endParaRPr lang="en-US" altLang="ja-JP" dirty="0"/>
          </a:p>
          <a:p>
            <a:pPr marL="342900" indent="-342900">
              <a:buFont typeface="Wingdings" panose="05000000000000000000" pitchFamily="2" charset="2"/>
              <a:buChar char="ü"/>
            </a:pPr>
            <a:r>
              <a:rPr lang="en-US" altLang="ja-JP" dirty="0"/>
              <a:t>LinkedIn</a:t>
            </a:r>
            <a:r>
              <a:rPr lang="ja-JP" altLang="en-US" dirty="0"/>
              <a:t>などの</a:t>
            </a:r>
            <a:r>
              <a:rPr lang="en-US" altLang="ja-JP" dirty="0"/>
              <a:t>SNS</a:t>
            </a:r>
            <a:r>
              <a:rPr lang="ja-JP" altLang="en-US" dirty="0"/>
              <a:t>を活用して　会社のブラントを十分アピールします。</a:t>
            </a:r>
            <a:endParaRPr lang="en-US" altLang="ja-JP" dirty="0"/>
          </a:p>
          <a:p>
            <a:pPr marL="342900" indent="-342900">
              <a:buFont typeface="Wingdings" panose="05000000000000000000" pitchFamily="2" charset="2"/>
              <a:buChar char="ü"/>
            </a:pPr>
            <a:r>
              <a:rPr lang="ja-JP" altLang="en-US" dirty="0"/>
              <a:t>職員紹介制度を強化して　組織内部イベントを展開します。</a:t>
            </a:r>
            <a:endParaRPr lang="en-US" altLang="ja-JP" dirty="0"/>
          </a:p>
          <a:p>
            <a:pPr marL="342900" indent="-342900">
              <a:buFont typeface="Wingdings" panose="05000000000000000000" pitchFamily="2" charset="2"/>
              <a:buChar char="ü"/>
            </a:pPr>
            <a:r>
              <a:rPr lang="ja-JP" altLang="en-US" dirty="0"/>
              <a:t>人材の組織内部育成を強化します。</a:t>
            </a:r>
            <a:endParaRPr lang="en-US" altLang="ja-JP" dirty="0"/>
          </a:p>
          <a:p>
            <a:pPr marL="342900" indent="-342900">
              <a:buFont typeface="Wingdings" panose="05000000000000000000" pitchFamily="2" charset="2"/>
              <a:buChar char="ü"/>
            </a:pPr>
            <a:r>
              <a:rPr lang="ja-JP" altLang="en-US" dirty="0"/>
              <a:t>応募専用メールアドレスを会社ホームページに公開します。</a:t>
            </a:r>
            <a:endParaRPr lang="en-US" altLang="ja-JP" dirty="0"/>
          </a:p>
        </p:txBody>
      </p:sp>
      <p:sp>
        <p:nvSpPr>
          <p:cNvPr id="2" name="灯片编号占位符 1">
            <a:extLst>
              <a:ext uri="{FF2B5EF4-FFF2-40B4-BE49-F238E27FC236}">
                <a16:creationId xmlns:a16="http://schemas.microsoft.com/office/drawing/2014/main" id="{6156497D-C55B-44CE-A9EC-69A298904352}"/>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41</a:t>
            </a:fld>
            <a:r>
              <a:rPr spc="-45"/>
              <a:t> </a:t>
            </a:r>
            <a:r>
              <a:rPr spc="-5"/>
              <a:t>-</a:t>
            </a:r>
            <a:endParaRPr spc="-5" dirty="0"/>
          </a:p>
        </p:txBody>
      </p:sp>
      <p:sp>
        <p:nvSpPr>
          <p:cNvPr id="3" name="日期占位符 2">
            <a:extLst>
              <a:ext uri="{FF2B5EF4-FFF2-40B4-BE49-F238E27FC236}">
                <a16:creationId xmlns:a16="http://schemas.microsoft.com/office/drawing/2014/main" id="{11BC5129-F616-4FE5-84B7-A413407A7779}"/>
              </a:ext>
            </a:extLst>
          </p:cNvPr>
          <p:cNvSpPr>
            <a:spLocks noGrp="1"/>
          </p:cNvSpPr>
          <p:nvPr>
            <p:ph type="dt" sz="half" idx="6"/>
          </p:nvPr>
        </p:nvSpPr>
        <p:spPr/>
        <p:txBody>
          <a:bodyPr/>
          <a:lstStyle/>
          <a:p>
            <a:fld id="{886EB719-F088-402E-AAA6-AD387B4D3358}"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D31166FF-57FD-42F5-97DA-B3445D34AA79}"/>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3884999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a:t>
            </a:r>
            <a:r>
              <a:rPr lang="en-US" altLang="ja-JP" dirty="0"/>
              <a:t>COE:</a:t>
            </a:r>
            <a:r>
              <a:rPr lang="ja-JP" altLang="en-US" dirty="0"/>
              <a:t>ビジネスモデル・イノベーション</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801314"/>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現状：業務イノベーションできない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en-US" altLang="ja-JP" dirty="0"/>
              <a:t>OKR</a:t>
            </a:r>
            <a:r>
              <a:rPr lang="ja-JP" altLang="en-US" dirty="0"/>
              <a:t>評価を活用します。</a:t>
            </a:r>
            <a:endParaRPr lang="en-US" altLang="ja-JP" dirty="0"/>
          </a:p>
          <a:p>
            <a:pPr marL="342900" indent="-342900">
              <a:buFont typeface="Wingdings" panose="05000000000000000000" pitchFamily="2" charset="2"/>
              <a:buChar char="ü"/>
            </a:pPr>
            <a:r>
              <a:rPr lang="ja-JP" altLang="en-US" dirty="0"/>
              <a:t>優秀な人材を昇進します。</a:t>
            </a:r>
            <a:endParaRPr lang="zh-CN" altLang="en-US" dirty="0"/>
          </a:p>
        </p:txBody>
      </p:sp>
      <p:sp>
        <p:nvSpPr>
          <p:cNvPr id="2" name="灯片编号占位符 1">
            <a:extLst>
              <a:ext uri="{FF2B5EF4-FFF2-40B4-BE49-F238E27FC236}">
                <a16:creationId xmlns:a16="http://schemas.microsoft.com/office/drawing/2014/main" id="{185BE7BD-51B1-4D65-BA70-5557A9795C0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42</a:t>
            </a:fld>
            <a:r>
              <a:rPr spc="-45"/>
              <a:t> </a:t>
            </a:r>
            <a:r>
              <a:rPr spc="-5"/>
              <a:t>-</a:t>
            </a:r>
            <a:endParaRPr spc="-5" dirty="0"/>
          </a:p>
        </p:txBody>
      </p:sp>
      <p:sp>
        <p:nvSpPr>
          <p:cNvPr id="3" name="日期占位符 2">
            <a:extLst>
              <a:ext uri="{FF2B5EF4-FFF2-40B4-BE49-F238E27FC236}">
                <a16:creationId xmlns:a16="http://schemas.microsoft.com/office/drawing/2014/main" id="{C7C78AAD-4E33-4877-BA73-6DD06C8F0AF0}"/>
              </a:ext>
            </a:extLst>
          </p:cNvPr>
          <p:cNvSpPr>
            <a:spLocks noGrp="1"/>
          </p:cNvSpPr>
          <p:nvPr>
            <p:ph type="dt" sz="half" idx="6"/>
          </p:nvPr>
        </p:nvSpPr>
        <p:spPr/>
        <p:txBody>
          <a:bodyPr/>
          <a:lstStyle/>
          <a:p>
            <a:fld id="{39AD192C-46A1-4F76-AEF3-449CDA37450A}"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1FF18EFD-EA4E-4B40-9B7A-EE66179E88F0}"/>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151863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899E1AC-3151-4338-B6E9-812FB2A00070}"/>
              </a:ext>
            </a:extLst>
          </p:cNvPr>
          <p:cNvSpPr>
            <a:spLocks noGrp="1"/>
          </p:cNvSpPr>
          <p:nvPr>
            <p:ph type="title"/>
          </p:nvPr>
        </p:nvSpPr>
        <p:spPr>
          <a:xfrm>
            <a:off x="316983" y="-16805"/>
            <a:ext cx="11540249" cy="492443"/>
          </a:xfrm>
        </p:spPr>
        <p:txBody>
          <a:bodyPr/>
          <a:lstStyle/>
          <a:p>
            <a:r>
              <a:rPr lang="ja-JP" altLang="en-US" dirty="0"/>
              <a:t>デジタル庁の品質管理・品質保証</a:t>
            </a:r>
            <a:endParaRPr lang="zh-CN" altLang="en-US" dirty="0"/>
          </a:p>
        </p:txBody>
      </p:sp>
      <p:sp>
        <p:nvSpPr>
          <p:cNvPr id="5" name="文本占位符 4">
            <a:extLst>
              <a:ext uri="{FF2B5EF4-FFF2-40B4-BE49-F238E27FC236}">
                <a16:creationId xmlns:a16="http://schemas.microsoft.com/office/drawing/2014/main" id="{422FC2F7-6260-4F6E-BC78-D4D0D11003FD}"/>
              </a:ext>
            </a:extLst>
          </p:cNvPr>
          <p:cNvSpPr>
            <a:spLocks noGrp="1"/>
          </p:cNvSpPr>
          <p:nvPr>
            <p:ph type="body" idx="1"/>
          </p:nvPr>
        </p:nvSpPr>
        <p:spPr>
          <a:xfrm>
            <a:off x="316983" y="702875"/>
            <a:ext cx="11540249" cy="4431983"/>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lang="en-US" altLang="ja-JP" dirty="0"/>
          </a:p>
          <a:p>
            <a:endParaRPr lang="en-US" altLang="ja-JP" dirty="0"/>
          </a:p>
          <a:p>
            <a:endParaRPr lang="en-US" altLang="ja-JP" dirty="0"/>
          </a:p>
          <a:p>
            <a:r>
              <a:rPr lang="ja-JP" altLang="en-US" dirty="0"/>
              <a:t>現状：組織横断の品質保証・技術サポートの部署はない</a:t>
            </a:r>
            <a:endParaRPr lang="en-US" altLang="ja-JP" dirty="0"/>
          </a:p>
          <a:p>
            <a:r>
              <a:rPr lang="ja-JP" altLang="en-US" dirty="0"/>
              <a:t>部署：業務関連の事業部</a:t>
            </a:r>
            <a:endParaRPr lang="en-US" altLang="ja-JP" dirty="0"/>
          </a:p>
          <a:p>
            <a:r>
              <a:rPr lang="ja-JP" altLang="en-US" dirty="0"/>
              <a:t>対策：</a:t>
            </a:r>
            <a:endParaRPr lang="en-US" altLang="ja-JP" dirty="0"/>
          </a:p>
          <a:p>
            <a:pPr marL="342900" indent="-342900">
              <a:buFont typeface="Wingdings" panose="05000000000000000000" pitchFamily="2" charset="2"/>
              <a:buChar char="ü"/>
            </a:pPr>
            <a:r>
              <a:rPr lang="ja-JP" altLang="en-US" dirty="0"/>
              <a:t>品質保証の部署を新設</a:t>
            </a:r>
            <a:endParaRPr lang="zh-CN" altLang="en-US" dirty="0"/>
          </a:p>
        </p:txBody>
      </p:sp>
      <p:sp>
        <p:nvSpPr>
          <p:cNvPr id="2" name="灯片编号占位符 1">
            <a:extLst>
              <a:ext uri="{FF2B5EF4-FFF2-40B4-BE49-F238E27FC236}">
                <a16:creationId xmlns:a16="http://schemas.microsoft.com/office/drawing/2014/main" id="{6F39393D-8320-48CA-8D21-7F91E84118CC}"/>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43</a:t>
            </a:fld>
            <a:r>
              <a:rPr spc="-45"/>
              <a:t> </a:t>
            </a:r>
            <a:r>
              <a:rPr spc="-5"/>
              <a:t>-</a:t>
            </a:r>
            <a:endParaRPr spc="-5" dirty="0"/>
          </a:p>
        </p:txBody>
      </p:sp>
      <p:sp>
        <p:nvSpPr>
          <p:cNvPr id="3" name="日期占位符 2">
            <a:extLst>
              <a:ext uri="{FF2B5EF4-FFF2-40B4-BE49-F238E27FC236}">
                <a16:creationId xmlns:a16="http://schemas.microsoft.com/office/drawing/2014/main" id="{CE582757-F0EE-431E-B733-12E967453AED}"/>
              </a:ext>
            </a:extLst>
          </p:cNvPr>
          <p:cNvSpPr>
            <a:spLocks noGrp="1"/>
          </p:cNvSpPr>
          <p:nvPr>
            <p:ph type="dt" sz="half" idx="6"/>
          </p:nvPr>
        </p:nvSpPr>
        <p:spPr/>
        <p:txBody>
          <a:bodyPr/>
          <a:lstStyle/>
          <a:p>
            <a:fld id="{F66E5A7E-0220-4BB1-9414-E3766ACE582E}"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30E79031-CFFE-45C8-A831-774A989618BA}"/>
              </a:ext>
            </a:extLst>
          </p:cNvPr>
          <p:cNvSpPr/>
          <p:nvPr/>
        </p:nvSpPr>
        <p:spPr>
          <a:xfrm>
            <a:off x="6480385" y="1999179"/>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更新待ち</a:t>
            </a:r>
          </a:p>
        </p:txBody>
      </p:sp>
    </p:spTree>
    <p:extLst>
      <p:ext uri="{BB962C8B-B14F-4D97-AF65-F5344CB8AC3E}">
        <p14:creationId xmlns:p14="http://schemas.microsoft.com/office/powerpoint/2010/main" val="1828314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2AF797-E67B-469F-B881-0505E44ACDF9}"/>
              </a:ext>
            </a:extLst>
          </p:cNvPr>
          <p:cNvSpPr>
            <a:spLocks noGrp="1"/>
          </p:cNvSpPr>
          <p:nvPr>
            <p:ph type="title"/>
          </p:nvPr>
        </p:nvSpPr>
        <p:spPr>
          <a:xfrm>
            <a:off x="316983" y="-16805"/>
            <a:ext cx="11540249" cy="492443"/>
          </a:xfrm>
        </p:spPr>
        <p:txBody>
          <a:bodyPr/>
          <a:lstStyle/>
          <a:p>
            <a:r>
              <a:rPr lang="ja-JP" altLang="en-US" dirty="0"/>
              <a:t>デジタル庁の運営コスト：座席指定</a:t>
            </a:r>
            <a:endParaRPr lang="zh-CN" altLang="en-US" dirty="0"/>
          </a:p>
        </p:txBody>
      </p:sp>
      <p:sp>
        <p:nvSpPr>
          <p:cNvPr id="3" name="文本占位符 2">
            <a:extLst>
              <a:ext uri="{FF2B5EF4-FFF2-40B4-BE49-F238E27FC236}">
                <a16:creationId xmlns:a16="http://schemas.microsoft.com/office/drawing/2014/main" id="{F37BED17-B0A9-4A3D-965B-2BE53DC591CB}"/>
              </a:ext>
            </a:extLst>
          </p:cNvPr>
          <p:cNvSpPr>
            <a:spLocks noGrp="1"/>
          </p:cNvSpPr>
          <p:nvPr>
            <p:ph type="body" idx="1"/>
          </p:nvPr>
        </p:nvSpPr>
        <p:spPr>
          <a:xfrm>
            <a:off x="316983" y="557909"/>
            <a:ext cx="6584149" cy="3323987"/>
          </a:xfrm>
        </p:spPr>
        <p:txBody>
          <a:bodyPr/>
          <a:lstStyle/>
          <a:p>
            <a:r>
              <a:rPr lang="ja-JP" altLang="en-US" dirty="0"/>
              <a:t>現状：全ての座席を指定する、一部長時間利用しない</a:t>
            </a:r>
            <a:endParaRPr lang="en-US" altLang="ja-JP" dirty="0"/>
          </a:p>
          <a:p>
            <a:endParaRPr lang="en-US" altLang="ja-JP" dirty="0"/>
          </a:p>
          <a:p>
            <a:r>
              <a:rPr lang="ja-JP" altLang="en-US" dirty="0"/>
              <a:t>対策：座席予約システムを構築し、座席利用率を</a:t>
            </a:r>
            <a:endParaRPr lang="en-US" altLang="ja-JP" dirty="0"/>
          </a:p>
          <a:p>
            <a:r>
              <a:rPr lang="ja-JP" altLang="en-US" dirty="0"/>
              <a:t>管理する</a:t>
            </a:r>
            <a:endParaRPr lang="en-US" altLang="ja-JP" dirty="0"/>
          </a:p>
          <a:p>
            <a:r>
              <a:rPr lang="ja-JP" altLang="en-US" dirty="0"/>
              <a:t>個人用ボックスを導入する、座席がフリーになる。</a:t>
            </a:r>
            <a:endParaRPr lang="en-US" altLang="ja-JP" dirty="0"/>
          </a:p>
          <a:p>
            <a:r>
              <a:rPr lang="ja-JP" altLang="en-US" dirty="0"/>
              <a:t>除外：週間</a:t>
            </a:r>
            <a:r>
              <a:rPr lang="en-US" altLang="ja-JP" dirty="0"/>
              <a:t>4</a:t>
            </a:r>
            <a:r>
              <a:rPr lang="ja-JP" altLang="en-US" dirty="0"/>
              <a:t>回以上出勤する職員は座席を指定すること</a:t>
            </a:r>
            <a:endParaRPr lang="en-US" altLang="ja-JP" dirty="0"/>
          </a:p>
          <a:p>
            <a:endParaRPr lang="en-US" altLang="zh-CN" dirty="0"/>
          </a:p>
        </p:txBody>
      </p:sp>
      <p:sp>
        <p:nvSpPr>
          <p:cNvPr id="4" name="日期占位符 3">
            <a:extLst>
              <a:ext uri="{FF2B5EF4-FFF2-40B4-BE49-F238E27FC236}">
                <a16:creationId xmlns:a16="http://schemas.microsoft.com/office/drawing/2014/main" id="{2F70289A-88C5-4C22-B2FE-52259E8CC6EE}"/>
              </a:ext>
            </a:extLst>
          </p:cNvPr>
          <p:cNvSpPr>
            <a:spLocks noGrp="1"/>
          </p:cNvSpPr>
          <p:nvPr>
            <p:ph type="dt" sz="half" idx="6"/>
          </p:nvPr>
        </p:nvSpPr>
        <p:spPr/>
        <p:txBody>
          <a:bodyPr/>
          <a:lstStyle/>
          <a:p>
            <a:fld id="{FFDB3883-E806-4F06-9CB0-779AD41EA1F5}" type="datetime1">
              <a:rPr lang="zh-CN" altLang="en-US" smtClean="0"/>
              <a:t>2022/7/12</a:t>
            </a:fld>
            <a:endParaRPr lang="en-US"/>
          </a:p>
        </p:txBody>
      </p:sp>
      <p:sp>
        <p:nvSpPr>
          <p:cNvPr id="5" name="灯片编号占位符 4">
            <a:extLst>
              <a:ext uri="{FF2B5EF4-FFF2-40B4-BE49-F238E27FC236}">
                <a16:creationId xmlns:a16="http://schemas.microsoft.com/office/drawing/2014/main" id="{147DC3D8-44C6-45B6-8AC1-8A585EC49B3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44</a:t>
            </a:fld>
            <a:r>
              <a:rPr spc="-45"/>
              <a:t> </a:t>
            </a:r>
            <a:r>
              <a:rPr spc="-5"/>
              <a:t>-</a:t>
            </a:r>
            <a:endParaRPr spc="-5" dirty="0"/>
          </a:p>
        </p:txBody>
      </p:sp>
      <p:pic>
        <p:nvPicPr>
          <p:cNvPr id="6" name="图片 5">
            <a:extLst>
              <a:ext uri="{FF2B5EF4-FFF2-40B4-BE49-F238E27FC236}">
                <a16:creationId xmlns:a16="http://schemas.microsoft.com/office/drawing/2014/main" id="{EBF05CDA-7818-47E6-8CD3-8FE620FA655E}"/>
              </a:ext>
            </a:extLst>
          </p:cNvPr>
          <p:cNvPicPr>
            <a:picLocks noChangeAspect="1"/>
          </p:cNvPicPr>
          <p:nvPr/>
        </p:nvPicPr>
        <p:blipFill>
          <a:blip r:embed="rId3"/>
          <a:stretch>
            <a:fillRect/>
          </a:stretch>
        </p:blipFill>
        <p:spPr>
          <a:xfrm>
            <a:off x="7073660" y="736066"/>
            <a:ext cx="4957369" cy="4957369"/>
          </a:xfrm>
          <a:prstGeom prst="rect">
            <a:avLst/>
          </a:prstGeom>
        </p:spPr>
      </p:pic>
      <p:sp>
        <p:nvSpPr>
          <p:cNvPr id="7" name="吹き出し: 角を丸めた四角形 6">
            <a:extLst>
              <a:ext uri="{FF2B5EF4-FFF2-40B4-BE49-F238E27FC236}">
                <a16:creationId xmlns:a16="http://schemas.microsoft.com/office/drawing/2014/main" id="{0AC9C346-BD81-4BDD-8E1B-F48C7DA79DCF}"/>
              </a:ext>
            </a:extLst>
          </p:cNvPr>
          <p:cNvSpPr/>
          <p:nvPr/>
        </p:nvSpPr>
        <p:spPr>
          <a:xfrm>
            <a:off x="5693833" y="3469023"/>
            <a:ext cx="3634740" cy="1760220"/>
          </a:xfrm>
          <a:prstGeom prst="wedgeRoundRectCallout">
            <a:avLst>
              <a:gd name="adj1" fmla="val -46619"/>
              <a:gd name="adj2" fmla="val 832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検討中</a:t>
            </a:r>
          </a:p>
        </p:txBody>
      </p:sp>
    </p:spTree>
    <p:extLst>
      <p:ext uri="{BB962C8B-B14F-4D97-AF65-F5344CB8AC3E}">
        <p14:creationId xmlns:p14="http://schemas.microsoft.com/office/powerpoint/2010/main" val="168125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highlight>
                  <a:srgbClr val="00FF00"/>
                </a:highlight>
                <a:latin typeface="MS Mincho" panose="02020609040205080304" pitchFamily="49" charset="-128"/>
                <a:ea typeface="MS Mincho" panose="02020609040205080304" pitchFamily="49" charset="-128"/>
              </a:rPr>
              <a:t>Objectives</a:t>
            </a:r>
            <a:r>
              <a:rPr lang="ja-JP" altLang="en-US" sz="2400" dirty="0">
                <a:highlight>
                  <a:srgbClr val="00FF00"/>
                </a:highlight>
                <a:latin typeface="MS Mincho" panose="02020609040205080304" pitchFamily="49" charset="-128"/>
                <a:ea typeface="MS Mincho" panose="02020609040205080304" pitchFamily="49" charset="-128"/>
              </a:rPr>
              <a:t>）</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２０３０の日本</a:t>
            </a:r>
            <a:endParaRPr lang="en-US" altLang="ja-JP" sz="2400" dirty="0">
              <a:highlight>
                <a:srgbClr val="00FF00"/>
              </a:highlight>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行政</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インフラ</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科学研究</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教育</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農業</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交通</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ja-JP" altLang="en-US" sz="2200" dirty="0">
                <a:latin typeface="MS Mincho" panose="02020609040205080304" pitchFamily="49" charset="-128"/>
                <a:ea typeface="MS Mincho" panose="02020609040205080304" pitchFamily="49" charset="-128"/>
              </a:rPr>
              <a:t>経済</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ü"/>
            </a:pPr>
            <a:endParaRPr lang="en-US" altLang="ja-JP" sz="22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中間目標</a:t>
            </a:r>
            <a:endParaRPr lang="en-US" altLang="ja-JP" sz="24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2023</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2025</a:t>
            </a:r>
            <a:r>
              <a:rPr lang="ja-JP" altLang="en-US" sz="2200" dirty="0">
                <a:latin typeface="MS Mincho" panose="02020609040205080304" pitchFamily="49" charset="-128"/>
                <a:ea typeface="MS Mincho" panose="02020609040205080304" pitchFamily="49" charset="-128"/>
              </a:rPr>
              <a:t>年</a:t>
            </a:r>
            <a:endParaRPr lang="en-US" altLang="ja-JP" sz="2200" dirty="0">
              <a:latin typeface="MS Mincho" panose="02020609040205080304" pitchFamily="49" charset="-128"/>
              <a:ea typeface="MS Mincho" panose="02020609040205080304" pitchFamily="49" charset="-128"/>
            </a:endParaRPr>
          </a:p>
          <a:p>
            <a:pPr marL="800100" lvl="1" indent="-342900">
              <a:buFont typeface="Wingdings" panose="05000000000000000000" pitchFamily="2" charset="2"/>
              <a:buChar char="p"/>
            </a:pPr>
            <a:r>
              <a:rPr lang="en-US" altLang="ja-JP" sz="2200" dirty="0">
                <a:latin typeface="MS Mincho" panose="02020609040205080304" pitchFamily="49" charset="-128"/>
                <a:ea typeface="MS Mincho" panose="02020609040205080304" pitchFamily="49" charset="-128"/>
              </a:rPr>
              <a:t>2027</a:t>
            </a:r>
            <a:r>
              <a:rPr lang="ja-JP" altLang="en-US" sz="2200" dirty="0">
                <a:latin typeface="MS Mincho" panose="02020609040205080304" pitchFamily="49" charset="-128"/>
                <a:ea typeface="MS Mincho" panose="02020609040205080304" pitchFamily="49" charset="-128"/>
              </a:rPr>
              <a:t>年</a:t>
            </a: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EC5DC44D-3A42-420C-9596-46CCBFA4686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45</a:t>
            </a:fld>
            <a:r>
              <a:rPr lang="ja-JP" altLang="en-US" spc="-45" dirty="0"/>
              <a:t>　</a:t>
            </a:r>
            <a:r>
              <a:rPr spc="-5" dirty="0"/>
              <a:t>-</a:t>
            </a:r>
          </a:p>
        </p:txBody>
      </p:sp>
    </p:spTree>
    <p:extLst>
      <p:ext uri="{BB962C8B-B14F-4D97-AF65-F5344CB8AC3E}">
        <p14:creationId xmlns:p14="http://schemas.microsoft.com/office/powerpoint/2010/main" val="2770636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7FD07-E2FE-4318-AFE6-D0D5DC2BCCA1}"/>
              </a:ext>
            </a:extLst>
          </p:cNvPr>
          <p:cNvSpPr>
            <a:spLocks noGrp="1"/>
          </p:cNvSpPr>
          <p:nvPr>
            <p:ph type="title"/>
          </p:nvPr>
        </p:nvSpPr>
        <p:spPr>
          <a:xfrm>
            <a:off x="316983" y="-16805"/>
            <a:ext cx="11540249" cy="492443"/>
          </a:xfrm>
        </p:spPr>
        <p:txBody>
          <a:bodyPr/>
          <a:lstStyle/>
          <a:p>
            <a:r>
              <a:rPr lang="ja-JP" altLang="en-US" dirty="0"/>
              <a:t>ポジショニング</a:t>
            </a:r>
            <a:endParaRPr lang="zh-CN" altLang="en-US" dirty="0"/>
          </a:p>
        </p:txBody>
      </p:sp>
      <p:sp>
        <p:nvSpPr>
          <p:cNvPr id="9" name="文本占位符 8">
            <a:extLst>
              <a:ext uri="{FF2B5EF4-FFF2-40B4-BE49-F238E27FC236}">
                <a16:creationId xmlns:a16="http://schemas.microsoft.com/office/drawing/2014/main" id="{9DEE10C7-5C4D-40E4-AC1D-1288BE54AF11}"/>
              </a:ext>
            </a:extLst>
          </p:cNvPr>
          <p:cNvSpPr>
            <a:spLocks noGrp="1"/>
          </p:cNvSpPr>
          <p:nvPr>
            <p:ph type="body" idx="1"/>
          </p:nvPr>
        </p:nvSpPr>
        <p:spPr>
          <a:xfrm>
            <a:off x="338325" y="5278501"/>
            <a:ext cx="11540249" cy="738664"/>
          </a:xfrm>
        </p:spPr>
        <p:txBody>
          <a:bodyPr/>
          <a:lstStyle/>
          <a:p>
            <a:pPr algn="ctr"/>
            <a:r>
              <a:rPr lang="ja-JP" altLang="en-US" sz="4800" dirty="0"/>
              <a:t>国民の大好きな国ですか</a:t>
            </a:r>
            <a:endParaRPr lang="zh-CN" altLang="en-US" sz="4800" dirty="0"/>
          </a:p>
        </p:txBody>
      </p:sp>
      <p:sp>
        <p:nvSpPr>
          <p:cNvPr id="3" name="日期占位符 2">
            <a:extLst>
              <a:ext uri="{FF2B5EF4-FFF2-40B4-BE49-F238E27FC236}">
                <a16:creationId xmlns:a16="http://schemas.microsoft.com/office/drawing/2014/main" id="{D305D27B-E041-4BB1-B8A8-A8265E0DA29B}"/>
              </a:ext>
            </a:extLst>
          </p:cNvPr>
          <p:cNvSpPr>
            <a:spLocks noGrp="1"/>
          </p:cNvSpPr>
          <p:nvPr>
            <p:ph type="dt" sz="half" idx="6"/>
          </p:nvPr>
        </p:nvSpPr>
        <p:spPr/>
        <p:txBody>
          <a:bodyPr/>
          <a:lstStyle/>
          <a:p>
            <a:fld id="{CE66249E-83D5-4985-94DE-EF6939088D76}" type="datetime1">
              <a:rPr lang="zh-CN" altLang="en-US" smtClean="0"/>
              <a:t>2022/7/12</a:t>
            </a:fld>
            <a:endParaRPr lang="en-US"/>
          </a:p>
        </p:txBody>
      </p:sp>
      <p:sp>
        <p:nvSpPr>
          <p:cNvPr id="6" name="灯片编号占位符 5">
            <a:extLst>
              <a:ext uri="{FF2B5EF4-FFF2-40B4-BE49-F238E27FC236}">
                <a16:creationId xmlns:a16="http://schemas.microsoft.com/office/drawing/2014/main" id="{76381542-3D4A-4496-98BC-AC7CA4914940}"/>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46</a:t>
            </a:fld>
            <a:r>
              <a:rPr spc="-45"/>
              <a:t> </a:t>
            </a:r>
            <a:r>
              <a:rPr spc="-5"/>
              <a:t>-</a:t>
            </a:r>
            <a:endParaRPr spc="-5" dirty="0"/>
          </a:p>
        </p:txBody>
      </p:sp>
      <p:sp>
        <p:nvSpPr>
          <p:cNvPr id="4" name="文本框 3">
            <a:extLst>
              <a:ext uri="{FF2B5EF4-FFF2-40B4-BE49-F238E27FC236}">
                <a16:creationId xmlns:a16="http://schemas.microsoft.com/office/drawing/2014/main" id="{6A8864EB-F572-4B92-AD8D-0707B462BA3F}"/>
              </a:ext>
            </a:extLst>
          </p:cNvPr>
          <p:cNvSpPr txBox="1"/>
          <p:nvPr/>
        </p:nvSpPr>
        <p:spPr>
          <a:xfrm>
            <a:off x="899886" y="2050533"/>
            <a:ext cx="3744685" cy="830997"/>
          </a:xfrm>
          <a:prstGeom prst="rect">
            <a:avLst/>
          </a:prstGeom>
          <a:noFill/>
        </p:spPr>
        <p:txBody>
          <a:bodyPr wrap="square">
            <a:spAutoFit/>
          </a:bodyPr>
          <a:lstStyle/>
          <a:p>
            <a:pPr algn="ctr"/>
            <a:r>
              <a:rPr lang="ja-JP" altLang="en-US" sz="4800" dirty="0"/>
              <a:t>？？？</a:t>
            </a:r>
            <a:endParaRPr lang="zh-CN" altLang="en-US" sz="4800" dirty="0"/>
          </a:p>
        </p:txBody>
      </p:sp>
      <p:sp>
        <p:nvSpPr>
          <p:cNvPr id="5" name="文本框 4">
            <a:extLst>
              <a:ext uri="{FF2B5EF4-FFF2-40B4-BE49-F238E27FC236}">
                <a16:creationId xmlns:a16="http://schemas.microsoft.com/office/drawing/2014/main" id="{D505BF05-6163-46A7-BDF9-98AC64394C73}"/>
              </a:ext>
            </a:extLst>
          </p:cNvPr>
          <p:cNvSpPr txBox="1"/>
          <p:nvPr/>
        </p:nvSpPr>
        <p:spPr>
          <a:xfrm>
            <a:off x="7358743" y="1893561"/>
            <a:ext cx="3744685" cy="830997"/>
          </a:xfrm>
          <a:prstGeom prst="rect">
            <a:avLst/>
          </a:prstGeom>
          <a:noFill/>
        </p:spPr>
        <p:txBody>
          <a:bodyPr wrap="square">
            <a:spAutoFit/>
          </a:bodyPr>
          <a:lstStyle/>
          <a:p>
            <a:pPr algn="ctr"/>
            <a:r>
              <a:rPr lang="ja-JP" altLang="en-US" sz="4800" dirty="0"/>
              <a:t>❓</a:t>
            </a:r>
            <a:endParaRPr lang="zh-CN" altLang="en-US" sz="4800" dirty="0"/>
          </a:p>
        </p:txBody>
      </p:sp>
      <p:cxnSp>
        <p:nvCxnSpPr>
          <p:cNvPr id="7" name="直接连接符 6">
            <a:extLst>
              <a:ext uri="{FF2B5EF4-FFF2-40B4-BE49-F238E27FC236}">
                <a16:creationId xmlns:a16="http://schemas.microsoft.com/office/drawing/2014/main" id="{18138636-7288-4150-9596-B00BB967D6A1}"/>
              </a:ext>
            </a:extLst>
          </p:cNvPr>
          <p:cNvCxnSpPr/>
          <p:nvPr/>
        </p:nvCxnSpPr>
        <p:spPr>
          <a:xfrm>
            <a:off x="1016000" y="1328056"/>
            <a:ext cx="3628571" cy="28738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72C8B9D-3BEE-48D9-A5E1-CBEBB44B8FEA}"/>
              </a:ext>
            </a:extLst>
          </p:cNvPr>
          <p:cNvCxnSpPr>
            <a:cxnSpLocks/>
          </p:cNvCxnSpPr>
          <p:nvPr/>
        </p:nvCxnSpPr>
        <p:spPr>
          <a:xfrm flipV="1">
            <a:off x="1175657" y="1378857"/>
            <a:ext cx="3468914" cy="27722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流程图: 接点 12">
            <a:extLst>
              <a:ext uri="{FF2B5EF4-FFF2-40B4-BE49-F238E27FC236}">
                <a16:creationId xmlns:a16="http://schemas.microsoft.com/office/drawing/2014/main" id="{10D345F8-3AFC-40BD-809F-0A98ED2E3041}"/>
              </a:ext>
            </a:extLst>
          </p:cNvPr>
          <p:cNvSpPr/>
          <p:nvPr/>
        </p:nvSpPr>
        <p:spPr>
          <a:xfrm>
            <a:off x="7438572" y="1151706"/>
            <a:ext cx="3585028" cy="3643086"/>
          </a:xfrm>
          <a:prstGeom prst="flowChartConnector">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519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7" presetClass="emph" presetSubtype="0" fill="remove" nodeType="afterEffect">
                                  <p:stCondLst>
                                    <p:cond delay="0"/>
                                  </p:stCondLst>
                                  <p:childTnLst>
                                    <p:animClr clrSpc="rgb" dir="cw">
                                      <p:cBhvr override="childStyle">
                                        <p:cTn id="9" dur="250" autoRev="1" fill="remove"/>
                                        <p:tgtEl>
                                          <p:spTgt spid="8"/>
                                        </p:tgtEl>
                                        <p:attrNameLst>
                                          <p:attrName>style.color</p:attrName>
                                        </p:attrNameLst>
                                      </p:cBhvr>
                                      <p:to>
                                        <a:schemeClr val="bg1"/>
                                      </p:to>
                                    </p:animClr>
                                    <p:animClr clrSpc="rgb" dir="cw">
                                      <p:cBhvr>
                                        <p:cTn id="10" dur="250" autoRev="1" fill="remove"/>
                                        <p:tgtEl>
                                          <p:spTgt spid="8"/>
                                        </p:tgtEl>
                                        <p:attrNameLst>
                                          <p:attrName>fillcolor</p:attrName>
                                        </p:attrNameLst>
                                      </p:cBhvr>
                                      <p:to>
                                        <a:schemeClr val="bg1"/>
                                      </p:to>
                                    </p:animClr>
                                    <p:set>
                                      <p:cBhvr>
                                        <p:cTn id="11" dur="250" autoRev="1" fill="remove"/>
                                        <p:tgtEl>
                                          <p:spTgt spid="8"/>
                                        </p:tgtEl>
                                        <p:attrNameLst>
                                          <p:attrName>fill.type</p:attrName>
                                        </p:attrNameLst>
                                      </p:cBhvr>
                                      <p:to>
                                        <p:strVal val="solid"/>
                                      </p:to>
                                    </p:set>
                                    <p:set>
                                      <p:cBhvr>
                                        <p:cTn id="12" dur="250" autoRev="1" fill="remove"/>
                                        <p:tgtEl>
                                          <p:spTgt spid="8"/>
                                        </p:tgtEl>
                                        <p:attrNameLst>
                                          <p:attrName>fill.on</p:attrName>
                                        </p:attrNameLst>
                                      </p:cBhvr>
                                      <p:to>
                                        <p:strVal val="true"/>
                                      </p:to>
                                    </p:set>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style.rotation</p:attrName>
                                        </p:attrNameLst>
                                      </p:cBhvr>
                                      <p:tavLst>
                                        <p:tav tm="0">
                                          <p:val>
                                            <p:fltVal val="90"/>
                                          </p:val>
                                        </p:tav>
                                        <p:tav tm="100000">
                                          <p:val>
                                            <p:fltVal val="0"/>
                                          </p:val>
                                        </p:tav>
                                      </p:tavLst>
                                    </p:anim>
                                    <p:animEffect transition="in" filter="fade">
                                      <p:cBhvr>
                                        <p:cTn id="19" dur="1000"/>
                                        <p:tgtEl>
                                          <p:spTgt spid="5"/>
                                        </p:tgtEl>
                                      </p:cBhvr>
                                    </p:animEffect>
                                  </p:childTnLst>
                                </p:cTn>
                              </p:par>
                            </p:childTnLst>
                          </p:cTn>
                        </p:par>
                        <p:par>
                          <p:cTn id="20" fill="hold">
                            <p:stCondLst>
                              <p:cond delay="1500"/>
                            </p:stCondLst>
                            <p:childTnLst>
                              <p:par>
                                <p:cTn id="21" presetID="45"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anim calcmode="lin" valueType="num">
                                      <p:cBhvr>
                                        <p:cTn id="24" dur="2000" fill="hold"/>
                                        <p:tgtEl>
                                          <p:spTgt spid="13"/>
                                        </p:tgtEl>
                                        <p:attrNameLst>
                                          <p:attrName>ppt_w</p:attrName>
                                        </p:attrNameLst>
                                      </p:cBhvr>
                                      <p:tavLst>
                                        <p:tav tm="0" fmla="#ppt_w*sin(2.5*pi*$)">
                                          <p:val>
                                            <p:fltVal val="0"/>
                                          </p:val>
                                        </p:tav>
                                        <p:tav tm="100000">
                                          <p:val>
                                            <p:fltVal val="1"/>
                                          </p:val>
                                        </p:tav>
                                      </p:tavLst>
                                    </p:anim>
                                    <p:anim calcmode="lin" valueType="num">
                                      <p:cBhvr>
                                        <p:cTn id="25" dur="2000" fill="hold"/>
                                        <p:tgtEl>
                                          <p:spTgt spid="13"/>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53" presetClass="entr" presetSubtype="16"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p:cTn id="2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3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4" grpId="0"/>
      <p:bldP spid="5" grpId="0"/>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142DCF-57E1-4867-B0F2-730FE23ADD5D}"/>
              </a:ext>
            </a:extLst>
          </p:cNvPr>
          <p:cNvSpPr>
            <a:spLocks noGrp="1"/>
          </p:cNvSpPr>
          <p:nvPr>
            <p:ph type="title"/>
          </p:nvPr>
        </p:nvSpPr>
        <p:spPr/>
        <p:txBody>
          <a:bodyPr/>
          <a:lstStyle/>
          <a:p>
            <a:r>
              <a:rPr lang="ja-JP" altLang="en-US" dirty="0"/>
              <a:t>社会・経済の好循環</a:t>
            </a:r>
            <a:endParaRPr lang="zh-CN" altLang="en-US" dirty="0"/>
          </a:p>
        </p:txBody>
      </p:sp>
      <p:sp>
        <p:nvSpPr>
          <p:cNvPr id="2" name="日期占位符 1">
            <a:extLst>
              <a:ext uri="{FF2B5EF4-FFF2-40B4-BE49-F238E27FC236}">
                <a16:creationId xmlns:a16="http://schemas.microsoft.com/office/drawing/2014/main" id="{65DDB8A9-C241-48CB-8B3A-C6A2C3265A88}"/>
              </a:ext>
            </a:extLst>
          </p:cNvPr>
          <p:cNvSpPr>
            <a:spLocks noGrp="1"/>
          </p:cNvSpPr>
          <p:nvPr>
            <p:ph type="dt" sz="half" idx="6"/>
          </p:nvPr>
        </p:nvSpPr>
        <p:spPr/>
        <p:txBody>
          <a:bodyPr/>
          <a:lstStyle/>
          <a:p>
            <a:fld id="{793AFB7C-7934-4186-AB23-37A4D4B43ECB}" type="datetime1">
              <a:rPr lang="zh-CN" altLang="en-US" smtClean="0"/>
              <a:t>2022/7/12</a:t>
            </a:fld>
            <a:endParaRPr lang="en-US"/>
          </a:p>
        </p:txBody>
      </p:sp>
      <p:sp>
        <p:nvSpPr>
          <p:cNvPr id="3" name="灯片编号占位符 2">
            <a:extLst>
              <a:ext uri="{FF2B5EF4-FFF2-40B4-BE49-F238E27FC236}">
                <a16:creationId xmlns:a16="http://schemas.microsoft.com/office/drawing/2014/main" id="{CC6422FD-9B31-4199-933A-02A745BA0303}"/>
              </a:ext>
            </a:extLst>
          </p:cNvPr>
          <p:cNvSpPr>
            <a:spLocks noGrp="1"/>
          </p:cNvSpPr>
          <p:nvPr>
            <p:ph type="sldNum" sz="quarter" idx="7"/>
          </p:nvPr>
        </p:nvSpPr>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47</a:t>
            </a:fld>
            <a:r>
              <a:rPr spc="-45" dirty="0"/>
              <a:t> </a:t>
            </a:r>
            <a:r>
              <a:rPr spc="-5" dirty="0"/>
              <a:t>-</a:t>
            </a:r>
          </a:p>
        </p:txBody>
      </p:sp>
      <p:sp>
        <p:nvSpPr>
          <p:cNvPr id="5" name="文本框 4">
            <a:extLst>
              <a:ext uri="{FF2B5EF4-FFF2-40B4-BE49-F238E27FC236}">
                <a16:creationId xmlns:a16="http://schemas.microsoft.com/office/drawing/2014/main" id="{A4C876B1-3FFE-8566-A9EB-7E52E3BC1861}"/>
              </a:ext>
            </a:extLst>
          </p:cNvPr>
          <p:cNvSpPr txBox="1"/>
          <p:nvPr/>
        </p:nvSpPr>
        <p:spPr>
          <a:xfrm>
            <a:off x="5341356" y="2771775"/>
            <a:ext cx="1484089" cy="646331"/>
          </a:xfrm>
          <a:prstGeom prst="rect">
            <a:avLst/>
          </a:prstGeom>
          <a:noFill/>
          <a:ln>
            <a:solidFill>
              <a:schemeClr val="tx1"/>
            </a:solidFill>
          </a:ln>
        </p:spPr>
        <p:txBody>
          <a:bodyPr wrap="square" rtlCol="0">
            <a:spAutoFit/>
          </a:bodyPr>
          <a:lstStyle/>
          <a:p>
            <a:pPr algn="ctr"/>
            <a:r>
              <a:rPr lang="ja-JP" altLang="en-US" dirty="0"/>
              <a:t>人</a:t>
            </a:r>
            <a:endParaRPr lang="en-US" altLang="ja-JP" dirty="0"/>
          </a:p>
          <a:p>
            <a:pPr algn="ctr"/>
            <a:r>
              <a:rPr lang="ja-JP" altLang="en-US" dirty="0"/>
              <a:t>給料↑</a:t>
            </a:r>
            <a:endParaRPr lang="zh-CN" altLang="en-US" dirty="0"/>
          </a:p>
        </p:txBody>
      </p:sp>
      <p:sp>
        <p:nvSpPr>
          <p:cNvPr id="6" name="文本框 5">
            <a:extLst>
              <a:ext uri="{FF2B5EF4-FFF2-40B4-BE49-F238E27FC236}">
                <a16:creationId xmlns:a16="http://schemas.microsoft.com/office/drawing/2014/main" id="{4D37772F-B0B9-E3C3-68C2-D23BF39DD266}"/>
              </a:ext>
            </a:extLst>
          </p:cNvPr>
          <p:cNvSpPr txBox="1"/>
          <p:nvPr/>
        </p:nvSpPr>
        <p:spPr>
          <a:xfrm>
            <a:off x="8238481" y="909638"/>
            <a:ext cx="1415761" cy="646331"/>
          </a:xfrm>
          <a:prstGeom prst="rect">
            <a:avLst/>
          </a:prstGeom>
          <a:noFill/>
          <a:ln>
            <a:solidFill>
              <a:schemeClr val="tx1"/>
            </a:solidFill>
          </a:ln>
        </p:spPr>
        <p:txBody>
          <a:bodyPr wrap="square" rtlCol="0">
            <a:spAutoFit/>
          </a:bodyPr>
          <a:lstStyle/>
          <a:p>
            <a:pPr algn="ctr"/>
            <a:r>
              <a:rPr lang="ja-JP" altLang="en-US" dirty="0"/>
              <a:t>就職</a:t>
            </a:r>
            <a:endParaRPr lang="en-US" altLang="ja-JP" dirty="0"/>
          </a:p>
          <a:p>
            <a:pPr algn="ctr"/>
            <a:r>
              <a:rPr lang="ja-JP" altLang="en-US" dirty="0"/>
              <a:t>技能↑</a:t>
            </a:r>
            <a:endParaRPr lang="zh-CN" altLang="en-US" dirty="0"/>
          </a:p>
        </p:txBody>
      </p:sp>
      <p:cxnSp>
        <p:nvCxnSpPr>
          <p:cNvPr id="8" name="连接符: 肘形 7">
            <a:extLst>
              <a:ext uri="{FF2B5EF4-FFF2-40B4-BE49-F238E27FC236}">
                <a16:creationId xmlns:a16="http://schemas.microsoft.com/office/drawing/2014/main" id="{CB551727-2997-926F-E24C-0533F948A7AC}"/>
              </a:ext>
            </a:extLst>
          </p:cNvPr>
          <p:cNvCxnSpPr>
            <a:cxnSpLocks/>
            <a:stCxn id="5" idx="0"/>
            <a:endCxn id="6" idx="1"/>
          </p:cNvCxnSpPr>
          <p:nvPr/>
        </p:nvCxnSpPr>
        <p:spPr>
          <a:xfrm rot="5400000" flipH="1" flipV="1">
            <a:off x="6391456" y="924750"/>
            <a:ext cx="1538971" cy="21550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68E0A03-3328-3C2B-4ADF-F8DA91EBA506}"/>
              </a:ext>
            </a:extLst>
          </p:cNvPr>
          <p:cNvSpPr txBox="1"/>
          <p:nvPr/>
        </p:nvSpPr>
        <p:spPr>
          <a:xfrm>
            <a:off x="10423473" y="2771774"/>
            <a:ext cx="1415761" cy="646331"/>
          </a:xfrm>
          <a:prstGeom prst="rect">
            <a:avLst/>
          </a:prstGeom>
          <a:noFill/>
          <a:ln>
            <a:solidFill>
              <a:schemeClr val="tx1"/>
            </a:solidFill>
          </a:ln>
        </p:spPr>
        <p:txBody>
          <a:bodyPr wrap="square" rtlCol="0">
            <a:spAutoFit/>
          </a:bodyPr>
          <a:lstStyle/>
          <a:p>
            <a:pPr algn="ctr"/>
            <a:r>
              <a:rPr lang="ja-JP" altLang="en-US" dirty="0"/>
              <a:t>企業競争力</a:t>
            </a:r>
            <a:endParaRPr lang="en-US" altLang="ja-JP" dirty="0"/>
          </a:p>
          <a:p>
            <a:pPr algn="ctr"/>
            <a:r>
              <a:rPr lang="ja-JP" altLang="en-US" dirty="0"/>
              <a:t>生産性↑</a:t>
            </a:r>
            <a:endParaRPr lang="zh-CN" altLang="en-US" dirty="0"/>
          </a:p>
        </p:txBody>
      </p:sp>
      <p:cxnSp>
        <p:nvCxnSpPr>
          <p:cNvPr id="11" name="连接符: 肘形 10">
            <a:extLst>
              <a:ext uri="{FF2B5EF4-FFF2-40B4-BE49-F238E27FC236}">
                <a16:creationId xmlns:a16="http://schemas.microsoft.com/office/drawing/2014/main" id="{2673610F-D639-E27C-28DF-3FF87E226DA6}"/>
              </a:ext>
            </a:extLst>
          </p:cNvPr>
          <p:cNvCxnSpPr>
            <a:stCxn id="6" idx="3"/>
            <a:endCxn id="9" idx="0"/>
          </p:cNvCxnSpPr>
          <p:nvPr/>
        </p:nvCxnSpPr>
        <p:spPr>
          <a:xfrm>
            <a:off x="9654242" y="1232804"/>
            <a:ext cx="1477112" cy="153897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95D2C87-7E41-F99C-F7D4-C6335484B317}"/>
              </a:ext>
            </a:extLst>
          </p:cNvPr>
          <p:cNvSpPr txBox="1"/>
          <p:nvPr/>
        </p:nvSpPr>
        <p:spPr>
          <a:xfrm>
            <a:off x="8089826" y="5224461"/>
            <a:ext cx="1713071" cy="646330"/>
          </a:xfrm>
          <a:prstGeom prst="rect">
            <a:avLst/>
          </a:prstGeom>
          <a:noFill/>
          <a:ln>
            <a:solidFill>
              <a:schemeClr val="tx1"/>
            </a:solidFill>
          </a:ln>
        </p:spPr>
        <p:txBody>
          <a:bodyPr wrap="square" rtlCol="0">
            <a:noAutofit/>
          </a:bodyPr>
          <a:lstStyle/>
          <a:p>
            <a:pPr algn="ctr"/>
            <a:r>
              <a:rPr lang="ja-JP" altLang="en-US" dirty="0"/>
              <a:t>企業事業改善</a:t>
            </a:r>
            <a:endParaRPr lang="en-US" altLang="ja-JP" dirty="0"/>
          </a:p>
          <a:p>
            <a:pPr algn="ctr"/>
            <a:r>
              <a:rPr lang="ja-JP" altLang="en-US" dirty="0"/>
              <a:t>利益率↑</a:t>
            </a:r>
            <a:endParaRPr lang="zh-CN" altLang="en-US" dirty="0"/>
          </a:p>
        </p:txBody>
      </p:sp>
      <p:cxnSp>
        <p:nvCxnSpPr>
          <p:cNvPr id="13" name="连接符: 肘形 12">
            <a:extLst>
              <a:ext uri="{FF2B5EF4-FFF2-40B4-BE49-F238E27FC236}">
                <a16:creationId xmlns:a16="http://schemas.microsoft.com/office/drawing/2014/main" id="{6E9AE335-411B-D7FE-D725-C6866790BCF5}"/>
              </a:ext>
            </a:extLst>
          </p:cNvPr>
          <p:cNvCxnSpPr>
            <a:cxnSpLocks/>
            <a:stCxn id="9" idx="2"/>
            <a:endCxn id="12" idx="3"/>
          </p:cNvCxnSpPr>
          <p:nvPr/>
        </p:nvCxnSpPr>
        <p:spPr>
          <a:xfrm rot="5400000">
            <a:off x="9402366" y="3818637"/>
            <a:ext cx="2129521" cy="13284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连接符: 肘形 15">
            <a:extLst>
              <a:ext uri="{FF2B5EF4-FFF2-40B4-BE49-F238E27FC236}">
                <a16:creationId xmlns:a16="http://schemas.microsoft.com/office/drawing/2014/main" id="{917DD7D9-0551-2AA8-AB34-C1AC0214CADA}"/>
              </a:ext>
            </a:extLst>
          </p:cNvPr>
          <p:cNvCxnSpPr>
            <a:cxnSpLocks/>
            <a:stCxn id="12" idx="1"/>
            <a:endCxn id="5" idx="2"/>
          </p:cNvCxnSpPr>
          <p:nvPr/>
        </p:nvCxnSpPr>
        <p:spPr>
          <a:xfrm rot="10800000">
            <a:off x="6083402" y="3418106"/>
            <a:ext cx="2006425"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4B9524F7-9F8B-7F17-813D-83BDB213C454}"/>
              </a:ext>
            </a:extLst>
          </p:cNvPr>
          <p:cNvSpPr txBox="1"/>
          <p:nvPr/>
        </p:nvSpPr>
        <p:spPr>
          <a:xfrm>
            <a:off x="2537758" y="904320"/>
            <a:ext cx="1484089" cy="646331"/>
          </a:xfrm>
          <a:prstGeom prst="rect">
            <a:avLst/>
          </a:prstGeom>
          <a:noFill/>
          <a:ln>
            <a:solidFill>
              <a:schemeClr val="tx1"/>
            </a:solidFill>
          </a:ln>
        </p:spPr>
        <p:txBody>
          <a:bodyPr wrap="square" rtlCol="0">
            <a:spAutoFit/>
          </a:bodyPr>
          <a:lstStyle/>
          <a:p>
            <a:pPr algn="ctr"/>
            <a:r>
              <a:rPr lang="ja-JP" altLang="en-US" dirty="0"/>
              <a:t>幸福</a:t>
            </a:r>
            <a:endParaRPr lang="en-US" altLang="ja-JP" dirty="0"/>
          </a:p>
          <a:p>
            <a:pPr algn="ctr"/>
            <a:r>
              <a:rPr lang="ja-JP" altLang="en-US" dirty="0"/>
              <a:t>社会保険↑</a:t>
            </a:r>
            <a:endParaRPr lang="zh-CN" altLang="en-US" dirty="0"/>
          </a:p>
        </p:txBody>
      </p:sp>
      <p:sp>
        <p:nvSpPr>
          <p:cNvPr id="24" name="文本框 23">
            <a:extLst>
              <a:ext uri="{FF2B5EF4-FFF2-40B4-BE49-F238E27FC236}">
                <a16:creationId xmlns:a16="http://schemas.microsoft.com/office/drawing/2014/main" id="{99A0B32D-32B5-A862-1670-CE32EC1C1DD0}"/>
              </a:ext>
            </a:extLst>
          </p:cNvPr>
          <p:cNvSpPr txBox="1"/>
          <p:nvPr/>
        </p:nvSpPr>
        <p:spPr>
          <a:xfrm>
            <a:off x="318601" y="2771773"/>
            <a:ext cx="1484089" cy="646331"/>
          </a:xfrm>
          <a:prstGeom prst="rect">
            <a:avLst/>
          </a:prstGeom>
          <a:noFill/>
          <a:ln>
            <a:solidFill>
              <a:schemeClr val="tx1"/>
            </a:solidFill>
          </a:ln>
        </p:spPr>
        <p:txBody>
          <a:bodyPr wrap="square" rtlCol="0">
            <a:spAutoFit/>
          </a:bodyPr>
          <a:lstStyle/>
          <a:p>
            <a:pPr algn="ctr"/>
            <a:r>
              <a:rPr lang="ja-JP" altLang="en-US" dirty="0"/>
              <a:t>家庭</a:t>
            </a:r>
            <a:endParaRPr lang="en-US" altLang="ja-JP" dirty="0"/>
          </a:p>
          <a:p>
            <a:pPr algn="ctr"/>
            <a:r>
              <a:rPr lang="ja-JP" altLang="en-US" dirty="0"/>
              <a:t>生育率↑</a:t>
            </a:r>
            <a:endParaRPr lang="zh-CN" altLang="en-US" dirty="0"/>
          </a:p>
        </p:txBody>
      </p:sp>
      <p:sp>
        <p:nvSpPr>
          <p:cNvPr id="25" name="文本框 24">
            <a:extLst>
              <a:ext uri="{FF2B5EF4-FFF2-40B4-BE49-F238E27FC236}">
                <a16:creationId xmlns:a16="http://schemas.microsoft.com/office/drawing/2014/main" id="{9293A72A-7664-7F5B-6B3D-267C6E0E29BC}"/>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投資</a:t>
            </a:r>
            <a:endParaRPr lang="en-US" altLang="ja-JP" dirty="0"/>
          </a:p>
          <a:p>
            <a:pPr algn="ctr"/>
            <a:r>
              <a:rPr lang="ja-JP" altLang="en-US" dirty="0"/>
              <a:t>資産・教育↑</a:t>
            </a:r>
            <a:endParaRPr lang="zh-CN" altLang="en-US" dirty="0"/>
          </a:p>
        </p:txBody>
      </p:sp>
      <p:cxnSp>
        <p:nvCxnSpPr>
          <p:cNvPr id="27" name="连接符: 肘形 26">
            <a:extLst>
              <a:ext uri="{FF2B5EF4-FFF2-40B4-BE49-F238E27FC236}">
                <a16:creationId xmlns:a16="http://schemas.microsoft.com/office/drawing/2014/main" id="{D4FA50AB-E6FE-C7AE-2700-C7542353ED23}"/>
              </a:ext>
            </a:extLst>
          </p:cNvPr>
          <p:cNvCxnSpPr>
            <a:stCxn id="5" idx="0"/>
            <a:endCxn id="23" idx="3"/>
          </p:cNvCxnSpPr>
          <p:nvPr/>
        </p:nvCxnSpPr>
        <p:spPr>
          <a:xfrm rot="16200000" flipV="1">
            <a:off x="4280480" y="968854"/>
            <a:ext cx="1544289" cy="206155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E03A1C96-F990-4902-B2E6-4E48ADEAEE45}"/>
              </a:ext>
            </a:extLst>
          </p:cNvPr>
          <p:cNvCxnSpPr>
            <a:cxnSpLocks/>
            <a:stCxn id="23" idx="1"/>
            <a:endCxn id="24" idx="0"/>
          </p:cNvCxnSpPr>
          <p:nvPr/>
        </p:nvCxnSpPr>
        <p:spPr>
          <a:xfrm rot="10800000" flipV="1">
            <a:off x="1060646" y="1227485"/>
            <a:ext cx="1477112" cy="154428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975613FE-09EE-2ACA-08C7-55002C83D969}"/>
              </a:ext>
            </a:extLst>
          </p:cNvPr>
          <p:cNvCxnSpPr>
            <a:cxnSpLocks/>
            <a:stCxn id="24" idx="2"/>
            <a:endCxn id="25" idx="1"/>
          </p:cNvCxnSpPr>
          <p:nvPr/>
        </p:nvCxnSpPr>
        <p:spPr>
          <a:xfrm rot="16200000" flipH="1">
            <a:off x="584643" y="3894107"/>
            <a:ext cx="212952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2DE824C1-CFCD-AA45-68F6-49E7D8F6AC69}"/>
              </a:ext>
            </a:extLst>
          </p:cNvPr>
          <p:cNvCxnSpPr>
            <a:cxnSpLocks/>
            <a:stCxn id="25" idx="3"/>
            <a:endCxn id="5" idx="2"/>
          </p:cNvCxnSpPr>
          <p:nvPr/>
        </p:nvCxnSpPr>
        <p:spPr>
          <a:xfrm flipV="1">
            <a:off x="4165743" y="3418106"/>
            <a:ext cx="1917658" cy="212952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1166A535-D72B-DF81-ADB8-BAC0536EB54F}"/>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社会</a:t>
            </a:r>
            <a:endParaRPr lang="zh-CN" altLang="en-US" sz="3200" dirty="0">
              <a:latin typeface="MS Mincho" panose="02020609040205080304" pitchFamily="49" charset="-128"/>
              <a:ea typeface="MS Mincho" panose="02020609040205080304" pitchFamily="49" charset="-128"/>
            </a:endParaRPr>
          </a:p>
        </p:txBody>
      </p:sp>
      <p:sp>
        <p:nvSpPr>
          <p:cNvPr id="39" name="文本框 38">
            <a:extLst>
              <a:ext uri="{FF2B5EF4-FFF2-40B4-BE49-F238E27FC236}">
                <a16:creationId xmlns:a16="http://schemas.microsoft.com/office/drawing/2014/main" id="{8C5B72FD-5C2B-E447-B817-17F9553C6C93}"/>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経済</a:t>
            </a:r>
            <a:endParaRPr lang="zh-CN" altLang="en-US" sz="3200" dirty="0">
              <a:latin typeface="MS Mincho" panose="02020609040205080304" pitchFamily="49" charset="-128"/>
              <a:ea typeface="MS Mincho" panose="02020609040205080304" pitchFamily="49" charset="-128"/>
            </a:endParaRPr>
          </a:p>
        </p:txBody>
      </p:sp>
      <p:sp>
        <p:nvSpPr>
          <p:cNvPr id="7" name="箭头: 上弧形 6">
            <a:extLst>
              <a:ext uri="{FF2B5EF4-FFF2-40B4-BE49-F238E27FC236}">
                <a16:creationId xmlns:a16="http://schemas.microsoft.com/office/drawing/2014/main" id="{9080C938-110E-0A9D-D55D-E70B88660E87}"/>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箭头: 下弧形 9">
            <a:extLst>
              <a:ext uri="{FF2B5EF4-FFF2-40B4-BE49-F238E27FC236}">
                <a16:creationId xmlns:a16="http://schemas.microsoft.com/office/drawing/2014/main" id="{14F03472-1C68-A7F0-9BD8-164B808E1DD6}"/>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793513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貨幣（通貨）</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4062651"/>
          </a:xfrm>
        </p:spPr>
        <p:txBody>
          <a:bodyPr/>
          <a:lstStyle/>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通貨競争力（国民の資産価値の守り）</a:t>
            </a:r>
            <a:endParaRPr lang="en-US" altLang="ja-JP" sz="2400" dirty="0">
              <a:latin typeface="MS Mincho" panose="02020609040205080304" pitchFamily="49" charset="-128"/>
              <a:ea typeface="MS Mincho" panose="02020609040205080304" pitchFamily="49" charset="-128"/>
            </a:endParaRPr>
          </a:p>
          <a:p>
            <a:pPr lvl="1" indent="-4572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行政運営コスト削減</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公営事業収入強化、特に先端技術関連の国営企業の競争力・利益を強化</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税金確保</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インフラ投資</a:t>
            </a:r>
            <a:endParaRPr lang="en-US" altLang="ja-JP" sz="2400" dirty="0">
              <a:latin typeface="MS Mincho" panose="02020609040205080304" pitchFamily="49" charset="-128"/>
              <a:ea typeface="MS Mincho" panose="02020609040205080304" pitchFamily="49" charset="-128"/>
            </a:endParaRPr>
          </a:p>
          <a:p>
            <a:pPr marL="914400" lvl="1" indent="-4572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（未来利益を取得するために）国民に投資ファンド専用の（固定利子・変動利子）国債を発行</a:t>
            </a:r>
            <a:endParaRPr lang="en-US" altLang="ja-JP" sz="2400" dirty="0">
              <a:latin typeface="MS Mincho" panose="02020609040205080304" pitchFamily="49" charset="-128"/>
              <a:ea typeface="MS Mincho" panose="02020609040205080304" pitchFamily="49" charset="-128"/>
            </a:endParaRPr>
          </a:p>
          <a:p>
            <a:pPr marL="457200" indent="-4572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b="0" i="0" dirty="0">
                <a:solidFill>
                  <a:srgbClr val="4E4E4E"/>
                </a:solidFill>
                <a:effectLst/>
                <a:latin typeface="MS Mincho" panose="02020609040205080304" pitchFamily="49" charset="-128"/>
                <a:ea typeface="MS Mincho" panose="02020609040205080304" pitchFamily="49" charset="-128"/>
              </a:rPr>
              <a:t>貨幣価値（購買力）</a:t>
            </a:r>
            <a:r>
              <a:rPr lang="ja-JP" altLang="en-US" sz="2400" dirty="0">
                <a:latin typeface="MS Mincho" panose="02020609040205080304" pitchFamily="49" charset="-128"/>
                <a:ea typeface="MS Mincho" panose="02020609040205080304" pitchFamily="49" charset="-128"/>
              </a:rPr>
              <a:t>は　年２％～３％をアップ</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48</a:t>
            </a:fld>
            <a:r>
              <a:rPr spc="-45"/>
              <a:t> </a:t>
            </a:r>
            <a:r>
              <a:rPr spc="-5"/>
              <a:t>-</a:t>
            </a:r>
            <a:endParaRPr spc="-5" dirty="0"/>
          </a:p>
        </p:txBody>
      </p:sp>
    </p:spTree>
    <p:extLst>
      <p:ext uri="{BB962C8B-B14F-4D97-AF65-F5344CB8AC3E}">
        <p14:creationId xmlns:p14="http://schemas.microsoft.com/office/powerpoint/2010/main" val="2406448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生産性</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693319"/>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先端技術を活用して　全社会の生産性を改善し、企業は　コアビジネスを投資して　競争力を強化する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r>
              <a:rPr lang="en-US" altLang="ja-JP" sz="2400" dirty="0">
                <a:solidFill>
                  <a:schemeClr val="tx1"/>
                </a:solidFill>
                <a:latin typeface="MS Mincho" panose="02020609040205080304" pitchFamily="49" charset="-128"/>
                <a:ea typeface="MS Mincho" panose="02020609040205080304" pitchFamily="49" charset="-128"/>
              </a:rPr>
              <a:t>	</a:t>
            </a: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人材育成・先端技術の投資</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企業の業務改善、生産性アップ</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新事業創出</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運営コストをコントロールし、利益率を向上させる、有利なマーケット地位を確保する。</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49</a:t>
            </a:fld>
            <a:r>
              <a:rPr spc="-45"/>
              <a:t> </a:t>
            </a:r>
            <a:r>
              <a:rPr spc="-5"/>
              <a:t>-</a:t>
            </a:r>
            <a:endParaRPr spc="-5" dirty="0"/>
          </a:p>
        </p:txBody>
      </p:sp>
    </p:spTree>
    <p:extLst>
      <p:ext uri="{BB962C8B-B14F-4D97-AF65-F5344CB8AC3E}">
        <p14:creationId xmlns:p14="http://schemas.microsoft.com/office/powerpoint/2010/main" val="244504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a:t>
            </a:fld>
            <a:r>
              <a:rPr lang="ja-JP" altLang="en-US" spc="-45" dirty="0"/>
              <a:t>　</a:t>
            </a:r>
            <a:r>
              <a:rPr spc="-5" dirty="0"/>
              <a:t>-</a:t>
            </a:r>
          </a:p>
        </p:txBody>
      </p:sp>
    </p:spTree>
    <p:extLst>
      <p:ext uri="{BB962C8B-B14F-4D97-AF65-F5344CB8AC3E}">
        <p14:creationId xmlns:p14="http://schemas.microsoft.com/office/powerpoint/2010/main" val="2984660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労働制度</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09"/>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目標</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安定就職を推進する</a:t>
            </a:r>
            <a:endParaRPr lang="en-US" altLang="ja-JP" sz="2400" dirty="0">
              <a:latin typeface="MS Mincho" panose="02020609040205080304" pitchFamily="49" charset="-128"/>
              <a:ea typeface="MS Mincho" panose="02020609040205080304" pitchFamily="49" charset="-128"/>
            </a:endParaRP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施策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雇用正規化の就労支援、特に　ハローワークの転職紹介担当は　業務知識と業界知識を強化、企業の人材派遣比例は　最高３０％を限定する</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ブラック企業情報の公開、刑罰を強化</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投資・賃上げなど評価条件が満足になれば　優遇として　法人税返還</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効果</a:t>
            </a:r>
            <a:endParaRPr lang="en-US" altLang="ja-JP" dirty="0">
              <a:latin typeface="MS Mincho" panose="02020609040205080304" pitchFamily="49" charset="-128"/>
              <a:ea typeface="MS Mincho" panose="02020609040205080304" pitchFamily="49" charset="-128"/>
            </a:endParaRPr>
          </a:p>
          <a:p>
            <a:pPr lvl="1"/>
            <a:r>
              <a:rPr lang="ja-JP" altLang="en-US" sz="2400" dirty="0">
                <a:latin typeface="MS Mincho" panose="02020609040205080304" pitchFamily="49" charset="-128"/>
                <a:ea typeface="MS Mincho" panose="02020609040205080304" pitchFamily="49" charset="-128"/>
              </a:rPr>
              <a:t>社会平均給料は　毎年３％以上をアップする、目標：</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50</a:t>
            </a:fld>
            <a:r>
              <a:rPr spc="-45"/>
              <a:t> </a:t>
            </a:r>
            <a:r>
              <a:rPr spc="-5"/>
              <a:t>-</a:t>
            </a:r>
            <a:endParaRPr spc="-5" dirty="0"/>
          </a:p>
        </p:txBody>
      </p:sp>
      <p:graphicFrame>
        <p:nvGraphicFramePr>
          <p:cNvPr id="6" name="表格 6">
            <a:extLst>
              <a:ext uri="{FF2B5EF4-FFF2-40B4-BE49-F238E27FC236}">
                <a16:creationId xmlns:a16="http://schemas.microsoft.com/office/drawing/2014/main" id="{274CF642-0BA7-210D-B2AD-04BD6B79CE3B}"/>
              </a:ext>
            </a:extLst>
          </p:cNvPr>
          <p:cNvGraphicFramePr>
            <a:graphicFrameLocks noGrp="1"/>
          </p:cNvGraphicFramePr>
          <p:nvPr>
            <p:extLst>
              <p:ext uri="{D42A27DB-BD31-4B8C-83A1-F6EECF244321}">
                <p14:modId xmlns:p14="http://schemas.microsoft.com/office/powerpoint/2010/main" val="2158482367"/>
              </p:ext>
            </p:extLst>
          </p:nvPr>
        </p:nvGraphicFramePr>
        <p:xfrm>
          <a:off x="334768" y="4169887"/>
          <a:ext cx="11540250" cy="2219960"/>
        </p:xfrm>
        <a:graphic>
          <a:graphicData uri="http://schemas.openxmlformats.org/drawingml/2006/table">
            <a:tbl>
              <a:tblPr firstRow="1" bandRow="1">
                <a:tableStyleId>{5C22544A-7EE6-4342-B048-85BDC9FD1C3A}</a:tableStyleId>
              </a:tblPr>
              <a:tblGrid>
                <a:gridCol w="2308050">
                  <a:extLst>
                    <a:ext uri="{9D8B030D-6E8A-4147-A177-3AD203B41FA5}">
                      <a16:colId xmlns:a16="http://schemas.microsoft.com/office/drawing/2014/main" val="302178192"/>
                    </a:ext>
                  </a:extLst>
                </a:gridCol>
                <a:gridCol w="2308050">
                  <a:extLst>
                    <a:ext uri="{9D8B030D-6E8A-4147-A177-3AD203B41FA5}">
                      <a16:colId xmlns:a16="http://schemas.microsoft.com/office/drawing/2014/main" val="3996160569"/>
                    </a:ext>
                  </a:extLst>
                </a:gridCol>
                <a:gridCol w="2308050">
                  <a:extLst>
                    <a:ext uri="{9D8B030D-6E8A-4147-A177-3AD203B41FA5}">
                      <a16:colId xmlns:a16="http://schemas.microsoft.com/office/drawing/2014/main" val="4239341767"/>
                    </a:ext>
                  </a:extLst>
                </a:gridCol>
                <a:gridCol w="2308050">
                  <a:extLst>
                    <a:ext uri="{9D8B030D-6E8A-4147-A177-3AD203B41FA5}">
                      <a16:colId xmlns:a16="http://schemas.microsoft.com/office/drawing/2014/main" val="2736403003"/>
                    </a:ext>
                  </a:extLst>
                </a:gridCol>
                <a:gridCol w="2308050">
                  <a:extLst>
                    <a:ext uri="{9D8B030D-6E8A-4147-A177-3AD203B41FA5}">
                      <a16:colId xmlns:a16="http://schemas.microsoft.com/office/drawing/2014/main" val="3629463688"/>
                    </a:ext>
                  </a:extLst>
                </a:gridCol>
              </a:tblGrid>
              <a:tr h="370840">
                <a:tc>
                  <a:txBody>
                    <a:bodyPr/>
                    <a:lstStyle/>
                    <a:p>
                      <a:pPr algn="ct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最低時間給</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月給（月</a:t>
                      </a:r>
                      <a:r>
                        <a:rPr lang="en-US" altLang="ja-JP" dirty="0">
                          <a:latin typeface="MS Mincho" panose="02020609040205080304" pitchFamily="49" charset="-128"/>
                          <a:ea typeface="MS Mincho" panose="02020609040205080304" pitchFamily="49" charset="-128"/>
                        </a:rPr>
                        <a:t>168</a:t>
                      </a:r>
                      <a:r>
                        <a:rPr lang="ja-JP" altLang="en-US" dirty="0">
                          <a:latin typeface="MS Mincho" panose="02020609040205080304" pitchFamily="49" charset="-128"/>
                          <a:ea typeface="MS Mincho" panose="02020609040205080304" pitchFamily="49" charset="-128"/>
                        </a:rPr>
                        <a:t>時間）</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賃上げ率（複利）</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対策検討</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304325901"/>
                  </a:ext>
                </a:extLst>
              </a:tr>
              <a:tr h="370840">
                <a:tc>
                  <a:txBody>
                    <a:bodyPr/>
                    <a:lstStyle/>
                    <a:p>
                      <a:pPr algn="ctr"/>
                      <a:r>
                        <a:rPr lang="en-US" altLang="ja-JP" dirty="0">
                          <a:latin typeface="MS Mincho" panose="02020609040205080304" pitchFamily="49" charset="-128"/>
                          <a:ea typeface="MS Mincho" panose="02020609040205080304" pitchFamily="49" charset="-128"/>
                        </a:rPr>
                        <a:t>2022</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930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15.624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tc>
                  <a:txBody>
                    <a:bodyPr/>
                    <a:lstStyle/>
                    <a:p>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4045977435"/>
                  </a:ext>
                </a:extLst>
              </a:tr>
              <a:tr h="203356">
                <a:tc>
                  <a:txBody>
                    <a:bodyPr/>
                    <a:lstStyle/>
                    <a:p>
                      <a:pPr algn="ctr"/>
                      <a:r>
                        <a:rPr lang="en-US" altLang="ja-JP" sz="1800" dirty="0">
                          <a:latin typeface="MS Mincho" panose="02020609040205080304" pitchFamily="49" charset="-128"/>
                          <a:ea typeface="MS Mincho" panose="02020609040205080304" pitchFamily="49" charset="-128"/>
                        </a:rPr>
                        <a:t>2025</a:t>
                      </a:r>
                      <a:r>
                        <a:rPr lang="ja-JP" altLang="en-US" sz="1800"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1200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20.16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約１０％</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ja-JP" altLang="en-US" dirty="0">
                          <a:latin typeface="MS Mincho" panose="02020609040205080304" pitchFamily="49" charset="-128"/>
                          <a:ea typeface="MS Mincho" panose="02020609040205080304" pitchFamily="49" charset="-128"/>
                        </a:rPr>
                        <a:t>生産性、人材流動</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2210977889"/>
                  </a:ext>
                </a:extLst>
              </a:tr>
              <a:tr h="370840">
                <a:tc>
                  <a:txBody>
                    <a:bodyPr/>
                    <a:lstStyle/>
                    <a:p>
                      <a:pPr algn="ctr"/>
                      <a:r>
                        <a:rPr lang="en-US" altLang="ja-JP" dirty="0">
                          <a:latin typeface="MS Mincho" panose="02020609040205080304" pitchFamily="49" charset="-128"/>
                          <a:ea typeface="MS Mincho" panose="02020609040205080304" pitchFamily="49" charset="-128"/>
                        </a:rPr>
                        <a:t>2030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1500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25.2</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約５％</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技能教育支援</a:t>
                      </a: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937019790"/>
                  </a:ext>
                </a:extLst>
              </a:tr>
              <a:tr h="370840">
                <a:tc>
                  <a:txBody>
                    <a:bodyPr/>
                    <a:lstStyle/>
                    <a:p>
                      <a:pPr algn="ctr"/>
                      <a:r>
                        <a:rPr lang="en-US" altLang="ja-JP" dirty="0">
                          <a:latin typeface="MS Mincho" panose="02020609040205080304" pitchFamily="49" charset="-128"/>
                          <a:ea typeface="MS Mincho" panose="02020609040205080304" pitchFamily="49" charset="-128"/>
                        </a:rPr>
                        <a:t>2035</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1750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29.4</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985188649"/>
                  </a:ext>
                </a:extLst>
              </a:tr>
              <a:tr h="370840">
                <a:tc>
                  <a:txBody>
                    <a:bodyPr/>
                    <a:lstStyle/>
                    <a:p>
                      <a:pPr algn="ctr"/>
                      <a:r>
                        <a:rPr lang="en-US" altLang="ja-JP" dirty="0">
                          <a:latin typeface="MS Mincho" panose="02020609040205080304" pitchFamily="49" charset="-128"/>
                          <a:ea typeface="MS Mincho" panose="02020609040205080304" pitchFamily="49" charset="-128"/>
                        </a:rPr>
                        <a:t>2040</a:t>
                      </a:r>
                      <a:r>
                        <a:rPr lang="ja-JP" altLang="en-US" dirty="0">
                          <a:latin typeface="MS Mincho" panose="02020609040205080304" pitchFamily="49" charset="-128"/>
                          <a:ea typeface="MS Mincho" panose="02020609040205080304" pitchFamily="49" charset="-128"/>
                        </a:rPr>
                        <a:t>年</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2000</a:t>
                      </a:r>
                      <a:r>
                        <a:rPr lang="ja-JP" altLang="en-US" dirty="0">
                          <a:latin typeface="MS Mincho" panose="02020609040205080304" pitchFamily="49" charset="-128"/>
                          <a:ea typeface="MS Mincho" panose="02020609040205080304" pitchFamily="49" charset="-128"/>
                        </a:rPr>
                        <a:t>円</a:t>
                      </a:r>
                      <a:endParaRPr lang="zh-CN" altLang="en-US" dirty="0">
                        <a:latin typeface="MS Mincho" panose="02020609040205080304" pitchFamily="49" charset="-128"/>
                        <a:ea typeface="MS Mincho" panose="02020609040205080304" pitchFamily="49" charset="-128"/>
                      </a:endParaRPr>
                    </a:p>
                  </a:txBody>
                  <a:tcPr/>
                </a:tc>
                <a:tc>
                  <a:txBody>
                    <a:bodyPr/>
                    <a:lstStyle/>
                    <a:p>
                      <a:pPr algn="ctr"/>
                      <a:r>
                        <a:rPr lang="en-US" altLang="ja-JP" dirty="0">
                          <a:latin typeface="MS Mincho" panose="02020609040205080304" pitchFamily="49" charset="-128"/>
                          <a:ea typeface="MS Mincho" panose="02020609040205080304" pitchFamily="49" charset="-128"/>
                        </a:rPr>
                        <a:t>33.6</a:t>
                      </a:r>
                      <a:r>
                        <a:rPr lang="ja-JP" altLang="en-US" dirty="0">
                          <a:latin typeface="MS Mincho" panose="02020609040205080304" pitchFamily="49" charset="-128"/>
                          <a:ea typeface="MS Mincho" panose="02020609040205080304" pitchFamily="49" charset="-128"/>
                        </a:rPr>
                        <a:t>万円</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latin typeface="MS Mincho" panose="02020609040205080304" pitchFamily="49" charset="-128"/>
                          <a:ea typeface="MS Mincho" panose="02020609040205080304" pitchFamily="49" charset="-128"/>
                        </a:rPr>
                        <a:t>約３％</a:t>
                      </a:r>
                      <a:endParaRPr lang="zh-CN" altLang="en-US" dirty="0">
                        <a:latin typeface="MS Mincho" panose="02020609040205080304" pitchFamily="49" charset="-128"/>
                        <a:ea typeface="MS Mincho" panose="02020609040205080304" pitchFamily="49" charset="-128"/>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latin typeface="MS Mincho" panose="02020609040205080304" pitchFamily="49" charset="-128"/>
                        <a:ea typeface="MS Mincho" panose="02020609040205080304" pitchFamily="49" charset="-128"/>
                      </a:endParaRPr>
                    </a:p>
                  </a:txBody>
                  <a:tcPr/>
                </a:tc>
                <a:extLst>
                  <a:ext uri="{0D108BD9-81ED-4DB2-BD59-A6C34878D82A}">
                    <a16:rowId xmlns:a16="http://schemas.microsoft.com/office/drawing/2014/main" val="1136658791"/>
                  </a:ext>
                </a:extLst>
              </a:tr>
            </a:tbl>
          </a:graphicData>
        </a:graphic>
      </p:graphicFrame>
    </p:spTree>
    <p:extLst>
      <p:ext uri="{BB962C8B-B14F-4D97-AF65-F5344CB8AC3E}">
        <p14:creationId xmlns:p14="http://schemas.microsoft.com/office/powerpoint/2010/main" val="32629507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a:xfrm>
            <a:off x="316983" y="-16805"/>
            <a:ext cx="11540249" cy="492443"/>
          </a:xfrm>
        </p:spPr>
        <p:txBody>
          <a:bodyPr/>
          <a:lstStyle/>
          <a:p>
            <a:r>
              <a:rPr lang="ja-JP" altLang="en-US" dirty="0"/>
              <a:t>社会保険</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type="body" idx="1"/>
          </p:nvPr>
        </p:nvSpPr>
        <p:spPr>
          <a:xfrm>
            <a:off x="316983" y="557910"/>
            <a:ext cx="11540249" cy="3323987"/>
          </a:xfrm>
        </p:spPr>
        <p:txBody>
          <a:bodyPr/>
          <a:lstStyle/>
          <a:p>
            <a:pPr marL="342900" indent="-342900">
              <a:buFont typeface="Wingdings" panose="05000000000000000000" pitchFamily="2" charset="2"/>
              <a:buChar char="l"/>
            </a:pPr>
            <a:r>
              <a:rPr lang="ja-JP" altLang="en-US" dirty="0">
                <a:latin typeface="MS Mincho" panose="02020609040205080304" pitchFamily="49" charset="-128"/>
                <a:ea typeface="MS Mincho" panose="02020609040205080304" pitchFamily="49" charset="-128"/>
              </a:rPr>
              <a:t>年金</a:t>
            </a:r>
            <a:endParaRPr lang="en-US" altLang="ja-JP" dirty="0">
              <a:latin typeface="MS Mincho" panose="02020609040205080304" pitchFamily="49" charset="-128"/>
              <a:ea typeface="MS Mincho" panose="02020609040205080304" pitchFamily="49" charset="-128"/>
            </a:endParaRPr>
          </a:p>
          <a:p>
            <a:pPr lvl="1"/>
            <a:r>
              <a:rPr lang="en-US" altLang="ja-JP" sz="2400" dirty="0">
                <a:latin typeface="MS Mincho" panose="02020609040205080304" pitchFamily="49" charset="-128"/>
                <a:ea typeface="MS Mincho" panose="02020609040205080304" pitchFamily="49" charset="-128"/>
              </a:rPr>
              <a:t>XX</a:t>
            </a:r>
          </a:p>
          <a:p>
            <a:pPr marL="342900" lvl="1"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健康診断</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基本医療</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生育支援</a:t>
            </a:r>
            <a:endParaRPr lang="en-US" altLang="ja-JP" sz="2400" dirty="0">
              <a:solidFill>
                <a:schemeClr val="tx1"/>
              </a:solidFill>
              <a:latin typeface="MS Mincho" panose="02020609040205080304" pitchFamily="49" charset="-128"/>
              <a:ea typeface="MS Mincho" panose="02020609040205080304" pitchFamily="49" charset="-128"/>
            </a:endParaRPr>
          </a:p>
          <a:p>
            <a:pPr marL="800100" lvl="2" indent="-342900">
              <a:buFont typeface="Wingdings" panose="05000000000000000000" pitchFamily="2" charset="2"/>
              <a:buChar char="l"/>
            </a:pPr>
            <a:r>
              <a:rPr lang="ja-JP" altLang="en-US" sz="2400" dirty="0">
                <a:solidFill>
                  <a:schemeClr val="tx1"/>
                </a:solidFill>
                <a:latin typeface="MS Mincho" panose="02020609040205080304" pitchFamily="49" charset="-128"/>
                <a:ea typeface="MS Mincho" panose="02020609040205080304" pitchFamily="49" charset="-128"/>
              </a:rPr>
              <a:t>高齢介護</a:t>
            </a:r>
            <a:endParaRPr lang="en-US" altLang="ja-JP" sz="2400" dirty="0">
              <a:solidFill>
                <a:schemeClr val="tx1"/>
              </a:solidFill>
              <a:latin typeface="MS Mincho" panose="02020609040205080304" pitchFamily="49" charset="-128"/>
              <a:ea typeface="MS Mincho" panose="02020609040205080304" pitchFamily="49" charset="-128"/>
            </a:endParaRPr>
          </a:p>
          <a:p>
            <a:pPr marL="352425" indent="-352425">
              <a:buFont typeface="Wingdings" panose="05000000000000000000" pitchFamily="2" charset="2"/>
              <a:buChar char="l"/>
            </a:pPr>
            <a:r>
              <a:rPr lang="zh-TW" altLang="en-US" dirty="0">
                <a:latin typeface="MS Mincho" panose="02020609040205080304" pitchFamily="49" charset="-128"/>
                <a:ea typeface="MS Mincho" panose="02020609040205080304" pitchFamily="49" charset="-128"/>
              </a:rPr>
              <a:t>住宅互助</a:t>
            </a:r>
            <a:r>
              <a:rPr lang="ja-JP" altLang="en-US" sz="2400" dirty="0">
                <a:latin typeface="MS Mincho" panose="02020609040205080304" pitchFamily="49" charset="-128"/>
                <a:ea typeface="MS Mincho" panose="02020609040205080304" pitchFamily="49" charset="-128"/>
              </a:rPr>
              <a:t>積金</a:t>
            </a:r>
            <a:endParaRPr lang="en-US" altLang="ja-JP" dirty="0">
              <a:latin typeface="MS Mincho" panose="02020609040205080304" pitchFamily="49" charset="-128"/>
              <a:ea typeface="MS Mincho" panose="02020609040205080304" pitchFamily="49" charset="-128"/>
            </a:endParaRPr>
          </a:p>
          <a:p>
            <a:pPr lvl="1"/>
            <a:r>
              <a:rPr lang="ja-JP" altLang="en-US" sz="2400">
                <a:latin typeface="MS Mincho" panose="02020609040205080304" pitchFamily="49" charset="-128"/>
                <a:ea typeface="MS Mincho" panose="02020609040205080304" pitchFamily="49" charset="-128"/>
              </a:rPr>
              <a:t>毎月定額貯金</a:t>
            </a:r>
            <a:endParaRPr lang="en-US" altLang="ja-JP" sz="2400" dirty="0">
              <a:latin typeface="MS Mincho" panose="02020609040205080304" pitchFamily="49" charset="-128"/>
              <a:ea typeface="MS Mincho" panose="02020609040205080304" pitchFamily="49" charset="-128"/>
            </a:endParaRPr>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2" name="灯片编号占位符 1">
            <a:extLst>
              <a:ext uri="{FF2B5EF4-FFF2-40B4-BE49-F238E27FC236}">
                <a16:creationId xmlns:a16="http://schemas.microsoft.com/office/drawing/2014/main" id="{D1077A6B-4FA7-42B2-BE19-03D07BD52E97}"/>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51</a:t>
            </a:fld>
            <a:r>
              <a:rPr spc="-45"/>
              <a:t> </a:t>
            </a:r>
            <a:r>
              <a:rPr spc="-5"/>
              <a:t>-</a:t>
            </a:r>
            <a:endParaRPr spc="-5" dirty="0"/>
          </a:p>
        </p:txBody>
      </p:sp>
    </p:spTree>
    <p:extLst>
      <p:ext uri="{BB962C8B-B14F-4D97-AF65-F5344CB8AC3E}">
        <p14:creationId xmlns:p14="http://schemas.microsoft.com/office/powerpoint/2010/main" val="13503929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p:txBody>
          <a:bodyPr/>
          <a:lstStyle/>
          <a:p>
            <a:r>
              <a:rPr lang="ja-JP" altLang="en-US" dirty="0"/>
              <a:t>再分配：税収</a:t>
            </a:r>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2022/7/12</a:t>
            </a:fld>
            <a:endParaRPr lang="en-US"/>
          </a:p>
        </p:txBody>
      </p:sp>
      <p:sp>
        <p:nvSpPr>
          <p:cNvPr id="6" name="文本框 5">
            <a:extLst>
              <a:ext uri="{FF2B5EF4-FFF2-40B4-BE49-F238E27FC236}">
                <a16:creationId xmlns:a16="http://schemas.microsoft.com/office/drawing/2014/main" id="{1538ADF0-F88B-763D-F5CA-E4D6C94575D6}"/>
              </a:ext>
            </a:extLst>
          </p:cNvPr>
          <p:cNvSpPr txBox="1"/>
          <p:nvPr/>
        </p:nvSpPr>
        <p:spPr>
          <a:xfrm>
            <a:off x="5198127" y="2956446"/>
            <a:ext cx="1795748" cy="584775"/>
          </a:xfrm>
          <a:prstGeom prst="rect">
            <a:avLst/>
          </a:prstGeom>
          <a:noFill/>
          <a:ln>
            <a:solidFill>
              <a:schemeClr val="tx1"/>
            </a:solidFill>
          </a:ln>
        </p:spPr>
        <p:txBody>
          <a:bodyPr wrap="square" rtlCol="0">
            <a:noAutofit/>
          </a:bodyPr>
          <a:lstStyle/>
          <a:p>
            <a:pPr algn="ctr"/>
            <a:r>
              <a:rPr lang="ja-JP" altLang="en-US" dirty="0"/>
              <a:t>所得税・法人税</a:t>
            </a:r>
            <a:endParaRPr lang="en-US" altLang="ja-JP" dirty="0"/>
          </a:p>
          <a:p>
            <a:pPr algn="ctr"/>
            <a:r>
              <a:rPr lang="ja-JP" altLang="en-US" dirty="0"/>
              <a:t>納付↑</a:t>
            </a:r>
            <a:endParaRPr lang="zh-CN" altLang="en-US" dirty="0"/>
          </a:p>
        </p:txBody>
      </p:sp>
      <p:cxnSp>
        <p:nvCxnSpPr>
          <p:cNvPr id="8" name="连接符: 肘形 7">
            <a:extLst>
              <a:ext uri="{FF2B5EF4-FFF2-40B4-BE49-F238E27FC236}">
                <a16:creationId xmlns:a16="http://schemas.microsoft.com/office/drawing/2014/main" id="{9259E11A-3089-1400-B40D-04455D161A19}"/>
              </a:ext>
            </a:extLst>
          </p:cNvPr>
          <p:cNvCxnSpPr>
            <a:cxnSpLocks/>
            <a:stCxn id="6" idx="0"/>
            <a:endCxn id="32" idx="1"/>
          </p:cNvCxnSpPr>
          <p:nvPr/>
        </p:nvCxnSpPr>
        <p:spPr>
          <a:xfrm rot="5400000" flipH="1" flipV="1">
            <a:off x="5660364" y="1643755"/>
            <a:ext cx="1748328"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CD36FED-6BFC-1C6D-4B80-FF6A0BF56C3D}"/>
              </a:ext>
            </a:extLst>
          </p:cNvPr>
          <p:cNvSpPr txBox="1"/>
          <p:nvPr/>
        </p:nvSpPr>
        <p:spPr>
          <a:xfrm>
            <a:off x="10473863" y="3012916"/>
            <a:ext cx="1415761" cy="646331"/>
          </a:xfrm>
          <a:prstGeom prst="rect">
            <a:avLst/>
          </a:prstGeom>
          <a:noFill/>
          <a:ln>
            <a:solidFill>
              <a:schemeClr val="tx1"/>
            </a:solidFill>
          </a:ln>
        </p:spPr>
        <p:txBody>
          <a:bodyPr wrap="square" rtlCol="0">
            <a:spAutoFit/>
          </a:bodyPr>
          <a:lstStyle/>
          <a:p>
            <a:pPr algn="ctr"/>
            <a:r>
              <a:rPr lang="ja-JP" altLang="en-US" dirty="0"/>
              <a:t>法人税優遇</a:t>
            </a:r>
            <a:endParaRPr lang="en-US" altLang="ja-JP" dirty="0"/>
          </a:p>
          <a:p>
            <a:pPr algn="ctr"/>
            <a:r>
              <a:rPr lang="ja-JP" altLang="en-US" dirty="0"/>
              <a:t>税金返還↓</a:t>
            </a:r>
            <a:endParaRPr lang="zh-CN" altLang="en-US" dirty="0"/>
          </a:p>
        </p:txBody>
      </p:sp>
      <p:cxnSp>
        <p:nvCxnSpPr>
          <p:cNvPr id="10" name="连接符: 肘形 9">
            <a:extLst>
              <a:ext uri="{FF2B5EF4-FFF2-40B4-BE49-F238E27FC236}">
                <a16:creationId xmlns:a16="http://schemas.microsoft.com/office/drawing/2014/main" id="{DB0A8384-B262-5A3C-C5B8-CC8531974F9D}"/>
              </a:ext>
            </a:extLst>
          </p:cNvPr>
          <p:cNvCxnSpPr>
            <a:cxnSpLocks/>
            <a:stCxn id="32" idx="3"/>
            <a:endCxn id="9" idx="0"/>
          </p:cNvCxnSpPr>
          <p:nvPr/>
        </p:nvCxnSpPr>
        <p:spPr>
          <a:xfrm>
            <a:off x="10311348" y="1208118"/>
            <a:ext cx="870396" cy="180479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A20DFFE6-32C0-1540-B994-0E653163C072}"/>
              </a:ext>
            </a:extLst>
          </p:cNvPr>
          <p:cNvSpPr txBox="1"/>
          <p:nvPr/>
        </p:nvSpPr>
        <p:spPr>
          <a:xfrm>
            <a:off x="8004172" y="5224461"/>
            <a:ext cx="1884378" cy="646330"/>
          </a:xfrm>
          <a:prstGeom prst="rect">
            <a:avLst/>
          </a:prstGeom>
          <a:noFill/>
          <a:ln>
            <a:solidFill>
              <a:schemeClr val="tx1"/>
            </a:solidFill>
          </a:ln>
        </p:spPr>
        <p:txBody>
          <a:bodyPr wrap="square" rtlCol="0">
            <a:noAutofit/>
          </a:bodyPr>
          <a:lstStyle/>
          <a:p>
            <a:pPr algn="ctr"/>
            <a:r>
              <a:rPr lang="ja-JP" altLang="en-US" dirty="0"/>
              <a:t>次年度事業改善</a:t>
            </a:r>
            <a:endParaRPr lang="en-US" altLang="ja-JP" dirty="0"/>
          </a:p>
          <a:p>
            <a:pPr algn="ctr"/>
            <a:r>
              <a:rPr lang="ja-JP" altLang="en-US" dirty="0"/>
              <a:t>利益率↑</a:t>
            </a:r>
            <a:endParaRPr lang="zh-CN" altLang="en-US" dirty="0"/>
          </a:p>
        </p:txBody>
      </p:sp>
      <p:cxnSp>
        <p:nvCxnSpPr>
          <p:cNvPr id="12" name="连接符: 肘形 11">
            <a:extLst>
              <a:ext uri="{FF2B5EF4-FFF2-40B4-BE49-F238E27FC236}">
                <a16:creationId xmlns:a16="http://schemas.microsoft.com/office/drawing/2014/main" id="{851B68AD-AC53-C3ED-0199-D764C69FE52B}"/>
              </a:ext>
            </a:extLst>
          </p:cNvPr>
          <p:cNvCxnSpPr>
            <a:cxnSpLocks/>
            <a:stCxn id="9" idx="2"/>
            <a:endCxn id="11" idx="3"/>
          </p:cNvCxnSpPr>
          <p:nvPr/>
        </p:nvCxnSpPr>
        <p:spPr>
          <a:xfrm rot="5400000">
            <a:off x="9590958" y="3956839"/>
            <a:ext cx="1888379" cy="12931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0A5460-45C6-E5DF-86BC-935510A9EBF8}"/>
              </a:ext>
            </a:extLst>
          </p:cNvPr>
          <p:cNvCxnSpPr>
            <a:cxnSpLocks/>
            <a:stCxn id="11" idx="1"/>
            <a:endCxn id="6" idx="2"/>
          </p:cNvCxnSpPr>
          <p:nvPr/>
        </p:nvCxnSpPr>
        <p:spPr>
          <a:xfrm rot="10800000">
            <a:off x="6096002" y="3541222"/>
            <a:ext cx="1908171"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F58FC4E-652E-4F07-65B5-E27B8D9DAD3A}"/>
              </a:ext>
            </a:extLst>
          </p:cNvPr>
          <p:cNvSpPr txBox="1"/>
          <p:nvPr/>
        </p:nvSpPr>
        <p:spPr>
          <a:xfrm>
            <a:off x="318601" y="3057533"/>
            <a:ext cx="1484089" cy="646331"/>
          </a:xfrm>
          <a:prstGeom prst="rect">
            <a:avLst/>
          </a:prstGeom>
          <a:noFill/>
          <a:ln>
            <a:solidFill>
              <a:schemeClr val="tx1"/>
            </a:solidFill>
          </a:ln>
        </p:spPr>
        <p:txBody>
          <a:bodyPr wrap="square" rtlCol="0">
            <a:spAutoFit/>
          </a:bodyPr>
          <a:lstStyle/>
          <a:p>
            <a:pPr algn="ctr"/>
            <a:r>
              <a:rPr lang="ja-JP" altLang="en-US" dirty="0"/>
              <a:t>所得税優遇</a:t>
            </a:r>
            <a:endParaRPr lang="en-US" altLang="ja-JP" dirty="0"/>
          </a:p>
          <a:p>
            <a:pPr algn="ctr"/>
            <a:r>
              <a:rPr lang="ja-JP" altLang="en-US" dirty="0"/>
              <a:t>税金返還↓</a:t>
            </a:r>
            <a:endParaRPr lang="zh-CN" altLang="en-US" dirty="0"/>
          </a:p>
        </p:txBody>
      </p:sp>
      <p:sp>
        <p:nvSpPr>
          <p:cNvPr id="16" name="文本框 15">
            <a:extLst>
              <a:ext uri="{FF2B5EF4-FFF2-40B4-BE49-F238E27FC236}">
                <a16:creationId xmlns:a16="http://schemas.microsoft.com/office/drawing/2014/main" id="{EB10D840-D73D-5FEB-AB5E-61B3FBF6C0E1}"/>
              </a:ext>
            </a:extLst>
          </p:cNvPr>
          <p:cNvSpPr txBox="1"/>
          <p:nvPr/>
        </p:nvSpPr>
        <p:spPr>
          <a:xfrm>
            <a:off x="2238162" y="5224460"/>
            <a:ext cx="1927581" cy="646331"/>
          </a:xfrm>
          <a:prstGeom prst="rect">
            <a:avLst/>
          </a:prstGeom>
          <a:noFill/>
          <a:ln>
            <a:solidFill>
              <a:schemeClr val="tx1"/>
            </a:solidFill>
          </a:ln>
        </p:spPr>
        <p:txBody>
          <a:bodyPr wrap="square" rtlCol="0">
            <a:spAutoFit/>
          </a:bodyPr>
          <a:lstStyle/>
          <a:p>
            <a:pPr algn="ctr"/>
            <a:r>
              <a:rPr lang="ja-JP" altLang="en-US" dirty="0"/>
              <a:t>次年度投資</a:t>
            </a:r>
            <a:endParaRPr lang="en-US" altLang="ja-JP" dirty="0"/>
          </a:p>
          <a:p>
            <a:pPr algn="ctr"/>
            <a:r>
              <a:rPr lang="ja-JP" altLang="en-US" dirty="0"/>
              <a:t>資産・技能↑</a:t>
            </a:r>
            <a:endParaRPr lang="zh-CN" altLang="en-US" dirty="0"/>
          </a:p>
        </p:txBody>
      </p:sp>
      <p:cxnSp>
        <p:nvCxnSpPr>
          <p:cNvPr id="17" name="连接符: 肘形 16">
            <a:extLst>
              <a:ext uri="{FF2B5EF4-FFF2-40B4-BE49-F238E27FC236}">
                <a16:creationId xmlns:a16="http://schemas.microsoft.com/office/drawing/2014/main" id="{E183BCA4-2CB4-6568-B1A4-6DDF6C32D0D2}"/>
              </a:ext>
            </a:extLst>
          </p:cNvPr>
          <p:cNvCxnSpPr>
            <a:cxnSpLocks/>
            <a:stCxn id="6" idx="0"/>
            <a:endCxn id="29" idx="3"/>
          </p:cNvCxnSpPr>
          <p:nvPr/>
        </p:nvCxnSpPr>
        <p:spPr>
          <a:xfrm rot="16200000" flipV="1">
            <a:off x="4784799" y="1645243"/>
            <a:ext cx="1745350" cy="87705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DE964FCA-01B8-127B-AA24-3DE988B51CB5}"/>
              </a:ext>
            </a:extLst>
          </p:cNvPr>
          <p:cNvCxnSpPr>
            <a:cxnSpLocks/>
            <a:stCxn id="29" idx="1"/>
            <a:endCxn id="15" idx="0"/>
          </p:cNvCxnSpPr>
          <p:nvPr/>
        </p:nvCxnSpPr>
        <p:spPr>
          <a:xfrm rot="10800000" flipV="1">
            <a:off x="1060646" y="1211095"/>
            <a:ext cx="820008" cy="184643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a:extLst>
              <a:ext uri="{FF2B5EF4-FFF2-40B4-BE49-F238E27FC236}">
                <a16:creationId xmlns:a16="http://schemas.microsoft.com/office/drawing/2014/main" id="{3D8E6270-F614-CAD8-9294-8A75C0138D87}"/>
              </a:ext>
            </a:extLst>
          </p:cNvPr>
          <p:cNvCxnSpPr>
            <a:cxnSpLocks/>
            <a:stCxn id="15" idx="2"/>
            <a:endCxn id="16" idx="1"/>
          </p:cNvCxnSpPr>
          <p:nvPr/>
        </p:nvCxnSpPr>
        <p:spPr>
          <a:xfrm rot="16200000" flipH="1">
            <a:off x="727523" y="4036987"/>
            <a:ext cx="1843762" cy="117751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C6BA210B-3663-4D4F-3034-EB7BE806E395}"/>
              </a:ext>
            </a:extLst>
          </p:cNvPr>
          <p:cNvCxnSpPr>
            <a:cxnSpLocks/>
            <a:stCxn id="16" idx="3"/>
            <a:endCxn id="6" idx="2"/>
          </p:cNvCxnSpPr>
          <p:nvPr/>
        </p:nvCxnSpPr>
        <p:spPr>
          <a:xfrm flipV="1">
            <a:off x="4165743" y="3541221"/>
            <a:ext cx="1930258" cy="200640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819DCC6-8E74-CC83-07CC-5390AB087647}"/>
              </a:ext>
            </a:extLst>
          </p:cNvPr>
          <p:cNvSpPr txBox="1"/>
          <p:nvPr/>
        </p:nvSpPr>
        <p:spPr>
          <a:xfrm>
            <a:off x="2570964" y="2849714"/>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国民</a:t>
            </a:r>
            <a:endParaRPr lang="zh-CN" altLang="en-US" sz="3200" dirty="0">
              <a:latin typeface="MS Mincho" panose="02020609040205080304" pitchFamily="49" charset="-128"/>
              <a:ea typeface="MS Mincho" panose="02020609040205080304" pitchFamily="49" charset="-128"/>
            </a:endParaRPr>
          </a:p>
        </p:txBody>
      </p:sp>
      <p:sp>
        <p:nvSpPr>
          <p:cNvPr id="22" name="文本框 21">
            <a:extLst>
              <a:ext uri="{FF2B5EF4-FFF2-40B4-BE49-F238E27FC236}">
                <a16:creationId xmlns:a16="http://schemas.microsoft.com/office/drawing/2014/main" id="{01CE1010-059F-17D4-022F-5ED8313E61A1}"/>
              </a:ext>
            </a:extLst>
          </p:cNvPr>
          <p:cNvSpPr txBox="1"/>
          <p:nvPr/>
        </p:nvSpPr>
        <p:spPr>
          <a:xfrm>
            <a:off x="8136947" y="2756755"/>
            <a:ext cx="1484089" cy="584775"/>
          </a:xfrm>
          <a:prstGeom prst="rect">
            <a:avLst/>
          </a:prstGeom>
          <a:noFill/>
        </p:spPr>
        <p:txBody>
          <a:bodyPr wrap="square" rtlCol="0" anchor="ctr">
            <a:spAutoFit/>
          </a:bodyPr>
          <a:lstStyle/>
          <a:p>
            <a:pPr algn="ctr"/>
            <a:r>
              <a:rPr lang="ja-JP" altLang="en-US" sz="3200" dirty="0">
                <a:latin typeface="MS Mincho" panose="02020609040205080304" pitchFamily="49" charset="-128"/>
                <a:ea typeface="MS Mincho" panose="02020609040205080304" pitchFamily="49" charset="-128"/>
              </a:rPr>
              <a:t>企業</a:t>
            </a:r>
            <a:endParaRPr lang="zh-CN" altLang="en-US" sz="3200" dirty="0">
              <a:latin typeface="MS Mincho" panose="02020609040205080304" pitchFamily="49" charset="-128"/>
              <a:ea typeface="MS Mincho" panose="02020609040205080304" pitchFamily="49" charset="-128"/>
            </a:endParaRPr>
          </a:p>
        </p:txBody>
      </p:sp>
      <p:sp>
        <p:nvSpPr>
          <p:cNvPr id="23" name="箭头: 上弧形 22">
            <a:extLst>
              <a:ext uri="{FF2B5EF4-FFF2-40B4-BE49-F238E27FC236}">
                <a16:creationId xmlns:a16="http://schemas.microsoft.com/office/drawing/2014/main" id="{68D0ED02-6EB7-EBC9-AD5A-2025F0D70CA8}"/>
              </a:ext>
            </a:extLst>
          </p:cNvPr>
          <p:cNvSpPr/>
          <p:nvPr/>
        </p:nvSpPr>
        <p:spPr>
          <a:xfrm>
            <a:off x="7423962" y="2059989"/>
            <a:ext cx="3044797" cy="130286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箭头: 下弧形 23">
            <a:extLst>
              <a:ext uri="{FF2B5EF4-FFF2-40B4-BE49-F238E27FC236}">
                <a16:creationId xmlns:a16="http://schemas.microsoft.com/office/drawing/2014/main" id="{BD04C11F-EE0F-C96D-D889-78B75DA13E7E}"/>
              </a:ext>
            </a:extLst>
          </p:cNvPr>
          <p:cNvSpPr/>
          <p:nvPr/>
        </p:nvSpPr>
        <p:spPr>
          <a:xfrm rot="10800000">
            <a:off x="1893060" y="2065132"/>
            <a:ext cx="3083673" cy="122112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流程图: 决策 28">
            <a:extLst>
              <a:ext uri="{FF2B5EF4-FFF2-40B4-BE49-F238E27FC236}">
                <a16:creationId xmlns:a16="http://schemas.microsoft.com/office/drawing/2014/main" id="{8EFA3F61-65A2-F7D6-0408-C609444C6A27}"/>
              </a:ext>
            </a:extLst>
          </p:cNvPr>
          <p:cNvSpPr/>
          <p:nvPr/>
        </p:nvSpPr>
        <p:spPr>
          <a:xfrm>
            <a:off x="1880654" y="759003"/>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32" name="流程图: 决策 31">
            <a:extLst>
              <a:ext uri="{FF2B5EF4-FFF2-40B4-BE49-F238E27FC236}">
                <a16:creationId xmlns:a16="http://schemas.microsoft.com/office/drawing/2014/main" id="{84C7E08F-6BCB-2512-6DA3-9A49C051030A}"/>
              </a:ext>
            </a:extLst>
          </p:cNvPr>
          <p:cNvSpPr/>
          <p:nvPr/>
        </p:nvSpPr>
        <p:spPr>
          <a:xfrm>
            <a:off x="6973056" y="756025"/>
            <a:ext cx="3338292" cy="904186"/>
          </a:xfrm>
          <a:prstGeom prst="flowChartDecis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MS Mincho" panose="02020609040205080304" pitchFamily="49" charset="-128"/>
                <a:ea typeface="MS Mincho" panose="02020609040205080304" pitchFamily="49" charset="-128"/>
              </a:rPr>
              <a:t>賃上げ・投資</a:t>
            </a:r>
            <a:endParaRPr lang="en-US" altLang="ja-JP" dirty="0">
              <a:solidFill>
                <a:schemeClr val="tx1"/>
              </a:solidFill>
              <a:latin typeface="MS Mincho" panose="02020609040205080304" pitchFamily="49" charset="-128"/>
              <a:ea typeface="MS Mincho" panose="02020609040205080304" pitchFamily="49" charset="-128"/>
            </a:endParaRPr>
          </a:p>
          <a:p>
            <a:pPr algn="ctr"/>
            <a:r>
              <a:rPr lang="ja-JP" altLang="en-US" dirty="0">
                <a:solidFill>
                  <a:schemeClr val="tx1"/>
                </a:solidFill>
                <a:latin typeface="MS Mincho" panose="02020609040205080304" pitchFamily="49" charset="-128"/>
                <a:ea typeface="MS Mincho" panose="02020609040205080304" pitchFamily="49" charset="-128"/>
              </a:rPr>
              <a:t>判定</a:t>
            </a:r>
            <a:endParaRPr lang="zh-CN" altLang="en-US" dirty="0">
              <a:solidFill>
                <a:schemeClr val="tx1"/>
              </a:solidFill>
              <a:latin typeface="MS Mincho" panose="02020609040205080304" pitchFamily="49" charset="-128"/>
              <a:ea typeface="MS Mincho" panose="02020609040205080304" pitchFamily="49" charset="-128"/>
            </a:endParaRPr>
          </a:p>
        </p:txBody>
      </p:sp>
      <p:sp>
        <p:nvSpPr>
          <p:cNvPr id="45" name="对话气泡: 圆角矩形 44">
            <a:extLst>
              <a:ext uri="{FF2B5EF4-FFF2-40B4-BE49-F238E27FC236}">
                <a16:creationId xmlns:a16="http://schemas.microsoft.com/office/drawing/2014/main" id="{0C1839E0-27BE-7724-2DC5-148723445154}"/>
              </a:ext>
            </a:extLst>
          </p:cNvPr>
          <p:cNvSpPr/>
          <p:nvPr/>
        </p:nvSpPr>
        <p:spPr>
          <a:xfrm>
            <a:off x="8642202" y="3987860"/>
            <a:ext cx="2256571" cy="544673"/>
          </a:xfrm>
          <a:prstGeom prst="wedgeRoundRectCallout">
            <a:avLst>
              <a:gd name="adj1" fmla="val 47472"/>
              <a:gd name="adj2" fmla="val -12097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時限</a:t>
            </a:r>
            <a:r>
              <a:rPr lang="ja-JP" altLang="en-US" dirty="0">
                <a:solidFill>
                  <a:schemeClr val="tx1"/>
                </a:solidFill>
              </a:rPr>
              <a:t>：</a:t>
            </a:r>
            <a:r>
              <a:rPr lang="en-US" altLang="ja-JP" dirty="0">
                <a:solidFill>
                  <a:schemeClr val="tx1"/>
                </a:solidFill>
              </a:rPr>
              <a:t>2025</a:t>
            </a:r>
            <a:r>
              <a:rPr lang="ja-JP" altLang="en-US" dirty="0">
                <a:solidFill>
                  <a:schemeClr val="tx1"/>
                </a:solidFill>
              </a:rPr>
              <a:t>年まで</a:t>
            </a:r>
            <a:endParaRPr lang="zh-CN" altLang="en-US" dirty="0">
              <a:solidFill>
                <a:schemeClr val="tx1"/>
              </a:solidFill>
            </a:endParaRPr>
          </a:p>
        </p:txBody>
      </p:sp>
      <p:sp>
        <p:nvSpPr>
          <p:cNvPr id="46" name="对话气泡: 圆角矩形 45">
            <a:extLst>
              <a:ext uri="{FF2B5EF4-FFF2-40B4-BE49-F238E27FC236}">
                <a16:creationId xmlns:a16="http://schemas.microsoft.com/office/drawing/2014/main" id="{0269395E-694F-23B1-0AE7-B5B4B43BEC8D}"/>
              </a:ext>
            </a:extLst>
          </p:cNvPr>
          <p:cNvSpPr/>
          <p:nvPr/>
        </p:nvSpPr>
        <p:spPr>
          <a:xfrm>
            <a:off x="9621036" y="1663484"/>
            <a:ext cx="1510319" cy="446941"/>
          </a:xfrm>
          <a:prstGeom prst="wedgeRoundRectCallout">
            <a:avLst>
              <a:gd name="adj1" fmla="val -62644"/>
              <a:gd name="adj2" fmla="val -12100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成果に判定</a:t>
            </a:r>
            <a:endParaRPr lang="zh-CN" altLang="en-US" dirty="0">
              <a:solidFill>
                <a:schemeClr val="tx1"/>
              </a:solidFill>
            </a:endParaRPr>
          </a:p>
        </p:txBody>
      </p:sp>
      <p:sp>
        <p:nvSpPr>
          <p:cNvPr id="47" name="对话气泡: 圆角矩形 46">
            <a:extLst>
              <a:ext uri="{FF2B5EF4-FFF2-40B4-BE49-F238E27FC236}">
                <a16:creationId xmlns:a16="http://schemas.microsoft.com/office/drawing/2014/main" id="{DD303087-575C-CAB2-09AA-CC6C3EDA77EB}"/>
              </a:ext>
            </a:extLst>
          </p:cNvPr>
          <p:cNvSpPr/>
          <p:nvPr/>
        </p:nvSpPr>
        <p:spPr>
          <a:xfrm>
            <a:off x="1148461" y="1647522"/>
            <a:ext cx="1970434" cy="446941"/>
          </a:xfrm>
          <a:prstGeom prst="wedgeRoundRectCallout">
            <a:avLst>
              <a:gd name="adj1" fmla="val 42996"/>
              <a:gd name="adj2" fmla="val -130599"/>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確定申告に判定</a:t>
            </a:r>
            <a:endParaRPr lang="zh-CN" altLang="en-US" dirty="0">
              <a:solidFill>
                <a:schemeClr val="tx1"/>
              </a:solidFill>
            </a:endParaRPr>
          </a:p>
        </p:txBody>
      </p:sp>
      <p:sp>
        <p:nvSpPr>
          <p:cNvPr id="3" name="文本框 2">
            <a:extLst>
              <a:ext uri="{FF2B5EF4-FFF2-40B4-BE49-F238E27FC236}">
                <a16:creationId xmlns:a16="http://schemas.microsoft.com/office/drawing/2014/main" id="{2C89337C-E676-4F11-4629-3FC2B1D37193}"/>
              </a:ext>
            </a:extLst>
          </p:cNvPr>
          <p:cNvSpPr txBox="1"/>
          <p:nvPr/>
        </p:nvSpPr>
        <p:spPr>
          <a:xfrm>
            <a:off x="10311348" y="756025"/>
            <a:ext cx="704315" cy="369332"/>
          </a:xfrm>
          <a:prstGeom prst="rect">
            <a:avLst/>
          </a:prstGeom>
          <a:noFill/>
        </p:spPr>
        <p:txBody>
          <a:bodyPr wrap="square" rtlCol="0">
            <a:spAutoFit/>
          </a:bodyPr>
          <a:lstStyle/>
          <a:p>
            <a:r>
              <a:rPr lang="en-US" altLang="zh-CN" dirty="0"/>
              <a:t>Yes</a:t>
            </a:r>
            <a:endParaRPr lang="zh-CN" altLang="en-US" dirty="0"/>
          </a:p>
        </p:txBody>
      </p:sp>
      <p:sp>
        <p:nvSpPr>
          <p:cNvPr id="27" name="文本框 26">
            <a:extLst>
              <a:ext uri="{FF2B5EF4-FFF2-40B4-BE49-F238E27FC236}">
                <a16:creationId xmlns:a16="http://schemas.microsoft.com/office/drawing/2014/main" id="{6D3BA027-8E49-D1AF-B1A6-F2C50EDA89C2}"/>
              </a:ext>
            </a:extLst>
          </p:cNvPr>
          <p:cNvSpPr txBox="1"/>
          <p:nvPr/>
        </p:nvSpPr>
        <p:spPr>
          <a:xfrm>
            <a:off x="1203317" y="750049"/>
            <a:ext cx="704315" cy="369332"/>
          </a:xfrm>
          <a:prstGeom prst="rect">
            <a:avLst/>
          </a:prstGeom>
          <a:noFill/>
        </p:spPr>
        <p:txBody>
          <a:bodyPr wrap="square" rtlCol="0">
            <a:spAutoFit/>
          </a:bodyPr>
          <a:lstStyle/>
          <a:p>
            <a:r>
              <a:rPr lang="en-US" altLang="zh-CN" dirty="0"/>
              <a:t>Yes</a:t>
            </a:r>
            <a:endParaRPr lang="zh-CN" altLang="en-US" dirty="0"/>
          </a:p>
        </p:txBody>
      </p:sp>
    </p:spTree>
    <p:extLst>
      <p:ext uri="{BB962C8B-B14F-4D97-AF65-F5344CB8AC3E}">
        <p14:creationId xmlns:p14="http://schemas.microsoft.com/office/powerpoint/2010/main" val="2308316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企業</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53</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中小企業</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人材・労務</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物流・販売</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789016" y="4210680"/>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財務・金融</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インバウンド</a:t>
              </a:r>
              <a:endParaRPr lang="zh-CN" altLang="en-US" b="1" dirty="0"/>
            </a:p>
          </p:txBody>
        </p:sp>
      </p:grpSp>
    </p:spTree>
    <p:extLst>
      <p:ext uri="{BB962C8B-B14F-4D97-AF65-F5344CB8AC3E}">
        <p14:creationId xmlns:p14="http://schemas.microsoft.com/office/powerpoint/2010/main" val="2907295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A57F1-F59A-4A72-B60A-A4280086313E}"/>
              </a:ext>
            </a:extLst>
          </p:cNvPr>
          <p:cNvSpPr>
            <a:spLocks noGrp="1"/>
          </p:cNvSpPr>
          <p:nvPr>
            <p:ph type="title"/>
          </p:nvPr>
        </p:nvSpPr>
        <p:spPr/>
        <p:txBody>
          <a:bodyPr/>
          <a:lstStyle/>
          <a:p>
            <a:r>
              <a:rPr lang="ja-JP" altLang="en-US" dirty="0"/>
              <a:t>サービスモデル：国　</a:t>
            </a:r>
            <a:r>
              <a:rPr lang="en-US" altLang="ja-JP" dirty="0"/>
              <a:t>to</a:t>
            </a:r>
            <a:r>
              <a:rPr lang="ja-JP" altLang="en-US" dirty="0"/>
              <a:t>　国民</a:t>
            </a:r>
            <a:endParaRPr lang="zh-CN" altLang="en-US" dirty="0"/>
          </a:p>
        </p:txBody>
      </p:sp>
      <p:sp>
        <p:nvSpPr>
          <p:cNvPr id="4" name="日期占位符 3">
            <a:extLst>
              <a:ext uri="{FF2B5EF4-FFF2-40B4-BE49-F238E27FC236}">
                <a16:creationId xmlns:a16="http://schemas.microsoft.com/office/drawing/2014/main" id="{95D1B0D7-6022-45BD-ADB5-53787D0ECE3E}"/>
              </a:ext>
            </a:extLst>
          </p:cNvPr>
          <p:cNvSpPr>
            <a:spLocks noGrp="1"/>
          </p:cNvSpPr>
          <p:nvPr>
            <p:ph type="dt" sz="half" idx="6"/>
          </p:nvPr>
        </p:nvSpPr>
        <p:spPr/>
        <p:txBody>
          <a:bodyPr/>
          <a:lstStyle/>
          <a:p>
            <a:fld id="{A771675D-E5D8-430A-927F-1A02A3AE2266}" type="datetime1">
              <a:rPr lang="zh-CN" altLang="en-US" smtClean="0"/>
              <a:t>2022/7/12</a:t>
            </a:fld>
            <a:endParaRPr lang="en-US"/>
          </a:p>
        </p:txBody>
      </p:sp>
      <p:sp>
        <p:nvSpPr>
          <p:cNvPr id="5" name="灯片编号占位符 4">
            <a:extLst>
              <a:ext uri="{FF2B5EF4-FFF2-40B4-BE49-F238E27FC236}">
                <a16:creationId xmlns:a16="http://schemas.microsoft.com/office/drawing/2014/main" id="{3B47C603-4581-43DF-B84C-B5758B8E0AB5}"/>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54</a:t>
            </a:fld>
            <a:r>
              <a:rPr spc="-45"/>
              <a:t> </a:t>
            </a:r>
            <a:r>
              <a:rPr spc="-5"/>
              <a:t>-</a:t>
            </a:r>
            <a:endParaRPr spc="-5" dirty="0"/>
          </a:p>
        </p:txBody>
      </p:sp>
      <p:grpSp>
        <p:nvGrpSpPr>
          <p:cNvPr id="13" name="组合 12">
            <a:extLst>
              <a:ext uri="{FF2B5EF4-FFF2-40B4-BE49-F238E27FC236}">
                <a16:creationId xmlns:a16="http://schemas.microsoft.com/office/drawing/2014/main" id="{170B9BB1-FA74-4564-8E96-0352DF00C0C1}"/>
              </a:ext>
            </a:extLst>
          </p:cNvPr>
          <p:cNvGrpSpPr/>
          <p:nvPr/>
        </p:nvGrpSpPr>
        <p:grpSpPr>
          <a:xfrm>
            <a:off x="5331731" y="2583587"/>
            <a:ext cx="1532965" cy="1940841"/>
            <a:chOff x="5443716" y="2447363"/>
            <a:chExt cx="1532965" cy="1940841"/>
          </a:xfrm>
        </p:grpSpPr>
        <p:pic>
          <p:nvPicPr>
            <p:cNvPr id="8" name="图形 7" descr="用户 纯色填充">
              <a:extLst>
                <a:ext uri="{FF2B5EF4-FFF2-40B4-BE49-F238E27FC236}">
                  <a16:creationId xmlns:a16="http://schemas.microsoft.com/office/drawing/2014/main" id="{B5D9532B-928C-4784-AD62-8ECFC1A918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7505" y="2447363"/>
              <a:ext cx="1479176" cy="1479176"/>
            </a:xfrm>
            <a:prstGeom prst="rect">
              <a:avLst/>
            </a:prstGeom>
          </p:spPr>
        </p:pic>
        <p:sp>
          <p:nvSpPr>
            <p:cNvPr id="12" name="文本框 11">
              <a:extLst>
                <a:ext uri="{FF2B5EF4-FFF2-40B4-BE49-F238E27FC236}">
                  <a16:creationId xmlns:a16="http://schemas.microsoft.com/office/drawing/2014/main" id="{D4C105E1-9944-4EA6-B7B3-09861C568E03}"/>
                </a:ext>
              </a:extLst>
            </p:cNvPr>
            <p:cNvSpPr txBox="1"/>
            <p:nvPr/>
          </p:nvSpPr>
          <p:spPr>
            <a:xfrm>
              <a:off x="5443716" y="3926539"/>
              <a:ext cx="1532965" cy="461665"/>
            </a:xfrm>
            <a:prstGeom prst="rect">
              <a:avLst/>
            </a:prstGeom>
            <a:noFill/>
          </p:spPr>
          <p:txBody>
            <a:bodyPr wrap="square" rtlCol="0">
              <a:spAutoFit/>
            </a:bodyPr>
            <a:lstStyle/>
            <a:p>
              <a:pPr algn="ctr"/>
              <a:r>
                <a:rPr lang="ja-JP" altLang="en-US" sz="2400" b="1" dirty="0"/>
                <a:t>国民</a:t>
              </a:r>
              <a:endParaRPr lang="zh-CN" altLang="en-US" sz="2400" b="1" dirty="0"/>
            </a:p>
          </p:txBody>
        </p:sp>
      </p:grpSp>
      <p:grpSp>
        <p:nvGrpSpPr>
          <p:cNvPr id="19" name="组合 18">
            <a:extLst>
              <a:ext uri="{FF2B5EF4-FFF2-40B4-BE49-F238E27FC236}">
                <a16:creationId xmlns:a16="http://schemas.microsoft.com/office/drawing/2014/main" id="{48765112-DCDC-46BC-A715-2EEA878EA31F}"/>
              </a:ext>
            </a:extLst>
          </p:cNvPr>
          <p:cNvGrpSpPr/>
          <p:nvPr/>
        </p:nvGrpSpPr>
        <p:grpSpPr>
          <a:xfrm>
            <a:off x="569258" y="1882589"/>
            <a:ext cx="2877671" cy="2877671"/>
            <a:chOff x="569258" y="2070847"/>
            <a:chExt cx="2877671" cy="2877671"/>
          </a:xfrm>
        </p:grpSpPr>
        <p:pic>
          <p:nvPicPr>
            <p:cNvPr id="6" name="图形 5" descr="云 纯色填充">
              <a:extLst>
                <a:ext uri="{FF2B5EF4-FFF2-40B4-BE49-F238E27FC236}">
                  <a16:creationId xmlns:a16="http://schemas.microsoft.com/office/drawing/2014/main" id="{D84B12CF-BD04-4D21-8BF4-CE93E4458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18" name="文本框 17">
              <a:extLst>
                <a:ext uri="{FF2B5EF4-FFF2-40B4-BE49-F238E27FC236}">
                  <a16:creationId xmlns:a16="http://schemas.microsoft.com/office/drawing/2014/main" id="{FBF3B032-7905-40B7-BBB1-99105BE695E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教育・キャリア</a:t>
              </a:r>
              <a:endParaRPr lang="zh-CN" altLang="en-US" b="1" dirty="0"/>
            </a:p>
          </p:txBody>
        </p:sp>
      </p:grpSp>
      <p:grpSp>
        <p:nvGrpSpPr>
          <p:cNvPr id="20" name="组合 19">
            <a:extLst>
              <a:ext uri="{FF2B5EF4-FFF2-40B4-BE49-F238E27FC236}">
                <a16:creationId xmlns:a16="http://schemas.microsoft.com/office/drawing/2014/main" id="{A0AB5273-0C77-4506-97C9-7F2258A6C1EE}"/>
              </a:ext>
            </a:extLst>
          </p:cNvPr>
          <p:cNvGrpSpPr/>
          <p:nvPr/>
        </p:nvGrpSpPr>
        <p:grpSpPr>
          <a:xfrm>
            <a:off x="8547847" y="1886089"/>
            <a:ext cx="2877671" cy="2877671"/>
            <a:chOff x="569258" y="2070847"/>
            <a:chExt cx="2877671" cy="2877671"/>
          </a:xfrm>
        </p:grpSpPr>
        <p:pic>
          <p:nvPicPr>
            <p:cNvPr id="21" name="图形 20" descr="云 纯色填充">
              <a:extLst>
                <a:ext uri="{FF2B5EF4-FFF2-40B4-BE49-F238E27FC236}">
                  <a16:creationId xmlns:a16="http://schemas.microsoft.com/office/drawing/2014/main" id="{AC958DDF-C8D6-445A-9409-DC46D60D6B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2" name="文本框 21">
              <a:extLst>
                <a:ext uri="{FF2B5EF4-FFF2-40B4-BE49-F238E27FC236}">
                  <a16:creationId xmlns:a16="http://schemas.microsoft.com/office/drawing/2014/main" id="{FACBBB4C-924B-440F-92E6-0581D8DD61FB}"/>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生活支援</a:t>
              </a:r>
              <a:endParaRPr lang="zh-CN" altLang="en-US" b="1" dirty="0"/>
            </a:p>
          </p:txBody>
        </p:sp>
      </p:grpSp>
      <p:grpSp>
        <p:nvGrpSpPr>
          <p:cNvPr id="24" name="组合 23">
            <a:extLst>
              <a:ext uri="{FF2B5EF4-FFF2-40B4-BE49-F238E27FC236}">
                <a16:creationId xmlns:a16="http://schemas.microsoft.com/office/drawing/2014/main" id="{7F30B097-7027-484B-A54A-8085BBD89294}"/>
              </a:ext>
            </a:extLst>
          </p:cNvPr>
          <p:cNvGrpSpPr/>
          <p:nvPr/>
        </p:nvGrpSpPr>
        <p:grpSpPr>
          <a:xfrm>
            <a:off x="4850091" y="4236289"/>
            <a:ext cx="2877671" cy="2877671"/>
            <a:chOff x="569258" y="2070847"/>
            <a:chExt cx="2877671" cy="2877671"/>
          </a:xfrm>
        </p:grpSpPr>
        <p:pic>
          <p:nvPicPr>
            <p:cNvPr id="25" name="图形 24" descr="云 纯色填充">
              <a:extLst>
                <a:ext uri="{FF2B5EF4-FFF2-40B4-BE49-F238E27FC236}">
                  <a16:creationId xmlns:a16="http://schemas.microsoft.com/office/drawing/2014/main" id="{B4CD83A7-8ABC-4DE1-8767-F1A88F46C8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26" name="文本框 25">
              <a:extLst>
                <a:ext uri="{FF2B5EF4-FFF2-40B4-BE49-F238E27FC236}">
                  <a16:creationId xmlns:a16="http://schemas.microsoft.com/office/drawing/2014/main" id="{8A88A5F8-2ABA-468F-847F-4B9CC64EC3B2}"/>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ソーシャルネットワーク</a:t>
              </a:r>
              <a:endParaRPr lang="zh-CN" altLang="en-US" b="1" dirty="0"/>
            </a:p>
          </p:txBody>
        </p:sp>
      </p:grpSp>
      <p:cxnSp>
        <p:nvCxnSpPr>
          <p:cNvPr id="28" name="直接箭头连接符 27">
            <a:extLst>
              <a:ext uri="{FF2B5EF4-FFF2-40B4-BE49-F238E27FC236}">
                <a16:creationId xmlns:a16="http://schemas.microsoft.com/office/drawing/2014/main" id="{134AAE15-3647-4771-A555-047187BC7D49}"/>
              </a:ext>
            </a:extLst>
          </p:cNvPr>
          <p:cNvCxnSpPr>
            <a:stCxn id="21" idx="1"/>
            <a:endCxn id="8" idx="3"/>
          </p:cNvCxnSpPr>
          <p:nvPr/>
        </p:nvCxnSpPr>
        <p:spPr>
          <a:xfrm flipH="1" flipV="1">
            <a:off x="6864696" y="3323175"/>
            <a:ext cx="168315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ECC0986-CC12-453C-ACC3-C8F5AE25DD43}"/>
              </a:ext>
            </a:extLst>
          </p:cNvPr>
          <p:cNvCxnSpPr>
            <a:cxnSpLocks/>
            <a:stCxn id="6" idx="3"/>
            <a:endCxn id="8" idx="1"/>
          </p:cNvCxnSpPr>
          <p:nvPr/>
        </p:nvCxnSpPr>
        <p:spPr>
          <a:xfrm>
            <a:off x="3446929" y="3321425"/>
            <a:ext cx="1938591" cy="175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8C972E1-1B75-4EFA-A3BE-4EBFC0938834}"/>
              </a:ext>
            </a:extLst>
          </p:cNvPr>
          <p:cNvCxnSpPr>
            <a:cxnSpLocks/>
          </p:cNvCxnSpPr>
          <p:nvPr/>
        </p:nvCxnSpPr>
        <p:spPr>
          <a:xfrm flipV="1">
            <a:off x="6096000" y="4439279"/>
            <a:ext cx="0" cy="46889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8AF4EEE-B471-45BB-B0A2-FAE2DF25F868}"/>
              </a:ext>
            </a:extLst>
          </p:cNvPr>
          <p:cNvCxnSpPr>
            <a:cxnSpLocks/>
            <a:endCxn id="8" idx="0"/>
          </p:cNvCxnSpPr>
          <p:nvPr/>
        </p:nvCxnSpPr>
        <p:spPr>
          <a:xfrm flipH="1">
            <a:off x="6125108" y="2214595"/>
            <a:ext cx="12542" cy="36899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19">
            <a:extLst>
              <a:ext uri="{FF2B5EF4-FFF2-40B4-BE49-F238E27FC236}">
                <a16:creationId xmlns:a16="http://schemas.microsoft.com/office/drawing/2014/main" id="{E94DCB09-C99C-4B61-A006-37C705506EF5}"/>
              </a:ext>
            </a:extLst>
          </p:cNvPr>
          <p:cNvGrpSpPr/>
          <p:nvPr/>
        </p:nvGrpSpPr>
        <p:grpSpPr>
          <a:xfrm>
            <a:off x="4698814" y="-263878"/>
            <a:ext cx="2877671" cy="2877671"/>
            <a:chOff x="569258" y="2070847"/>
            <a:chExt cx="2877671" cy="2877671"/>
          </a:xfrm>
        </p:grpSpPr>
        <p:pic>
          <p:nvPicPr>
            <p:cNvPr id="30" name="图形 20" descr="云 纯色填充">
              <a:extLst>
                <a:ext uri="{FF2B5EF4-FFF2-40B4-BE49-F238E27FC236}">
                  <a16:creationId xmlns:a16="http://schemas.microsoft.com/office/drawing/2014/main" id="{C35BD63B-80A1-4A9A-9D26-65F5155CB2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258" y="2070847"/>
              <a:ext cx="2877671" cy="2877671"/>
            </a:xfrm>
            <a:prstGeom prst="rect">
              <a:avLst/>
            </a:prstGeom>
          </p:spPr>
        </p:pic>
        <p:sp>
          <p:nvSpPr>
            <p:cNvPr id="31" name="文本框 21">
              <a:extLst>
                <a:ext uri="{FF2B5EF4-FFF2-40B4-BE49-F238E27FC236}">
                  <a16:creationId xmlns:a16="http://schemas.microsoft.com/office/drawing/2014/main" id="{D6509B9B-6AAF-4A93-A1A6-FEAB6AF1986F}"/>
                </a:ext>
              </a:extLst>
            </p:cNvPr>
            <p:cNvSpPr txBox="1"/>
            <p:nvPr/>
          </p:nvSpPr>
          <p:spPr>
            <a:xfrm>
              <a:off x="720535" y="3553524"/>
              <a:ext cx="2450346" cy="369332"/>
            </a:xfrm>
            <a:prstGeom prst="rect">
              <a:avLst/>
            </a:prstGeom>
            <a:noFill/>
          </p:spPr>
          <p:txBody>
            <a:bodyPr wrap="square" rtlCol="0">
              <a:spAutoFit/>
            </a:bodyPr>
            <a:lstStyle/>
            <a:p>
              <a:pPr algn="ctr"/>
              <a:r>
                <a:rPr lang="ja-JP" altLang="en-US" b="1" dirty="0"/>
                <a:t>健康・ヘルスケア</a:t>
              </a:r>
              <a:endParaRPr lang="zh-CN" altLang="en-US" b="1" dirty="0"/>
            </a:p>
          </p:txBody>
        </p:sp>
      </p:grpSp>
    </p:spTree>
    <p:extLst>
      <p:ext uri="{BB962C8B-B14F-4D97-AF65-F5344CB8AC3E}">
        <p14:creationId xmlns:p14="http://schemas.microsoft.com/office/powerpoint/2010/main" val="537788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72A8CF-0127-4BB9-8A46-D171AC4EA272}"/>
              </a:ext>
            </a:extLst>
          </p:cNvPr>
          <p:cNvSpPr>
            <a:spLocks noGrp="1"/>
          </p:cNvSpPr>
          <p:nvPr>
            <p:ph type="title"/>
          </p:nvPr>
        </p:nvSpPr>
        <p:spPr>
          <a:xfrm>
            <a:off x="316983" y="-16805"/>
            <a:ext cx="11540249" cy="492443"/>
          </a:xfrm>
        </p:spPr>
        <p:txBody>
          <a:bodyPr/>
          <a:lstStyle/>
          <a:p>
            <a:r>
              <a:rPr kumimoji="1" lang="ja-JP" altLang="en-US" dirty="0"/>
              <a:t>２０５０年に　まだ　利用可能のプラットフォームアーキテクチャ</a:t>
            </a:r>
          </a:p>
        </p:txBody>
      </p:sp>
      <p:sp>
        <p:nvSpPr>
          <p:cNvPr id="3" name="テキスト プレースホルダー 2">
            <a:extLst>
              <a:ext uri="{FF2B5EF4-FFF2-40B4-BE49-F238E27FC236}">
                <a16:creationId xmlns:a16="http://schemas.microsoft.com/office/drawing/2014/main" id="{54ABDF34-B4A3-4942-B836-E83F8ABC8791}"/>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A0D51187-57AD-42C9-A254-C8177E7FD5DA}"/>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5A0E0408-6C61-4E03-9DA3-4D585023E47F}"/>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55</a:t>
            </a:fld>
            <a:r>
              <a:rPr spc="-45"/>
              <a:t> </a:t>
            </a:r>
            <a:r>
              <a:rPr spc="-5"/>
              <a:t>-</a:t>
            </a:r>
            <a:endParaRPr spc="-5" dirty="0"/>
          </a:p>
        </p:txBody>
      </p:sp>
    </p:spTree>
    <p:extLst>
      <p:ext uri="{BB962C8B-B14F-4D97-AF65-F5344CB8AC3E}">
        <p14:creationId xmlns:p14="http://schemas.microsoft.com/office/powerpoint/2010/main" val="219040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359-74C3-4F5C-84FF-A0C14AA7AFCC}"/>
              </a:ext>
            </a:extLst>
          </p:cNvPr>
          <p:cNvSpPr>
            <a:spLocks noGrp="1"/>
          </p:cNvSpPr>
          <p:nvPr>
            <p:ph type="title"/>
          </p:nvPr>
        </p:nvSpPr>
        <p:spPr/>
        <p:txBody>
          <a:bodyPr/>
          <a:lstStyle/>
          <a:p>
            <a:r>
              <a:rPr kumimoji="1" lang="ja-JP" altLang="en-US" dirty="0"/>
              <a:t>２０３０の日本</a:t>
            </a:r>
          </a:p>
        </p:txBody>
      </p:sp>
      <p:sp>
        <p:nvSpPr>
          <p:cNvPr id="4" name="日付プレースホルダー 3">
            <a:extLst>
              <a:ext uri="{FF2B5EF4-FFF2-40B4-BE49-F238E27FC236}">
                <a16:creationId xmlns:a16="http://schemas.microsoft.com/office/drawing/2014/main" id="{0F3EDCA3-0DBB-440E-9BCC-648594EFD673}"/>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98ACD6B3-A373-4B13-8E3E-C63661741663}"/>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56</a:t>
            </a:fld>
            <a:r>
              <a:rPr spc="-45"/>
              <a:t> </a:t>
            </a:r>
            <a:r>
              <a:rPr spc="-5"/>
              <a:t>-</a:t>
            </a:r>
            <a:endParaRPr spc="-5" dirty="0"/>
          </a:p>
        </p:txBody>
      </p:sp>
      <p:graphicFrame>
        <p:nvGraphicFramePr>
          <p:cNvPr id="6" name="表 6">
            <a:extLst>
              <a:ext uri="{FF2B5EF4-FFF2-40B4-BE49-F238E27FC236}">
                <a16:creationId xmlns:a16="http://schemas.microsoft.com/office/drawing/2014/main" id="{126A71D3-C0B1-4444-91A2-7B04F5FD5A10}"/>
              </a:ext>
            </a:extLst>
          </p:cNvPr>
          <p:cNvGraphicFramePr>
            <a:graphicFrameLocks noGrp="1"/>
          </p:cNvGraphicFramePr>
          <p:nvPr>
            <p:extLst>
              <p:ext uri="{D42A27DB-BD31-4B8C-83A1-F6EECF244321}">
                <p14:modId xmlns:p14="http://schemas.microsoft.com/office/powerpoint/2010/main" val="1582483129"/>
              </p:ext>
            </p:extLst>
          </p:nvPr>
        </p:nvGraphicFramePr>
        <p:xfrm>
          <a:off x="315152" y="730726"/>
          <a:ext cx="11394837" cy="4079240"/>
        </p:xfrm>
        <a:graphic>
          <a:graphicData uri="http://schemas.openxmlformats.org/drawingml/2006/table">
            <a:tbl>
              <a:tblPr firstRow="1" bandRow="1">
                <a:tableStyleId>{5C22544A-7EE6-4342-B048-85BDC9FD1C3A}</a:tableStyleId>
              </a:tblPr>
              <a:tblGrid>
                <a:gridCol w="3798279">
                  <a:extLst>
                    <a:ext uri="{9D8B030D-6E8A-4147-A177-3AD203B41FA5}">
                      <a16:colId xmlns:a16="http://schemas.microsoft.com/office/drawing/2014/main" val="963267461"/>
                    </a:ext>
                  </a:extLst>
                </a:gridCol>
                <a:gridCol w="3798279">
                  <a:extLst>
                    <a:ext uri="{9D8B030D-6E8A-4147-A177-3AD203B41FA5}">
                      <a16:colId xmlns:a16="http://schemas.microsoft.com/office/drawing/2014/main" val="3493549024"/>
                    </a:ext>
                  </a:extLst>
                </a:gridCol>
                <a:gridCol w="3798279">
                  <a:extLst>
                    <a:ext uri="{9D8B030D-6E8A-4147-A177-3AD203B41FA5}">
                      <a16:colId xmlns:a16="http://schemas.microsoft.com/office/drawing/2014/main" val="3363291389"/>
                    </a:ext>
                  </a:extLst>
                </a:gridCol>
              </a:tblGrid>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66258123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800" dirty="0">
                          <a:solidFill>
                            <a:schemeClr val="tx1"/>
                          </a:solidFill>
                        </a:rPr>
                        <a:t>国際競争力</a:t>
                      </a:r>
                      <a:endParaRPr kumimoji="1" lang="en-US" altLang="ja-JP" dirty="0"/>
                    </a:p>
                  </a:txBody>
                  <a:tcPr/>
                </a:tc>
                <a:tc>
                  <a:txBody>
                    <a:bodyPr/>
                    <a:lstStyle/>
                    <a:p>
                      <a:r>
                        <a:rPr kumimoji="1" lang="en-US" altLang="ja-JP" dirty="0"/>
                        <a:t>GDP</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81696337"/>
                  </a:ext>
                </a:extLst>
              </a:tr>
              <a:tr h="370840">
                <a:tc>
                  <a:txBody>
                    <a:bodyPr/>
                    <a:lstStyle/>
                    <a:p>
                      <a:endParaRPr kumimoji="1" lang="ja-JP" altLang="en-US"/>
                    </a:p>
                  </a:txBody>
                  <a:tcPr/>
                </a:tc>
                <a:tc>
                  <a:txBody>
                    <a:bodyPr/>
                    <a:lstStyle/>
                    <a:p>
                      <a:r>
                        <a:rPr kumimoji="1" lang="ja-JP" altLang="en-US" dirty="0"/>
                        <a:t>科技</a:t>
                      </a:r>
                    </a:p>
                  </a:txBody>
                  <a:tcPr/>
                </a:tc>
                <a:tc>
                  <a:txBody>
                    <a:bodyPr/>
                    <a:lstStyle/>
                    <a:p>
                      <a:endParaRPr kumimoji="1" lang="ja-JP" altLang="en-US"/>
                    </a:p>
                  </a:txBody>
                  <a:tcPr/>
                </a:tc>
                <a:extLst>
                  <a:ext uri="{0D108BD9-81ED-4DB2-BD59-A6C34878D82A}">
                    <a16:rowId xmlns:a16="http://schemas.microsoft.com/office/drawing/2014/main" val="1275072587"/>
                  </a:ext>
                </a:extLst>
              </a:tr>
              <a:tr h="370840">
                <a:tc>
                  <a:txBody>
                    <a:bodyPr/>
                    <a:lstStyle/>
                    <a:p>
                      <a:endParaRPr kumimoji="1" lang="ja-JP" altLang="en-US"/>
                    </a:p>
                  </a:txBody>
                  <a:tcPr/>
                </a:tc>
                <a:tc>
                  <a:txBody>
                    <a:bodyPr/>
                    <a:lstStyle/>
                    <a:p>
                      <a:r>
                        <a:rPr kumimoji="1" lang="ja-JP" altLang="en-US" sz="1800" dirty="0">
                          <a:solidFill>
                            <a:schemeClr val="tx1"/>
                          </a:solidFill>
                        </a:rPr>
                        <a:t>環境</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147738303"/>
                  </a:ext>
                </a:extLst>
              </a:tr>
              <a:tr h="370840">
                <a:tc>
                  <a:txBody>
                    <a:bodyPr/>
                    <a:lstStyle/>
                    <a:p>
                      <a:endParaRPr kumimoji="1" lang="ja-JP" altLang="en-US"/>
                    </a:p>
                  </a:txBody>
                  <a:tcPr/>
                </a:tc>
                <a:tc>
                  <a:txBody>
                    <a:bodyPr/>
                    <a:lstStyle/>
                    <a:p>
                      <a:r>
                        <a:rPr kumimoji="1" lang="ja-JP" altLang="en-US" sz="1800" dirty="0">
                          <a:solidFill>
                            <a:schemeClr val="tx1"/>
                          </a:solidFill>
                        </a:rPr>
                        <a:t>エネルギー</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61124238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5793374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国民の生活</a:t>
                      </a:r>
                      <a:endParaRPr kumimoji="1" lang="en-US" altLang="ja-JP" dirty="0"/>
                    </a:p>
                  </a:txBody>
                  <a:tcPr/>
                </a:tc>
                <a:tc>
                  <a:txBody>
                    <a:bodyPr/>
                    <a:lstStyle/>
                    <a:p>
                      <a:r>
                        <a:rPr kumimoji="1" lang="ja-JP" altLang="en-US" dirty="0"/>
                        <a:t>国民の平均収入</a:t>
                      </a:r>
                    </a:p>
                  </a:txBody>
                  <a:tcPr/>
                </a:tc>
                <a:tc>
                  <a:txBody>
                    <a:bodyPr/>
                    <a:lstStyle/>
                    <a:p>
                      <a:endParaRPr kumimoji="1" lang="ja-JP" altLang="en-US"/>
                    </a:p>
                  </a:txBody>
                  <a:tcPr/>
                </a:tc>
                <a:extLst>
                  <a:ext uri="{0D108BD9-81ED-4DB2-BD59-A6C34878D82A}">
                    <a16:rowId xmlns:a16="http://schemas.microsoft.com/office/drawing/2014/main" val="2983905391"/>
                  </a:ext>
                </a:extLst>
              </a:tr>
              <a:tr h="370840">
                <a:tc>
                  <a:txBody>
                    <a:bodyPr/>
                    <a:lstStyle/>
                    <a:p>
                      <a:endParaRPr kumimoji="1" lang="ja-JP" altLang="en-US"/>
                    </a:p>
                  </a:txBody>
                  <a:tcPr/>
                </a:tc>
                <a:tc>
                  <a:txBody>
                    <a:bodyPr/>
                    <a:lstStyle/>
                    <a:p>
                      <a:r>
                        <a:rPr kumimoji="1" lang="ja-JP" altLang="en-US" dirty="0"/>
                        <a:t>就職</a:t>
                      </a:r>
                    </a:p>
                  </a:txBody>
                  <a:tcPr/>
                </a:tc>
                <a:tc>
                  <a:txBody>
                    <a:bodyPr/>
                    <a:lstStyle/>
                    <a:p>
                      <a:endParaRPr kumimoji="1" lang="ja-JP" altLang="en-US" dirty="0"/>
                    </a:p>
                  </a:txBody>
                  <a:tcPr/>
                </a:tc>
                <a:extLst>
                  <a:ext uri="{0D108BD9-81ED-4DB2-BD59-A6C34878D82A}">
                    <a16:rowId xmlns:a16="http://schemas.microsoft.com/office/drawing/2014/main" val="1570884722"/>
                  </a:ext>
                </a:extLst>
              </a:tr>
              <a:tr h="370840">
                <a:tc>
                  <a:txBody>
                    <a:bodyPr/>
                    <a:lstStyle/>
                    <a:p>
                      <a:endParaRPr kumimoji="1" lang="ja-JP" altLang="en-US"/>
                    </a:p>
                  </a:txBody>
                  <a:tcPr/>
                </a:tc>
                <a:tc>
                  <a:txBody>
                    <a:bodyPr/>
                    <a:lstStyle/>
                    <a:p>
                      <a:r>
                        <a:rPr kumimoji="1" lang="ja-JP" altLang="en-US" dirty="0"/>
                        <a:t>教育</a:t>
                      </a:r>
                    </a:p>
                  </a:txBody>
                  <a:tcPr/>
                </a:tc>
                <a:tc>
                  <a:txBody>
                    <a:bodyPr/>
                    <a:lstStyle/>
                    <a:p>
                      <a:endParaRPr kumimoji="1" lang="ja-JP" altLang="en-US"/>
                    </a:p>
                  </a:txBody>
                  <a:tcPr/>
                </a:tc>
                <a:extLst>
                  <a:ext uri="{0D108BD9-81ED-4DB2-BD59-A6C34878D82A}">
                    <a16:rowId xmlns:a16="http://schemas.microsoft.com/office/drawing/2014/main" val="3365379446"/>
                  </a:ext>
                </a:extLst>
              </a:tr>
              <a:tr h="370840">
                <a:tc>
                  <a:txBody>
                    <a:bodyPr/>
                    <a:lstStyle/>
                    <a:p>
                      <a:endParaRPr kumimoji="1" lang="ja-JP" altLang="en-US"/>
                    </a:p>
                  </a:txBody>
                  <a:tcPr/>
                </a:tc>
                <a:tc>
                  <a:txBody>
                    <a:bodyPr/>
                    <a:lstStyle/>
                    <a:p>
                      <a:r>
                        <a:rPr kumimoji="1" lang="ja-JP" altLang="en-US" dirty="0"/>
                        <a:t>健康</a:t>
                      </a:r>
                    </a:p>
                  </a:txBody>
                  <a:tcPr/>
                </a:tc>
                <a:tc>
                  <a:txBody>
                    <a:bodyPr/>
                    <a:lstStyle/>
                    <a:p>
                      <a:endParaRPr kumimoji="1" lang="ja-JP" altLang="en-US"/>
                    </a:p>
                  </a:txBody>
                  <a:tcPr/>
                </a:tc>
                <a:extLst>
                  <a:ext uri="{0D108BD9-81ED-4DB2-BD59-A6C34878D82A}">
                    <a16:rowId xmlns:a16="http://schemas.microsoft.com/office/drawing/2014/main" val="3022380056"/>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97697740"/>
                  </a:ext>
                </a:extLst>
              </a:tr>
            </a:tbl>
          </a:graphicData>
        </a:graphic>
      </p:graphicFrame>
    </p:spTree>
    <p:extLst>
      <p:ext uri="{BB962C8B-B14F-4D97-AF65-F5344CB8AC3E}">
        <p14:creationId xmlns:p14="http://schemas.microsoft.com/office/powerpoint/2010/main" val="917555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07DB-134E-761C-F3F4-54FD8E2B2088}"/>
              </a:ext>
            </a:extLst>
          </p:cNvPr>
          <p:cNvSpPr>
            <a:spLocks noGrp="1"/>
          </p:cNvSpPr>
          <p:nvPr>
            <p:ph type="title"/>
          </p:nvPr>
        </p:nvSpPr>
        <p:spPr/>
        <p:txBody>
          <a:bodyPr/>
          <a:lstStyle/>
          <a:p>
            <a:r>
              <a:rPr kumimoji="1" lang="ja-JP" altLang="en-US" dirty="0"/>
              <a:t>行政のアーキテクチャ（イメージ）</a:t>
            </a:r>
          </a:p>
        </p:txBody>
      </p:sp>
      <p:sp>
        <p:nvSpPr>
          <p:cNvPr id="4" name="日付プレースホルダー 3">
            <a:extLst>
              <a:ext uri="{FF2B5EF4-FFF2-40B4-BE49-F238E27FC236}">
                <a16:creationId xmlns:a16="http://schemas.microsoft.com/office/drawing/2014/main" id="{2B663CF1-FBDA-107B-0EB5-71A5B805E602}"/>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013CAF28-9EFF-E28E-3443-67EF0990B60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57</a:t>
            </a:fld>
            <a:r>
              <a:rPr spc="-45"/>
              <a:t> </a:t>
            </a:r>
            <a:r>
              <a:rPr spc="-5"/>
              <a:t>-</a:t>
            </a:r>
            <a:endParaRPr spc="-5" dirty="0"/>
          </a:p>
        </p:txBody>
      </p:sp>
    </p:spTree>
    <p:extLst>
      <p:ext uri="{BB962C8B-B14F-4D97-AF65-F5344CB8AC3E}">
        <p14:creationId xmlns:p14="http://schemas.microsoft.com/office/powerpoint/2010/main" val="917427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FCE51D9-B69B-464D-A892-95C7CD6B2ABE}"/>
              </a:ext>
            </a:extLst>
          </p:cNvPr>
          <p:cNvSpPr>
            <a:spLocks noGrp="1"/>
          </p:cNvSpPr>
          <p:nvPr>
            <p:ph type="title"/>
          </p:nvPr>
        </p:nvSpPr>
        <p:spPr/>
        <p:txBody>
          <a:bodyPr/>
          <a:lstStyle/>
          <a:p>
            <a:pPr>
              <a:tabLst>
                <a:tab pos="2601913" algn="l"/>
              </a:tabLst>
            </a:pPr>
            <a:r>
              <a:rPr kumimoji="1" lang="ja-JP" altLang="en-US" dirty="0"/>
              <a:t>行政サービスのプラットフォームアーキテクチャ（イメージ）</a:t>
            </a:r>
          </a:p>
        </p:txBody>
      </p:sp>
      <p:grpSp>
        <p:nvGrpSpPr>
          <p:cNvPr id="5" name="画布 7">
            <a:extLst>
              <a:ext uri="{FF2B5EF4-FFF2-40B4-BE49-F238E27FC236}">
                <a16:creationId xmlns:a16="http://schemas.microsoft.com/office/drawing/2014/main" id="{59A340C9-C124-4C1C-9BA7-50A5BD88124B}"/>
              </a:ext>
            </a:extLst>
          </p:cNvPr>
          <p:cNvGrpSpPr/>
          <p:nvPr/>
        </p:nvGrpSpPr>
        <p:grpSpPr>
          <a:xfrm>
            <a:off x="365732" y="720090"/>
            <a:ext cx="11460536" cy="5659148"/>
            <a:chOff x="0" y="0"/>
            <a:chExt cx="5400040" cy="7089775"/>
          </a:xfrm>
        </p:grpSpPr>
        <p:sp>
          <p:nvSpPr>
            <p:cNvPr id="6" name="矩形 5">
              <a:extLst>
                <a:ext uri="{FF2B5EF4-FFF2-40B4-BE49-F238E27FC236}">
                  <a16:creationId xmlns:a16="http://schemas.microsoft.com/office/drawing/2014/main" id="{33DB5001-E539-4949-B0EB-0A5676CD1C74}"/>
                </a:ext>
              </a:extLst>
            </p:cNvPr>
            <p:cNvSpPr/>
            <p:nvPr/>
          </p:nvSpPr>
          <p:spPr>
            <a:xfrm>
              <a:off x="0" y="0"/>
              <a:ext cx="5400040" cy="7089775"/>
            </a:xfrm>
            <a:prstGeom prst="rect">
              <a:avLst/>
            </a:prstGeom>
          </p:spPr>
        </p:sp>
        <p:sp>
          <p:nvSpPr>
            <p:cNvPr id="7" name="矩形 6">
              <a:extLst>
                <a:ext uri="{FF2B5EF4-FFF2-40B4-BE49-F238E27FC236}">
                  <a16:creationId xmlns:a16="http://schemas.microsoft.com/office/drawing/2014/main" id="{7FE85924-F6B4-439D-8F80-5BD35E4D5040}"/>
                </a:ext>
              </a:extLst>
            </p:cNvPr>
            <p:cNvSpPr/>
            <p:nvPr/>
          </p:nvSpPr>
          <p:spPr>
            <a:xfrm>
              <a:off x="3809201" y="5341994"/>
              <a:ext cx="1474150" cy="1612648"/>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8" name="文本框 8">
              <a:extLst>
                <a:ext uri="{FF2B5EF4-FFF2-40B4-BE49-F238E27FC236}">
                  <a16:creationId xmlns:a16="http://schemas.microsoft.com/office/drawing/2014/main" id="{99209796-FCCE-4AA8-AF5C-5CEFD672BE69}"/>
                </a:ext>
              </a:extLst>
            </p:cNvPr>
            <p:cNvSpPr txBox="1"/>
            <p:nvPr/>
          </p:nvSpPr>
          <p:spPr>
            <a:xfrm>
              <a:off x="4567046" y="6401252"/>
              <a:ext cx="548259" cy="442621"/>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kern="100" dirty="0">
                  <a:solidFill>
                    <a:srgbClr val="FFFFFF"/>
                  </a:solidFill>
                  <a:latin typeface="游明朝" panose="02020400000000000000" pitchFamily="18" charset="-128"/>
                  <a:ea typeface="SimSun" panose="02010600030101010101" pitchFamily="2" charset="-122"/>
                  <a:cs typeface="Arial" panose="020B0604020202020204" pitchFamily="34" charset="0"/>
                </a:rPr>
                <a:t>クラウド</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a:p>
              <a:pPr algn="just">
                <a:spcAft>
                  <a:spcPts val="0"/>
                </a:spcAft>
              </a:pPr>
              <a:r>
                <a:rPr lang="en-US" sz="1050" kern="100" dirty="0">
                  <a:effectLst/>
                  <a:latin typeface="游明朝" panose="02020400000000000000" pitchFamily="18" charset="-128"/>
                  <a:ea typeface="游明朝" panose="02020400000000000000" pitchFamily="18" charset="-128"/>
                  <a:cs typeface="Arial" panose="020B0604020202020204" pitchFamily="34" charset="0"/>
                </a:rPr>
                <a:t> </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9" name="矩形 8">
              <a:extLst>
                <a:ext uri="{FF2B5EF4-FFF2-40B4-BE49-F238E27FC236}">
                  <a16:creationId xmlns:a16="http://schemas.microsoft.com/office/drawing/2014/main" id="{586604F2-65EB-4CAB-83CD-7DC9941A410E}"/>
                </a:ext>
              </a:extLst>
            </p:cNvPr>
            <p:cNvSpPr/>
            <p:nvPr/>
          </p:nvSpPr>
          <p:spPr>
            <a:xfrm>
              <a:off x="114300" y="2635908"/>
              <a:ext cx="5149142" cy="260824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10" name="文本框 13">
              <a:extLst>
                <a:ext uri="{FF2B5EF4-FFF2-40B4-BE49-F238E27FC236}">
                  <a16:creationId xmlns:a16="http://schemas.microsoft.com/office/drawing/2014/main" id="{979C0A38-601F-440E-A329-7C4B0856FC5F}"/>
                </a:ext>
              </a:extLst>
            </p:cNvPr>
            <p:cNvSpPr txBox="1"/>
            <p:nvPr/>
          </p:nvSpPr>
          <p:spPr>
            <a:xfrm>
              <a:off x="378394" y="2755159"/>
              <a:ext cx="4505325" cy="48577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プラットフォーム基本サービス</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One SQL</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API</a:t>
              </a:r>
              <a:r>
                <a:rPr lang="ja-JP" altLang="en-US" sz="1400" b="1" kern="100" dirty="0">
                  <a:solidFill>
                    <a:srgbClr val="FFFFFF"/>
                  </a:solidFill>
                  <a:effectLst/>
                  <a:latin typeface="游明朝" panose="02020400000000000000" pitchFamily="18" charset="-128"/>
                  <a:ea typeface="游明朝" panose="02020400000000000000" pitchFamily="18" charset="-128"/>
                  <a:cs typeface="Arial" panose="020B0604020202020204" pitchFamily="34" charset="0"/>
                </a:rPr>
                <a:t>を含め</a:t>
              </a:r>
              <a:r>
                <a:rPr lang="zh-CN" sz="1400" b="1" kern="100"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1" name="文本框 8">
              <a:extLst>
                <a:ext uri="{FF2B5EF4-FFF2-40B4-BE49-F238E27FC236}">
                  <a16:creationId xmlns:a16="http://schemas.microsoft.com/office/drawing/2014/main" id="{935327AF-003C-4C5A-B24C-0B39D2F3A83F}"/>
                </a:ext>
              </a:extLst>
            </p:cNvPr>
            <p:cNvSpPr txBox="1"/>
            <p:nvPr/>
          </p:nvSpPr>
          <p:spPr>
            <a:xfrm>
              <a:off x="332400" y="3302657"/>
              <a:ext cx="991575" cy="18002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ユーザー管理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2" name="文本框 8">
              <a:extLst>
                <a:ext uri="{FF2B5EF4-FFF2-40B4-BE49-F238E27FC236}">
                  <a16:creationId xmlns:a16="http://schemas.microsoft.com/office/drawing/2014/main" id="{92306032-0C26-4A9F-84A6-F80FAAD4EA0A}"/>
                </a:ext>
              </a:extLst>
            </p:cNvPr>
            <p:cNvSpPr txBox="1"/>
            <p:nvPr/>
          </p:nvSpPr>
          <p:spPr>
            <a:xfrm>
              <a:off x="1551600" y="3293131"/>
              <a:ext cx="991235" cy="180975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latin typeface="SimSun" panose="02010600030101010101" pitchFamily="2" charset="-122"/>
                  <a:ea typeface="SimSun" panose="02010600030101010101" pitchFamily="2" charset="-122"/>
                  <a:cs typeface="SimSun" panose="02010600030101010101" pitchFamily="2" charset="-122"/>
                </a:rPr>
                <a:t>基本サービス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3" name="文本框 8">
              <a:extLst>
                <a:ext uri="{FF2B5EF4-FFF2-40B4-BE49-F238E27FC236}">
                  <a16:creationId xmlns:a16="http://schemas.microsoft.com/office/drawing/2014/main" id="{F17F70F2-BEAD-4262-88BB-CF4275B59EBB}"/>
                </a:ext>
              </a:extLst>
            </p:cNvPr>
            <p:cNvSpPr txBox="1"/>
            <p:nvPr/>
          </p:nvSpPr>
          <p:spPr>
            <a:xfrm>
              <a:off x="2780325" y="3297102"/>
              <a:ext cx="991235" cy="182262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トランザクション処理</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4" name="文本框 8">
              <a:extLst>
                <a:ext uri="{FF2B5EF4-FFF2-40B4-BE49-F238E27FC236}">
                  <a16:creationId xmlns:a16="http://schemas.microsoft.com/office/drawing/2014/main" id="{7D2E76F4-E25E-480C-81B8-9BE75F455FDD}"/>
                </a:ext>
              </a:extLst>
            </p:cNvPr>
            <p:cNvSpPr txBox="1"/>
            <p:nvPr/>
          </p:nvSpPr>
          <p:spPr>
            <a:xfrm>
              <a:off x="3990000" y="3297263"/>
              <a:ext cx="991235" cy="182880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effectLst/>
                  <a:latin typeface="SimSun" panose="02010600030101010101" pitchFamily="2" charset="-122"/>
                  <a:ea typeface="SimSun" panose="02010600030101010101" pitchFamily="2" charset="-122"/>
                  <a:cs typeface="SimSun" panose="02010600030101010101" pitchFamily="2" charset="-122"/>
                </a:rPr>
                <a:t>運用監視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5" name="文本框 18">
              <a:extLst>
                <a:ext uri="{FF2B5EF4-FFF2-40B4-BE49-F238E27FC236}">
                  <a16:creationId xmlns:a16="http://schemas.microsoft.com/office/drawing/2014/main" id="{B19E86FC-9204-45C6-B5F5-49AEF606C033}"/>
                </a:ext>
              </a:extLst>
            </p:cNvPr>
            <p:cNvSpPr txBox="1"/>
            <p:nvPr/>
          </p:nvSpPr>
          <p:spPr>
            <a:xfrm>
              <a:off x="466346" y="37027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kern="100" dirty="0">
                  <a:solidFill>
                    <a:srgbClr val="FFFFFF"/>
                  </a:solidFill>
                  <a:latin typeface="游明朝" panose="02020400000000000000" pitchFamily="18" charset="-128"/>
                  <a:ea typeface="DengXian" panose="02010600030101010101" pitchFamily="2" charset="-122"/>
                  <a:cs typeface="Arial" panose="020B0604020202020204" pitchFamily="34" charset="0"/>
                </a:rPr>
                <a:t>口座管理</a:t>
              </a:r>
              <a:endParaRPr lang="ja-JP" sz="1050" kern="100" dirty="0">
                <a:effectLst/>
                <a:latin typeface="游明朝" panose="02020400000000000000" pitchFamily="18" charset="-128"/>
                <a:ea typeface="游明朝" panose="02020400000000000000" pitchFamily="18" charset="-128"/>
                <a:cs typeface="Arial" panose="020B0604020202020204" pitchFamily="34" charset="0"/>
              </a:endParaRPr>
            </a:p>
          </p:txBody>
        </p:sp>
        <p:sp>
          <p:nvSpPr>
            <p:cNvPr id="16" name="文本框 18">
              <a:extLst>
                <a:ext uri="{FF2B5EF4-FFF2-40B4-BE49-F238E27FC236}">
                  <a16:creationId xmlns:a16="http://schemas.microsoft.com/office/drawing/2014/main" id="{51699BB1-869A-4FB3-BE36-6055FC21FDF6}"/>
                </a:ext>
              </a:extLst>
            </p:cNvPr>
            <p:cNvSpPr txBox="1"/>
            <p:nvPr/>
          </p:nvSpPr>
          <p:spPr>
            <a:xfrm>
              <a:off x="466725" y="4025582"/>
              <a:ext cx="733425" cy="3057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権限管理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7" name="文本框 18">
              <a:extLst>
                <a:ext uri="{FF2B5EF4-FFF2-40B4-BE49-F238E27FC236}">
                  <a16:creationId xmlns:a16="http://schemas.microsoft.com/office/drawing/2014/main" id="{B83EC090-72CB-401F-9F4F-C8973AEF7A10}"/>
                </a:ext>
              </a:extLst>
            </p:cNvPr>
            <p:cNvSpPr txBox="1"/>
            <p:nvPr/>
          </p:nvSpPr>
          <p:spPr>
            <a:xfrm>
              <a:off x="466725" y="4378007"/>
              <a:ext cx="733425" cy="2962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セキュリティキー管理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18" name="文本框 18">
              <a:extLst>
                <a:ext uri="{FF2B5EF4-FFF2-40B4-BE49-F238E27FC236}">
                  <a16:creationId xmlns:a16="http://schemas.microsoft.com/office/drawing/2014/main" id="{37DC8155-8F57-44D4-B5D0-32C4796A0B10}"/>
                </a:ext>
              </a:extLst>
            </p:cNvPr>
            <p:cNvSpPr txBox="1"/>
            <p:nvPr/>
          </p:nvSpPr>
          <p:spPr>
            <a:xfrm>
              <a:off x="466725" y="4711382"/>
              <a:ext cx="733425" cy="31530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リスク審査</a:t>
              </a:r>
              <a:endParaRPr lang="en-US" altLang="ja-JP" sz="1050" b="1" dirty="0">
                <a:solidFill>
                  <a:srgbClr val="FFFFFF"/>
                </a:solidFill>
                <a:latin typeface="游明朝" panose="02020400000000000000" pitchFamily="18" charset="-128"/>
                <a:ea typeface="DengXian" panose="02010600030101010101" pitchFamily="2" charset="-122"/>
                <a:cs typeface="Arial" panose="020B0604020202020204" pitchFamily="34" charset="0"/>
              </a:endParaRPr>
            </a:p>
          </p:txBody>
        </p:sp>
        <p:sp>
          <p:nvSpPr>
            <p:cNvPr id="19" name="文本框 18">
              <a:extLst>
                <a:ext uri="{FF2B5EF4-FFF2-40B4-BE49-F238E27FC236}">
                  <a16:creationId xmlns:a16="http://schemas.microsoft.com/office/drawing/2014/main" id="{7646B5A4-3C25-4958-B402-01A5CEAD5204}"/>
                </a:ext>
              </a:extLst>
            </p:cNvPr>
            <p:cNvSpPr txBox="1"/>
            <p:nvPr/>
          </p:nvSpPr>
          <p:spPr>
            <a:xfrm>
              <a:off x="1684950" y="3701732"/>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altLang="ja-JP"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API</a:t>
              </a: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インターフェース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0" name="文本框 18">
              <a:extLst>
                <a:ext uri="{FF2B5EF4-FFF2-40B4-BE49-F238E27FC236}">
                  <a16:creationId xmlns:a16="http://schemas.microsoft.com/office/drawing/2014/main" id="{AB8245D9-B081-4AF0-B504-E0DBF6A4905E}"/>
                </a:ext>
              </a:extLst>
            </p:cNvPr>
            <p:cNvSpPr txBox="1"/>
            <p:nvPr/>
          </p:nvSpPr>
          <p:spPr>
            <a:xfrm>
              <a:off x="1684950" y="40456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データ審査</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1" name="文本框 18">
              <a:extLst>
                <a:ext uri="{FF2B5EF4-FFF2-40B4-BE49-F238E27FC236}">
                  <a16:creationId xmlns:a16="http://schemas.microsoft.com/office/drawing/2014/main" id="{7B917AC4-C515-432E-B9C2-E1BFC7B08F25}"/>
                </a:ext>
              </a:extLst>
            </p:cNvPr>
            <p:cNvSpPr txBox="1"/>
            <p:nvPr/>
          </p:nvSpPr>
          <p:spPr>
            <a:xfrm>
              <a:off x="2827141" y="3702708"/>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トランザクション登録</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2" name="文本框 18">
              <a:extLst>
                <a:ext uri="{FF2B5EF4-FFF2-40B4-BE49-F238E27FC236}">
                  <a16:creationId xmlns:a16="http://schemas.microsoft.com/office/drawing/2014/main" id="{9EE9521A-A339-410E-AC3F-C507AA0E558A}"/>
                </a:ext>
              </a:extLst>
            </p:cNvPr>
            <p:cNvSpPr txBox="1"/>
            <p:nvPr/>
          </p:nvSpPr>
          <p:spPr>
            <a:xfrm>
              <a:off x="1684950" y="4388167"/>
              <a:ext cx="733425" cy="29561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P2P</a:t>
              </a:r>
              <a:r>
                <a:rPr lang="ja-JP" altLang="en-US" sz="1050" b="1" dirty="0">
                  <a:solidFill>
                    <a:srgbClr val="FFFFFF"/>
                  </a:solidFill>
                  <a:latin typeface="SimSun" panose="02010600030101010101" pitchFamily="2" charset="-122"/>
                  <a:ea typeface="SimSun" panose="02010600030101010101" pitchFamily="2" charset="-122"/>
                  <a:cs typeface="Arial" panose="020B0604020202020204" pitchFamily="34" charset="0"/>
                </a:rPr>
                <a:t>ネットワーク</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3" name="文本框 18">
              <a:extLst>
                <a:ext uri="{FF2B5EF4-FFF2-40B4-BE49-F238E27FC236}">
                  <a16:creationId xmlns:a16="http://schemas.microsoft.com/office/drawing/2014/main" id="{CAC50DBD-E604-4574-8381-08318B973AF7}"/>
                </a:ext>
              </a:extLst>
            </p:cNvPr>
            <p:cNvSpPr txBox="1"/>
            <p:nvPr/>
          </p:nvSpPr>
          <p:spPr>
            <a:xfrm>
              <a:off x="1686763" y="4731407"/>
              <a:ext cx="733425" cy="295275"/>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rPr>
                <a:t>データバックアップ</a:t>
              </a:r>
              <a:endParaRPr lang="en-US" altLang="ja-JP" sz="1050" b="1" dirty="0">
                <a:solidFill>
                  <a:srgbClr val="FFFFFF"/>
                </a:solidFill>
                <a:effectLst/>
                <a:latin typeface="SimSun" panose="02010600030101010101" pitchFamily="2" charset="-122"/>
                <a:ea typeface="SimSun" panose="02010600030101010101" pitchFamily="2" charset="-122"/>
                <a:cs typeface="Arial" panose="020B0604020202020204" pitchFamily="34" charset="0"/>
              </a:endParaRPr>
            </a:p>
            <a:p>
              <a:pPr algn="just">
                <a:spcAft>
                  <a:spcPts val="0"/>
                </a:spcAft>
              </a:pP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4" name="文本框 18">
              <a:extLst>
                <a:ext uri="{FF2B5EF4-FFF2-40B4-BE49-F238E27FC236}">
                  <a16:creationId xmlns:a16="http://schemas.microsoft.com/office/drawing/2014/main" id="{32A2AA8E-A3D0-434D-8C97-62A360CBA6B2}"/>
                </a:ext>
              </a:extLst>
            </p:cNvPr>
            <p:cNvSpPr txBox="1"/>
            <p:nvPr/>
          </p:nvSpPr>
          <p:spPr>
            <a:xfrm>
              <a:off x="2827141" y="406368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トランザクショントリガー</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5" name="文本框 18">
              <a:extLst>
                <a:ext uri="{FF2B5EF4-FFF2-40B4-BE49-F238E27FC236}">
                  <a16:creationId xmlns:a16="http://schemas.microsoft.com/office/drawing/2014/main" id="{626E80DC-CEFE-49E0-AC4C-3D7220BC4C9C}"/>
                </a:ext>
              </a:extLst>
            </p:cNvPr>
            <p:cNvSpPr txBox="1"/>
            <p:nvPr/>
          </p:nvSpPr>
          <p:spPr>
            <a:xfrm>
              <a:off x="2831142" y="4425632"/>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トランザクション実行</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6" name="文本框 18">
              <a:extLst>
                <a:ext uri="{FF2B5EF4-FFF2-40B4-BE49-F238E27FC236}">
                  <a16:creationId xmlns:a16="http://schemas.microsoft.com/office/drawing/2014/main" id="{8ABE703E-5761-4EC7-A450-315714027C62}"/>
                </a:ext>
              </a:extLst>
            </p:cNvPr>
            <p:cNvSpPr txBox="1"/>
            <p:nvPr/>
          </p:nvSpPr>
          <p:spPr>
            <a:xfrm>
              <a:off x="2831142" y="4768533"/>
              <a:ext cx="887444"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ja-JP" altLang="en-US" sz="1050" b="1" dirty="0">
                  <a:solidFill>
                    <a:srgbClr val="FFFFFF"/>
                  </a:solidFill>
                  <a:latin typeface="游明朝" panose="02020400000000000000" pitchFamily="18" charset="-128"/>
                  <a:ea typeface="DengXian" panose="02010600030101010101" pitchFamily="2" charset="-122"/>
                  <a:cs typeface="Arial" panose="020B0604020202020204" pitchFamily="34" charset="0"/>
                </a:rPr>
                <a:t>トランザクション</a:t>
              </a:r>
              <a:r>
                <a:rPr lang="zh-CN"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注销</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7" name="文本框 18">
              <a:extLst>
                <a:ext uri="{FF2B5EF4-FFF2-40B4-BE49-F238E27FC236}">
                  <a16:creationId xmlns:a16="http://schemas.microsoft.com/office/drawing/2014/main" id="{E89DC18A-1E63-4FB5-84BA-AC91B989CCED}"/>
                </a:ext>
              </a:extLst>
            </p:cNvPr>
            <p:cNvSpPr txBox="1"/>
            <p:nvPr/>
          </p:nvSpPr>
          <p:spPr>
            <a:xfrm>
              <a:off x="4125163" y="3693779"/>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監視</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8" name="文本框 18">
              <a:extLst>
                <a:ext uri="{FF2B5EF4-FFF2-40B4-BE49-F238E27FC236}">
                  <a16:creationId xmlns:a16="http://schemas.microsoft.com/office/drawing/2014/main" id="{D7A1C7C8-E6DD-4ECC-AA03-B50157340616}"/>
                </a:ext>
              </a:extLst>
            </p:cNvPr>
            <p:cNvSpPr txBox="1"/>
            <p:nvPr/>
          </p:nvSpPr>
          <p:spPr>
            <a:xfrm>
              <a:off x="4123350" y="403510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リリース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29" name="文本框 18">
              <a:extLst>
                <a:ext uri="{FF2B5EF4-FFF2-40B4-BE49-F238E27FC236}">
                  <a16:creationId xmlns:a16="http://schemas.microsoft.com/office/drawing/2014/main" id="{49217DB0-943C-4701-8F3F-539B1FC8A6F9}"/>
                </a:ext>
              </a:extLst>
            </p:cNvPr>
            <p:cNvSpPr txBox="1"/>
            <p:nvPr/>
          </p:nvSpPr>
          <p:spPr>
            <a:xfrm>
              <a:off x="4123350" y="4395484"/>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サービス配置</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0" name="文本框 18">
              <a:extLst>
                <a:ext uri="{FF2B5EF4-FFF2-40B4-BE49-F238E27FC236}">
                  <a16:creationId xmlns:a16="http://schemas.microsoft.com/office/drawing/2014/main" id="{D72DC9BE-B9D9-49C1-9EBF-0AE89DC73F54}"/>
                </a:ext>
              </a:extLst>
            </p:cNvPr>
            <p:cNvSpPr txBox="1"/>
            <p:nvPr/>
          </p:nvSpPr>
          <p:spPr>
            <a:xfrm>
              <a:off x="4123350" y="4739957"/>
              <a:ext cx="733425" cy="285750"/>
            </a:xfrm>
            <a:prstGeom prst="rect">
              <a:avLst/>
            </a:prstGeom>
            <a:solidFill>
              <a:srgbClr val="0070C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05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クラウドサービス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nvGrpSpPr>
            <p:cNvPr id="31" name="组合 30">
              <a:extLst>
                <a:ext uri="{FF2B5EF4-FFF2-40B4-BE49-F238E27FC236}">
                  <a16:creationId xmlns:a16="http://schemas.microsoft.com/office/drawing/2014/main" id="{516C187E-F917-4E16-B405-DA55F40812A9}"/>
                </a:ext>
              </a:extLst>
            </p:cNvPr>
            <p:cNvGrpSpPr/>
            <p:nvPr/>
          </p:nvGrpSpPr>
          <p:grpSpPr>
            <a:xfrm>
              <a:off x="114300" y="1485623"/>
              <a:ext cx="5149142" cy="1024851"/>
              <a:chOff x="114300" y="2650189"/>
              <a:chExt cx="5149142" cy="1024851"/>
            </a:xfrm>
          </p:grpSpPr>
          <p:sp>
            <p:nvSpPr>
              <p:cNvPr id="46" name="矩形 45">
                <a:extLst>
                  <a:ext uri="{FF2B5EF4-FFF2-40B4-BE49-F238E27FC236}">
                    <a16:creationId xmlns:a16="http://schemas.microsoft.com/office/drawing/2014/main" id="{3AFEC537-36AC-4659-A6F5-2AA3C48BDD14}"/>
                  </a:ext>
                </a:extLst>
              </p:cNvPr>
              <p:cNvSpPr/>
              <p:nvPr/>
            </p:nvSpPr>
            <p:spPr>
              <a:xfrm>
                <a:off x="114300" y="2650189"/>
                <a:ext cx="5149142" cy="1024851"/>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7" name="文本框 13">
                <a:extLst>
                  <a:ext uri="{FF2B5EF4-FFF2-40B4-BE49-F238E27FC236}">
                    <a16:creationId xmlns:a16="http://schemas.microsoft.com/office/drawing/2014/main" id="{6E7499CE-8100-43C4-8A74-DD92ACAECFDE}"/>
                  </a:ext>
                </a:extLst>
              </p:cNvPr>
              <p:cNvSpPr txBox="1"/>
              <p:nvPr/>
            </p:nvSpPr>
            <p:spPr>
              <a:xfrm>
                <a:off x="428625" y="2715345"/>
                <a:ext cx="4505325" cy="465032"/>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プラットフォームサービス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Platform</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8" name="文本框 8">
                <a:extLst>
                  <a:ext uri="{FF2B5EF4-FFF2-40B4-BE49-F238E27FC236}">
                    <a16:creationId xmlns:a16="http://schemas.microsoft.com/office/drawing/2014/main" id="{EFD47319-F0C8-4DBB-9D17-F66268189690}"/>
                  </a:ext>
                </a:extLst>
              </p:cNvPr>
              <p:cNvSpPr txBox="1"/>
              <p:nvPr/>
            </p:nvSpPr>
            <p:spPr>
              <a:xfrm>
                <a:off x="297536" y="3193336"/>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デジタル資産</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9" name="文本框 8">
                <a:extLst>
                  <a:ext uri="{FF2B5EF4-FFF2-40B4-BE49-F238E27FC236}">
                    <a16:creationId xmlns:a16="http://schemas.microsoft.com/office/drawing/2014/main" id="{CC24241C-86DC-403A-9C5C-A551C97C3226}"/>
                  </a:ext>
                </a:extLst>
              </p:cNvPr>
              <p:cNvSpPr txBox="1"/>
              <p:nvPr/>
            </p:nvSpPr>
            <p:spPr>
              <a:xfrm>
                <a:off x="1061954" y="3174178"/>
                <a:ext cx="571362" cy="380996"/>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セキュリティ</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0" name="文本框 8">
                <a:extLst>
                  <a:ext uri="{FF2B5EF4-FFF2-40B4-BE49-F238E27FC236}">
                    <a16:creationId xmlns:a16="http://schemas.microsoft.com/office/drawing/2014/main" id="{EECF5D9C-D864-441B-8DAC-D3AE60E274FF}"/>
                  </a:ext>
                </a:extLst>
              </p:cNvPr>
              <p:cNvSpPr txBox="1"/>
              <p:nvPr/>
            </p:nvSpPr>
            <p:spPr>
              <a:xfrm>
                <a:off x="1826372" y="3163154"/>
                <a:ext cx="605155" cy="37244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DWH</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1" name="文本框 8">
                <a:extLst>
                  <a:ext uri="{FF2B5EF4-FFF2-40B4-BE49-F238E27FC236}">
                    <a16:creationId xmlns:a16="http://schemas.microsoft.com/office/drawing/2014/main" id="{E71A76EC-0F99-4C20-BE82-A4883694D08C}"/>
                  </a:ext>
                </a:extLst>
              </p:cNvPr>
              <p:cNvSpPr txBox="1"/>
              <p:nvPr/>
            </p:nvSpPr>
            <p:spPr>
              <a:xfrm>
                <a:off x="2700020" y="3158706"/>
                <a:ext cx="622475" cy="34583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zh-CN" sz="1200" b="1" dirty="0">
                    <a:effectLst/>
                    <a:latin typeface="SimSun" panose="02010600030101010101" pitchFamily="2" charset="-122"/>
                    <a:ea typeface="SimSun" panose="02010600030101010101" pitchFamily="2" charset="-122"/>
                    <a:cs typeface="SimSun" panose="02010600030101010101" pitchFamily="2" charset="-122"/>
                  </a:rPr>
                  <a:t>AI</a:t>
                </a: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エンジン</a:t>
                </a: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2" name="文本框 8">
                <a:extLst>
                  <a:ext uri="{FF2B5EF4-FFF2-40B4-BE49-F238E27FC236}">
                    <a16:creationId xmlns:a16="http://schemas.microsoft.com/office/drawing/2014/main" id="{7EB67646-EB3B-46D5-B51D-463058494402}"/>
                  </a:ext>
                </a:extLst>
              </p:cNvPr>
              <p:cNvSpPr txBox="1"/>
              <p:nvPr/>
            </p:nvSpPr>
            <p:spPr>
              <a:xfrm>
                <a:off x="4435614" y="3159844"/>
                <a:ext cx="581570" cy="36636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200" b="1" dirty="0">
                    <a:effectLst/>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grpSp>
        <p:grpSp>
          <p:nvGrpSpPr>
            <p:cNvPr id="32" name="组合 31">
              <a:extLst>
                <a:ext uri="{FF2B5EF4-FFF2-40B4-BE49-F238E27FC236}">
                  <a16:creationId xmlns:a16="http://schemas.microsoft.com/office/drawing/2014/main" id="{3379BA29-AAEC-446B-BE38-A9CE47423248}"/>
                </a:ext>
              </a:extLst>
            </p:cNvPr>
            <p:cNvGrpSpPr/>
            <p:nvPr/>
          </p:nvGrpSpPr>
          <p:grpSpPr>
            <a:xfrm>
              <a:off x="129467" y="83513"/>
              <a:ext cx="5133975" cy="1207507"/>
              <a:chOff x="15167" y="-18988"/>
              <a:chExt cx="5133975" cy="800850"/>
            </a:xfrm>
          </p:grpSpPr>
          <p:sp>
            <p:nvSpPr>
              <p:cNvPr id="39" name="矩形 38">
                <a:extLst>
                  <a:ext uri="{FF2B5EF4-FFF2-40B4-BE49-F238E27FC236}">
                    <a16:creationId xmlns:a16="http://schemas.microsoft.com/office/drawing/2014/main" id="{713DC959-D8D7-41C0-BEC0-299EA6D123A0}"/>
                  </a:ext>
                </a:extLst>
              </p:cNvPr>
              <p:cNvSpPr/>
              <p:nvPr/>
            </p:nvSpPr>
            <p:spPr>
              <a:xfrm>
                <a:off x="15167" y="-18988"/>
                <a:ext cx="5133975" cy="80085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文本框 13">
                <a:extLst>
                  <a:ext uri="{FF2B5EF4-FFF2-40B4-BE49-F238E27FC236}">
                    <a16:creationId xmlns:a16="http://schemas.microsoft.com/office/drawing/2014/main" id="{A00394A6-38BE-4D51-AC68-B3026CED0EFA}"/>
                  </a:ext>
                </a:extLst>
              </p:cNvPr>
              <p:cNvSpPr txBox="1"/>
              <p:nvPr/>
            </p:nvSpPr>
            <p:spPr>
              <a:xfrm>
                <a:off x="329492" y="54613"/>
                <a:ext cx="4505325" cy="271721"/>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DengXian" panose="02010600030101010101" pitchFamily="2" charset="-122"/>
                    <a:cs typeface="Arial" panose="020B0604020202020204" pitchFamily="34" charset="0"/>
                  </a:rPr>
                  <a:t>アプリサービス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Application</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1" name="文本框 8">
                <a:extLst>
                  <a:ext uri="{FF2B5EF4-FFF2-40B4-BE49-F238E27FC236}">
                    <a16:creationId xmlns:a16="http://schemas.microsoft.com/office/drawing/2014/main" id="{B6D5D2CF-795B-4E7C-ADCD-15B8F7894E2A}"/>
                  </a:ext>
                </a:extLst>
              </p:cNvPr>
              <p:cNvSpPr txBox="1"/>
              <p:nvPr/>
            </p:nvSpPr>
            <p:spPr>
              <a:xfrm>
                <a:off x="103832" y="396937"/>
                <a:ext cx="455562" cy="263930"/>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dirty="0">
                    <a:effectLst/>
                    <a:latin typeface="SimSun" panose="02010600030101010101" pitchFamily="2" charset="-122"/>
                    <a:ea typeface="SimSun" panose="02010600030101010101" pitchFamily="2" charset="-122"/>
                    <a:cs typeface="SimSun" panose="02010600030101010101" pitchFamily="2" charset="-122"/>
                  </a:rPr>
                  <a:t>資産計上</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2" name="文本框 8">
                <a:extLst>
                  <a:ext uri="{FF2B5EF4-FFF2-40B4-BE49-F238E27FC236}">
                    <a16:creationId xmlns:a16="http://schemas.microsoft.com/office/drawing/2014/main" id="{D2F777AE-738B-4988-8811-077CA9A9A8CB}"/>
                  </a:ext>
                </a:extLst>
              </p:cNvPr>
              <p:cNvSpPr txBox="1"/>
              <p:nvPr/>
            </p:nvSpPr>
            <p:spPr>
              <a:xfrm>
                <a:off x="666946" y="403592"/>
                <a:ext cx="443832" cy="267001"/>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ニュース</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3" name="文本框 8">
                <a:extLst>
                  <a:ext uri="{FF2B5EF4-FFF2-40B4-BE49-F238E27FC236}">
                    <a16:creationId xmlns:a16="http://schemas.microsoft.com/office/drawing/2014/main" id="{2865AEA5-17BE-4A61-A2C7-DB4CACB2DA9B}"/>
                  </a:ext>
                </a:extLst>
              </p:cNvPr>
              <p:cNvSpPr txBox="1"/>
              <p:nvPr/>
            </p:nvSpPr>
            <p:spPr>
              <a:xfrm>
                <a:off x="1777990" y="393473"/>
                <a:ext cx="455563" cy="27075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SNS</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44" name="文本框 8">
                <a:extLst>
                  <a:ext uri="{FF2B5EF4-FFF2-40B4-BE49-F238E27FC236}">
                    <a16:creationId xmlns:a16="http://schemas.microsoft.com/office/drawing/2014/main" id="{659DB570-7BF5-481B-887C-75024ABB8E5A}"/>
                  </a:ext>
                </a:extLst>
              </p:cNvPr>
              <p:cNvSpPr txBox="1"/>
              <p:nvPr/>
            </p:nvSpPr>
            <p:spPr>
              <a:xfrm>
                <a:off x="1161840" y="398240"/>
                <a:ext cx="551230" cy="28185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effectLst/>
                    <a:latin typeface="SimSun" panose="02010600030101010101" pitchFamily="2" charset="-122"/>
                    <a:ea typeface="SimSun" panose="02010600030101010101" pitchFamily="2" charset="-122"/>
                    <a:cs typeface="SimSun" panose="02010600030101010101" pitchFamily="2" charset="-122"/>
                  </a:rPr>
                  <a:t>トレニンーグ</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33" name="文本框 13">
              <a:extLst>
                <a:ext uri="{FF2B5EF4-FFF2-40B4-BE49-F238E27FC236}">
                  <a16:creationId xmlns:a16="http://schemas.microsoft.com/office/drawing/2014/main" id="{887E7F3C-0432-4507-9959-27DDAC02E0A2}"/>
                </a:ext>
              </a:extLst>
            </p:cNvPr>
            <p:cNvSpPr txBox="1"/>
            <p:nvPr/>
          </p:nvSpPr>
          <p:spPr>
            <a:xfrm>
              <a:off x="3847060" y="5385906"/>
              <a:ext cx="1430462" cy="485140"/>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プラットリソース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IaaS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PaaS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4" name="文本框 8">
              <a:extLst>
                <a:ext uri="{FF2B5EF4-FFF2-40B4-BE49-F238E27FC236}">
                  <a16:creationId xmlns:a16="http://schemas.microsoft.com/office/drawing/2014/main" id="{4A0C99D9-E30B-4841-B32A-3963D6E4F1DC}"/>
                </a:ext>
              </a:extLst>
            </p:cNvPr>
            <p:cNvSpPr txBox="1"/>
            <p:nvPr/>
          </p:nvSpPr>
          <p:spPr>
            <a:xfrm>
              <a:off x="3920768" y="5869876"/>
              <a:ext cx="1198281" cy="434572"/>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コンテナー管理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5" name="文本框 8">
              <a:extLst>
                <a:ext uri="{FF2B5EF4-FFF2-40B4-BE49-F238E27FC236}">
                  <a16:creationId xmlns:a16="http://schemas.microsoft.com/office/drawing/2014/main" id="{E98F4AB4-E524-4DFB-A377-3F6DFED97315}"/>
                </a:ext>
              </a:extLst>
            </p:cNvPr>
            <p:cNvSpPr txBox="1"/>
            <p:nvPr/>
          </p:nvSpPr>
          <p:spPr>
            <a:xfrm>
              <a:off x="3920768" y="6406595"/>
              <a:ext cx="480147" cy="44259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ノート</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just">
                <a:spcAft>
                  <a:spcPts val="0"/>
                </a:spcAft>
              </a:pP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37" name="文本框 8">
              <a:extLst>
                <a:ext uri="{FF2B5EF4-FFF2-40B4-BE49-F238E27FC236}">
                  <a16:creationId xmlns:a16="http://schemas.microsoft.com/office/drawing/2014/main" id="{27D64A9C-AFBE-4824-A388-9F601347E7DA}"/>
                </a:ext>
              </a:extLst>
            </p:cNvPr>
            <p:cNvSpPr txBox="1"/>
            <p:nvPr/>
          </p:nvSpPr>
          <p:spPr>
            <a:xfrm>
              <a:off x="3612608" y="700277"/>
              <a:ext cx="495052" cy="416824"/>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レポート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grpSp>
      <p:sp>
        <p:nvSpPr>
          <p:cNvPr id="53" name="文本框 8">
            <a:extLst>
              <a:ext uri="{FF2B5EF4-FFF2-40B4-BE49-F238E27FC236}">
                <a16:creationId xmlns:a16="http://schemas.microsoft.com/office/drawing/2014/main" id="{3376369E-1F0C-4C3B-AA66-51860793EEB3}"/>
              </a:ext>
            </a:extLst>
          </p:cNvPr>
          <p:cNvSpPr txBox="1"/>
          <p:nvPr/>
        </p:nvSpPr>
        <p:spPr>
          <a:xfrm>
            <a:off x="10470526" y="1268772"/>
            <a:ext cx="966844" cy="35209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altLang="ja-JP" sz="1200" b="1" dirty="0">
                <a:latin typeface="SimSun" panose="02010600030101010101" pitchFamily="2" charset="-122"/>
                <a:ea typeface="SimSun" panose="02010600030101010101" pitchFamily="2" charset="-122"/>
                <a:cs typeface="SimSun" panose="02010600030101010101" pitchFamily="2" charset="-122"/>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a:p>
            <a:pPr algn="ctr">
              <a:spcAft>
                <a:spcPts val="0"/>
              </a:spcAft>
            </a:pPr>
            <a:r>
              <a:rPr lang="en-US" sz="1200" dirty="0">
                <a:effectLst/>
                <a:latin typeface="SimSun" panose="02010600030101010101" pitchFamily="2" charset="-122"/>
                <a:ea typeface="SimSun" panose="02010600030101010101" pitchFamily="2" charset="-122"/>
                <a:cs typeface="SimSun" panose="02010600030101010101" pitchFamily="2" charset="-122"/>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5" name="文本框 8">
            <a:extLst>
              <a:ext uri="{FF2B5EF4-FFF2-40B4-BE49-F238E27FC236}">
                <a16:creationId xmlns:a16="http://schemas.microsoft.com/office/drawing/2014/main" id="{5AC11FA7-E640-4F54-B01A-32B1165DCFD7}"/>
              </a:ext>
            </a:extLst>
          </p:cNvPr>
          <p:cNvSpPr txBox="1"/>
          <p:nvPr/>
        </p:nvSpPr>
        <p:spPr>
          <a:xfrm>
            <a:off x="7882789" y="2285592"/>
            <a:ext cx="1321082" cy="297292"/>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altLang="ja-JP" sz="1200" b="1" dirty="0">
                <a:effectLst/>
                <a:latin typeface="SimSun" panose="02010600030101010101" pitchFamily="2" charset="-122"/>
                <a:ea typeface="SimSun" panose="02010600030101010101" pitchFamily="2" charset="-122"/>
                <a:cs typeface="SimSun" panose="02010600030101010101" pitchFamily="2" charset="-122"/>
              </a:rPr>
              <a:t>API</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6" name="文本框 8">
            <a:extLst>
              <a:ext uri="{FF2B5EF4-FFF2-40B4-BE49-F238E27FC236}">
                <a16:creationId xmlns:a16="http://schemas.microsoft.com/office/drawing/2014/main" id="{338E2EBD-8CC2-4D6B-98C0-3FC4A64391C8}"/>
              </a:ext>
            </a:extLst>
          </p:cNvPr>
          <p:cNvSpPr txBox="1"/>
          <p:nvPr/>
        </p:nvSpPr>
        <p:spPr>
          <a:xfrm>
            <a:off x="5564448" y="1297543"/>
            <a:ext cx="966842" cy="31697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能力評価</a:t>
            </a:r>
            <a:endParaRPr lang="ja-JP" altLang="zh-CN" sz="1200" b="1" dirty="0">
              <a:latin typeface="SimSun" panose="02010600030101010101" pitchFamily="2" charset="-122"/>
              <a:ea typeface="SimSun" panose="02010600030101010101" pitchFamily="2" charset="-122"/>
              <a:cs typeface="SimSun" panose="02010600030101010101" pitchFamily="2" charset="-122"/>
            </a:endParaRPr>
          </a:p>
        </p:txBody>
      </p:sp>
      <p:sp>
        <p:nvSpPr>
          <p:cNvPr id="57" name="文本框 8">
            <a:extLst>
              <a:ext uri="{FF2B5EF4-FFF2-40B4-BE49-F238E27FC236}">
                <a16:creationId xmlns:a16="http://schemas.microsoft.com/office/drawing/2014/main" id="{B9857988-D096-4E7B-BE37-30B06AD842C6}"/>
              </a:ext>
            </a:extLst>
          </p:cNvPr>
          <p:cNvSpPr txBox="1"/>
          <p:nvPr/>
        </p:nvSpPr>
        <p:spPr>
          <a:xfrm>
            <a:off x="9220826" y="1251411"/>
            <a:ext cx="1050652" cy="387307"/>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ビジネスサービス</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58" name="矩形 57">
            <a:extLst>
              <a:ext uri="{FF2B5EF4-FFF2-40B4-BE49-F238E27FC236}">
                <a16:creationId xmlns:a16="http://schemas.microsoft.com/office/drawing/2014/main" id="{19C002EC-29DF-4357-8427-11F8F2D8B709}"/>
              </a:ext>
            </a:extLst>
          </p:cNvPr>
          <p:cNvSpPr/>
          <p:nvPr/>
        </p:nvSpPr>
        <p:spPr>
          <a:xfrm>
            <a:off x="573911" y="4999018"/>
            <a:ext cx="3441458"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9" name="文本框 13">
            <a:extLst>
              <a:ext uri="{FF2B5EF4-FFF2-40B4-BE49-F238E27FC236}">
                <a16:creationId xmlns:a16="http://schemas.microsoft.com/office/drawing/2014/main" id="{3902CC02-E975-40F5-8666-B25A5EFA51D6}"/>
              </a:ext>
            </a:extLst>
          </p:cNvPr>
          <p:cNvSpPr txBox="1"/>
          <p:nvPr/>
        </p:nvSpPr>
        <p:spPr>
          <a:xfrm>
            <a:off x="879872" y="4997118"/>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ノレッジマップ</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latin typeface="游明朝" panose="02020400000000000000" pitchFamily="18" charset="-128"/>
                <a:ea typeface="DengXian" panose="02010600030101010101" pitchFamily="2" charset="-122"/>
                <a:cs typeface="Arial" panose="020B0604020202020204" pitchFamily="34" charset="0"/>
              </a:rPr>
              <a:t>K</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0" name="文本框 8">
            <a:extLst>
              <a:ext uri="{FF2B5EF4-FFF2-40B4-BE49-F238E27FC236}">
                <a16:creationId xmlns:a16="http://schemas.microsoft.com/office/drawing/2014/main" id="{560D222B-5C35-493F-8AE4-EA8A08877C49}"/>
              </a:ext>
            </a:extLst>
          </p:cNvPr>
          <p:cNvSpPr txBox="1"/>
          <p:nvPr/>
        </p:nvSpPr>
        <p:spPr>
          <a:xfrm>
            <a:off x="703891" y="5395247"/>
            <a:ext cx="3253301"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SimSun" panose="02010600030101010101" pitchFamily="2" charset="-122"/>
                <a:ea typeface="SimSun" panose="02010600030101010101" pitchFamily="2" charset="-122"/>
                <a:cs typeface="SimSun" panose="02010600030101010101" pitchFamily="2" charset="-122"/>
              </a:rPr>
              <a:t>ノレッジデータ管理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1" name="文本框 8">
            <a:extLst>
              <a:ext uri="{FF2B5EF4-FFF2-40B4-BE49-F238E27FC236}">
                <a16:creationId xmlns:a16="http://schemas.microsoft.com/office/drawing/2014/main" id="{77EBB3C7-0809-46FD-9D3E-BF4CA9315E66}"/>
              </a:ext>
            </a:extLst>
          </p:cNvPr>
          <p:cNvSpPr txBox="1"/>
          <p:nvPr/>
        </p:nvSpPr>
        <p:spPr>
          <a:xfrm>
            <a:off x="707163" y="5854483"/>
            <a:ext cx="1500129"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ノレッジマップ</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2" name="文本框 8">
            <a:extLst>
              <a:ext uri="{FF2B5EF4-FFF2-40B4-BE49-F238E27FC236}">
                <a16:creationId xmlns:a16="http://schemas.microsoft.com/office/drawing/2014/main" id="{6B2CA432-7CEB-41AD-87D0-02018DC4FB51}"/>
              </a:ext>
            </a:extLst>
          </p:cNvPr>
          <p:cNvSpPr txBox="1"/>
          <p:nvPr/>
        </p:nvSpPr>
        <p:spPr>
          <a:xfrm>
            <a:off x="2358512" y="5868323"/>
            <a:ext cx="1582622"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能力フォーム</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3" name="文本框 8">
            <a:extLst>
              <a:ext uri="{FF2B5EF4-FFF2-40B4-BE49-F238E27FC236}">
                <a16:creationId xmlns:a16="http://schemas.microsoft.com/office/drawing/2014/main" id="{4E72F10D-62EE-4284-BA5C-17D8F19148B0}"/>
              </a:ext>
            </a:extLst>
          </p:cNvPr>
          <p:cNvSpPr txBox="1"/>
          <p:nvPr/>
        </p:nvSpPr>
        <p:spPr>
          <a:xfrm>
            <a:off x="6774778" y="1287328"/>
            <a:ext cx="1050652" cy="311449"/>
          </a:xfrm>
          <a:prstGeom prst="rect">
            <a:avLst/>
          </a:prstGeom>
          <a:solidFill>
            <a:schemeClr val="bg1"/>
          </a:solidFill>
          <a:ln w="2540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200" b="1" dirty="0">
                <a:latin typeface="SimSun" panose="02010600030101010101" pitchFamily="2" charset="-122"/>
                <a:ea typeface="SimSun" panose="02010600030101010101" pitchFamily="2" charset="-122"/>
                <a:cs typeface="SimSun" panose="02010600030101010101" pitchFamily="2" charset="-122"/>
              </a:rPr>
              <a:t>リクルート</a:t>
            </a:r>
            <a:endParaRPr lang="ja-JP" sz="1200" b="1"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4" name="矩形 63">
            <a:extLst>
              <a:ext uri="{FF2B5EF4-FFF2-40B4-BE49-F238E27FC236}">
                <a16:creationId xmlns:a16="http://schemas.microsoft.com/office/drawing/2014/main" id="{E49A0ECB-0DE8-4516-BDD4-F22D3F25E4F3}"/>
              </a:ext>
            </a:extLst>
          </p:cNvPr>
          <p:cNvSpPr/>
          <p:nvPr/>
        </p:nvSpPr>
        <p:spPr>
          <a:xfrm>
            <a:off x="4582372" y="4974206"/>
            <a:ext cx="3046065" cy="12872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65" name="文本框 13">
            <a:extLst>
              <a:ext uri="{FF2B5EF4-FFF2-40B4-BE49-F238E27FC236}">
                <a16:creationId xmlns:a16="http://schemas.microsoft.com/office/drawing/2014/main" id="{DDEE5D87-9474-4B1B-9B3F-84FD43084DFD}"/>
              </a:ext>
            </a:extLst>
          </p:cNvPr>
          <p:cNvSpPr txBox="1"/>
          <p:nvPr/>
        </p:nvSpPr>
        <p:spPr>
          <a:xfrm>
            <a:off x="4766334" y="4972306"/>
            <a:ext cx="2688677" cy="387245"/>
          </a:xfrm>
          <a:prstGeom prst="rect">
            <a:avLst/>
          </a:prstGeom>
          <a:solidFill>
            <a:srgbClr val="002060"/>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データリソース</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r>
              <a:rPr lang="en-US" altLang="zh-CN"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D</a:t>
            </a:r>
            <a:r>
              <a:rPr lang="en-US" sz="1400" b="1" dirty="0" err="1">
                <a:solidFill>
                  <a:srgbClr val="FFFFFF"/>
                </a:solidFill>
                <a:effectLst/>
                <a:latin typeface="游明朝" panose="02020400000000000000" pitchFamily="18" charset="-128"/>
                <a:ea typeface="DengXian" panose="02010600030101010101" pitchFamily="2" charset="-122"/>
                <a:cs typeface="Arial" panose="020B0604020202020204" pitchFamily="34" charset="0"/>
              </a:rPr>
              <a:t>aaS</a:t>
            </a:r>
            <a:r>
              <a:rPr lang="zh-CN" sz="1400" b="1" dirty="0">
                <a:solidFill>
                  <a:srgbClr val="FFFFFF"/>
                </a:solidFill>
                <a:effectLst/>
                <a:latin typeface="游明朝" panose="02020400000000000000" pitchFamily="18" charset="-128"/>
                <a:ea typeface="DengXian" panose="02010600030101010101" pitchFamily="2" charset="-122"/>
                <a:cs typeface="Arial" panose="020B0604020202020204" pitchFamily="34" charset="0"/>
              </a:rPr>
              <a:t>）</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6" name="文本框 8">
            <a:extLst>
              <a:ext uri="{FF2B5EF4-FFF2-40B4-BE49-F238E27FC236}">
                <a16:creationId xmlns:a16="http://schemas.microsoft.com/office/drawing/2014/main" id="{BB472587-9497-47C1-98B4-C09B6FD82891}"/>
              </a:ext>
            </a:extLst>
          </p:cNvPr>
          <p:cNvSpPr txBox="1"/>
          <p:nvPr/>
        </p:nvSpPr>
        <p:spPr>
          <a:xfrm>
            <a:off x="4766334" y="5370435"/>
            <a:ext cx="2688678" cy="346881"/>
          </a:xfrm>
          <a:prstGeom prst="rect">
            <a:avLst/>
          </a:prstGeom>
          <a:solidFill>
            <a:srgbClr val="0070C0"/>
          </a:solidFill>
          <a:ln w="25400">
            <a:solidFill>
              <a:sysClr val="window" lastClr="FFFF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SimSun" panose="02010600030101010101" pitchFamily="2" charset="-122"/>
                <a:ea typeface="SimSun" panose="02010600030101010101" pitchFamily="2" charset="-122"/>
                <a:cs typeface="SimSun" panose="02010600030101010101" pitchFamily="2" charset="-122"/>
              </a:rPr>
              <a:t>データ管理</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7" name="文本框 8">
            <a:extLst>
              <a:ext uri="{FF2B5EF4-FFF2-40B4-BE49-F238E27FC236}">
                <a16:creationId xmlns:a16="http://schemas.microsoft.com/office/drawing/2014/main" id="{3B7A04FE-A9C6-4BBE-BF26-1BBE724B039A}"/>
              </a:ext>
            </a:extLst>
          </p:cNvPr>
          <p:cNvSpPr txBox="1"/>
          <p:nvPr/>
        </p:nvSpPr>
        <p:spPr>
          <a:xfrm>
            <a:off x="4766333" y="5829671"/>
            <a:ext cx="1239776"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latin typeface="游明朝" panose="02020400000000000000" pitchFamily="18" charset="-128"/>
                <a:ea typeface="SimSun" panose="02010600030101010101" pitchFamily="2" charset="-122"/>
                <a:cs typeface="Arial" panose="020B0604020202020204" pitchFamily="34" charset="0"/>
              </a:rPr>
              <a:t>行動データ</a:t>
            </a:r>
            <a:r>
              <a:rPr lang="en-US" sz="1050" dirty="0">
                <a:effectLst/>
                <a:latin typeface="游明朝" panose="02020400000000000000" pitchFamily="18" charset="-128"/>
                <a:ea typeface="SimSun" panose="02010600030101010101" pitchFamily="2" charset="-122"/>
                <a:cs typeface="Arial" panose="020B0604020202020204" pitchFamily="34" charset="0"/>
              </a:rPr>
              <a:t> </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8" name="文本框 8">
            <a:extLst>
              <a:ext uri="{FF2B5EF4-FFF2-40B4-BE49-F238E27FC236}">
                <a16:creationId xmlns:a16="http://schemas.microsoft.com/office/drawing/2014/main" id="{B42CD0F8-AEE5-455D-BE8B-5D16BF66747D}"/>
              </a:ext>
            </a:extLst>
          </p:cNvPr>
          <p:cNvSpPr txBox="1"/>
          <p:nvPr/>
        </p:nvSpPr>
        <p:spPr>
          <a:xfrm>
            <a:off x="6265964" y="5843511"/>
            <a:ext cx="1189047" cy="353285"/>
          </a:xfrm>
          <a:prstGeom prst="rect">
            <a:avLst/>
          </a:prstGeom>
          <a:solidFill>
            <a:srgbClr val="0070C0"/>
          </a:solidFill>
          <a:ln w="2540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ja-JP" altLang="en-US" sz="1400" b="1" dirty="0">
                <a:solidFill>
                  <a:srgbClr val="FFFFFF"/>
                </a:solidFill>
                <a:effectLst/>
                <a:latin typeface="游明朝" panose="02020400000000000000" pitchFamily="18" charset="-128"/>
                <a:ea typeface="SimSun" panose="02010600030101010101" pitchFamily="2" charset="-122"/>
                <a:cs typeface="Arial" panose="020B0604020202020204" pitchFamily="34" charset="0"/>
              </a:rPr>
              <a:t>環境データ</a:t>
            </a:r>
            <a:endParaRPr lang="ja-JP" sz="1200" dirty="0">
              <a:effectLst/>
              <a:latin typeface="SimSun" panose="02010600030101010101" pitchFamily="2" charset="-122"/>
              <a:ea typeface="SimSun" panose="02010600030101010101" pitchFamily="2" charset="-122"/>
              <a:cs typeface="SimSun" panose="02010600030101010101" pitchFamily="2" charset="-122"/>
            </a:endParaRPr>
          </a:p>
        </p:txBody>
      </p:sp>
      <p:sp>
        <p:nvSpPr>
          <p:cNvPr id="69" name="灯片编号占位符 31">
            <a:extLst>
              <a:ext uri="{FF2B5EF4-FFF2-40B4-BE49-F238E27FC236}">
                <a16:creationId xmlns:a16="http://schemas.microsoft.com/office/drawing/2014/main" id="{F262F882-3227-4F54-B08D-83BECF9D5F40}"/>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58</a:t>
            </a:fld>
            <a:r>
              <a:rPr lang="ja-JP" altLang="en-US" spc="-45" dirty="0"/>
              <a:t>　</a:t>
            </a:r>
            <a:r>
              <a:rPr spc="-5" dirty="0"/>
              <a:t>-</a:t>
            </a:r>
          </a:p>
        </p:txBody>
      </p:sp>
    </p:spTree>
    <p:extLst>
      <p:ext uri="{BB962C8B-B14F-4D97-AF65-F5344CB8AC3E}">
        <p14:creationId xmlns:p14="http://schemas.microsoft.com/office/powerpoint/2010/main" val="2809403441"/>
      </p:ext>
    </p:extLst>
  </p:cSld>
  <p:clrMapOvr>
    <a:masterClrMapping/>
  </p:clrMapOvr>
  <mc:AlternateContent xmlns:mc="http://schemas.openxmlformats.org/markup-compatibility/2006" xmlns:p14="http://schemas.microsoft.com/office/powerpoint/2010/main">
    <mc:Choice Requires="p14">
      <p:transition spd="slow" p14:dur="1600" advClick="0" advTm="20000">
        <p14:conveyor dir="l"/>
      </p:transition>
    </mc:Choice>
    <mc:Fallback xmlns="">
      <p:transition spd="slow" advClick="0"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244215114"/>
              </p:ext>
            </p:extLst>
          </p:nvPr>
        </p:nvGraphicFramePr>
        <p:xfrm>
          <a:off x="315152" y="492443"/>
          <a:ext cx="11561696" cy="430784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a:latin typeface="+mn-ea"/>
                          <a:ea typeface="+mn-ea"/>
                        </a:rPr>
                        <a:t>国税情報システム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次世代システムについては、「納税者の利便性の向上」と「課税・徴収の効率化・高度化」を実現するためのインフラとして、</a:t>
                      </a:r>
                      <a:r>
                        <a:rPr lang="en-US" altLang="ja-JP" dirty="0">
                          <a:latin typeface="+mn-ea"/>
                          <a:ea typeface="+mn-ea"/>
                        </a:rPr>
                        <a:t>ⅰ</a:t>
                      </a:r>
                      <a:r>
                        <a:rPr lang="ja-JP" altLang="en-US" dirty="0">
                          <a:latin typeface="+mn-ea"/>
                          <a:ea typeface="+mn-ea"/>
                        </a:rPr>
                        <a:t>）書面中心からデータ中心の事務運営への変更といった業務改革（</a:t>
                      </a:r>
                      <a:r>
                        <a:rPr lang="en-US" altLang="ja-JP" dirty="0">
                          <a:latin typeface="+mn-ea"/>
                          <a:ea typeface="+mn-ea"/>
                        </a:rPr>
                        <a:t>BPR</a:t>
                      </a:r>
                      <a:r>
                        <a:rPr lang="ja-JP" altLang="en-US" dirty="0">
                          <a:latin typeface="+mn-ea"/>
                          <a:ea typeface="+mn-ea"/>
                        </a:rPr>
                        <a:t>）の実現</a:t>
                      </a:r>
                      <a:r>
                        <a:rPr lang="en-US" altLang="ja-JP" dirty="0">
                          <a:latin typeface="+mn-ea"/>
                          <a:ea typeface="+mn-ea"/>
                        </a:rPr>
                        <a:t>ⅱ</a:t>
                      </a:r>
                      <a:r>
                        <a:rPr lang="ja-JP" altLang="en-US" dirty="0">
                          <a:latin typeface="+mn-ea"/>
                          <a:ea typeface="+mn-ea"/>
                        </a:rPr>
                        <a:t>）税目別のデータベースやアプリケーションの統廃合</a:t>
                      </a:r>
                      <a:r>
                        <a:rPr lang="en-US" altLang="ja-JP" dirty="0">
                          <a:latin typeface="+mn-ea"/>
                          <a:ea typeface="+mn-ea"/>
                        </a:rPr>
                        <a:t>ⅲ</a:t>
                      </a:r>
                      <a:r>
                        <a:rPr lang="ja-JP" altLang="en-US" dirty="0">
                          <a:latin typeface="+mn-ea"/>
                          <a:ea typeface="+mn-ea"/>
                        </a:rPr>
                        <a:t>）メインフレーム中心のシステム構成から、オープンなシステムへの刷新</a:t>
                      </a:r>
                      <a:endParaRPr lang="zh-CN" altLang="en-US" dirty="0">
                        <a:latin typeface="+mn-ea"/>
                        <a:ea typeface="+mn-ea"/>
                      </a:endParaRPr>
                    </a:p>
                  </a:txBody>
                  <a:tcPr/>
                </a:tc>
                <a:tc>
                  <a:txBody>
                    <a:bodyPr/>
                    <a:lstStyle/>
                    <a:p>
                      <a:r>
                        <a:rPr lang="en-US" altLang="ja-JP" b="0" dirty="0">
                          <a:solidFill>
                            <a:schemeClr val="tx1"/>
                          </a:solidFill>
                          <a:latin typeface="+mn-ea"/>
                          <a:ea typeface="+mn-ea"/>
                        </a:rPr>
                        <a:t>P90</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ja-JP" altLang="en-US" dirty="0">
                          <a:latin typeface="+mn-ea"/>
                          <a:ea typeface="+mn-ea"/>
                        </a:rPr>
                        <a:t>社会保険オンラインシステ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P91</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ハローワークシステム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、令和２年（</a:t>
                      </a:r>
                      <a:r>
                        <a:rPr lang="en-US" altLang="ja-JP" sz="1800" dirty="0">
                          <a:solidFill>
                            <a:schemeClr val="dk1"/>
                          </a:solidFill>
                          <a:effectLst/>
                          <a:latin typeface="+mn-ea"/>
                          <a:ea typeface="+mn-ea"/>
                          <a:cs typeface="+mn-cs"/>
                        </a:rPr>
                        <a:t>2020 </a:t>
                      </a:r>
                      <a:r>
                        <a:rPr lang="ja-JP" altLang="en-US" sz="1800" dirty="0">
                          <a:solidFill>
                            <a:schemeClr val="dk1"/>
                          </a:solidFill>
                          <a:effectLst/>
                          <a:latin typeface="+mn-ea"/>
                          <a:ea typeface="+mn-ea"/>
                          <a:cs typeface="+mn-cs"/>
                        </a:rPr>
                        <a:t>年）１月に刷新後のハローワークシステムの全国稼働を開始し、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オンラインによる求人申込み等を可能とするといったサービスのオンライン化及び支援の充実を図ったところである。その後も令和３年（</a:t>
                      </a:r>
                      <a:r>
                        <a:rPr lang="en-US" altLang="ja-JP" sz="1800" dirty="0">
                          <a:solidFill>
                            <a:schemeClr val="dk1"/>
                          </a:solidFill>
                          <a:effectLst/>
                          <a:latin typeface="+mn-ea"/>
                          <a:ea typeface="+mn-ea"/>
                          <a:cs typeface="+mn-cs"/>
                        </a:rPr>
                        <a:t>2021 </a:t>
                      </a:r>
                      <a:r>
                        <a:rPr lang="ja-JP" altLang="en-US" sz="1800" dirty="0">
                          <a:solidFill>
                            <a:schemeClr val="dk1"/>
                          </a:solidFill>
                          <a:effectLst/>
                          <a:latin typeface="+mn-ea"/>
                          <a:ea typeface="+mn-ea"/>
                          <a:cs typeface="+mn-cs"/>
                        </a:rPr>
                        <a:t>年）９月にオンラインによる求職申込等を可能とし、令和４年（</a:t>
                      </a:r>
                      <a:r>
                        <a:rPr lang="en-US" altLang="ja-JP" sz="1800" dirty="0">
                          <a:solidFill>
                            <a:schemeClr val="dk1"/>
                          </a:solidFill>
                          <a:effectLst/>
                          <a:latin typeface="+mn-ea"/>
                          <a:ea typeface="+mn-ea"/>
                          <a:cs typeface="+mn-cs"/>
                        </a:rPr>
                        <a:t>2022 </a:t>
                      </a:r>
                      <a:r>
                        <a:rPr lang="ja-JP" altLang="en-US" sz="1800" dirty="0">
                          <a:solidFill>
                            <a:schemeClr val="dk1"/>
                          </a:solidFill>
                          <a:effectLst/>
                          <a:latin typeface="+mn-ea"/>
                          <a:ea typeface="+mn-ea"/>
                          <a:cs typeface="+mn-cs"/>
                        </a:rPr>
                        <a:t>年）３月に求職公開している求職者に求人者から直接リクエストが可能とするなど順次機能の追加を予定している。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P91</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59</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6" name="吹き出し: 角を丸めた四角形 5">
            <a:extLst>
              <a:ext uri="{FF2B5EF4-FFF2-40B4-BE49-F238E27FC236}">
                <a16:creationId xmlns:a16="http://schemas.microsoft.com/office/drawing/2014/main" id="{9AE263CB-8760-4BD3-A98C-E0EB2C19CA5C}"/>
              </a:ext>
            </a:extLst>
          </p:cNvPr>
          <p:cNvSpPr/>
          <p:nvPr/>
        </p:nvSpPr>
        <p:spPr>
          <a:xfrm>
            <a:off x="315152" y="5523722"/>
            <a:ext cx="11394838" cy="841835"/>
          </a:xfrm>
          <a:prstGeom prst="wedgeRoundRectCallout">
            <a:avLst>
              <a:gd name="adj1" fmla="val -35199"/>
              <a:gd name="adj2" fmla="val -1179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t>デジタル社会の実現に向けた重点計画により整理</a:t>
            </a:r>
          </a:p>
        </p:txBody>
      </p:sp>
      <p:sp>
        <p:nvSpPr>
          <p:cNvPr id="7" name="对话气泡: 圆角矩形 6">
            <a:extLst>
              <a:ext uri="{FF2B5EF4-FFF2-40B4-BE49-F238E27FC236}">
                <a16:creationId xmlns:a16="http://schemas.microsoft.com/office/drawing/2014/main" id="{B35692D0-F71B-87EA-11A2-10CF5B11490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60220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439921" cy="5696601"/>
          </a:xfrm>
        </p:spPr>
        <p:txBody>
          <a:bodyPr/>
          <a:lstStyle/>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リスク洗出・課題整理</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課題の解消対策</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b="1" dirty="0">
                <a:highlight>
                  <a:srgbClr val="00FF00"/>
                </a:highlight>
              </a:rPr>
              <a:t>人権侵犯・犯罪の助力</a:t>
            </a:r>
            <a:endParaRPr lang="en-US" altLang="ja-JP" sz="2400" b="1" dirty="0">
              <a:highlight>
                <a:srgbClr val="00FF00"/>
              </a:highlight>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信用悪化</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セキュリティ</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就職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教育</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高齢者介護</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b="1" dirty="0">
                <a:latin typeface="MS Mincho" panose="02020609040205080304" pitchFamily="49" charset="-128"/>
                <a:ea typeface="MS Mincho" panose="02020609040205080304" pitchFamily="49" charset="-128"/>
              </a:rPr>
              <a:t>社会インフラの</a:t>
            </a:r>
            <a:r>
              <a:rPr lang="en-US" altLang="ja-JP" sz="2400" b="1" dirty="0">
                <a:latin typeface="MS Mincho" panose="02020609040205080304" pitchFamily="49" charset="-128"/>
                <a:ea typeface="MS Mincho" panose="02020609040205080304" pitchFamily="49" charset="-128"/>
              </a:rPr>
              <a:t>DX</a:t>
            </a:r>
          </a:p>
          <a:p>
            <a:pPr marL="342900" indent="-342900">
              <a:buFont typeface="Wingdings" panose="05000000000000000000" pitchFamily="2" charset="2"/>
              <a:buChar char="p"/>
            </a:pPr>
            <a:r>
              <a:rPr lang="en-US" altLang="ja-JP" sz="2400" b="1" dirty="0">
                <a:latin typeface="MS Mincho" panose="02020609040205080304" pitchFamily="49" charset="-128"/>
                <a:ea typeface="MS Mincho" panose="02020609040205080304" pitchFamily="49" charset="-128"/>
              </a:rPr>
              <a:t>SDG</a:t>
            </a:r>
            <a:r>
              <a:rPr lang="ja-JP" altLang="en-US" sz="2400" b="1" dirty="0">
                <a:latin typeface="MS Mincho" panose="02020609040205080304" pitchFamily="49" charset="-128"/>
                <a:ea typeface="MS Mincho" panose="02020609040205080304" pitchFamily="49" charset="-128"/>
              </a:rPr>
              <a:t>ｓ</a:t>
            </a:r>
            <a:endParaRPr lang="en-US" altLang="ja-JP"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BAD13144-0567-472B-B245-B6FF946B691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6</a:t>
            </a:fld>
            <a:r>
              <a:rPr lang="ja-JP" altLang="en-US" spc="-45" dirty="0"/>
              <a:t>　</a:t>
            </a:r>
            <a:r>
              <a:rPr spc="-5" dirty="0"/>
              <a:t>-</a:t>
            </a:r>
          </a:p>
        </p:txBody>
      </p:sp>
    </p:spTree>
    <p:extLst>
      <p:ext uri="{BB962C8B-B14F-4D97-AF65-F5344CB8AC3E}">
        <p14:creationId xmlns:p14="http://schemas.microsoft.com/office/powerpoint/2010/main" val="1904461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デジタル庁の目標：年度未明</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357105464"/>
              </p:ext>
            </p:extLst>
          </p:nvPr>
        </p:nvGraphicFramePr>
        <p:xfrm>
          <a:off x="315152" y="492443"/>
          <a:ext cx="11561696" cy="266192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380113">
                  <a:extLst>
                    <a:ext uri="{9D8B030D-6E8A-4147-A177-3AD203B41FA5}">
                      <a16:colId xmlns:a16="http://schemas.microsoft.com/office/drawing/2014/main" val="3720409621"/>
                    </a:ext>
                  </a:extLst>
                </a:gridCol>
                <a:gridCol w="196773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特許事務システム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P92</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r>
                        <a:rPr lang="zh-CN" altLang="en-US" dirty="0">
                          <a:latin typeface="+mn-ea"/>
                          <a:ea typeface="+mn-ea"/>
                        </a:rPr>
                        <a:t>公文書</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政府調達システム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P94</a:t>
                      </a:r>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60</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7" name="对话气泡: 圆角矩形 6">
            <a:extLst>
              <a:ext uri="{FF2B5EF4-FFF2-40B4-BE49-F238E27FC236}">
                <a16:creationId xmlns:a16="http://schemas.microsoft.com/office/drawing/2014/main" id="{1392F066-BD43-62B4-4C05-913830C2BBF6}"/>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7925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2022</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1698672624"/>
              </p:ext>
            </p:extLst>
          </p:nvPr>
        </p:nvGraphicFramePr>
        <p:xfrm>
          <a:off x="315152" y="492443"/>
          <a:ext cx="11561696" cy="2397760"/>
        </p:xfrm>
        <a:graphic>
          <a:graphicData uri="http://schemas.openxmlformats.org/drawingml/2006/table">
            <a:tbl>
              <a:tblPr firstRow="1" bandRow="1">
                <a:tableStyleId>{5C22544A-7EE6-4342-B048-85BDC9FD1C3A}</a:tableStyleId>
              </a:tblPr>
              <a:tblGrid>
                <a:gridCol w="1213845">
                  <a:extLst>
                    <a:ext uri="{9D8B030D-6E8A-4147-A177-3AD203B41FA5}">
                      <a16:colId xmlns:a16="http://schemas.microsoft.com/office/drawing/2014/main" val="782438192"/>
                    </a:ext>
                  </a:extLst>
                </a:gridCol>
                <a:gridCol w="8660032">
                  <a:extLst>
                    <a:ext uri="{9D8B030D-6E8A-4147-A177-3AD203B41FA5}">
                      <a16:colId xmlns:a16="http://schemas.microsoft.com/office/drawing/2014/main" val="3720409621"/>
                    </a:ext>
                  </a:extLst>
                </a:gridCol>
                <a:gridCol w="1687819">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zh-CN" altLang="en-US" dirty="0">
                          <a:latin typeface="+mn-ea"/>
                          <a:ea typeface="+mn-ea"/>
                        </a:rPr>
                        <a:t>港湾</a:t>
                      </a:r>
                      <a:r>
                        <a:rPr lang="ja-JP" altLang="en-US" dirty="0">
                          <a:latin typeface="+mn-ea"/>
                          <a:ea typeface="+mn-ea"/>
                        </a:rPr>
                        <a:t>管理</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港湾管理者</a:t>
                      </a:r>
                      <a:r>
                        <a:rPr lang="en-US" altLang="ja-JP" dirty="0">
                          <a:latin typeface="+mn-ea"/>
                          <a:ea typeface="+mn-ea"/>
                        </a:rPr>
                        <a:t>110</a:t>
                      </a:r>
                      <a:r>
                        <a:rPr lang="ja-JP" altLang="en-US" dirty="0">
                          <a:latin typeface="+mn-ea"/>
                          <a:ea typeface="+mn-ea"/>
                        </a:rPr>
                        <a:t>が提供する行政サービスの申請手続等を統一し電子化する港湾管</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理分野について、令和４年度（</a:t>
                      </a:r>
                      <a:r>
                        <a:rPr lang="en-US" altLang="ja-JP" dirty="0">
                          <a:latin typeface="+mn-ea"/>
                          <a:ea typeface="+mn-ea"/>
                        </a:rPr>
                        <a:t>2022 </a:t>
                      </a:r>
                      <a:r>
                        <a:rPr lang="ja-JP" altLang="en-US" dirty="0">
                          <a:latin typeface="+mn-ea"/>
                          <a:ea typeface="+mn-ea"/>
                        </a:rPr>
                        <a:t>年度）の稼働を目指し、港湾行政手続の電子化や港湾関連の調査・統計業務の効率化に向けて、システムの設計・構築を進める。</a:t>
                      </a:r>
                      <a:endParaRPr lang="zh-CN" altLang="en-US" dirty="0">
                        <a:latin typeface="+mn-ea"/>
                        <a:ea typeface="+mn-ea"/>
                      </a:endParaRPr>
                    </a:p>
                  </a:txBody>
                  <a:tcPr/>
                </a:tc>
                <a:tc>
                  <a:txBody>
                    <a:bodyPr/>
                    <a:lstStyle/>
                    <a:p>
                      <a:r>
                        <a:rPr lang="en-US" altLang="ja-JP" b="0" dirty="0">
                          <a:solidFill>
                            <a:schemeClr val="tx1"/>
                          </a:solidFill>
                          <a:latin typeface="+mn-ea"/>
                          <a:ea typeface="+mn-ea"/>
                        </a:rPr>
                        <a:t>P94</a:t>
                      </a:r>
                      <a:endParaRPr lang="zh-CN" altLang="en-US" b="0" dirty="0">
                        <a:solidFill>
                          <a:schemeClr val="tx1"/>
                        </a:solidFill>
                        <a:latin typeface="+mn-ea"/>
                        <a:ea typeface="+mn-ea"/>
                      </a:endParaRPr>
                    </a:p>
                  </a:txBody>
                  <a:tcPr/>
                </a:tc>
                <a:extLst>
                  <a:ext uri="{0D108BD9-81ED-4DB2-BD59-A6C34878D82A}">
                    <a16:rowId xmlns:a16="http://schemas.microsoft.com/office/drawing/2014/main" val="113026522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latin typeface="+mn-ea"/>
                        <a:ea typeface="+mn-ea"/>
                      </a:endParaRPr>
                    </a:p>
                  </a:txBody>
                  <a:tcPr/>
                </a:tc>
                <a:tc>
                  <a:txBody>
                    <a:bodyPr/>
                    <a:lstStyle/>
                    <a:p>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1569618823"/>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dirty="0">
                        <a:latin typeface="+mn-ea"/>
                        <a:ea typeface="+mn-ea"/>
                      </a:endParaRPr>
                    </a:p>
                  </a:txBody>
                  <a:tcPr/>
                </a:tc>
                <a:extLst>
                  <a:ext uri="{0D108BD9-81ED-4DB2-BD59-A6C34878D82A}">
                    <a16:rowId xmlns:a16="http://schemas.microsoft.com/office/drawing/2014/main" val="4249177080"/>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61</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7" name="对话气泡: 圆角矩形 6">
            <a:extLst>
              <a:ext uri="{FF2B5EF4-FFF2-40B4-BE49-F238E27FC236}">
                <a16:creationId xmlns:a16="http://schemas.microsoft.com/office/drawing/2014/main" id="{58C1CC70-A114-9292-7974-579CB5F65FD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837365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2023</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3378013635"/>
              </p:ext>
            </p:extLst>
          </p:nvPr>
        </p:nvGraphicFramePr>
        <p:xfrm>
          <a:off x="315152" y="492443"/>
          <a:ext cx="11561696" cy="2473960"/>
        </p:xfrm>
        <a:graphic>
          <a:graphicData uri="http://schemas.openxmlformats.org/drawingml/2006/table">
            <a:tbl>
              <a:tblPr firstRow="1" bandRow="1">
                <a:tableStyleId>{5C22544A-7EE6-4342-B048-85BDC9FD1C3A}</a:tableStyleId>
              </a:tblPr>
              <a:tblGrid>
                <a:gridCol w="1803934">
                  <a:extLst>
                    <a:ext uri="{9D8B030D-6E8A-4147-A177-3AD203B41FA5}">
                      <a16:colId xmlns:a16="http://schemas.microsoft.com/office/drawing/2014/main" val="782438192"/>
                    </a:ext>
                  </a:extLst>
                </a:gridCol>
                <a:gridCol w="7924800">
                  <a:extLst>
                    <a:ext uri="{9D8B030D-6E8A-4147-A177-3AD203B41FA5}">
                      <a16:colId xmlns:a16="http://schemas.microsoft.com/office/drawing/2014/main" val="3720409621"/>
                    </a:ext>
                  </a:extLst>
                </a:gridCol>
                <a:gridCol w="1832962">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裁判関連手続のデジタル化</a:t>
                      </a:r>
                      <a:endParaRPr lang="zh-CN" altLang="en-US" dirty="0">
                        <a:latin typeface="+mn-ea"/>
                        <a:ea typeface="+mn-ea"/>
                      </a:endParaRPr>
                    </a:p>
                  </a:txBody>
                  <a:tcPr/>
                </a:tc>
                <a:tc>
                  <a:txBody>
                    <a:bodyPr/>
                    <a:lstStyle/>
                    <a:p>
                      <a:r>
                        <a:rPr lang="ja-JP" altLang="en-US" sz="1800" b="0" i="0" u="none" strike="noStrike" baseline="0" dirty="0">
                          <a:solidFill>
                            <a:schemeClr val="dk1"/>
                          </a:solidFill>
                          <a:latin typeface="+mn-lt"/>
                          <a:ea typeface="+mn-ea"/>
                          <a:cs typeface="+mn-cs"/>
                        </a:rPr>
                        <a:t>令和４年（</a:t>
                      </a:r>
                      <a:r>
                        <a:rPr lang="en-US" altLang="ja-JP" sz="1800" b="0" i="0" u="none" strike="noStrike" baseline="0" dirty="0">
                          <a:solidFill>
                            <a:schemeClr val="dk1"/>
                          </a:solidFill>
                          <a:latin typeface="+mn-lt"/>
                          <a:ea typeface="+mn-ea"/>
                          <a:cs typeface="+mn-cs"/>
                        </a:rPr>
                        <a:t>2022 </a:t>
                      </a:r>
                      <a:r>
                        <a:rPr lang="ja-JP" altLang="en-US" sz="1800" b="0" i="0" u="none" strike="noStrike" baseline="0" dirty="0">
                          <a:solidFill>
                            <a:schemeClr val="dk1"/>
                          </a:solidFill>
                          <a:latin typeface="+mn-lt"/>
                          <a:ea typeface="+mn-ea"/>
                          <a:cs typeface="+mn-cs"/>
                        </a:rPr>
                        <a:t>年）中の民事訴訟法等の改正を前提として、早ければ令和５年度（</a:t>
                      </a:r>
                      <a:r>
                        <a:rPr lang="en-US" altLang="ja-JP" sz="1800" b="0" i="0" u="none" strike="noStrike" baseline="0" dirty="0">
                          <a:solidFill>
                            <a:schemeClr val="dk1"/>
                          </a:solidFill>
                          <a:latin typeface="+mn-lt"/>
                          <a:ea typeface="+mn-ea"/>
                          <a:cs typeface="+mn-cs"/>
                        </a:rPr>
                        <a:t>2023 </a:t>
                      </a:r>
                      <a:r>
                        <a:rPr lang="ja-JP" altLang="en-US" sz="1800" b="0" i="0" u="none" strike="noStrike" baseline="0" dirty="0">
                          <a:solidFill>
                            <a:schemeClr val="dk1"/>
                          </a:solidFill>
                          <a:latin typeface="+mn-lt"/>
                          <a:ea typeface="+mn-ea"/>
                          <a:cs typeface="+mn-cs"/>
                        </a:rPr>
                        <a:t>年度）から非対面での口頭弁論期日の運用を開始するとともに、令和７年度（</a:t>
                      </a:r>
                      <a:r>
                        <a:rPr lang="en-US" altLang="ja-JP" sz="1800" b="0" i="0" u="none" strike="noStrike" baseline="0" dirty="0">
                          <a:solidFill>
                            <a:schemeClr val="dk1"/>
                          </a:solidFill>
                          <a:latin typeface="+mn-lt"/>
                          <a:ea typeface="+mn-ea"/>
                          <a:cs typeface="+mn-cs"/>
                        </a:rPr>
                        <a:t>2025 </a:t>
                      </a:r>
                      <a:r>
                        <a:rPr lang="ja-JP" altLang="en-US" sz="1800" b="0" i="0" u="none" strike="noStrike" baseline="0" dirty="0">
                          <a:solidFill>
                            <a:schemeClr val="dk1"/>
                          </a:solidFill>
                          <a:latin typeface="+mn-lt"/>
                          <a:ea typeface="+mn-ea"/>
                          <a:cs typeface="+mn-cs"/>
                        </a:rPr>
                        <a:t>年度）中に当事者等によるオンライン申立て等の本格的な利用を可能にすることを目指す。</a:t>
                      </a:r>
                      <a:endParaRPr lang="zh-CN" altLang="en-US" dirty="0">
                        <a:latin typeface="+mn-ea"/>
                        <a:ea typeface="+mn-ea"/>
                      </a:endParaRPr>
                    </a:p>
                  </a:txBody>
                  <a:tcPr/>
                </a:tc>
                <a:tc>
                  <a:txBody>
                    <a:bodyPr/>
                    <a:lstStyle/>
                    <a:p>
                      <a:r>
                        <a:rPr lang="en-US" altLang="ja-JP" b="0" dirty="0">
                          <a:solidFill>
                            <a:schemeClr val="tx1"/>
                          </a:solidFill>
                          <a:latin typeface="+mn-ea"/>
                          <a:ea typeface="+mn-ea"/>
                        </a:rPr>
                        <a:t>P93</a:t>
                      </a:r>
                      <a:endParaRPr lang="zh-CN" altLang="en-US" b="0" dirty="0">
                        <a:solidFill>
                          <a:schemeClr val="tx1"/>
                        </a:solidFill>
                        <a:latin typeface="+mn-ea"/>
                        <a:ea typeface="+mn-ea"/>
                      </a:endParaRPr>
                    </a:p>
                  </a:txBody>
                  <a:tcPr/>
                </a:tc>
                <a:extLst>
                  <a:ext uri="{0D108BD9-81ED-4DB2-BD59-A6C34878D82A}">
                    <a16:rowId xmlns:a16="http://schemas.microsoft.com/office/drawing/2014/main" val="2054128941"/>
                  </a:ext>
                </a:extLst>
              </a:tr>
              <a:tr h="370840">
                <a:tc>
                  <a:txBody>
                    <a:bodyPr/>
                    <a:lstStyle/>
                    <a:p>
                      <a:r>
                        <a:rPr lang="ja-JP" altLang="en-US" dirty="0">
                          <a:latin typeface="+mn-ea"/>
                          <a:ea typeface="+mn-ea"/>
                        </a:rPr>
                        <a:t>運転者管理システム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令和５年（</a:t>
                      </a:r>
                      <a:r>
                        <a:rPr lang="en-US" altLang="ja-JP" sz="1800" dirty="0">
                          <a:solidFill>
                            <a:schemeClr val="dk1"/>
                          </a:solidFill>
                          <a:effectLst/>
                          <a:latin typeface="+mn-ea"/>
                          <a:ea typeface="+mn-ea"/>
                          <a:cs typeface="+mn-cs"/>
                        </a:rPr>
                        <a:t>2023 </a:t>
                      </a:r>
                      <a:r>
                        <a:rPr lang="ja-JP" altLang="en-US" sz="1800" dirty="0">
                          <a:solidFill>
                            <a:schemeClr val="dk1"/>
                          </a:solidFill>
                          <a:effectLst/>
                          <a:latin typeface="+mn-ea"/>
                          <a:ea typeface="+mn-ea"/>
                          <a:cs typeface="+mn-cs"/>
                        </a:rPr>
                        <a:t>年）１月に警察共通基盤上で一部の都道府県警察</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において運用を開始し、令和６年度（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年度）末までには全都道府県警察において運用を開始する。</a:t>
                      </a:r>
                      <a:endParaRPr lang="en-US" altLang="ja-JP" sz="1800" dirty="0">
                        <a:solidFill>
                          <a:schemeClr val="dk1"/>
                        </a:solidFill>
                        <a:effectLst/>
                        <a:latin typeface="+mn-ea"/>
                        <a:ea typeface="+mn-ea"/>
                        <a:cs typeface="+mn-cs"/>
                      </a:endParaRPr>
                    </a:p>
                  </a:txBody>
                  <a:tcPr/>
                </a:tc>
                <a:tc>
                  <a:txBody>
                    <a:bodyPr/>
                    <a:lstStyle/>
                    <a:p>
                      <a:r>
                        <a:rPr lang="en-US" altLang="ja-JP" dirty="0">
                          <a:latin typeface="+mn-ea"/>
                          <a:ea typeface="+mn-ea"/>
                        </a:rPr>
                        <a:t>P93</a:t>
                      </a:r>
                      <a:endParaRPr lang="zh-CN" altLang="en-US"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62</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7" name="对话气泡: 圆角矩形 6">
            <a:extLst>
              <a:ext uri="{FF2B5EF4-FFF2-40B4-BE49-F238E27FC236}">
                <a16:creationId xmlns:a16="http://schemas.microsoft.com/office/drawing/2014/main" id="{C7C1A8F2-F04A-B139-9AF1-1469DC28017D}"/>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9315379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2024</a:t>
            </a:r>
            <a:r>
              <a:rPr lang="ja-JP" altLang="en-US" dirty="0"/>
              <a:t>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067306029"/>
              </p:ext>
            </p:extLst>
          </p:nvPr>
        </p:nvGraphicFramePr>
        <p:xfrm>
          <a:off x="315152" y="533381"/>
          <a:ext cx="11561696" cy="1559560"/>
        </p:xfrm>
        <a:graphic>
          <a:graphicData uri="http://schemas.openxmlformats.org/drawingml/2006/table">
            <a:tbl>
              <a:tblPr firstRow="1" bandRow="1">
                <a:tableStyleId>{5C22544A-7EE6-4342-B048-85BDC9FD1C3A}</a:tableStyleId>
              </a:tblPr>
              <a:tblGrid>
                <a:gridCol w="1324962">
                  <a:extLst>
                    <a:ext uri="{9D8B030D-6E8A-4147-A177-3AD203B41FA5}">
                      <a16:colId xmlns:a16="http://schemas.microsoft.com/office/drawing/2014/main" val="782438192"/>
                    </a:ext>
                  </a:extLst>
                </a:gridCol>
                <a:gridCol w="8679543">
                  <a:extLst>
                    <a:ext uri="{9D8B030D-6E8A-4147-A177-3AD203B41FA5}">
                      <a16:colId xmlns:a16="http://schemas.microsoft.com/office/drawing/2014/main" val="3720409621"/>
                    </a:ext>
                  </a:extLst>
                </a:gridCol>
                <a:gridCol w="1557191">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登記情報システム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令和６年度（</a:t>
                      </a:r>
                      <a:r>
                        <a:rPr lang="en-US" altLang="ja-JP" sz="1800" dirty="0">
                          <a:solidFill>
                            <a:schemeClr val="dk1"/>
                          </a:solidFill>
                          <a:effectLst/>
                          <a:latin typeface="+mn-ea"/>
                          <a:ea typeface="+mn-ea"/>
                          <a:cs typeface="+mn-cs"/>
                        </a:rPr>
                        <a:t>2024 </a:t>
                      </a:r>
                      <a:r>
                        <a:rPr lang="ja-JP" altLang="en-US" sz="1800" dirty="0">
                          <a:solidFill>
                            <a:schemeClr val="dk1"/>
                          </a:solidFill>
                          <a:effectLst/>
                          <a:latin typeface="+mn-ea"/>
                          <a:ea typeface="+mn-ea"/>
                          <a:cs typeface="+mn-cs"/>
                        </a:rPr>
                        <a:t>年度）までに更改が予定される次期システムにおいては、システム構</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ea"/>
                          <a:ea typeface="+mn-ea"/>
                          <a:cs typeface="+mn-cs"/>
                        </a:rPr>
                        <a:t>成の見直し等を行い、効率的な運用を図ることを目指すほか、所有者不明土地問題等の社会的要請への対応に配慮しつつ、引き続き、運用等経費の削減を目指す。</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dirty="0">
                          <a:solidFill>
                            <a:schemeClr val="dk1"/>
                          </a:solidFill>
                          <a:latin typeface="+mn-ea"/>
                          <a:ea typeface="+mn-ea"/>
                          <a:cs typeface="+mn-cs"/>
                        </a:rPr>
                        <a:t>P90</a:t>
                      </a:r>
                      <a:endParaRPr lang="zh-CN" altLang="en-US" dirty="0">
                        <a:solidFill>
                          <a:schemeClr val="dk1"/>
                        </a:solidFill>
                        <a:latin typeface="+mn-ea"/>
                        <a:ea typeface="+mn-ea"/>
                        <a:cs typeface="+mn-cs"/>
                      </a:endParaRPr>
                    </a:p>
                  </a:txBody>
                  <a:tcPr/>
                </a:tc>
                <a:extLst>
                  <a:ext uri="{0D108BD9-81ED-4DB2-BD59-A6C34878D82A}">
                    <a16:rowId xmlns:a16="http://schemas.microsoft.com/office/drawing/2014/main" val="3723743411"/>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63</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7" name="对话气泡: 圆角矩形 6">
            <a:extLst>
              <a:ext uri="{FF2B5EF4-FFF2-40B4-BE49-F238E27FC236}">
                <a16:creationId xmlns:a16="http://schemas.microsoft.com/office/drawing/2014/main" id="{5E2F487C-F6DB-883A-FB37-4B3F9D7D9264}"/>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498777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749D45-3E86-416F-9B61-5FE55E3C3011}"/>
              </a:ext>
            </a:extLst>
          </p:cNvPr>
          <p:cNvSpPr>
            <a:spLocks noGrp="1"/>
          </p:cNvSpPr>
          <p:nvPr>
            <p:ph type="title"/>
          </p:nvPr>
        </p:nvSpPr>
        <p:spPr/>
        <p:txBody>
          <a:bodyPr/>
          <a:lstStyle/>
          <a:p>
            <a:r>
              <a:rPr lang="ja-JP" altLang="en-US" dirty="0"/>
              <a:t>デジタル庁の目標：</a:t>
            </a:r>
            <a:r>
              <a:rPr lang="en-US" altLang="ja-JP" dirty="0"/>
              <a:t>202</a:t>
            </a:r>
            <a:r>
              <a:rPr lang="ja-JP" altLang="en-US" dirty="0"/>
              <a:t>５年度</a:t>
            </a:r>
            <a:endParaRPr lang="zh-CN" altLang="en-US" dirty="0"/>
          </a:p>
        </p:txBody>
      </p:sp>
      <p:graphicFrame>
        <p:nvGraphicFramePr>
          <p:cNvPr id="5" name="表格 5">
            <a:extLst>
              <a:ext uri="{FF2B5EF4-FFF2-40B4-BE49-F238E27FC236}">
                <a16:creationId xmlns:a16="http://schemas.microsoft.com/office/drawing/2014/main" id="{3AC573BD-EC03-4250-8CA1-8CCF122FF70B}"/>
              </a:ext>
            </a:extLst>
          </p:cNvPr>
          <p:cNvGraphicFramePr>
            <a:graphicFrameLocks noGrp="1"/>
          </p:cNvGraphicFramePr>
          <p:nvPr>
            <p:extLst>
              <p:ext uri="{D42A27DB-BD31-4B8C-83A1-F6EECF244321}">
                <p14:modId xmlns:p14="http://schemas.microsoft.com/office/powerpoint/2010/main" val="2234568758"/>
              </p:ext>
            </p:extLst>
          </p:nvPr>
        </p:nvGraphicFramePr>
        <p:xfrm>
          <a:off x="315152" y="533381"/>
          <a:ext cx="11561696" cy="1010920"/>
        </p:xfrm>
        <a:graphic>
          <a:graphicData uri="http://schemas.openxmlformats.org/drawingml/2006/table">
            <a:tbl>
              <a:tblPr firstRow="1" bandRow="1">
                <a:tableStyleId>{5C22544A-7EE6-4342-B048-85BDC9FD1C3A}</a:tableStyleId>
              </a:tblPr>
              <a:tblGrid>
                <a:gridCol w="1266905">
                  <a:extLst>
                    <a:ext uri="{9D8B030D-6E8A-4147-A177-3AD203B41FA5}">
                      <a16:colId xmlns:a16="http://schemas.microsoft.com/office/drawing/2014/main" val="782438192"/>
                    </a:ext>
                  </a:extLst>
                </a:gridCol>
                <a:gridCol w="7561943">
                  <a:extLst>
                    <a:ext uri="{9D8B030D-6E8A-4147-A177-3AD203B41FA5}">
                      <a16:colId xmlns:a16="http://schemas.microsoft.com/office/drawing/2014/main" val="3720409621"/>
                    </a:ext>
                  </a:extLst>
                </a:gridCol>
                <a:gridCol w="2732848">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a:latin typeface="+mn-ea"/>
                        <a:ea typeface="+mn-ea"/>
                      </a:endParaRPr>
                    </a:p>
                  </a:txBody>
                  <a:tcPr/>
                </a:tc>
                <a:tc>
                  <a:txBody>
                    <a:bodyPr/>
                    <a:lstStyle/>
                    <a:p>
                      <a:endParaRPr lang="en-US" altLang="ja-JP" dirty="0">
                        <a:latin typeface="+mn-ea"/>
                        <a:ea typeface="+mn-ea"/>
                      </a:endParaRPr>
                    </a:p>
                  </a:txBody>
                  <a:tcPr/>
                </a:tc>
                <a:extLst>
                  <a:ext uri="{0D108BD9-81ED-4DB2-BD59-A6C34878D82A}">
                    <a16:rowId xmlns:a16="http://schemas.microsoft.com/office/drawing/2014/main" val="2614410228"/>
                  </a:ext>
                </a:extLst>
              </a:tr>
            </a:tbl>
          </a:graphicData>
        </a:graphic>
      </p:graphicFrame>
      <p:sp>
        <p:nvSpPr>
          <p:cNvPr id="2" name="灯片编号占位符 1">
            <a:extLst>
              <a:ext uri="{FF2B5EF4-FFF2-40B4-BE49-F238E27FC236}">
                <a16:creationId xmlns:a16="http://schemas.microsoft.com/office/drawing/2014/main" id="{60C0C164-B9E7-40B0-A85B-1FC534565DE7}"/>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64</a:t>
            </a:fld>
            <a:r>
              <a:rPr spc="-45"/>
              <a:t> </a:t>
            </a:r>
            <a:r>
              <a:rPr spc="-5"/>
              <a:t>-</a:t>
            </a:r>
            <a:endParaRPr spc="-5" dirty="0"/>
          </a:p>
        </p:txBody>
      </p:sp>
      <p:sp>
        <p:nvSpPr>
          <p:cNvPr id="3" name="日期占位符 2">
            <a:extLst>
              <a:ext uri="{FF2B5EF4-FFF2-40B4-BE49-F238E27FC236}">
                <a16:creationId xmlns:a16="http://schemas.microsoft.com/office/drawing/2014/main" id="{83D3CF5B-7DCD-4407-A0EB-F53867B1EBAC}"/>
              </a:ext>
            </a:extLst>
          </p:cNvPr>
          <p:cNvSpPr>
            <a:spLocks noGrp="1"/>
          </p:cNvSpPr>
          <p:nvPr>
            <p:ph type="dt" sz="half" idx="6"/>
          </p:nvPr>
        </p:nvSpPr>
        <p:spPr/>
        <p:txBody>
          <a:bodyPr/>
          <a:lstStyle/>
          <a:p>
            <a:fld id="{6595C0AD-E002-4537-BD62-2827D9D10DB0}" type="datetime1">
              <a:rPr lang="zh-CN" altLang="en-US" smtClean="0"/>
              <a:t>2022/7/12</a:t>
            </a:fld>
            <a:endParaRPr lang="en-US"/>
          </a:p>
        </p:txBody>
      </p:sp>
      <p:sp>
        <p:nvSpPr>
          <p:cNvPr id="6" name="对话气泡: 圆角矩形 5">
            <a:extLst>
              <a:ext uri="{FF2B5EF4-FFF2-40B4-BE49-F238E27FC236}">
                <a16:creationId xmlns:a16="http://schemas.microsoft.com/office/drawing/2014/main" id="{76298EF4-E710-59C7-E8D5-34B91D6BBC65}"/>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024614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６年度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65</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366135878"/>
              </p:ext>
            </p:extLst>
          </p:nvPr>
        </p:nvGraphicFramePr>
        <p:xfrm>
          <a:off x="386107" y="492443"/>
          <a:ext cx="11561696" cy="1010920"/>
        </p:xfrm>
        <a:graphic>
          <a:graphicData uri="http://schemas.openxmlformats.org/drawingml/2006/table">
            <a:tbl>
              <a:tblPr firstRow="1" bandRow="1">
                <a:tableStyleId>{5C22544A-7EE6-4342-B048-85BDC9FD1C3A}</a:tableStyleId>
              </a:tblPr>
              <a:tblGrid>
                <a:gridCol w="1368048">
                  <a:extLst>
                    <a:ext uri="{9D8B030D-6E8A-4147-A177-3AD203B41FA5}">
                      <a16:colId xmlns:a16="http://schemas.microsoft.com/office/drawing/2014/main" val="782438192"/>
                    </a:ext>
                  </a:extLst>
                </a:gridCol>
                <a:gridCol w="8416212">
                  <a:extLst>
                    <a:ext uri="{9D8B030D-6E8A-4147-A177-3AD203B41FA5}">
                      <a16:colId xmlns:a16="http://schemas.microsoft.com/office/drawing/2014/main" val="3720409621"/>
                    </a:ext>
                  </a:extLst>
                </a:gridCol>
                <a:gridCol w="1777436">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システム</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r>
                        <a:rPr lang="ja-JP" altLang="en-US" dirty="0">
                          <a:latin typeface="+mn-ea"/>
                          <a:ea typeface="+mn-ea"/>
                        </a:rPr>
                        <a:t>遺失物管理システム</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令和４年度（</a:t>
                      </a:r>
                      <a:r>
                        <a:rPr lang="en-US" altLang="ja-JP" dirty="0">
                          <a:latin typeface="+mn-ea"/>
                          <a:ea typeface="+mn-ea"/>
                        </a:rPr>
                        <a:t>2022 </a:t>
                      </a:r>
                      <a:r>
                        <a:rPr lang="ja-JP" altLang="en-US" dirty="0">
                          <a:latin typeface="+mn-ea"/>
                          <a:ea typeface="+mn-ea"/>
                        </a:rPr>
                        <a:t>年度）末から警察共通基盤上で運用を開始し、</a:t>
                      </a:r>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latin typeface="+mn-ea"/>
                          <a:ea typeface="+mn-ea"/>
                        </a:rPr>
                        <a:t>令和８年度（</a:t>
                      </a:r>
                      <a:r>
                        <a:rPr lang="en-US" altLang="ja-JP" dirty="0">
                          <a:latin typeface="+mn-ea"/>
                          <a:ea typeface="+mn-ea"/>
                        </a:rPr>
                        <a:t>2026 </a:t>
                      </a:r>
                      <a:r>
                        <a:rPr lang="ja-JP" altLang="en-US" dirty="0">
                          <a:latin typeface="+mn-ea"/>
                          <a:ea typeface="+mn-ea"/>
                        </a:rPr>
                        <a:t>年度）末までには全都道府県警察において運用を開始する。</a:t>
                      </a:r>
                      <a:endParaRPr lang="en-US" altLang="zh-CN" dirty="0">
                        <a:latin typeface="+mn-ea"/>
                        <a:ea typeface="+mn-ea"/>
                      </a:endParaRPr>
                    </a:p>
                  </a:txBody>
                  <a:tcPr/>
                </a:tc>
                <a:tc>
                  <a:txBody>
                    <a:bodyPr/>
                    <a:lstStyle/>
                    <a:p>
                      <a:r>
                        <a:rPr lang="en-US" altLang="ja-JP" dirty="0">
                          <a:latin typeface="+mn-ea"/>
                          <a:ea typeface="+mn-ea"/>
                        </a:rPr>
                        <a:t>P93</a:t>
                      </a:r>
                    </a:p>
                  </a:txBody>
                  <a:tcPr/>
                </a:tc>
                <a:extLst>
                  <a:ext uri="{0D108BD9-81ED-4DB2-BD59-A6C34878D82A}">
                    <a16:rowId xmlns:a16="http://schemas.microsoft.com/office/drawing/2014/main" val="2054128941"/>
                  </a:ext>
                </a:extLst>
              </a:tr>
            </a:tbl>
          </a:graphicData>
        </a:graphic>
      </p:graphicFrame>
      <p:sp>
        <p:nvSpPr>
          <p:cNvPr id="7" name="对话气泡: 圆角矩形 6">
            <a:extLst>
              <a:ext uri="{FF2B5EF4-FFF2-40B4-BE49-F238E27FC236}">
                <a16:creationId xmlns:a16="http://schemas.microsoft.com/office/drawing/2014/main" id="{489C4C62-0221-CD3A-D3ED-2A2577B60B5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794685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７年度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66</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2022/7/12</a:t>
            </a:fld>
            <a:endParaRPr lang="en-US"/>
          </a:p>
        </p:txBody>
      </p:sp>
      <p:graphicFrame>
        <p:nvGraphicFramePr>
          <p:cNvPr id="6" name="表格 5">
            <a:extLst>
              <a:ext uri="{FF2B5EF4-FFF2-40B4-BE49-F238E27FC236}">
                <a16:creationId xmlns:a16="http://schemas.microsoft.com/office/drawing/2014/main" id="{FC844E38-50B9-40EF-B49F-680077F44DE3}"/>
              </a:ext>
            </a:extLst>
          </p:cNvPr>
          <p:cNvGraphicFramePr>
            <a:graphicFrameLocks noGrp="1"/>
          </p:cNvGraphicFramePr>
          <p:nvPr>
            <p:extLst>
              <p:ext uri="{D42A27DB-BD31-4B8C-83A1-F6EECF244321}">
                <p14:modId xmlns:p14="http://schemas.microsoft.com/office/powerpoint/2010/main" val="112697141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7" name="对话气泡: 圆角矩形 6">
            <a:extLst>
              <a:ext uri="{FF2B5EF4-FFF2-40B4-BE49-F238E27FC236}">
                <a16:creationId xmlns:a16="http://schemas.microsoft.com/office/drawing/2014/main" id="{DF7037CA-A081-60AF-C9F1-F9915D730DAB}"/>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1216813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８年度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67</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2022/7/12</a:t>
            </a:fld>
            <a:endParaRPr lang="en-US"/>
          </a:p>
        </p:txBody>
      </p:sp>
      <p:graphicFrame>
        <p:nvGraphicFramePr>
          <p:cNvPr id="7" name="表格 5">
            <a:extLst>
              <a:ext uri="{FF2B5EF4-FFF2-40B4-BE49-F238E27FC236}">
                <a16:creationId xmlns:a16="http://schemas.microsoft.com/office/drawing/2014/main" id="{6357801D-8DB0-29DF-D6CE-C0B0AC153A2F}"/>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5D1CEE8-7648-4FD6-ADF7-6130828ACAE2}"/>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0612468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202</a:t>
            </a:r>
            <a:r>
              <a:rPr lang="ja-JP" altLang="en-US" dirty="0"/>
              <a:t>９年度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68</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2022/7/12</a:t>
            </a:fld>
            <a:endParaRPr lang="en-US"/>
          </a:p>
        </p:txBody>
      </p:sp>
      <p:graphicFrame>
        <p:nvGraphicFramePr>
          <p:cNvPr id="7" name="表格 5">
            <a:extLst>
              <a:ext uri="{FF2B5EF4-FFF2-40B4-BE49-F238E27FC236}">
                <a16:creationId xmlns:a16="http://schemas.microsoft.com/office/drawing/2014/main" id="{2AF7A591-B0A8-5164-E8F6-EA609430D76D}"/>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D2A2DE5-4F8C-E1B8-BE76-5D31B1327B43}"/>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42455938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4E6FD-7EC3-4905-B70E-AEDC53FC1F6F}"/>
              </a:ext>
            </a:extLst>
          </p:cNvPr>
          <p:cNvSpPr>
            <a:spLocks noGrp="1"/>
          </p:cNvSpPr>
          <p:nvPr>
            <p:ph type="title"/>
          </p:nvPr>
        </p:nvSpPr>
        <p:spPr/>
        <p:txBody>
          <a:bodyPr/>
          <a:lstStyle/>
          <a:p>
            <a:r>
              <a:rPr lang="ja-JP" altLang="en-US" dirty="0"/>
              <a:t>デジタル庁の目標：</a:t>
            </a:r>
            <a:r>
              <a:rPr lang="en-US" altLang="ja-JP" dirty="0"/>
              <a:t>20</a:t>
            </a:r>
            <a:r>
              <a:rPr lang="ja-JP" altLang="en-US" dirty="0"/>
              <a:t>３０年度</a:t>
            </a:r>
            <a:endParaRPr lang="zh-CN" altLang="en-US" dirty="0"/>
          </a:p>
        </p:txBody>
      </p:sp>
      <p:sp>
        <p:nvSpPr>
          <p:cNvPr id="4" name="灯片编号占位符 3">
            <a:extLst>
              <a:ext uri="{FF2B5EF4-FFF2-40B4-BE49-F238E27FC236}">
                <a16:creationId xmlns:a16="http://schemas.microsoft.com/office/drawing/2014/main" id="{2E761A67-B5BF-4BE7-BAF4-80DE7E1BC11B}"/>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69</a:t>
            </a:fld>
            <a:r>
              <a:rPr spc="-45"/>
              <a:t> </a:t>
            </a:r>
            <a:r>
              <a:rPr spc="-5"/>
              <a:t>-</a:t>
            </a:r>
            <a:endParaRPr spc="-5" dirty="0"/>
          </a:p>
        </p:txBody>
      </p:sp>
      <p:sp>
        <p:nvSpPr>
          <p:cNvPr id="5" name="日期占位符 4">
            <a:extLst>
              <a:ext uri="{FF2B5EF4-FFF2-40B4-BE49-F238E27FC236}">
                <a16:creationId xmlns:a16="http://schemas.microsoft.com/office/drawing/2014/main" id="{E2326EAD-32A7-4C59-8DAA-DE47C15A2427}"/>
              </a:ext>
            </a:extLst>
          </p:cNvPr>
          <p:cNvSpPr>
            <a:spLocks noGrp="1"/>
          </p:cNvSpPr>
          <p:nvPr>
            <p:ph type="dt" sz="half" idx="6"/>
          </p:nvPr>
        </p:nvSpPr>
        <p:spPr/>
        <p:txBody>
          <a:bodyPr/>
          <a:lstStyle/>
          <a:p>
            <a:fld id="{FAFDF2E8-63EF-470F-AE63-022D0717FA52}" type="datetime1">
              <a:rPr lang="zh-CN" altLang="en-US" smtClean="0"/>
              <a:t>2022/7/12</a:t>
            </a:fld>
            <a:endParaRPr lang="en-US"/>
          </a:p>
        </p:txBody>
      </p:sp>
      <p:graphicFrame>
        <p:nvGraphicFramePr>
          <p:cNvPr id="7" name="表格 5">
            <a:extLst>
              <a:ext uri="{FF2B5EF4-FFF2-40B4-BE49-F238E27FC236}">
                <a16:creationId xmlns:a16="http://schemas.microsoft.com/office/drawing/2014/main" id="{321996D0-EB93-5AA4-CA65-03AC89AB17DA}"/>
              </a:ext>
            </a:extLst>
          </p:cNvPr>
          <p:cNvGraphicFramePr>
            <a:graphicFrameLocks noGrp="1"/>
          </p:cNvGraphicFramePr>
          <p:nvPr>
            <p:extLst>
              <p:ext uri="{D42A27DB-BD31-4B8C-83A1-F6EECF244321}">
                <p14:modId xmlns:p14="http://schemas.microsoft.com/office/powerpoint/2010/main" val="3882857899"/>
              </p:ext>
            </p:extLst>
          </p:nvPr>
        </p:nvGraphicFramePr>
        <p:xfrm>
          <a:off x="332319" y="492443"/>
          <a:ext cx="11561696" cy="1559560"/>
        </p:xfrm>
        <a:graphic>
          <a:graphicData uri="http://schemas.openxmlformats.org/drawingml/2006/table">
            <a:tbl>
              <a:tblPr firstRow="1" bandRow="1">
                <a:tableStyleId>{5C22544A-7EE6-4342-B048-85BDC9FD1C3A}</a:tableStyleId>
              </a:tblPr>
              <a:tblGrid>
                <a:gridCol w="825742">
                  <a:extLst>
                    <a:ext uri="{9D8B030D-6E8A-4147-A177-3AD203B41FA5}">
                      <a16:colId xmlns:a16="http://schemas.microsoft.com/office/drawing/2014/main" val="782438192"/>
                    </a:ext>
                  </a:extLst>
                </a:gridCol>
                <a:gridCol w="7452520">
                  <a:extLst>
                    <a:ext uri="{9D8B030D-6E8A-4147-A177-3AD203B41FA5}">
                      <a16:colId xmlns:a16="http://schemas.microsoft.com/office/drawing/2014/main" val="3720409621"/>
                    </a:ext>
                  </a:extLst>
                </a:gridCol>
                <a:gridCol w="3283434">
                  <a:extLst>
                    <a:ext uri="{9D8B030D-6E8A-4147-A177-3AD203B41FA5}">
                      <a16:colId xmlns:a16="http://schemas.microsoft.com/office/drawing/2014/main" val="1159198196"/>
                    </a:ext>
                  </a:extLst>
                </a:gridCol>
              </a:tblGrid>
              <a:tr h="370840">
                <a:tc>
                  <a:txBody>
                    <a:bodyPr/>
                    <a:lstStyle/>
                    <a:p>
                      <a:r>
                        <a:rPr lang="ja-JP" altLang="en-US" dirty="0">
                          <a:latin typeface="+mn-ea"/>
                          <a:ea typeface="+mn-ea"/>
                        </a:rPr>
                        <a:t>年度</a:t>
                      </a:r>
                      <a:endParaRPr lang="zh-CN" altLang="en-US" dirty="0">
                        <a:latin typeface="+mn-ea"/>
                        <a:ea typeface="+mn-ea"/>
                      </a:endParaRPr>
                    </a:p>
                  </a:txBody>
                  <a:tcPr/>
                </a:tc>
                <a:tc>
                  <a:txBody>
                    <a:bodyPr/>
                    <a:lstStyle/>
                    <a:p>
                      <a:r>
                        <a:rPr lang="ja-JP" altLang="en-US" dirty="0">
                          <a:latin typeface="+mn-ea"/>
                          <a:ea typeface="+mn-ea"/>
                        </a:rPr>
                        <a:t>業務目標</a:t>
                      </a:r>
                      <a:endParaRPr lang="zh-CN" altLang="en-US" dirty="0">
                        <a:latin typeface="+mn-ea"/>
                        <a:ea typeface="+mn-ea"/>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sz="1800" b="1" dirty="0">
                          <a:solidFill>
                            <a:schemeClr val="lt1"/>
                          </a:solidFill>
                          <a:effectLst/>
                          <a:latin typeface="+mn-ea"/>
                          <a:ea typeface="+mn-ea"/>
                          <a:cs typeface="+mn-cs"/>
                        </a:rPr>
                        <a:t>メモ</a:t>
                      </a:r>
                      <a:endParaRPr lang="zh-CN" altLang="zh-CN" sz="1800" b="1" dirty="0">
                        <a:solidFill>
                          <a:schemeClr val="lt1"/>
                        </a:solidFill>
                        <a:effectLst/>
                        <a:latin typeface="+mn-ea"/>
                        <a:ea typeface="+mn-ea"/>
                        <a:cs typeface="+mn-cs"/>
                      </a:endParaRPr>
                    </a:p>
                  </a:txBody>
                  <a:tcPr/>
                </a:tc>
                <a:extLst>
                  <a:ext uri="{0D108BD9-81ED-4DB2-BD59-A6C34878D82A}">
                    <a16:rowId xmlns:a16="http://schemas.microsoft.com/office/drawing/2014/main" val="2426835312"/>
                  </a:ext>
                </a:extLst>
              </a:tr>
              <a:tr h="370840">
                <a:tc>
                  <a:txBody>
                    <a:bodyPr/>
                    <a:lstStyle/>
                    <a:p>
                      <a:endParaRPr lang="zh-CN" altLang="en-US" dirty="0">
                        <a:latin typeface="+mn-ea"/>
                        <a:ea typeface="+mn-ea"/>
                      </a:endParaRPr>
                    </a:p>
                  </a:txBody>
                  <a:tcPr/>
                </a:tc>
                <a:tc>
                  <a:txBody>
                    <a:bodyPr/>
                    <a:lstStyle/>
                    <a:p>
                      <a:r>
                        <a:rPr lang="ja-JP" altLang="en-US" sz="1800" dirty="0">
                          <a:solidFill>
                            <a:schemeClr val="dk1"/>
                          </a:solidFill>
                          <a:effectLst/>
                          <a:latin typeface="+mn-ea"/>
                          <a:ea typeface="+mn-ea"/>
                          <a:cs typeface="+mn-cs"/>
                        </a:rPr>
                        <a:t>コア技術戦略</a:t>
                      </a:r>
                      <a:r>
                        <a:rPr lang="zh-CN" altLang="zh-CN" sz="1800" dirty="0">
                          <a:solidFill>
                            <a:schemeClr val="dk1"/>
                          </a:solidFill>
                          <a:effectLst/>
                          <a:latin typeface="+mn-ea"/>
                          <a:ea typeface="+mn-ea"/>
                          <a:cs typeface="+mn-cs"/>
                        </a:rPr>
                        <a:t>：</a:t>
                      </a:r>
                      <a:endParaRPr lang="en-US" altLang="zh-CN"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CN" altLang="zh-CN" sz="1800" dirty="0">
                          <a:solidFill>
                            <a:schemeClr val="dk1"/>
                          </a:solidFill>
                          <a:effectLst/>
                          <a:latin typeface="+mn-ea"/>
                          <a:ea typeface="+mn-ea"/>
                          <a:cs typeface="+mn-cs"/>
                        </a:rPr>
                        <a:t>事業</a:t>
                      </a:r>
                      <a:r>
                        <a:rPr lang="ja-JP" altLang="en-US" sz="1800" dirty="0">
                          <a:solidFill>
                            <a:schemeClr val="dk1"/>
                          </a:solidFill>
                          <a:effectLst/>
                          <a:latin typeface="+mn-ea"/>
                          <a:ea typeface="+mn-ea"/>
                          <a:cs typeface="+mn-cs"/>
                        </a:rPr>
                        <a:t>発表</a:t>
                      </a:r>
                      <a:r>
                        <a:rPr lang="zh-CN" altLang="zh-CN" sz="1800" dirty="0">
                          <a:solidFill>
                            <a:schemeClr val="dk1"/>
                          </a:solidFill>
                          <a:effectLst/>
                          <a:latin typeface="+mn-ea"/>
                          <a:ea typeface="+mn-ea"/>
                          <a:cs typeface="+mn-cs"/>
                        </a:rPr>
                        <a:t>：</a:t>
                      </a: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ja-JP" sz="1800" dirty="0">
                        <a:solidFill>
                          <a:schemeClr val="dk1"/>
                        </a:solidFill>
                        <a:effectLst/>
                        <a:latin typeface="+mn-ea"/>
                        <a:ea typeface="+mn-ea"/>
                        <a:cs typeface="+mn-cs"/>
                      </a:endParaRPr>
                    </a:p>
                  </a:txBody>
                  <a:tcPr/>
                </a:tc>
                <a:tc>
                  <a:txBody>
                    <a:bodyPr/>
                    <a:lstStyle/>
                    <a:p>
                      <a:endParaRPr lang="zh-CN" altLang="en-US" strike="sngStrike" dirty="0">
                        <a:latin typeface="+mn-ea"/>
                        <a:ea typeface="+mn-ea"/>
                      </a:endParaRPr>
                    </a:p>
                  </a:txBody>
                  <a:tcPr/>
                </a:tc>
                <a:extLst>
                  <a:ext uri="{0D108BD9-81ED-4DB2-BD59-A6C34878D82A}">
                    <a16:rowId xmlns:a16="http://schemas.microsoft.com/office/drawing/2014/main" val="1569618823"/>
                  </a:ext>
                </a:extLst>
              </a:tr>
            </a:tbl>
          </a:graphicData>
        </a:graphic>
      </p:graphicFrame>
      <p:sp>
        <p:nvSpPr>
          <p:cNvPr id="6" name="对话气泡: 圆角矩形 5">
            <a:extLst>
              <a:ext uri="{FF2B5EF4-FFF2-40B4-BE49-F238E27FC236}">
                <a16:creationId xmlns:a16="http://schemas.microsoft.com/office/drawing/2014/main" id="{8C2A7CDC-DC45-F9DF-6023-E2897E135F4E}"/>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352906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36BF521A-CB6B-438A-B541-57824316C9D8}"/>
              </a:ext>
            </a:extLst>
          </p:cNvPr>
          <p:cNvSpPr>
            <a:spLocks noGrp="1"/>
          </p:cNvSpPr>
          <p:nvPr>
            <p:ph type="title"/>
          </p:nvPr>
        </p:nvSpPr>
        <p:spPr>
          <a:xfrm>
            <a:off x="831850" y="3639145"/>
            <a:ext cx="10515600" cy="923330"/>
          </a:xfrm>
        </p:spPr>
        <p:txBody>
          <a:bodyPr/>
          <a:lstStyle/>
          <a:p>
            <a:r>
              <a:rPr lang="ja-JP" altLang="en-US" dirty="0"/>
              <a:t>人権侵犯・犯罪の助力</a:t>
            </a:r>
          </a:p>
        </p:txBody>
      </p:sp>
      <p:sp>
        <p:nvSpPr>
          <p:cNvPr id="7" name="テキスト プレースホルダー 6">
            <a:extLst>
              <a:ext uri="{FF2B5EF4-FFF2-40B4-BE49-F238E27FC236}">
                <a16:creationId xmlns:a16="http://schemas.microsoft.com/office/drawing/2014/main" id="{B0B735C9-AC21-4412-87C6-590C454489FA}"/>
              </a:ext>
            </a:extLst>
          </p:cNvPr>
          <p:cNvSpPr>
            <a:spLocks noGrp="1"/>
          </p:cNvSpPr>
          <p:nvPr>
            <p:ph type="body" idx="1"/>
          </p:nvPr>
        </p:nvSpPr>
        <p:spPr>
          <a:xfrm>
            <a:off x="831850" y="4589463"/>
            <a:ext cx="10515600" cy="1107996"/>
          </a:xfrm>
        </p:spPr>
        <p:txBody>
          <a:bodyPr/>
          <a:lstStyle/>
          <a:p>
            <a:r>
              <a:rPr lang="ja-JP" altLang="en-US" dirty="0"/>
              <a:t>順：</a:t>
            </a:r>
            <a:endParaRPr lang="en-US" altLang="ja-JP" dirty="0"/>
          </a:p>
          <a:p>
            <a:r>
              <a:rPr lang="ja-JP" altLang="en-US" dirty="0"/>
              <a:t>緊急度の高➡低</a:t>
            </a:r>
            <a:endParaRPr lang="en-US" altLang="ja-JP" dirty="0"/>
          </a:p>
          <a:p>
            <a:r>
              <a:rPr lang="ja-JP" altLang="en-US" dirty="0"/>
              <a:t>重要度の高➡低</a:t>
            </a:r>
            <a:endParaRPr lang="en-US" altLang="ja-JP" dirty="0"/>
          </a:p>
        </p:txBody>
      </p:sp>
      <p:sp>
        <p:nvSpPr>
          <p:cNvPr id="4" name="日付プレースホルダー 3">
            <a:extLst>
              <a:ext uri="{FF2B5EF4-FFF2-40B4-BE49-F238E27FC236}">
                <a16:creationId xmlns:a16="http://schemas.microsoft.com/office/drawing/2014/main" id="{C5573679-4560-494E-B90B-8F70A061EC7B}"/>
              </a:ext>
            </a:extLst>
          </p:cNvPr>
          <p:cNvSpPr>
            <a:spLocks noGrp="1"/>
          </p:cNvSpPr>
          <p:nvPr>
            <p:ph type="dt" sz="half" idx="10"/>
          </p:nvPr>
        </p:nvSpPr>
        <p:spPr/>
        <p:txBody>
          <a:bodyPr/>
          <a:lstStyle/>
          <a:p>
            <a:fld id="{7741A87D-8854-4856-A598-5B71DC96129A}" type="datetime1">
              <a:rPr kumimoji="1" lang="zh-CN" altLang="en-US" smtClean="0"/>
              <a:t>2022/7/12</a:t>
            </a:fld>
            <a:endParaRPr kumimoji="1" lang="ja-JP" altLang="en-US"/>
          </a:p>
        </p:txBody>
      </p:sp>
      <p:sp>
        <p:nvSpPr>
          <p:cNvPr id="8" name="灯片编号占位符 31">
            <a:extLst>
              <a:ext uri="{FF2B5EF4-FFF2-40B4-BE49-F238E27FC236}">
                <a16:creationId xmlns:a16="http://schemas.microsoft.com/office/drawing/2014/main" id="{B55C9BA1-331A-4EB0-A3B3-8F350CDD8A2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a:t>
            </a:fld>
            <a:r>
              <a:rPr lang="ja-JP" altLang="en-US" spc="-45" dirty="0"/>
              <a:t>　</a:t>
            </a:r>
            <a:r>
              <a:rPr spc="-5" dirty="0"/>
              <a:t>-</a:t>
            </a:r>
          </a:p>
        </p:txBody>
      </p:sp>
    </p:spTree>
    <p:extLst>
      <p:ext uri="{BB962C8B-B14F-4D97-AF65-F5344CB8AC3E}">
        <p14:creationId xmlns:p14="http://schemas.microsoft.com/office/powerpoint/2010/main" val="3765761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508D85-7DEC-43F8-8E40-09A95081BC29}"/>
              </a:ext>
            </a:extLst>
          </p:cNvPr>
          <p:cNvSpPr>
            <a:spLocks noGrp="1"/>
          </p:cNvSpPr>
          <p:nvPr>
            <p:ph type="title"/>
          </p:nvPr>
        </p:nvSpPr>
        <p:spPr/>
        <p:txBody>
          <a:bodyPr/>
          <a:lstStyle/>
          <a:p>
            <a:r>
              <a:rPr lang="ja-JP" altLang="en-US" dirty="0"/>
              <a:t>進捗プラン</a:t>
            </a:r>
            <a:endParaRPr lang="zh-CN" altLang="en-US" dirty="0"/>
          </a:p>
        </p:txBody>
      </p:sp>
      <p:sp>
        <p:nvSpPr>
          <p:cNvPr id="3" name="日付プレースホルダー 2">
            <a:extLst>
              <a:ext uri="{FF2B5EF4-FFF2-40B4-BE49-F238E27FC236}">
                <a16:creationId xmlns:a16="http://schemas.microsoft.com/office/drawing/2014/main" id="{877247B4-442F-496E-BC4D-4BC2F464FA49}"/>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CFF16454-BC0F-41D1-A807-6F96C1050272}"/>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70</a:t>
            </a:fld>
            <a:r>
              <a:rPr spc="-45"/>
              <a:t> </a:t>
            </a:r>
            <a:r>
              <a:rPr spc="-5"/>
              <a:t>-</a:t>
            </a:r>
            <a:endParaRPr spc="-5" dirty="0"/>
          </a:p>
        </p:txBody>
      </p:sp>
      <p:graphicFrame>
        <p:nvGraphicFramePr>
          <p:cNvPr id="5" name="表 5">
            <a:extLst>
              <a:ext uri="{FF2B5EF4-FFF2-40B4-BE49-F238E27FC236}">
                <a16:creationId xmlns:a16="http://schemas.microsoft.com/office/drawing/2014/main" id="{E58D239B-47AE-4F9B-8BD3-5B55D563F929}"/>
              </a:ext>
            </a:extLst>
          </p:cNvPr>
          <p:cNvGraphicFramePr>
            <a:graphicFrameLocks noGrp="1"/>
          </p:cNvGraphicFramePr>
          <p:nvPr>
            <p:extLst>
              <p:ext uri="{D42A27DB-BD31-4B8C-83A1-F6EECF244321}">
                <p14:modId xmlns:p14="http://schemas.microsoft.com/office/powerpoint/2010/main" val="3067238707"/>
              </p:ext>
            </p:extLst>
          </p:nvPr>
        </p:nvGraphicFramePr>
        <p:xfrm>
          <a:off x="315152" y="856142"/>
          <a:ext cx="11572050" cy="1112520"/>
        </p:xfrm>
        <a:graphic>
          <a:graphicData uri="http://schemas.openxmlformats.org/drawingml/2006/table">
            <a:tbl>
              <a:tblPr firstRow="1" bandRow="1">
                <a:tableStyleId>{5C22544A-7EE6-4342-B048-85BDC9FD1C3A}</a:tableStyleId>
              </a:tblPr>
              <a:tblGrid>
                <a:gridCol w="1157205">
                  <a:extLst>
                    <a:ext uri="{9D8B030D-6E8A-4147-A177-3AD203B41FA5}">
                      <a16:colId xmlns:a16="http://schemas.microsoft.com/office/drawing/2014/main" val="1404189275"/>
                    </a:ext>
                  </a:extLst>
                </a:gridCol>
                <a:gridCol w="1157205">
                  <a:extLst>
                    <a:ext uri="{9D8B030D-6E8A-4147-A177-3AD203B41FA5}">
                      <a16:colId xmlns:a16="http://schemas.microsoft.com/office/drawing/2014/main" val="2796895474"/>
                    </a:ext>
                  </a:extLst>
                </a:gridCol>
                <a:gridCol w="1157205">
                  <a:extLst>
                    <a:ext uri="{9D8B030D-6E8A-4147-A177-3AD203B41FA5}">
                      <a16:colId xmlns:a16="http://schemas.microsoft.com/office/drawing/2014/main" val="1184950784"/>
                    </a:ext>
                  </a:extLst>
                </a:gridCol>
                <a:gridCol w="1157205">
                  <a:extLst>
                    <a:ext uri="{9D8B030D-6E8A-4147-A177-3AD203B41FA5}">
                      <a16:colId xmlns:a16="http://schemas.microsoft.com/office/drawing/2014/main" val="3846639445"/>
                    </a:ext>
                  </a:extLst>
                </a:gridCol>
                <a:gridCol w="1157205">
                  <a:extLst>
                    <a:ext uri="{9D8B030D-6E8A-4147-A177-3AD203B41FA5}">
                      <a16:colId xmlns:a16="http://schemas.microsoft.com/office/drawing/2014/main" val="284240039"/>
                    </a:ext>
                  </a:extLst>
                </a:gridCol>
                <a:gridCol w="1157205">
                  <a:extLst>
                    <a:ext uri="{9D8B030D-6E8A-4147-A177-3AD203B41FA5}">
                      <a16:colId xmlns:a16="http://schemas.microsoft.com/office/drawing/2014/main" val="2690383339"/>
                    </a:ext>
                  </a:extLst>
                </a:gridCol>
                <a:gridCol w="1157205">
                  <a:extLst>
                    <a:ext uri="{9D8B030D-6E8A-4147-A177-3AD203B41FA5}">
                      <a16:colId xmlns:a16="http://schemas.microsoft.com/office/drawing/2014/main" val="1517226622"/>
                    </a:ext>
                  </a:extLst>
                </a:gridCol>
                <a:gridCol w="1157205">
                  <a:extLst>
                    <a:ext uri="{9D8B030D-6E8A-4147-A177-3AD203B41FA5}">
                      <a16:colId xmlns:a16="http://schemas.microsoft.com/office/drawing/2014/main" val="1545877427"/>
                    </a:ext>
                  </a:extLst>
                </a:gridCol>
                <a:gridCol w="1157205">
                  <a:extLst>
                    <a:ext uri="{9D8B030D-6E8A-4147-A177-3AD203B41FA5}">
                      <a16:colId xmlns:a16="http://schemas.microsoft.com/office/drawing/2014/main" val="3637696280"/>
                    </a:ext>
                  </a:extLst>
                </a:gridCol>
                <a:gridCol w="1157205">
                  <a:extLst>
                    <a:ext uri="{9D8B030D-6E8A-4147-A177-3AD203B41FA5}">
                      <a16:colId xmlns:a16="http://schemas.microsoft.com/office/drawing/2014/main" val="2132824691"/>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52357011"/>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4218184297"/>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540098855"/>
                  </a:ext>
                </a:extLst>
              </a:tr>
            </a:tbl>
          </a:graphicData>
        </a:graphic>
      </p:graphicFrame>
      <p:sp>
        <p:nvSpPr>
          <p:cNvPr id="6" name="对话气泡: 圆角矩形 5">
            <a:extLst>
              <a:ext uri="{FF2B5EF4-FFF2-40B4-BE49-F238E27FC236}">
                <a16:creationId xmlns:a16="http://schemas.microsoft.com/office/drawing/2014/main" id="{0211FFC6-1435-ACFB-A4B1-9A9EB8F32A70}"/>
              </a:ext>
            </a:extLst>
          </p:cNvPr>
          <p:cNvSpPr/>
          <p:nvPr/>
        </p:nvSpPr>
        <p:spPr>
          <a:xfrm>
            <a:off x="5693833" y="2235994"/>
            <a:ext cx="2964392" cy="1042987"/>
          </a:xfrm>
          <a:prstGeom prst="wedgeRoundRectCallout">
            <a:avLst>
              <a:gd name="adj1" fmla="val -47423"/>
              <a:gd name="adj2" fmla="val 91267"/>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latin typeface="MS Mincho" panose="02020609040205080304" pitchFamily="49" charset="-128"/>
                <a:ea typeface="MS Mincho" panose="02020609040205080304" pitchFamily="49" charset="-128"/>
              </a:rPr>
              <a:t>2022/6</a:t>
            </a:r>
            <a:r>
              <a:rPr lang="ja-JP" altLang="en-US" sz="2400" b="1" dirty="0">
                <a:latin typeface="MS Mincho" panose="02020609040205080304" pitchFamily="49" charset="-128"/>
                <a:ea typeface="MS Mincho" panose="02020609040205080304" pitchFamily="49" charset="-128"/>
              </a:rPr>
              <a:t>重点計画</a:t>
            </a:r>
            <a:endParaRPr lang="en-US" altLang="ja-JP" sz="2400" b="1" dirty="0">
              <a:latin typeface="MS Mincho" panose="02020609040205080304" pitchFamily="49" charset="-128"/>
              <a:ea typeface="MS Mincho" panose="02020609040205080304" pitchFamily="49" charset="-128"/>
            </a:endParaRPr>
          </a:p>
          <a:p>
            <a:pPr algn="ctr"/>
            <a:r>
              <a:rPr lang="ja-JP" altLang="en-US" sz="2400" b="1" dirty="0">
                <a:latin typeface="MS Mincho" panose="02020609040205080304" pitchFamily="49" charset="-128"/>
                <a:ea typeface="MS Mincho" panose="02020609040205080304" pitchFamily="49" charset="-128"/>
              </a:rPr>
              <a:t>反映しない</a:t>
            </a:r>
            <a:endParaRPr lang="zh-CN" altLang="en-US" sz="2400" b="1"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5267932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9B81FD2-23A9-46A5-B159-1AFF3E8AF1F1}"/>
              </a:ext>
            </a:extLst>
          </p:cNvPr>
          <p:cNvSpPr>
            <a:spLocks noGrp="1"/>
          </p:cNvSpPr>
          <p:nvPr>
            <p:ph type="title"/>
          </p:nvPr>
        </p:nvSpPr>
        <p:spPr/>
        <p:txBody>
          <a:bodyPr/>
          <a:lstStyle/>
          <a:p>
            <a:r>
              <a:rPr lang="ja-JP" altLang="en-US" dirty="0"/>
              <a:t>目次</a:t>
            </a:r>
          </a:p>
        </p:txBody>
      </p:sp>
      <p:sp>
        <p:nvSpPr>
          <p:cNvPr id="5" name="コンテンツ プレースホルダー 4">
            <a:extLst>
              <a:ext uri="{FF2B5EF4-FFF2-40B4-BE49-F238E27FC236}">
                <a16:creationId xmlns:a16="http://schemas.microsoft.com/office/drawing/2014/main" id="{B6BCBD67-BB9B-4088-99C6-949CB7352F33}"/>
              </a:ext>
            </a:extLst>
          </p:cNvPr>
          <p:cNvSpPr>
            <a:spLocks noGrp="1"/>
          </p:cNvSpPr>
          <p:nvPr>
            <p:ph sz="half" idx="2"/>
          </p:nvPr>
        </p:nvSpPr>
        <p:spPr>
          <a:xfrm>
            <a:off x="386113" y="599267"/>
            <a:ext cx="5709887" cy="5803427"/>
          </a:xfrm>
        </p:spPr>
        <p:txBody>
          <a:bodyPr/>
          <a:lstStyle/>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リスク洗出・課題整理</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施策ゴール設定（</a:t>
            </a:r>
            <a:r>
              <a:rPr lang="en-US" altLang="ja-JP" sz="2400" b="0" i="0" dirty="0">
                <a:solidFill>
                  <a:srgbClr val="333333"/>
                </a:solidFill>
                <a:effectLst/>
                <a:latin typeface="MS Mincho" panose="02020609040205080304" pitchFamily="49" charset="-128"/>
                <a:ea typeface="MS Mincho" panose="02020609040205080304" pitchFamily="49" charset="-128"/>
              </a:rPr>
              <a:t>Objectives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highlight>
                  <a:srgbClr val="00FF00"/>
                </a:highlight>
                <a:latin typeface="MS Mincho" panose="02020609040205080304" pitchFamily="49" charset="-128"/>
                <a:ea typeface="MS Mincho" panose="02020609040205080304" pitchFamily="49" charset="-128"/>
              </a:rPr>
              <a:t>課題の解消対策</a:t>
            </a:r>
            <a:endParaRPr lang="en-US" altLang="ja-JP" sz="2400" dirty="0">
              <a:highlight>
                <a:srgbClr val="00FF00"/>
              </a:highlight>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基本インフラ</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基本サービス</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政務サービス</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分野サービス：キャリア支援</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分野サービス：健康・安全</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分野サービス：経済</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分野サービス：</a:t>
            </a:r>
            <a:r>
              <a:rPr lang="en-US" altLang="ja-JP" sz="2400" dirty="0">
                <a:latin typeface="MS Mincho" panose="02020609040205080304" pitchFamily="49" charset="-128"/>
                <a:ea typeface="MS Mincho" panose="02020609040205080304" pitchFamily="49" charset="-128"/>
              </a:rPr>
              <a:t>SDG</a:t>
            </a:r>
            <a:r>
              <a:rPr lang="ja-JP" altLang="en-US" sz="2400" dirty="0">
                <a:latin typeface="MS Mincho" panose="02020609040205080304" pitchFamily="49" charset="-128"/>
                <a:ea typeface="MS Mincho" panose="02020609040205080304" pitchFamily="49" charset="-128"/>
              </a:rPr>
              <a:t>ｓ</a:t>
            </a: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施策成果評価（</a:t>
            </a:r>
            <a:r>
              <a:rPr lang="en-US" altLang="ja-JP" sz="2400" dirty="0">
                <a:latin typeface="MS Mincho" panose="02020609040205080304" pitchFamily="49" charset="-128"/>
                <a:ea typeface="MS Mincho" panose="02020609040205080304" pitchFamily="49" charset="-128"/>
              </a:rPr>
              <a:t>Key Results</a:t>
            </a:r>
            <a:r>
              <a:rPr lang="ja-JP" altLang="en-US" sz="2400" dirty="0">
                <a:latin typeface="MS Mincho" panose="02020609040205080304" pitchFamily="49" charset="-128"/>
                <a:ea typeface="MS Mincho" panose="02020609040205080304" pitchFamily="49" charset="-128"/>
              </a:rPr>
              <a:t>）</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lang="ja-JP" altLang="en-US" sz="2400" dirty="0">
                <a:latin typeface="MS Mincho" panose="02020609040205080304" pitchFamily="49" charset="-128"/>
                <a:ea typeface="MS Mincho" panose="02020609040205080304" pitchFamily="49" charset="-128"/>
              </a:rPr>
              <a:t>付録</a:t>
            </a:r>
            <a:endParaRPr lang="en-US" altLang="ja-JP" sz="2400" dirty="0">
              <a:latin typeface="MS Mincho" panose="02020609040205080304" pitchFamily="49" charset="-128"/>
              <a:ea typeface="MS Mincho" panose="02020609040205080304" pitchFamily="49" charset="-128"/>
            </a:endParaRPr>
          </a:p>
        </p:txBody>
      </p:sp>
      <p:sp>
        <p:nvSpPr>
          <p:cNvPr id="9" name="コンテンツ プレースホルダー 8">
            <a:extLst>
              <a:ext uri="{FF2B5EF4-FFF2-40B4-BE49-F238E27FC236}">
                <a16:creationId xmlns:a16="http://schemas.microsoft.com/office/drawing/2014/main" id="{B6F50BBF-DBE8-4F0A-B6A4-560DC3E7DBD2}"/>
              </a:ext>
            </a:extLst>
          </p:cNvPr>
          <p:cNvSpPr>
            <a:spLocks noGrp="1"/>
          </p:cNvSpPr>
          <p:nvPr>
            <p:ph sz="half" idx="3"/>
          </p:nvPr>
        </p:nvSpPr>
        <p:spPr>
          <a:xfrm>
            <a:off x="6096001" y="599268"/>
            <a:ext cx="5709886" cy="5696601"/>
          </a:xfrm>
        </p:spPr>
        <p:txBody>
          <a:bodyPr/>
          <a:lstStyle/>
          <a:p>
            <a:pPr marL="342900" indent="-342900">
              <a:buFont typeface="Wingdings" panose="05000000000000000000" pitchFamily="2" charset="2"/>
              <a:buChar char="ü"/>
            </a:pPr>
            <a:r>
              <a:rPr lang="ja-JP" altLang="en-US" sz="2400" dirty="0">
                <a:highlight>
                  <a:srgbClr val="00FF00"/>
                </a:highlight>
                <a:latin typeface="MS Mincho" panose="02020609040205080304" pitchFamily="49" charset="-128"/>
                <a:ea typeface="MS Mincho" panose="02020609040205080304" pitchFamily="49" charset="-128"/>
              </a:rPr>
              <a:t>組織改革（チームワーク）</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人事評価・管理</a:t>
            </a: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セキュリティ</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政企学研の協力</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デジタル庁</a:t>
            </a:r>
            <a:endParaRPr lang="en-US" altLang="ja-JP" sz="2400"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r>
              <a:rPr lang="ja-JP" altLang="en-US" sz="2400" dirty="0">
                <a:latin typeface="MS Mincho" panose="02020609040205080304" pitchFamily="49" charset="-128"/>
                <a:ea typeface="MS Mincho" panose="02020609040205080304" pitchFamily="49" charset="-128"/>
              </a:rPr>
              <a:t>行政監察</a:t>
            </a:r>
            <a:endParaRPr lang="ja-JP" altLang="en-US" sz="2400" b="1"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p"/>
            </a:pPr>
            <a:endParaRPr lang="ja-JP" altLang="en-US" sz="2400" b="1" dirty="0"/>
          </a:p>
        </p:txBody>
      </p:sp>
      <p:sp>
        <p:nvSpPr>
          <p:cNvPr id="3" name="日期占位符 2">
            <a:extLst>
              <a:ext uri="{FF2B5EF4-FFF2-40B4-BE49-F238E27FC236}">
                <a16:creationId xmlns:a16="http://schemas.microsoft.com/office/drawing/2014/main" id="{5E5794A9-3765-42D1-A417-9DFD123398F5}"/>
              </a:ext>
            </a:extLst>
          </p:cNvPr>
          <p:cNvSpPr>
            <a:spLocks noGrp="1"/>
          </p:cNvSpPr>
          <p:nvPr>
            <p:ph type="dt" sz="half" idx="6"/>
          </p:nvPr>
        </p:nvSpPr>
        <p:spPr/>
        <p:txBody>
          <a:bodyPr/>
          <a:lstStyle/>
          <a:p>
            <a:fld id="{ADCCE6FD-2A58-47D7-8212-F3B94546E324}" type="datetime1">
              <a:rPr lang="zh-CN" altLang="en-US" smtClean="0"/>
              <a:t>2022/7/12</a:t>
            </a:fld>
            <a:endParaRPr lang="en-US"/>
          </a:p>
        </p:txBody>
      </p:sp>
      <p:sp>
        <p:nvSpPr>
          <p:cNvPr id="7" name="灯片编号占位符 31">
            <a:extLst>
              <a:ext uri="{FF2B5EF4-FFF2-40B4-BE49-F238E27FC236}">
                <a16:creationId xmlns:a16="http://schemas.microsoft.com/office/drawing/2014/main" id="{08A3558F-1117-44D7-B56C-0E2A7355F2D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71</a:t>
            </a:fld>
            <a:r>
              <a:rPr lang="ja-JP" altLang="en-US" spc="-45" dirty="0"/>
              <a:t>　</a:t>
            </a:r>
            <a:r>
              <a:rPr spc="-5" dirty="0"/>
              <a:t>-</a:t>
            </a:r>
          </a:p>
        </p:txBody>
      </p:sp>
    </p:spTree>
    <p:extLst>
      <p:ext uri="{BB962C8B-B14F-4D97-AF65-F5344CB8AC3E}">
        <p14:creationId xmlns:p14="http://schemas.microsoft.com/office/powerpoint/2010/main" val="35892760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組織改革（チームワーク）</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6" name="スライド番号プレースホルダー 5">
            <a:extLst>
              <a:ext uri="{FF2B5EF4-FFF2-40B4-BE49-F238E27FC236}">
                <a16:creationId xmlns:a16="http://schemas.microsoft.com/office/drawing/2014/main" id="{F53BBEFE-E21B-49E9-A32F-4E2955828499}"/>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72</a:t>
            </a:fld>
            <a:r>
              <a:rPr spc="-45"/>
              <a:t> </a:t>
            </a:r>
            <a:r>
              <a:rPr spc="-5"/>
              <a:t>-</a:t>
            </a:r>
            <a:endParaRPr spc="-5" dirty="0"/>
          </a:p>
        </p:txBody>
      </p:sp>
    </p:spTree>
    <p:extLst>
      <p:ext uri="{BB962C8B-B14F-4D97-AF65-F5344CB8AC3E}">
        <p14:creationId xmlns:p14="http://schemas.microsoft.com/office/powerpoint/2010/main" val="19447101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アジャイル政府構造</a:t>
            </a:r>
            <a:r>
              <a:rPr lang="en-US" altLang="ja-JP" dirty="0"/>
              <a:t>(</a:t>
            </a:r>
            <a:r>
              <a:rPr lang="ja-JP" altLang="en-US" dirty="0"/>
              <a:t>三次元の組織</a:t>
            </a:r>
            <a:r>
              <a:rPr lang="en-US" altLang="ja-JP" dirty="0"/>
              <a:t>)</a:t>
            </a:r>
            <a:r>
              <a:rPr lang="ja-JP" altLang="en-US" dirty="0"/>
              <a:t>（例）</a:t>
            </a:r>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546744" y="5046943"/>
            <a:ext cx="738666" cy="369332"/>
          </a:xfrm>
          <a:prstGeom prst="rect">
            <a:avLst/>
          </a:prstGeom>
          <a:noFill/>
          <a:ln>
            <a:solidFill>
              <a:schemeClr val="tx1"/>
            </a:solidFill>
          </a:ln>
        </p:spPr>
        <p:txBody>
          <a:bodyPr vert="horz" wrap="square" rtlCol="0">
            <a:spAutoFit/>
          </a:bodyPr>
          <a:lstStyle/>
          <a:p>
            <a:pPr algn="ctr"/>
            <a:r>
              <a:rPr kumimoji="1" lang="ja-JP" altLang="en-US" dirty="0"/>
              <a:t>国民</a:t>
            </a:r>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55127" y="2733393"/>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厚生労働省</a:t>
            </a:r>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781194" y="1502705"/>
            <a:ext cx="983579" cy="369332"/>
          </a:xfrm>
          <a:prstGeom prst="rect">
            <a:avLst/>
          </a:prstGeom>
          <a:noFill/>
          <a:ln>
            <a:solidFill>
              <a:schemeClr val="tx1"/>
            </a:solidFill>
          </a:ln>
        </p:spPr>
        <p:txBody>
          <a:bodyPr wrap="square" rtlCol="0">
            <a:spAutoFit/>
          </a:bodyPr>
          <a:lstStyle/>
          <a:p>
            <a:pPr algn="ctr"/>
            <a:r>
              <a:rPr kumimoji="1" lang="ja-JP" altLang="en-US" dirty="0"/>
              <a:t>人事院</a:t>
            </a:r>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74" idx="1"/>
            <a:endCxn id="97" idx="3"/>
          </p:cNvCxnSpPr>
          <p:nvPr/>
        </p:nvCxnSpPr>
        <p:spPr>
          <a:xfrm flipH="1" flipV="1">
            <a:off x="7682710" y="1051722"/>
            <a:ext cx="1981728" cy="604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55126" y="3889015"/>
            <a:ext cx="8965602" cy="369332"/>
          </a:xfrm>
          <a:prstGeom prst="rect">
            <a:avLst/>
          </a:prstGeom>
          <a:solidFill>
            <a:schemeClr val="bg1"/>
          </a:solidFill>
          <a:ln>
            <a:solidFill>
              <a:schemeClr val="tx1"/>
            </a:solidFill>
          </a:ln>
        </p:spPr>
        <p:txBody>
          <a:bodyPr vert="horz" wrap="square" rtlCol="0">
            <a:spAutoFit/>
          </a:bodyPr>
          <a:lstStyle/>
          <a:p>
            <a:r>
              <a:rPr kumimoji="1" lang="ja-JP" altLang="en-US" dirty="0"/>
              <a:t>法務省</a:t>
            </a:r>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21470" y="5048920"/>
            <a:ext cx="8999258" cy="369332"/>
          </a:xfrm>
          <a:prstGeom prst="rect">
            <a:avLst/>
          </a:prstGeom>
          <a:solidFill>
            <a:schemeClr val="bg1"/>
          </a:solidFill>
          <a:ln>
            <a:solidFill>
              <a:schemeClr val="tx1"/>
            </a:solidFill>
          </a:ln>
        </p:spPr>
        <p:txBody>
          <a:bodyPr vert="horz" wrap="square" rtlCol="0">
            <a:spAutoFit/>
          </a:bodyPr>
          <a:lstStyle/>
          <a:p>
            <a:r>
              <a:rPr kumimoji="1" lang="ja-JP" altLang="en-US" dirty="0"/>
              <a:t>文部科学省</a:t>
            </a:r>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981085" y="2334057"/>
            <a:ext cx="360000" cy="3425459"/>
          </a:xfrm>
          <a:prstGeom prst="rect">
            <a:avLst/>
          </a:prstGeom>
          <a:solidFill>
            <a:schemeClr val="bg1"/>
          </a:solidFill>
          <a:ln>
            <a:solidFill>
              <a:schemeClr val="tx1"/>
            </a:solidFill>
          </a:ln>
        </p:spPr>
        <p:txBody>
          <a:bodyPr vert="wordArtVertRtl" wrap="square" tIns="36000" rtlCol="0" anchor="ctr">
            <a:noAutofit/>
          </a:bodyPr>
          <a:lstStyle/>
          <a:p>
            <a:r>
              <a:rPr lang="ja-JP" altLang="en-US" dirty="0"/>
              <a:t>庁</a:t>
            </a:r>
            <a:endParaRPr kumimoji="1" lang="en-US" altLang="ja-JP" dirty="0"/>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441583" y="2341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97" idx="2"/>
            <a:endCxn id="8" idx="0"/>
          </p:cNvCxnSpPr>
          <p:nvPr/>
        </p:nvCxnSpPr>
        <p:spPr>
          <a:xfrm rot="16200000" flipH="1">
            <a:off x="6108179" y="1281150"/>
            <a:ext cx="1097669" cy="10081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97" idx="2"/>
            <a:endCxn id="30" idx="0"/>
          </p:cNvCxnSpPr>
          <p:nvPr/>
        </p:nvCxnSpPr>
        <p:spPr>
          <a:xfrm rot="16200000" flipH="1">
            <a:off x="5826713" y="1562615"/>
            <a:ext cx="1104735" cy="45227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5402826" y="2367535"/>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53986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未来創造（子供）庁</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97" idx="2"/>
            <a:endCxn id="83" idx="0"/>
          </p:cNvCxnSpPr>
          <p:nvPr/>
        </p:nvCxnSpPr>
        <p:spPr>
          <a:xfrm rot="5400000">
            <a:off x="5294129" y="1508722"/>
            <a:ext cx="1131147" cy="5864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97" idx="2"/>
            <a:endCxn id="87" idx="0"/>
          </p:cNvCxnSpPr>
          <p:nvPr/>
        </p:nvCxnSpPr>
        <p:spPr>
          <a:xfrm rot="16200000" flipH="1">
            <a:off x="6369552" y="1019777"/>
            <a:ext cx="1133705" cy="156692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623172" y="867056"/>
            <a:ext cx="3059538" cy="369332"/>
          </a:xfrm>
          <a:prstGeom prst="rect">
            <a:avLst/>
          </a:prstGeom>
          <a:noFill/>
          <a:ln>
            <a:solidFill>
              <a:schemeClr val="tx1"/>
            </a:solidFill>
          </a:ln>
        </p:spPr>
        <p:txBody>
          <a:bodyPr wrap="square" rtlCol="0">
            <a:spAutoFit/>
          </a:bodyPr>
          <a:lstStyle/>
          <a:p>
            <a:pPr algn="ctr"/>
            <a:r>
              <a:rPr lang="ja-JP" altLang="en-US" dirty="0"/>
              <a:t>内閣</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77" idx="1"/>
            <a:endCxn id="6" idx="1"/>
          </p:cNvCxnSpPr>
          <p:nvPr/>
        </p:nvCxnSpPr>
        <p:spPr>
          <a:xfrm rot="10800000" flipV="1">
            <a:off x="546744" y="1043557"/>
            <a:ext cx="2478090" cy="4188052"/>
          </a:xfrm>
          <a:prstGeom prst="bentConnector3">
            <a:avLst>
              <a:gd name="adj1" fmla="val 109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569677" y="2733081"/>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77" idx="1"/>
            <a:endCxn id="66" idx="1"/>
          </p:cNvCxnSpPr>
          <p:nvPr/>
        </p:nvCxnSpPr>
        <p:spPr>
          <a:xfrm rot="10800000" flipV="1">
            <a:off x="569678" y="1043557"/>
            <a:ext cx="2455157" cy="1874190"/>
          </a:xfrm>
          <a:prstGeom prst="bentConnector3">
            <a:avLst>
              <a:gd name="adj1" fmla="val 1093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4885242" y="2391884"/>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97" idx="2"/>
            <a:endCxn id="68" idx="0"/>
          </p:cNvCxnSpPr>
          <p:nvPr/>
        </p:nvCxnSpPr>
        <p:spPr>
          <a:xfrm rot="5400000">
            <a:off x="5034569" y="1273512"/>
            <a:ext cx="1155496" cy="10812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538605" y="3882854"/>
            <a:ext cx="750415" cy="369332"/>
          </a:xfrm>
          <a:prstGeom prst="rect">
            <a:avLst/>
          </a:prstGeom>
          <a:noFill/>
          <a:ln>
            <a:solidFill>
              <a:schemeClr val="tx1"/>
            </a:solidFill>
          </a:ln>
        </p:spPr>
        <p:txBody>
          <a:bodyPr vert="horz" wrap="square" rtlCol="0">
            <a:spAutoFit/>
          </a:bodyPr>
          <a:lstStyle/>
          <a:p>
            <a:pPr algn="ctr"/>
            <a:r>
              <a:rPr kumimoji="1" lang="ja-JP" altLang="en-US" dirty="0"/>
              <a:t>国民</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77" idx="1"/>
            <a:endCxn id="143" idx="1"/>
          </p:cNvCxnSpPr>
          <p:nvPr/>
        </p:nvCxnSpPr>
        <p:spPr>
          <a:xfrm rot="10800000" flipV="1">
            <a:off x="538606" y="1043556"/>
            <a:ext cx="2486229" cy="3023963"/>
          </a:xfrm>
          <a:prstGeom prst="bentConnector3">
            <a:avLst>
              <a:gd name="adj1" fmla="val 10919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2" y="624115"/>
            <a:ext cx="2456163" cy="5711630"/>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2743131" y="616599"/>
            <a:ext cx="6198830" cy="571163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222647" y="565013"/>
            <a:ext cx="2803002" cy="5763216"/>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73</a:t>
            </a:fld>
            <a:r>
              <a:rPr spc="-45"/>
              <a:t> </a:t>
            </a:r>
            <a:r>
              <a:rPr spc="-5"/>
              <a:t>-</a:t>
            </a:r>
            <a:endParaRPr spc="-5" dirty="0"/>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364150" y="2378438"/>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a:t>
            </a:r>
            <a:endParaRPr kumimoji="1" lang="ja-JP" altLang="en-US" dirty="0"/>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70" idx="0"/>
          </p:cNvCxnSpPr>
          <p:nvPr/>
        </p:nvCxnSpPr>
        <p:spPr>
          <a:xfrm rot="5400000">
            <a:off x="4780746" y="1006243"/>
            <a:ext cx="1142050" cy="160234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2022/7/12</a:t>
            </a:fld>
            <a:endParaRPr lang="en-US"/>
          </a:p>
        </p:txBody>
      </p: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1189024" y="1955997"/>
            <a:ext cx="428745" cy="26082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5400000">
            <a:off x="10919276" y="1941415"/>
            <a:ext cx="423087" cy="28433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25017" y="2295124"/>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cxnSp>
        <p:nvCxnSpPr>
          <p:cNvPr id="100" name="直線矢印コネクタ 153">
            <a:extLst>
              <a:ext uri="{FF2B5EF4-FFF2-40B4-BE49-F238E27FC236}">
                <a16:creationId xmlns:a16="http://schemas.microsoft.com/office/drawing/2014/main" id="{C89D0DBD-67D5-4137-A4D7-035FD41ABD6A}"/>
              </a:ext>
            </a:extLst>
          </p:cNvPr>
          <p:cNvCxnSpPr>
            <a:cxnSpLocks/>
            <a:stCxn id="66" idx="3"/>
            <a:endCxn id="64" idx="1"/>
          </p:cNvCxnSpPr>
          <p:nvPr/>
        </p:nvCxnSpPr>
        <p:spPr>
          <a:xfrm>
            <a:off x="1320092" y="2917747"/>
            <a:ext cx="210999" cy="4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53">
            <a:extLst>
              <a:ext uri="{FF2B5EF4-FFF2-40B4-BE49-F238E27FC236}">
                <a16:creationId xmlns:a16="http://schemas.microsoft.com/office/drawing/2014/main" id="{E909A3CE-9E75-44E3-B5CC-101756205B22}"/>
              </a:ext>
            </a:extLst>
          </p:cNvPr>
          <p:cNvCxnSpPr>
            <a:cxnSpLocks/>
            <a:stCxn id="6" idx="3"/>
            <a:endCxn id="75" idx="1"/>
          </p:cNvCxnSpPr>
          <p:nvPr/>
        </p:nvCxnSpPr>
        <p:spPr>
          <a:xfrm>
            <a:off x="1285410" y="5231609"/>
            <a:ext cx="295183" cy="33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2A4BB1F-B234-4388-907C-8D4E67D62E15}"/>
              </a:ext>
            </a:extLst>
          </p:cNvPr>
          <p:cNvSpPr txBox="1"/>
          <p:nvPr/>
        </p:nvSpPr>
        <p:spPr>
          <a:xfrm>
            <a:off x="5896963" y="2334056"/>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XXXXX</a:t>
            </a:r>
          </a:p>
        </p:txBody>
      </p:sp>
      <p:cxnSp>
        <p:nvCxnSpPr>
          <p:cNvPr id="52" name="コネクタ: カギ線 61">
            <a:extLst>
              <a:ext uri="{FF2B5EF4-FFF2-40B4-BE49-F238E27FC236}">
                <a16:creationId xmlns:a16="http://schemas.microsoft.com/office/drawing/2014/main" id="{25FD25D6-406E-48CC-86BD-3AD2F8D253E4}"/>
              </a:ext>
            </a:extLst>
          </p:cNvPr>
          <p:cNvCxnSpPr>
            <a:cxnSpLocks/>
            <a:stCxn id="97" idx="2"/>
            <a:endCxn id="50" idx="0"/>
          </p:cNvCxnSpPr>
          <p:nvPr/>
        </p:nvCxnSpPr>
        <p:spPr>
          <a:xfrm rot="5400000">
            <a:off x="5557937" y="1739052"/>
            <a:ext cx="1097668" cy="9234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5D12CF2-0CD7-4AF1-92E2-DA0B0E61D6BF}"/>
              </a:ext>
            </a:extLst>
          </p:cNvPr>
          <p:cNvSpPr txBox="1"/>
          <p:nvPr/>
        </p:nvSpPr>
        <p:spPr>
          <a:xfrm>
            <a:off x="1531091" y="2733547"/>
            <a:ext cx="895670"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67" name="直線矢印コネクタ 153">
            <a:extLst>
              <a:ext uri="{FF2B5EF4-FFF2-40B4-BE49-F238E27FC236}">
                <a16:creationId xmlns:a16="http://schemas.microsoft.com/office/drawing/2014/main" id="{F72E9368-F5B1-451C-92D4-D2BAC15FF139}"/>
              </a:ext>
            </a:extLst>
          </p:cNvPr>
          <p:cNvCxnSpPr>
            <a:cxnSpLocks/>
            <a:stCxn id="64" idx="3"/>
            <a:endCxn id="7" idx="1"/>
          </p:cNvCxnSpPr>
          <p:nvPr/>
        </p:nvCxnSpPr>
        <p:spPr>
          <a:xfrm flipV="1">
            <a:off x="2426761" y="2918059"/>
            <a:ext cx="428366" cy="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153">
            <a:extLst>
              <a:ext uri="{FF2B5EF4-FFF2-40B4-BE49-F238E27FC236}">
                <a16:creationId xmlns:a16="http://schemas.microsoft.com/office/drawing/2014/main" id="{E8164914-83DD-460E-946C-10CA854A8F19}"/>
              </a:ext>
            </a:extLst>
          </p:cNvPr>
          <p:cNvCxnSpPr>
            <a:cxnSpLocks/>
            <a:stCxn id="143" idx="3"/>
            <a:endCxn id="72" idx="1"/>
          </p:cNvCxnSpPr>
          <p:nvPr/>
        </p:nvCxnSpPr>
        <p:spPr>
          <a:xfrm flipV="1">
            <a:off x="1289020" y="4066691"/>
            <a:ext cx="261678" cy="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6CCD600-2C00-48F4-B626-161F7D855123}"/>
              </a:ext>
            </a:extLst>
          </p:cNvPr>
          <p:cNvSpPr txBox="1"/>
          <p:nvPr/>
        </p:nvSpPr>
        <p:spPr>
          <a:xfrm>
            <a:off x="1550698" y="3882025"/>
            <a:ext cx="908658"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3" name="直線矢印コネクタ 153">
            <a:extLst>
              <a:ext uri="{FF2B5EF4-FFF2-40B4-BE49-F238E27FC236}">
                <a16:creationId xmlns:a16="http://schemas.microsoft.com/office/drawing/2014/main" id="{AC3BB14F-9ADF-44C3-A7DE-259E36642008}"/>
              </a:ext>
            </a:extLst>
          </p:cNvPr>
          <p:cNvCxnSpPr>
            <a:cxnSpLocks/>
            <a:stCxn id="72" idx="3"/>
            <a:endCxn id="35" idx="1"/>
          </p:cNvCxnSpPr>
          <p:nvPr/>
        </p:nvCxnSpPr>
        <p:spPr>
          <a:xfrm>
            <a:off x="2459356" y="4066691"/>
            <a:ext cx="395770" cy="6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95EEEC9C-7464-4633-8C3D-04513475D7A2}"/>
              </a:ext>
            </a:extLst>
          </p:cNvPr>
          <p:cNvSpPr txBox="1"/>
          <p:nvPr/>
        </p:nvSpPr>
        <p:spPr>
          <a:xfrm>
            <a:off x="1580593" y="5050272"/>
            <a:ext cx="888524" cy="369332"/>
          </a:xfrm>
          <a:prstGeom prst="rect">
            <a:avLst/>
          </a:prstGeom>
          <a:noFill/>
          <a:ln>
            <a:solidFill>
              <a:schemeClr val="tx1"/>
            </a:solidFill>
          </a:ln>
        </p:spPr>
        <p:txBody>
          <a:bodyPr vert="horz" wrap="square" rtlCol="0">
            <a:spAutoFit/>
          </a:bodyPr>
          <a:lstStyle/>
          <a:p>
            <a:pPr algn="ctr"/>
            <a:r>
              <a:rPr kumimoji="1" lang="ja-JP" altLang="en-US" dirty="0"/>
              <a:t>地方</a:t>
            </a:r>
          </a:p>
        </p:txBody>
      </p:sp>
      <p:cxnSp>
        <p:nvCxnSpPr>
          <p:cNvPr id="76" name="直線矢印コネクタ 153">
            <a:extLst>
              <a:ext uri="{FF2B5EF4-FFF2-40B4-BE49-F238E27FC236}">
                <a16:creationId xmlns:a16="http://schemas.microsoft.com/office/drawing/2014/main" id="{4AD4D47A-54D0-4E23-8742-D3621820223F}"/>
              </a:ext>
            </a:extLst>
          </p:cNvPr>
          <p:cNvCxnSpPr>
            <a:cxnSpLocks/>
            <a:stCxn id="75" idx="3"/>
            <a:endCxn id="43" idx="1"/>
          </p:cNvCxnSpPr>
          <p:nvPr/>
        </p:nvCxnSpPr>
        <p:spPr>
          <a:xfrm flipV="1">
            <a:off x="2469117" y="5233586"/>
            <a:ext cx="352353" cy="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FD9D26A9-0E27-48BD-BE74-FF1912A8E905}"/>
              </a:ext>
            </a:extLst>
          </p:cNvPr>
          <p:cNvSpPr txBox="1"/>
          <p:nvPr/>
        </p:nvSpPr>
        <p:spPr>
          <a:xfrm>
            <a:off x="9664438" y="873105"/>
            <a:ext cx="1890978" cy="369332"/>
          </a:xfrm>
          <a:prstGeom prst="rect">
            <a:avLst/>
          </a:prstGeom>
          <a:noFill/>
          <a:ln>
            <a:solidFill>
              <a:schemeClr val="tx1"/>
            </a:solidFill>
          </a:ln>
        </p:spPr>
        <p:txBody>
          <a:bodyPr wrap="square" rtlCol="0">
            <a:spAutoFit/>
          </a:bodyPr>
          <a:lstStyle/>
          <a:p>
            <a:pPr algn="ctr"/>
            <a:r>
              <a:rPr lang="ja-JP" altLang="en-US" dirty="0"/>
              <a:t>サービスセンター</a:t>
            </a:r>
            <a:endParaRPr kumimoji="1" lang="ja-JP" altLang="en-US" dirty="0"/>
          </a:p>
        </p:txBody>
      </p:sp>
      <p:sp>
        <p:nvSpPr>
          <p:cNvPr id="86" name="テキスト ボックス 85">
            <a:extLst>
              <a:ext uri="{FF2B5EF4-FFF2-40B4-BE49-F238E27FC236}">
                <a16:creationId xmlns:a16="http://schemas.microsoft.com/office/drawing/2014/main" id="{8A196F44-6314-4B39-AD8F-9510CAE21F9D}"/>
              </a:ext>
            </a:extLst>
          </p:cNvPr>
          <p:cNvSpPr txBox="1"/>
          <p:nvPr/>
        </p:nvSpPr>
        <p:spPr>
          <a:xfrm>
            <a:off x="10248227" y="2295123"/>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MASSC</a:t>
            </a:r>
          </a:p>
        </p:txBody>
      </p:sp>
      <p:sp>
        <p:nvSpPr>
          <p:cNvPr id="89" name="テキスト ボックス 88">
            <a:extLst>
              <a:ext uri="{FF2B5EF4-FFF2-40B4-BE49-F238E27FC236}">
                <a16:creationId xmlns:a16="http://schemas.microsoft.com/office/drawing/2014/main" id="{B7DBEF9B-75E3-4AEF-8F3C-3072B6FDA291}"/>
              </a:ext>
            </a:extLst>
          </p:cNvPr>
          <p:cNvSpPr txBox="1"/>
          <p:nvPr/>
        </p:nvSpPr>
        <p:spPr>
          <a:xfrm>
            <a:off x="9744278" y="1534620"/>
            <a:ext cx="678851" cy="369332"/>
          </a:xfrm>
          <a:prstGeom prst="rect">
            <a:avLst/>
          </a:prstGeom>
          <a:noFill/>
          <a:ln>
            <a:solidFill>
              <a:schemeClr val="tx1"/>
            </a:solidFill>
          </a:ln>
        </p:spPr>
        <p:txBody>
          <a:bodyPr wrap="square" rtlCol="0">
            <a:spAutoFit/>
          </a:bodyPr>
          <a:lstStyle/>
          <a:p>
            <a:pPr algn="ctr"/>
            <a:r>
              <a:rPr kumimoji="1" lang="en-US" altLang="ja-JP" dirty="0"/>
              <a:t>MAD</a:t>
            </a:r>
            <a:endParaRPr kumimoji="1" lang="ja-JP" altLang="en-US" dirty="0"/>
          </a:p>
        </p:txBody>
      </p:sp>
      <p:cxnSp>
        <p:nvCxnSpPr>
          <p:cNvPr id="92" name="コネクタ: カギ線 91">
            <a:extLst>
              <a:ext uri="{FF2B5EF4-FFF2-40B4-BE49-F238E27FC236}">
                <a16:creationId xmlns:a16="http://schemas.microsoft.com/office/drawing/2014/main" id="{B75E20EA-9CC7-4156-8E1B-FCFE4B07F274}"/>
              </a:ext>
            </a:extLst>
          </p:cNvPr>
          <p:cNvCxnSpPr>
            <a:cxnSpLocks/>
            <a:stCxn id="89" idx="2"/>
            <a:endCxn id="86" idx="0"/>
          </p:cNvCxnSpPr>
          <p:nvPr/>
        </p:nvCxnSpPr>
        <p:spPr>
          <a:xfrm rot="16200000" flipH="1">
            <a:off x="10052199" y="1935457"/>
            <a:ext cx="391171" cy="32816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コネクタ: カギ線 92">
            <a:extLst>
              <a:ext uri="{FF2B5EF4-FFF2-40B4-BE49-F238E27FC236}">
                <a16:creationId xmlns:a16="http://schemas.microsoft.com/office/drawing/2014/main" id="{3EE181DD-3396-4911-B710-163D4C5DA5EC}"/>
              </a:ext>
            </a:extLst>
          </p:cNvPr>
          <p:cNvCxnSpPr>
            <a:cxnSpLocks/>
            <a:stCxn id="74" idx="2"/>
            <a:endCxn id="12" idx="0"/>
          </p:cNvCxnSpPr>
          <p:nvPr/>
        </p:nvCxnSpPr>
        <p:spPr>
          <a:xfrm rot="16200000" flipH="1">
            <a:off x="10811321" y="1041042"/>
            <a:ext cx="260268" cy="66305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コネクタ: カギ線 94">
            <a:extLst>
              <a:ext uri="{FF2B5EF4-FFF2-40B4-BE49-F238E27FC236}">
                <a16:creationId xmlns:a16="http://schemas.microsoft.com/office/drawing/2014/main" id="{F2C9110E-4699-44F7-9CEC-D459F07A9A56}"/>
              </a:ext>
            </a:extLst>
          </p:cNvPr>
          <p:cNvCxnSpPr>
            <a:cxnSpLocks/>
            <a:stCxn id="74" idx="2"/>
            <a:endCxn id="89" idx="0"/>
          </p:cNvCxnSpPr>
          <p:nvPr/>
        </p:nvCxnSpPr>
        <p:spPr>
          <a:xfrm rot="5400000">
            <a:off x="10200725" y="1125417"/>
            <a:ext cx="292183" cy="52622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EF26B1A-F6CC-439D-A1F2-9C674E8114BC}"/>
              </a:ext>
            </a:extLst>
          </p:cNvPr>
          <p:cNvSpPr txBox="1"/>
          <p:nvPr/>
        </p:nvSpPr>
        <p:spPr>
          <a:xfrm>
            <a:off x="3024834" y="858891"/>
            <a:ext cx="1109888" cy="369332"/>
          </a:xfrm>
          <a:prstGeom prst="rect">
            <a:avLst/>
          </a:prstGeom>
          <a:noFill/>
          <a:ln>
            <a:solidFill>
              <a:schemeClr val="tx1"/>
            </a:solidFill>
          </a:ln>
        </p:spPr>
        <p:txBody>
          <a:bodyPr wrap="square" rtlCol="0">
            <a:spAutoFit/>
          </a:bodyPr>
          <a:lstStyle/>
          <a:p>
            <a:pPr algn="ctr"/>
            <a:r>
              <a:rPr kumimoji="1" lang="ja-JP" altLang="en-US" dirty="0"/>
              <a:t>意見聴取</a:t>
            </a:r>
          </a:p>
        </p:txBody>
      </p:sp>
      <p:cxnSp>
        <p:nvCxnSpPr>
          <p:cNvPr id="33" name="直線矢印コネクタ 32">
            <a:extLst>
              <a:ext uri="{FF2B5EF4-FFF2-40B4-BE49-F238E27FC236}">
                <a16:creationId xmlns:a16="http://schemas.microsoft.com/office/drawing/2014/main" id="{DC1C64D5-87AD-4B62-9E61-D436D6128D55}"/>
              </a:ext>
            </a:extLst>
          </p:cNvPr>
          <p:cNvCxnSpPr>
            <a:stCxn id="97" idx="1"/>
            <a:endCxn id="77" idx="3"/>
          </p:cNvCxnSpPr>
          <p:nvPr/>
        </p:nvCxnSpPr>
        <p:spPr>
          <a:xfrm flipH="1" flipV="1">
            <a:off x="4134722" y="1043557"/>
            <a:ext cx="488450" cy="81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C186166C-7DE7-43A6-910C-0574A0C7AC5B}"/>
              </a:ext>
            </a:extLst>
          </p:cNvPr>
          <p:cNvSpPr txBox="1"/>
          <p:nvPr/>
        </p:nvSpPr>
        <p:spPr>
          <a:xfrm>
            <a:off x="8117748" y="235317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デジタル庁</a:t>
            </a:r>
            <a:endParaRPr kumimoji="1" lang="en-US" altLang="ja-JP" dirty="0"/>
          </a:p>
        </p:txBody>
      </p:sp>
      <p:cxnSp>
        <p:nvCxnSpPr>
          <p:cNvPr id="99" name="コネクタ: カギ線 98">
            <a:extLst>
              <a:ext uri="{FF2B5EF4-FFF2-40B4-BE49-F238E27FC236}">
                <a16:creationId xmlns:a16="http://schemas.microsoft.com/office/drawing/2014/main" id="{FC5E7A06-5DF3-4F24-BCA4-9BFF15A7C67D}"/>
              </a:ext>
            </a:extLst>
          </p:cNvPr>
          <p:cNvCxnSpPr>
            <a:cxnSpLocks/>
            <a:stCxn id="97" idx="2"/>
            <a:endCxn id="96" idx="0"/>
          </p:cNvCxnSpPr>
          <p:nvPr/>
        </p:nvCxnSpPr>
        <p:spPr>
          <a:xfrm rot="16200000" flipH="1">
            <a:off x="6658768" y="730561"/>
            <a:ext cx="1116791" cy="212844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9C3ABAD4-CC85-4CD7-BDCF-7DB5333B09FE}"/>
              </a:ext>
            </a:extLst>
          </p:cNvPr>
          <p:cNvSpPr txBox="1"/>
          <p:nvPr/>
        </p:nvSpPr>
        <p:spPr>
          <a:xfrm>
            <a:off x="9645984" y="2304360"/>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共通業務</a:t>
            </a:r>
            <a:r>
              <a:rPr kumimoji="1" lang="en-US" altLang="ja-JP"/>
              <a:t>SSC</a:t>
            </a:r>
            <a:endParaRPr kumimoji="1" lang="en-US" altLang="ja-JP" dirty="0"/>
          </a:p>
        </p:txBody>
      </p:sp>
      <p:cxnSp>
        <p:nvCxnSpPr>
          <p:cNvPr id="81" name="コネクタ: カギ線 80">
            <a:extLst>
              <a:ext uri="{FF2B5EF4-FFF2-40B4-BE49-F238E27FC236}">
                <a16:creationId xmlns:a16="http://schemas.microsoft.com/office/drawing/2014/main" id="{E5CD8804-6053-478F-8776-E9DB4880A51E}"/>
              </a:ext>
            </a:extLst>
          </p:cNvPr>
          <p:cNvCxnSpPr>
            <a:cxnSpLocks/>
            <a:stCxn id="89" idx="2"/>
            <a:endCxn id="63" idx="0"/>
          </p:cNvCxnSpPr>
          <p:nvPr/>
        </p:nvCxnSpPr>
        <p:spPr>
          <a:xfrm rot="5400000">
            <a:off x="9746459" y="1967115"/>
            <a:ext cx="400408" cy="2740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70171" y="2300782"/>
            <a:ext cx="327273" cy="3282494"/>
          </a:xfrm>
          <a:prstGeom prst="rect">
            <a:avLst/>
          </a:prstGeom>
          <a:solidFill>
            <a:schemeClr val="bg1"/>
          </a:solidFill>
          <a:ln>
            <a:solidFill>
              <a:schemeClr val="tx1"/>
            </a:solidFill>
          </a:ln>
        </p:spPr>
        <p:txBody>
          <a:bodyPr vert="wordArtVertRtl" wrap="square" rtlCol="0" anchor="ctr">
            <a:noAutofit/>
          </a:bodyPr>
          <a:lstStyle/>
          <a:p>
            <a:pPr algn="ctr"/>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27179619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26510-7325-5EAC-7FA1-6399F3B01F4A}"/>
              </a:ext>
            </a:extLst>
          </p:cNvPr>
          <p:cNvSpPr>
            <a:spLocks noGrp="1"/>
          </p:cNvSpPr>
          <p:nvPr>
            <p:ph type="title"/>
          </p:nvPr>
        </p:nvSpPr>
        <p:spPr/>
        <p:txBody>
          <a:bodyPr/>
          <a:lstStyle/>
          <a:p>
            <a:r>
              <a:rPr kumimoji="1" lang="ja-JP" altLang="en-US" dirty="0"/>
              <a:t>“</a:t>
            </a:r>
            <a:r>
              <a:rPr kumimoji="1" lang="en-US" altLang="ja-JP" dirty="0"/>
              <a:t>One</a:t>
            </a:r>
            <a:r>
              <a:rPr kumimoji="1" lang="ja-JP" altLang="en-US" dirty="0"/>
              <a:t>　Ｔｅａｍ”のチーム文化</a:t>
            </a:r>
          </a:p>
        </p:txBody>
      </p:sp>
      <p:sp>
        <p:nvSpPr>
          <p:cNvPr id="5" name="文本占位符 4">
            <a:extLst>
              <a:ext uri="{FF2B5EF4-FFF2-40B4-BE49-F238E27FC236}">
                <a16:creationId xmlns:a16="http://schemas.microsoft.com/office/drawing/2014/main" id="{2AA63B15-78FC-7A6C-B3BA-D3E4276391A0}"/>
              </a:ext>
            </a:extLst>
          </p:cNvPr>
          <p:cNvSpPr>
            <a:spLocks noGrp="1"/>
          </p:cNvSpPr>
          <p:nvPr>
            <p:ph type="body" idx="1"/>
          </p:nvPr>
        </p:nvSpPr>
        <p:spPr>
          <a:xfrm>
            <a:off x="316983" y="557909"/>
            <a:ext cx="11540249" cy="369332"/>
          </a:xfrm>
        </p:spPr>
        <p:txBody>
          <a:bodyPr/>
          <a:lstStyle/>
          <a:p>
            <a:r>
              <a:rPr lang="ja-JP" altLang="en-US" dirty="0"/>
              <a:t>超重要！！！</a:t>
            </a:r>
            <a:endParaRPr lang="zh-CN" altLang="en-US" dirty="0"/>
          </a:p>
        </p:txBody>
      </p:sp>
      <p:sp>
        <p:nvSpPr>
          <p:cNvPr id="3" name="日付プレースホルダー 2">
            <a:extLst>
              <a:ext uri="{FF2B5EF4-FFF2-40B4-BE49-F238E27FC236}">
                <a16:creationId xmlns:a16="http://schemas.microsoft.com/office/drawing/2014/main" id="{FCB0D3BF-DE75-4920-CF95-2EE7DC532370}"/>
              </a:ext>
            </a:extLst>
          </p:cNvPr>
          <p:cNvSpPr>
            <a:spLocks noGrp="1"/>
          </p:cNvSpPr>
          <p:nvPr>
            <p:ph type="dt" sz="half" idx="6"/>
          </p:nvPr>
        </p:nvSpPr>
        <p:spPr/>
        <p:txBody>
          <a:bodyPr/>
          <a:lstStyle/>
          <a:p>
            <a:fld id="{F80A0BA5-CE47-470D-91AB-CBF149FD40F7}" type="datetime1">
              <a:rPr lang="zh-CN" altLang="en-US" smtClean="0"/>
              <a:t>2022/7/12</a:t>
            </a:fld>
            <a:endParaRPr lang="en-US"/>
          </a:p>
        </p:txBody>
      </p:sp>
      <p:sp>
        <p:nvSpPr>
          <p:cNvPr id="4" name="スライド番号プレースホルダー 3">
            <a:extLst>
              <a:ext uri="{FF2B5EF4-FFF2-40B4-BE49-F238E27FC236}">
                <a16:creationId xmlns:a16="http://schemas.microsoft.com/office/drawing/2014/main" id="{191ECDE9-54AB-9069-9FC6-89009EFE4F4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74</a:t>
            </a:fld>
            <a:r>
              <a:rPr spc="-45"/>
              <a:t> </a:t>
            </a:r>
            <a:r>
              <a:rPr spc="-5"/>
              <a:t>-</a:t>
            </a:r>
            <a:endParaRPr spc="-5" dirty="0"/>
          </a:p>
        </p:txBody>
      </p:sp>
    </p:spTree>
    <p:extLst>
      <p:ext uri="{BB962C8B-B14F-4D97-AF65-F5344CB8AC3E}">
        <p14:creationId xmlns:p14="http://schemas.microsoft.com/office/powerpoint/2010/main" val="321133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DCDFF-7A55-44AA-B048-F762E7391F9F}"/>
              </a:ext>
            </a:extLst>
          </p:cNvPr>
          <p:cNvSpPr>
            <a:spLocks noGrp="1"/>
          </p:cNvSpPr>
          <p:nvPr>
            <p:ph type="title"/>
          </p:nvPr>
        </p:nvSpPr>
        <p:spPr>
          <a:xfrm>
            <a:off x="316983" y="-16805"/>
            <a:ext cx="11540249" cy="492443"/>
          </a:xfrm>
        </p:spPr>
        <p:txBody>
          <a:bodyPr/>
          <a:lstStyle/>
          <a:p>
            <a:r>
              <a:rPr lang="ja-JP" altLang="en-US" dirty="0"/>
              <a:t>部署間のチームワーク</a:t>
            </a:r>
            <a:endParaRPr lang="zh-CN" altLang="en-US" dirty="0"/>
          </a:p>
        </p:txBody>
      </p:sp>
      <p:sp>
        <p:nvSpPr>
          <p:cNvPr id="3" name="文本占位符 2">
            <a:extLst>
              <a:ext uri="{FF2B5EF4-FFF2-40B4-BE49-F238E27FC236}">
                <a16:creationId xmlns:a16="http://schemas.microsoft.com/office/drawing/2014/main" id="{A5BA0D3C-9B1C-45D5-B429-C8895393DCE2}"/>
              </a:ext>
            </a:extLst>
          </p:cNvPr>
          <p:cNvSpPr>
            <a:spLocks noGrp="1"/>
          </p:cNvSpPr>
          <p:nvPr>
            <p:ph type="body" idx="1"/>
          </p:nvPr>
        </p:nvSpPr>
        <p:spPr>
          <a:xfrm>
            <a:off x="316983" y="557908"/>
            <a:ext cx="11540249" cy="5424437"/>
          </a:xfrm>
        </p:spPr>
        <p:txBody>
          <a:bodyPr/>
          <a:lstStyle/>
          <a:p>
            <a:r>
              <a:rPr lang="ja-JP" altLang="en-US" dirty="0"/>
              <a:t>待ち</a:t>
            </a:r>
            <a:endParaRPr lang="zh-CN" altLang="en-US" dirty="0"/>
          </a:p>
        </p:txBody>
      </p:sp>
      <p:sp>
        <p:nvSpPr>
          <p:cNvPr id="4" name="日期占位符 3">
            <a:extLst>
              <a:ext uri="{FF2B5EF4-FFF2-40B4-BE49-F238E27FC236}">
                <a16:creationId xmlns:a16="http://schemas.microsoft.com/office/drawing/2014/main" id="{107702E7-0C60-4799-A6A1-B3BD5CE6B1CA}"/>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06E4BD4A-C482-415E-9CDD-1C4CEFCDC3EE}"/>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75</a:t>
            </a:fld>
            <a:r>
              <a:rPr spc="-45"/>
              <a:t> </a:t>
            </a:r>
            <a:r>
              <a:rPr spc="-5"/>
              <a:t>-</a:t>
            </a:r>
            <a:endParaRPr spc="-5" dirty="0"/>
          </a:p>
        </p:txBody>
      </p:sp>
    </p:spTree>
    <p:extLst>
      <p:ext uri="{BB962C8B-B14F-4D97-AF65-F5344CB8AC3E}">
        <p14:creationId xmlns:p14="http://schemas.microsoft.com/office/powerpoint/2010/main" val="1539986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人事評価・管理の改革</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9" name="灯片编号占位符 31">
            <a:extLst>
              <a:ext uri="{FF2B5EF4-FFF2-40B4-BE49-F238E27FC236}">
                <a16:creationId xmlns:a16="http://schemas.microsoft.com/office/drawing/2014/main" id="{6AAE2464-3374-473A-9C31-32C67AD2D56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76</a:t>
            </a:fld>
            <a:r>
              <a:rPr lang="ja-JP" altLang="en-US" spc="-45" dirty="0"/>
              <a:t>　</a:t>
            </a:r>
            <a:r>
              <a:rPr spc="-5" dirty="0"/>
              <a:t>-</a:t>
            </a:r>
          </a:p>
        </p:txBody>
      </p:sp>
    </p:spTree>
    <p:extLst>
      <p:ext uri="{BB962C8B-B14F-4D97-AF65-F5344CB8AC3E}">
        <p14:creationId xmlns:p14="http://schemas.microsoft.com/office/powerpoint/2010/main" val="57475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F0E1094-00A7-4247-8EA3-E210AB320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54" y="595741"/>
            <a:ext cx="10208572" cy="5661600"/>
          </a:xfrm>
          <a:prstGeom prst="rect">
            <a:avLst/>
          </a:prstGeom>
          <a:noFill/>
          <a:extLst>
            <a:ext uri="{909E8E84-426E-40DD-AFC4-6F175D3DCCD1}">
              <a14:hiddenFill xmlns:a14="http://schemas.microsoft.com/office/drawing/2010/main">
                <a:solidFill>
                  <a:srgbClr val="FFFFFF"/>
                </a:solidFill>
              </a14:hiddenFill>
            </a:ext>
          </a:extLst>
        </p:spPr>
      </p:pic>
      <p:sp>
        <p:nvSpPr>
          <p:cNvPr id="5" name="タイトル 4">
            <a:extLst>
              <a:ext uri="{FF2B5EF4-FFF2-40B4-BE49-F238E27FC236}">
                <a16:creationId xmlns:a16="http://schemas.microsoft.com/office/drawing/2014/main" id="{7157027D-2084-43DA-8460-B4E7C82C70F3}"/>
              </a:ext>
            </a:extLst>
          </p:cNvPr>
          <p:cNvSpPr>
            <a:spLocks noGrp="1"/>
          </p:cNvSpPr>
          <p:nvPr>
            <p:ph type="title"/>
          </p:nvPr>
        </p:nvSpPr>
        <p:spPr/>
        <p:txBody>
          <a:bodyPr/>
          <a:lstStyle/>
          <a:p>
            <a:r>
              <a:rPr lang="en-US" altLang="ja-JP" dirty="0"/>
              <a:t>OKR</a:t>
            </a:r>
            <a:r>
              <a:rPr lang="ja-JP" altLang="en-US" dirty="0"/>
              <a:t>の仕組みや考え方</a:t>
            </a:r>
          </a:p>
        </p:txBody>
      </p:sp>
      <p:sp>
        <p:nvSpPr>
          <p:cNvPr id="2" name="灯片编号占位符 1">
            <a:extLst>
              <a:ext uri="{FF2B5EF4-FFF2-40B4-BE49-F238E27FC236}">
                <a16:creationId xmlns:a16="http://schemas.microsoft.com/office/drawing/2014/main" id="{CE5EC3F8-5851-47F4-B4FE-1AD69A4768F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77</a:t>
            </a:fld>
            <a:r>
              <a:rPr spc="-45" dirty="0"/>
              <a:t> </a:t>
            </a:r>
            <a:r>
              <a:rPr spc="-5" dirty="0"/>
              <a:t>-</a:t>
            </a:r>
          </a:p>
        </p:txBody>
      </p:sp>
      <p:sp>
        <p:nvSpPr>
          <p:cNvPr id="3" name="日期占位符 2">
            <a:extLst>
              <a:ext uri="{FF2B5EF4-FFF2-40B4-BE49-F238E27FC236}">
                <a16:creationId xmlns:a16="http://schemas.microsoft.com/office/drawing/2014/main" id="{80A0C2FC-E168-4DBA-B1FA-F1851A8E7033}"/>
              </a:ext>
            </a:extLst>
          </p:cNvPr>
          <p:cNvSpPr>
            <a:spLocks noGrp="1"/>
          </p:cNvSpPr>
          <p:nvPr>
            <p:ph type="dt" sz="half" idx="6"/>
          </p:nvPr>
        </p:nvSpPr>
        <p:spPr/>
        <p:txBody>
          <a:bodyPr/>
          <a:lstStyle/>
          <a:p>
            <a:fld id="{7029ED6D-1DD2-45EF-8F5F-409BD97A52E0}" type="datetime1">
              <a:rPr lang="zh-CN" altLang="en-US" smtClean="0"/>
              <a:t>2022/7/12</a:t>
            </a:fld>
            <a:endParaRPr lang="en-US"/>
          </a:p>
        </p:txBody>
      </p:sp>
    </p:spTree>
    <p:extLst>
      <p:ext uri="{BB962C8B-B14F-4D97-AF65-F5344CB8AC3E}">
        <p14:creationId xmlns:p14="http://schemas.microsoft.com/office/powerpoint/2010/main" val="36289907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E5406-36B0-440A-993E-A29363AA099D}"/>
              </a:ext>
            </a:extLst>
          </p:cNvPr>
          <p:cNvSpPr>
            <a:spLocks noGrp="1"/>
          </p:cNvSpPr>
          <p:nvPr>
            <p:ph type="title"/>
          </p:nvPr>
        </p:nvSpPr>
        <p:spPr/>
        <p:txBody>
          <a:bodyPr/>
          <a:lstStyle/>
          <a:p>
            <a:r>
              <a:rPr lang="en-US" altLang="zh-CN" dirty="0"/>
              <a:t>OKR</a:t>
            </a:r>
            <a:r>
              <a:rPr lang="ja-JP" altLang="en-US" dirty="0"/>
              <a:t>三次元評価</a:t>
            </a:r>
            <a:endParaRPr lang="zh-CN" altLang="en-US" dirty="0"/>
          </a:p>
        </p:txBody>
      </p:sp>
      <p:sp>
        <p:nvSpPr>
          <p:cNvPr id="9" name="文本占位符 8">
            <a:extLst>
              <a:ext uri="{FF2B5EF4-FFF2-40B4-BE49-F238E27FC236}">
                <a16:creationId xmlns:a16="http://schemas.microsoft.com/office/drawing/2014/main" id="{34B0B5C2-1FF6-457F-9B7A-D5C36B3F2866}"/>
              </a:ext>
            </a:extLst>
          </p:cNvPr>
          <p:cNvSpPr>
            <a:spLocks noGrp="1"/>
          </p:cNvSpPr>
          <p:nvPr>
            <p:ph type="body" idx="1"/>
          </p:nvPr>
        </p:nvSpPr>
        <p:spPr>
          <a:xfrm>
            <a:off x="316983" y="557908"/>
            <a:ext cx="5779017" cy="807475"/>
          </a:xfrm>
        </p:spPr>
        <p:txBody>
          <a:bodyPr/>
          <a:lstStyle/>
          <a:p>
            <a:r>
              <a:rPr lang="zh-CN" altLang="en-US" dirty="0"/>
              <a:t>（例）</a:t>
            </a:r>
          </a:p>
        </p:txBody>
      </p:sp>
      <p:sp>
        <p:nvSpPr>
          <p:cNvPr id="3" name="日期占位符 2">
            <a:extLst>
              <a:ext uri="{FF2B5EF4-FFF2-40B4-BE49-F238E27FC236}">
                <a16:creationId xmlns:a16="http://schemas.microsoft.com/office/drawing/2014/main" id="{B4EB669E-3CC7-4CFA-A658-C568AAF5C0AF}"/>
              </a:ext>
            </a:extLst>
          </p:cNvPr>
          <p:cNvSpPr>
            <a:spLocks noGrp="1"/>
          </p:cNvSpPr>
          <p:nvPr>
            <p:ph type="dt" sz="half" idx="6"/>
          </p:nvPr>
        </p:nvSpPr>
        <p:spPr/>
        <p:txBody>
          <a:bodyPr/>
          <a:lstStyle/>
          <a:p>
            <a:fld id="{EE7A6B03-6DA0-441B-BC12-56D10E4D5996}" type="datetime1">
              <a:rPr lang="zh-CN" altLang="en-US" smtClean="0"/>
              <a:t>2022/7/12</a:t>
            </a:fld>
            <a:endParaRPr lang="en-US"/>
          </a:p>
        </p:txBody>
      </p:sp>
      <p:sp>
        <p:nvSpPr>
          <p:cNvPr id="4" name="灯片编号占位符 3">
            <a:extLst>
              <a:ext uri="{FF2B5EF4-FFF2-40B4-BE49-F238E27FC236}">
                <a16:creationId xmlns:a16="http://schemas.microsoft.com/office/drawing/2014/main" id="{19230EBE-6DB6-44FB-95FD-D5A33A554624}"/>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78</a:t>
            </a:fld>
            <a:r>
              <a:rPr spc="-45"/>
              <a:t> </a:t>
            </a:r>
            <a:r>
              <a:rPr spc="-5"/>
              <a:t>-</a:t>
            </a:r>
            <a:endParaRPr spc="-5" dirty="0"/>
          </a:p>
        </p:txBody>
      </p:sp>
      <p:pic>
        <p:nvPicPr>
          <p:cNvPr id="8" name="图片 7">
            <a:extLst>
              <a:ext uri="{FF2B5EF4-FFF2-40B4-BE49-F238E27FC236}">
                <a16:creationId xmlns:a16="http://schemas.microsoft.com/office/drawing/2014/main" id="{765FD7DC-88AA-4075-B52B-8885F70D7723}"/>
              </a:ext>
            </a:extLst>
          </p:cNvPr>
          <p:cNvPicPr>
            <a:picLocks noChangeAspect="1"/>
          </p:cNvPicPr>
          <p:nvPr/>
        </p:nvPicPr>
        <p:blipFill>
          <a:blip r:embed="rId3"/>
          <a:stretch>
            <a:fillRect/>
          </a:stretch>
        </p:blipFill>
        <p:spPr>
          <a:xfrm>
            <a:off x="6874986" y="1718115"/>
            <a:ext cx="5317014" cy="3421770"/>
          </a:xfrm>
          <a:prstGeom prst="rect">
            <a:avLst/>
          </a:prstGeom>
        </p:spPr>
      </p:pic>
      <p:graphicFrame>
        <p:nvGraphicFramePr>
          <p:cNvPr id="12" name="对象 11">
            <a:extLst>
              <a:ext uri="{FF2B5EF4-FFF2-40B4-BE49-F238E27FC236}">
                <a16:creationId xmlns:a16="http://schemas.microsoft.com/office/drawing/2014/main" id="{E97F6BA3-1EFD-45BD-8833-71C38BCB0B6F}"/>
              </a:ext>
            </a:extLst>
          </p:cNvPr>
          <p:cNvGraphicFramePr>
            <a:graphicFrameLocks noChangeAspect="1"/>
          </p:cNvGraphicFramePr>
          <p:nvPr/>
        </p:nvGraphicFramePr>
        <p:xfrm>
          <a:off x="316983" y="1469481"/>
          <a:ext cx="6380163" cy="4140200"/>
        </p:xfrm>
        <a:graphic>
          <a:graphicData uri="http://schemas.openxmlformats.org/presentationml/2006/ole">
            <mc:AlternateContent xmlns:mc="http://schemas.openxmlformats.org/markup-compatibility/2006">
              <mc:Choice xmlns:v="urn:schemas-microsoft-com:vml" Requires="v">
                <p:oleObj name="Worksheet" r:id="rId4" imgW="3010023" imgH="1743075" progId="Excel.Sheet.12">
                  <p:embed/>
                </p:oleObj>
              </mc:Choice>
              <mc:Fallback>
                <p:oleObj name="Worksheet" r:id="rId4" imgW="3010023" imgH="1743075" progId="Excel.Sheet.12">
                  <p:embed/>
                  <p:pic>
                    <p:nvPicPr>
                      <p:cNvPr id="12" name="对象 11">
                        <a:extLst>
                          <a:ext uri="{FF2B5EF4-FFF2-40B4-BE49-F238E27FC236}">
                            <a16:creationId xmlns:a16="http://schemas.microsoft.com/office/drawing/2014/main" id="{E97F6BA3-1EFD-45BD-8833-71C38BCB0B6F}"/>
                          </a:ext>
                        </a:extLst>
                      </p:cNvPr>
                      <p:cNvPicPr/>
                      <p:nvPr/>
                    </p:nvPicPr>
                    <p:blipFill>
                      <a:blip r:embed="rId5"/>
                      <a:stretch>
                        <a:fillRect/>
                      </a:stretch>
                    </p:blipFill>
                    <p:spPr>
                      <a:xfrm>
                        <a:off x="316983" y="1469481"/>
                        <a:ext cx="6380163" cy="4140200"/>
                      </a:xfrm>
                      <a:prstGeom prst="rect">
                        <a:avLst/>
                      </a:prstGeom>
                    </p:spPr>
                  </p:pic>
                </p:oleObj>
              </mc:Fallback>
            </mc:AlternateContent>
          </a:graphicData>
        </a:graphic>
      </p:graphicFrame>
      <p:sp>
        <p:nvSpPr>
          <p:cNvPr id="5" name="对话气泡: 圆角矩形 4">
            <a:extLst>
              <a:ext uri="{FF2B5EF4-FFF2-40B4-BE49-F238E27FC236}">
                <a16:creationId xmlns:a16="http://schemas.microsoft.com/office/drawing/2014/main" id="{3400A0D5-E242-476E-81F1-B5D938C07BBB}"/>
              </a:ext>
            </a:extLst>
          </p:cNvPr>
          <p:cNvSpPr/>
          <p:nvPr/>
        </p:nvSpPr>
        <p:spPr>
          <a:xfrm>
            <a:off x="7344393" y="5408318"/>
            <a:ext cx="4111485" cy="1019375"/>
          </a:xfrm>
          <a:prstGeom prst="wedgeRoundRectCallout">
            <a:avLst>
              <a:gd name="adj1" fmla="val -12262"/>
              <a:gd name="adj2" fmla="val -89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得分不均衡，职业发展遇到困难</a:t>
            </a:r>
          </a:p>
        </p:txBody>
      </p:sp>
    </p:spTree>
    <p:extLst>
      <p:ext uri="{BB962C8B-B14F-4D97-AF65-F5344CB8AC3E}">
        <p14:creationId xmlns:p14="http://schemas.microsoft.com/office/powerpoint/2010/main" val="4265909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DD689BE-E37F-43E0-9387-FEE56F59BBFE}"/>
              </a:ext>
            </a:extLst>
          </p:cNvPr>
          <p:cNvSpPr>
            <a:spLocks noGrp="1"/>
          </p:cNvSpPr>
          <p:nvPr>
            <p:ph type="title"/>
          </p:nvPr>
        </p:nvSpPr>
        <p:spPr/>
        <p:txBody>
          <a:bodyPr/>
          <a:lstStyle/>
          <a:p>
            <a:r>
              <a:rPr lang="ja-JP" altLang="en-US" dirty="0"/>
              <a:t>職員へサポート</a:t>
            </a:r>
          </a:p>
        </p:txBody>
      </p:sp>
      <p:pic>
        <p:nvPicPr>
          <p:cNvPr id="8" name="図 7" descr="頭に手をあてているカスタマーサービスの男性">
            <a:extLst>
              <a:ext uri="{FF2B5EF4-FFF2-40B4-BE49-F238E27FC236}">
                <a16:creationId xmlns:a16="http://schemas.microsoft.com/office/drawing/2014/main" id="{47176D63-5D3E-4B0B-BBFE-7F04A10017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168" y="3465458"/>
            <a:ext cx="2894247" cy="2588834"/>
          </a:xfrm>
          <a:prstGeom prst="rect">
            <a:avLst/>
          </a:prstGeom>
        </p:spPr>
      </p:pic>
      <p:sp>
        <p:nvSpPr>
          <p:cNvPr id="12" name="テキスト ボックス 11">
            <a:extLst>
              <a:ext uri="{FF2B5EF4-FFF2-40B4-BE49-F238E27FC236}">
                <a16:creationId xmlns:a16="http://schemas.microsoft.com/office/drawing/2014/main" id="{2DD63675-751F-44F6-A72C-40B1E37AD1B6}"/>
              </a:ext>
            </a:extLst>
          </p:cNvPr>
          <p:cNvSpPr txBox="1"/>
          <p:nvPr/>
        </p:nvSpPr>
        <p:spPr>
          <a:xfrm>
            <a:off x="9698850" y="4096214"/>
            <a:ext cx="2011140" cy="1354217"/>
          </a:xfrm>
          <a:prstGeom prst="rect">
            <a:avLst/>
          </a:prstGeom>
          <a:noFill/>
          <a:ln>
            <a:noFill/>
          </a:ln>
        </p:spPr>
        <p:txBody>
          <a:bodyPr wrap="square" rtlCol="0">
            <a:spAutoFit/>
          </a:bodyPr>
          <a:lstStyle/>
          <a:p>
            <a:pPr algn="ctr"/>
            <a:r>
              <a:rPr lang="ja-JP" altLang="en-US" sz="3200" dirty="0">
                <a:effectLst/>
                <a:latin typeface="Tahoma" panose="020B0604030504040204" pitchFamily="34" charset="0"/>
              </a:rPr>
              <a:t>ピーポー</a:t>
            </a:r>
            <a:endParaRPr lang="en-US" altLang="ja-JP" sz="3200" dirty="0">
              <a:effectLst/>
              <a:latin typeface="Tahoma" panose="020B0604030504040204" pitchFamily="34" charset="0"/>
            </a:endParaRPr>
          </a:p>
          <a:p>
            <a:pPr algn="ctr"/>
            <a:r>
              <a:rPr lang="ja-JP" altLang="en-US" sz="3200" dirty="0">
                <a:latin typeface="Tahoma" panose="020B0604030504040204" pitchFamily="34" charset="0"/>
              </a:rPr>
              <a:t>マネージャ</a:t>
            </a:r>
            <a:endParaRPr lang="en-US" altLang="ja-JP" sz="3200" dirty="0">
              <a:latin typeface="Tahoma" panose="020B0604030504040204" pitchFamily="34" charset="0"/>
            </a:endParaRPr>
          </a:p>
          <a:p>
            <a:pPr algn="ctr"/>
            <a:r>
              <a:rPr lang="ja-JP" altLang="en-US" dirty="0">
                <a:latin typeface="Tahoma" panose="020B0604030504040204" pitchFamily="34" charset="0"/>
              </a:rPr>
              <a:t>（人事）</a:t>
            </a:r>
          </a:p>
        </p:txBody>
      </p:sp>
      <p:cxnSp>
        <p:nvCxnSpPr>
          <p:cNvPr id="14" name="直線矢印コネクタ 13">
            <a:extLst>
              <a:ext uri="{FF2B5EF4-FFF2-40B4-BE49-F238E27FC236}">
                <a16:creationId xmlns:a16="http://schemas.microsoft.com/office/drawing/2014/main" id="{BF93FD0B-A6E2-4261-8A6E-409384F95ABA}"/>
              </a:ext>
            </a:extLst>
          </p:cNvPr>
          <p:cNvCxnSpPr>
            <a:cxnSpLocks/>
            <a:stCxn id="8" idx="3"/>
            <a:endCxn id="12" idx="1"/>
          </p:cNvCxnSpPr>
          <p:nvPr/>
        </p:nvCxnSpPr>
        <p:spPr>
          <a:xfrm>
            <a:off x="7610415" y="4759875"/>
            <a:ext cx="2088435" cy="1344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1CEF86B-591C-4352-AF17-751279CC3D88}"/>
              </a:ext>
            </a:extLst>
          </p:cNvPr>
          <p:cNvSpPr txBox="1"/>
          <p:nvPr/>
        </p:nvSpPr>
        <p:spPr>
          <a:xfrm>
            <a:off x="3557126" y="1181973"/>
            <a:ext cx="5246702" cy="861774"/>
          </a:xfrm>
          <a:prstGeom prst="rect">
            <a:avLst/>
          </a:prstGeom>
          <a:noFill/>
          <a:ln>
            <a:noFill/>
          </a:ln>
        </p:spPr>
        <p:txBody>
          <a:bodyPr wrap="square" rtlCol="0">
            <a:spAutoFit/>
          </a:bodyPr>
          <a:lstStyle/>
          <a:p>
            <a:pPr algn="ctr"/>
            <a:r>
              <a:rPr kumimoji="1" lang="ja-JP" altLang="en-US" sz="3200" dirty="0"/>
              <a:t>テクニックマネージャ</a:t>
            </a:r>
            <a:endParaRPr kumimoji="1" lang="en-US" altLang="ja-JP" sz="3200" dirty="0"/>
          </a:p>
          <a:p>
            <a:pPr algn="ctr"/>
            <a:r>
              <a:rPr lang="ja-JP" altLang="en-US" dirty="0"/>
              <a:t>（</a:t>
            </a:r>
            <a:r>
              <a:rPr kumimoji="1" lang="ja-JP" altLang="en-US" dirty="0"/>
              <a:t>コミュニティー）</a:t>
            </a:r>
          </a:p>
        </p:txBody>
      </p:sp>
      <p:cxnSp>
        <p:nvCxnSpPr>
          <p:cNvPr id="24" name="直線矢印コネクタ 23">
            <a:extLst>
              <a:ext uri="{FF2B5EF4-FFF2-40B4-BE49-F238E27FC236}">
                <a16:creationId xmlns:a16="http://schemas.microsoft.com/office/drawing/2014/main" id="{F84CC5B7-2699-41A8-B09B-FC36842E5E79}"/>
              </a:ext>
            </a:extLst>
          </p:cNvPr>
          <p:cNvCxnSpPr>
            <a:stCxn id="22" idx="2"/>
            <a:endCxn id="8" idx="0"/>
          </p:cNvCxnSpPr>
          <p:nvPr/>
        </p:nvCxnSpPr>
        <p:spPr>
          <a:xfrm flipH="1">
            <a:off x="6163292" y="2043747"/>
            <a:ext cx="17185" cy="142171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9CBD955-4134-4FC6-90AC-B59F9CCF7D5C}"/>
              </a:ext>
            </a:extLst>
          </p:cNvPr>
          <p:cNvSpPr txBox="1"/>
          <p:nvPr/>
        </p:nvSpPr>
        <p:spPr>
          <a:xfrm>
            <a:off x="318247" y="4330111"/>
            <a:ext cx="2894246" cy="861774"/>
          </a:xfrm>
          <a:prstGeom prst="rect">
            <a:avLst/>
          </a:prstGeom>
          <a:noFill/>
          <a:ln>
            <a:noFill/>
          </a:ln>
        </p:spPr>
        <p:txBody>
          <a:bodyPr wrap="square" rtlCol="0">
            <a:spAutoFit/>
          </a:bodyPr>
          <a:lstStyle/>
          <a:p>
            <a:pPr algn="ctr"/>
            <a:r>
              <a:rPr kumimoji="1" lang="ja-JP" altLang="en-US" sz="3200" dirty="0"/>
              <a:t>業務マネージャ</a:t>
            </a:r>
            <a:r>
              <a:rPr kumimoji="1" lang="ja-JP" altLang="en-US" dirty="0"/>
              <a:t>（プロジェクト）</a:t>
            </a:r>
          </a:p>
        </p:txBody>
      </p:sp>
      <p:cxnSp>
        <p:nvCxnSpPr>
          <p:cNvPr id="31" name="直線矢印コネクタ 30">
            <a:extLst>
              <a:ext uri="{FF2B5EF4-FFF2-40B4-BE49-F238E27FC236}">
                <a16:creationId xmlns:a16="http://schemas.microsoft.com/office/drawing/2014/main" id="{D0BCA409-F8B4-4054-B75C-461826EF0B1F}"/>
              </a:ext>
            </a:extLst>
          </p:cNvPr>
          <p:cNvCxnSpPr>
            <a:cxnSpLocks/>
            <a:stCxn id="29" idx="3"/>
            <a:endCxn id="8" idx="1"/>
          </p:cNvCxnSpPr>
          <p:nvPr/>
        </p:nvCxnSpPr>
        <p:spPr>
          <a:xfrm flipV="1">
            <a:off x="3212493" y="4759875"/>
            <a:ext cx="1503675" cy="112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E41B13C-93A8-42A3-A487-35F9CABC15C4}"/>
              </a:ext>
            </a:extLst>
          </p:cNvPr>
          <p:cNvSpPr txBox="1"/>
          <p:nvPr/>
        </p:nvSpPr>
        <p:spPr>
          <a:xfrm>
            <a:off x="8015998" y="4310772"/>
            <a:ext cx="1475406" cy="369332"/>
          </a:xfrm>
          <a:prstGeom prst="rect">
            <a:avLst/>
          </a:prstGeom>
          <a:noFill/>
          <a:ln>
            <a:noFill/>
          </a:ln>
        </p:spPr>
        <p:txBody>
          <a:bodyPr wrap="square">
            <a:spAutoFit/>
          </a:bodyPr>
          <a:lstStyle/>
          <a:p>
            <a:r>
              <a:rPr lang="ja-JP" altLang="en-US" dirty="0"/>
              <a:t>キャリア支援</a:t>
            </a:r>
          </a:p>
        </p:txBody>
      </p:sp>
      <p:sp>
        <p:nvSpPr>
          <p:cNvPr id="13" name="テキスト ボックス 12">
            <a:extLst>
              <a:ext uri="{FF2B5EF4-FFF2-40B4-BE49-F238E27FC236}">
                <a16:creationId xmlns:a16="http://schemas.microsoft.com/office/drawing/2014/main" id="{EF0503E7-247F-4288-819B-0AFE6B6C52AB}"/>
              </a:ext>
            </a:extLst>
          </p:cNvPr>
          <p:cNvSpPr txBox="1"/>
          <p:nvPr/>
        </p:nvSpPr>
        <p:spPr>
          <a:xfrm>
            <a:off x="6180477" y="2383218"/>
            <a:ext cx="1341278" cy="369332"/>
          </a:xfrm>
          <a:prstGeom prst="rect">
            <a:avLst/>
          </a:prstGeom>
          <a:noFill/>
          <a:ln>
            <a:noFill/>
          </a:ln>
        </p:spPr>
        <p:txBody>
          <a:bodyPr wrap="square">
            <a:spAutoFit/>
          </a:bodyPr>
          <a:lstStyle/>
          <a:p>
            <a:r>
              <a:rPr lang="ja-JP" altLang="en-US"/>
              <a:t>技能支援 </a:t>
            </a:r>
            <a:endParaRPr lang="ja-JP" altLang="en-US" dirty="0"/>
          </a:p>
        </p:txBody>
      </p:sp>
      <p:sp>
        <p:nvSpPr>
          <p:cNvPr id="15" name="テキスト ボックス 14">
            <a:extLst>
              <a:ext uri="{FF2B5EF4-FFF2-40B4-BE49-F238E27FC236}">
                <a16:creationId xmlns:a16="http://schemas.microsoft.com/office/drawing/2014/main" id="{BF50E533-B998-43B5-A0DA-128F6C5266C7}"/>
              </a:ext>
            </a:extLst>
          </p:cNvPr>
          <p:cNvSpPr txBox="1"/>
          <p:nvPr/>
        </p:nvSpPr>
        <p:spPr>
          <a:xfrm>
            <a:off x="3382315" y="4330111"/>
            <a:ext cx="1341278" cy="369332"/>
          </a:xfrm>
          <a:prstGeom prst="rect">
            <a:avLst/>
          </a:prstGeom>
          <a:noFill/>
          <a:ln>
            <a:noFill/>
          </a:ln>
        </p:spPr>
        <p:txBody>
          <a:bodyPr wrap="square">
            <a:spAutoFit/>
          </a:bodyPr>
          <a:lstStyle/>
          <a:p>
            <a:r>
              <a:rPr lang="ja-JP" altLang="en-US" dirty="0"/>
              <a:t>業務支援 </a:t>
            </a:r>
          </a:p>
        </p:txBody>
      </p:sp>
      <p:sp>
        <p:nvSpPr>
          <p:cNvPr id="16" name="灯片编号占位符 1">
            <a:extLst>
              <a:ext uri="{FF2B5EF4-FFF2-40B4-BE49-F238E27FC236}">
                <a16:creationId xmlns:a16="http://schemas.microsoft.com/office/drawing/2014/main" id="{F1FE30A8-3070-4D1B-AEC7-0FDF6304C420}"/>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79</a:t>
            </a:fld>
            <a:r>
              <a:rPr spc="-45" dirty="0"/>
              <a:t> </a:t>
            </a:r>
            <a:r>
              <a:rPr spc="-5" dirty="0"/>
              <a:t>-</a:t>
            </a:r>
          </a:p>
        </p:txBody>
      </p:sp>
      <p:sp>
        <p:nvSpPr>
          <p:cNvPr id="2" name="日期占位符 1">
            <a:extLst>
              <a:ext uri="{FF2B5EF4-FFF2-40B4-BE49-F238E27FC236}">
                <a16:creationId xmlns:a16="http://schemas.microsoft.com/office/drawing/2014/main" id="{95065A83-B365-4763-BF0F-6FE2ABA051FF}"/>
              </a:ext>
            </a:extLst>
          </p:cNvPr>
          <p:cNvSpPr>
            <a:spLocks noGrp="1"/>
          </p:cNvSpPr>
          <p:nvPr>
            <p:ph type="dt" sz="half" idx="6"/>
          </p:nvPr>
        </p:nvSpPr>
        <p:spPr/>
        <p:txBody>
          <a:bodyPr/>
          <a:lstStyle/>
          <a:p>
            <a:fld id="{9464D024-8BF2-4DBA-B30A-19D162702B32}" type="datetime1">
              <a:rPr lang="zh-CN" altLang="en-US" smtClean="0"/>
              <a:t>2022/7/12</a:t>
            </a:fld>
            <a:endParaRPr lang="en-US"/>
          </a:p>
        </p:txBody>
      </p:sp>
    </p:spTree>
    <p:extLst>
      <p:ext uri="{BB962C8B-B14F-4D97-AF65-F5344CB8AC3E}">
        <p14:creationId xmlns:p14="http://schemas.microsoft.com/office/powerpoint/2010/main" val="5362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裁判所</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5683234"/>
          </a:xfrm>
        </p:spPr>
        <p:txBody>
          <a:bodyPr/>
          <a:lstStyle/>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現象</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裁判官の裁判は　不公平、不公正になっており。</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犯罪者を保護し、被害者に再度加害する人権侵害の事件は多発した。</a:t>
            </a:r>
            <a:endParaRPr kumimoji="1" lang="en-US" altLang="ja-JP" dirty="0">
              <a:latin typeface="MS Mincho" panose="02020609040205080304" pitchFamily="49" charset="-128"/>
              <a:ea typeface="MS Mincho" panose="02020609040205080304" pitchFamily="49" charset="-128"/>
            </a:endParaRPr>
          </a:p>
          <a:p>
            <a:pPr marL="342900" indent="-342900">
              <a:buFont typeface="Wingdings" panose="05000000000000000000" pitchFamily="2" charset="2"/>
              <a:buChar char="l"/>
            </a:pPr>
            <a:r>
              <a:rPr kumimoji="1" lang="ja-JP" altLang="en-US" dirty="0">
                <a:latin typeface="MS Mincho" panose="02020609040205080304" pitchFamily="49" charset="-128"/>
                <a:ea typeface="MS Mincho" panose="02020609040205080304" pitchFamily="49" charset="-128"/>
              </a:rPr>
              <a:t>リスク</a:t>
            </a:r>
            <a:endParaRPr kumimoji="1" lang="en-US" altLang="ja-JP" dirty="0">
              <a:latin typeface="MS Mincho" panose="02020609040205080304" pitchFamily="49" charset="-128"/>
              <a:ea typeface="MS Mincho" panose="02020609040205080304" pitchFamily="49" charset="-128"/>
            </a:endParaRPr>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6" name="灯片编号占位符 31">
            <a:extLst>
              <a:ext uri="{FF2B5EF4-FFF2-40B4-BE49-F238E27FC236}">
                <a16:creationId xmlns:a16="http://schemas.microsoft.com/office/drawing/2014/main" id="{E5C0DC1E-2B1D-491D-8E03-1EC6ED3075B7}"/>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a:t>
            </a:fld>
            <a:r>
              <a:rPr lang="ja-JP" altLang="en-US" spc="-45" dirty="0"/>
              <a:t>　</a:t>
            </a:r>
            <a:r>
              <a:rPr spc="-5" dirty="0"/>
              <a:t>-</a:t>
            </a:r>
          </a:p>
        </p:txBody>
      </p:sp>
    </p:spTree>
    <p:extLst>
      <p:ext uri="{BB962C8B-B14F-4D97-AF65-F5344CB8AC3E}">
        <p14:creationId xmlns:p14="http://schemas.microsoft.com/office/powerpoint/2010/main" val="7404283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D00BB62-E5CE-4DD4-BA37-B44590978CF9}"/>
              </a:ext>
            </a:extLst>
          </p:cNvPr>
          <p:cNvSpPr>
            <a:spLocks noGrp="1"/>
          </p:cNvSpPr>
          <p:nvPr>
            <p:ph type="title"/>
          </p:nvPr>
        </p:nvSpPr>
        <p:spPr>
          <a:xfrm>
            <a:off x="307218" y="-7940"/>
            <a:ext cx="5895000" cy="492443"/>
          </a:xfrm>
        </p:spPr>
        <p:txBody>
          <a:bodyPr/>
          <a:lstStyle/>
          <a:p>
            <a:r>
              <a:rPr lang="ja-JP" altLang="en-US" dirty="0">
                <a:solidFill>
                  <a:schemeClr val="bg1"/>
                </a:solidFill>
              </a:rPr>
              <a:t>技能階層関係図例</a:t>
            </a:r>
          </a:p>
        </p:txBody>
      </p:sp>
      <p:sp>
        <p:nvSpPr>
          <p:cNvPr id="5" name="フローチャート: 抜出し 4">
            <a:extLst>
              <a:ext uri="{FF2B5EF4-FFF2-40B4-BE49-F238E27FC236}">
                <a16:creationId xmlns:a16="http://schemas.microsoft.com/office/drawing/2014/main" id="{FACB77F5-1ADE-4FF6-B836-3B2A62E80D45}"/>
              </a:ext>
            </a:extLst>
          </p:cNvPr>
          <p:cNvSpPr/>
          <p:nvPr/>
        </p:nvSpPr>
        <p:spPr>
          <a:xfrm>
            <a:off x="307218" y="574078"/>
            <a:ext cx="10908145" cy="5019652"/>
          </a:xfrm>
          <a:prstGeom prst="flowChartExtra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9C474443-DC33-4132-954B-E81086A1FB37}"/>
              </a:ext>
            </a:extLst>
          </p:cNvPr>
          <p:cNvCxnSpPr/>
          <p:nvPr/>
        </p:nvCxnSpPr>
        <p:spPr>
          <a:xfrm>
            <a:off x="1216993" y="4744358"/>
            <a:ext cx="90885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A59B51E-B2D9-41C4-AB8A-FE82AF100ECD}"/>
              </a:ext>
            </a:extLst>
          </p:cNvPr>
          <p:cNvSpPr txBox="1"/>
          <p:nvPr/>
        </p:nvSpPr>
        <p:spPr>
          <a:xfrm>
            <a:off x="896013" y="4892600"/>
            <a:ext cx="1477818" cy="646331"/>
          </a:xfrm>
          <a:prstGeom prst="rect">
            <a:avLst/>
          </a:prstGeom>
          <a:noFill/>
        </p:spPr>
        <p:txBody>
          <a:bodyPr wrap="square">
            <a:spAutoFit/>
          </a:bodyPr>
          <a:lstStyle/>
          <a:p>
            <a:pPr algn="ctr"/>
            <a:r>
              <a:rPr lang="ja-JP" altLang="en-US" dirty="0"/>
              <a:t>真実の瞬間</a:t>
            </a:r>
            <a:endParaRPr lang="en-US" altLang="ja-JP" dirty="0"/>
          </a:p>
          <a:p>
            <a:pPr algn="ctr"/>
            <a:r>
              <a:rPr lang="ja-JP" altLang="en-US" dirty="0"/>
              <a:t>（</a:t>
            </a:r>
            <a:r>
              <a:rPr lang="en-US" altLang="ja-JP" dirty="0"/>
              <a:t>MOT</a:t>
            </a:r>
            <a:r>
              <a:rPr lang="ja-JP" altLang="en-US" dirty="0"/>
              <a:t>）</a:t>
            </a:r>
          </a:p>
        </p:txBody>
      </p:sp>
      <p:sp>
        <p:nvSpPr>
          <p:cNvPr id="11" name="テキスト ボックス 10">
            <a:extLst>
              <a:ext uri="{FF2B5EF4-FFF2-40B4-BE49-F238E27FC236}">
                <a16:creationId xmlns:a16="http://schemas.microsoft.com/office/drawing/2014/main" id="{695E74BE-DB41-4589-B56B-7DC729B09CE0}"/>
              </a:ext>
            </a:extLst>
          </p:cNvPr>
          <p:cNvSpPr txBox="1"/>
          <p:nvPr/>
        </p:nvSpPr>
        <p:spPr>
          <a:xfrm>
            <a:off x="2482356" y="5007010"/>
            <a:ext cx="1745673" cy="369332"/>
          </a:xfrm>
          <a:prstGeom prst="rect">
            <a:avLst/>
          </a:prstGeom>
          <a:noFill/>
        </p:spPr>
        <p:txBody>
          <a:bodyPr wrap="square">
            <a:spAutoFit/>
          </a:bodyPr>
          <a:lstStyle/>
          <a:p>
            <a:r>
              <a:rPr lang="ja-JP" altLang="en-US" dirty="0"/>
              <a:t>ビジネスマナー</a:t>
            </a:r>
          </a:p>
        </p:txBody>
      </p:sp>
      <p:sp>
        <p:nvSpPr>
          <p:cNvPr id="13" name="テキスト ボックス 12">
            <a:extLst>
              <a:ext uri="{FF2B5EF4-FFF2-40B4-BE49-F238E27FC236}">
                <a16:creationId xmlns:a16="http://schemas.microsoft.com/office/drawing/2014/main" id="{1FE07945-ADBC-4555-A6BF-C0EB418A18B9}"/>
              </a:ext>
            </a:extLst>
          </p:cNvPr>
          <p:cNvSpPr txBox="1"/>
          <p:nvPr/>
        </p:nvSpPr>
        <p:spPr>
          <a:xfrm>
            <a:off x="7331464" y="4979484"/>
            <a:ext cx="1043709" cy="369332"/>
          </a:xfrm>
          <a:prstGeom prst="rect">
            <a:avLst/>
          </a:prstGeom>
          <a:noFill/>
        </p:spPr>
        <p:txBody>
          <a:bodyPr wrap="square">
            <a:spAutoFit/>
          </a:bodyPr>
          <a:lstStyle/>
          <a:p>
            <a:r>
              <a:rPr lang="en-US" altLang="ja-JP" dirty="0"/>
              <a:t>DX</a:t>
            </a:r>
            <a:r>
              <a:rPr lang="ja-JP" altLang="en-US" dirty="0"/>
              <a:t>概要</a:t>
            </a:r>
          </a:p>
        </p:txBody>
      </p:sp>
      <p:sp>
        <p:nvSpPr>
          <p:cNvPr id="15" name="テキスト ボックス 14">
            <a:extLst>
              <a:ext uri="{FF2B5EF4-FFF2-40B4-BE49-F238E27FC236}">
                <a16:creationId xmlns:a16="http://schemas.microsoft.com/office/drawing/2014/main" id="{08BE9514-1DB7-4CBD-84E1-A9052392535D}"/>
              </a:ext>
            </a:extLst>
          </p:cNvPr>
          <p:cNvSpPr txBox="1"/>
          <p:nvPr/>
        </p:nvSpPr>
        <p:spPr>
          <a:xfrm>
            <a:off x="8504482" y="4984333"/>
            <a:ext cx="2189018" cy="369332"/>
          </a:xfrm>
          <a:prstGeom prst="rect">
            <a:avLst/>
          </a:prstGeom>
          <a:noFill/>
        </p:spPr>
        <p:txBody>
          <a:bodyPr wrap="square">
            <a:spAutoFit/>
          </a:bodyPr>
          <a:lstStyle/>
          <a:p>
            <a:r>
              <a:rPr lang="en-US" altLang="ja-JP" dirty="0"/>
              <a:t>IT</a:t>
            </a:r>
            <a:r>
              <a:rPr lang="ja-JP" altLang="en-US" dirty="0"/>
              <a:t>モダナイゼーション</a:t>
            </a:r>
          </a:p>
        </p:txBody>
      </p:sp>
      <p:cxnSp>
        <p:nvCxnSpPr>
          <p:cNvPr id="16" name="直線コネクタ 15">
            <a:extLst>
              <a:ext uri="{FF2B5EF4-FFF2-40B4-BE49-F238E27FC236}">
                <a16:creationId xmlns:a16="http://schemas.microsoft.com/office/drawing/2014/main" id="{34F2A57B-E1CA-4E8D-BD81-4073439BBF04}"/>
              </a:ext>
            </a:extLst>
          </p:cNvPr>
          <p:cNvCxnSpPr>
            <a:cxnSpLocks/>
          </p:cNvCxnSpPr>
          <p:nvPr/>
        </p:nvCxnSpPr>
        <p:spPr>
          <a:xfrm>
            <a:off x="2136011" y="3903787"/>
            <a:ext cx="72112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81E09A3-641A-4FE5-BB67-2362FF2CA5B5}"/>
              </a:ext>
            </a:extLst>
          </p:cNvPr>
          <p:cNvSpPr txBox="1"/>
          <p:nvPr/>
        </p:nvSpPr>
        <p:spPr>
          <a:xfrm>
            <a:off x="2228375" y="4105719"/>
            <a:ext cx="951345" cy="369332"/>
          </a:xfrm>
          <a:prstGeom prst="rect">
            <a:avLst/>
          </a:prstGeom>
          <a:noFill/>
        </p:spPr>
        <p:txBody>
          <a:bodyPr wrap="square">
            <a:spAutoFit/>
          </a:bodyPr>
          <a:lstStyle/>
          <a:p>
            <a:r>
              <a:rPr lang="ja-JP" altLang="en-US" dirty="0"/>
              <a:t>仮想化</a:t>
            </a:r>
          </a:p>
        </p:txBody>
      </p:sp>
      <p:sp>
        <p:nvSpPr>
          <p:cNvPr id="22" name="テキスト ボックス 21">
            <a:extLst>
              <a:ext uri="{FF2B5EF4-FFF2-40B4-BE49-F238E27FC236}">
                <a16:creationId xmlns:a16="http://schemas.microsoft.com/office/drawing/2014/main" id="{72412436-219F-4774-8740-740227184A65}"/>
              </a:ext>
            </a:extLst>
          </p:cNvPr>
          <p:cNvSpPr txBox="1"/>
          <p:nvPr/>
        </p:nvSpPr>
        <p:spPr>
          <a:xfrm>
            <a:off x="3239756" y="4105719"/>
            <a:ext cx="1496291" cy="369332"/>
          </a:xfrm>
          <a:prstGeom prst="rect">
            <a:avLst/>
          </a:prstGeom>
          <a:noFill/>
        </p:spPr>
        <p:txBody>
          <a:bodyPr wrap="square">
            <a:spAutoFit/>
          </a:bodyPr>
          <a:lstStyle/>
          <a:p>
            <a:r>
              <a:rPr lang="ja-JP" altLang="en-US" dirty="0"/>
              <a:t>ビッグデータ</a:t>
            </a:r>
          </a:p>
        </p:txBody>
      </p:sp>
      <p:sp>
        <p:nvSpPr>
          <p:cNvPr id="24" name="テキスト ボックス 23">
            <a:extLst>
              <a:ext uri="{FF2B5EF4-FFF2-40B4-BE49-F238E27FC236}">
                <a16:creationId xmlns:a16="http://schemas.microsoft.com/office/drawing/2014/main" id="{54B57D84-26C9-4508-8282-9B7D2110FEA1}"/>
              </a:ext>
            </a:extLst>
          </p:cNvPr>
          <p:cNvSpPr txBox="1"/>
          <p:nvPr/>
        </p:nvSpPr>
        <p:spPr>
          <a:xfrm>
            <a:off x="5087028" y="4121551"/>
            <a:ext cx="775855" cy="369332"/>
          </a:xfrm>
          <a:prstGeom prst="rect">
            <a:avLst/>
          </a:prstGeom>
          <a:noFill/>
        </p:spPr>
        <p:txBody>
          <a:bodyPr wrap="square">
            <a:spAutoFit/>
          </a:bodyPr>
          <a:lstStyle/>
          <a:p>
            <a:r>
              <a:rPr lang="en-US" altLang="ja-JP" dirty="0"/>
              <a:t>AI</a:t>
            </a:r>
            <a:endParaRPr lang="ja-JP" altLang="en-US" dirty="0"/>
          </a:p>
        </p:txBody>
      </p:sp>
      <p:sp>
        <p:nvSpPr>
          <p:cNvPr id="26" name="テキスト ボックス 25">
            <a:extLst>
              <a:ext uri="{FF2B5EF4-FFF2-40B4-BE49-F238E27FC236}">
                <a16:creationId xmlns:a16="http://schemas.microsoft.com/office/drawing/2014/main" id="{1C55E532-D18D-4D23-9075-748D293F88C5}"/>
              </a:ext>
            </a:extLst>
          </p:cNvPr>
          <p:cNvSpPr txBox="1"/>
          <p:nvPr/>
        </p:nvSpPr>
        <p:spPr>
          <a:xfrm>
            <a:off x="5932156" y="4110276"/>
            <a:ext cx="738909" cy="369332"/>
          </a:xfrm>
          <a:prstGeom prst="rect">
            <a:avLst/>
          </a:prstGeom>
          <a:noFill/>
        </p:spPr>
        <p:txBody>
          <a:bodyPr wrap="square">
            <a:spAutoFit/>
          </a:bodyPr>
          <a:lstStyle/>
          <a:p>
            <a:r>
              <a:rPr lang="en-US" altLang="ja-JP" dirty="0"/>
              <a:t>IoT</a:t>
            </a:r>
            <a:endParaRPr lang="ja-JP" altLang="en-US" dirty="0"/>
          </a:p>
        </p:txBody>
      </p:sp>
      <p:sp>
        <p:nvSpPr>
          <p:cNvPr id="28" name="テキスト ボックス 27">
            <a:extLst>
              <a:ext uri="{FF2B5EF4-FFF2-40B4-BE49-F238E27FC236}">
                <a16:creationId xmlns:a16="http://schemas.microsoft.com/office/drawing/2014/main" id="{BE907136-7D58-42F4-8C94-F85CAA03C39E}"/>
              </a:ext>
            </a:extLst>
          </p:cNvPr>
          <p:cNvSpPr txBox="1"/>
          <p:nvPr/>
        </p:nvSpPr>
        <p:spPr>
          <a:xfrm>
            <a:off x="8273574" y="4105719"/>
            <a:ext cx="1496291" cy="369332"/>
          </a:xfrm>
          <a:prstGeom prst="rect">
            <a:avLst/>
          </a:prstGeom>
          <a:noFill/>
        </p:spPr>
        <p:txBody>
          <a:bodyPr wrap="square">
            <a:spAutoFit/>
          </a:bodyPr>
          <a:lstStyle/>
          <a:p>
            <a:r>
              <a:rPr lang="ja-JP" altLang="en-US" dirty="0"/>
              <a:t>セキュリティ</a:t>
            </a:r>
          </a:p>
        </p:txBody>
      </p:sp>
      <p:sp>
        <p:nvSpPr>
          <p:cNvPr id="30" name="テキスト ボックス 29">
            <a:extLst>
              <a:ext uri="{FF2B5EF4-FFF2-40B4-BE49-F238E27FC236}">
                <a16:creationId xmlns:a16="http://schemas.microsoft.com/office/drawing/2014/main" id="{3228B564-5202-4286-9A6D-C4BE60FCAE5E}"/>
              </a:ext>
            </a:extLst>
          </p:cNvPr>
          <p:cNvSpPr txBox="1"/>
          <p:nvPr/>
        </p:nvSpPr>
        <p:spPr>
          <a:xfrm>
            <a:off x="4029482" y="2523042"/>
            <a:ext cx="1607127" cy="369332"/>
          </a:xfrm>
          <a:prstGeom prst="rect">
            <a:avLst/>
          </a:prstGeom>
          <a:noFill/>
        </p:spPr>
        <p:txBody>
          <a:bodyPr wrap="square">
            <a:spAutoFit/>
          </a:bodyPr>
          <a:lstStyle/>
          <a:p>
            <a:r>
              <a:rPr lang="ja-JP" altLang="en-US" dirty="0"/>
              <a:t>アジャイル</a:t>
            </a:r>
          </a:p>
        </p:txBody>
      </p:sp>
      <p:sp>
        <p:nvSpPr>
          <p:cNvPr id="32" name="テキスト ボックス 31">
            <a:extLst>
              <a:ext uri="{FF2B5EF4-FFF2-40B4-BE49-F238E27FC236}">
                <a16:creationId xmlns:a16="http://schemas.microsoft.com/office/drawing/2014/main" id="{CE59FF6D-06BA-48CA-A90D-5EBF4C16D560}"/>
              </a:ext>
            </a:extLst>
          </p:cNvPr>
          <p:cNvSpPr txBox="1"/>
          <p:nvPr/>
        </p:nvSpPr>
        <p:spPr>
          <a:xfrm>
            <a:off x="2967284" y="3351976"/>
            <a:ext cx="1607127" cy="369332"/>
          </a:xfrm>
          <a:prstGeom prst="rect">
            <a:avLst/>
          </a:prstGeom>
          <a:noFill/>
        </p:spPr>
        <p:txBody>
          <a:bodyPr wrap="square">
            <a:spAutoFit/>
          </a:bodyPr>
          <a:lstStyle/>
          <a:p>
            <a:r>
              <a:rPr lang="en-US" altLang="ja-JP" dirty="0"/>
              <a:t>GIGA</a:t>
            </a:r>
            <a:r>
              <a:rPr lang="ja-JP" altLang="en-US" dirty="0"/>
              <a:t>スクール</a:t>
            </a:r>
          </a:p>
        </p:txBody>
      </p:sp>
      <p:sp>
        <p:nvSpPr>
          <p:cNvPr id="34" name="テキスト ボックス 33">
            <a:extLst>
              <a:ext uri="{FF2B5EF4-FFF2-40B4-BE49-F238E27FC236}">
                <a16:creationId xmlns:a16="http://schemas.microsoft.com/office/drawing/2014/main" id="{139531F4-95EA-4EEB-8871-FB324AC1DA5F}"/>
              </a:ext>
            </a:extLst>
          </p:cNvPr>
          <p:cNvSpPr txBox="1"/>
          <p:nvPr/>
        </p:nvSpPr>
        <p:spPr>
          <a:xfrm>
            <a:off x="4736047" y="3351976"/>
            <a:ext cx="1283855" cy="369332"/>
          </a:xfrm>
          <a:prstGeom prst="rect">
            <a:avLst/>
          </a:prstGeom>
          <a:noFill/>
        </p:spPr>
        <p:txBody>
          <a:bodyPr wrap="square">
            <a:spAutoFit/>
          </a:bodyPr>
          <a:lstStyle/>
          <a:p>
            <a:r>
              <a:rPr lang="ja-JP" altLang="en-US" dirty="0"/>
              <a:t>ヘルスケア</a:t>
            </a:r>
          </a:p>
        </p:txBody>
      </p:sp>
      <p:sp>
        <p:nvSpPr>
          <p:cNvPr id="36" name="テキスト ボックス 35">
            <a:extLst>
              <a:ext uri="{FF2B5EF4-FFF2-40B4-BE49-F238E27FC236}">
                <a16:creationId xmlns:a16="http://schemas.microsoft.com/office/drawing/2014/main" id="{6C347299-F8DA-4E18-8792-32CC0424251D}"/>
              </a:ext>
            </a:extLst>
          </p:cNvPr>
          <p:cNvSpPr txBox="1"/>
          <p:nvPr/>
        </p:nvSpPr>
        <p:spPr>
          <a:xfrm>
            <a:off x="6260047" y="3364310"/>
            <a:ext cx="766618" cy="369332"/>
          </a:xfrm>
          <a:prstGeom prst="rect">
            <a:avLst/>
          </a:prstGeom>
          <a:noFill/>
        </p:spPr>
        <p:txBody>
          <a:bodyPr wrap="square">
            <a:spAutoFit/>
          </a:bodyPr>
          <a:lstStyle/>
          <a:p>
            <a:r>
              <a:rPr lang="ja-JP" altLang="en-US" dirty="0"/>
              <a:t>観光</a:t>
            </a:r>
          </a:p>
        </p:txBody>
      </p:sp>
      <p:sp>
        <p:nvSpPr>
          <p:cNvPr id="38" name="テキスト ボックス 37">
            <a:extLst>
              <a:ext uri="{FF2B5EF4-FFF2-40B4-BE49-F238E27FC236}">
                <a16:creationId xmlns:a16="http://schemas.microsoft.com/office/drawing/2014/main" id="{2A2D6670-8C41-48B0-8744-246AD4929A8E}"/>
              </a:ext>
            </a:extLst>
          </p:cNvPr>
          <p:cNvSpPr txBox="1"/>
          <p:nvPr/>
        </p:nvSpPr>
        <p:spPr>
          <a:xfrm>
            <a:off x="7225248" y="3348627"/>
            <a:ext cx="1607127" cy="369332"/>
          </a:xfrm>
          <a:prstGeom prst="rect">
            <a:avLst/>
          </a:prstGeom>
          <a:noFill/>
        </p:spPr>
        <p:txBody>
          <a:bodyPr wrap="square">
            <a:spAutoFit/>
          </a:bodyPr>
          <a:lstStyle/>
          <a:p>
            <a:r>
              <a:rPr lang="ja-JP" altLang="en-US" dirty="0"/>
              <a:t>物流＆小売</a:t>
            </a:r>
          </a:p>
        </p:txBody>
      </p:sp>
      <p:sp>
        <p:nvSpPr>
          <p:cNvPr id="40" name="テキスト ボックス 39">
            <a:extLst>
              <a:ext uri="{FF2B5EF4-FFF2-40B4-BE49-F238E27FC236}">
                <a16:creationId xmlns:a16="http://schemas.microsoft.com/office/drawing/2014/main" id="{56B26992-AE6C-408A-B1B9-115B2D9F3B06}"/>
              </a:ext>
            </a:extLst>
          </p:cNvPr>
          <p:cNvSpPr txBox="1"/>
          <p:nvPr/>
        </p:nvSpPr>
        <p:spPr>
          <a:xfrm>
            <a:off x="6149211" y="2560992"/>
            <a:ext cx="1607127" cy="369332"/>
          </a:xfrm>
          <a:prstGeom prst="rect">
            <a:avLst/>
          </a:prstGeom>
          <a:noFill/>
        </p:spPr>
        <p:txBody>
          <a:bodyPr wrap="square">
            <a:spAutoFit/>
          </a:bodyPr>
          <a:lstStyle/>
          <a:p>
            <a:r>
              <a:rPr lang="ja-JP" altLang="en-US" dirty="0"/>
              <a:t>デザイン思考</a:t>
            </a:r>
          </a:p>
        </p:txBody>
      </p:sp>
      <p:cxnSp>
        <p:nvCxnSpPr>
          <p:cNvPr id="41" name="直線コネクタ 40">
            <a:extLst>
              <a:ext uri="{FF2B5EF4-FFF2-40B4-BE49-F238E27FC236}">
                <a16:creationId xmlns:a16="http://schemas.microsoft.com/office/drawing/2014/main" id="{8BA203A5-9C8A-4963-A895-8AA401BCFB2F}"/>
              </a:ext>
            </a:extLst>
          </p:cNvPr>
          <p:cNvCxnSpPr>
            <a:cxnSpLocks/>
            <a:endCxn id="5" idx="3"/>
          </p:cNvCxnSpPr>
          <p:nvPr/>
        </p:nvCxnSpPr>
        <p:spPr>
          <a:xfrm>
            <a:off x="3066573" y="3083904"/>
            <a:ext cx="54217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7D328A1-9AC8-4682-BB8F-06EF7793077A}"/>
              </a:ext>
            </a:extLst>
          </p:cNvPr>
          <p:cNvSpPr txBox="1"/>
          <p:nvPr/>
        </p:nvSpPr>
        <p:spPr>
          <a:xfrm>
            <a:off x="4772992" y="1650590"/>
            <a:ext cx="2179782" cy="369332"/>
          </a:xfrm>
          <a:prstGeom prst="rect">
            <a:avLst/>
          </a:prstGeom>
          <a:noFill/>
        </p:spPr>
        <p:txBody>
          <a:bodyPr wrap="square">
            <a:spAutoFit/>
          </a:bodyPr>
          <a:lstStyle/>
          <a:p>
            <a:r>
              <a:rPr lang="ja-JP" altLang="en-US" dirty="0"/>
              <a:t>顧客分析・企画力</a:t>
            </a:r>
          </a:p>
        </p:txBody>
      </p:sp>
      <p:cxnSp>
        <p:nvCxnSpPr>
          <p:cNvPr id="45" name="直線コネクタ 44">
            <a:extLst>
              <a:ext uri="{FF2B5EF4-FFF2-40B4-BE49-F238E27FC236}">
                <a16:creationId xmlns:a16="http://schemas.microsoft.com/office/drawing/2014/main" id="{8EEC5936-57B1-4BDA-BF41-451F120BC5A7}"/>
              </a:ext>
            </a:extLst>
          </p:cNvPr>
          <p:cNvCxnSpPr>
            <a:cxnSpLocks/>
          </p:cNvCxnSpPr>
          <p:nvPr/>
        </p:nvCxnSpPr>
        <p:spPr>
          <a:xfrm>
            <a:off x="3881684" y="2287422"/>
            <a:ext cx="37222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771C948-FD87-43CD-ABF8-EE83B0246EF6}"/>
              </a:ext>
            </a:extLst>
          </p:cNvPr>
          <p:cNvSpPr txBox="1"/>
          <p:nvPr/>
        </p:nvSpPr>
        <p:spPr>
          <a:xfrm>
            <a:off x="4445099" y="4997834"/>
            <a:ext cx="2757057" cy="369332"/>
          </a:xfrm>
          <a:prstGeom prst="rect">
            <a:avLst/>
          </a:prstGeom>
          <a:noFill/>
        </p:spPr>
        <p:txBody>
          <a:bodyPr wrap="square">
            <a:spAutoFit/>
          </a:bodyPr>
          <a:lstStyle/>
          <a:p>
            <a:r>
              <a:rPr lang="ja-JP" altLang="en-US" dirty="0"/>
              <a:t>ビジネスコミュニケーション</a:t>
            </a:r>
          </a:p>
        </p:txBody>
      </p:sp>
      <p:sp>
        <p:nvSpPr>
          <p:cNvPr id="17" name="テキスト ボックス 16">
            <a:extLst>
              <a:ext uri="{FF2B5EF4-FFF2-40B4-BE49-F238E27FC236}">
                <a16:creationId xmlns:a16="http://schemas.microsoft.com/office/drawing/2014/main" id="{A5510783-00B6-49C4-A521-F15651DA7070}"/>
              </a:ext>
            </a:extLst>
          </p:cNvPr>
          <p:cNvSpPr txBox="1"/>
          <p:nvPr/>
        </p:nvSpPr>
        <p:spPr>
          <a:xfrm>
            <a:off x="10991273" y="4903893"/>
            <a:ext cx="1122212" cy="369332"/>
          </a:xfrm>
          <a:prstGeom prst="rect">
            <a:avLst/>
          </a:prstGeom>
          <a:noFill/>
        </p:spPr>
        <p:txBody>
          <a:bodyPr wrap="square" rtlCol="0">
            <a:spAutoFit/>
          </a:bodyPr>
          <a:lstStyle/>
          <a:p>
            <a:r>
              <a:rPr kumimoji="1" lang="ja-JP" altLang="en-US" dirty="0"/>
              <a:t>入社</a:t>
            </a:r>
            <a:r>
              <a:rPr lang="ja-JP" altLang="en-US" dirty="0"/>
              <a:t>教育</a:t>
            </a:r>
            <a:endParaRPr kumimoji="1" lang="ja-JP" altLang="en-US" dirty="0"/>
          </a:p>
        </p:txBody>
      </p:sp>
      <p:sp>
        <p:nvSpPr>
          <p:cNvPr id="33" name="テキスト ボックス 32">
            <a:extLst>
              <a:ext uri="{FF2B5EF4-FFF2-40B4-BE49-F238E27FC236}">
                <a16:creationId xmlns:a16="http://schemas.microsoft.com/office/drawing/2014/main" id="{543C668B-03A5-459F-A8B7-40FCA12EDD3A}"/>
              </a:ext>
            </a:extLst>
          </p:cNvPr>
          <p:cNvSpPr txBox="1"/>
          <p:nvPr/>
        </p:nvSpPr>
        <p:spPr>
          <a:xfrm>
            <a:off x="11328406" y="4053974"/>
            <a:ext cx="780463" cy="369332"/>
          </a:xfrm>
          <a:prstGeom prst="rect">
            <a:avLst/>
          </a:prstGeom>
          <a:noFill/>
        </p:spPr>
        <p:txBody>
          <a:bodyPr wrap="square" rtlCol="0">
            <a:spAutoFit/>
          </a:bodyPr>
          <a:lstStyle/>
          <a:p>
            <a:r>
              <a:rPr kumimoji="1" lang="en-US" altLang="ja-JP" dirty="0"/>
              <a:t>SE</a:t>
            </a:r>
            <a:endParaRPr kumimoji="1" lang="ja-JP" altLang="en-US" dirty="0"/>
          </a:p>
        </p:txBody>
      </p:sp>
      <p:sp>
        <p:nvSpPr>
          <p:cNvPr id="35" name="テキスト ボックス 34">
            <a:extLst>
              <a:ext uri="{FF2B5EF4-FFF2-40B4-BE49-F238E27FC236}">
                <a16:creationId xmlns:a16="http://schemas.microsoft.com/office/drawing/2014/main" id="{47BA8224-AFC5-47D0-AE23-FA516BF49E7F}"/>
              </a:ext>
            </a:extLst>
          </p:cNvPr>
          <p:cNvSpPr txBox="1"/>
          <p:nvPr/>
        </p:nvSpPr>
        <p:spPr>
          <a:xfrm>
            <a:off x="11053637" y="3180037"/>
            <a:ext cx="1055232" cy="369332"/>
          </a:xfrm>
          <a:prstGeom prst="rect">
            <a:avLst/>
          </a:prstGeom>
          <a:noFill/>
        </p:spPr>
        <p:txBody>
          <a:bodyPr wrap="square" rtlCol="0">
            <a:spAutoFit/>
          </a:bodyPr>
          <a:lstStyle/>
          <a:p>
            <a:r>
              <a:rPr lang="ja-JP" altLang="en-US" dirty="0"/>
              <a:t>コンサル</a:t>
            </a:r>
            <a:endParaRPr kumimoji="1" lang="ja-JP" altLang="en-US" dirty="0"/>
          </a:p>
        </p:txBody>
      </p:sp>
      <p:sp>
        <p:nvSpPr>
          <p:cNvPr id="37" name="テキスト ボックス 36">
            <a:extLst>
              <a:ext uri="{FF2B5EF4-FFF2-40B4-BE49-F238E27FC236}">
                <a16:creationId xmlns:a16="http://schemas.microsoft.com/office/drawing/2014/main" id="{6D5C5912-B829-4BE8-B583-24BEA9850A59}"/>
              </a:ext>
            </a:extLst>
          </p:cNvPr>
          <p:cNvSpPr txBox="1"/>
          <p:nvPr/>
        </p:nvSpPr>
        <p:spPr>
          <a:xfrm>
            <a:off x="10898916" y="2363588"/>
            <a:ext cx="1209953" cy="369332"/>
          </a:xfrm>
          <a:prstGeom prst="rect">
            <a:avLst/>
          </a:prstGeom>
          <a:noFill/>
        </p:spPr>
        <p:txBody>
          <a:bodyPr wrap="square" rtlCol="0">
            <a:spAutoFit/>
          </a:bodyPr>
          <a:lstStyle/>
          <a:p>
            <a:r>
              <a:rPr lang="en-US" altLang="ja-JP" dirty="0" err="1"/>
              <a:t>PjM</a:t>
            </a:r>
            <a:r>
              <a:rPr lang="ja-JP" altLang="en-US" dirty="0"/>
              <a:t>、</a:t>
            </a:r>
            <a:r>
              <a:rPr lang="en-US" altLang="ja-JP" dirty="0" err="1"/>
              <a:t>PdM</a:t>
            </a:r>
            <a:endParaRPr kumimoji="1" lang="ja-JP" altLang="en-US" dirty="0"/>
          </a:p>
        </p:txBody>
      </p:sp>
      <p:sp>
        <p:nvSpPr>
          <p:cNvPr id="39" name="テキスト ボックス 38">
            <a:extLst>
              <a:ext uri="{FF2B5EF4-FFF2-40B4-BE49-F238E27FC236}">
                <a16:creationId xmlns:a16="http://schemas.microsoft.com/office/drawing/2014/main" id="{4C5AEF0A-3170-4DF0-BC17-BD885AC507E0}"/>
              </a:ext>
            </a:extLst>
          </p:cNvPr>
          <p:cNvSpPr txBox="1"/>
          <p:nvPr/>
        </p:nvSpPr>
        <p:spPr>
          <a:xfrm>
            <a:off x="11122917" y="1369307"/>
            <a:ext cx="651158" cy="369332"/>
          </a:xfrm>
          <a:prstGeom prst="rect">
            <a:avLst/>
          </a:prstGeom>
          <a:noFill/>
        </p:spPr>
        <p:txBody>
          <a:bodyPr wrap="square" rtlCol="0">
            <a:spAutoFit/>
          </a:bodyPr>
          <a:lstStyle/>
          <a:p>
            <a:r>
              <a:rPr lang="en-US" altLang="ja-JP" dirty="0" err="1"/>
              <a:t>PdM</a:t>
            </a:r>
            <a:endParaRPr kumimoji="1" lang="ja-JP" altLang="en-US" dirty="0"/>
          </a:p>
        </p:txBody>
      </p:sp>
      <p:sp>
        <p:nvSpPr>
          <p:cNvPr id="18" name="矢印: 上 17">
            <a:extLst>
              <a:ext uri="{FF2B5EF4-FFF2-40B4-BE49-F238E27FC236}">
                <a16:creationId xmlns:a16="http://schemas.microsoft.com/office/drawing/2014/main" id="{540BD4BC-03CC-4586-8409-5862B15433FB}"/>
              </a:ext>
            </a:extLst>
          </p:cNvPr>
          <p:cNvSpPr/>
          <p:nvPr/>
        </p:nvSpPr>
        <p:spPr>
          <a:xfrm>
            <a:off x="11342260" y="3594848"/>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矢印: 上 41">
            <a:extLst>
              <a:ext uri="{FF2B5EF4-FFF2-40B4-BE49-F238E27FC236}">
                <a16:creationId xmlns:a16="http://schemas.microsoft.com/office/drawing/2014/main" id="{1DD10699-C94A-4C87-B391-7DDD8E227204}"/>
              </a:ext>
            </a:extLst>
          </p:cNvPr>
          <p:cNvSpPr/>
          <p:nvPr/>
        </p:nvSpPr>
        <p:spPr>
          <a:xfrm>
            <a:off x="11372282" y="4427474"/>
            <a:ext cx="332509" cy="4484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上 42">
            <a:extLst>
              <a:ext uri="{FF2B5EF4-FFF2-40B4-BE49-F238E27FC236}">
                <a16:creationId xmlns:a16="http://schemas.microsoft.com/office/drawing/2014/main" id="{027409FD-AEDA-40BF-8B7E-FFAE2A1442C2}"/>
              </a:ext>
            </a:extLst>
          </p:cNvPr>
          <p:cNvSpPr/>
          <p:nvPr/>
        </p:nvSpPr>
        <p:spPr>
          <a:xfrm>
            <a:off x="11298396" y="2711129"/>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矢印: 上 45">
            <a:extLst>
              <a:ext uri="{FF2B5EF4-FFF2-40B4-BE49-F238E27FC236}">
                <a16:creationId xmlns:a16="http://schemas.microsoft.com/office/drawing/2014/main" id="{08D78560-2130-4ED2-ABBF-DCE0C59D7A1B}"/>
              </a:ext>
            </a:extLst>
          </p:cNvPr>
          <p:cNvSpPr/>
          <p:nvPr/>
        </p:nvSpPr>
        <p:spPr>
          <a:xfrm>
            <a:off x="11282242" y="1865091"/>
            <a:ext cx="332509" cy="43838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17A28B1C-D6FB-459D-8DE1-2E2500BC005B}"/>
              </a:ext>
            </a:extLst>
          </p:cNvPr>
          <p:cNvSpPr txBox="1"/>
          <p:nvPr/>
        </p:nvSpPr>
        <p:spPr>
          <a:xfrm>
            <a:off x="5636609" y="6155961"/>
            <a:ext cx="6781691" cy="369332"/>
          </a:xfrm>
          <a:prstGeom prst="rect">
            <a:avLst/>
          </a:prstGeom>
          <a:noFill/>
        </p:spPr>
        <p:txBody>
          <a:bodyPr wrap="square">
            <a:spAutoFit/>
          </a:bodyPr>
          <a:lstStyle/>
          <a:p>
            <a:r>
              <a:rPr lang="en-US" altLang="ja-JP" dirty="0"/>
              <a:t>P</a:t>
            </a:r>
            <a:r>
              <a:rPr lang="ja-JP" altLang="en-US" dirty="0"/>
              <a:t>ｊＭ：プロジェクトマネージャー　　　ＰｄＭ：プロダクトマネージャー</a:t>
            </a:r>
          </a:p>
        </p:txBody>
      </p:sp>
    </p:spTree>
    <p:extLst>
      <p:ext uri="{BB962C8B-B14F-4D97-AF65-F5344CB8AC3E}">
        <p14:creationId xmlns:p14="http://schemas.microsoft.com/office/powerpoint/2010/main" val="2434385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CE4508-94EB-426C-AD46-FDFED0EF57AF}"/>
              </a:ext>
            </a:extLst>
          </p:cNvPr>
          <p:cNvSpPr>
            <a:spLocks noGrp="1"/>
          </p:cNvSpPr>
          <p:nvPr>
            <p:ph type="title"/>
          </p:nvPr>
        </p:nvSpPr>
        <p:spPr/>
        <p:txBody>
          <a:bodyPr/>
          <a:lstStyle/>
          <a:p>
            <a:r>
              <a:rPr lang="en-US" altLang="zh-CN" dirty="0"/>
              <a:t>OKR</a:t>
            </a:r>
            <a:r>
              <a:rPr lang="zh-CN" altLang="en-US" dirty="0"/>
              <a:t>三次元評価</a:t>
            </a:r>
            <a:r>
              <a:rPr lang="ja-JP" altLang="en-US" dirty="0"/>
              <a:t>法（例）</a:t>
            </a:r>
            <a:endParaRPr lang="zh-CN" altLang="en-US" dirty="0"/>
          </a:p>
        </p:txBody>
      </p:sp>
      <p:sp>
        <p:nvSpPr>
          <p:cNvPr id="4" name="日期占位符 3">
            <a:extLst>
              <a:ext uri="{FF2B5EF4-FFF2-40B4-BE49-F238E27FC236}">
                <a16:creationId xmlns:a16="http://schemas.microsoft.com/office/drawing/2014/main" id="{5CEF14B4-722D-4020-A5A6-E0EC8B4A72D4}"/>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灯片编号占位符 4">
            <a:extLst>
              <a:ext uri="{FF2B5EF4-FFF2-40B4-BE49-F238E27FC236}">
                <a16:creationId xmlns:a16="http://schemas.microsoft.com/office/drawing/2014/main" id="{FD146D83-3B93-450E-8634-1340B064AB7A}"/>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81</a:t>
            </a:fld>
            <a:r>
              <a:rPr spc="-45"/>
              <a:t> </a:t>
            </a:r>
            <a:r>
              <a:rPr spc="-5"/>
              <a:t>-</a:t>
            </a:r>
            <a:endParaRPr spc="-5" dirty="0"/>
          </a:p>
        </p:txBody>
      </p:sp>
      <p:graphicFrame>
        <p:nvGraphicFramePr>
          <p:cNvPr id="6" name="表格 6">
            <a:extLst>
              <a:ext uri="{FF2B5EF4-FFF2-40B4-BE49-F238E27FC236}">
                <a16:creationId xmlns:a16="http://schemas.microsoft.com/office/drawing/2014/main" id="{3BAEC887-5D12-4C3A-9BAA-D8BC2F1E11EC}"/>
              </a:ext>
            </a:extLst>
          </p:cNvPr>
          <p:cNvGraphicFramePr>
            <a:graphicFrameLocks noGrp="1"/>
          </p:cNvGraphicFramePr>
          <p:nvPr/>
        </p:nvGraphicFramePr>
        <p:xfrm>
          <a:off x="312012" y="581641"/>
          <a:ext cx="6161940" cy="2966720"/>
        </p:xfrm>
        <a:graphic>
          <a:graphicData uri="http://schemas.openxmlformats.org/drawingml/2006/table">
            <a:tbl>
              <a:tblPr firstRow="1" bandRow="1">
                <a:tableStyleId>{5C22544A-7EE6-4342-B048-85BDC9FD1C3A}</a:tableStyleId>
              </a:tblPr>
              <a:tblGrid>
                <a:gridCol w="2948773">
                  <a:extLst>
                    <a:ext uri="{9D8B030D-6E8A-4147-A177-3AD203B41FA5}">
                      <a16:colId xmlns:a16="http://schemas.microsoft.com/office/drawing/2014/main" val="3294799541"/>
                    </a:ext>
                  </a:extLst>
                </a:gridCol>
                <a:gridCol w="2398143">
                  <a:extLst>
                    <a:ext uri="{9D8B030D-6E8A-4147-A177-3AD203B41FA5}">
                      <a16:colId xmlns:a16="http://schemas.microsoft.com/office/drawing/2014/main" val="3546114600"/>
                    </a:ext>
                  </a:extLst>
                </a:gridCol>
                <a:gridCol w="815024">
                  <a:extLst>
                    <a:ext uri="{9D8B030D-6E8A-4147-A177-3AD203B41FA5}">
                      <a16:colId xmlns:a16="http://schemas.microsoft.com/office/drawing/2014/main" val="2706805992"/>
                    </a:ext>
                  </a:extLst>
                </a:gridCol>
              </a:tblGrid>
              <a:tr h="370840">
                <a:tc>
                  <a:txBody>
                    <a:bodyPr/>
                    <a:lstStyle/>
                    <a:p>
                      <a:pPr algn="ctr"/>
                      <a:r>
                        <a:rPr lang="ja-JP" altLang="en-US" dirty="0"/>
                        <a:t>業務目標</a:t>
                      </a:r>
                      <a:endParaRPr lang="zh-CN" altLang="en-US" dirty="0"/>
                    </a:p>
                  </a:txBody>
                  <a:tcPr/>
                </a:tc>
                <a:tc>
                  <a:txBody>
                    <a:bodyPr/>
                    <a:lstStyle/>
                    <a:p>
                      <a:pPr algn="ctr"/>
                      <a:r>
                        <a:rPr lang="ja-JP" altLang="en-US" dirty="0"/>
                        <a:t>業務成果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前年度より　１０％以上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５</a:t>
                      </a:r>
                      <a:endParaRPr lang="zh-CN" altLang="en-US" dirty="0"/>
                    </a:p>
                  </a:txBody>
                  <a:tcPr/>
                </a:tc>
                <a:extLst>
                  <a:ext uri="{0D108BD9-81ED-4DB2-BD59-A6C34878D82A}">
                    <a16:rowId xmlns:a16="http://schemas.microsoft.com/office/drawing/2014/main" val="73298365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１０％</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目標より５％超</a:t>
                      </a:r>
                      <a:endParaRPr lang="zh-CN" altLang="en-US" dirty="0"/>
                    </a:p>
                  </a:txBody>
                  <a:tcPr/>
                </a:tc>
                <a:tc>
                  <a:txBody>
                    <a:bodyPr/>
                    <a:lstStyle/>
                    <a:p>
                      <a:pPr algn="ctr"/>
                      <a:r>
                        <a:rPr lang="ja-JP" altLang="en-US" dirty="0"/>
                        <a:t>４</a:t>
                      </a:r>
                      <a:endParaRPr lang="en-US" altLang="ja-JP" dirty="0"/>
                    </a:p>
                  </a:txBody>
                  <a:tcPr/>
                </a:tc>
                <a:extLst>
                  <a:ext uri="{0D108BD9-81ED-4DB2-BD59-A6C34878D82A}">
                    <a16:rowId xmlns:a16="http://schemas.microsoft.com/office/drawing/2014/main" val="116259859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５％以上</a:t>
                      </a:r>
                      <a:r>
                        <a:rPr lang="en-US" altLang="ja-JP" dirty="0"/>
                        <a:t>UP</a:t>
                      </a:r>
                      <a:endParaRPr lang="zh-CN" altLang="en-US" dirty="0"/>
                    </a:p>
                  </a:txBody>
                  <a:tcPr/>
                </a:tc>
                <a:tc>
                  <a:txBody>
                    <a:bodyPr/>
                    <a:lstStyle/>
                    <a:p>
                      <a:r>
                        <a:rPr lang="ja-JP" altLang="en-US" dirty="0"/>
                        <a:t>目標より１０％超</a:t>
                      </a:r>
                      <a:endParaRPr lang="zh-CN" altLang="en-US" dirty="0"/>
                    </a:p>
                  </a:txBody>
                  <a:tcPr/>
                </a:tc>
                <a:tc>
                  <a:txBody>
                    <a:bodyPr/>
                    <a:lstStyle/>
                    <a:p>
                      <a:pPr algn="ctr"/>
                      <a:r>
                        <a:rPr lang="ja-JP" altLang="en-US" dirty="0"/>
                        <a:t>４</a:t>
                      </a:r>
                      <a:endParaRPr lang="zh-CN" altLang="en-US" dirty="0"/>
                    </a:p>
                  </a:txBody>
                  <a:tcPr/>
                </a:tc>
                <a:extLst>
                  <a:ext uri="{0D108BD9-81ED-4DB2-BD59-A6C34878D82A}">
                    <a16:rowId xmlns:a16="http://schemas.microsoft.com/office/drawing/2014/main" val="2566066000"/>
                  </a:ext>
                </a:extLst>
              </a:tr>
              <a:tr h="370840">
                <a:tc>
                  <a:txBody>
                    <a:bodyPr/>
                    <a:lstStyle/>
                    <a:p>
                      <a:r>
                        <a:rPr lang="ja-JP" altLang="en-US" dirty="0"/>
                        <a:t>前年度より　５％以上</a:t>
                      </a:r>
                      <a:r>
                        <a:rPr lang="en-US" altLang="ja-JP" dirty="0"/>
                        <a:t>UP</a:t>
                      </a:r>
                      <a:endParaRPr lang="zh-CN" altLang="en-US" dirty="0"/>
                    </a:p>
                  </a:txBody>
                  <a:tcPr/>
                </a:tc>
                <a:tc>
                  <a:txBody>
                    <a:bodyPr/>
                    <a:lstStyle/>
                    <a:p>
                      <a:r>
                        <a:rPr lang="ja-JP" altLang="en-US" dirty="0"/>
                        <a:t>目標より５％超</a:t>
                      </a:r>
                      <a:endParaRPr lang="zh-CN" altLang="en-US" dirty="0"/>
                    </a:p>
                  </a:txBody>
                  <a:tcPr/>
                </a:tc>
                <a:tc>
                  <a:txBody>
                    <a:bodyPr/>
                    <a:lstStyle/>
                    <a:p>
                      <a:pPr algn="ctr"/>
                      <a:r>
                        <a:rPr lang="ja-JP" altLang="en-US" dirty="0"/>
                        <a:t>３</a:t>
                      </a: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前年度より　５％</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r>
                        <a:rPr lang="ja-JP" altLang="en-US" dirty="0"/>
                        <a:t>前年度より　５％</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目標より５％減少</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前年度より　５％</a:t>
                      </a:r>
                      <a:endParaRPr lang="zh-CN" altLang="en-US" dirty="0"/>
                    </a:p>
                  </a:txBody>
                  <a:tcPr/>
                </a:tc>
                <a:tc>
                  <a:txBody>
                    <a:bodyPr/>
                    <a:lstStyle/>
                    <a:p>
                      <a:r>
                        <a:rPr lang="ja-JP" altLang="en-US" dirty="0"/>
                        <a:t>目標より１０％減少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7" name="表格 6">
            <a:extLst>
              <a:ext uri="{FF2B5EF4-FFF2-40B4-BE49-F238E27FC236}">
                <a16:creationId xmlns:a16="http://schemas.microsoft.com/office/drawing/2014/main" id="{B86C2A7A-B236-4DE5-AE1D-99AB0DDBF99D}"/>
              </a:ext>
            </a:extLst>
          </p:cNvPr>
          <p:cNvGraphicFramePr>
            <a:graphicFrameLocks noGrp="1"/>
          </p:cNvGraphicFramePr>
          <p:nvPr/>
        </p:nvGraphicFramePr>
        <p:xfrm>
          <a:off x="312012" y="3637559"/>
          <a:ext cx="6168374" cy="1483360"/>
        </p:xfrm>
        <a:graphic>
          <a:graphicData uri="http://schemas.openxmlformats.org/drawingml/2006/table">
            <a:tbl>
              <a:tblPr firstRow="1" bandRow="1">
                <a:tableStyleId>{5C22544A-7EE6-4342-B048-85BDC9FD1C3A}</a:tableStyleId>
              </a:tblPr>
              <a:tblGrid>
                <a:gridCol w="3029236">
                  <a:extLst>
                    <a:ext uri="{9D8B030D-6E8A-4147-A177-3AD203B41FA5}">
                      <a16:colId xmlns:a16="http://schemas.microsoft.com/office/drawing/2014/main" val="3294799541"/>
                    </a:ext>
                  </a:extLst>
                </a:gridCol>
                <a:gridCol w="2018842">
                  <a:extLst>
                    <a:ext uri="{9D8B030D-6E8A-4147-A177-3AD203B41FA5}">
                      <a16:colId xmlns:a16="http://schemas.microsoft.com/office/drawing/2014/main" val="3546114600"/>
                    </a:ext>
                  </a:extLst>
                </a:gridCol>
                <a:gridCol w="1120296">
                  <a:extLst>
                    <a:ext uri="{9D8B030D-6E8A-4147-A177-3AD203B41FA5}">
                      <a16:colId xmlns:a16="http://schemas.microsoft.com/office/drawing/2014/main" val="2706805992"/>
                    </a:ext>
                  </a:extLst>
                </a:gridCol>
              </a:tblGrid>
              <a:tr h="370840">
                <a:tc>
                  <a:txBody>
                    <a:bodyPr/>
                    <a:lstStyle/>
                    <a:p>
                      <a:pPr algn="ctr"/>
                      <a:r>
                        <a:rPr lang="ja-JP" altLang="en-US" dirty="0"/>
                        <a:t>専門技能目標</a:t>
                      </a:r>
                      <a:endParaRPr lang="zh-CN" altLang="en-US" dirty="0"/>
                    </a:p>
                  </a:txBody>
                  <a:tcPr/>
                </a:tc>
                <a:tc>
                  <a:txBody>
                    <a:bodyPr/>
                    <a:lstStyle/>
                    <a:p>
                      <a:pPr algn="ctr"/>
                      <a:r>
                        <a:rPr lang="ja-JP" altLang="en-US" dirty="0"/>
                        <a:t>専門技能成果</a:t>
                      </a:r>
                      <a:endParaRPr lang="zh-CN" altLang="en-US" dirty="0"/>
                    </a:p>
                  </a:txBody>
                  <a:tcPr/>
                </a:tc>
                <a:tc>
                  <a:txBody>
                    <a:bodyPr/>
                    <a:lstStyle/>
                    <a:p>
                      <a:pPr algn="ctr"/>
                      <a:r>
                        <a:rPr lang="ja-JP" altLang="en-US" dirty="0"/>
                        <a:t>評価</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新技能</a:t>
                      </a:r>
                      <a:r>
                        <a:rPr lang="en-US" altLang="ja-JP" dirty="0"/>
                        <a:t>1</a:t>
                      </a:r>
                      <a:r>
                        <a:rPr lang="ja-JP" altLang="en-US" dirty="0"/>
                        <a:t>件応用可能</a:t>
                      </a:r>
                      <a:endParaRPr lang="zh-CN" altLang="en-US" dirty="0"/>
                    </a:p>
                  </a:txBody>
                  <a:tcPr/>
                </a:tc>
                <a:tc>
                  <a:txBody>
                    <a:bodyPr/>
                    <a:lstStyle/>
                    <a:p>
                      <a:r>
                        <a:rPr lang="ja-JP" altLang="en-US" dirty="0"/>
                        <a:t>目標実現</a:t>
                      </a:r>
                      <a:endParaRPr lang="zh-CN" altLang="en-US" dirty="0"/>
                    </a:p>
                  </a:txBody>
                  <a:tcPr/>
                </a:tc>
                <a:tc>
                  <a:txBody>
                    <a:bodyPr/>
                    <a:lstStyle/>
                    <a:p>
                      <a:pPr algn="ctr"/>
                      <a:r>
                        <a:rPr lang="ja-JP" altLang="en-US" dirty="0"/>
                        <a:t>２</a:t>
                      </a:r>
                      <a:endParaRPr lang="zh-CN" altLang="en-US" dirty="0"/>
                    </a:p>
                  </a:txBody>
                  <a:tcPr/>
                </a:tc>
                <a:extLst>
                  <a:ext uri="{0D108BD9-81ED-4DB2-BD59-A6C34878D82A}">
                    <a16:rowId xmlns:a16="http://schemas.microsoft.com/office/drawing/2014/main" val="21538556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元技能強化、新技能</a:t>
                      </a:r>
                      <a:r>
                        <a:rPr lang="en-US" altLang="ja-JP" dirty="0"/>
                        <a:t>1</a:t>
                      </a:r>
                      <a:r>
                        <a:rPr lang="ja-JP" altLang="en-US" dirty="0"/>
                        <a:t>件習得</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目標実現</a:t>
                      </a:r>
                      <a:endParaRPr lang="zh-CN" altLang="en-US" dirty="0"/>
                    </a:p>
                  </a:txBody>
                  <a:tcPr/>
                </a:tc>
                <a:tc>
                  <a:txBody>
                    <a:bodyPr/>
                    <a:lstStyle/>
                    <a:p>
                      <a:pPr algn="ctr"/>
                      <a:r>
                        <a:rPr lang="ja-JP" altLang="en-US" dirty="0"/>
                        <a:t>１</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r>
                        <a:rPr lang="ja-JP" altLang="en-US" dirty="0"/>
                        <a:t>目標実現しない</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bl>
          </a:graphicData>
        </a:graphic>
      </p:graphicFrame>
      <p:graphicFrame>
        <p:nvGraphicFramePr>
          <p:cNvPr id="8" name="表格 7">
            <a:extLst>
              <a:ext uri="{FF2B5EF4-FFF2-40B4-BE49-F238E27FC236}">
                <a16:creationId xmlns:a16="http://schemas.microsoft.com/office/drawing/2014/main" id="{C98E2DCF-682B-4E80-861C-9908A336C5E7}"/>
              </a:ext>
            </a:extLst>
          </p:cNvPr>
          <p:cNvGraphicFramePr>
            <a:graphicFrameLocks noGrp="1"/>
          </p:cNvGraphicFramePr>
          <p:nvPr/>
        </p:nvGraphicFramePr>
        <p:xfrm>
          <a:off x="6656832" y="581641"/>
          <a:ext cx="5223158" cy="4450080"/>
        </p:xfrm>
        <a:graphic>
          <a:graphicData uri="http://schemas.openxmlformats.org/drawingml/2006/table">
            <a:tbl>
              <a:tblPr firstRow="1" bandRow="1">
                <a:tableStyleId>{5C22544A-7EE6-4342-B048-85BDC9FD1C3A}</a:tableStyleId>
              </a:tblPr>
              <a:tblGrid>
                <a:gridCol w="2360380">
                  <a:extLst>
                    <a:ext uri="{9D8B030D-6E8A-4147-A177-3AD203B41FA5}">
                      <a16:colId xmlns:a16="http://schemas.microsoft.com/office/drawing/2014/main" val="3294799541"/>
                    </a:ext>
                  </a:extLst>
                </a:gridCol>
                <a:gridCol w="736439">
                  <a:extLst>
                    <a:ext uri="{9D8B030D-6E8A-4147-A177-3AD203B41FA5}">
                      <a16:colId xmlns:a16="http://schemas.microsoft.com/office/drawing/2014/main" val="3611154191"/>
                    </a:ext>
                  </a:extLst>
                </a:gridCol>
                <a:gridCol w="714290">
                  <a:extLst>
                    <a:ext uri="{9D8B030D-6E8A-4147-A177-3AD203B41FA5}">
                      <a16:colId xmlns:a16="http://schemas.microsoft.com/office/drawing/2014/main" val="3546114600"/>
                    </a:ext>
                  </a:extLst>
                </a:gridCol>
                <a:gridCol w="765148">
                  <a:extLst>
                    <a:ext uri="{9D8B030D-6E8A-4147-A177-3AD203B41FA5}">
                      <a16:colId xmlns:a16="http://schemas.microsoft.com/office/drawing/2014/main" val="2706805992"/>
                    </a:ext>
                  </a:extLst>
                </a:gridCol>
                <a:gridCol w="646901">
                  <a:extLst>
                    <a:ext uri="{9D8B030D-6E8A-4147-A177-3AD203B41FA5}">
                      <a16:colId xmlns:a16="http://schemas.microsoft.com/office/drawing/2014/main" val="73271799"/>
                    </a:ext>
                  </a:extLst>
                </a:gridCol>
              </a:tblGrid>
              <a:tr h="370840">
                <a:tc>
                  <a:txBody>
                    <a:bodyPr/>
                    <a:lstStyle/>
                    <a:p>
                      <a:pPr algn="ctr"/>
                      <a:r>
                        <a:rPr lang="ja-JP" altLang="en-US" dirty="0"/>
                        <a:t>キャリア技能</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460229809"/>
                  </a:ext>
                </a:extLst>
              </a:tr>
              <a:tr h="370840">
                <a:tc>
                  <a:txBody>
                    <a:bodyPr/>
                    <a:lstStyle/>
                    <a:p>
                      <a:r>
                        <a:rPr lang="ja-JP" altLang="en-US" dirty="0"/>
                        <a:t>チームワーク</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43766595"/>
                  </a:ext>
                </a:extLst>
              </a:tr>
              <a:tr h="370840">
                <a:tc>
                  <a:txBody>
                    <a:bodyPr/>
                    <a:lstStyle/>
                    <a:p>
                      <a:r>
                        <a:rPr lang="ja-JP" altLang="en-US" dirty="0"/>
                        <a:t>コミュニケーション</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優</a:t>
                      </a:r>
                      <a:endParaRPr lang="zh-CN" altLang="en-US" dirty="0"/>
                    </a:p>
                  </a:txBody>
                  <a:tcPr/>
                </a:tc>
                <a:tc>
                  <a:txBody>
                    <a:bodyPr/>
                    <a:lstStyle/>
                    <a:p>
                      <a:pPr algn="ctr"/>
                      <a:r>
                        <a:rPr lang="ja-JP" altLang="en-US" dirty="0"/>
                        <a:t>良</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15385562"/>
                  </a:ext>
                </a:extLst>
              </a:tr>
              <a:tr h="370840">
                <a:tc>
                  <a:txBody>
                    <a:bodyPr/>
                    <a:lstStyle/>
                    <a:p>
                      <a:r>
                        <a:rPr lang="ja-JP" altLang="en-US"/>
                        <a:t>提案力（件数）</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３</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970685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リーダーシップ</a:t>
                      </a:r>
                      <a:endParaRPr lang="en-US" altLang="ja-JP"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20</a:t>
                      </a:r>
                      <a:r>
                        <a:rPr lang="ja-JP" altLang="en-US" dirty="0"/>
                        <a:t>名</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ja-JP" dirty="0"/>
                        <a:t>10</a:t>
                      </a:r>
                      <a:r>
                        <a:rPr lang="ja-JP" altLang="en-US" dirty="0"/>
                        <a:t>名</a:t>
                      </a:r>
                      <a:endParaRPr lang="zh-CN" altLang="en-US" dirty="0"/>
                    </a:p>
                  </a:txBody>
                  <a:tcPr/>
                </a:tc>
                <a:tc>
                  <a:txBody>
                    <a:bodyPr/>
                    <a:lstStyle/>
                    <a:p>
                      <a:pPr algn="ctr"/>
                      <a:r>
                        <a:rPr lang="en-US" altLang="ja-JP" dirty="0"/>
                        <a:t>5</a:t>
                      </a:r>
                      <a:r>
                        <a:rPr lang="ja-JP" altLang="en-US" dirty="0"/>
                        <a:t>名</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42702613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902327957"/>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職員紹介成功回数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１</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211251762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組織内部講師（時間）</a:t>
                      </a:r>
                      <a:endParaRPr lang="en-US" altLang="ja-JP"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9598194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テックショー参加回数</a:t>
                      </a:r>
                      <a:endParaRPr lang="en-US" altLang="ja-JP" dirty="0"/>
                    </a:p>
                  </a:txBody>
                  <a:tcPr/>
                </a:tc>
                <a:tc>
                  <a:txBody>
                    <a:bodyPr/>
                    <a:lstStyle/>
                    <a:p>
                      <a:pPr algn="ctr"/>
                      <a:r>
                        <a:rPr lang="ja-JP" altLang="en-US" dirty="0"/>
                        <a:t>６</a:t>
                      </a:r>
                      <a:endParaRPr lang="zh-CN" altLang="en-US" dirty="0"/>
                    </a:p>
                  </a:txBody>
                  <a:tcPr/>
                </a:tc>
                <a:tc>
                  <a:txBody>
                    <a:bodyPr/>
                    <a:lstStyle/>
                    <a:p>
                      <a:pPr algn="ctr"/>
                      <a:r>
                        <a:rPr lang="ja-JP" altLang="en-US" dirty="0"/>
                        <a:t>４</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170608791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会社例会参加回数</a:t>
                      </a:r>
                      <a:endParaRPr lang="zh-CN" altLang="en-US" dirty="0"/>
                    </a:p>
                  </a:txBody>
                  <a:tcPr/>
                </a:tc>
                <a:tc>
                  <a:txBody>
                    <a:bodyPr/>
                    <a:lstStyle/>
                    <a:p>
                      <a:pPr algn="ctr"/>
                      <a:r>
                        <a:rPr lang="ja-JP" altLang="en-US" dirty="0"/>
                        <a:t>３</a:t>
                      </a:r>
                      <a:endParaRPr lang="zh-CN" altLang="en-US" dirty="0"/>
                    </a:p>
                  </a:txBody>
                  <a:tcPr/>
                </a:tc>
                <a:tc>
                  <a:txBody>
                    <a:bodyPr/>
                    <a:lstStyle/>
                    <a:p>
                      <a:pPr algn="ctr"/>
                      <a:r>
                        <a:rPr lang="ja-JP" altLang="en-US" dirty="0"/>
                        <a:t>２</a:t>
                      </a:r>
                      <a:endParaRPr lang="zh-CN" altLang="en-US" dirty="0"/>
                    </a:p>
                  </a:txBody>
                  <a:tcPr/>
                </a:tc>
                <a:tc>
                  <a:txBody>
                    <a:bodyPr/>
                    <a:lstStyle/>
                    <a:p>
                      <a:pPr algn="ctr"/>
                      <a:r>
                        <a:rPr lang="ja-JP" altLang="en-US"/>
                        <a:t>１</a:t>
                      </a:r>
                      <a:endParaRPr lang="en-US" altLang="ja-JP"/>
                    </a:p>
                  </a:txBody>
                  <a:tcPr/>
                </a:tc>
                <a:tc>
                  <a:txBody>
                    <a:bodyPr/>
                    <a:lstStyle/>
                    <a:p>
                      <a:pPr algn="ctr"/>
                      <a:r>
                        <a:rPr lang="ja-JP" altLang="en-US" dirty="0"/>
                        <a:t>０</a:t>
                      </a:r>
                      <a:endParaRPr lang="zh-CN" altLang="en-US" dirty="0"/>
                    </a:p>
                  </a:txBody>
                  <a:tcPr/>
                </a:tc>
                <a:extLst>
                  <a:ext uri="{0D108BD9-81ED-4DB2-BD59-A6C34878D82A}">
                    <a16:rowId xmlns:a16="http://schemas.microsoft.com/office/drawing/2014/main" val="3608367046"/>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68213229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976535249"/>
                  </a:ext>
                </a:extLst>
              </a:tr>
            </a:tbl>
          </a:graphicData>
        </a:graphic>
      </p:graphicFrame>
      <p:sp>
        <p:nvSpPr>
          <p:cNvPr id="9" name="对话气泡: 圆角矩形 8">
            <a:extLst>
              <a:ext uri="{FF2B5EF4-FFF2-40B4-BE49-F238E27FC236}">
                <a16:creationId xmlns:a16="http://schemas.microsoft.com/office/drawing/2014/main" id="{D329C303-DE1A-42B7-8C5F-91AB705A76D5}"/>
              </a:ext>
            </a:extLst>
          </p:cNvPr>
          <p:cNvSpPr/>
          <p:nvPr/>
        </p:nvSpPr>
        <p:spPr>
          <a:xfrm>
            <a:off x="1717232" y="5796951"/>
            <a:ext cx="3510376"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マネージャー面談により</a:t>
            </a:r>
            <a:endParaRPr lang="zh-CN" altLang="en-US" dirty="0"/>
          </a:p>
        </p:txBody>
      </p:sp>
      <p:sp>
        <p:nvSpPr>
          <p:cNvPr id="10" name="对话气泡: 圆角矩形 9">
            <a:extLst>
              <a:ext uri="{FF2B5EF4-FFF2-40B4-BE49-F238E27FC236}">
                <a16:creationId xmlns:a16="http://schemas.microsoft.com/office/drawing/2014/main" id="{95A0D3E2-9058-431C-91F5-1B9C8AF49F8B}"/>
              </a:ext>
            </a:extLst>
          </p:cNvPr>
          <p:cNvSpPr/>
          <p:nvPr/>
        </p:nvSpPr>
        <p:spPr>
          <a:xfrm>
            <a:off x="7425042" y="5796951"/>
            <a:ext cx="4082595" cy="479408"/>
          </a:xfrm>
          <a:prstGeom prst="wedgeRoundRectCallout">
            <a:avLst>
              <a:gd name="adj1" fmla="val -19159"/>
              <a:gd name="adj2" fmla="val -1030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標準評価カード</a:t>
            </a:r>
            <a:endParaRPr lang="zh-CN" altLang="en-US" dirty="0"/>
          </a:p>
        </p:txBody>
      </p:sp>
    </p:spTree>
    <p:extLst>
      <p:ext uri="{BB962C8B-B14F-4D97-AF65-F5344CB8AC3E}">
        <p14:creationId xmlns:p14="http://schemas.microsoft.com/office/powerpoint/2010/main" val="15353732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6D00A-1936-48AF-A7EB-4B55C0B373C5}"/>
              </a:ext>
            </a:extLst>
          </p:cNvPr>
          <p:cNvSpPr>
            <a:spLocks noGrp="1"/>
          </p:cNvSpPr>
          <p:nvPr>
            <p:ph type="title"/>
          </p:nvPr>
        </p:nvSpPr>
        <p:spPr/>
        <p:txBody>
          <a:bodyPr/>
          <a:lstStyle/>
          <a:p>
            <a:r>
              <a:rPr lang="ja-JP" altLang="en-US" dirty="0"/>
              <a:t>給料制度</a:t>
            </a:r>
            <a:endParaRPr lang="zh-CN" altLang="en-US" dirty="0"/>
          </a:p>
        </p:txBody>
      </p:sp>
      <p:sp>
        <p:nvSpPr>
          <p:cNvPr id="4" name="文本占位符 3">
            <a:extLst>
              <a:ext uri="{FF2B5EF4-FFF2-40B4-BE49-F238E27FC236}">
                <a16:creationId xmlns:a16="http://schemas.microsoft.com/office/drawing/2014/main" id="{FEFA4ADC-E55C-4B7E-9B4E-DABD4BFF3A8D}"/>
              </a:ext>
            </a:extLst>
          </p:cNvPr>
          <p:cNvSpPr>
            <a:spLocks noGrp="1"/>
          </p:cNvSpPr>
          <p:nvPr>
            <p:ph type="body" idx="1"/>
          </p:nvPr>
        </p:nvSpPr>
        <p:spPr>
          <a:xfrm>
            <a:off x="316983" y="702875"/>
            <a:ext cx="11540249" cy="1477328"/>
          </a:xfrm>
        </p:spPr>
        <p:txBody>
          <a:bodyPr/>
          <a:lstStyle/>
          <a:p>
            <a:r>
              <a:rPr lang="ja-JP" altLang="en-US" dirty="0"/>
              <a:t>年収＝月基本給</a:t>
            </a:r>
            <a:r>
              <a:rPr lang="en-US" altLang="ja-JP" dirty="0"/>
              <a:t>×</a:t>
            </a:r>
            <a:r>
              <a:rPr lang="ja-JP" altLang="en-US" dirty="0"/>
              <a:t>１２回＋業績賞与</a:t>
            </a:r>
            <a:r>
              <a:rPr lang="en-US" altLang="ja-JP" dirty="0"/>
              <a:t>×</a:t>
            </a:r>
            <a:r>
              <a:rPr lang="ja-JP" altLang="en-US" dirty="0"/>
              <a:t>２回</a:t>
            </a:r>
            <a:endParaRPr lang="en-US" altLang="ja-JP" dirty="0"/>
          </a:p>
          <a:p>
            <a:r>
              <a:rPr lang="ja-JP" altLang="en-US" dirty="0"/>
              <a:t>基本給：毎年第２、４四半期の</a:t>
            </a:r>
            <a:r>
              <a:rPr lang="en-US" altLang="ja-JP" dirty="0"/>
              <a:t>OKR</a:t>
            </a:r>
            <a:r>
              <a:rPr lang="ja-JP" altLang="en-US" dirty="0"/>
              <a:t>評価により職級と基本給を調整すること</a:t>
            </a:r>
            <a:endParaRPr lang="en-US" altLang="ja-JP" dirty="0"/>
          </a:p>
          <a:p>
            <a:r>
              <a:rPr lang="ja-JP" altLang="en-US" dirty="0"/>
              <a:t>業績賞与：毎年２回（６月と１２月）、毎回最大３ヶ月基本給</a:t>
            </a:r>
            <a:endParaRPr lang="en-US" altLang="ja-JP" dirty="0"/>
          </a:p>
          <a:p>
            <a:r>
              <a:rPr lang="ja-JP" altLang="en-US" dirty="0"/>
              <a:t>決算賞与：（検討中）</a:t>
            </a:r>
            <a:endParaRPr lang="zh-CN" altLang="en-US" dirty="0"/>
          </a:p>
        </p:txBody>
      </p:sp>
      <p:graphicFrame>
        <p:nvGraphicFramePr>
          <p:cNvPr id="3" name="表格 3">
            <a:extLst>
              <a:ext uri="{FF2B5EF4-FFF2-40B4-BE49-F238E27FC236}">
                <a16:creationId xmlns:a16="http://schemas.microsoft.com/office/drawing/2014/main" id="{E2FC8199-FA06-4477-97A7-E3ED75DC338B}"/>
              </a:ext>
            </a:extLst>
          </p:cNvPr>
          <p:cNvGraphicFramePr>
            <a:graphicFrameLocks noGrp="1"/>
          </p:cNvGraphicFramePr>
          <p:nvPr/>
        </p:nvGraphicFramePr>
        <p:xfrm>
          <a:off x="334768" y="2180203"/>
          <a:ext cx="11225161" cy="3606800"/>
        </p:xfrm>
        <a:graphic>
          <a:graphicData uri="http://schemas.openxmlformats.org/drawingml/2006/table">
            <a:tbl>
              <a:tblPr firstRow="1" bandRow="1">
                <a:tableStyleId>{5C22544A-7EE6-4342-B048-85BDC9FD1C3A}</a:tableStyleId>
              </a:tblPr>
              <a:tblGrid>
                <a:gridCol w="2840286">
                  <a:extLst>
                    <a:ext uri="{9D8B030D-6E8A-4147-A177-3AD203B41FA5}">
                      <a16:colId xmlns:a16="http://schemas.microsoft.com/office/drawing/2014/main" val="811130592"/>
                    </a:ext>
                  </a:extLst>
                </a:gridCol>
                <a:gridCol w="2877772">
                  <a:extLst>
                    <a:ext uri="{9D8B030D-6E8A-4147-A177-3AD203B41FA5}">
                      <a16:colId xmlns:a16="http://schemas.microsoft.com/office/drawing/2014/main" val="501036718"/>
                    </a:ext>
                  </a:extLst>
                </a:gridCol>
                <a:gridCol w="1521700">
                  <a:extLst>
                    <a:ext uri="{9D8B030D-6E8A-4147-A177-3AD203B41FA5}">
                      <a16:colId xmlns:a16="http://schemas.microsoft.com/office/drawing/2014/main" val="3279362958"/>
                    </a:ext>
                  </a:extLst>
                </a:gridCol>
                <a:gridCol w="3985403">
                  <a:extLst>
                    <a:ext uri="{9D8B030D-6E8A-4147-A177-3AD203B41FA5}">
                      <a16:colId xmlns:a16="http://schemas.microsoft.com/office/drawing/2014/main" val="1961493999"/>
                    </a:ext>
                  </a:extLst>
                </a:gridCol>
              </a:tblGrid>
              <a:tr h="370840">
                <a:tc>
                  <a:txBody>
                    <a:bodyPr/>
                    <a:lstStyle/>
                    <a:p>
                      <a:pPr algn="ctr"/>
                      <a:r>
                        <a:rPr lang="en-US" altLang="ja-JP" dirty="0"/>
                        <a:t>OKR</a:t>
                      </a:r>
                      <a:r>
                        <a:rPr lang="ja-JP" altLang="en-US" dirty="0"/>
                        <a:t>評価得点</a:t>
                      </a:r>
                      <a:endParaRPr lang="zh-CN" altLang="en-US" dirty="0"/>
                    </a:p>
                  </a:txBody>
                  <a:tcPr/>
                </a:tc>
                <a:tc>
                  <a:txBody>
                    <a:bodyPr/>
                    <a:lstStyle/>
                    <a:p>
                      <a:pPr algn="ctr"/>
                      <a:r>
                        <a:rPr lang="ja-JP" altLang="en-US" dirty="0"/>
                        <a:t>基本給</a:t>
                      </a:r>
                      <a:endParaRPr lang="zh-CN" altLang="en-US" dirty="0"/>
                    </a:p>
                  </a:txBody>
                  <a:tcPr/>
                </a:tc>
                <a:tc>
                  <a:txBody>
                    <a:bodyPr/>
                    <a:lstStyle/>
                    <a:p>
                      <a:pPr algn="ctr"/>
                      <a:r>
                        <a:rPr lang="ja-JP" altLang="en-US" dirty="0"/>
                        <a:t>業績賞与</a:t>
                      </a:r>
                      <a:endParaRPr lang="zh-CN" altLang="en-US" dirty="0"/>
                    </a:p>
                  </a:txBody>
                  <a:tcPr/>
                </a:tc>
                <a:tc>
                  <a:txBody>
                    <a:bodyPr/>
                    <a:lstStyle/>
                    <a:p>
                      <a:pPr algn="ctr"/>
                      <a:r>
                        <a:rPr lang="ja-JP" altLang="en-US" dirty="0"/>
                        <a:t>メモ</a:t>
                      </a:r>
                      <a:endParaRPr lang="zh-CN" altLang="en-US" dirty="0"/>
                    </a:p>
                  </a:txBody>
                  <a:tcPr/>
                </a:tc>
                <a:extLst>
                  <a:ext uri="{0D108BD9-81ED-4DB2-BD59-A6C34878D82A}">
                    <a16:rowId xmlns:a16="http://schemas.microsoft.com/office/drawing/2014/main" val="4222128786"/>
                  </a:ext>
                </a:extLst>
              </a:tr>
              <a:tr h="543981">
                <a:tc>
                  <a:txBody>
                    <a:bodyPr/>
                    <a:lstStyle/>
                    <a:p>
                      <a:r>
                        <a:rPr lang="en-US" altLang="ja-JP" dirty="0"/>
                        <a:t>OKR</a:t>
                      </a:r>
                      <a:r>
                        <a:rPr lang="ja-JP" altLang="en-US" dirty="0"/>
                        <a:t>得点≦３</a:t>
                      </a:r>
                      <a:endParaRPr lang="zh-CN" altLang="en-US" dirty="0"/>
                    </a:p>
                  </a:txBody>
                  <a:tcPr/>
                </a:tc>
                <a:tc>
                  <a:txBody>
                    <a:bodyPr/>
                    <a:lstStyle/>
                    <a:p>
                      <a:r>
                        <a:rPr lang="ja-JP" altLang="en-US" dirty="0"/>
                        <a:t>職級ダウン、減給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１ヶ月改善期間になり、職位調整</a:t>
                      </a:r>
                      <a:endParaRPr lang="en-US" altLang="ja-JP" dirty="0"/>
                    </a:p>
                    <a:p>
                      <a:r>
                        <a:rPr lang="ja-JP" altLang="en-US" dirty="0"/>
                        <a:t>次月稼働しなければ、退職処分</a:t>
                      </a:r>
                      <a:endParaRPr lang="zh-CN" altLang="en-US" dirty="0"/>
                    </a:p>
                  </a:txBody>
                  <a:tcPr/>
                </a:tc>
                <a:extLst>
                  <a:ext uri="{0D108BD9-81ED-4DB2-BD59-A6C34878D82A}">
                    <a16:rowId xmlns:a16="http://schemas.microsoft.com/office/drawing/2014/main" val="1189609981"/>
                  </a:ext>
                </a:extLst>
              </a:tr>
              <a:tr h="370840">
                <a:tc>
                  <a:txBody>
                    <a:bodyPr/>
                    <a:lstStyle/>
                    <a:p>
                      <a:r>
                        <a:rPr lang="ja-JP" altLang="en-US" dirty="0"/>
                        <a:t>３＜</a:t>
                      </a:r>
                      <a:r>
                        <a:rPr lang="en-US" altLang="ja-JP" dirty="0"/>
                        <a:t>OKR</a:t>
                      </a:r>
                      <a:r>
                        <a:rPr lang="ja-JP" altLang="en-US" dirty="0"/>
                        <a:t>得点≦５</a:t>
                      </a:r>
                      <a:endParaRPr lang="zh-CN" altLang="en-US" dirty="0"/>
                    </a:p>
                  </a:txBody>
                  <a:tcPr/>
                </a:tc>
                <a:tc>
                  <a:txBody>
                    <a:bodyPr/>
                    <a:lstStyle/>
                    <a:p>
                      <a:r>
                        <a:rPr lang="ja-JP" altLang="en-US" dirty="0"/>
                        <a:t>職級不変、減給</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１ヶ月改善期間になり、自己改善</a:t>
                      </a:r>
                      <a:endParaRPr lang="en-US" altLang="ja-JP" dirty="0"/>
                    </a:p>
                  </a:txBody>
                  <a:tcPr/>
                </a:tc>
                <a:extLst>
                  <a:ext uri="{0D108BD9-81ED-4DB2-BD59-A6C34878D82A}">
                    <a16:rowId xmlns:a16="http://schemas.microsoft.com/office/drawing/2014/main" val="4018190220"/>
                  </a:ext>
                </a:extLst>
              </a:tr>
              <a:tr h="370840">
                <a:tc>
                  <a:txBody>
                    <a:bodyPr/>
                    <a:lstStyle/>
                    <a:p>
                      <a:r>
                        <a:rPr lang="ja-JP" altLang="en-US" dirty="0"/>
                        <a:t>５＜</a:t>
                      </a:r>
                      <a:r>
                        <a:rPr lang="en-US" altLang="ja-JP" dirty="0"/>
                        <a:t>OKR</a:t>
                      </a:r>
                      <a:r>
                        <a:rPr lang="ja-JP" altLang="en-US" dirty="0"/>
                        <a:t>得点≦６</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なし</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2554974722"/>
                  </a:ext>
                </a:extLst>
              </a:tr>
              <a:tr h="370840">
                <a:tc>
                  <a:txBody>
                    <a:bodyPr/>
                    <a:lstStyle/>
                    <a:p>
                      <a:r>
                        <a:rPr lang="ja-JP" altLang="en-US" dirty="0"/>
                        <a:t>６＜</a:t>
                      </a:r>
                      <a:r>
                        <a:rPr lang="en-US" altLang="ja-JP" dirty="0"/>
                        <a:t>OKR</a:t>
                      </a:r>
                      <a:r>
                        <a:rPr lang="ja-JP" altLang="en-US" dirty="0"/>
                        <a:t>得点≦７</a:t>
                      </a:r>
                      <a:endParaRPr lang="zh-CN" altLang="en-US" dirty="0"/>
                    </a:p>
                  </a:txBody>
                  <a:tcPr/>
                </a:tc>
                <a:tc>
                  <a:txBody>
                    <a:bodyPr/>
                    <a:lstStyle/>
                    <a:p>
                      <a:r>
                        <a:rPr lang="ja-JP" altLang="en-US" dirty="0"/>
                        <a:t>職級、給料不変</a:t>
                      </a:r>
                      <a:endParaRPr lang="zh-CN" altLang="en-US" dirty="0"/>
                    </a:p>
                  </a:txBody>
                  <a:tcPr/>
                </a:tc>
                <a:tc>
                  <a:txBody>
                    <a:bodyPr/>
                    <a:lstStyle/>
                    <a:p>
                      <a:r>
                        <a:rPr lang="ja-JP" altLang="en-US" dirty="0"/>
                        <a:t>０．５ヶ月</a:t>
                      </a:r>
                      <a:endParaRPr lang="zh-CN" altLang="en-US" dirty="0"/>
                    </a:p>
                  </a:txBody>
                  <a:tcPr/>
                </a:tc>
                <a:tc>
                  <a:txBody>
                    <a:bodyPr/>
                    <a:lstStyle/>
                    <a:p>
                      <a:r>
                        <a:rPr lang="ja-JP" altLang="en-US" dirty="0"/>
                        <a:t>目標ほぼ達成</a:t>
                      </a:r>
                      <a:endParaRPr lang="zh-CN" altLang="en-US" dirty="0"/>
                    </a:p>
                  </a:txBody>
                  <a:tcPr/>
                </a:tc>
                <a:extLst>
                  <a:ext uri="{0D108BD9-81ED-4DB2-BD59-A6C34878D82A}">
                    <a16:rowId xmlns:a16="http://schemas.microsoft.com/office/drawing/2014/main" val="737158264"/>
                  </a:ext>
                </a:extLst>
              </a:tr>
              <a:tr h="370840">
                <a:tc>
                  <a:txBody>
                    <a:bodyPr/>
                    <a:lstStyle/>
                    <a:p>
                      <a:r>
                        <a:rPr lang="ja-JP" altLang="en-US" dirty="0"/>
                        <a:t>７＜</a:t>
                      </a:r>
                      <a:r>
                        <a:rPr lang="en-US" altLang="ja-JP" dirty="0"/>
                        <a:t>OKR</a:t>
                      </a:r>
                      <a:r>
                        <a:rPr lang="ja-JP" altLang="en-US" dirty="0"/>
                        <a:t>得点≦８</a:t>
                      </a:r>
                      <a:endParaRPr lang="zh-CN" altLang="en-US" dirty="0"/>
                    </a:p>
                  </a:txBody>
                  <a:tcPr/>
                </a:tc>
                <a:tc>
                  <a:txBody>
                    <a:bodyPr/>
                    <a:lstStyle/>
                    <a:p>
                      <a:r>
                        <a:rPr lang="ja-JP" altLang="en-US" dirty="0"/>
                        <a:t>職級不変、給料アップ可能</a:t>
                      </a:r>
                      <a:endParaRPr lang="zh-CN" altLang="en-US" dirty="0"/>
                    </a:p>
                  </a:txBody>
                  <a:tcPr/>
                </a:tc>
                <a:tc>
                  <a:txBody>
                    <a:bodyPr/>
                    <a:lstStyle/>
                    <a:p>
                      <a:r>
                        <a:rPr lang="en-US" altLang="ja-JP" dirty="0"/>
                        <a:t>1</a:t>
                      </a:r>
                      <a:r>
                        <a:rPr lang="ja-JP" altLang="en-US" dirty="0"/>
                        <a:t>ヶ月</a:t>
                      </a:r>
                      <a:endParaRPr lang="zh-CN" altLang="en-US" dirty="0"/>
                    </a:p>
                  </a:txBody>
                  <a:tcPr/>
                </a:tc>
                <a:tc>
                  <a:txBody>
                    <a:bodyPr/>
                    <a:lstStyle/>
                    <a:p>
                      <a:r>
                        <a:rPr lang="ja-JP" altLang="en-US"/>
                        <a:t>目標達成</a:t>
                      </a:r>
                      <a:endParaRPr lang="zh-CN" altLang="en-US" dirty="0"/>
                    </a:p>
                  </a:txBody>
                  <a:tcPr/>
                </a:tc>
                <a:extLst>
                  <a:ext uri="{0D108BD9-81ED-4DB2-BD59-A6C34878D82A}">
                    <a16:rowId xmlns:a16="http://schemas.microsoft.com/office/drawing/2014/main" val="171050639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８＜</a:t>
                      </a:r>
                      <a:r>
                        <a:rPr lang="en-US" altLang="ja-JP" dirty="0"/>
                        <a:t>OKR</a:t>
                      </a:r>
                      <a:r>
                        <a:rPr lang="ja-JP" altLang="en-US" dirty="0"/>
                        <a:t>得点≦９</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職級、給料アップ可能</a:t>
                      </a:r>
                      <a:endParaRPr lang="zh-CN" altLang="en-US" dirty="0"/>
                    </a:p>
                  </a:txBody>
                  <a:tcPr/>
                </a:tc>
                <a:tc>
                  <a:txBody>
                    <a:bodyPr/>
                    <a:lstStyle/>
                    <a:p>
                      <a:r>
                        <a:rPr lang="ja-JP" altLang="en-US" dirty="0"/>
                        <a:t>２ヶ月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1453120065"/>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９＜</a:t>
                      </a:r>
                      <a:r>
                        <a:rPr lang="en-US" altLang="ja-JP" dirty="0"/>
                        <a:t>OKR</a:t>
                      </a:r>
                      <a:r>
                        <a:rPr lang="ja-JP" altLang="en-US" dirty="0"/>
                        <a:t>得点≦１０</a:t>
                      </a:r>
                      <a:endParaRPr lang="zh-CN" altLang="en-US" dirty="0"/>
                    </a:p>
                  </a:txBody>
                  <a:tcPr/>
                </a:tc>
                <a:tc>
                  <a:txBody>
                    <a:bodyPr/>
                    <a:lstStyle/>
                    <a:p>
                      <a:r>
                        <a:rPr lang="ja-JP" altLang="en-US" dirty="0"/>
                        <a:t>職級、給料アップ</a:t>
                      </a:r>
                      <a:endParaRPr lang="zh-CN" altLang="en-US" dirty="0"/>
                    </a:p>
                  </a:txBody>
                  <a:tcPr/>
                </a:tc>
                <a:tc>
                  <a:txBody>
                    <a:bodyPr/>
                    <a:lstStyle/>
                    <a:p>
                      <a:r>
                        <a:rPr lang="ja-JP" altLang="en-US" dirty="0"/>
                        <a:t>３ヶ月</a:t>
                      </a:r>
                      <a:endParaRPr lang="zh-CN" alt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目標超</a:t>
                      </a:r>
                      <a:endParaRPr lang="zh-CN" altLang="en-US" dirty="0"/>
                    </a:p>
                  </a:txBody>
                  <a:tcPr/>
                </a:tc>
                <a:extLst>
                  <a:ext uri="{0D108BD9-81ED-4DB2-BD59-A6C34878D82A}">
                    <a16:rowId xmlns:a16="http://schemas.microsoft.com/office/drawing/2014/main" val="2848629782"/>
                  </a:ext>
                </a:extLst>
              </a:tr>
              <a:tr h="370840">
                <a:tc gridSpan="3">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685716321"/>
                  </a:ext>
                </a:extLst>
              </a:tr>
            </a:tbl>
          </a:graphicData>
        </a:graphic>
      </p:graphicFrame>
      <p:sp>
        <p:nvSpPr>
          <p:cNvPr id="5" name="灯片编号占位符 4">
            <a:extLst>
              <a:ext uri="{FF2B5EF4-FFF2-40B4-BE49-F238E27FC236}">
                <a16:creationId xmlns:a16="http://schemas.microsoft.com/office/drawing/2014/main" id="{DEC30D29-1E0D-46ED-8243-6FCBDA2F29ED}"/>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82</a:t>
            </a:fld>
            <a:r>
              <a:rPr spc="-45"/>
              <a:t> </a:t>
            </a:r>
            <a:r>
              <a:rPr spc="-5"/>
              <a:t>-</a:t>
            </a:r>
            <a:endParaRPr spc="-5" dirty="0"/>
          </a:p>
        </p:txBody>
      </p:sp>
      <p:sp>
        <p:nvSpPr>
          <p:cNvPr id="6" name="日期占位符 5">
            <a:extLst>
              <a:ext uri="{FF2B5EF4-FFF2-40B4-BE49-F238E27FC236}">
                <a16:creationId xmlns:a16="http://schemas.microsoft.com/office/drawing/2014/main" id="{3638C70D-8456-4A85-B1FF-71D8B6BD2500}"/>
              </a:ext>
            </a:extLst>
          </p:cNvPr>
          <p:cNvSpPr>
            <a:spLocks noGrp="1"/>
          </p:cNvSpPr>
          <p:nvPr>
            <p:ph type="dt" sz="half" idx="6"/>
          </p:nvPr>
        </p:nvSpPr>
        <p:spPr/>
        <p:txBody>
          <a:bodyPr/>
          <a:lstStyle/>
          <a:p>
            <a:fld id="{5496EF75-703A-4CCA-AC24-96A947C68EDD}" type="datetime1">
              <a:rPr lang="zh-CN" altLang="en-US" smtClean="0"/>
              <a:t>2022/7/12</a:t>
            </a:fld>
            <a:endParaRPr lang="en-US"/>
          </a:p>
        </p:txBody>
      </p:sp>
      <p:sp>
        <p:nvSpPr>
          <p:cNvPr id="8" name="テキスト ボックス 7">
            <a:extLst>
              <a:ext uri="{FF2B5EF4-FFF2-40B4-BE49-F238E27FC236}">
                <a16:creationId xmlns:a16="http://schemas.microsoft.com/office/drawing/2014/main" id="{0BDBD03F-7D41-4AB7-B81D-8FF1A13073FE}"/>
              </a:ext>
            </a:extLst>
          </p:cNvPr>
          <p:cNvSpPr txBox="1"/>
          <p:nvPr/>
        </p:nvSpPr>
        <p:spPr>
          <a:xfrm>
            <a:off x="316983" y="6155125"/>
            <a:ext cx="11242946" cy="369332"/>
          </a:xfrm>
          <a:prstGeom prst="rect">
            <a:avLst/>
          </a:prstGeom>
          <a:noFill/>
        </p:spPr>
        <p:txBody>
          <a:bodyPr wrap="square">
            <a:spAutoFit/>
          </a:bodyPr>
          <a:lstStyle/>
          <a:p>
            <a:r>
              <a:rPr lang="zh-CN" altLang="en-US" dirty="0"/>
              <a:t>＊　</a:t>
            </a:r>
            <a:r>
              <a:rPr lang="en-US" altLang="zh-CN" dirty="0"/>
              <a:t>OKR</a:t>
            </a:r>
            <a:r>
              <a:rPr lang="zh-CN" altLang="en-US" dirty="0"/>
              <a:t>得点：満点１０</a:t>
            </a:r>
          </a:p>
        </p:txBody>
      </p:sp>
    </p:spTree>
    <p:extLst>
      <p:ext uri="{BB962C8B-B14F-4D97-AF65-F5344CB8AC3E}">
        <p14:creationId xmlns:p14="http://schemas.microsoft.com/office/powerpoint/2010/main" val="941674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A501C-B284-41DD-92A1-48FFB02F5D89}"/>
              </a:ext>
            </a:extLst>
          </p:cNvPr>
          <p:cNvSpPr>
            <a:spLocks noGrp="1"/>
          </p:cNvSpPr>
          <p:nvPr>
            <p:ph type="title"/>
          </p:nvPr>
        </p:nvSpPr>
        <p:spPr>
          <a:xfrm>
            <a:off x="316983" y="-16805"/>
            <a:ext cx="11540249" cy="492443"/>
          </a:xfrm>
        </p:spPr>
        <p:txBody>
          <a:bodyPr/>
          <a:lstStyle/>
          <a:p>
            <a:r>
              <a:rPr lang="ja-JP" altLang="en-US" dirty="0"/>
              <a:t>職位異動例</a:t>
            </a:r>
            <a:endParaRPr lang="zh-CN" altLang="en-US" dirty="0"/>
          </a:p>
        </p:txBody>
      </p:sp>
      <p:sp>
        <p:nvSpPr>
          <p:cNvPr id="3" name="文本占位符 2">
            <a:extLst>
              <a:ext uri="{FF2B5EF4-FFF2-40B4-BE49-F238E27FC236}">
                <a16:creationId xmlns:a16="http://schemas.microsoft.com/office/drawing/2014/main" id="{C8A12E8F-EA43-4373-9DC9-440DE01753AE}"/>
              </a:ext>
            </a:extLst>
          </p:cNvPr>
          <p:cNvSpPr>
            <a:spLocks noGrp="1"/>
          </p:cNvSpPr>
          <p:nvPr>
            <p:ph type="body" idx="1"/>
          </p:nvPr>
        </p:nvSpPr>
        <p:spPr>
          <a:xfrm>
            <a:off x="316982" y="612844"/>
            <a:ext cx="11540249" cy="5632311"/>
          </a:xfrm>
        </p:spPr>
        <p:txBody>
          <a:bodyPr/>
          <a:lstStyle/>
          <a:p>
            <a:r>
              <a:rPr lang="ja-JP" altLang="en-US" dirty="0"/>
              <a:t>職位異動の成立条件：</a:t>
            </a:r>
            <a:endParaRPr lang="en-US" altLang="ja-JP" dirty="0"/>
          </a:p>
          <a:p>
            <a:pPr marL="342900" indent="-342900">
              <a:buFont typeface="Wingdings" panose="05000000000000000000" pitchFamily="2" charset="2"/>
              <a:buChar char="p"/>
            </a:pPr>
            <a:r>
              <a:rPr lang="ja-JP" altLang="en-US" sz="1800" dirty="0"/>
              <a:t>原部署業務の影響は　ない</a:t>
            </a:r>
            <a:endParaRPr lang="en-US" altLang="ja-JP" sz="1800" dirty="0"/>
          </a:p>
          <a:p>
            <a:pPr marL="342900" indent="-342900">
              <a:buFont typeface="Wingdings" panose="05000000000000000000" pitchFamily="2" charset="2"/>
              <a:buChar char="p"/>
            </a:pPr>
            <a:r>
              <a:rPr lang="ja-JP" altLang="en-US" sz="1800" dirty="0"/>
              <a:t>新部署部門長、</a:t>
            </a:r>
            <a:r>
              <a:rPr lang="en-US" altLang="ja-JP" sz="1800" dirty="0"/>
              <a:t>PM</a:t>
            </a:r>
            <a:r>
              <a:rPr lang="ja-JP" altLang="en-US" sz="1800" dirty="0"/>
              <a:t>と職員は合意したら　人事に異動理由・</a:t>
            </a:r>
            <a:r>
              <a:rPr lang="en-US" altLang="ja-JP" sz="1800" dirty="0"/>
              <a:t>OKR</a:t>
            </a:r>
            <a:r>
              <a:rPr lang="ja-JP" altLang="en-US" sz="1800" dirty="0"/>
              <a:t>を提出する</a:t>
            </a:r>
            <a:endParaRPr lang="en-US" altLang="ja-JP" sz="1800" dirty="0"/>
          </a:p>
          <a:p>
            <a:endParaRPr lang="en-US" altLang="zh-CN" dirty="0"/>
          </a:p>
          <a:p>
            <a:r>
              <a:rPr lang="ja-JP" altLang="en-US" dirty="0"/>
              <a:t>チームの新メンバー、職員の新職位を探す方法：</a:t>
            </a:r>
            <a:endParaRPr lang="en-US" altLang="ja-JP" dirty="0"/>
          </a:p>
          <a:p>
            <a:pPr marL="342900" indent="-342900">
              <a:buFont typeface="Wingdings" panose="05000000000000000000" pitchFamily="2" charset="2"/>
              <a:buChar char="ü"/>
            </a:pPr>
            <a:r>
              <a:rPr lang="ja-JP" altLang="en-US" sz="1800" dirty="0"/>
              <a:t>人事に情報を提出する、人事から　公開する</a:t>
            </a:r>
            <a:endParaRPr lang="en-US" altLang="ja-JP" sz="1800" dirty="0"/>
          </a:p>
          <a:p>
            <a:pPr marL="342900" indent="-342900">
              <a:buFont typeface="Wingdings" panose="05000000000000000000" pitchFamily="2" charset="2"/>
              <a:buChar char="ü"/>
            </a:pPr>
            <a:r>
              <a:rPr lang="ja-JP" altLang="en-US" sz="1800" dirty="0"/>
              <a:t>「テックショー」で情報をアピールする</a:t>
            </a:r>
            <a:endParaRPr lang="en-US" altLang="ja-JP" sz="1800" dirty="0"/>
          </a:p>
          <a:p>
            <a:pPr marL="342900" indent="-342900">
              <a:buFont typeface="Wingdings" panose="05000000000000000000" pitchFamily="2" charset="2"/>
              <a:buChar char="ü"/>
            </a:pPr>
            <a:endParaRPr lang="en-US" altLang="zh-CN" dirty="0"/>
          </a:p>
          <a:p>
            <a:r>
              <a:rPr lang="ja-JP" altLang="en-US" dirty="0"/>
              <a:t>待機ルール</a:t>
            </a:r>
            <a:endParaRPr lang="en-US" altLang="ja-JP" dirty="0"/>
          </a:p>
          <a:p>
            <a:pPr marL="342900" indent="-342900" algn="l">
              <a:buFont typeface="Wingdings" panose="05000000000000000000" pitchFamily="2" charset="2"/>
              <a:buChar char="ü"/>
            </a:pPr>
            <a:r>
              <a:rPr lang="ja-JP" altLang="en-US" sz="1800" dirty="0"/>
              <a:t>通常　プロジェクト完了日の</a:t>
            </a:r>
            <a:r>
              <a:rPr lang="en-US" altLang="ja-JP" sz="1800" dirty="0"/>
              <a:t>2</a:t>
            </a:r>
            <a:r>
              <a:rPr lang="ja-JP" altLang="en-US" sz="1800" dirty="0"/>
              <a:t>か月前、プロジェクトマネージャーは　職員のピーポーマネージャに連絡する。プロジェクト退出日まで</a:t>
            </a:r>
            <a:r>
              <a:rPr lang="en-US" altLang="ja-JP" sz="1800" dirty="0"/>
              <a:t>30</a:t>
            </a:r>
            <a:r>
              <a:rPr lang="ja-JP" altLang="en-US" sz="1800" dirty="0"/>
              <a:t>日以内連絡の時、職員の</a:t>
            </a:r>
            <a:r>
              <a:rPr lang="en-US" altLang="ja-JP" sz="1800" dirty="0"/>
              <a:t>1</a:t>
            </a:r>
            <a:r>
              <a:rPr lang="ja-JP" altLang="en-US" sz="1800" dirty="0"/>
              <a:t>ヶ月コストを負担する。</a:t>
            </a:r>
            <a:endParaRPr lang="en-US" altLang="ja-JP" sz="1800" dirty="0"/>
          </a:p>
          <a:p>
            <a:pPr marL="342900" indent="-342900" algn="l">
              <a:buFont typeface="Wingdings" panose="05000000000000000000" pitchFamily="2" charset="2"/>
              <a:buChar char="ü"/>
            </a:pPr>
            <a:r>
              <a:rPr lang="ja-JP" altLang="en-US" sz="1800" dirty="0"/>
              <a:t>職員のピーポーマネージャとテクニックマネージャは　職員へサポートする。</a:t>
            </a:r>
            <a:endParaRPr lang="en-US" altLang="ja-JP" sz="1800" dirty="0"/>
          </a:p>
          <a:p>
            <a:pPr marL="342900" indent="-342900" algn="l">
              <a:buFont typeface="Wingdings" panose="05000000000000000000" pitchFamily="2" charset="2"/>
              <a:buChar char="ü"/>
            </a:pPr>
            <a:r>
              <a:rPr lang="ja-JP" altLang="en-US" sz="1800" dirty="0"/>
              <a:t>職員は待機期間、テクニックマネージャの指示により　コミュニティーの組織内部作業を参画する。</a:t>
            </a:r>
            <a:endParaRPr lang="en-US" altLang="zh-CN" sz="1800" dirty="0"/>
          </a:p>
          <a:p>
            <a:endParaRPr lang="en-US" altLang="zh-CN" dirty="0"/>
          </a:p>
          <a:p>
            <a:r>
              <a:rPr lang="ja-JP" altLang="en-US" dirty="0"/>
              <a:t>再採用</a:t>
            </a:r>
            <a:endParaRPr lang="en-US" altLang="ja-JP" dirty="0"/>
          </a:p>
          <a:p>
            <a:r>
              <a:rPr lang="ja-JP" altLang="en-US" sz="1800" dirty="0"/>
              <a:t>通常は　退職したら　再採用できない。</a:t>
            </a:r>
            <a:endParaRPr lang="en-US" altLang="zh-CN" sz="1800" dirty="0"/>
          </a:p>
          <a:p>
            <a:r>
              <a:rPr lang="ja-JP" altLang="en-US" sz="1800" dirty="0"/>
              <a:t>ただし　合意して　一旦休職することができる、休職期間に　他社のアルバイト、副職就職などは　禁止だ。</a:t>
            </a:r>
            <a:endParaRPr lang="en-US" altLang="ja-JP" sz="1800" dirty="0"/>
          </a:p>
          <a:p>
            <a:r>
              <a:rPr lang="ja-JP" altLang="en-US" sz="1800" dirty="0"/>
              <a:t>復職の新職級、職位などは　人事規則によって　実施する。</a:t>
            </a:r>
            <a:endParaRPr lang="zh-CN" altLang="en-US" sz="1800" dirty="0"/>
          </a:p>
        </p:txBody>
      </p:sp>
      <p:sp>
        <p:nvSpPr>
          <p:cNvPr id="4" name="日期占位符 3">
            <a:extLst>
              <a:ext uri="{FF2B5EF4-FFF2-40B4-BE49-F238E27FC236}">
                <a16:creationId xmlns:a16="http://schemas.microsoft.com/office/drawing/2014/main" id="{12292973-FE5E-4844-959D-CAAADEB8841A}"/>
              </a:ext>
            </a:extLst>
          </p:cNvPr>
          <p:cNvSpPr>
            <a:spLocks noGrp="1"/>
          </p:cNvSpPr>
          <p:nvPr>
            <p:ph type="dt" sz="half" idx="6"/>
          </p:nvPr>
        </p:nvSpPr>
        <p:spPr/>
        <p:txBody>
          <a:bodyPr/>
          <a:lstStyle/>
          <a:p>
            <a:fld id="{8D2FD430-42DF-4B5E-BF61-F47F745AE49B}" type="datetime1">
              <a:rPr lang="zh-CN" altLang="en-US" smtClean="0"/>
              <a:t>2022/7/12</a:t>
            </a:fld>
            <a:endParaRPr lang="en-US"/>
          </a:p>
        </p:txBody>
      </p:sp>
      <p:sp>
        <p:nvSpPr>
          <p:cNvPr id="5" name="灯片编号占位符 4">
            <a:extLst>
              <a:ext uri="{FF2B5EF4-FFF2-40B4-BE49-F238E27FC236}">
                <a16:creationId xmlns:a16="http://schemas.microsoft.com/office/drawing/2014/main" id="{9369D589-7ADB-456C-B517-39617C576663}"/>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83</a:t>
            </a:fld>
            <a:r>
              <a:rPr spc="-45"/>
              <a:t> </a:t>
            </a:r>
            <a:r>
              <a:rPr spc="-5"/>
              <a:t>-</a:t>
            </a:r>
            <a:endParaRPr spc="-5" dirty="0"/>
          </a:p>
        </p:txBody>
      </p:sp>
    </p:spTree>
    <p:extLst>
      <p:ext uri="{BB962C8B-B14F-4D97-AF65-F5344CB8AC3E}">
        <p14:creationId xmlns:p14="http://schemas.microsoft.com/office/powerpoint/2010/main" val="1184203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8CA80-3660-48F9-837D-034D08C10792}"/>
              </a:ext>
            </a:extLst>
          </p:cNvPr>
          <p:cNvSpPr>
            <a:spLocks noGrp="1"/>
          </p:cNvSpPr>
          <p:nvPr>
            <p:ph type="title"/>
          </p:nvPr>
        </p:nvSpPr>
        <p:spPr>
          <a:xfrm>
            <a:off x="316983" y="-16805"/>
            <a:ext cx="11540249" cy="492443"/>
          </a:xfrm>
        </p:spPr>
        <p:txBody>
          <a:bodyPr/>
          <a:lstStyle/>
          <a:p>
            <a:r>
              <a:rPr lang="ja-JP" altLang="en-US" dirty="0"/>
              <a:t>副職について</a:t>
            </a:r>
            <a:endParaRPr lang="zh-CN" altLang="en-US" dirty="0"/>
          </a:p>
        </p:txBody>
      </p:sp>
      <p:sp>
        <p:nvSpPr>
          <p:cNvPr id="3" name="文本占位符 2">
            <a:extLst>
              <a:ext uri="{FF2B5EF4-FFF2-40B4-BE49-F238E27FC236}">
                <a16:creationId xmlns:a16="http://schemas.microsoft.com/office/drawing/2014/main" id="{BB9AE3D5-8A28-45AF-96C0-0BC8104E180E}"/>
              </a:ext>
            </a:extLst>
          </p:cNvPr>
          <p:cNvSpPr>
            <a:spLocks noGrp="1"/>
          </p:cNvSpPr>
          <p:nvPr>
            <p:ph type="body" idx="1"/>
          </p:nvPr>
        </p:nvSpPr>
        <p:spPr>
          <a:xfrm>
            <a:off x="316983" y="702875"/>
            <a:ext cx="11540249" cy="3323987"/>
          </a:xfrm>
        </p:spPr>
        <p:txBody>
          <a:bodyPr/>
          <a:lstStyle/>
          <a:p>
            <a:r>
              <a:rPr lang="ja-JP" altLang="en-US" dirty="0"/>
              <a:t>原則：業務のビジネス秘密を守るために　組織外部の副業は　一切禁止になります。</a:t>
            </a:r>
            <a:endParaRPr lang="en-US" altLang="ja-JP" dirty="0"/>
          </a:p>
          <a:p>
            <a:r>
              <a:rPr lang="ja-JP" altLang="en-US" dirty="0"/>
              <a:t>　　　　（ルール違反の処分：即時退職）</a:t>
            </a:r>
            <a:endParaRPr lang="en-US" altLang="ja-JP" dirty="0"/>
          </a:p>
          <a:p>
            <a:endParaRPr lang="en-US" altLang="zh-CN" dirty="0"/>
          </a:p>
          <a:p>
            <a:r>
              <a:rPr lang="ja-JP" altLang="en-US" dirty="0"/>
              <a:t>組織内部に幅広い業務の副職チャンスを提供しています。</a:t>
            </a:r>
            <a:endParaRPr lang="en-US" altLang="ja-JP" dirty="0"/>
          </a:p>
          <a:p>
            <a:r>
              <a:rPr lang="ja-JP" altLang="en-US" dirty="0"/>
              <a:t>人事部から　定期な情報を公開します。</a:t>
            </a:r>
            <a:endParaRPr lang="en-US" altLang="ja-JP" dirty="0"/>
          </a:p>
          <a:p>
            <a:r>
              <a:rPr lang="ja-JP" altLang="en-US" dirty="0"/>
              <a:t>まだ　組織内部イベント「テックショー」に　求人部署、</a:t>
            </a:r>
            <a:r>
              <a:rPr lang="en-US" altLang="ja-JP" dirty="0"/>
              <a:t>PM</a:t>
            </a:r>
            <a:r>
              <a:rPr lang="ja-JP" altLang="en-US" dirty="0"/>
              <a:t>は　副職の求人ニーズを発表します。</a:t>
            </a:r>
            <a:endParaRPr lang="en-US" altLang="ja-JP" dirty="0"/>
          </a:p>
          <a:p>
            <a:r>
              <a:rPr lang="ja-JP" altLang="en-US" dirty="0"/>
              <a:t>情報を確認したら　人事担当者へ連絡してください。</a:t>
            </a:r>
            <a:endParaRPr lang="en-US" altLang="ja-JP" dirty="0"/>
          </a:p>
          <a:p>
            <a:r>
              <a:rPr lang="ja-JP" altLang="en-US" dirty="0"/>
              <a:t>職員は　組織内部イベント「テックショー」に　個人のアピールすることができる。</a:t>
            </a:r>
            <a:endParaRPr lang="zh-CN" altLang="en-US" dirty="0"/>
          </a:p>
        </p:txBody>
      </p:sp>
      <p:sp>
        <p:nvSpPr>
          <p:cNvPr id="4" name="日期占位符 3">
            <a:extLst>
              <a:ext uri="{FF2B5EF4-FFF2-40B4-BE49-F238E27FC236}">
                <a16:creationId xmlns:a16="http://schemas.microsoft.com/office/drawing/2014/main" id="{C0565075-AE28-4C50-9420-C8E5957475C7}"/>
              </a:ext>
            </a:extLst>
          </p:cNvPr>
          <p:cNvSpPr>
            <a:spLocks noGrp="1"/>
          </p:cNvSpPr>
          <p:nvPr>
            <p:ph type="dt" sz="half" idx="6"/>
          </p:nvPr>
        </p:nvSpPr>
        <p:spPr/>
        <p:txBody>
          <a:bodyPr/>
          <a:lstStyle/>
          <a:p>
            <a:fld id="{EAD997CA-6309-4237-BE5A-950251F49BF6}" type="datetime1">
              <a:rPr lang="zh-CN" altLang="en-US" smtClean="0"/>
              <a:t>2022/7/12</a:t>
            </a:fld>
            <a:endParaRPr lang="en-US"/>
          </a:p>
        </p:txBody>
      </p:sp>
      <p:sp>
        <p:nvSpPr>
          <p:cNvPr id="5" name="灯片编号占位符 4">
            <a:extLst>
              <a:ext uri="{FF2B5EF4-FFF2-40B4-BE49-F238E27FC236}">
                <a16:creationId xmlns:a16="http://schemas.microsoft.com/office/drawing/2014/main" id="{8CC5CB5E-6300-4223-908A-0790E2F71B8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84</a:t>
            </a:fld>
            <a:r>
              <a:rPr spc="-45"/>
              <a:t> </a:t>
            </a:r>
            <a:r>
              <a:rPr spc="-5"/>
              <a:t>-</a:t>
            </a:r>
            <a:endParaRPr spc="-5" dirty="0"/>
          </a:p>
        </p:txBody>
      </p:sp>
    </p:spTree>
    <p:extLst>
      <p:ext uri="{BB962C8B-B14F-4D97-AF65-F5344CB8AC3E}">
        <p14:creationId xmlns:p14="http://schemas.microsoft.com/office/powerpoint/2010/main" val="1191658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セキュリティ</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9" name="灯片编号占位符 31">
            <a:extLst>
              <a:ext uri="{FF2B5EF4-FFF2-40B4-BE49-F238E27FC236}">
                <a16:creationId xmlns:a16="http://schemas.microsoft.com/office/drawing/2014/main" id="{EE259EB9-E9DA-4DB1-8C19-8DB78565BB8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85</a:t>
            </a:fld>
            <a:r>
              <a:rPr lang="ja-JP" altLang="en-US" spc="-45" dirty="0"/>
              <a:t>　</a:t>
            </a:r>
            <a:r>
              <a:rPr spc="-5" dirty="0"/>
              <a:t>-</a:t>
            </a:r>
          </a:p>
        </p:txBody>
      </p:sp>
    </p:spTree>
    <p:extLst>
      <p:ext uri="{BB962C8B-B14F-4D97-AF65-F5344CB8AC3E}">
        <p14:creationId xmlns:p14="http://schemas.microsoft.com/office/powerpoint/2010/main" val="42005313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71F87-C90D-43C6-9D25-E5266C56BA55}"/>
              </a:ext>
            </a:extLst>
          </p:cNvPr>
          <p:cNvSpPr>
            <a:spLocks noGrp="1"/>
          </p:cNvSpPr>
          <p:nvPr>
            <p:ph type="title"/>
          </p:nvPr>
        </p:nvSpPr>
        <p:spPr>
          <a:xfrm>
            <a:off x="316983" y="-16805"/>
            <a:ext cx="11540249" cy="492443"/>
          </a:xfrm>
        </p:spPr>
        <p:txBody>
          <a:bodyPr/>
          <a:lstStyle/>
          <a:p>
            <a:r>
              <a:rPr lang="ja-JP" altLang="en-US" dirty="0"/>
              <a:t>パソコンのロック</a:t>
            </a:r>
            <a:endParaRPr lang="zh-CN" altLang="en-US" dirty="0"/>
          </a:p>
        </p:txBody>
      </p:sp>
      <p:sp>
        <p:nvSpPr>
          <p:cNvPr id="3" name="テキスト プレースホルダー 2">
            <a:extLst>
              <a:ext uri="{FF2B5EF4-FFF2-40B4-BE49-F238E27FC236}">
                <a16:creationId xmlns:a16="http://schemas.microsoft.com/office/drawing/2014/main" id="{22D7F8EA-87B7-4C57-8A38-4BDC673E211F}"/>
              </a:ext>
            </a:extLst>
          </p:cNvPr>
          <p:cNvSpPr>
            <a:spLocks noGrp="1"/>
          </p:cNvSpPr>
          <p:nvPr>
            <p:ph type="body" idx="1"/>
          </p:nvPr>
        </p:nvSpPr>
        <p:spPr>
          <a:xfrm>
            <a:off x="316983" y="557909"/>
            <a:ext cx="11540249" cy="738664"/>
          </a:xfrm>
        </p:spPr>
        <p:txBody>
          <a:bodyPr/>
          <a:lstStyle/>
          <a:p>
            <a:r>
              <a:rPr lang="ja-JP" altLang="en-US" dirty="0"/>
              <a:t>着席時　パソコンの錠をロックする。</a:t>
            </a:r>
            <a:endParaRPr lang="en-US" altLang="ja-JP" dirty="0"/>
          </a:p>
          <a:p>
            <a:r>
              <a:rPr lang="ja-JP" altLang="en-US" dirty="0"/>
              <a:t>離席時　パソコン画面をロックする。</a:t>
            </a:r>
            <a:endParaRPr lang="en-US" altLang="ja-JP" dirty="0"/>
          </a:p>
        </p:txBody>
      </p:sp>
      <p:sp>
        <p:nvSpPr>
          <p:cNvPr id="4" name="日付プレースホルダー 3">
            <a:extLst>
              <a:ext uri="{FF2B5EF4-FFF2-40B4-BE49-F238E27FC236}">
                <a16:creationId xmlns:a16="http://schemas.microsoft.com/office/drawing/2014/main" id="{719254F2-24B6-44BD-9FF2-8D9F6B747696}"/>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5" name="スライド番号プレースホルダー 4">
            <a:extLst>
              <a:ext uri="{FF2B5EF4-FFF2-40B4-BE49-F238E27FC236}">
                <a16:creationId xmlns:a16="http://schemas.microsoft.com/office/drawing/2014/main" id="{2B908156-4300-4B0A-8573-4C26311B761C}"/>
              </a:ext>
            </a:extLst>
          </p:cNvPr>
          <p:cNvSpPr>
            <a:spLocks noGrp="1"/>
          </p:cNvSpPr>
          <p:nvPr>
            <p:ph type="sldNum" sz="quarter" idx="7"/>
          </p:nvPr>
        </p:nvSpPr>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86</a:t>
            </a:fld>
            <a:r>
              <a:rPr spc="-45"/>
              <a:t> </a:t>
            </a:r>
            <a:r>
              <a:rPr spc="-5"/>
              <a:t>-</a:t>
            </a:r>
            <a:endParaRPr spc="-5" dirty="0"/>
          </a:p>
        </p:txBody>
      </p:sp>
    </p:spTree>
    <p:extLst>
      <p:ext uri="{BB962C8B-B14F-4D97-AF65-F5344CB8AC3E}">
        <p14:creationId xmlns:p14="http://schemas.microsoft.com/office/powerpoint/2010/main" val="4104242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仮想化技術を活用して　</a:t>
            </a:r>
            <a:r>
              <a:rPr lang="en-US" altLang="zh-CN" dirty="0"/>
              <a:t>VDI</a:t>
            </a:r>
            <a:r>
              <a:rPr lang="ja-JP" altLang="en-US" dirty="0"/>
              <a:t>で専用開発環境を構築すること</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p:txBody>
          <a:bodyPr/>
          <a:lstStyle/>
          <a:p>
            <a:r>
              <a:rPr lang="ja-JP" altLang="en-US"/>
              <a:t>更新待ち</a:t>
            </a:r>
            <a:endParaRPr lang="zh-CN" altLang="en-US"/>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2022/7/12</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87</a:t>
            </a:fld>
            <a:r>
              <a:rPr spc="-45"/>
              <a:t> </a:t>
            </a:r>
            <a:r>
              <a:rPr spc="-5"/>
              <a:t>-</a:t>
            </a:r>
            <a:endParaRPr spc="-5" dirty="0"/>
          </a:p>
        </p:txBody>
      </p:sp>
    </p:spTree>
    <p:extLst>
      <p:ext uri="{BB962C8B-B14F-4D97-AF65-F5344CB8AC3E}">
        <p14:creationId xmlns:p14="http://schemas.microsoft.com/office/powerpoint/2010/main" val="34298242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政企学研の協力</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9" name="灯片编号占位符 31">
            <a:extLst>
              <a:ext uri="{FF2B5EF4-FFF2-40B4-BE49-F238E27FC236}">
                <a16:creationId xmlns:a16="http://schemas.microsoft.com/office/drawing/2014/main" id="{0AFBFED8-50C3-4954-B838-D0B33FED3548}"/>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88</a:t>
            </a:fld>
            <a:r>
              <a:rPr lang="ja-JP" altLang="en-US" spc="-45" dirty="0"/>
              <a:t>　</a:t>
            </a:r>
            <a:r>
              <a:rPr spc="-5" dirty="0"/>
              <a:t>-</a:t>
            </a:r>
          </a:p>
        </p:txBody>
      </p:sp>
    </p:spTree>
    <p:extLst>
      <p:ext uri="{BB962C8B-B14F-4D97-AF65-F5344CB8AC3E}">
        <p14:creationId xmlns:p14="http://schemas.microsoft.com/office/powerpoint/2010/main" val="30885787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50D1374-8515-4E48-BB47-4999354C1F6C}"/>
              </a:ext>
            </a:extLst>
          </p:cNvPr>
          <p:cNvSpPr>
            <a:spLocks noGrp="1"/>
          </p:cNvSpPr>
          <p:nvPr>
            <p:ph type="title"/>
          </p:nvPr>
        </p:nvSpPr>
        <p:spPr>
          <a:xfrm>
            <a:off x="316983" y="-16805"/>
            <a:ext cx="11540249" cy="492443"/>
          </a:xfrm>
        </p:spPr>
        <p:txBody>
          <a:bodyPr/>
          <a:lstStyle/>
          <a:p>
            <a:r>
              <a:rPr lang="ja-JP" altLang="en-US" dirty="0"/>
              <a:t>教育</a:t>
            </a:r>
            <a:endParaRPr lang="zh-CN" altLang="en-US" dirty="0"/>
          </a:p>
        </p:txBody>
      </p:sp>
      <p:sp>
        <p:nvSpPr>
          <p:cNvPr id="5" name="文本占位符 4">
            <a:extLst>
              <a:ext uri="{FF2B5EF4-FFF2-40B4-BE49-F238E27FC236}">
                <a16:creationId xmlns:a16="http://schemas.microsoft.com/office/drawing/2014/main" id="{780F6F50-18AE-4192-9BDA-97B20607E6AB}"/>
              </a:ext>
            </a:extLst>
          </p:cNvPr>
          <p:cNvSpPr>
            <a:spLocks noGrp="1"/>
          </p:cNvSpPr>
          <p:nvPr>
            <p:ph type="body" idx="1"/>
          </p:nvPr>
        </p:nvSpPr>
        <p:spPr>
          <a:xfrm>
            <a:off x="316983" y="557909"/>
            <a:ext cx="11540249" cy="2215991"/>
          </a:xfrm>
        </p:spPr>
        <p:txBody>
          <a:bodyPr/>
          <a:lstStyle/>
          <a:p>
            <a:r>
              <a:rPr lang="ja-JP" altLang="en-US" dirty="0">
                <a:solidFill>
                  <a:srgbClr val="FF0000"/>
                </a:solidFill>
              </a:rPr>
              <a:t>国立・公立</a:t>
            </a:r>
            <a:r>
              <a:rPr lang="ja-JP" altLang="en-US" dirty="0"/>
              <a:t>学校教育は　高校まで　無料化になる</a:t>
            </a:r>
            <a:endParaRPr lang="en-US" altLang="ja-JP" dirty="0"/>
          </a:p>
          <a:p>
            <a:endParaRPr lang="en-US" altLang="zh-CN" dirty="0"/>
          </a:p>
          <a:p>
            <a:r>
              <a:rPr lang="ja-JP" altLang="en-US" dirty="0"/>
              <a:t>高等教育は　教育ローンを支援し　ローンの返済完了まで　就職を支援する。</a:t>
            </a:r>
            <a:endParaRPr lang="en-US" altLang="ja-JP" dirty="0"/>
          </a:p>
          <a:p>
            <a:r>
              <a:rPr lang="ja-JP" altLang="en-US" dirty="0"/>
              <a:t>支援制度：</a:t>
            </a:r>
            <a:endParaRPr lang="en-US" altLang="ja-JP" dirty="0"/>
          </a:p>
          <a:p>
            <a:endParaRPr lang="en-US" altLang="zh-CN"/>
          </a:p>
          <a:p>
            <a:endParaRPr lang="zh-CN" altLang="en-US" dirty="0"/>
          </a:p>
        </p:txBody>
      </p:sp>
      <p:sp>
        <p:nvSpPr>
          <p:cNvPr id="2" name="日期占位符 1">
            <a:extLst>
              <a:ext uri="{FF2B5EF4-FFF2-40B4-BE49-F238E27FC236}">
                <a16:creationId xmlns:a16="http://schemas.microsoft.com/office/drawing/2014/main" id="{A7359966-51B0-4A6E-A5E1-BD17FD776B9A}"/>
              </a:ext>
            </a:extLst>
          </p:cNvPr>
          <p:cNvSpPr>
            <a:spLocks noGrp="1"/>
          </p:cNvSpPr>
          <p:nvPr>
            <p:ph type="dt" sz="half" idx="6"/>
          </p:nvPr>
        </p:nvSpPr>
        <p:spPr/>
        <p:txBody>
          <a:bodyPr/>
          <a:lstStyle/>
          <a:p>
            <a:fld id="{333B4E8C-8034-455A-ACC4-0F401B4D8DB0}" type="datetime1">
              <a:rPr lang="zh-CN" altLang="en-US" smtClean="0"/>
              <a:t>2022/7/12</a:t>
            </a:fld>
            <a:endParaRPr lang="en-US"/>
          </a:p>
        </p:txBody>
      </p:sp>
      <p:sp>
        <p:nvSpPr>
          <p:cNvPr id="3" name="灯片编号占位符 2">
            <a:extLst>
              <a:ext uri="{FF2B5EF4-FFF2-40B4-BE49-F238E27FC236}">
                <a16:creationId xmlns:a16="http://schemas.microsoft.com/office/drawing/2014/main" id="{C233F755-7852-4565-B19E-1F8321882DC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89</a:t>
            </a:fld>
            <a:r>
              <a:rPr spc="-45"/>
              <a:t> </a:t>
            </a:r>
            <a:r>
              <a:rPr spc="-5"/>
              <a:t>-</a:t>
            </a:r>
            <a:endParaRPr spc="-5" dirty="0"/>
          </a:p>
        </p:txBody>
      </p:sp>
    </p:spTree>
    <p:extLst>
      <p:ext uri="{BB962C8B-B14F-4D97-AF65-F5344CB8AC3E}">
        <p14:creationId xmlns:p14="http://schemas.microsoft.com/office/powerpoint/2010/main" val="20975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3D794-4F98-4339-9A9F-8C58F41257D1}"/>
              </a:ext>
            </a:extLst>
          </p:cNvPr>
          <p:cNvSpPr>
            <a:spLocks noGrp="1"/>
          </p:cNvSpPr>
          <p:nvPr>
            <p:ph type="title"/>
          </p:nvPr>
        </p:nvSpPr>
        <p:spPr>
          <a:xfrm>
            <a:off x="316983" y="-16805"/>
            <a:ext cx="11540249" cy="492443"/>
          </a:xfrm>
        </p:spPr>
        <p:txBody>
          <a:bodyPr/>
          <a:lstStyle/>
          <a:p>
            <a:r>
              <a:rPr kumimoji="1" lang="ja-JP" altLang="en-US" dirty="0"/>
              <a:t>法務省の検察庁・人権擁護局（部）</a:t>
            </a:r>
          </a:p>
        </p:txBody>
      </p:sp>
      <p:sp>
        <p:nvSpPr>
          <p:cNvPr id="3" name="テキスト プレースホルダー 2">
            <a:extLst>
              <a:ext uri="{FF2B5EF4-FFF2-40B4-BE49-F238E27FC236}">
                <a16:creationId xmlns:a16="http://schemas.microsoft.com/office/drawing/2014/main" id="{82007757-01FF-4149-8379-269D21136825}"/>
              </a:ext>
            </a:extLst>
          </p:cNvPr>
          <p:cNvSpPr>
            <a:spLocks noGrp="1"/>
          </p:cNvSpPr>
          <p:nvPr>
            <p:ph type="body" idx="1"/>
          </p:nvPr>
        </p:nvSpPr>
        <p:spPr>
          <a:xfrm>
            <a:off x="316983" y="557909"/>
            <a:ext cx="11540249" cy="4062651"/>
          </a:xfrm>
        </p:spPr>
        <p:txBody>
          <a:bodyPr/>
          <a:lstStyle/>
          <a:p>
            <a:pPr marL="342900" indent="-342900">
              <a:buFont typeface="Wingdings" panose="05000000000000000000" pitchFamily="2" charset="2"/>
              <a:buChar char="l"/>
            </a:pPr>
            <a:r>
              <a:rPr kumimoji="1" lang="ja-JP" altLang="en-US" dirty="0"/>
              <a:t>現象</a:t>
            </a:r>
            <a:endParaRPr kumimoji="1" lang="en-US" altLang="ja-JP" dirty="0"/>
          </a:p>
          <a:p>
            <a:pPr marL="800100" lvl="1" indent="-342900">
              <a:buFont typeface="Wingdings" panose="05000000000000000000" pitchFamily="2" charset="2"/>
              <a:buChar char="l"/>
            </a:pPr>
            <a:r>
              <a:rPr kumimoji="1" lang="zh-TW" altLang="en-US" dirty="0">
                <a:latin typeface="MS Mincho" panose="02020609040205080304" pitchFamily="49" charset="-128"/>
                <a:ea typeface="MS Mincho" panose="02020609040205080304" pitchFamily="49" charset="-128"/>
              </a:rPr>
              <a:t>法務局人権擁護</a:t>
            </a:r>
            <a:r>
              <a:rPr kumimoji="1" lang="ja-JP" altLang="en-US" dirty="0">
                <a:latin typeface="MS Mincho" panose="02020609040205080304" pitchFamily="49" charset="-128"/>
                <a:ea typeface="MS Mincho" panose="02020609040205080304" pitchFamily="49" charset="-128"/>
              </a:rPr>
              <a:t>部署の公務員は　他人の人権を侵犯すること</a:t>
            </a:r>
            <a:endParaRPr kumimoji="1" lang="en-US" altLang="ja-JP" dirty="0">
              <a:latin typeface="MS Mincho" panose="02020609040205080304" pitchFamily="49" charset="-128"/>
              <a:ea typeface="MS Mincho" panose="02020609040205080304" pitchFamily="49" charset="-128"/>
            </a:endParaRPr>
          </a:p>
          <a:p>
            <a:r>
              <a:rPr kumimoji="1" lang="ja-JP" altLang="en-US" dirty="0">
                <a:latin typeface="MS Mincho" panose="02020609040205080304" pitchFamily="49" charset="-128"/>
                <a:ea typeface="MS Mincho" panose="02020609040205080304" pitchFamily="49" charset="-128"/>
              </a:rPr>
              <a:t>外国人在留支援センター（東京四谷タワー）の　東京法務局人権擁護部　　課長佐藤　要は在日外国人人権侵犯相談の時、違法者を保護するために　不受理の決定を決めて　</a:t>
            </a:r>
            <a:r>
              <a:rPr kumimoji="1" lang="en-US" altLang="ja-JP" dirty="0">
                <a:latin typeface="MS Mincho" panose="02020609040205080304" pitchFamily="49" charset="-128"/>
                <a:ea typeface="MS Mincho" panose="02020609040205080304" pitchFamily="49" charset="-128"/>
              </a:rPr>
              <a:t>110</a:t>
            </a:r>
            <a:r>
              <a:rPr kumimoji="1" lang="ja-JP" altLang="en-US" dirty="0">
                <a:latin typeface="MS Mincho" panose="02020609040205080304" pitchFamily="49" charset="-128"/>
                <a:ea typeface="MS Mincho" panose="02020609040205080304" pitchFamily="49" charset="-128"/>
              </a:rPr>
              <a:t>番へ通報して　警察官に虚偽告訴をやった。</a:t>
            </a:r>
            <a:endParaRPr kumimoji="1" lang="en-US" altLang="ja-JP" dirty="0">
              <a:latin typeface="MS Mincho" panose="02020609040205080304" pitchFamily="49" charset="-128"/>
              <a:ea typeface="MS Mincho" panose="02020609040205080304" pitchFamily="49" charset="-128"/>
            </a:endParaRPr>
          </a:p>
          <a:p>
            <a:endParaRPr kumimoji="1" lang="en-US" altLang="ja-JP" dirty="0"/>
          </a:p>
          <a:p>
            <a:endParaRPr kumimoji="1" lang="en-US" altLang="ja-JP" dirty="0"/>
          </a:p>
          <a:p>
            <a:pPr marL="342900" indent="-342900">
              <a:buFont typeface="Wingdings" panose="05000000000000000000" pitchFamily="2" charset="2"/>
              <a:buChar char="l"/>
            </a:pPr>
            <a:r>
              <a:rPr kumimoji="1" lang="ja-JP" altLang="en-US" dirty="0"/>
              <a:t>リスク</a:t>
            </a:r>
            <a:endParaRPr kumimoji="1" lang="en-US" altLang="ja-JP" dirty="0"/>
          </a:p>
          <a:p>
            <a:endParaRPr kumimoji="1" lang="en-US" altLang="ja-JP" dirty="0"/>
          </a:p>
          <a:p>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7342FDE8-BA02-4A9F-A969-D1425F167369}"/>
              </a:ext>
            </a:extLst>
          </p:cNvPr>
          <p:cNvSpPr>
            <a:spLocks noGrp="1"/>
          </p:cNvSpPr>
          <p:nvPr>
            <p:ph type="dt" sz="half" idx="6"/>
          </p:nvPr>
        </p:nvSpPr>
        <p:spPr/>
        <p:txBody>
          <a:bodyPr/>
          <a:lstStyle/>
          <a:p>
            <a:fld id="{9526FDD1-8544-47E2-9C82-740ED6BB3910}" type="datetime1">
              <a:rPr lang="zh-CN" altLang="en-US" smtClean="0"/>
              <a:t>2022/7/12</a:t>
            </a:fld>
            <a:endParaRPr lang="en-US"/>
          </a:p>
        </p:txBody>
      </p:sp>
      <p:sp>
        <p:nvSpPr>
          <p:cNvPr id="6" name="灯片编号占位符 31">
            <a:extLst>
              <a:ext uri="{FF2B5EF4-FFF2-40B4-BE49-F238E27FC236}">
                <a16:creationId xmlns:a16="http://schemas.microsoft.com/office/drawing/2014/main" id="{1B7A963E-F89A-4C78-82C9-4D41693CD1AA}"/>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a:t>
            </a:fld>
            <a:r>
              <a:rPr lang="ja-JP" altLang="en-US" spc="-45" dirty="0"/>
              <a:t>　</a:t>
            </a:r>
            <a:r>
              <a:rPr spc="-5" dirty="0"/>
              <a:t>-</a:t>
            </a:r>
          </a:p>
        </p:txBody>
      </p:sp>
    </p:spTree>
    <p:extLst>
      <p:ext uri="{BB962C8B-B14F-4D97-AF65-F5344CB8AC3E}">
        <p14:creationId xmlns:p14="http://schemas.microsoft.com/office/powerpoint/2010/main" val="821210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06771E95-099B-4C58-A8E2-DA1119718C2F}"/>
              </a:ext>
            </a:extLst>
          </p:cNvPr>
          <p:cNvSpPr>
            <a:spLocks noGrp="1"/>
          </p:cNvSpPr>
          <p:nvPr>
            <p:ph type="title"/>
          </p:nvPr>
        </p:nvSpPr>
        <p:spPr/>
        <p:txBody>
          <a:bodyPr/>
          <a:lstStyle/>
          <a:p>
            <a:r>
              <a:rPr lang="ja-JP" altLang="en-US" dirty="0"/>
              <a:t>産学研協力（大学キャンパス内有給インターンシップ）</a:t>
            </a:r>
            <a:endParaRPr lang="zh-CN" altLang="en-US" dirty="0"/>
          </a:p>
        </p:txBody>
      </p:sp>
      <p:sp>
        <p:nvSpPr>
          <p:cNvPr id="3" name="正方形/長方形 2">
            <a:extLst>
              <a:ext uri="{FF2B5EF4-FFF2-40B4-BE49-F238E27FC236}">
                <a16:creationId xmlns:a16="http://schemas.microsoft.com/office/drawing/2014/main" id="{0D7FE850-6BC2-4C17-AD2B-F09B9E73D71A}"/>
              </a:ext>
            </a:extLst>
          </p:cNvPr>
          <p:cNvSpPr/>
          <p:nvPr/>
        </p:nvSpPr>
        <p:spPr>
          <a:xfrm>
            <a:off x="6047845" y="1400900"/>
            <a:ext cx="1042192"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ETP</a:t>
            </a:r>
            <a:r>
              <a:rPr lang="ja-JP" altLang="en-US" sz="1800" dirty="0">
                <a:solidFill>
                  <a:schemeClr val="tx1"/>
                </a:solidFill>
                <a:latin typeface="ＭＳ ゴシック" panose="020B0609070205080204" pitchFamily="49" charset="-128"/>
                <a:ea typeface="ＭＳ ゴシック" panose="020B0609070205080204" pitchFamily="49" charset="-128"/>
              </a:rPr>
              <a:t>実践</a:t>
            </a:r>
            <a:endParaRPr lang="en-US" altLang="ja-JP" dirty="0">
              <a:solidFill>
                <a:schemeClr val="tx1"/>
              </a:solidFill>
              <a:latin typeface="ＭＳ ゴシック" panose="020B0609070205080204" pitchFamily="49" charset="-128"/>
              <a:ea typeface="ＭＳ ゴシック" panose="020B0609070205080204" pitchFamily="49" charset="-128"/>
            </a:endParaRPr>
          </a:p>
        </p:txBody>
      </p:sp>
      <p:sp>
        <p:nvSpPr>
          <p:cNvPr id="6" name="正方形/長方形 5">
            <a:extLst>
              <a:ext uri="{FF2B5EF4-FFF2-40B4-BE49-F238E27FC236}">
                <a16:creationId xmlns:a16="http://schemas.microsoft.com/office/drawing/2014/main" id="{F8045EFB-CB33-4BBA-82E2-5C07805145E3}"/>
              </a:ext>
            </a:extLst>
          </p:cNvPr>
          <p:cNvSpPr/>
          <p:nvPr/>
        </p:nvSpPr>
        <p:spPr>
          <a:xfrm>
            <a:off x="7115605" y="1392028"/>
            <a:ext cx="961595" cy="120436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OJT</a:t>
            </a:r>
          </a:p>
        </p:txBody>
      </p:sp>
      <p:sp>
        <p:nvSpPr>
          <p:cNvPr id="7" name="正方形/長方形 6">
            <a:extLst>
              <a:ext uri="{FF2B5EF4-FFF2-40B4-BE49-F238E27FC236}">
                <a16:creationId xmlns:a16="http://schemas.microsoft.com/office/drawing/2014/main" id="{1A3ED846-3912-451D-BD90-BA3312EF5C10}"/>
              </a:ext>
            </a:extLst>
          </p:cNvPr>
          <p:cNvSpPr/>
          <p:nvPr/>
        </p:nvSpPr>
        <p:spPr>
          <a:xfrm>
            <a:off x="7416640" y="1390856"/>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H</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 name="正方形/長方形 3">
            <a:extLst>
              <a:ext uri="{FF2B5EF4-FFF2-40B4-BE49-F238E27FC236}">
                <a16:creationId xmlns:a16="http://schemas.microsoft.com/office/drawing/2014/main" id="{4049963F-5154-406E-AC1B-38209D916E5C}"/>
              </a:ext>
            </a:extLst>
          </p:cNvPr>
          <p:cNvSpPr/>
          <p:nvPr/>
        </p:nvSpPr>
        <p:spPr>
          <a:xfrm>
            <a:off x="620776" y="1393880"/>
            <a:ext cx="5378416" cy="647700"/>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A</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8" name="正方形/長方形 7">
            <a:extLst>
              <a:ext uri="{FF2B5EF4-FFF2-40B4-BE49-F238E27FC236}">
                <a16:creationId xmlns:a16="http://schemas.microsoft.com/office/drawing/2014/main" id="{D6535F11-AB83-404D-A2CA-BBF385D6C14C}"/>
              </a:ext>
            </a:extLst>
          </p:cNvPr>
          <p:cNvSpPr/>
          <p:nvPr/>
        </p:nvSpPr>
        <p:spPr>
          <a:xfrm>
            <a:off x="609600" y="2048248"/>
            <a:ext cx="5378416" cy="593906"/>
          </a:xfrm>
          <a:prstGeom prst="rect">
            <a:avLst/>
          </a:prstGeom>
          <a:solidFill>
            <a:srgbClr val="92D05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latin typeface="ＭＳ ゴシック" panose="020B0609070205080204" pitchFamily="49" charset="-128"/>
                <a:ea typeface="ＭＳ ゴシック" panose="020B0609070205080204" pitchFamily="49" charset="-128"/>
              </a:rPr>
              <a:t>B</a:t>
            </a:r>
            <a:r>
              <a:rPr lang="ja-JP" altLang="en-US" dirty="0">
                <a:solidFill>
                  <a:schemeClr val="tx1"/>
                </a:solidFill>
                <a:latin typeface="ＭＳ ゴシック" panose="020B0609070205080204" pitchFamily="49" charset="-128"/>
                <a:ea typeface="ＭＳ ゴシック" panose="020B0609070205080204" pitchFamily="49" charset="-128"/>
              </a:rPr>
              <a:t>大学</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1" name="正方形/長方形 10">
            <a:extLst>
              <a:ext uri="{FF2B5EF4-FFF2-40B4-BE49-F238E27FC236}">
                <a16:creationId xmlns:a16="http://schemas.microsoft.com/office/drawing/2014/main" id="{73EF6152-875C-42EF-AAD4-9CCCCDEE8E13}"/>
              </a:ext>
            </a:extLst>
          </p:cNvPr>
          <p:cNvSpPr/>
          <p:nvPr/>
        </p:nvSpPr>
        <p:spPr>
          <a:xfrm>
            <a:off x="10642883" y="1364437"/>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H</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2" name="正方形/長方形 11">
            <a:extLst>
              <a:ext uri="{FF2B5EF4-FFF2-40B4-BE49-F238E27FC236}">
                <a16:creationId xmlns:a16="http://schemas.microsoft.com/office/drawing/2014/main" id="{37B2636A-F06E-4E6C-919D-31948FA9750D}"/>
              </a:ext>
            </a:extLst>
          </p:cNvPr>
          <p:cNvSpPr/>
          <p:nvPr/>
        </p:nvSpPr>
        <p:spPr>
          <a:xfrm>
            <a:off x="10642883" y="1947592"/>
            <a:ext cx="905661" cy="602181"/>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dirty="0">
                <a:solidFill>
                  <a:schemeClr val="tx1"/>
                </a:solidFill>
                <a:latin typeface="ＭＳ ゴシック" panose="020B0609070205080204" pitchFamily="49" charset="-128"/>
                <a:ea typeface="ＭＳ ゴシック" panose="020B0609070205080204" pitchFamily="49" charset="-128"/>
              </a:rPr>
              <a:t>企業</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5" name="正方形/長方形 14">
            <a:extLst>
              <a:ext uri="{FF2B5EF4-FFF2-40B4-BE49-F238E27FC236}">
                <a16:creationId xmlns:a16="http://schemas.microsoft.com/office/drawing/2014/main" id="{A06550E1-4B7A-484B-9A47-98C055FF0212}"/>
              </a:ext>
            </a:extLst>
          </p:cNvPr>
          <p:cNvSpPr/>
          <p:nvPr/>
        </p:nvSpPr>
        <p:spPr>
          <a:xfrm>
            <a:off x="7424392" y="1991048"/>
            <a:ext cx="1655440" cy="602181"/>
          </a:xfrm>
          <a:prstGeom prst="rect">
            <a:avLst/>
          </a:prstGeom>
          <a:solidFill>
            <a:srgbClr val="00B050">
              <a:alpha val="5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ＭＳ ゴシック" panose="020B0609070205080204" pitchFamily="49" charset="-128"/>
                <a:ea typeface="ＭＳ ゴシック" panose="020B0609070205080204" pitchFamily="49" charset="-128"/>
              </a:rPr>
              <a:t>I</a:t>
            </a: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8" name="矢印: 左右 17">
            <a:extLst>
              <a:ext uri="{FF2B5EF4-FFF2-40B4-BE49-F238E27FC236}">
                <a16:creationId xmlns:a16="http://schemas.microsoft.com/office/drawing/2014/main" id="{3C6E2D47-A9D5-4A40-8579-72678F93C999}"/>
              </a:ext>
            </a:extLst>
          </p:cNvPr>
          <p:cNvSpPr/>
          <p:nvPr/>
        </p:nvSpPr>
        <p:spPr>
          <a:xfrm>
            <a:off x="9106724" y="15582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graphicFrame>
        <p:nvGraphicFramePr>
          <p:cNvPr id="24" name="表 24">
            <a:extLst>
              <a:ext uri="{FF2B5EF4-FFF2-40B4-BE49-F238E27FC236}">
                <a16:creationId xmlns:a16="http://schemas.microsoft.com/office/drawing/2014/main" id="{B4E060F4-5D3F-4007-B890-B41DCF668AE0}"/>
              </a:ext>
            </a:extLst>
          </p:cNvPr>
          <p:cNvGraphicFramePr>
            <a:graphicFrameLocks noGrp="1"/>
          </p:cNvGraphicFramePr>
          <p:nvPr/>
        </p:nvGraphicFramePr>
        <p:xfrm>
          <a:off x="617398" y="625544"/>
          <a:ext cx="8489327" cy="741680"/>
        </p:xfrm>
        <a:graphic>
          <a:graphicData uri="http://schemas.openxmlformats.org/drawingml/2006/table">
            <a:tbl>
              <a:tblPr firstRow="1" bandRow="1">
                <a:tableStyleId>{21E4AEA4-8DFA-4A89-87EB-49C32662AFE0}</a:tableStyleId>
              </a:tblPr>
              <a:tblGrid>
                <a:gridCol w="1499378">
                  <a:extLst>
                    <a:ext uri="{9D8B030D-6E8A-4147-A177-3AD203B41FA5}">
                      <a16:colId xmlns:a16="http://schemas.microsoft.com/office/drawing/2014/main" val="1559959160"/>
                    </a:ext>
                  </a:extLst>
                </a:gridCol>
                <a:gridCol w="1499378">
                  <a:extLst>
                    <a:ext uri="{9D8B030D-6E8A-4147-A177-3AD203B41FA5}">
                      <a16:colId xmlns:a16="http://schemas.microsoft.com/office/drawing/2014/main" val="3828631105"/>
                    </a:ext>
                  </a:extLst>
                </a:gridCol>
                <a:gridCol w="1192091">
                  <a:extLst>
                    <a:ext uri="{9D8B030D-6E8A-4147-A177-3AD203B41FA5}">
                      <a16:colId xmlns:a16="http://schemas.microsoft.com/office/drawing/2014/main" val="1107584501"/>
                    </a:ext>
                  </a:extLst>
                </a:gridCol>
                <a:gridCol w="1192091">
                  <a:extLst>
                    <a:ext uri="{9D8B030D-6E8A-4147-A177-3AD203B41FA5}">
                      <a16:colId xmlns:a16="http://schemas.microsoft.com/office/drawing/2014/main" val="2874307494"/>
                    </a:ext>
                  </a:extLst>
                </a:gridCol>
                <a:gridCol w="1066607">
                  <a:extLst>
                    <a:ext uri="{9D8B030D-6E8A-4147-A177-3AD203B41FA5}">
                      <a16:colId xmlns:a16="http://schemas.microsoft.com/office/drawing/2014/main" val="3647952537"/>
                    </a:ext>
                  </a:extLst>
                </a:gridCol>
                <a:gridCol w="1082647">
                  <a:extLst>
                    <a:ext uri="{9D8B030D-6E8A-4147-A177-3AD203B41FA5}">
                      <a16:colId xmlns:a16="http://schemas.microsoft.com/office/drawing/2014/main" val="3483846886"/>
                    </a:ext>
                  </a:extLst>
                </a:gridCol>
                <a:gridCol w="957135">
                  <a:extLst>
                    <a:ext uri="{9D8B030D-6E8A-4147-A177-3AD203B41FA5}">
                      <a16:colId xmlns:a16="http://schemas.microsoft.com/office/drawing/2014/main" val="27085649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1</a:t>
                      </a:r>
                      <a:endParaRPr lang="zh-CN" altLang="en-US" b="1" kern="1200" dirty="0">
                        <a:solidFill>
                          <a:schemeClr val="lt1"/>
                        </a:solidFill>
                        <a:latin typeface="+mj-ea"/>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kern="1200" dirty="0">
                          <a:solidFill>
                            <a:schemeClr val="lt1"/>
                          </a:solidFill>
                          <a:latin typeface="+mj-ea"/>
                          <a:ea typeface="+mn-ea"/>
                          <a:cs typeface="+mn-cs"/>
                        </a:rPr>
                        <a:t>大学課程</a:t>
                      </a:r>
                      <a:r>
                        <a:rPr lang="en-US" altLang="ja-JP" b="1" kern="1200" dirty="0">
                          <a:solidFill>
                            <a:schemeClr val="lt1"/>
                          </a:solidFill>
                          <a:latin typeface="+mj-ea"/>
                          <a:ea typeface="+mn-ea"/>
                          <a:cs typeface="+mn-cs"/>
                        </a:rPr>
                        <a:t>2</a:t>
                      </a:r>
                      <a:endParaRPr lang="zh-CN" altLang="en-US" b="1" kern="1200" dirty="0">
                        <a:solidFill>
                          <a:schemeClr val="lt1"/>
                        </a:solidFill>
                        <a:latin typeface="+mj-ea"/>
                        <a:ea typeface="+mn-ea"/>
                        <a:cs typeface="+mn-cs"/>
                      </a:endParaRPr>
                    </a:p>
                  </a:txBody>
                  <a:tcPr/>
                </a:tc>
                <a:tc>
                  <a:txBody>
                    <a:bodyPr/>
                    <a:lstStyle/>
                    <a:p>
                      <a:pPr algn="ctr"/>
                      <a:r>
                        <a:rPr lang="ja-JP" altLang="en-US" b="1" kern="1200" dirty="0">
                          <a:solidFill>
                            <a:schemeClr val="lt1"/>
                          </a:solidFill>
                          <a:latin typeface="+mj-ea"/>
                          <a:ea typeface="+mn-ea"/>
                          <a:cs typeface="+mn-cs"/>
                        </a:rPr>
                        <a:t>企業１</a:t>
                      </a:r>
                      <a:endParaRPr lang="zh-CN" altLang="en-US" b="1" kern="1200" dirty="0">
                        <a:solidFill>
                          <a:schemeClr val="lt1"/>
                        </a:solidFill>
                        <a:latin typeface="+mj-ea"/>
                        <a:ea typeface="+mn-ea"/>
                        <a:cs typeface="+mn-cs"/>
                      </a:endParaRPr>
                    </a:p>
                  </a:txBody>
                  <a:tcPr/>
                </a:tc>
                <a:tc>
                  <a:txBody>
                    <a:bodyPr/>
                    <a:lstStyle/>
                    <a:p>
                      <a:pPr algn="ctr"/>
                      <a:r>
                        <a:rPr lang="ja-JP" altLang="en-US" dirty="0">
                          <a:latin typeface="+mj-ea"/>
                          <a:ea typeface="+mj-ea"/>
                        </a:rPr>
                        <a:t>企業２</a:t>
                      </a:r>
                      <a:endParaRPr lang="zh-CN" altLang="en-US" dirty="0">
                        <a:latin typeface="+mj-ea"/>
                        <a:ea typeface="+mj-ea"/>
                      </a:endParaRPr>
                    </a:p>
                  </a:txBody>
                  <a:tcPr/>
                </a:tc>
                <a:tc>
                  <a:txBody>
                    <a:bodyPr/>
                    <a:lstStyle/>
                    <a:p>
                      <a:pPr algn="ctr"/>
                      <a:r>
                        <a:rPr lang="ja-JP" altLang="en-US" dirty="0">
                          <a:latin typeface="+mj-ea"/>
                          <a:ea typeface="+mj-ea"/>
                        </a:rPr>
                        <a:t>企業３</a:t>
                      </a:r>
                      <a:endParaRPr lang="zh-CN" altLang="en-US" dirty="0">
                        <a:latin typeface="+mj-ea"/>
                        <a:ea typeface="+mj-ea"/>
                      </a:endParaRPr>
                    </a:p>
                  </a:txBody>
                  <a:tcPr/>
                </a:tc>
                <a:tc>
                  <a:txBody>
                    <a:bodyPr/>
                    <a:lstStyle/>
                    <a:p>
                      <a:pPr algn="ctr"/>
                      <a:r>
                        <a:rPr lang="en-US" altLang="ja-JP" dirty="0">
                          <a:latin typeface="+mj-ea"/>
                          <a:ea typeface="+mj-ea"/>
                        </a:rPr>
                        <a:t>OJT</a:t>
                      </a:r>
                      <a:r>
                        <a:rPr lang="ja-JP" altLang="en-US" dirty="0">
                          <a:latin typeface="+mj-ea"/>
                          <a:ea typeface="+mj-ea"/>
                        </a:rPr>
                        <a:t>期間</a:t>
                      </a:r>
                      <a:endParaRPr lang="zh-CN" altLang="en-US" dirty="0">
                        <a:latin typeface="+mj-ea"/>
                        <a:ea typeface="+mj-ea"/>
                      </a:endParaRPr>
                    </a:p>
                  </a:txBody>
                  <a:tcPr/>
                </a:tc>
                <a:tc>
                  <a:txBody>
                    <a:bodyPr/>
                    <a:lstStyle/>
                    <a:p>
                      <a:pPr algn="ctr"/>
                      <a:r>
                        <a:rPr lang="ja-JP" altLang="en-US" dirty="0">
                          <a:latin typeface="+mj-ea"/>
                          <a:ea typeface="+mj-ea"/>
                        </a:rPr>
                        <a:t>就職期</a:t>
                      </a:r>
                      <a:endParaRPr lang="zh-CN" altLang="en-US" dirty="0">
                        <a:latin typeface="+mj-ea"/>
                        <a:ea typeface="+mj-ea"/>
                      </a:endParaRPr>
                    </a:p>
                  </a:txBody>
                  <a:tcPr/>
                </a:tc>
                <a:extLst>
                  <a:ext uri="{0D108BD9-81ED-4DB2-BD59-A6C34878D82A}">
                    <a16:rowId xmlns:a16="http://schemas.microsoft.com/office/drawing/2014/main" val="1021059406"/>
                  </a:ext>
                </a:extLst>
              </a:tr>
              <a:tr h="370840">
                <a:tc>
                  <a:txBody>
                    <a:bodyPr/>
                    <a:lstStyle/>
                    <a:p>
                      <a:pPr algn="ctr"/>
                      <a:r>
                        <a:rPr lang="ja-JP" altLang="en-US" sz="1600" dirty="0">
                          <a:latin typeface="ＭＳ ゴシック" panose="020B0609070205080204" pitchFamily="49" charset="-128"/>
                          <a:ea typeface="ＭＳ ゴシック" panose="020B0609070205080204" pitchFamily="49" charset="-128"/>
                        </a:rPr>
                        <a:t>一年生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二年生</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ＭＳ ゴシック" panose="020B0609070205080204" pitchFamily="49" charset="-128"/>
                          <a:ea typeface="ＭＳ ゴシック" panose="020B0609070205080204" pitchFamily="49" charset="-128"/>
                        </a:rPr>
                        <a:t>三年生前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三年生後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四年生前</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四年生後</a:t>
                      </a:r>
                      <a:endParaRPr lang="zh-CN" altLang="en-US" sz="1600" dirty="0">
                        <a:latin typeface="ＭＳ ゴシック" panose="020B0609070205080204" pitchFamily="49" charset="-128"/>
                        <a:ea typeface="ＭＳ ゴシック" panose="020B0609070205080204" pitchFamily="49" charset="-128"/>
                      </a:endParaRPr>
                    </a:p>
                  </a:txBody>
                  <a:tcPr/>
                </a:tc>
                <a:tc>
                  <a:txBody>
                    <a:bodyPr/>
                    <a:lstStyle/>
                    <a:p>
                      <a:pPr algn="ctr"/>
                      <a:r>
                        <a:rPr lang="ja-JP" altLang="en-US" sz="1600" dirty="0">
                          <a:latin typeface="ＭＳ ゴシック" panose="020B0609070205080204" pitchFamily="49" charset="-128"/>
                          <a:ea typeface="ＭＳ ゴシック" panose="020B0609070205080204" pitchFamily="49" charset="-128"/>
                        </a:rPr>
                        <a:t>卒業後</a:t>
                      </a:r>
                      <a:endParaRPr lang="zh-CN" altLang="en-US" sz="1600"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2203055870"/>
                  </a:ext>
                </a:extLst>
              </a:tr>
            </a:tbl>
          </a:graphicData>
        </a:graphic>
      </p:graphicFrame>
      <p:sp>
        <p:nvSpPr>
          <p:cNvPr id="22" name="矢印: 左右 21">
            <a:extLst>
              <a:ext uri="{FF2B5EF4-FFF2-40B4-BE49-F238E27FC236}">
                <a16:creationId xmlns:a16="http://schemas.microsoft.com/office/drawing/2014/main" id="{D99132ED-CC3B-42FA-B66A-BBC2AD99A0E5}"/>
              </a:ext>
            </a:extLst>
          </p:cNvPr>
          <p:cNvSpPr/>
          <p:nvPr/>
        </p:nvSpPr>
        <p:spPr>
          <a:xfrm>
            <a:off x="9106724" y="2150092"/>
            <a:ext cx="1536159" cy="228600"/>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人材</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endParaRPr lang="en-US" altLang="zh-CN" sz="1600" dirty="0">
              <a:solidFill>
                <a:schemeClr val="tx1"/>
              </a:solidFill>
              <a:latin typeface="ＭＳ ゴシック" panose="020B0609070205080204" pitchFamily="49" charset="-128"/>
              <a:ea typeface="ＭＳ ゴシック" panose="020B0609070205080204" pitchFamily="49" charset="-128"/>
            </a:endParaRPr>
          </a:p>
          <a:p>
            <a:pPr algn="ct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 name="正方形/長方形 1">
            <a:extLst>
              <a:ext uri="{FF2B5EF4-FFF2-40B4-BE49-F238E27FC236}">
                <a16:creationId xmlns:a16="http://schemas.microsoft.com/office/drawing/2014/main" id="{CA99CBC1-2A2C-4727-9E65-8835FA86CF10}"/>
              </a:ext>
            </a:extLst>
          </p:cNvPr>
          <p:cNvSpPr/>
          <p:nvPr/>
        </p:nvSpPr>
        <p:spPr>
          <a:xfrm>
            <a:off x="4812470" y="5116904"/>
            <a:ext cx="12294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マナー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19" name="正方形/長方形 18">
            <a:extLst>
              <a:ext uri="{FF2B5EF4-FFF2-40B4-BE49-F238E27FC236}">
                <a16:creationId xmlns:a16="http://schemas.microsoft.com/office/drawing/2014/main" id="{BA553A4E-545C-4518-BD8B-07A7EAD5E908}"/>
              </a:ext>
            </a:extLst>
          </p:cNvPr>
          <p:cNvSpPr/>
          <p:nvPr/>
        </p:nvSpPr>
        <p:spPr>
          <a:xfrm>
            <a:off x="587674" y="4539553"/>
            <a:ext cx="102182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会計学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0" name="正方形/長方形 19">
            <a:extLst>
              <a:ext uri="{FF2B5EF4-FFF2-40B4-BE49-F238E27FC236}">
                <a16:creationId xmlns:a16="http://schemas.microsoft.com/office/drawing/2014/main" id="{7B771BEC-5AA1-4AE6-93A3-A8B6CA2DB1FD}"/>
              </a:ext>
            </a:extLst>
          </p:cNvPr>
          <p:cNvSpPr/>
          <p:nvPr/>
        </p:nvSpPr>
        <p:spPr>
          <a:xfrm>
            <a:off x="596598" y="4846271"/>
            <a:ext cx="115600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法律</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1" name="正方形/長方形 20">
            <a:extLst>
              <a:ext uri="{FF2B5EF4-FFF2-40B4-BE49-F238E27FC236}">
                <a16:creationId xmlns:a16="http://schemas.microsoft.com/office/drawing/2014/main" id="{6AE0893B-6A92-4792-B195-823400B10CEC}"/>
              </a:ext>
            </a:extLst>
          </p:cNvPr>
          <p:cNvSpPr/>
          <p:nvPr/>
        </p:nvSpPr>
        <p:spPr>
          <a:xfrm>
            <a:off x="4683101" y="4843613"/>
            <a:ext cx="1351321"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PjM</a:t>
            </a:r>
            <a:r>
              <a:rPr lang="ja-JP" altLang="en-US" sz="1600" dirty="0">
                <a:solidFill>
                  <a:schemeClr val="tx1"/>
                </a:solidFill>
                <a:latin typeface="ＭＳ ゴシック" panose="020B0609070205080204" pitchFamily="49" charset="-128"/>
                <a:ea typeface="ＭＳ ゴシック" panose="020B0609070205080204" pitchFamily="49" charset="-128"/>
              </a:rPr>
              <a:t>（</a:t>
            </a:r>
            <a:r>
              <a:rPr lang="en-US" altLang="ja-JP" sz="1600" dirty="0">
                <a:solidFill>
                  <a:schemeClr val="tx1"/>
                </a:solidFill>
                <a:latin typeface="ＭＳ ゴシック" panose="020B0609070205080204" pitchFamily="49" charset="-128"/>
                <a:ea typeface="ＭＳ ゴシック" panose="020B0609070205080204" pitchFamily="49" charset="-128"/>
              </a:rPr>
              <a:t>PMP</a:t>
            </a:r>
            <a:r>
              <a:rPr lang="ja-JP" altLang="en-US" sz="1600" dirty="0">
                <a:solidFill>
                  <a:schemeClr val="tx1"/>
                </a:solidFill>
                <a:latin typeface="ＭＳ ゴシック" panose="020B0609070205080204" pitchFamily="49" charset="-128"/>
                <a:ea typeface="ＭＳ ゴシック" panose="020B0609070205080204" pitchFamily="49" charset="-128"/>
              </a:rPr>
              <a:t>）</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31" name="正方形/長方形 30">
            <a:extLst>
              <a:ext uri="{FF2B5EF4-FFF2-40B4-BE49-F238E27FC236}">
                <a16:creationId xmlns:a16="http://schemas.microsoft.com/office/drawing/2014/main" id="{A7E51983-8B4D-4719-B5AC-09A4BEFC5A40}"/>
              </a:ext>
            </a:extLst>
          </p:cNvPr>
          <p:cNvSpPr/>
          <p:nvPr/>
        </p:nvSpPr>
        <p:spPr>
          <a:xfrm>
            <a:off x="593158" y="5428671"/>
            <a:ext cx="3018105"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一般日本語：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3" name="正方形/長方形 32">
            <a:extLst>
              <a:ext uri="{FF2B5EF4-FFF2-40B4-BE49-F238E27FC236}">
                <a16:creationId xmlns:a16="http://schemas.microsoft.com/office/drawing/2014/main" id="{55A2B72E-4D1B-418A-BBFC-BCEA2499C1A3}"/>
              </a:ext>
            </a:extLst>
          </p:cNvPr>
          <p:cNvSpPr/>
          <p:nvPr/>
        </p:nvSpPr>
        <p:spPr>
          <a:xfrm>
            <a:off x="3603932" y="5425105"/>
            <a:ext cx="3492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日本語：</a:t>
            </a:r>
            <a:r>
              <a:rPr lang="en-US" altLang="ja-JP" sz="1600" dirty="0">
                <a:solidFill>
                  <a:schemeClr val="tx1"/>
                </a:solidFill>
                <a:latin typeface="ＭＳ ゴシック" panose="020B0609070205080204" pitchFamily="49" charset="-128"/>
                <a:ea typeface="ＭＳ ゴシック" panose="020B0609070205080204" pitchFamily="49" charset="-128"/>
              </a:rPr>
              <a:t>300</a:t>
            </a:r>
            <a:r>
              <a:rPr lang="ja-JP" altLang="en-US" sz="1600" dirty="0">
                <a:solidFill>
                  <a:schemeClr val="tx1"/>
                </a:solidFill>
                <a:latin typeface="ＭＳ ゴシック" panose="020B0609070205080204" pitchFamily="49" charset="-128"/>
                <a:ea typeface="ＭＳ ゴシック" panose="020B0609070205080204" pitchFamily="49" charset="-128"/>
              </a:rPr>
              <a:t>時間</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5" name="正方形/長方形 34">
            <a:extLst>
              <a:ext uri="{FF2B5EF4-FFF2-40B4-BE49-F238E27FC236}">
                <a16:creationId xmlns:a16="http://schemas.microsoft.com/office/drawing/2014/main" id="{B597CA62-0A95-4AB1-8D5B-7EACBEE2FA61}"/>
              </a:ext>
            </a:extLst>
          </p:cNvPr>
          <p:cNvSpPr/>
          <p:nvPr/>
        </p:nvSpPr>
        <p:spPr>
          <a:xfrm>
            <a:off x="3608843" y="5135322"/>
            <a:ext cx="118617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文書</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7" name="正方形/長方形 36">
            <a:extLst>
              <a:ext uri="{FF2B5EF4-FFF2-40B4-BE49-F238E27FC236}">
                <a16:creationId xmlns:a16="http://schemas.microsoft.com/office/drawing/2014/main" id="{0369DF00-EA09-49D2-8FF5-CE249A070771}"/>
              </a:ext>
            </a:extLst>
          </p:cNvPr>
          <p:cNvSpPr/>
          <p:nvPr/>
        </p:nvSpPr>
        <p:spPr>
          <a:xfrm>
            <a:off x="2220473" y="3950159"/>
            <a:ext cx="133174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CRM</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39" name="正方形/長方形 38">
            <a:extLst>
              <a:ext uri="{FF2B5EF4-FFF2-40B4-BE49-F238E27FC236}">
                <a16:creationId xmlns:a16="http://schemas.microsoft.com/office/drawing/2014/main" id="{ECB3C7E6-8B45-407C-9D3E-4DA5076FFE52}"/>
              </a:ext>
            </a:extLst>
          </p:cNvPr>
          <p:cNvSpPr/>
          <p:nvPr/>
        </p:nvSpPr>
        <p:spPr>
          <a:xfrm>
            <a:off x="2569278" y="4540223"/>
            <a:ext cx="1014971"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RPA</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1" name="正方形/長方形 40">
            <a:extLst>
              <a:ext uri="{FF2B5EF4-FFF2-40B4-BE49-F238E27FC236}">
                <a16:creationId xmlns:a16="http://schemas.microsoft.com/office/drawing/2014/main" id="{0257788D-86DD-4F69-84E1-AD54A382F34D}"/>
              </a:ext>
            </a:extLst>
          </p:cNvPr>
          <p:cNvSpPr/>
          <p:nvPr/>
        </p:nvSpPr>
        <p:spPr>
          <a:xfrm>
            <a:off x="1483985" y="3939261"/>
            <a:ext cx="72370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RDB</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3" name="正方形/長方形 42">
            <a:extLst>
              <a:ext uri="{FF2B5EF4-FFF2-40B4-BE49-F238E27FC236}">
                <a16:creationId xmlns:a16="http://schemas.microsoft.com/office/drawing/2014/main" id="{DCF9CCB9-1B6B-40B4-9A04-050E8B841B12}"/>
              </a:ext>
            </a:extLst>
          </p:cNvPr>
          <p:cNvSpPr/>
          <p:nvPr/>
        </p:nvSpPr>
        <p:spPr>
          <a:xfrm>
            <a:off x="609600" y="3340735"/>
            <a:ext cx="1607866"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プログラミング</a:t>
            </a:r>
            <a:endParaRPr lang="en-US" altLang="ja-JP" sz="1600" dirty="0">
              <a:solidFill>
                <a:schemeClr val="tx1"/>
              </a:solidFill>
              <a:latin typeface="ＭＳ ゴシック" panose="020B0609070205080204" pitchFamily="49" charset="-128"/>
              <a:ea typeface="ＭＳ ゴシック" panose="020B0609070205080204" pitchFamily="49" charset="-128"/>
            </a:endParaRPr>
          </a:p>
        </p:txBody>
      </p:sp>
      <p:sp>
        <p:nvSpPr>
          <p:cNvPr id="45" name="正方形/長方形 44">
            <a:extLst>
              <a:ext uri="{FF2B5EF4-FFF2-40B4-BE49-F238E27FC236}">
                <a16:creationId xmlns:a16="http://schemas.microsoft.com/office/drawing/2014/main" id="{430C0195-B160-4780-A938-5F4DB8BF6114}"/>
              </a:ext>
            </a:extLst>
          </p:cNvPr>
          <p:cNvSpPr/>
          <p:nvPr/>
        </p:nvSpPr>
        <p:spPr>
          <a:xfrm>
            <a:off x="3581400" y="4231347"/>
            <a:ext cx="2427226"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solidFill>
                  <a:schemeClr val="tx1"/>
                </a:solidFill>
                <a:latin typeface="ＭＳ ゴシック" panose="020B0609070205080204" pitchFamily="49" charset="-128"/>
                <a:ea typeface="ＭＳ ゴシック" panose="020B0609070205080204" pitchFamily="49" charset="-128"/>
              </a:rPr>
              <a:t>PdM</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47" name="正方形/長方形 46">
            <a:extLst>
              <a:ext uri="{FF2B5EF4-FFF2-40B4-BE49-F238E27FC236}">
                <a16:creationId xmlns:a16="http://schemas.microsoft.com/office/drawing/2014/main" id="{D146244A-18BD-4C7B-ADAC-30979A3DD59E}"/>
              </a:ext>
            </a:extLst>
          </p:cNvPr>
          <p:cNvSpPr/>
          <p:nvPr/>
        </p:nvSpPr>
        <p:spPr>
          <a:xfrm>
            <a:off x="609600" y="5713105"/>
            <a:ext cx="540000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英語</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1" name="正方形/長方形 50">
            <a:extLst>
              <a:ext uri="{FF2B5EF4-FFF2-40B4-BE49-F238E27FC236}">
                <a16:creationId xmlns:a16="http://schemas.microsoft.com/office/drawing/2014/main" id="{D84F6B3D-E912-4828-ADE8-DE2EB2DEFB26}"/>
              </a:ext>
            </a:extLst>
          </p:cNvPr>
          <p:cNvSpPr/>
          <p:nvPr/>
        </p:nvSpPr>
        <p:spPr>
          <a:xfrm>
            <a:off x="1431416" y="3643658"/>
            <a:ext cx="822517"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IaaS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3" name="正方形/長方形 52">
            <a:extLst>
              <a:ext uri="{FF2B5EF4-FFF2-40B4-BE49-F238E27FC236}">
                <a16:creationId xmlns:a16="http://schemas.microsoft.com/office/drawing/2014/main" id="{3DDD4AE7-A8AE-40B8-A0B7-F0470AF9C99F}"/>
              </a:ext>
            </a:extLst>
          </p:cNvPr>
          <p:cNvSpPr/>
          <p:nvPr/>
        </p:nvSpPr>
        <p:spPr>
          <a:xfrm>
            <a:off x="616699" y="3644360"/>
            <a:ext cx="78578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Linux</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5" name="正方形/長方形 54">
            <a:extLst>
              <a:ext uri="{FF2B5EF4-FFF2-40B4-BE49-F238E27FC236}">
                <a16:creationId xmlns:a16="http://schemas.microsoft.com/office/drawing/2014/main" id="{76264153-C3E6-46C0-B1E7-11B66178F029}"/>
              </a:ext>
            </a:extLst>
          </p:cNvPr>
          <p:cNvSpPr/>
          <p:nvPr/>
        </p:nvSpPr>
        <p:spPr>
          <a:xfrm>
            <a:off x="4779537" y="3646045"/>
            <a:ext cx="1245550" cy="298944"/>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SaaS</a:t>
            </a:r>
            <a:r>
              <a:rPr lang="ja-JP" altLang="en-US" sz="1600" dirty="0">
                <a:solidFill>
                  <a:schemeClr val="tx1"/>
                </a:solidFill>
                <a:latin typeface="ＭＳ ゴシック" panose="020B0609070205080204" pitchFamily="49" charset="-128"/>
                <a:ea typeface="ＭＳ ゴシック" panose="020B0609070205080204" pitchFamily="49" charset="-128"/>
              </a:rPr>
              <a:t>設計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7" name="正方形/長方形 56">
            <a:extLst>
              <a:ext uri="{FF2B5EF4-FFF2-40B4-BE49-F238E27FC236}">
                <a16:creationId xmlns:a16="http://schemas.microsoft.com/office/drawing/2014/main" id="{80A0246C-5391-4CA9-8406-368BF7B7A9F7}"/>
              </a:ext>
            </a:extLst>
          </p:cNvPr>
          <p:cNvSpPr/>
          <p:nvPr/>
        </p:nvSpPr>
        <p:spPr>
          <a:xfrm>
            <a:off x="3592948" y="4837614"/>
            <a:ext cx="109715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ITIL</a:t>
            </a:r>
          </a:p>
        </p:txBody>
      </p:sp>
      <p:sp>
        <p:nvSpPr>
          <p:cNvPr id="59" name="正方形/長方形 58">
            <a:extLst>
              <a:ext uri="{FF2B5EF4-FFF2-40B4-BE49-F238E27FC236}">
                <a16:creationId xmlns:a16="http://schemas.microsoft.com/office/drawing/2014/main" id="{6A10A371-6312-465E-8779-00A5131802B8}"/>
              </a:ext>
            </a:extLst>
          </p:cNvPr>
          <p:cNvSpPr/>
          <p:nvPr/>
        </p:nvSpPr>
        <p:spPr>
          <a:xfrm>
            <a:off x="1631577" y="4540655"/>
            <a:ext cx="911805"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統計学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1" name="正方形/長方形 60">
            <a:extLst>
              <a:ext uri="{FF2B5EF4-FFF2-40B4-BE49-F238E27FC236}">
                <a16:creationId xmlns:a16="http://schemas.microsoft.com/office/drawing/2014/main" id="{AF93B90D-7A32-43C0-B7AD-09ED7A60783D}"/>
              </a:ext>
            </a:extLst>
          </p:cNvPr>
          <p:cNvSpPr/>
          <p:nvPr/>
        </p:nvSpPr>
        <p:spPr>
          <a:xfrm>
            <a:off x="1447800" y="4225643"/>
            <a:ext cx="875103"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SNS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5" name="正方形/長方形 64">
            <a:extLst>
              <a:ext uri="{FF2B5EF4-FFF2-40B4-BE49-F238E27FC236}">
                <a16:creationId xmlns:a16="http://schemas.microsoft.com/office/drawing/2014/main" id="{25FC91A4-66C0-43C6-B4BD-94B510996212}"/>
              </a:ext>
            </a:extLst>
          </p:cNvPr>
          <p:cNvSpPr/>
          <p:nvPr/>
        </p:nvSpPr>
        <p:spPr>
          <a:xfrm>
            <a:off x="7818442" y="6065148"/>
            <a:ext cx="185285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69" name="正方形/長方形 68">
            <a:extLst>
              <a:ext uri="{FF2B5EF4-FFF2-40B4-BE49-F238E27FC236}">
                <a16:creationId xmlns:a16="http://schemas.microsoft.com/office/drawing/2014/main" id="{CF666F7C-0521-4EE3-8E42-27268B456768}"/>
              </a:ext>
            </a:extLst>
          </p:cNvPr>
          <p:cNvSpPr/>
          <p:nvPr/>
        </p:nvSpPr>
        <p:spPr>
          <a:xfrm>
            <a:off x="9958817" y="6041924"/>
            <a:ext cx="1684409"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a:t>
            </a: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基礎学科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1" name="正方形/長方形 70">
            <a:extLst>
              <a:ext uri="{FF2B5EF4-FFF2-40B4-BE49-F238E27FC236}">
                <a16:creationId xmlns:a16="http://schemas.microsoft.com/office/drawing/2014/main" id="{5441439D-01A4-4A14-B88C-D71C93376B9E}"/>
              </a:ext>
            </a:extLst>
          </p:cNvPr>
          <p:cNvSpPr/>
          <p:nvPr/>
        </p:nvSpPr>
        <p:spPr>
          <a:xfrm>
            <a:off x="7823692" y="5709797"/>
            <a:ext cx="185285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共通ビジネス学科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73" name="正方形/長方形 72">
            <a:extLst>
              <a:ext uri="{FF2B5EF4-FFF2-40B4-BE49-F238E27FC236}">
                <a16:creationId xmlns:a16="http://schemas.microsoft.com/office/drawing/2014/main" id="{75C68102-B01E-4499-83E4-003BE62968D9}"/>
              </a:ext>
            </a:extLst>
          </p:cNvPr>
          <p:cNvSpPr/>
          <p:nvPr/>
        </p:nvSpPr>
        <p:spPr>
          <a:xfrm>
            <a:off x="9949880" y="5706071"/>
            <a:ext cx="1699955"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IT</a:t>
            </a:r>
            <a:r>
              <a:rPr lang="ja-JP" altLang="en-US" sz="1600" dirty="0">
                <a:solidFill>
                  <a:schemeClr val="tx1"/>
                </a:solidFill>
                <a:latin typeface="ＭＳ ゴシック" panose="020B0609070205080204" pitchFamily="49" charset="-128"/>
                <a:ea typeface="ＭＳ ゴシック" panose="020B0609070205080204" pitchFamily="49" charset="-128"/>
              </a:rPr>
              <a:t>専門学科</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75" name="直線コネクタ 74">
            <a:extLst>
              <a:ext uri="{FF2B5EF4-FFF2-40B4-BE49-F238E27FC236}">
                <a16:creationId xmlns:a16="http://schemas.microsoft.com/office/drawing/2014/main" id="{BC92D8A6-F75C-4980-BC5E-0CD14623ADE7}"/>
              </a:ext>
            </a:extLst>
          </p:cNvPr>
          <p:cNvCxnSpPr>
            <a:cxnSpLocks/>
          </p:cNvCxnSpPr>
          <p:nvPr/>
        </p:nvCxnSpPr>
        <p:spPr>
          <a:xfrm flipV="1">
            <a:off x="7468580" y="5170861"/>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78" name="正方形/長方形 77">
            <a:extLst>
              <a:ext uri="{FF2B5EF4-FFF2-40B4-BE49-F238E27FC236}">
                <a16:creationId xmlns:a16="http://schemas.microsoft.com/office/drawing/2014/main" id="{F3031B68-CACF-4B9B-A3A8-3DE1FBF860E9}"/>
              </a:ext>
            </a:extLst>
          </p:cNvPr>
          <p:cNvSpPr/>
          <p:nvPr/>
        </p:nvSpPr>
        <p:spPr>
          <a:xfrm>
            <a:off x="3566393" y="3330728"/>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データ分析</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0" name="正方形/長方形 79">
            <a:extLst>
              <a:ext uri="{FF2B5EF4-FFF2-40B4-BE49-F238E27FC236}">
                <a16:creationId xmlns:a16="http://schemas.microsoft.com/office/drawing/2014/main" id="{B6CCD0EB-79A4-4209-9282-CF939461C112}"/>
              </a:ext>
            </a:extLst>
          </p:cNvPr>
          <p:cNvSpPr/>
          <p:nvPr/>
        </p:nvSpPr>
        <p:spPr>
          <a:xfrm>
            <a:off x="8197699" y="4794142"/>
            <a:ext cx="2681507"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プロジェクトマネジメント</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1" name="直線コネクタ 80">
            <a:extLst>
              <a:ext uri="{FF2B5EF4-FFF2-40B4-BE49-F238E27FC236}">
                <a16:creationId xmlns:a16="http://schemas.microsoft.com/office/drawing/2014/main" id="{4A4B3C3E-2E3D-4E7F-B7C3-0AE8EDE18DAF}"/>
              </a:ext>
            </a:extLst>
          </p:cNvPr>
          <p:cNvCxnSpPr>
            <a:cxnSpLocks/>
          </p:cNvCxnSpPr>
          <p:nvPr/>
        </p:nvCxnSpPr>
        <p:spPr>
          <a:xfrm>
            <a:off x="7441490" y="4580578"/>
            <a:ext cx="4130212" cy="1080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3" name="正方形/長方形 82">
            <a:extLst>
              <a:ext uri="{FF2B5EF4-FFF2-40B4-BE49-F238E27FC236}">
                <a16:creationId xmlns:a16="http://schemas.microsoft.com/office/drawing/2014/main" id="{A6DBCAF7-48F3-44A4-9C64-C81C23795EDA}"/>
              </a:ext>
            </a:extLst>
          </p:cNvPr>
          <p:cNvSpPr/>
          <p:nvPr/>
        </p:nvSpPr>
        <p:spPr>
          <a:xfrm>
            <a:off x="8159146" y="4203761"/>
            <a:ext cx="2716296"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プロダクトマネージャー</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85" name="正方形/長方形 84">
            <a:extLst>
              <a:ext uri="{FF2B5EF4-FFF2-40B4-BE49-F238E27FC236}">
                <a16:creationId xmlns:a16="http://schemas.microsoft.com/office/drawing/2014/main" id="{2D9E9BF9-7915-49F3-835D-C17F9F5A72A3}"/>
              </a:ext>
            </a:extLst>
          </p:cNvPr>
          <p:cNvSpPr/>
          <p:nvPr/>
        </p:nvSpPr>
        <p:spPr>
          <a:xfrm>
            <a:off x="2299316" y="3043313"/>
            <a:ext cx="1282084" cy="2880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NOSQL</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86" name="直線コネクタ 85">
            <a:extLst>
              <a:ext uri="{FF2B5EF4-FFF2-40B4-BE49-F238E27FC236}">
                <a16:creationId xmlns:a16="http://schemas.microsoft.com/office/drawing/2014/main" id="{C26C9155-778C-4183-BB1B-0ED7EDF16551}"/>
              </a:ext>
            </a:extLst>
          </p:cNvPr>
          <p:cNvCxnSpPr>
            <a:cxnSpLocks/>
          </p:cNvCxnSpPr>
          <p:nvPr/>
        </p:nvCxnSpPr>
        <p:spPr>
          <a:xfrm>
            <a:off x="7452188" y="4104532"/>
            <a:ext cx="4108816" cy="22435"/>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88" name="正方形/長方形 87">
            <a:extLst>
              <a:ext uri="{FF2B5EF4-FFF2-40B4-BE49-F238E27FC236}">
                <a16:creationId xmlns:a16="http://schemas.microsoft.com/office/drawing/2014/main" id="{FAC826B9-1F60-4CAC-A754-069721A81A93}"/>
              </a:ext>
            </a:extLst>
          </p:cNvPr>
          <p:cNvSpPr/>
          <p:nvPr/>
        </p:nvSpPr>
        <p:spPr>
          <a:xfrm>
            <a:off x="7680806" y="3680490"/>
            <a:ext cx="3610681"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ウエブアプリ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0" name="正方形/長方形 89">
            <a:extLst>
              <a:ext uri="{FF2B5EF4-FFF2-40B4-BE49-F238E27FC236}">
                <a16:creationId xmlns:a16="http://schemas.microsoft.com/office/drawing/2014/main" id="{F40014E4-3F24-4973-8A5F-234F81D13FC7}"/>
              </a:ext>
            </a:extLst>
          </p:cNvPr>
          <p:cNvSpPr/>
          <p:nvPr/>
        </p:nvSpPr>
        <p:spPr>
          <a:xfrm>
            <a:off x="600940" y="5146294"/>
            <a:ext cx="2980690"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数学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2" name="正方形/長方形 91">
            <a:extLst>
              <a:ext uri="{FF2B5EF4-FFF2-40B4-BE49-F238E27FC236}">
                <a16:creationId xmlns:a16="http://schemas.microsoft.com/office/drawing/2014/main" id="{72B3E424-72BB-4BB2-9789-B344CE8A088F}"/>
              </a:ext>
            </a:extLst>
          </p:cNvPr>
          <p:cNvSpPr/>
          <p:nvPr/>
        </p:nvSpPr>
        <p:spPr>
          <a:xfrm>
            <a:off x="574591" y="3935513"/>
            <a:ext cx="897273"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基礎</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4" name="正方形/長方形 93">
            <a:extLst>
              <a:ext uri="{FF2B5EF4-FFF2-40B4-BE49-F238E27FC236}">
                <a16:creationId xmlns:a16="http://schemas.microsoft.com/office/drawing/2014/main" id="{A6B12EDF-AB61-4E9D-B61F-957AAB485E94}"/>
              </a:ext>
            </a:extLst>
          </p:cNvPr>
          <p:cNvSpPr/>
          <p:nvPr/>
        </p:nvSpPr>
        <p:spPr>
          <a:xfrm>
            <a:off x="3535944" y="3926912"/>
            <a:ext cx="2520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モバイルアプリサービス</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6" name="正方形/長方形 95">
            <a:extLst>
              <a:ext uri="{FF2B5EF4-FFF2-40B4-BE49-F238E27FC236}">
                <a16:creationId xmlns:a16="http://schemas.microsoft.com/office/drawing/2014/main" id="{6A35ED06-EFCC-4D0E-B5FF-3745AA830BE2}"/>
              </a:ext>
            </a:extLst>
          </p:cNvPr>
          <p:cNvSpPr/>
          <p:nvPr/>
        </p:nvSpPr>
        <p:spPr>
          <a:xfrm>
            <a:off x="3581400" y="3047531"/>
            <a:ext cx="2451409"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IDSS</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8" name="正方形/長方形 97">
            <a:extLst>
              <a:ext uri="{FF2B5EF4-FFF2-40B4-BE49-F238E27FC236}">
                <a16:creationId xmlns:a16="http://schemas.microsoft.com/office/drawing/2014/main" id="{AC58DC98-8EF2-4AE6-9CCE-BA8B3B158BAE}"/>
              </a:ext>
            </a:extLst>
          </p:cNvPr>
          <p:cNvSpPr/>
          <p:nvPr/>
        </p:nvSpPr>
        <p:spPr>
          <a:xfrm>
            <a:off x="3544775" y="3627890"/>
            <a:ext cx="122047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PaaS</a:t>
            </a:r>
            <a:r>
              <a:rPr lang="ja-JP" altLang="en-US" sz="1600" dirty="0">
                <a:solidFill>
                  <a:schemeClr val="tx1"/>
                </a:solidFill>
                <a:latin typeface="ＭＳ ゴシック" panose="020B0609070205080204" pitchFamily="49" charset="-128"/>
                <a:ea typeface="ＭＳ ゴシック" panose="020B0609070205080204" pitchFamily="49" charset="-128"/>
              </a:rPr>
              <a:t>構築</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9" name="正方形/長方形 3">
            <a:extLst>
              <a:ext uri="{FF2B5EF4-FFF2-40B4-BE49-F238E27FC236}">
                <a16:creationId xmlns:a16="http://schemas.microsoft.com/office/drawing/2014/main" id="{1EE7B522-2BAF-437D-9BEB-621005F5CF99}"/>
              </a:ext>
            </a:extLst>
          </p:cNvPr>
          <p:cNvSpPr/>
          <p:nvPr/>
        </p:nvSpPr>
        <p:spPr>
          <a:xfrm>
            <a:off x="3605141" y="1408460"/>
            <a:ext cx="2414659" cy="1203252"/>
          </a:xfrm>
          <a:prstGeom prst="rect">
            <a:avLst/>
          </a:prstGeom>
          <a:solidFill>
            <a:srgbClr val="00B0F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ＭＳ ゴシック" panose="020B0609070205080204" pitchFamily="49" charset="-128"/>
                <a:ea typeface="ＭＳ ゴシック" panose="020B0609070205080204" pitchFamily="49" charset="-128"/>
              </a:rPr>
              <a:t>企業教師授業課程</a:t>
            </a:r>
            <a:endParaRPr lang="zh-CN" altLang="en-US" dirty="0">
              <a:solidFill>
                <a:schemeClr val="tx1"/>
              </a:solidFill>
              <a:latin typeface="ＭＳ ゴシック" panose="020B0609070205080204" pitchFamily="49" charset="-128"/>
              <a:ea typeface="ＭＳ ゴシック" panose="020B0609070205080204" pitchFamily="49" charset="-128"/>
            </a:endParaRPr>
          </a:p>
        </p:txBody>
      </p:sp>
      <p:sp>
        <p:nvSpPr>
          <p:cNvPr id="10" name="正方形/長方形 19">
            <a:extLst>
              <a:ext uri="{FF2B5EF4-FFF2-40B4-BE49-F238E27FC236}">
                <a16:creationId xmlns:a16="http://schemas.microsoft.com/office/drawing/2014/main" id="{C89EFF55-19C5-4EDA-9FA4-24AD091323A7}"/>
              </a:ext>
            </a:extLst>
          </p:cNvPr>
          <p:cNvSpPr/>
          <p:nvPr/>
        </p:nvSpPr>
        <p:spPr>
          <a:xfrm>
            <a:off x="2660815" y="4845714"/>
            <a:ext cx="955374"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経営学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cxnSp>
        <p:nvCxnSpPr>
          <p:cNvPr id="54" name="直線コネクタ 85">
            <a:extLst>
              <a:ext uri="{FF2B5EF4-FFF2-40B4-BE49-F238E27FC236}">
                <a16:creationId xmlns:a16="http://schemas.microsoft.com/office/drawing/2014/main" id="{85862A98-3A25-4335-8762-6E56940D135B}"/>
              </a:ext>
            </a:extLst>
          </p:cNvPr>
          <p:cNvCxnSpPr>
            <a:cxnSpLocks/>
          </p:cNvCxnSpPr>
          <p:nvPr/>
        </p:nvCxnSpPr>
        <p:spPr>
          <a:xfrm flipV="1">
            <a:off x="7452188" y="3610235"/>
            <a:ext cx="4149714" cy="5739"/>
          </a:xfrm>
          <a:prstGeom prst="line">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3" name="正方形/長方形 87">
            <a:extLst>
              <a:ext uri="{FF2B5EF4-FFF2-40B4-BE49-F238E27FC236}">
                <a16:creationId xmlns:a16="http://schemas.microsoft.com/office/drawing/2014/main" id="{C65E4964-BC26-4DE3-BE03-A00A2A3EEE78}"/>
              </a:ext>
            </a:extLst>
          </p:cNvPr>
          <p:cNvSpPr/>
          <p:nvPr/>
        </p:nvSpPr>
        <p:spPr>
          <a:xfrm>
            <a:off x="8143681" y="3127241"/>
            <a:ext cx="2752920" cy="331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人工知能　エンジニア</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4" name="正方形/長方形 60">
            <a:extLst>
              <a:ext uri="{FF2B5EF4-FFF2-40B4-BE49-F238E27FC236}">
                <a16:creationId xmlns:a16="http://schemas.microsoft.com/office/drawing/2014/main" id="{AAA0A947-520A-40DE-9C9F-729F59FB7F1B}"/>
              </a:ext>
            </a:extLst>
          </p:cNvPr>
          <p:cNvSpPr/>
          <p:nvPr/>
        </p:nvSpPr>
        <p:spPr>
          <a:xfrm>
            <a:off x="1752600" y="4845714"/>
            <a:ext cx="912270" cy="288000"/>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6" name="正方形/長方形 15">
            <a:extLst>
              <a:ext uri="{FF2B5EF4-FFF2-40B4-BE49-F238E27FC236}">
                <a16:creationId xmlns:a16="http://schemas.microsoft.com/office/drawing/2014/main" id="{B9E8F498-D951-4327-885C-69BAC8C8BB70}"/>
              </a:ext>
            </a:extLst>
          </p:cNvPr>
          <p:cNvSpPr/>
          <p:nvPr/>
        </p:nvSpPr>
        <p:spPr>
          <a:xfrm>
            <a:off x="6039375" y="3027905"/>
            <a:ext cx="1046143" cy="2376748"/>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MOT</a:t>
            </a: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上流工程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下流工程</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品質保証</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面接指導</a:t>
            </a:r>
            <a:endParaRPr lang="en-US" altLang="ja-JP" sz="1600" dirty="0">
              <a:solidFill>
                <a:schemeClr val="tx1"/>
              </a:solidFill>
              <a:latin typeface="ＭＳ ゴシック" panose="020B0609070205080204" pitchFamily="49" charset="-128"/>
              <a:ea typeface="ＭＳ ゴシック" panose="020B0609070205080204" pitchFamily="49" charset="-128"/>
            </a:endParaRPr>
          </a:p>
          <a:p>
            <a:pPr algn="ctr"/>
            <a:r>
              <a:rPr lang="ja-JP" altLang="en-US" sz="1600" dirty="0">
                <a:solidFill>
                  <a:schemeClr val="tx1"/>
                </a:solidFill>
                <a:latin typeface="ＭＳ ゴシック" panose="020B0609070205080204" pitchFamily="49" charset="-128"/>
                <a:ea typeface="ＭＳ ゴシック" panose="020B0609070205080204" pitchFamily="49" charset="-128"/>
              </a:rPr>
              <a:t>就職支援</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17" name="正方形/長方形 60">
            <a:extLst>
              <a:ext uri="{FF2B5EF4-FFF2-40B4-BE49-F238E27FC236}">
                <a16:creationId xmlns:a16="http://schemas.microsoft.com/office/drawing/2014/main" id="{77A25ACB-5231-4FFA-B337-5B8CDA0ED650}"/>
              </a:ext>
            </a:extLst>
          </p:cNvPr>
          <p:cNvSpPr/>
          <p:nvPr/>
        </p:nvSpPr>
        <p:spPr>
          <a:xfrm>
            <a:off x="2329565" y="4240319"/>
            <a:ext cx="1251835" cy="283762"/>
          </a:xfrm>
          <a:prstGeom prst="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行動経済学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5" name="正方形/長方形 24">
            <a:extLst>
              <a:ext uri="{FF2B5EF4-FFF2-40B4-BE49-F238E27FC236}">
                <a16:creationId xmlns:a16="http://schemas.microsoft.com/office/drawing/2014/main" id="{87CCDE52-F916-413C-82A4-B78614084D57}"/>
              </a:ext>
            </a:extLst>
          </p:cNvPr>
          <p:cNvSpPr/>
          <p:nvPr/>
        </p:nvSpPr>
        <p:spPr>
          <a:xfrm>
            <a:off x="2209800" y="3310705"/>
            <a:ext cx="1334975" cy="316800"/>
          </a:xfrm>
          <a:prstGeom prst="rect">
            <a:avLst/>
          </a:prstGeom>
          <a:solidFill>
            <a:srgbClr val="92D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latin typeface="ＭＳ ゴシック" panose="020B0609070205080204" pitchFamily="49" charset="-128"/>
                <a:ea typeface="ＭＳ ゴシック" panose="020B0609070205080204" pitchFamily="49" charset="-128"/>
              </a:rPr>
              <a:t>WEB</a:t>
            </a:r>
            <a:r>
              <a:rPr lang="ja-JP" altLang="en-US" sz="1600" dirty="0">
                <a:solidFill>
                  <a:schemeClr val="tx1"/>
                </a:solidFill>
                <a:latin typeface="ＭＳ ゴシック" panose="020B0609070205080204" pitchFamily="49" charset="-128"/>
                <a:ea typeface="ＭＳ ゴシック" panose="020B0609070205080204" pitchFamily="49" charset="-128"/>
              </a:rPr>
              <a:t>開発</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6" name="正方形/長方形 25">
            <a:extLst>
              <a:ext uri="{FF2B5EF4-FFF2-40B4-BE49-F238E27FC236}">
                <a16:creationId xmlns:a16="http://schemas.microsoft.com/office/drawing/2014/main" id="{8C802DF2-DD6D-45D7-90E8-2089D7B0C01D}"/>
              </a:ext>
            </a:extLst>
          </p:cNvPr>
          <p:cNvSpPr/>
          <p:nvPr/>
        </p:nvSpPr>
        <p:spPr>
          <a:xfrm>
            <a:off x="571948" y="4240319"/>
            <a:ext cx="868522" cy="288000"/>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心理学</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7" name="正方形/長方形 26">
            <a:extLst>
              <a:ext uri="{FF2B5EF4-FFF2-40B4-BE49-F238E27FC236}">
                <a16:creationId xmlns:a16="http://schemas.microsoft.com/office/drawing/2014/main" id="{6E2B93BF-8A10-4A31-A97B-6B7BFDF45108}"/>
              </a:ext>
            </a:extLst>
          </p:cNvPr>
          <p:cNvSpPr/>
          <p:nvPr/>
        </p:nvSpPr>
        <p:spPr>
          <a:xfrm>
            <a:off x="3570751" y="4527296"/>
            <a:ext cx="2448000" cy="2880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ソフトエンジニアリング</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23" name="正方形/長方形 22">
            <a:extLst>
              <a:ext uri="{FF2B5EF4-FFF2-40B4-BE49-F238E27FC236}">
                <a16:creationId xmlns:a16="http://schemas.microsoft.com/office/drawing/2014/main" id="{3A3F9F33-4071-47A7-8542-8B7B9CA4A521}"/>
              </a:ext>
            </a:extLst>
          </p:cNvPr>
          <p:cNvSpPr/>
          <p:nvPr/>
        </p:nvSpPr>
        <p:spPr>
          <a:xfrm>
            <a:off x="2240173" y="3616780"/>
            <a:ext cx="1282084" cy="316800"/>
          </a:xfrm>
          <a:prstGeom prst="rect">
            <a:avLst/>
          </a:prstGeom>
          <a:solidFill>
            <a:srgbClr val="0070C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ＭＳ ゴシック" panose="020B0609070205080204" pitchFamily="49" charset="-128"/>
                <a:ea typeface="ＭＳ ゴシック" panose="020B0609070205080204" pitchFamily="49" charset="-128"/>
              </a:rPr>
              <a:t>機械学習</a:t>
            </a:r>
            <a:endParaRPr lang="zh-CN" altLang="en-US" sz="1600" dirty="0">
              <a:solidFill>
                <a:schemeClr val="tx1"/>
              </a:solidFill>
              <a:latin typeface="ＭＳ ゴシック" panose="020B0609070205080204" pitchFamily="49" charset="-128"/>
              <a:ea typeface="ＭＳ ゴシック" panose="020B0609070205080204" pitchFamily="49" charset="-128"/>
            </a:endParaRPr>
          </a:p>
        </p:txBody>
      </p:sp>
      <p:sp>
        <p:nvSpPr>
          <p:cNvPr id="5" name="灯片编号占位符 4">
            <a:extLst>
              <a:ext uri="{FF2B5EF4-FFF2-40B4-BE49-F238E27FC236}">
                <a16:creationId xmlns:a16="http://schemas.microsoft.com/office/drawing/2014/main" id="{9DDF895E-372A-4BE1-89B7-BF8AD5CB98B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90</a:t>
            </a:fld>
            <a:r>
              <a:rPr spc="-45"/>
              <a:t> </a:t>
            </a:r>
            <a:r>
              <a:rPr spc="-5"/>
              <a:t>-</a:t>
            </a:r>
            <a:endParaRPr spc="-5" dirty="0"/>
          </a:p>
        </p:txBody>
      </p:sp>
      <p:sp>
        <p:nvSpPr>
          <p:cNvPr id="29" name="日期占位符 28">
            <a:extLst>
              <a:ext uri="{FF2B5EF4-FFF2-40B4-BE49-F238E27FC236}">
                <a16:creationId xmlns:a16="http://schemas.microsoft.com/office/drawing/2014/main" id="{08A6CD9C-1823-448D-83B7-EF662E71D782}"/>
              </a:ext>
            </a:extLst>
          </p:cNvPr>
          <p:cNvSpPr>
            <a:spLocks noGrp="1"/>
          </p:cNvSpPr>
          <p:nvPr>
            <p:ph type="dt" sz="half" idx="6"/>
          </p:nvPr>
        </p:nvSpPr>
        <p:spPr/>
        <p:txBody>
          <a:bodyPr/>
          <a:lstStyle/>
          <a:p>
            <a:fld id="{3A2E5D17-CA1B-443D-8CBA-CE7D1C7363AD}" type="datetime1">
              <a:rPr lang="zh-CN" altLang="en-US" smtClean="0"/>
              <a:t>2022/7/12</a:t>
            </a:fld>
            <a:endParaRPr lang="en-US"/>
          </a:p>
        </p:txBody>
      </p:sp>
    </p:spTree>
    <p:extLst>
      <p:ext uri="{BB962C8B-B14F-4D97-AF65-F5344CB8AC3E}">
        <p14:creationId xmlns:p14="http://schemas.microsoft.com/office/powerpoint/2010/main" val="3884277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F20B7540-0FDB-4E7E-BE51-B7EC1DCC64EB}"/>
              </a:ext>
            </a:extLst>
          </p:cNvPr>
          <p:cNvSpPr>
            <a:spLocks noGrp="1"/>
          </p:cNvSpPr>
          <p:nvPr>
            <p:ph type="title"/>
          </p:nvPr>
        </p:nvSpPr>
        <p:spPr>
          <a:xfrm>
            <a:off x="831850" y="3639145"/>
            <a:ext cx="10515600" cy="923330"/>
          </a:xfrm>
        </p:spPr>
        <p:txBody>
          <a:bodyPr/>
          <a:lstStyle/>
          <a:p>
            <a:r>
              <a:rPr lang="ja-JP" altLang="en-US" dirty="0"/>
              <a:t>デジタル庁</a:t>
            </a:r>
          </a:p>
        </p:txBody>
      </p:sp>
      <p:sp>
        <p:nvSpPr>
          <p:cNvPr id="8" name="テキスト プレースホルダー 7">
            <a:extLst>
              <a:ext uri="{FF2B5EF4-FFF2-40B4-BE49-F238E27FC236}">
                <a16:creationId xmlns:a16="http://schemas.microsoft.com/office/drawing/2014/main" id="{A84CB1F6-41BF-4A6B-9F94-81D0CA419A17}"/>
              </a:ext>
            </a:extLst>
          </p:cNvPr>
          <p:cNvSpPr>
            <a:spLocks noGrp="1"/>
          </p:cNvSpPr>
          <p:nvPr>
            <p:ph type="body" idx="1"/>
          </p:nvPr>
        </p:nvSpPr>
        <p:spPr>
          <a:xfrm>
            <a:off x="831850" y="4589463"/>
            <a:ext cx="10515600" cy="369332"/>
          </a:xfrm>
        </p:spPr>
        <p:txBody>
          <a:bodyPr/>
          <a:lstStyle/>
          <a:p>
            <a:r>
              <a:rPr lang="ja-JP" altLang="en-US" dirty="0"/>
              <a:t>課題の解消対策</a:t>
            </a:r>
          </a:p>
        </p:txBody>
      </p:sp>
      <p:sp>
        <p:nvSpPr>
          <p:cNvPr id="5" name="日付プレースホルダー 4">
            <a:extLst>
              <a:ext uri="{FF2B5EF4-FFF2-40B4-BE49-F238E27FC236}">
                <a16:creationId xmlns:a16="http://schemas.microsoft.com/office/drawing/2014/main" id="{A3140803-03BD-48AE-A1C2-252E3868F8E0}"/>
              </a:ext>
            </a:extLst>
          </p:cNvPr>
          <p:cNvSpPr>
            <a:spLocks noGrp="1"/>
          </p:cNvSpPr>
          <p:nvPr>
            <p:ph type="dt" sz="half" idx="10"/>
          </p:nvPr>
        </p:nvSpPr>
        <p:spPr/>
        <p:txBody>
          <a:bodyPr/>
          <a:lstStyle/>
          <a:p>
            <a:fld id="{713B4140-00FC-40DA-9F36-D61EB3114A0A}" type="datetime1">
              <a:rPr lang="zh-CN" altLang="en-US" smtClean="0"/>
              <a:t>2022/7/12</a:t>
            </a:fld>
            <a:endParaRPr lang="en-US"/>
          </a:p>
        </p:txBody>
      </p:sp>
      <p:sp>
        <p:nvSpPr>
          <p:cNvPr id="9" name="灯片编号占位符 31">
            <a:extLst>
              <a:ext uri="{FF2B5EF4-FFF2-40B4-BE49-F238E27FC236}">
                <a16:creationId xmlns:a16="http://schemas.microsoft.com/office/drawing/2014/main" id="{59E47095-A2EF-4767-AD75-A111412EDF41}"/>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91</a:t>
            </a:fld>
            <a:r>
              <a:rPr lang="ja-JP" altLang="en-US" spc="-45" dirty="0"/>
              <a:t>　</a:t>
            </a:r>
            <a:r>
              <a:rPr spc="-5" dirty="0"/>
              <a:t>-</a:t>
            </a:r>
          </a:p>
        </p:txBody>
      </p:sp>
    </p:spTree>
    <p:extLst>
      <p:ext uri="{BB962C8B-B14F-4D97-AF65-F5344CB8AC3E}">
        <p14:creationId xmlns:p14="http://schemas.microsoft.com/office/powerpoint/2010/main" val="37107962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45321CB-75A7-4527-BACC-33B2BC860C1E}"/>
              </a:ext>
            </a:extLst>
          </p:cNvPr>
          <p:cNvSpPr txBox="1"/>
          <p:nvPr/>
        </p:nvSpPr>
        <p:spPr>
          <a:xfrm>
            <a:off x="616699" y="718955"/>
            <a:ext cx="2877629" cy="3548246"/>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10" name="タイトル 9">
            <a:extLst>
              <a:ext uri="{FF2B5EF4-FFF2-40B4-BE49-F238E27FC236}">
                <a16:creationId xmlns:a16="http://schemas.microsoft.com/office/drawing/2014/main" id="{085CE28A-931F-4DFC-BDA8-95F9C055D38B}"/>
              </a:ext>
            </a:extLst>
          </p:cNvPr>
          <p:cNvSpPr>
            <a:spLocks noGrp="1"/>
          </p:cNvSpPr>
          <p:nvPr>
            <p:ph type="title"/>
          </p:nvPr>
        </p:nvSpPr>
        <p:spPr>
          <a:xfrm>
            <a:off x="315152" y="-57150"/>
            <a:ext cx="11394838" cy="492443"/>
          </a:xfrm>
        </p:spPr>
        <p:txBody>
          <a:bodyPr/>
          <a:lstStyle/>
          <a:p>
            <a:r>
              <a:rPr lang="ja-JP" altLang="en-US" dirty="0">
                <a:latin typeface="ＭＳ ゴシック" panose="020B0609070205080204" pitchFamily="49" charset="-128"/>
                <a:ea typeface="ＭＳ ゴシック" panose="020B0609070205080204" pitchFamily="49" charset="-128"/>
              </a:rPr>
              <a:t>デジタル庁業務推進イメージ（例）</a:t>
            </a:r>
            <a:endParaRPr lang="zh-CN" altLang="en-US" dirty="0">
              <a:latin typeface="ＭＳ ゴシック" panose="020B0609070205080204" pitchFamily="49" charset="-128"/>
              <a:ea typeface="ＭＳ ゴシック" panose="020B0609070205080204" pitchFamily="49" charset="-128"/>
            </a:endParaRPr>
          </a:p>
        </p:txBody>
      </p:sp>
      <p:sp>
        <p:nvSpPr>
          <p:cNvPr id="5" name="テキスト ボックス 4">
            <a:extLst>
              <a:ext uri="{FF2B5EF4-FFF2-40B4-BE49-F238E27FC236}">
                <a16:creationId xmlns:a16="http://schemas.microsoft.com/office/drawing/2014/main" id="{1200E6D4-C0A4-438B-8270-C58600D7E047}"/>
              </a:ext>
            </a:extLst>
          </p:cNvPr>
          <p:cNvSpPr txBox="1"/>
          <p:nvPr/>
        </p:nvSpPr>
        <p:spPr>
          <a:xfrm>
            <a:off x="8741765" y="718954"/>
            <a:ext cx="2702133" cy="303268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日本デジタル庁</a:t>
            </a:r>
            <a:endParaRPr lang="en-US" altLang="ja-JP" sz="2800" b="1" dirty="0">
              <a:latin typeface="ＭＳ ゴシック" panose="020B0609070205080204" pitchFamily="49" charset="-128"/>
              <a:ea typeface="ＭＳ ゴシック" panose="020B0609070205080204" pitchFamily="49" charset="-128"/>
            </a:endParaRPr>
          </a:p>
        </p:txBody>
      </p:sp>
      <p:sp>
        <p:nvSpPr>
          <p:cNvPr id="12" name="テキスト ボックス 11">
            <a:extLst>
              <a:ext uri="{FF2B5EF4-FFF2-40B4-BE49-F238E27FC236}">
                <a16:creationId xmlns:a16="http://schemas.microsoft.com/office/drawing/2014/main" id="{89259DD8-38E9-419F-8960-C115F62320E8}"/>
              </a:ext>
            </a:extLst>
          </p:cNvPr>
          <p:cNvSpPr txBox="1"/>
          <p:nvPr/>
        </p:nvSpPr>
        <p:spPr>
          <a:xfrm>
            <a:off x="616699" y="3751643"/>
            <a:ext cx="7917701" cy="87271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oAutofit/>
          </a:bodyPr>
          <a:lstStyle/>
          <a:p>
            <a:pPr algn="l"/>
            <a:endParaRPr lang="zh-CN" altLang="en-US" dirty="0"/>
          </a:p>
        </p:txBody>
      </p:sp>
      <p:sp>
        <p:nvSpPr>
          <p:cNvPr id="9" name="テキスト ボックス 8">
            <a:extLst>
              <a:ext uri="{FF2B5EF4-FFF2-40B4-BE49-F238E27FC236}">
                <a16:creationId xmlns:a16="http://schemas.microsoft.com/office/drawing/2014/main" id="{56413B95-9000-45FF-8815-58EB0AA03402}"/>
              </a:ext>
            </a:extLst>
          </p:cNvPr>
          <p:cNvSpPr txBox="1"/>
          <p:nvPr/>
        </p:nvSpPr>
        <p:spPr>
          <a:xfrm>
            <a:off x="571500" y="4984158"/>
            <a:ext cx="11049000" cy="136460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オフショア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4" name="テキスト ボックス 13">
            <a:extLst>
              <a:ext uri="{FF2B5EF4-FFF2-40B4-BE49-F238E27FC236}">
                <a16:creationId xmlns:a16="http://schemas.microsoft.com/office/drawing/2014/main" id="{5D374117-60D5-4017-80FF-5664E4F95B19}"/>
              </a:ext>
            </a:extLst>
          </p:cNvPr>
          <p:cNvSpPr txBox="1"/>
          <p:nvPr/>
        </p:nvSpPr>
        <p:spPr>
          <a:xfrm>
            <a:off x="697018" y="738629"/>
            <a:ext cx="2764184" cy="3476696"/>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rtlCol="0" anchor="t">
            <a:noAutofit/>
          </a:bodyPr>
          <a:lstStyle/>
          <a:p>
            <a:pPr algn="ctr"/>
            <a:r>
              <a:rPr lang="ja-JP" altLang="en-US" sz="2800" b="1" dirty="0">
                <a:latin typeface="ＭＳ ゴシック" panose="020B0609070205080204" pitchFamily="49" charset="-128"/>
                <a:ea typeface="ＭＳ ゴシック" panose="020B0609070205080204" pitchFamily="49" charset="-128"/>
              </a:rPr>
              <a:t>日本</a:t>
            </a:r>
            <a:r>
              <a:rPr lang="en-US" altLang="ja-JP" sz="2800" b="1" dirty="0">
                <a:latin typeface="ＭＳ ゴシック" panose="020B0609070205080204" pitchFamily="49" charset="-128"/>
                <a:ea typeface="ＭＳ ゴシック" panose="020B0609070205080204" pitchFamily="49" charset="-128"/>
              </a:rPr>
              <a:t>IT</a:t>
            </a:r>
            <a:r>
              <a:rPr lang="ja-JP" altLang="en-US" sz="2800" b="1" dirty="0">
                <a:latin typeface="ＭＳ ゴシック" panose="020B0609070205080204" pitchFamily="49" charset="-128"/>
                <a:ea typeface="ＭＳ ゴシック" panose="020B0609070205080204" pitchFamily="49" charset="-128"/>
              </a:rPr>
              <a:t>企業</a:t>
            </a:r>
            <a:endParaRPr lang="en-US" altLang="ja-JP" sz="2800" b="1" dirty="0">
              <a:latin typeface="ＭＳ ゴシック" panose="020B0609070205080204" pitchFamily="49" charset="-128"/>
              <a:ea typeface="ＭＳ ゴシック" panose="020B0609070205080204" pitchFamily="49" charset="-128"/>
            </a:endParaRPr>
          </a:p>
          <a:p>
            <a:pPr algn="ctr"/>
            <a:r>
              <a:rPr lang="ja-JP" altLang="en-US" sz="2800" b="1" dirty="0">
                <a:latin typeface="ＭＳ ゴシック" panose="020B0609070205080204" pitchFamily="49" charset="-128"/>
                <a:ea typeface="ＭＳ ゴシック" panose="020B0609070205080204" pitchFamily="49" charset="-128"/>
              </a:rPr>
              <a:t>ニアショア</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楕円 14">
            <a:extLst>
              <a:ext uri="{FF2B5EF4-FFF2-40B4-BE49-F238E27FC236}">
                <a16:creationId xmlns:a16="http://schemas.microsoft.com/office/drawing/2014/main" id="{CF9DDBD0-C1C5-43D4-9EA3-23D825C0F161}"/>
              </a:ext>
            </a:extLst>
          </p:cNvPr>
          <p:cNvSpPr/>
          <p:nvPr/>
        </p:nvSpPr>
        <p:spPr>
          <a:xfrm>
            <a:off x="8741765" y="538309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26" name="楕円 25">
            <a:extLst>
              <a:ext uri="{FF2B5EF4-FFF2-40B4-BE49-F238E27FC236}">
                <a16:creationId xmlns:a16="http://schemas.microsoft.com/office/drawing/2014/main" id="{BA4A1E78-A2A8-47F1-85D5-03270FAA96BB}"/>
              </a:ext>
            </a:extLst>
          </p:cNvPr>
          <p:cNvSpPr/>
          <p:nvPr/>
        </p:nvSpPr>
        <p:spPr>
          <a:xfrm>
            <a:off x="10120519" y="5359374"/>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受注開発</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3" name="楕円 32">
            <a:extLst>
              <a:ext uri="{FF2B5EF4-FFF2-40B4-BE49-F238E27FC236}">
                <a16:creationId xmlns:a16="http://schemas.microsoft.com/office/drawing/2014/main" id="{790E2782-9D7A-469E-BEE1-359D216AD1F1}"/>
              </a:ext>
            </a:extLst>
          </p:cNvPr>
          <p:cNvSpPr/>
          <p:nvPr/>
        </p:nvSpPr>
        <p:spPr>
          <a:xfrm>
            <a:off x="5791250" y="5571125"/>
            <a:ext cx="1066800" cy="685800"/>
          </a:xfrm>
          <a:prstGeom prst="ellipse">
            <a:avLst/>
          </a:prstGeom>
          <a:solidFill>
            <a:srgbClr val="FFC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下流工程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5" name="楕円 34">
            <a:extLst>
              <a:ext uri="{FF2B5EF4-FFF2-40B4-BE49-F238E27FC236}">
                <a16:creationId xmlns:a16="http://schemas.microsoft.com/office/drawing/2014/main" id="{FE7FC9CA-157B-42E1-8F06-972BCF57886C}"/>
              </a:ext>
            </a:extLst>
          </p:cNvPr>
          <p:cNvSpPr/>
          <p:nvPr/>
        </p:nvSpPr>
        <p:spPr>
          <a:xfrm>
            <a:off x="6566731" y="3837891"/>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上流工程</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37" name="楕円 36">
            <a:extLst>
              <a:ext uri="{FF2B5EF4-FFF2-40B4-BE49-F238E27FC236}">
                <a16:creationId xmlns:a16="http://schemas.microsoft.com/office/drawing/2014/main" id="{885D7A94-AC1C-4FD0-8465-E39A120B2841}"/>
              </a:ext>
            </a:extLst>
          </p:cNvPr>
          <p:cNvSpPr/>
          <p:nvPr/>
        </p:nvSpPr>
        <p:spPr>
          <a:xfrm>
            <a:off x="5127882" y="3845098"/>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品質保証</a:t>
            </a:r>
            <a:endParaRPr lang="en-US" altLang="ja-JP" sz="1800" b="1" dirty="0">
              <a:solidFill>
                <a:schemeClr val="tx1"/>
              </a:solidFill>
              <a:latin typeface="ＭＳ ゴシック" panose="020B0609070205080204" pitchFamily="49" charset="-128"/>
              <a:ea typeface="ＭＳ ゴシック" panose="020B0609070205080204" pitchFamily="49" charset="-128"/>
              <a:cs typeface="SimSun"/>
            </a:endParaRPr>
          </a:p>
        </p:txBody>
      </p:sp>
      <p:cxnSp>
        <p:nvCxnSpPr>
          <p:cNvPr id="40" name="直線矢印コネクタ 39">
            <a:extLst>
              <a:ext uri="{FF2B5EF4-FFF2-40B4-BE49-F238E27FC236}">
                <a16:creationId xmlns:a16="http://schemas.microsoft.com/office/drawing/2014/main" id="{8583CF7D-9C8D-420F-B752-6D454C4609AD}"/>
              </a:ext>
            </a:extLst>
          </p:cNvPr>
          <p:cNvCxnSpPr>
            <a:cxnSpLocks/>
            <a:stCxn id="35" idx="4"/>
            <a:endCxn id="33" idx="0"/>
          </p:cNvCxnSpPr>
          <p:nvPr/>
        </p:nvCxnSpPr>
        <p:spPr>
          <a:xfrm flipH="1">
            <a:off x="6324650" y="4523691"/>
            <a:ext cx="775481" cy="1047434"/>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43" name="直線矢印コネクタ 42">
            <a:extLst>
              <a:ext uri="{FF2B5EF4-FFF2-40B4-BE49-F238E27FC236}">
                <a16:creationId xmlns:a16="http://schemas.microsoft.com/office/drawing/2014/main" id="{A4D9A228-8B79-4919-906F-6ABC9D4767AF}"/>
              </a:ext>
            </a:extLst>
          </p:cNvPr>
          <p:cNvCxnSpPr>
            <a:cxnSpLocks/>
            <a:stCxn id="37" idx="4"/>
            <a:endCxn id="33" idx="0"/>
          </p:cNvCxnSpPr>
          <p:nvPr/>
        </p:nvCxnSpPr>
        <p:spPr>
          <a:xfrm>
            <a:off x="5661282" y="4530898"/>
            <a:ext cx="663368" cy="1040227"/>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51" name="直線矢印コネクタ 50">
            <a:extLst>
              <a:ext uri="{FF2B5EF4-FFF2-40B4-BE49-F238E27FC236}">
                <a16:creationId xmlns:a16="http://schemas.microsoft.com/office/drawing/2014/main" id="{0A3A54FE-629D-4CC7-9540-FC89599CC25E}"/>
              </a:ext>
            </a:extLst>
          </p:cNvPr>
          <p:cNvCxnSpPr>
            <a:cxnSpLocks/>
            <a:stCxn id="157" idx="2"/>
            <a:endCxn id="37" idx="0"/>
          </p:cNvCxnSpPr>
          <p:nvPr/>
        </p:nvCxnSpPr>
        <p:spPr>
          <a:xfrm flipH="1">
            <a:off x="5661282" y="2656522"/>
            <a:ext cx="922502" cy="1188576"/>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58" name="楕円 57">
            <a:extLst>
              <a:ext uri="{FF2B5EF4-FFF2-40B4-BE49-F238E27FC236}">
                <a16:creationId xmlns:a16="http://schemas.microsoft.com/office/drawing/2014/main" id="{128B5852-A13D-4D3E-B8B1-261B1ED7243F}"/>
              </a:ext>
            </a:extLst>
          </p:cNvPr>
          <p:cNvSpPr/>
          <p:nvPr/>
        </p:nvSpPr>
        <p:spPr>
          <a:xfrm>
            <a:off x="3744814" y="3872425"/>
            <a:ext cx="1066800" cy="685800"/>
          </a:xfrm>
          <a:prstGeom prst="ellipse">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800" b="1" dirty="0">
                <a:solidFill>
                  <a:schemeClr val="tx1"/>
                </a:solidFill>
                <a:latin typeface="ＭＳ ゴシック" panose="020B0609070205080204" pitchFamily="49" charset="-128"/>
                <a:ea typeface="ＭＳ ゴシック" panose="020B0609070205080204" pitchFamily="49" charset="-128"/>
                <a:cs typeface="SimSun"/>
              </a:rPr>
              <a:t>ラボ</a:t>
            </a:r>
            <a:r>
              <a:rPr lang="zh-CN" altLang="en-US" sz="1800" b="1" dirty="0">
                <a:solidFill>
                  <a:schemeClr val="tx1"/>
                </a:solidFill>
                <a:latin typeface="ＭＳ ゴシック" panose="020B0609070205080204" pitchFamily="49" charset="-128"/>
                <a:ea typeface="ＭＳ ゴシック" panose="020B0609070205080204" pitchFamily="49" charset="-128"/>
                <a:cs typeface="SimSun"/>
              </a:rPr>
              <a:t>開発</a:t>
            </a:r>
          </a:p>
        </p:txBody>
      </p:sp>
      <p:sp>
        <p:nvSpPr>
          <p:cNvPr id="63" name="楕円 62">
            <a:extLst>
              <a:ext uri="{FF2B5EF4-FFF2-40B4-BE49-F238E27FC236}">
                <a16:creationId xmlns:a16="http://schemas.microsoft.com/office/drawing/2014/main" id="{7FF20344-291E-406A-B3CD-CEC837BEECC8}"/>
              </a:ext>
            </a:extLst>
          </p:cNvPr>
          <p:cNvSpPr/>
          <p:nvPr/>
        </p:nvSpPr>
        <p:spPr>
          <a:xfrm>
            <a:off x="9632714" y="1506814"/>
            <a:ext cx="1066800" cy="685800"/>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cs typeface="SimSun"/>
              </a:rPr>
              <a:t>客先</a:t>
            </a:r>
            <a:endParaRPr lang="zh-CN" altLang="en-US" sz="1800" b="1" dirty="0">
              <a:solidFill>
                <a:schemeClr val="tx1"/>
              </a:solidFill>
              <a:latin typeface="ＭＳ ゴシック" panose="020B0609070205080204" pitchFamily="49" charset="-128"/>
              <a:ea typeface="ＭＳ ゴシック" panose="020B0609070205080204" pitchFamily="49" charset="-128"/>
              <a:cs typeface="SimSun"/>
            </a:endParaRPr>
          </a:p>
        </p:txBody>
      </p:sp>
      <p:sp>
        <p:nvSpPr>
          <p:cNvPr id="64" name="フローチャート: 代替処理 63">
            <a:extLst>
              <a:ext uri="{FF2B5EF4-FFF2-40B4-BE49-F238E27FC236}">
                <a16:creationId xmlns:a16="http://schemas.microsoft.com/office/drawing/2014/main" id="{E1E8DC19-F2D2-47D4-BE4D-CCDCAE5A4D53}"/>
              </a:ext>
            </a:extLst>
          </p:cNvPr>
          <p:cNvSpPr/>
          <p:nvPr/>
        </p:nvSpPr>
        <p:spPr>
          <a:xfrm>
            <a:off x="788444" y="1788704"/>
            <a:ext cx="2525810" cy="1055926"/>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ビジネス研究院</a:t>
            </a:r>
            <a:endParaRPr lang="en-US" altLang="ja-JP" b="1" dirty="0">
              <a:latin typeface="ＭＳ ゴシック" panose="020B0609070205080204" pitchFamily="49" charset="-128"/>
              <a:ea typeface="ＭＳ ゴシック" panose="020B0609070205080204" pitchFamily="49" charset="-128"/>
            </a:endParaRPr>
          </a:p>
          <a:p>
            <a:pPr algn="ctr"/>
            <a:r>
              <a:rPr lang="ja-JP" altLang="en-US" b="1" dirty="0">
                <a:latin typeface="ＭＳ ゴシック" panose="020B0609070205080204" pitchFamily="49" charset="-128"/>
                <a:ea typeface="ＭＳ ゴシック" panose="020B0609070205080204" pitchFamily="49" charset="-128"/>
              </a:rPr>
              <a:t>（大学キャンパスの産学研センター）</a:t>
            </a:r>
            <a:endParaRPr lang="zh-CN" altLang="en-US" b="1" dirty="0">
              <a:latin typeface="ＭＳ ゴシック" panose="020B0609070205080204" pitchFamily="49" charset="-128"/>
              <a:ea typeface="ＭＳ ゴシック" panose="020B0609070205080204" pitchFamily="49" charset="-128"/>
            </a:endParaRPr>
          </a:p>
        </p:txBody>
      </p:sp>
      <p:sp>
        <p:nvSpPr>
          <p:cNvPr id="75" name="フローチャート: 代替処理 74">
            <a:extLst>
              <a:ext uri="{FF2B5EF4-FFF2-40B4-BE49-F238E27FC236}">
                <a16:creationId xmlns:a16="http://schemas.microsoft.com/office/drawing/2014/main" id="{8D59D0E5-6043-4D23-825A-26B757A356CB}"/>
              </a:ext>
            </a:extLst>
          </p:cNvPr>
          <p:cNvSpPr/>
          <p:nvPr/>
        </p:nvSpPr>
        <p:spPr>
          <a:xfrm>
            <a:off x="876171" y="3498943"/>
            <a:ext cx="2277689" cy="891561"/>
          </a:xfrm>
          <a:prstGeom prst="flowChartAlternateProcess">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ＭＳ ゴシック" panose="020B0609070205080204" pitchFamily="49" charset="-128"/>
                <a:ea typeface="ＭＳ ゴシック" panose="020B0609070205080204" pitchFamily="49" charset="-128"/>
              </a:rPr>
              <a:t>BPO</a:t>
            </a:r>
            <a:r>
              <a:rPr lang="ja-JP" altLang="en-US" b="1" dirty="0">
                <a:solidFill>
                  <a:schemeClr val="tx1"/>
                </a:solidFill>
                <a:latin typeface="ＭＳ ゴシック" panose="020B0609070205080204" pitchFamily="49" charset="-128"/>
                <a:ea typeface="ＭＳ ゴシック" panose="020B0609070205080204" pitchFamily="49" charset="-128"/>
              </a:rPr>
              <a:t>・インフラ運営センター</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sp>
        <p:nvSpPr>
          <p:cNvPr id="81" name="フローチャート: 代替処理 80">
            <a:extLst>
              <a:ext uri="{FF2B5EF4-FFF2-40B4-BE49-F238E27FC236}">
                <a16:creationId xmlns:a16="http://schemas.microsoft.com/office/drawing/2014/main" id="{C75E60A2-B744-4429-A154-DE0F41D5E772}"/>
              </a:ext>
            </a:extLst>
          </p:cNvPr>
          <p:cNvSpPr/>
          <p:nvPr/>
        </p:nvSpPr>
        <p:spPr>
          <a:xfrm>
            <a:off x="735713" y="5340336"/>
            <a:ext cx="2578541" cy="771318"/>
          </a:xfrm>
          <a:prstGeom prst="flowChartAlternateProcess">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latin typeface="ＭＳ ゴシック" panose="020B0609070205080204" pitchFamily="49" charset="-128"/>
                <a:ea typeface="ＭＳ ゴシック" panose="020B0609070205080204" pitchFamily="49" charset="-128"/>
              </a:rPr>
              <a:t>２４</a:t>
            </a:r>
            <a:r>
              <a:rPr lang="en-US" altLang="ja-JP" b="1" dirty="0">
                <a:solidFill>
                  <a:schemeClr val="tx1"/>
                </a:solidFill>
                <a:latin typeface="ＭＳ ゴシック" panose="020B0609070205080204" pitchFamily="49" charset="-128"/>
                <a:ea typeface="ＭＳ ゴシック" panose="020B0609070205080204" pitchFamily="49" charset="-128"/>
              </a:rPr>
              <a:t>X</a:t>
            </a:r>
            <a:r>
              <a:rPr lang="ja-JP" altLang="en-US" b="1" dirty="0">
                <a:solidFill>
                  <a:schemeClr val="tx1"/>
                </a:solidFill>
                <a:latin typeface="ＭＳ ゴシック" panose="020B0609070205080204" pitchFamily="49" charset="-128"/>
                <a:ea typeface="ＭＳ ゴシック" panose="020B0609070205080204" pitchFamily="49" charset="-128"/>
              </a:rPr>
              <a:t>７運営センター</a:t>
            </a:r>
            <a:endParaRPr lang="en-US" altLang="ja-JP" b="1" dirty="0">
              <a:solidFill>
                <a:schemeClr val="tx1"/>
              </a:solidFill>
              <a:latin typeface="ＭＳ ゴシック" panose="020B0609070205080204" pitchFamily="49" charset="-128"/>
              <a:ea typeface="ＭＳ ゴシック" panose="020B0609070205080204" pitchFamily="49" charset="-128"/>
            </a:endParaRPr>
          </a:p>
          <a:p>
            <a:pPr algn="ctr"/>
            <a:r>
              <a:rPr lang="ja-JP" altLang="en-US" b="1" dirty="0">
                <a:solidFill>
                  <a:schemeClr val="tx1"/>
                </a:solidFill>
                <a:latin typeface="ＭＳ ゴシック" panose="020B0609070205080204" pitchFamily="49" charset="-128"/>
                <a:ea typeface="ＭＳ ゴシック" panose="020B0609070205080204" pitchFamily="49" charset="-128"/>
              </a:rPr>
              <a:t>（</a:t>
            </a:r>
            <a:r>
              <a:rPr lang="en-US" altLang="ja-JP" b="1" dirty="0">
                <a:solidFill>
                  <a:schemeClr val="tx1"/>
                </a:solidFill>
                <a:latin typeface="ＭＳ ゴシック" panose="020B0609070205080204" pitchFamily="49" charset="-128"/>
                <a:ea typeface="ＭＳ ゴシック" panose="020B0609070205080204" pitchFamily="49" charset="-128"/>
              </a:rPr>
              <a:t> BPO</a:t>
            </a:r>
            <a:r>
              <a:rPr lang="ja-JP" altLang="en-US" b="1" dirty="0">
                <a:solidFill>
                  <a:schemeClr val="tx1"/>
                </a:solidFill>
                <a:latin typeface="ＭＳ ゴシック" panose="020B0609070205080204" pitchFamily="49" charset="-128"/>
                <a:ea typeface="ＭＳ ゴシック" panose="020B0609070205080204" pitchFamily="49" charset="-128"/>
              </a:rPr>
              <a:t>・インフラ）</a:t>
            </a:r>
            <a:endParaRPr lang="zh-CN" altLang="en-US" b="1" dirty="0">
              <a:solidFill>
                <a:schemeClr val="tx1"/>
              </a:solidFill>
              <a:latin typeface="ＭＳ ゴシック" panose="020B0609070205080204" pitchFamily="49" charset="-128"/>
              <a:ea typeface="ＭＳ ゴシック" panose="020B0609070205080204" pitchFamily="49" charset="-128"/>
            </a:endParaRPr>
          </a:p>
        </p:txBody>
      </p:sp>
      <p:cxnSp>
        <p:nvCxnSpPr>
          <p:cNvPr id="82" name="直線矢印コネクタ 81">
            <a:extLst>
              <a:ext uri="{FF2B5EF4-FFF2-40B4-BE49-F238E27FC236}">
                <a16:creationId xmlns:a16="http://schemas.microsoft.com/office/drawing/2014/main" id="{C7408A89-F8C9-440B-B891-42BBC2166A8F}"/>
              </a:ext>
            </a:extLst>
          </p:cNvPr>
          <p:cNvCxnSpPr>
            <a:cxnSpLocks/>
            <a:stCxn id="75" idx="2"/>
            <a:endCxn id="81" idx="0"/>
          </p:cNvCxnSpPr>
          <p:nvPr/>
        </p:nvCxnSpPr>
        <p:spPr>
          <a:xfrm>
            <a:off x="2015016" y="4390504"/>
            <a:ext cx="9968" cy="94983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2" name="テキスト ボックス 71">
            <a:extLst>
              <a:ext uri="{FF2B5EF4-FFF2-40B4-BE49-F238E27FC236}">
                <a16:creationId xmlns:a16="http://schemas.microsoft.com/office/drawing/2014/main" id="{E002254B-5D66-448F-9FB2-98F51907CA5B}"/>
              </a:ext>
            </a:extLst>
          </p:cNvPr>
          <p:cNvSpPr txBox="1"/>
          <p:nvPr/>
        </p:nvSpPr>
        <p:spPr>
          <a:xfrm>
            <a:off x="5170460" y="764060"/>
            <a:ext cx="2852811" cy="2024490"/>
          </a:xfrm>
          <a:prstGeom prst="rect">
            <a:avLst/>
          </a:prstGeom>
          <a:solidFill>
            <a:schemeClr val="bg1"/>
          </a:solidFill>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t">
            <a:noAutofit/>
          </a:bodyPr>
          <a:lstStyle>
            <a:defPPr>
              <a:defRPr lang="en-US"/>
            </a:defPPr>
            <a:lvl1pPr algn="ctr">
              <a:defRPr sz="2800" b="1">
                <a:latin typeface="ＭＳ ゴシック" panose="020B0609070205080204" pitchFamily="49" charset="-128"/>
                <a:ea typeface="ＭＳ ゴシック" panose="020B0609070205080204" pitchFamily="49" charset="-128"/>
              </a:defRPr>
            </a:lvl1pPr>
          </a:lstStyle>
          <a:p>
            <a:r>
              <a:rPr lang="ja-JP" altLang="en-US" dirty="0"/>
              <a:t>デジタル庁</a:t>
            </a:r>
            <a:r>
              <a:rPr lang="en-US" altLang="ja-JP" dirty="0"/>
              <a:t>PJ</a:t>
            </a:r>
            <a:endParaRPr lang="zh-CN" altLang="en-US" dirty="0"/>
          </a:p>
        </p:txBody>
      </p:sp>
      <p:sp>
        <p:nvSpPr>
          <p:cNvPr id="118" name="フローチャート: 代替処理 117">
            <a:extLst>
              <a:ext uri="{FF2B5EF4-FFF2-40B4-BE49-F238E27FC236}">
                <a16:creationId xmlns:a16="http://schemas.microsoft.com/office/drawing/2014/main" id="{293ED503-5A85-47A1-9D1C-07042414D115}"/>
              </a:ext>
            </a:extLst>
          </p:cNvPr>
          <p:cNvSpPr/>
          <p:nvPr/>
        </p:nvSpPr>
        <p:spPr>
          <a:xfrm>
            <a:off x="5338399" y="1311706"/>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研究・投資部</a:t>
            </a:r>
            <a:endParaRPr lang="zh-CN" altLang="en-US" b="1" dirty="0">
              <a:latin typeface="ＭＳ ゴシック" panose="020B0609070205080204" pitchFamily="49" charset="-128"/>
              <a:ea typeface="ＭＳ ゴシック" panose="020B0609070205080204" pitchFamily="49" charset="-128"/>
            </a:endParaRPr>
          </a:p>
        </p:txBody>
      </p:sp>
      <p:sp>
        <p:nvSpPr>
          <p:cNvPr id="157" name="フローチャート: 代替処理 156">
            <a:extLst>
              <a:ext uri="{FF2B5EF4-FFF2-40B4-BE49-F238E27FC236}">
                <a16:creationId xmlns:a16="http://schemas.microsoft.com/office/drawing/2014/main" id="{46034C0C-2ED8-4D53-BAA7-9D7BF45599BC}"/>
              </a:ext>
            </a:extLst>
          </p:cNvPr>
          <p:cNvSpPr/>
          <p:nvPr/>
        </p:nvSpPr>
        <p:spPr>
          <a:xfrm>
            <a:off x="5295336" y="2054432"/>
            <a:ext cx="2576896" cy="602090"/>
          </a:xfrm>
          <a:prstGeom prst="flowChartAlternateProcess">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ＭＳ ゴシック" panose="020B0609070205080204" pitchFamily="49" charset="-128"/>
                <a:ea typeface="ＭＳ ゴシック" panose="020B0609070205080204" pitchFamily="49" charset="-128"/>
              </a:rPr>
              <a:t>プロジェクト管理</a:t>
            </a:r>
            <a:endParaRPr lang="zh-CN" altLang="en-US" b="1" dirty="0">
              <a:latin typeface="ＭＳ ゴシック" panose="020B0609070205080204" pitchFamily="49" charset="-128"/>
              <a:ea typeface="ＭＳ ゴシック" panose="020B0609070205080204" pitchFamily="49" charset="-128"/>
            </a:endParaRPr>
          </a:p>
        </p:txBody>
      </p:sp>
      <p:cxnSp>
        <p:nvCxnSpPr>
          <p:cNvPr id="125" name="直線矢印コネクタ 124">
            <a:extLst>
              <a:ext uri="{FF2B5EF4-FFF2-40B4-BE49-F238E27FC236}">
                <a16:creationId xmlns:a16="http://schemas.microsoft.com/office/drawing/2014/main" id="{E8A57DBA-8137-4C3E-B7F9-26A70D9845E9}"/>
              </a:ext>
            </a:extLst>
          </p:cNvPr>
          <p:cNvCxnSpPr>
            <a:cxnSpLocks/>
            <a:stCxn id="63" idx="2"/>
            <a:endCxn id="157" idx="3"/>
          </p:cNvCxnSpPr>
          <p:nvPr/>
        </p:nvCxnSpPr>
        <p:spPr>
          <a:xfrm flipH="1">
            <a:off x="7872232" y="1849714"/>
            <a:ext cx="1760482" cy="5057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9" name="直線矢印コネクタ 158">
            <a:extLst>
              <a:ext uri="{FF2B5EF4-FFF2-40B4-BE49-F238E27FC236}">
                <a16:creationId xmlns:a16="http://schemas.microsoft.com/office/drawing/2014/main" id="{FC4E95C5-9085-4AAA-A092-BB6276984236}"/>
              </a:ext>
            </a:extLst>
          </p:cNvPr>
          <p:cNvCxnSpPr>
            <a:cxnSpLocks/>
            <a:stCxn id="157" idx="2"/>
            <a:endCxn id="58" idx="0"/>
          </p:cNvCxnSpPr>
          <p:nvPr/>
        </p:nvCxnSpPr>
        <p:spPr>
          <a:xfrm flipH="1">
            <a:off x="4278214" y="2656522"/>
            <a:ext cx="2305570" cy="121590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線矢印コネクタ 64">
            <a:extLst>
              <a:ext uri="{FF2B5EF4-FFF2-40B4-BE49-F238E27FC236}">
                <a16:creationId xmlns:a16="http://schemas.microsoft.com/office/drawing/2014/main" id="{53C05C3C-0B8F-4178-8CFF-3FA425E9E7FB}"/>
              </a:ext>
            </a:extLst>
          </p:cNvPr>
          <p:cNvCxnSpPr>
            <a:cxnSpLocks/>
            <a:stCxn id="118" idx="1"/>
            <a:endCxn id="64" idx="3"/>
          </p:cNvCxnSpPr>
          <p:nvPr/>
        </p:nvCxnSpPr>
        <p:spPr>
          <a:xfrm flipH="1">
            <a:off x="3314254" y="1612751"/>
            <a:ext cx="2024145" cy="70391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直線矢印コネクタ 121">
            <a:extLst>
              <a:ext uri="{FF2B5EF4-FFF2-40B4-BE49-F238E27FC236}">
                <a16:creationId xmlns:a16="http://schemas.microsoft.com/office/drawing/2014/main" id="{06C1F1CE-2954-4796-94C7-52CB7C6E2FD5}"/>
              </a:ext>
            </a:extLst>
          </p:cNvPr>
          <p:cNvCxnSpPr>
            <a:cxnSpLocks/>
            <a:stCxn id="63" idx="2"/>
            <a:endCxn id="118" idx="3"/>
          </p:cNvCxnSpPr>
          <p:nvPr/>
        </p:nvCxnSpPr>
        <p:spPr>
          <a:xfrm flipH="1" flipV="1">
            <a:off x="7915295" y="1612751"/>
            <a:ext cx="1717419" cy="23696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日期占位符 2">
            <a:extLst>
              <a:ext uri="{FF2B5EF4-FFF2-40B4-BE49-F238E27FC236}">
                <a16:creationId xmlns:a16="http://schemas.microsoft.com/office/drawing/2014/main" id="{4D2A2950-10DD-445F-B17D-1336663AB158}"/>
              </a:ext>
            </a:extLst>
          </p:cNvPr>
          <p:cNvSpPr>
            <a:spLocks noGrp="1"/>
          </p:cNvSpPr>
          <p:nvPr>
            <p:ph type="dt" sz="half" idx="6"/>
          </p:nvPr>
        </p:nvSpPr>
        <p:spPr/>
        <p:txBody>
          <a:bodyPr/>
          <a:lstStyle/>
          <a:p>
            <a:fld id="{B56F27C7-8317-4480-B51C-18B0F81E4FEC}" type="datetime1">
              <a:rPr lang="zh-CN" altLang="en-US" smtClean="0"/>
              <a:t>2022/7/12</a:t>
            </a:fld>
            <a:endParaRPr lang="en-US"/>
          </a:p>
        </p:txBody>
      </p:sp>
      <p:cxnSp>
        <p:nvCxnSpPr>
          <p:cNvPr id="76" name="直線矢印コネクタ 75">
            <a:extLst>
              <a:ext uri="{FF2B5EF4-FFF2-40B4-BE49-F238E27FC236}">
                <a16:creationId xmlns:a16="http://schemas.microsoft.com/office/drawing/2014/main" id="{C109DD58-1CDA-48D3-956A-4C1D3CD0F3FE}"/>
              </a:ext>
            </a:extLst>
          </p:cNvPr>
          <p:cNvCxnSpPr>
            <a:cxnSpLocks/>
            <a:stCxn id="157" idx="2"/>
            <a:endCxn id="75" idx="3"/>
          </p:cNvCxnSpPr>
          <p:nvPr/>
        </p:nvCxnSpPr>
        <p:spPr>
          <a:xfrm flipH="1">
            <a:off x="3153860" y="2656522"/>
            <a:ext cx="3429924" cy="128820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54" name="直線矢印コネクタ 53">
            <a:extLst>
              <a:ext uri="{FF2B5EF4-FFF2-40B4-BE49-F238E27FC236}">
                <a16:creationId xmlns:a16="http://schemas.microsoft.com/office/drawing/2014/main" id="{4124E61D-38AF-4F1D-8F5C-863465225723}"/>
              </a:ext>
            </a:extLst>
          </p:cNvPr>
          <p:cNvCxnSpPr>
            <a:cxnSpLocks/>
            <a:stCxn id="157" idx="2"/>
            <a:endCxn id="35" idx="0"/>
          </p:cNvCxnSpPr>
          <p:nvPr/>
        </p:nvCxnSpPr>
        <p:spPr>
          <a:xfrm>
            <a:off x="6583784" y="2656522"/>
            <a:ext cx="516347" cy="1181369"/>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cxnSp>
        <p:nvCxnSpPr>
          <p:cNvPr id="17" name="直線矢印コネクタ 16">
            <a:extLst>
              <a:ext uri="{FF2B5EF4-FFF2-40B4-BE49-F238E27FC236}">
                <a16:creationId xmlns:a16="http://schemas.microsoft.com/office/drawing/2014/main" id="{016ECC0C-9017-418D-BC5D-177F2B39904E}"/>
              </a:ext>
            </a:extLst>
          </p:cNvPr>
          <p:cNvCxnSpPr>
            <a:cxnSpLocks/>
            <a:stCxn id="157" idx="2"/>
            <a:endCxn id="15" idx="0"/>
          </p:cNvCxnSpPr>
          <p:nvPr/>
        </p:nvCxnSpPr>
        <p:spPr>
          <a:xfrm>
            <a:off x="6583784" y="2656522"/>
            <a:ext cx="2691381" cy="272657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A44ED81E-F892-4A10-92A0-9D85CAD3FBBE}"/>
              </a:ext>
            </a:extLst>
          </p:cNvPr>
          <p:cNvCxnSpPr>
            <a:cxnSpLocks/>
            <a:stCxn id="157" idx="2"/>
            <a:endCxn id="26" idx="0"/>
          </p:cNvCxnSpPr>
          <p:nvPr/>
        </p:nvCxnSpPr>
        <p:spPr>
          <a:xfrm>
            <a:off x="6583784" y="2656522"/>
            <a:ext cx="4070135" cy="2702852"/>
          </a:xfrm>
          <a:prstGeom prst="straightConnector1">
            <a:avLst/>
          </a:prstGeom>
          <a:ln>
            <a:prstDash val="sysDot"/>
            <a:headEnd type="triangle"/>
            <a:tailEnd type="triangle"/>
          </a:ln>
        </p:spPr>
        <p:style>
          <a:lnRef idx="2">
            <a:schemeClr val="dk1"/>
          </a:lnRef>
          <a:fillRef idx="0">
            <a:schemeClr val="dk1"/>
          </a:fillRef>
          <a:effectRef idx="1">
            <a:schemeClr val="dk1"/>
          </a:effectRef>
          <a:fontRef idx="minor">
            <a:schemeClr val="tx1"/>
          </a:fontRef>
        </p:style>
      </p:cxnSp>
      <p:sp>
        <p:nvSpPr>
          <p:cNvPr id="36" name="灯片编号占位符 31">
            <a:extLst>
              <a:ext uri="{FF2B5EF4-FFF2-40B4-BE49-F238E27FC236}">
                <a16:creationId xmlns:a16="http://schemas.microsoft.com/office/drawing/2014/main" id="{2C3C4EE5-AAC7-4651-BA08-7B87896A37FD}"/>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92</a:t>
            </a:fld>
            <a:r>
              <a:rPr lang="ja-JP" altLang="en-US" spc="-45" dirty="0"/>
              <a:t>　</a:t>
            </a:r>
            <a:r>
              <a:rPr spc="-5" dirty="0"/>
              <a:t>-</a:t>
            </a:r>
          </a:p>
        </p:txBody>
      </p:sp>
      <p:cxnSp>
        <p:nvCxnSpPr>
          <p:cNvPr id="70" name="直線矢印コネクタ 69">
            <a:extLst>
              <a:ext uri="{FF2B5EF4-FFF2-40B4-BE49-F238E27FC236}">
                <a16:creationId xmlns:a16="http://schemas.microsoft.com/office/drawing/2014/main" id="{615AFCA8-94D7-4B65-8BCD-84C442C64FE3}"/>
              </a:ext>
            </a:extLst>
          </p:cNvPr>
          <p:cNvCxnSpPr>
            <a:cxnSpLocks/>
            <a:stCxn id="157" idx="1"/>
            <a:endCxn id="64" idx="3"/>
          </p:cNvCxnSpPr>
          <p:nvPr/>
        </p:nvCxnSpPr>
        <p:spPr>
          <a:xfrm flipH="1" flipV="1">
            <a:off x="3314254" y="2316667"/>
            <a:ext cx="1981082" cy="388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57023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テキスト ボックス 180">
            <a:extLst>
              <a:ext uri="{FF2B5EF4-FFF2-40B4-BE49-F238E27FC236}">
                <a16:creationId xmlns:a16="http://schemas.microsoft.com/office/drawing/2014/main" id="{D2EB5CE3-565E-4048-8E7D-E007567F0736}"/>
              </a:ext>
            </a:extLst>
          </p:cNvPr>
          <p:cNvSpPr txBox="1"/>
          <p:nvPr/>
        </p:nvSpPr>
        <p:spPr>
          <a:xfrm>
            <a:off x="2833481" y="5224321"/>
            <a:ext cx="8990660" cy="369332"/>
          </a:xfrm>
          <a:prstGeom prst="rect">
            <a:avLst/>
          </a:prstGeom>
          <a:solidFill>
            <a:schemeClr val="bg1"/>
          </a:solidFill>
          <a:ln>
            <a:solidFill>
              <a:schemeClr val="tx1"/>
            </a:solidFill>
          </a:ln>
        </p:spPr>
        <p:txBody>
          <a:bodyPr vert="horz" wrap="square" rtlCol="0">
            <a:spAutoFit/>
          </a:bodyPr>
          <a:lstStyle/>
          <a:p>
            <a:r>
              <a:rPr kumimoji="1" lang="ja-JP" altLang="en-US" dirty="0"/>
              <a:t>地方共通</a:t>
            </a:r>
            <a:r>
              <a:rPr kumimoji="1" lang="en-US" altLang="ja-JP" dirty="0"/>
              <a:t>PJ</a:t>
            </a:r>
            <a:endParaRPr kumimoji="1" lang="ja-JP" altLang="en-US" dirty="0"/>
          </a:p>
        </p:txBody>
      </p:sp>
      <p:sp>
        <p:nvSpPr>
          <p:cNvPr id="4" name="タイトル 3">
            <a:extLst>
              <a:ext uri="{FF2B5EF4-FFF2-40B4-BE49-F238E27FC236}">
                <a16:creationId xmlns:a16="http://schemas.microsoft.com/office/drawing/2014/main" id="{94AA7B25-2728-4E67-8C6E-79D1AD07BC89}"/>
              </a:ext>
            </a:extLst>
          </p:cNvPr>
          <p:cNvSpPr>
            <a:spLocks noGrp="1"/>
          </p:cNvSpPr>
          <p:nvPr>
            <p:ph type="title"/>
          </p:nvPr>
        </p:nvSpPr>
        <p:spPr>
          <a:xfrm>
            <a:off x="315152" y="0"/>
            <a:ext cx="11290621" cy="492443"/>
          </a:xfrm>
        </p:spPr>
        <p:txBody>
          <a:bodyPr/>
          <a:lstStyle/>
          <a:p>
            <a:r>
              <a:rPr lang="ja-JP" altLang="en-US" dirty="0"/>
              <a:t>アジャイル組織構造</a:t>
            </a:r>
            <a:r>
              <a:rPr lang="en-US" altLang="ja-JP" dirty="0"/>
              <a:t>(</a:t>
            </a:r>
            <a:r>
              <a:rPr lang="ja-JP" altLang="en-US" dirty="0"/>
              <a:t>三次元の組織</a:t>
            </a:r>
            <a:r>
              <a:rPr lang="en-US" altLang="ja-JP" dirty="0"/>
              <a:t>)</a:t>
            </a:r>
            <a:r>
              <a:rPr lang="ja-JP" altLang="en-US"/>
              <a:t>ーデジタル庁体制（例）</a:t>
            </a:r>
            <a:endParaRPr lang="ja-JP" altLang="en-US" dirty="0"/>
          </a:p>
        </p:txBody>
      </p:sp>
      <p:sp>
        <p:nvSpPr>
          <p:cNvPr id="5" name="テキスト ボックス 4">
            <a:extLst>
              <a:ext uri="{FF2B5EF4-FFF2-40B4-BE49-F238E27FC236}">
                <a16:creationId xmlns:a16="http://schemas.microsoft.com/office/drawing/2014/main" id="{E95FC109-19BE-4AD3-8678-637714E44CCE}"/>
              </a:ext>
            </a:extLst>
          </p:cNvPr>
          <p:cNvSpPr txBox="1"/>
          <p:nvPr/>
        </p:nvSpPr>
        <p:spPr>
          <a:xfrm>
            <a:off x="6631632" y="1475724"/>
            <a:ext cx="2497585" cy="369332"/>
          </a:xfrm>
          <a:prstGeom prst="rect">
            <a:avLst/>
          </a:prstGeom>
          <a:noFill/>
          <a:ln>
            <a:solidFill>
              <a:schemeClr val="tx1"/>
            </a:solidFill>
          </a:ln>
        </p:spPr>
        <p:txBody>
          <a:bodyPr wrap="square" rtlCol="0">
            <a:spAutoFit/>
          </a:bodyPr>
          <a:lstStyle/>
          <a:p>
            <a:pPr algn="ctr"/>
            <a:r>
              <a:rPr lang="ja-JP" altLang="en-US" dirty="0"/>
              <a:t>研究・投資部</a:t>
            </a:r>
            <a:endParaRPr kumimoji="1" lang="ja-JP" altLang="en-US" dirty="0"/>
          </a:p>
        </p:txBody>
      </p:sp>
      <p:sp>
        <p:nvSpPr>
          <p:cNvPr id="6" name="テキスト ボックス 5">
            <a:extLst>
              <a:ext uri="{FF2B5EF4-FFF2-40B4-BE49-F238E27FC236}">
                <a16:creationId xmlns:a16="http://schemas.microsoft.com/office/drawing/2014/main" id="{B732022A-85F2-4668-9449-09078B700FB7}"/>
              </a:ext>
            </a:extLst>
          </p:cNvPr>
          <p:cNvSpPr txBox="1"/>
          <p:nvPr/>
        </p:nvSpPr>
        <p:spPr>
          <a:xfrm>
            <a:off x="414980" y="4341933"/>
            <a:ext cx="870430" cy="369332"/>
          </a:xfrm>
          <a:prstGeom prst="rect">
            <a:avLst/>
          </a:prstGeom>
          <a:noFill/>
          <a:ln>
            <a:solidFill>
              <a:schemeClr val="tx1"/>
            </a:solidFill>
          </a:ln>
        </p:spPr>
        <p:txBody>
          <a:bodyPr vert="horz" wrap="square" rtlCol="0">
            <a:spAutoFit/>
          </a:bodyPr>
          <a:lstStyle/>
          <a:p>
            <a:pPr algn="ctr"/>
            <a:r>
              <a:rPr lang="ja-JP" altLang="en-US" dirty="0"/>
              <a:t>厚生省</a:t>
            </a:r>
            <a:endParaRPr kumimoji="1" lang="ja-JP" altLang="en-US" dirty="0"/>
          </a:p>
        </p:txBody>
      </p:sp>
      <p:sp>
        <p:nvSpPr>
          <p:cNvPr id="7" name="テキスト ボックス 6">
            <a:extLst>
              <a:ext uri="{FF2B5EF4-FFF2-40B4-BE49-F238E27FC236}">
                <a16:creationId xmlns:a16="http://schemas.microsoft.com/office/drawing/2014/main" id="{5AB1EDEA-9F40-45CB-A550-BB8BFAF93B7B}"/>
              </a:ext>
            </a:extLst>
          </p:cNvPr>
          <p:cNvSpPr txBox="1"/>
          <p:nvPr/>
        </p:nvSpPr>
        <p:spPr>
          <a:xfrm>
            <a:off x="2880008" y="2477793"/>
            <a:ext cx="8939913" cy="369332"/>
          </a:xfrm>
          <a:prstGeom prst="rect">
            <a:avLst/>
          </a:prstGeom>
          <a:solidFill>
            <a:schemeClr val="bg1"/>
          </a:solidFill>
          <a:ln>
            <a:solidFill>
              <a:schemeClr val="tx1"/>
            </a:solidFill>
          </a:ln>
        </p:spPr>
        <p:txBody>
          <a:bodyPr vert="horz" wrap="square" rtlCol="0">
            <a:spAutoFit/>
          </a:bodyPr>
          <a:lstStyle/>
          <a:p>
            <a:r>
              <a:rPr lang="ja-JP" altLang="en-US" dirty="0"/>
              <a:t>省庁行政</a:t>
            </a:r>
            <a:r>
              <a:rPr kumimoji="1" lang="en-US" altLang="ja-JP" dirty="0"/>
              <a:t>PJ</a:t>
            </a:r>
            <a:endParaRPr kumimoji="1" lang="ja-JP" altLang="en-US" dirty="0"/>
          </a:p>
        </p:txBody>
      </p:sp>
      <p:sp>
        <p:nvSpPr>
          <p:cNvPr id="12" name="テキスト ボックス 11">
            <a:extLst>
              <a:ext uri="{FF2B5EF4-FFF2-40B4-BE49-F238E27FC236}">
                <a16:creationId xmlns:a16="http://schemas.microsoft.com/office/drawing/2014/main" id="{D0F1B085-08B7-43AF-BDE9-E1AC2CF1FB33}"/>
              </a:ext>
            </a:extLst>
          </p:cNvPr>
          <p:cNvSpPr txBox="1"/>
          <p:nvPr/>
        </p:nvSpPr>
        <p:spPr>
          <a:xfrm>
            <a:off x="10534277" y="922313"/>
            <a:ext cx="953655" cy="369332"/>
          </a:xfrm>
          <a:prstGeom prst="rect">
            <a:avLst/>
          </a:prstGeom>
          <a:noFill/>
          <a:ln>
            <a:solidFill>
              <a:schemeClr val="tx1"/>
            </a:solidFill>
          </a:ln>
        </p:spPr>
        <p:txBody>
          <a:bodyPr wrap="square" rtlCol="0">
            <a:spAutoFit/>
          </a:bodyPr>
          <a:lstStyle/>
          <a:p>
            <a:pPr algn="ctr"/>
            <a:r>
              <a:rPr lang="ja-JP" altLang="en-US" dirty="0"/>
              <a:t>総務部</a:t>
            </a:r>
            <a:endParaRPr kumimoji="1" lang="ja-JP" altLang="en-US" dirty="0"/>
          </a:p>
        </p:txBody>
      </p:sp>
      <p:cxnSp>
        <p:nvCxnSpPr>
          <p:cNvPr id="29" name="直線矢印コネクタ 28">
            <a:extLst>
              <a:ext uri="{FF2B5EF4-FFF2-40B4-BE49-F238E27FC236}">
                <a16:creationId xmlns:a16="http://schemas.microsoft.com/office/drawing/2014/main" id="{F80D418B-288F-4270-9F8A-423B80548D26}"/>
              </a:ext>
            </a:extLst>
          </p:cNvPr>
          <p:cNvCxnSpPr>
            <a:cxnSpLocks/>
            <a:stCxn id="12" idx="1"/>
            <a:endCxn id="97" idx="3"/>
          </p:cNvCxnSpPr>
          <p:nvPr/>
        </p:nvCxnSpPr>
        <p:spPr>
          <a:xfrm flipH="1" flipV="1">
            <a:off x="6710099" y="1091420"/>
            <a:ext cx="3824178" cy="155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87A73663-3912-41A4-B22E-BF8B94A5B9D3}"/>
              </a:ext>
            </a:extLst>
          </p:cNvPr>
          <p:cNvSpPr txBox="1"/>
          <p:nvPr/>
        </p:nvSpPr>
        <p:spPr>
          <a:xfrm>
            <a:off x="2818279" y="4625511"/>
            <a:ext cx="9005862" cy="369332"/>
          </a:xfrm>
          <a:prstGeom prst="rect">
            <a:avLst/>
          </a:prstGeom>
          <a:solidFill>
            <a:schemeClr val="bg1"/>
          </a:solidFill>
          <a:ln>
            <a:solidFill>
              <a:schemeClr val="tx1"/>
            </a:solidFill>
          </a:ln>
        </p:spPr>
        <p:txBody>
          <a:bodyPr vert="horz" wrap="square" rtlCol="0">
            <a:spAutoFit/>
          </a:bodyPr>
          <a:lstStyle/>
          <a:p>
            <a:r>
              <a:rPr lang="en-US" altLang="ja-JP" dirty="0"/>
              <a:t>PJ</a:t>
            </a:r>
            <a:endParaRPr kumimoji="1" lang="ja-JP" altLang="en-US" dirty="0"/>
          </a:p>
        </p:txBody>
      </p:sp>
      <p:sp>
        <p:nvSpPr>
          <p:cNvPr id="37" name="テキスト ボックス 36">
            <a:extLst>
              <a:ext uri="{FF2B5EF4-FFF2-40B4-BE49-F238E27FC236}">
                <a16:creationId xmlns:a16="http://schemas.microsoft.com/office/drawing/2014/main" id="{E8A5FE4E-B7D3-48D7-9A47-7D5AD943346E}"/>
              </a:ext>
            </a:extLst>
          </p:cNvPr>
          <p:cNvSpPr txBox="1"/>
          <p:nvPr/>
        </p:nvSpPr>
        <p:spPr>
          <a:xfrm>
            <a:off x="2829263" y="4031502"/>
            <a:ext cx="8990660" cy="369332"/>
          </a:xfrm>
          <a:prstGeom prst="rect">
            <a:avLst/>
          </a:prstGeom>
          <a:solidFill>
            <a:schemeClr val="bg1"/>
          </a:solidFill>
          <a:ln>
            <a:solidFill>
              <a:schemeClr val="tx1"/>
            </a:solidFill>
          </a:ln>
        </p:spPr>
        <p:txBody>
          <a:bodyPr vert="horz" wrap="square" rtlCol="0">
            <a:spAutoFit/>
          </a:bodyPr>
          <a:lstStyle/>
          <a:p>
            <a:r>
              <a:rPr lang="ja-JP" altLang="en-US" dirty="0"/>
              <a:t>国民健康</a:t>
            </a:r>
            <a:r>
              <a:rPr lang="en-US" altLang="ja-JP" dirty="0"/>
              <a:t>PJ</a:t>
            </a:r>
            <a:endParaRPr kumimoji="1" lang="ja-JP" altLang="en-US" dirty="0"/>
          </a:p>
        </p:txBody>
      </p:sp>
      <p:sp>
        <p:nvSpPr>
          <p:cNvPr id="43" name="テキスト ボックス 42">
            <a:extLst>
              <a:ext uri="{FF2B5EF4-FFF2-40B4-BE49-F238E27FC236}">
                <a16:creationId xmlns:a16="http://schemas.microsoft.com/office/drawing/2014/main" id="{64803CE8-CE3E-46F7-94E7-3D73143AA731}"/>
              </a:ext>
            </a:extLst>
          </p:cNvPr>
          <p:cNvSpPr txBox="1"/>
          <p:nvPr/>
        </p:nvSpPr>
        <p:spPr>
          <a:xfrm>
            <a:off x="2833457" y="3484326"/>
            <a:ext cx="8986465" cy="369332"/>
          </a:xfrm>
          <a:prstGeom prst="rect">
            <a:avLst/>
          </a:prstGeom>
          <a:solidFill>
            <a:schemeClr val="bg1"/>
          </a:solidFill>
          <a:ln>
            <a:solidFill>
              <a:schemeClr val="tx1"/>
            </a:solidFill>
          </a:ln>
        </p:spPr>
        <p:txBody>
          <a:bodyPr vert="horz" wrap="square" rtlCol="0">
            <a:spAutoFit/>
          </a:bodyPr>
          <a:lstStyle/>
          <a:p>
            <a:r>
              <a:rPr lang="ja-JP" altLang="en-US" dirty="0"/>
              <a:t>国民就職</a:t>
            </a:r>
            <a:r>
              <a:rPr lang="en-US" altLang="ja-JP" dirty="0"/>
              <a:t>PJ</a:t>
            </a:r>
            <a:endParaRPr kumimoji="1" lang="ja-JP" altLang="en-US" dirty="0"/>
          </a:p>
        </p:txBody>
      </p:sp>
      <p:sp>
        <p:nvSpPr>
          <p:cNvPr id="58" name="テキスト ボックス 57">
            <a:extLst>
              <a:ext uri="{FF2B5EF4-FFF2-40B4-BE49-F238E27FC236}">
                <a16:creationId xmlns:a16="http://schemas.microsoft.com/office/drawing/2014/main" id="{CE06EB54-1B34-4059-93E8-758FB507DD45}"/>
              </a:ext>
            </a:extLst>
          </p:cNvPr>
          <p:cNvSpPr txBox="1"/>
          <p:nvPr/>
        </p:nvSpPr>
        <p:spPr>
          <a:xfrm>
            <a:off x="2849526" y="2993430"/>
            <a:ext cx="8986465" cy="369332"/>
          </a:xfrm>
          <a:prstGeom prst="rect">
            <a:avLst/>
          </a:prstGeom>
          <a:solidFill>
            <a:schemeClr val="bg1"/>
          </a:solidFill>
          <a:ln>
            <a:solidFill>
              <a:schemeClr val="tx1"/>
            </a:solidFill>
          </a:ln>
        </p:spPr>
        <p:txBody>
          <a:bodyPr vert="horz" wrap="square" rtlCol="0">
            <a:spAutoFit/>
          </a:bodyPr>
          <a:lstStyle/>
          <a:p>
            <a:r>
              <a:rPr kumimoji="1" lang="ja-JP" altLang="en-US" dirty="0"/>
              <a:t>国民教育</a:t>
            </a:r>
            <a:r>
              <a:rPr kumimoji="1" lang="en-US" altLang="ja-JP" dirty="0"/>
              <a:t>PJ</a:t>
            </a:r>
            <a:endParaRPr kumimoji="1" lang="ja-JP" altLang="en-US" dirty="0"/>
          </a:p>
        </p:txBody>
      </p:sp>
      <p:sp>
        <p:nvSpPr>
          <p:cNvPr id="8" name="テキスト ボックス 7">
            <a:extLst>
              <a:ext uri="{FF2B5EF4-FFF2-40B4-BE49-F238E27FC236}">
                <a16:creationId xmlns:a16="http://schemas.microsoft.com/office/drawing/2014/main" id="{8BFC4286-B880-4F1B-9017-27C319B70738}"/>
              </a:ext>
            </a:extLst>
          </p:cNvPr>
          <p:cNvSpPr txBox="1"/>
          <p:nvPr/>
        </p:nvSpPr>
        <p:spPr>
          <a:xfrm>
            <a:off x="6442215" y="2356588"/>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ビッグデータ・人工知能</a:t>
            </a:r>
          </a:p>
        </p:txBody>
      </p:sp>
      <p:sp>
        <p:nvSpPr>
          <p:cNvPr id="30" name="テキスト ボックス 29">
            <a:extLst>
              <a:ext uri="{FF2B5EF4-FFF2-40B4-BE49-F238E27FC236}">
                <a16:creationId xmlns:a16="http://schemas.microsoft.com/office/drawing/2014/main" id="{190A8A65-3DB3-4622-A142-B600EE39E2C9}"/>
              </a:ext>
            </a:extLst>
          </p:cNvPr>
          <p:cNvSpPr txBox="1"/>
          <p:nvPr/>
        </p:nvSpPr>
        <p:spPr>
          <a:xfrm>
            <a:off x="6941194"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インフラ</a:t>
            </a:r>
            <a:endParaRPr kumimoji="1" lang="en-US" altLang="ja-JP" dirty="0"/>
          </a:p>
        </p:txBody>
      </p:sp>
      <p:cxnSp>
        <p:nvCxnSpPr>
          <p:cNvPr id="62" name="コネクタ: カギ線 61">
            <a:extLst>
              <a:ext uri="{FF2B5EF4-FFF2-40B4-BE49-F238E27FC236}">
                <a16:creationId xmlns:a16="http://schemas.microsoft.com/office/drawing/2014/main" id="{83559981-9AD0-4D86-889B-8C62560C1BF9}"/>
              </a:ext>
            </a:extLst>
          </p:cNvPr>
          <p:cNvCxnSpPr>
            <a:cxnSpLocks/>
            <a:stCxn id="5" idx="2"/>
            <a:endCxn id="8" idx="0"/>
          </p:cNvCxnSpPr>
          <p:nvPr/>
        </p:nvCxnSpPr>
        <p:spPr>
          <a:xfrm rot="5400000">
            <a:off x="6995554" y="1471717"/>
            <a:ext cx="511532" cy="125821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FF1A393E-37E2-4930-89F5-2F15524F9393}"/>
              </a:ext>
            </a:extLst>
          </p:cNvPr>
          <p:cNvCxnSpPr>
            <a:cxnSpLocks/>
            <a:stCxn id="5" idx="2"/>
            <a:endCxn id="30" idx="0"/>
          </p:cNvCxnSpPr>
          <p:nvPr/>
        </p:nvCxnSpPr>
        <p:spPr>
          <a:xfrm rot="5400000">
            <a:off x="7226022" y="1723865"/>
            <a:ext cx="533213" cy="7755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0125C318-3EFE-455A-9ADA-DAC9DEF7BA82}"/>
              </a:ext>
            </a:extLst>
          </p:cNvPr>
          <p:cNvSpPr txBox="1"/>
          <p:nvPr/>
        </p:nvSpPr>
        <p:spPr>
          <a:xfrm>
            <a:off x="746089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t>IoT</a:t>
            </a:r>
          </a:p>
        </p:txBody>
      </p:sp>
      <p:sp>
        <p:nvSpPr>
          <p:cNvPr id="84" name="テキスト ボックス 83">
            <a:extLst>
              <a:ext uri="{FF2B5EF4-FFF2-40B4-BE49-F238E27FC236}">
                <a16:creationId xmlns:a16="http://schemas.microsoft.com/office/drawing/2014/main" id="{D09F0FC3-9AD8-489B-99D0-064683B33047}"/>
              </a:ext>
            </a:extLst>
          </p:cNvPr>
          <p:cNvSpPr txBox="1"/>
          <p:nvPr/>
        </p:nvSpPr>
        <p:spPr>
          <a:xfrm>
            <a:off x="8476610"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テスト・品質保証</a:t>
            </a:r>
            <a:endParaRPr kumimoji="1" lang="en-US" altLang="ja-JP" dirty="0"/>
          </a:p>
        </p:txBody>
      </p:sp>
      <p:sp>
        <p:nvSpPr>
          <p:cNvPr id="87" name="テキスト ボックス 86">
            <a:extLst>
              <a:ext uri="{FF2B5EF4-FFF2-40B4-BE49-F238E27FC236}">
                <a16:creationId xmlns:a16="http://schemas.microsoft.com/office/drawing/2014/main" id="{60D04DBF-5F0C-49DC-BC19-166C0B4450F4}"/>
              </a:ext>
            </a:extLst>
          </p:cNvPr>
          <p:cNvSpPr txBox="1"/>
          <p:nvPr/>
        </p:nvSpPr>
        <p:spPr>
          <a:xfrm>
            <a:off x="7943277" y="2370093"/>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モバイル＆ウエブ</a:t>
            </a:r>
            <a:endParaRPr kumimoji="1" lang="en-US" altLang="ja-JP" dirty="0"/>
          </a:p>
        </p:txBody>
      </p:sp>
      <p:cxnSp>
        <p:nvCxnSpPr>
          <p:cNvPr id="88" name="コネクタ: カギ線 87">
            <a:extLst>
              <a:ext uri="{FF2B5EF4-FFF2-40B4-BE49-F238E27FC236}">
                <a16:creationId xmlns:a16="http://schemas.microsoft.com/office/drawing/2014/main" id="{3668FC7C-F99D-4A93-94BF-643BFE2A080C}"/>
              </a:ext>
            </a:extLst>
          </p:cNvPr>
          <p:cNvCxnSpPr>
            <a:cxnSpLocks/>
            <a:stCxn id="5" idx="2"/>
            <a:endCxn id="83" idx="0"/>
          </p:cNvCxnSpPr>
          <p:nvPr/>
        </p:nvCxnSpPr>
        <p:spPr>
          <a:xfrm rot="5400000">
            <a:off x="7485874" y="1983717"/>
            <a:ext cx="533213" cy="25589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コネクタ: カギ線 90">
            <a:extLst>
              <a:ext uri="{FF2B5EF4-FFF2-40B4-BE49-F238E27FC236}">
                <a16:creationId xmlns:a16="http://schemas.microsoft.com/office/drawing/2014/main" id="{5EECB3D1-995B-47D4-A791-FEBA3E456089}"/>
              </a:ext>
            </a:extLst>
          </p:cNvPr>
          <p:cNvCxnSpPr>
            <a:cxnSpLocks/>
            <a:stCxn id="5" idx="2"/>
            <a:endCxn id="87" idx="0"/>
          </p:cNvCxnSpPr>
          <p:nvPr/>
        </p:nvCxnSpPr>
        <p:spPr>
          <a:xfrm rot="16200000" flipH="1">
            <a:off x="7739333" y="1986148"/>
            <a:ext cx="525037" cy="24285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16CF5516-BB36-414D-950A-1C261F34AAA3}"/>
              </a:ext>
            </a:extLst>
          </p:cNvPr>
          <p:cNvCxnSpPr>
            <a:cxnSpLocks/>
            <a:stCxn id="5" idx="2"/>
            <a:endCxn id="84" idx="0"/>
          </p:cNvCxnSpPr>
          <p:nvPr/>
        </p:nvCxnSpPr>
        <p:spPr>
          <a:xfrm rot="16200000" flipH="1">
            <a:off x="8005999" y="1719481"/>
            <a:ext cx="525037" cy="77618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7281A289-AC00-4073-92CF-8B4E0D7A37D0}"/>
              </a:ext>
            </a:extLst>
          </p:cNvPr>
          <p:cNvSpPr txBox="1"/>
          <p:nvPr/>
        </p:nvSpPr>
        <p:spPr>
          <a:xfrm>
            <a:off x="4849467" y="906754"/>
            <a:ext cx="1860632" cy="369332"/>
          </a:xfrm>
          <a:prstGeom prst="rect">
            <a:avLst/>
          </a:prstGeom>
          <a:noFill/>
          <a:ln>
            <a:solidFill>
              <a:schemeClr val="tx1"/>
            </a:solidFill>
          </a:ln>
        </p:spPr>
        <p:txBody>
          <a:bodyPr wrap="square" rtlCol="0">
            <a:spAutoFit/>
          </a:bodyPr>
          <a:lstStyle/>
          <a:p>
            <a:pPr algn="ctr"/>
            <a:r>
              <a:rPr kumimoji="1" lang="ja-JP" altLang="en-US" dirty="0"/>
              <a:t>デジタル庁</a:t>
            </a:r>
            <a:r>
              <a:rPr lang="ja-JP" altLang="en-US" dirty="0"/>
              <a:t>本部</a:t>
            </a:r>
            <a:endParaRPr kumimoji="1" lang="ja-JP" altLang="en-US" dirty="0"/>
          </a:p>
        </p:txBody>
      </p:sp>
      <p:cxnSp>
        <p:nvCxnSpPr>
          <p:cNvPr id="104" name="コネクタ: カギ線 103">
            <a:extLst>
              <a:ext uri="{FF2B5EF4-FFF2-40B4-BE49-F238E27FC236}">
                <a16:creationId xmlns:a16="http://schemas.microsoft.com/office/drawing/2014/main" id="{52846C9D-38E1-4C15-997E-01D915A32BD1}"/>
              </a:ext>
            </a:extLst>
          </p:cNvPr>
          <p:cNvCxnSpPr>
            <a:cxnSpLocks/>
            <a:stCxn id="112" idx="1"/>
            <a:endCxn id="6" idx="1"/>
          </p:cNvCxnSpPr>
          <p:nvPr/>
        </p:nvCxnSpPr>
        <p:spPr>
          <a:xfrm rot="10800000" flipV="1">
            <a:off x="414980" y="1091419"/>
            <a:ext cx="5392" cy="3435180"/>
          </a:xfrm>
          <a:prstGeom prst="bentConnector3">
            <a:avLst>
              <a:gd name="adj1" fmla="val 433961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4645365-94A6-4586-8E00-D15C5C018F14}"/>
              </a:ext>
            </a:extLst>
          </p:cNvPr>
          <p:cNvSpPr txBox="1"/>
          <p:nvPr/>
        </p:nvSpPr>
        <p:spPr>
          <a:xfrm>
            <a:off x="436982" y="2478251"/>
            <a:ext cx="896558" cy="369332"/>
          </a:xfrm>
          <a:prstGeom prst="rect">
            <a:avLst/>
          </a:prstGeom>
          <a:noFill/>
          <a:ln>
            <a:solidFill>
              <a:schemeClr val="tx1"/>
            </a:solidFill>
          </a:ln>
        </p:spPr>
        <p:txBody>
          <a:bodyPr vert="horz" wrap="square" rtlCol="0">
            <a:spAutoFit/>
          </a:bodyPr>
          <a:lstStyle/>
          <a:p>
            <a:pPr algn="ctr"/>
            <a:r>
              <a:rPr kumimoji="1" lang="ja-JP" altLang="en-US" dirty="0"/>
              <a:t>文部省</a:t>
            </a:r>
          </a:p>
        </p:txBody>
      </p:sp>
      <p:cxnSp>
        <p:nvCxnSpPr>
          <p:cNvPr id="47" name="コネクタ: カギ線 46">
            <a:extLst>
              <a:ext uri="{FF2B5EF4-FFF2-40B4-BE49-F238E27FC236}">
                <a16:creationId xmlns:a16="http://schemas.microsoft.com/office/drawing/2014/main" id="{6EF53AD3-3F95-4747-98C2-B86E21DD4D93}"/>
              </a:ext>
            </a:extLst>
          </p:cNvPr>
          <p:cNvCxnSpPr>
            <a:cxnSpLocks/>
            <a:stCxn id="112" idx="1"/>
            <a:endCxn id="66" idx="1"/>
          </p:cNvCxnSpPr>
          <p:nvPr/>
        </p:nvCxnSpPr>
        <p:spPr>
          <a:xfrm rot="10800000" flipH="1" flipV="1">
            <a:off x="420372" y="1091419"/>
            <a:ext cx="16610" cy="1571498"/>
          </a:xfrm>
          <a:prstGeom prst="bentConnector3">
            <a:avLst>
              <a:gd name="adj1" fmla="val -137627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7">
            <a:extLst>
              <a:ext uri="{FF2B5EF4-FFF2-40B4-BE49-F238E27FC236}">
                <a16:creationId xmlns:a16="http://schemas.microsoft.com/office/drawing/2014/main" id="{FD4E1B2B-8F3C-4E29-AF4C-DB02530338DD}"/>
              </a:ext>
            </a:extLst>
          </p:cNvPr>
          <p:cNvSpPr txBox="1"/>
          <p:nvPr/>
        </p:nvSpPr>
        <p:spPr>
          <a:xfrm>
            <a:off x="5096625" y="2297665"/>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品質管理</a:t>
            </a:r>
          </a:p>
        </p:txBody>
      </p:sp>
      <p:cxnSp>
        <p:nvCxnSpPr>
          <p:cNvPr id="98" name="コネクタ: カギ線 61">
            <a:extLst>
              <a:ext uri="{FF2B5EF4-FFF2-40B4-BE49-F238E27FC236}">
                <a16:creationId xmlns:a16="http://schemas.microsoft.com/office/drawing/2014/main" id="{09C4CA6A-F535-4660-A785-CCCDB54A608C}"/>
              </a:ext>
            </a:extLst>
          </p:cNvPr>
          <p:cNvCxnSpPr>
            <a:cxnSpLocks/>
            <a:stCxn id="137" idx="2"/>
            <a:endCxn id="68" idx="0"/>
          </p:cNvCxnSpPr>
          <p:nvPr/>
        </p:nvCxnSpPr>
        <p:spPr>
          <a:xfrm rot="16200000" flipH="1">
            <a:off x="4963440" y="1978028"/>
            <a:ext cx="430907" cy="20836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7">
            <a:extLst>
              <a:ext uri="{FF2B5EF4-FFF2-40B4-BE49-F238E27FC236}">
                <a16:creationId xmlns:a16="http://schemas.microsoft.com/office/drawing/2014/main" id="{C57DE37B-F1A8-4A78-AE70-35612F9C37D1}"/>
              </a:ext>
            </a:extLst>
          </p:cNvPr>
          <p:cNvSpPr txBox="1"/>
          <p:nvPr/>
        </p:nvSpPr>
        <p:spPr>
          <a:xfrm>
            <a:off x="420372" y="862353"/>
            <a:ext cx="890591" cy="458132"/>
          </a:xfrm>
          <a:prstGeom prst="rect">
            <a:avLst/>
          </a:prstGeom>
          <a:solidFill>
            <a:schemeClr val="bg1"/>
          </a:solidFill>
          <a:ln>
            <a:solidFill>
              <a:schemeClr val="tx1"/>
            </a:solidFill>
          </a:ln>
        </p:spPr>
        <p:txBody>
          <a:bodyPr vert="horz" wrap="square" tIns="36000" rtlCol="0" anchor="ctr">
            <a:noAutofit/>
          </a:bodyPr>
          <a:lstStyle/>
          <a:p>
            <a:pPr algn="ctr"/>
            <a:r>
              <a:rPr kumimoji="1" lang="en-US" altLang="ja-JP" dirty="0"/>
              <a:t>PMO</a:t>
            </a:r>
            <a:endParaRPr kumimoji="1" lang="ja-JP" altLang="en-US" dirty="0"/>
          </a:p>
        </p:txBody>
      </p:sp>
      <p:cxnSp>
        <p:nvCxnSpPr>
          <p:cNvPr id="67" name="直線コネクタ 98">
            <a:extLst>
              <a:ext uri="{FF2B5EF4-FFF2-40B4-BE49-F238E27FC236}">
                <a16:creationId xmlns:a16="http://schemas.microsoft.com/office/drawing/2014/main" id="{97D90038-EAA5-4593-8946-5903BB38B930}"/>
              </a:ext>
            </a:extLst>
          </p:cNvPr>
          <p:cNvCxnSpPr>
            <a:cxnSpLocks/>
            <a:stCxn id="112" idx="3"/>
            <a:endCxn id="97" idx="1"/>
          </p:cNvCxnSpPr>
          <p:nvPr/>
        </p:nvCxnSpPr>
        <p:spPr>
          <a:xfrm>
            <a:off x="1310963" y="1091419"/>
            <a:ext cx="3538504" cy="1"/>
          </a:xfrm>
          <a:prstGeom prst="line">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テキスト ボックス 65">
            <a:extLst>
              <a:ext uri="{FF2B5EF4-FFF2-40B4-BE49-F238E27FC236}">
                <a16:creationId xmlns:a16="http://schemas.microsoft.com/office/drawing/2014/main" id="{9A8159C6-C67E-4D0C-BE3C-0556C7D4AF0A}"/>
              </a:ext>
            </a:extLst>
          </p:cNvPr>
          <p:cNvSpPr txBox="1"/>
          <p:nvPr/>
        </p:nvSpPr>
        <p:spPr>
          <a:xfrm>
            <a:off x="450046" y="3431773"/>
            <a:ext cx="870430" cy="369332"/>
          </a:xfrm>
          <a:prstGeom prst="rect">
            <a:avLst/>
          </a:prstGeom>
          <a:noFill/>
          <a:ln>
            <a:solidFill>
              <a:schemeClr val="tx1"/>
            </a:solidFill>
          </a:ln>
        </p:spPr>
        <p:txBody>
          <a:bodyPr vert="horz" wrap="square" rtlCol="0">
            <a:spAutoFit/>
          </a:bodyPr>
          <a:lstStyle/>
          <a:p>
            <a:pPr algn="ctr"/>
            <a:r>
              <a:rPr kumimoji="1" lang="ja-JP" altLang="en-US" dirty="0"/>
              <a:t>経済省</a:t>
            </a:r>
          </a:p>
        </p:txBody>
      </p:sp>
      <p:cxnSp>
        <p:nvCxnSpPr>
          <p:cNvPr id="184" name="コネクタ: カギ線 103">
            <a:extLst>
              <a:ext uri="{FF2B5EF4-FFF2-40B4-BE49-F238E27FC236}">
                <a16:creationId xmlns:a16="http://schemas.microsoft.com/office/drawing/2014/main" id="{1826E6A7-19F5-4FFF-A4DF-B1B74CE37913}"/>
              </a:ext>
            </a:extLst>
          </p:cNvPr>
          <p:cNvCxnSpPr>
            <a:cxnSpLocks/>
            <a:stCxn id="112" idx="1"/>
            <a:endCxn id="143" idx="1"/>
          </p:cNvCxnSpPr>
          <p:nvPr/>
        </p:nvCxnSpPr>
        <p:spPr>
          <a:xfrm rot="10800000" flipH="1" flipV="1">
            <a:off x="420372" y="1091419"/>
            <a:ext cx="29674" cy="2525020"/>
          </a:xfrm>
          <a:prstGeom prst="bentConnector3">
            <a:avLst>
              <a:gd name="adj1" fmla="val -77037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83">
            <a:extLst>
              <a:ext uri="{FF2B5EF4-FFF2-40B4-BE49-F238E27FC236}">
                <a16:creationId xmlns:a16="http://schemas.microsoft.com/office/drawing/2014/main" id="{553DF769-E949-4352-B7E2-EDE4640ABEAC}"/>
              </a:ext>
            </a:extLst>
          </p:cNvPr>
          <p:cNvSpPr txBox="1"/>
          <p:nvPr/>
        </p:nvSpPr>
        <p:spPr>
          <a:xfrm>
            <a:off x="9004939" y="2356202"/>
            <a:ext cx="360000"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ビジネス研究院（産学研</a:t>
            </a:r>
            <a:r>
              <a:rPr lang="ja-JP" altLang="en-US" dirty="0"/>
              <a:t>）</a:t>
            </a:r>
            <a:endParaRPr lang="en-US" altLang="ja-JP" dirty="0"/>
          </a:p>
        </p:txBody>
      </p:sp>
      <p:cxnSp>
        <p:nvCxnSpPr>
          <p:cNvPr id="63" name="コネクタ: カギ線 93">
            <a:extLst>
              <a:ext uri="{FF2B5EF4-FFF2-40B4-BE49-F238E27FC236}">
                <a16:creationId xmlns:a16="http://schemas.microsoft.com/office/drawing/2014/main" id="{4CEFC481-664F-4C41-A3FB-931453B985FD}"/>
              </a:ext>
            </a:extLst>
          </p:cNvPr>
          <p:cNvCxnSpPr>
            <a:cxnSpLocks/>
            <a:stCxn id="5" idx="2"/>
            <a:endCxn id="61" idx="0"/>
          </p:cNvCxnSpPr>
          <p:nvPr/>
        </p:nvCxnSpPr>
        <p:spPr>
          <a:xfrm rot="16200000" flipH="1">
            <a:off x="8277109" y="1448372"/>
            <a:ext cx="511146" cy="130451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87F9C5D-BA1E-4A8B-82EE-AB4CCD290CEB}"/>
              </a:ext>
            </a:extLst>
          </p:cNvPr>
          <p:cNvSpPr/>
          <p:nvPr/>
        </p:nvSpPr>
        <p:spPr>
          <a:xfrm>
            <a:off x="114773" y="667657"/>
            <a:ext cx="1344904" cy="53412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323CAB79-A3AD-4FC4-88EC-BF3B954AD720}"/>
              </a:ext>
            </a:extLst>
          </p:cNvPr>
          <p:cNvSpPr/>
          <p:nvPr/>
        </p:nvSpPr>
        <p:spPr>
          <a:xfrm>
            <a:off x="1541795" y="689170"/>
            <a:ext cx="8003964" cy="531974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52B8D414-44E7-4D88-A007-A5B1921F3C26}"/>
              </a:ext>
            </a:extLst>
          </p:cNvPr>
          <p:cNvSpPr/>
          <p:nvPr/>
        </p:nvSpPr>
        <p:spPr>
          <a:xfrm>
            <a:off x="9757091" y="712769"/>
            <a:ext cx="2268558" cy="531974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灯片编号占位符 31">
            <a:extLst>
              <a:ext uri="{FF2B5EF4-FFF2-40B4-BE49-F238E27FC236}">
                <a16:creationId xmlns:a16="http://schemas.microsoft.com/office/drawing/2014/main" id="{9CD92F98-13F3-4958-9D53-96BD8EA5D3DA}"/>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93</a:t>
            </a:fld>
            <a:r>
              <a:rPr lang="ja-JP" altLang="en-US" spc="-45" dirty="0"/>
              <a:t>　</a:t>
            </a:r>
            <a:r>
              <a:rPr spc="-5" dirty="0"/>
              <a:t>-</a:t>
            </a:r>
          </a:p>
        </p:txBody>
      </p:sp>
      <p:sp>
        <p:nvSpPr>
          <p:cNvPr id="70" name="テキスト ボックス 7">
            <a:extLst>
              <a:ext uri="{FF2B5EF4-FFF2-40B4-BE49-F238E27FC236}">
                <a16:creationId xmlns:a16="http://schemas.microsoft.com/office/drawing/2014/main" id="{82D58665-B0C3-429E-B201-6B9D8E57D58B}"/>
              </a:ext>
            </a:extLst>
          </p:cNvPr>
          <p:cNvSpPr txBox="1"/>
          <p:nvPr/>
        </p:nvSpPr>
        <p:spPr>
          <a:xfrm>
            <a:off x="4576921" y="2298146"/>
            <a:ext cx="372901" cy="3425459"/>
          </a:xfrm>
          <a:prstGeom prst="rect">
            <a:avLst/>
          </a:prstGeom>
          <a:solidFill>
            <a:schemeClr val="bg1"/>
          </a:solidFill>
          <a:ln>
            <a:solidFill>
              <a:schemeClr val="tx1"/>
            </a:solidFill>
          </a:ln>
        </p:spPr>
        <p:txBody>
          <a:bodyPr vert="wordArtVertRtl" wrap="square" tIns="36000" rtlCol="0" anchor="ctr">
            <a:noAutofit/>
          </a:bodyPr>
          <a:lstStyle/>
          <a:p>
            <a:r>
              <a:rPr kumimoji="1" lang="ja-JP" altLang="en-US" dirty="0"/>
              <a:t>企画部</a:t>
            </a:r>
          </a:p>
        </p:txBody>
      </p:sp>
      <p:cxnSp>
        <p:nvCxnSpPr>
          <p:cNvPr id="71" name="コネクタ: カギ線 61">
            <a:extLst>
              <a:ext uri="{FF2B5EF4-FFF2-40B4-BE49-F238E27FC236}">
                <a16:creationId xmlns:a16="http://schemas.microsoft.com/office/drawing/2014/main" id="{D28CE54E-BE29-4886-B620-2312A361CCC1}"/>
              </a:ext>
            </a:extLst>
          </p:cNvPr>
          <p:cNvCxnSpPr>
            <a:cxnSpLocks/>
            <a:stCxn id="97" idx="2"/>
            <a:endCxn id="137" idx="0"/>
          </p:cNvCxnSpPr>
          <p:nvPr/>
        </p:nvCxnSpPr>
        <p:spPr>
          <a:xfrm rot="5400000">
            <a:off x="5316577" y="1034220"/>
            <a:ext cx="221340" cy="70507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DB96032A-960C-45D9-8ABB-010E058C9128}"/>
              </a:ext>
            </a:extLst>
          </p:cNvPr>
          <p:cNvSpPr>
            <a:spLocks noGrp="1"/>
          </p:cNvSpPr>
          <p:nvPr>
            <p:ph type="dt" sz="half" idx="6"/>
          </p:nvPr>
        </p:nvSpPr>
        <p:spPr/>
        <p:txBody>
          <a:bodyPr/>
          <a:lstStyle/>
          <a:p>
            <a:fld id="{7729AD71-AF97-473F-A6D2-AB6965C33D72}" type="datetime1">
              <a:rPr lang="zh-CN" altLang="en-US" smtClean="0"/>
              <a:t>2022/7/12</a:t>
            </a:fld>
            <a:endParaRPr lang="en-US"/>
          </a:p>
        </p:txBody>
      </p:sp>
      <p:cxnSp>
        <p:nvCxnSpPr>
          <p:cNvPr id="82" name="コネクタ: カギ線 61">
            <a:extLst>
              <a:ext uri="{FF2B5EF4-FFF2-40B4-BE49-F238E27FC236}">
                <a16:creationId xmlns:a16="http://schemas.microsoft.com/office/drawing/2014/main" id="{48CDFA0B-CDFB-4A08-BD4C-460C4C0CAD83}"/>
              </a:ext>
            </a:extLst>
          </p:cNvPr>
          <p:cNvCxnSpPr>
            <a:cxnSpLocks/>
            <a:stCxn id="97" idx="2"/>
            <a:endCxn id="5" idx="0"/>
          </p:cNvCxnSpPr>
          <p:nvPr/>
        </p:nvCxnSpPr>
        <p:spPr>
          <a:xfrm rot="16200000" flipH="1">
            <a:off x="6730285" y="325584"/>
            <a:ext cx="199638" cy="21006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5B76E6B-BF2D-452F-BBB5-38D838D91922}"/>
              </a:ext>
            </a:extLst>
          </p:cNvPr>
          <p:cNvCxnSpPr>
            <a:cxnSpLocks/>
            <a:stCxn id="12" idx="2"/>
            <a:endCxn id="13" idx="0"/>
          </p:cNvCxnSpPr>
          <p:nvPr/>
        </p:nvCxnSpPr>
        <p:spPr>
          <a:xfrm rot="16200000" flipH="1">
            <a:off x="10747091" y="1555658"/>
            <a:ext cx="1049478" cy="52145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ACF79BA6-46A2-4397-A0D9-4CD670653269}"/>
              </a:ext>
            </a:extLst>
          </p:cNvPr>
          <p:cNvCxnSpPr>
            <a:cxnSpLocks/>
            <a:stCxn id="12" idx="2"/>
            <a:endCxn id="90" idx="0"/>
          </p:cNvCxnSpPr>
          <p:nvPr/>
        </p:nvCxnSpPr>
        <p:spPr>
          <a:xfrm rot="16200000" flipH="1">
            <a:off x="10468463" y="1834287"/>
            <a:ext cx="1086624" cy="134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2A540C73-52C3-4A46-95C7-FE3609692043}"/>
              </a:ext>
            </a:extLst>
          </p:cNvPr>
          <p:cNvSpPr txBox="1"/>
          <p:nvPr/>
        </p:nvSpPr>
        <p:spPr>
          <a:xfrm>
            <a:off x="10848808" y="2378269"/>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HRSSC</a:t>
            </a:r>
          </a:p>
        </p:txBody>
      </p:sp>
      <p:sp>
        <p:nvSpPr>
          <p:cNvPr id="185" name="吹き出し: 角を丸めた四角形 184">
            <a:extLst>
              <a:ext uri="{FF2B5EF4-FFF2-40B4-BE49-F238E27FC236}">
                <a16:creationId xmlns:a16="http://schemas.microsoft.com/office/drawing/2014/main" id="{F593BE3D-4FA5-4BB1-8216-92584F397D9E}"/>
              </a:ext>
            </a:extLst>
          </p:cNvPr>
          <p:cNvSpPr/>
          <p:nvPr/>
        </p:nvSpPr>
        <p:spPr>
          <a:xfrm>
            <a:off x="7029764" y="421994"/>
            <a:ext cx="2187025" cy="692844"/>
          </a:xfrm>
          <a:prstGeom prst="wedgeRoundRectCallout">
            <a:avLst>
              <a:gd name="adj1" fmla="val -29822"/>
              <a:gd name="adj2" fmla="val 105212"/>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PMBOK</a:t>
            </a:r>
            <a:r>
              <a:rPr kumimoji="1" lang="ja-JP" altLang="en-US" dirty="0">
                <a:solidFill>
                  <a:schemeClr val="tx1"/>
                </a:solidFill>
              </a:rPr>
              <a:t>のマトリックス型組織によって</a:t>
            </a:r>
          </a:p>
        </p:txBody>
      </p:sp>
      <p:sp>
        <p:nvSpPr>
          <p:cNvPr id="86" name="テキスト ボックス 85">
            <a:extLst>
              <a:ext uri="{FF2B5EF4-FFF2-40B4-BE49-F238E27FC236}">
                <a16:creationId xmlns:a16="http://schemas.microsoft.com/office/drawing/2014/main" id="{A4357FBD-4E63-4EB0-8105-6D9DA06399DA}"/>
              </a:ext>
            </a:extLst>
          </p:cNvPr>
          <p:cNvSpPr txBox="1"/>
          <p:nvPr/>
        </p:nvSpPr>
        <p:spPr>
          <a:xfrm>
            <a:off x="10298748" y="2370092"/>
            <a:ext cx="327273" cy="3425459"/>
          </a:xfrm>
          <a:prstGeom prst="rect">
            <a:avLst/>
          </a:prstGeom>
          <a:solidFill>
            <a:schemeClr val="bg1"/>
          </a:solidFill>
          <a:ln>
            <a:solidFill>
              <a:schemeClr val="tx1"/>
            </a:solidFill>
          </a:ln>
        </p:spPr>
        <p:txBody>
          <a:bodyPr vert="wordArtVertRtl" wrap="square" tIns="36000" rtlCol="0" anchor="ctr">
            <a:noAutofit/>
          </a:bodyPr>
          <a:lstStyle/>
          <a:p>
            <a:r>
              <a:rPr kumimoji="1" lang="en-US" altLang="ja-JP" dirty="0">
                <a:latin typeface="MS Mincho" panose="02020609040205080304" pitchFamily="49" charset="-128"/>
                <a:ea typeface="MS Mincho" panose="02020609040205080304" pitchFamily="49" charset="-128"/>
              </a:rPr>
              <a:t>MASSC</a:t>
            </a:r>
          </a:p>
        </p:txBody>
      </p:sp>
      <p:cxnSp>
        <p:nvCxnSpPr>
          <p:cNvPr id="92" name="コネクタ: カギ線 91">
            <a:extLst>
              <a:ext uri="{FF2B5EF4-FFF2-40B4-BE49-F238E27FC236}">
                <a16:creationId xmlns:a16="http://schemas.microsoft.com/office/drawing/2014/main" id="{4680D7CE-27A9-4ABE-BFE6-AFEFC310193C}"/>
              </a:ext>
            </a:extLst>
          </p:cNvPr>
          <p:cNvCxnSpPr>
            <a:cxnSpLocks/>
            <a:stCxn id="12" idx="2"/>
            <a:endCxn id="86" idx="0"/>
          </p:cNvCxnSpPr>
          <p:nvPr/>
        </p:nvCxnSpPr>
        <p:spPr>
          <a:xfrm rot="5400000">
            <a:off x="10197522" y="1556508"/>
            <a:ext cx="1078447" cy="5487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CEEB1B51-D703-4AA4-BE3A-13D1EA924DC6}"/>
              </a:ext>
            </a:extLst>
          </p:cNvPr>
          <p:cNvCxnSpPr>
            <a:cxnSpLocks/>
            <a:stCxn id="143" idx="3"/>
            <a:endCxn id="7" idx="1"/>
          </p:cNvCxnSpPr>
          <p:nvPr/>
        </p:nvCxnSpPr>
        <p:spPr>
          <a:xfrm flipV="1">
            <a:off x="1320476" y="2662459"/>
            <a:ext cx="1559532" cy="9539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4" name="テキスト ボックス 143">
            <a:extLst>
              <a:ext uri="{FF2B5EF4-FFF2-40B4-BE49-F238E27FC236}">
                <a16:creationId xmlns:a16="http://schemas.microsoft.com/office/drawing/2014/main" id="{E4CF0104-15BB-4077-ADE2-0BB53E7E6C2D}"/>
              </a:ext>
            </a:extLst>
          </p:cNvPr>
          <p:cNvSpPr txBox="1"/>
          <p:nvPr/>
        </p:nvSpPr>
        <p:spPr>
          <a:xfrm>
            <a:off x="484225" y="5225595"/>
            <a:ext cx="811584" cy="369332"/>
          </a:xfrm>
          <a:prstGeom prst="rect">
            <a:avLst/>
          </a:prstGeom>
          <a:solidFill>
            <a:schemeClr val="bg1"/>
          </a:solidFill>
          <a:ln>
            <a:solidFill>
              <a:schemeClr val="tx1"/>
            </a:solidFill>
          </a:ln>
        </p:spPr>
        <p:txBody>
          <a:bodyPr vert="horz" wrap="square" rtlCol="0">
            <a:spAutoFit/>
          </a:bodyPr>
          <a:lstStyle/>
          <a:p>
            <a:pPr algn="ctr"/>
            <a:r>
              <a:rPr kumimoji="1" lang="ja-JP" altLang="en-US" dirty="0"/>
              <a:t>地方</a:t>
            </a:r>
          </a:p>
        </p:txBody>
      </p:sp>
      <p:cxnSp>
        <p:nvCxnSpPr>
          <p:cNvPr id="153" name="直線矢印コネクタ 152">
            <a:extLst>
              <a:ext uri="{FF2B5EF4-FFF2-40B4-BE49-F238E27FC236}">
                <a16:creationId xmlns:a16="http://schemas.microsoft.com/office/drawing/2014/main" id="{78A597F2-BB45-4F3E-8B1C-09A8EF3EB954}"/>
              </a:ext>
            </a:extLst>
          </p:cNvPr>
          <p:cNvCxnSpPr>
            <a:cxnSpLocks/>
            <a:stCxn id="66" idx="3"/>
            <a:endCxn id="7" idx="1"/>
          </p:cNvCxnSpPr>
          <p:nvPr/>
        </p:nvCxnSpPr>
        <p:spPr>
          <a:xfrm flipV="1">
            <a:off x="1333540" y="2662459"/>
            <a:ext cx="1546468" cy="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295345BE-AFF2-4E3B-B9FE-71219091F0AB}"/>
              </a:ext>
            </a:extLst>
          </p:cNvPr>
          <p:cNvCxnSpPr>
            <a:cxnSpLocks/>
            <a:stCxn id="6" idx="3"/>
            <a:endCxn id="37" idx="1"/>
          </p:cNvCxnSpPr>
          <p:nvPr/>
        </p:nvCxnSpPr>
        <p:spPr>
          <a:xfrm flipV="1">
            <a:off x="1285410" y="4216168"/>
            <a:ext cx="1543853" cy="310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C8A27A84-5111-4782-9373-DC89303B3153}"/>
              </a:ext>
            </a:extLst>
          </p:cNvPr>
          <p:cNvCxnSpPr>
            <a:cxnSpLocks/>
            <a:stCxn id="6" idx="3"/>
            <a:endCxn id="7" idx="1"/>
          </p:cNvCxnSpPr>
          <p:nvPr/>
        </p:nvCxnSpPr>
        <p:spPr>
          <a:xfrm flipV="1">
            <a:off x="1285410" y="2662459"/>
            <a:ext cx="1594598" cy="186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67C0DF62-F6F5-44A5-9F8D-56B571069B1E}"/>
              </a:ext>
            </a:extLst>
          </p:cNvPr>
          <p:cNvCxnSpPr>
            <a:cxnSpLocks/>
            <a:stCxn id="143" idx="3"/>
            <a:endCxn id="37" idx="1"/>
          </p:cNvCxnSpPr>
          <p:nvPr/>
        </p:nvCxnSpPr>
        <p:spPr>
          <a:xfrm>
            <a:off x="1320476" y="3616439"/>
            <a:ext cx="1508787" cy="5997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ECCE07B1-2CE9-4B82-A88E-9993C91181E2}"/>
              </a:ext>
            </a:extLst>
          </p:cNvPr>
          <p:cNvCxnSpPr>
            <a:cxnSpLocks/>
            <a:stCxn id="66" idx="3"/>
            <a:endCxn id="58" idx="1"/>
          </p:cNvCxnSpPr>
          <p:nvPr/>
        </p:nvCxnSpPr>
        <p:spPr>
          <a:xfrm>
            <a:off x="1333540" y="2662917"/>
            <a:ext cx="1515986" cy="515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E9D0A5F3-D57D-3DA9-7634-87E65DD11E7B}"/>
              </a:ext>
            </a:extLst>
          </p:cNvPr>
          <p:cNvCxnSpPr>
            <a:cxnSpLocks/>
            <a:stCxn id="144" idx="3"/>
            <a:endCxn id="181" idx="1"/>
          </p:cNvCxnSpPr>
          <p:nvPr/>
        </p:nvCxnSpPr>
        <p:spPr>
          <a:xfrm flipV="1">
            <a:off x="1295809" y="5408987"/>
            <a:ext cx="1537672" cy="1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コネクタ: カギ線 103">
            <a:extLst>
              <a:ext uri="{FF2B5EF4-FFF2-40B4-BE49-F238E27FC236}">
                <a16:creationId xmlns:a16="http://schemas.microsoft.com/office/drawing/2014/main" id="{772A52B3-D70F-19DD-1D51-41C7283BB727}"/>
              </a:ext>
            </a:extLst>
          </p:cNvPr>
          <p:cNvCxnSpPr>
            <a:cxnSpLocks/>
            <a:stCxn id="112" idx="1"/>
            <a:endCxn id="144" idx="1"/>
          </p:cNvCxnSpPr>
          <p:nvPr/>
        </p:nvCxnSpPr>
        <p:spPr>
          <a:xfrm rot="10800000" flipH="1" flipV="1">
            <a:off x="420371" y="1091419"/>
            <a:ext cx="63853" cy="4318842"/>
          </a:xfrm>
          <a:prstGeom prst="bentConnector3">
            <a:avLst>
              <a:gd name="adj1" fmla="val -35801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E3D7A1C6-BE17-8CE1-D799-02476BB3D12D}"/>
              </a:ext>
            </a:extLst>
          </p:cNvPr>
          <p:cNvCxnSpPr>
            <a:cxnSpLocks/>
            <a:stCxn id="6" idx="3"/>
            <a:endCxn id="43" idx="1"/>
          </p:cNvCxnSpPr>
          <p:nvPr/>
        </p:nvCxnSpPr>
        <p:spPr>
          <a:xfrm flipV="1">
            <a:off x="1285410" y="3668992"/>
            <a:ext cx="1548047" cy="857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93A5E7A4-A0C6-442F-DF25-6B0D9B504B56}"/>
              </a:ext>
            </a:extLst>
          </p:cNvPr>
          <p:cNvCxnSpPr>
            <a:cxnSpLocks/>
            <a:stCxn id="143" idx="3"/>
            <a:endCxn id="43" idx="1"/>
          </p:cNvCxnSpPr>
          <p:nvPr/>
        </p:nvCxnSpPr>
        <p:spPr>
          <a:xfrm>
            <a:off x="1320476" y="3616439"/>
            <a:ext cx="1512981" cy="5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8C757ECB-9170-1F45-064F-DBEF01FA9335}"/>
              </a:ext>
            </a:extLst>
          </p:cNvPr>
          <p:cNvSpPr txBox="1"/>
          <p:nvPr/>
        </p:nvSpPr>
        <p:spPr>
          <a:xfrm>
            <a:off x="4042651" y="1497426"/>
            <a:ext cx="2064120" cy="369332"/>
          </a:xfrm>
          <a:prstGeom prst="rect">
            <a:avLst/>
          </a:prstGeom>
          <a:noFill/>
          <a:ln>
            <a:solidFill>
              <a:schemeClr val="tx1"/>
            </a:solidFill>
          </a:ln>
        </p:spPr>
        <p:txBody>
          <a:bodyPr wrap="square" rtlCol="0">
            <a:spAutoFit/>
          </a:bodyPr>
          <a:lstStyle/>
          <a:p>
            <a:pPr algn="ctr"/>
            <a:r>
              <a:rPr lang="ja-JP" altLang="en-US" dirty="0"/>
              <a:t>戦略管理部</a:t>
            </a:r>
            <a:endParaRPr kumimoji="1" lang="ja-JP" altLang="en-US" dirty="0"/>
          </a:p>
        </p:txBody>
      </p:sp>
      <p:cxnSp>
        <p:nvCxnSpPr>
          <p:cNvPr id="146" name="コネクタ: カギ線 61">
            <a:extLst>
              <a:ext uri="{FF2B5EF4-FFF2-40B4-BE49-F238E27FC236}">
                <a16:creationId xmlns:a16="http://schemas.microsoft.com/office/drawing/2014/main" id="{4923139C-6E9F-3483-4B7B-B895F45C0D8B}"/>
              </a:ext>
            </a:extLst>
          </p:cNvPr>
          <p:cNvCxnSpPr>
            <a:cxnSpLocks/>
            <a:stCxn id="137" idx="2"/>
            <a:endCxn id="70" idx="0"/>
          </p:cNvCxnSpPr>
          <p:nvPr/>
        </p:nvCxnSpPr>
        <p:spPr>
          <a:xfrm rot="5400000">
            <a:off x="4703348" y="1926783"/>
            <a:ext cx="431388" cy="31133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F1AA82F0-9F17-43BF-935A-AE7F9917D18A}"/>
              </a:ext>
            </a:extLst>
          </p:cNvPr>
          <p:cNvSpPr txBox="1"/>
          <p:nvPr/>
        </p:nvSpPr>
        <p:spPr>
          <a:xfrm>
            <a:off x="11362476" y="2341123"/>
            <a:ext cx="340159" cy="3282494"/>
          </a:xfrm>
          <a:prstGeom prst="rect">
            <a:avLst/>
          </a:prstGeom>
          <a:solidFill>
            <a:schemeClr val="bg1"/>
          </a:solidFill>
          <a:ln>
            <a:solidFill>
              <a:schemeClr val="tx1"/>
            </a:solidFill>
          </a:ln>
        </p:spPr>
        <p:txBody>
          <a:bodyPr vert="wordArtVertRtl" wrap="square" rtlCol="0" anchor="ctr">
            <a:noAutofit/>
          </a:bodyPr>
          <a:lstStyle/>
          <a:p>
            <a:r>
              <a:rPr kumimoji="1" lang="en-US" altLang="ja-JP" dirty="0">
                <a:latin typeface="MS Mincho" panose="02020609040205080304" pitchFamily="49" charset="-128"/>
                <a:ea typeface="MS Mincho" panose="02020609040205080304" pitchFamily="49" charset="-128"/>
              </a:rPr>
              <a:t>HRBP</a:t>
            </a:r>
            <a:endParaRPr kumimoji="1" lang="ja-JP" altLang="en-US" dirty="0">
              <a:latin typeface="MS Mincho" panose="02020609040205080304" pitchFamily="49" charset="-128"/>
              <a:ea typeface="MS Mincho" panose="02020609040205080304" pitchFamily="49" charset="-128"/>
            </a:endParaRPr>
          </a:p>
        </p:txBody>
      </p:sp>
    </p:spTree>
    <p:extLst>
      <p:ext uri="{BB962C8B-B14F-4D97-AF65-F5344CB8AC3E}">
        <p14:creationId xmlns:p14="http://schemas.microsoft.com/office/powerpoint/2010/main" val="9887906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80564-896E-47AC-B9BF-C99B72BABE7F}"/>
              </a:ext>
            </a:extLst>
          </p:cNvPr>
          <p:cNvSpPr>
            <a:spLocks noGrp="1"/>
          </p:cNvSpPr>
          <p:nvPr>
            <p:ph type="title"/>
          </p:nvPr>
        </p:nvSpPr>
        <p:spPr>
          <a:xfrm>
            <a:off x="316983" y="-16805"/>
            <a:ext cx="11540249" cy="492443"/>
          </a:xfrm>
        </p:spPr>
        <p:txBody>
          <a:bodyPr/>
          <a:lstStyle/>
          <a:p>
            <a:r>
              <a:rPr lang="ja-JP" altLang="en-US" dirty="0"/>
              <a:t>裁量労働制</a:t>
            </a:r>
            <a:r>
              <a:rPr lang="zh-CN" altLang="en-US" dirty="0"/>
              <a:t>、</a:t>
            </a:r>
            <a:r>
              <a:rPr lang="ja-JP" altLang="en-US" dirty="0"/>
              <a:t>高度プロフェッショナル制度</a:t>
            </a:r>
            <a:endParaRPr lang="zh-CN" altLang="en-US" dirty="0"/>
          </a:p>
        </p:txBody>
      </p:sp>
      <p:sp>
        <p:nvSpPr>
          <p:cNvPr id="3" name="文本占位符 2">
            <a:extLst>
              <a:ext uri="{FF2B5EF4-FFF2-40B4-BE49-F238E27FC236}">
                <a16:creationId xmlns:a16="http://schemas.microsoft.com/office/drawing/2014/main" id="{0888EC90-525E-499A-A71D-C4860011BECB}"/>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3B96C19-AA67-4C2F-8358-FD36ED0363BF}"/>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94</a:t>
            </a:fld>
            <a:r>
              <a:rPr spc="-45"/>
              <a:t> </a:t>
            </a:r>
            <a:r>
              <a:rPr spc="-5"/>
              <a:t>-</a:t>
            </a:r>
            <a:endParaRPr spc="-5" dirty="0"/>
          </a:p>
        </p:txBody>
      </p:sp>
      <p:sp>
        <p:nvSpPr>
          <p:cNvPr id="5" name="日期占位符 4">
            <a:extLst>
              <a:ext uri="{FF2B5EF4-FFF2-40B4-BE49-F238E27FC236}">
                <a16:creationId xmlns:a16="http://schemas.microsoft.com/office/drawing/2014/main" id="{2186F318-1BA2-4452-903A-731665E60915}"/>
              </a:ext>
            </a:extLst>
          </p:cNvPr>
          <p:cNvSpPr>
            <a:spLocks noGrp="1"/>
          </p:cNvSpPr>
          <p:nvPr>
            <p:ph type="dt" sz="half" idx="6"/>
          </p:nvPr>
        </p:nvSpPr>
        <p:spPr/>
        <p:txBody>
          <a:bodyPr/>
          <a:lstStyle/>
          <a:p>
            <a:fld id="{E32343B6-EFE3-4DEF-8F56-2DE79C954021}" type="datetime1">
              <a:rPr lang="zh-CN" altLang="en-US" smtClean="0"/>
              <a:t>2022/7/12</a:t>
            </a:fld>
            <a:endParaRPr lang="en-US"/>
          </a:p>
        </p:txBody>
      </p:sp>
    </p:spTree>
    <p:extLst>
      <p:ext uri="{BB962C8B-B14F-4D97-AF65-F5344CB8AC3E}">
        <p14:creationId xmlns:p14="http://schemas.microsoft.com/office/powerpoint/2010/main" val="16542019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317F5-9506-4B66-8B09-3A59B27C53D4}"/>
              </a:ext>
            </a:extLst>
          </p:cNvPr>
          <p:cNvSpPr>
            <a:spLocks noGrp="1"/>
          </p:cNvSpPr>
          <p:nvPr>
            <p:ph type="title"/>
          </p:nvPr>
        </p:nvSpPr>
        <p:spPr/>
        <p:txBody>
          <a:bodyPr/>
          <a:lstStyle/>
          <a:p>
            <a:r>
              <a:rPr lang="ja-JP" altLang="en-US" dirty="0"/>
              <a:t>文書＆コミュニケーション言語</a:t>
            </a:r>
            <a:endParaRPr lang="zh-CN" altLang="en-US" dirty="0"/>
          </a:p>
        </p:txBody>
      </p:sp>
      <p:graphicFrame>
        <p:nvGraphicFramePr>
          <p:cNvPr id="4" name="表格 4">
            <a:extLst>
              <a:ext uri="{FF2B5EF4-FFF2-40B4-BE49-F238E27FC236}">
                <a16:creationId xmlns:a16="http://schemas.microsoft.com/office/drawing/2014/main" id="{B00BB3BA-518A-4417-A156-162C47FD019A}"/>
              </a:ext>
            </a:extLst>
          </p:cNvPr>
          <p:cNvGraphicFramePr>
            <a:graphicFrameLocks noGrp="1"/>
          </p:cNvGraphicFramePr>
          <p:nvPr/>
        </p:nvGraphicFramePr>
        <p:xfrm>
          <a:off x="315152" y="661670"/>
          <a:ext cx="11394837" cy="4536440"/>
        </p:xfrm>
        <a:graphic>
          <a:graphicData uri="http://schemas.openxmlformats.org/drawingml/2006/table">
            <a:tbl>
              <a:tblPr firstRow="1" bandRow="1">
                <a:tableStyleId>{5C22544A-7EE6-4342-B048-85BDC9FD1C3A}</a:tableStyleId>
              </a:tblPr>
              <a:tblGrid>
                <a:gridCol w="2280130">
                  <a:extLst>
                    <a:ext uri="{9D8B030D-6E8A-4147-A177-3AD203B41FA5}">
                      <a16:colId xmlns:a16="http://schemas.microsoft.com/office/drawing/2014/main" val="2527151786"/>
                    </a:ext>
                  </a:extLst>
                </a:gridCol>
                <a:gridCol w="4679577">
                  <a:extLst>
                    <a:ext uri="{9D8B030D-6E8A-4147-A177-3AD203B41FA5}">
                      <a16:colId xmlns:a16="http://schemas.microsoft.com/office/drawing/2014/main" val="1063093766"/>
                    </a:ext>
                  </a:extLst>
                </a:gridCol>
                <a:gridCol w="4435130">
                  <a:extLst>
                    <a:ext uri="{9D8B030D-6E8A-4147-A177-3AD203B41FA5}">
                      <a16:colId xmlns:a16="http://schemas.microsoft.com/office/drawing/2014/main" val="3050013542"/>
                    </a:ext>
                  </a:extLst>
                </a:gridCol>
              </a:tblGrid>
              <a:tr h="370840">
                <a:tc>
                  <a:txBody>
                    <a:bodyPr/>
                    <a:lstStyle/>
                    <a:p>
                      <a:pPr algn="ctr"/>
                      <a:r>
                        <a:rPr lang="ja-JP" altLang="en-US" sz="2400" dirty="0"/>
                        <a:t>優先順位</a:t>
                      </a:r>
                      <a:endParaRPr lang="zh-CN" altLang="en-US" sz="2400" dirty="0"/>
                    </a:p>
                  </a:txBody>
                  <a:tcPr/>
                </a:tc>
                <a:tc>
                  <a:txBody>
                    <a:bodyPr/>
                    <a:lstStyle/>
                    <a:p>
                      <a:pPr algn="ctr"/>
                      <a:r>
                        <a:rPr lang="ja-JP" altLang="en-US" sz="2400" dirty="0"/>
                        <a:t>今～２０２４年年末</a:t>
                      </a:r>
                      <a:endParaRPr lang="zh-CN" altLang="en-US" sz="2400" dirty="0"/>
                    </a:p>
                  </a:txBody>
                  <a:tcPr/>
                </a:tc>
                <a:tc>
                  <a:txBody>
                    <a:bodyPr/>
                    <a:lstStyle/>
                    <a:p>
                      <a:pPr algn="ctr"/>
                      <a:r>
                        <a:rPr lang="ja-JP" altLang="en-US" sz="2400" dirty="0"/>
                        <a:t>２０２５年始～未来</a:t>
                      </a:r>
                      <a:endParaRPr lang="zh-CN" altLang="en-US" sz="2400" dirty="0"/>
                    </a:p>
                  </a:txBody>
                  <a:tcPr/>
                </a:tc>
                <a:extLst>
                  <a:ext uri="{0D108BD9-81ED-4DB2-BD59-A6C34878D82A}">
                    <a16:rowId xmlns:a16="http://schemas.microsoft.com/office/drawing/2014/main" val="1224185716"/>
                  </a:ext>
                </a:extLst>
              </a:tr>
              <a:tr h="370840">
                <a:tc>
                  <a:txBody>
                    <a:bodyPr/>
                    <a:lstStyle/>
                    <a:p>
                      <a:r>
                        <a:rPr lang="ja-JP" altLang="en-US" dirty="0"/>
                        <a:t>第一言語</a:t>
                      </a:r>
                      <a:endParaRPr lang="zh-CN" altLang="en-US" dirty="0"/>
                    </a:p>
                  </a:txBody>
                  <a:tcPr/>
                </a:tc>
                <a:tc>
                  <a:txBody>
                    <a:bodyPr/>
                    <a:lstStyle/>
                    <a:p>
                      <a:pPr algn="ctr"/>
                      <a:r>
                        <a:rPr lang="ja-JP" altLang="en-US" dirty="0"/>
                        <a:t>日本語</a:t>
                      </a:r>
                      <a:endParaRPr lang="zh-CN" altLang="en-US" dirty="0"/>
                    </a:p>
                  </a:txBody>
                  <a:tcPr/>
                </a:tc>
                <a:tc>
                  <a:txBody>
                    <a:bodyPr/>
                    <a:lstStyle/>
                    <a:p>
                      <a:pPr algn="ctr"/>
                      <a:r>
                        <a:rPr lang="ja-JP" altLang="en-US" b="1" dirty="0"/>
                        <a:t>英語</a:t>
                      </a:r>
                      <a:endParaRPr lang="zh-CN" altLang="en-US" b="1" dirty="0"/>
                    </a:p>
                  </a:txBody>
                  <a:tcPr/>
                </a:tc>
                <a:extLst>
                  <a:ext uri="{0D108BD9-81ED-4DB2-BD59-A6C34878D82A}">
                    <a16:rowId xmlns:a16="http://schemas.microsoft.com/office/drawing/2014/main" val="3997640766"/>
                  </a:ext>
                </a:extLst>
              </a:tr>
              <a:tr h="370840">
                <a:tc>
                  <a:txBody>
                    <a:bodyPr/>
                    <a:lstStyle/>
                    <a:p>
                      <a:r>
                        <a:rPr lang="ja-JP" altLang="en-US" dirty="0"/>
                        <a:t>第二言語</a:t>
                      </a:r>
                      <a:endParaRPr lang="zh-CN" altLang="en-US" dirty="0"/>
                    </a:p>
                  </a:txBody>
                  <a:tcPr/>
                </a:tc>
                <a:tc>
                  <a:txBody>
                    <a:bodyPr/>
                    <a:lstStyle/>
                    <a:p>
                      <a:pPr algn="ctr"/>
                      <a:r>
                        <a:rPr lang="ja-JP" altLang="en-US" dirty="0"/>
                        <a:t>中国語</a:t>
                      </a:r>
                      <a:endParaRPr lang="zh-CN" altLang="en-US" dirty="0"/>
                    </a:p>
                  </a:txBody>
                  <a:tcPr/>
                </a:tc>
                <a:tc>
                  <a:txBody>
                    <a:bodyPr/>
                    <a:lstStyle/>
                    <a:p>
                      <a:pPr algn="ctr"/>
                      <a:r>
                        <a:rPr lang="ja-JP" altLang="en-US" dirty="0"/>
                        <a:t>中国語</a:t>
                      </a:r>
                      <a:endParaRPr lang="zh-CN" altLang="en-US" dirty="0"/>
                    </a:p>
                  </a:txBody>
                  <a:tcPr/>
                </a:tc>
                <a:extLst>
                  <a:ext uri="{0D108BD9-81ED-4DB2-BD59-A6C34878D82A}">
                    <a16:rowId xmlns:a16="http://schemas.microsoft.com/office/drawing/2014/main" val="81805268"/>
                  </a:ext>
                </a:extLst>
              </a:tr>
              <a:tr h="370840">
                <a:tc>
                  <a:txBody>
                    <a:bodyPr/>
                    <a:lstStyle/>
                    <a:p>
                      <a:r>
                        <a:rPr lang="ja-JP" altLang="en-US" dirty="0"/>
                        <a:t>第三言語</a:t>
                      </a:r>
                      <a:endParaRPr lang="zh-CN" altLang="en-US" dirty="0"/>
                    </a:p>
                  </a:txBody>
                  <a:tcPr/>
                </a:tc>
                <a:tc>
                  <a:txBody>
                    <a:bodyPr/>
                    <a:lstStyle/>
                    <a:p>
                      <a:pPr algn="ctr"/>
                      <a:r>
                        <a:rPr lang="ja-JP" altLang="en-US" b="1" dirty="0"/>
                        <a:t>英語</a:t>
                      </a:r>
                      <a:endParaRPr lang="zh-CN" altLang="en-US" b="1" dirty="0"/>
                    </a:p>
                  </a:txBody>
                  <a:tcPr/>
                </a:tc>
                <a:tc>
                  <a:txBody>
                    <a:bodyPr/>
                    <a:lstStyle/>
                    <a:p>
                      <a:pPr algn="ctr"/>
                      <a:r>
                        <a:rPr lang="ja-JP" altLang="en-US" dirty="0"/>
                        <a:t>日本語</a:t>
                      </a:r>
                      <a:endParaRPr lang="zh-CN" altLang="en-US" dirty="0"/>
                    </a:p>
                  </a:txBody>
                  <a:tcPr/>
                </a:tc>
                <a:extLst>
                  <a:ext uri="{0D108BD9-81ED-4DB2-BD59-A6C34878D82A}">
                    <a16:rowId xmlns:a16="http://schemas.microsoft.com/office/drawing/2014/main" val="3017940448"/>
                  </a:ext>
                </a:extLst>
              </a:tr>
              <a:tr h="370840">
                <a:tc>
                  <a:txBody>
                    <a:bodyPr/>
                    <a:lstStyle/>
                    <a:p>
                      <a:endParaRPr lang="zh-CN" altLang="en-US" dirty="0"/>
                    </a:p>
                  </a:txBody>
                  <a:tcPr/>
                </a:tc>
                <a:tc>
                  <a:txBody>
                    <a:bodyPr/>
                    <a:lstStyle/>
                    <a:p>
                      <a:pPr algn="ctr"/>
                      <a:r>
                        <a:rPr lang="ja-JP" altLang="en-US" dirty="0"/>
                        <a:t>韓国語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韓国語</a:t>
                      </a:r>
                      <a:endParaRPr lang="zh-CN" altLang="en-US" dirty="0"/>
                    </a:p>
                  </a:txBody>
                  <a:tcPr/>
                </a:tc>
                <a:extLst>
                  <a:ext uri="{0D108BD9-81ED-4DB2-BD59-A6C34878D82A}">
                    <a16:rowId xmlns:a16="http://schemas.microsoft.com/office/drawing/2014/main" val="362202904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r>
                        <a:rPr lang="ja-JP" altLang="en-US" dirty="0"/>
                        <a:t>ベトナム語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ベトナム語</a:t>
                      </a:r>
                      <a:endParaRPr lang="zh-CN" altLang="en-US" dirty="0"/>
                    </a:p>
                  </a:txBody>
                  <a:tcPr/>
                </a:tc>
                <a:extLst>
                  <a:ext uri="{0D108BD9-81ED-4DB2-BD59-A6C34878D82A}">
                    <a16:rowId xmlns:a16="http://schemas.microsoft.com/office/drawing/2014/main" val="2445085341"/>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b="0" i="0" dirty="0">
                          <a:solidFill>
                            <a:schemeClr val="dk1"/>
                          </a:solidFill>
                          <a:effectLst/>
                          <a:latin typeface="+mn-lt"/>
                          <a:ea typeface="+mn-ea"/>
                          <a:cs typeface="+mn-cs"/>
                        </a:rPr>
                        <a:t>ラオス</a:t>
                      </a:r>
                      <a:endParaRPr lang="zh-CN" altLang="en-US" dirty="0"/>
                    </a:p>
                  </a:txBody>
                  <a:tcPr/>
                </a:tc>
                <a:extLst>
                  <a:ext uri="{0D108BD9-81ED-4DB2-BD59-A6C34878D82A}">
                    <a16:rowId xmlns:a16="http://schemas.microsoft.com/office/drawing/2014/main" val="1715561023"/>
                  </a:ext>
                </a:extLst>
              </a:tr>
              <a:tr h="370840">
                <a:tc>
                  <a:txBody>
                    <a:bodyPr/>
                    <a:lstStyle/>
                    <a:p>
                      <a:endParaRPr lang="zh-CN" altLang="en-US" dirty="0"/>
                    </a:p>
                  </a:txBody>
                  <a:tcPr/>
                </a:tc>
                <a:tc>
                  <a:txBody>
                    <a:bodyPr/>
                    <a:lstStyle/>
                    <a:p>
                      <a:pPr algn="ct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800" dirty="0">
                          <a:solidFill>
                            <a:schemeClr val="dk1"/>
                          </a:solidFill>
                          <a:effectLst/>
                          <a:latin typeface="+mn-lt"/>
                          <a:ea typeface="+mn-ea"/>
                          <a:cs typeface="+mn-cs"/>
                        </a:rPr>
                        <a:t>スペイン</a:t>
                      </a:r>
                      <a:r>
                        <a:rPr lang="ja-JP" altLang="en-US" dirty="0"/>
                        <a:t>語</a:t>
                      </a:r>
                      <a:endParaRPr lang="zh-CN" altLang="en-US" dirty="0"/>
                    </a:p>
                  </a:txBody>
                  <a:tcPr/>
                </a:tc>
                <a:extLst>
                  <a:ext uri="{0D108BD9-81ED-4DB2-BD59-A6C34878D82A}">
                    <a16:rowId xmlns:a16="http://schemas.microsoft.com/office/drawing/2014/main" val="3247431810"/>
                  </a:ext>
                </a:extLst>
              </a:tr>
              <a:tr h="370840">
                <a:tc>
                  <a:txBody>
                    <a:bodyPr/>
                    <a:lstStyle/>
                    <a:p>
                      <a:endParaRPr lang="zh-CN" altLang="en-US" dirty="0"/>
                    </a:p>
                  </a:txBody>
                  <a:tcPr/>
                </a:tc>
                <a:tc>
                  <a:txBody>
                    <a:bodyPr/>
                    <a:lstStyle/>
                    <a:p>
                      <a:pPr algn="ctr"/>
                      <a:r>
                        <a:rPr lang="ja-JP" altLang="en-US" dirty="0"/>
                        <a:t>フランス語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フランス語</a:t>
                      </a:r>
                      <a:endParaRPr lang="zh-CN" altLang="en-US" dirty="0"/>
                    </a:p>
                  </a:txBody>
                  <a:tcPr/>
                </a:tc>
                <a:extLst>
                  <a:ext uri="{0D108BD9-81ED-4DB2-BD59-A6C34878D82A}">
                    <a16:rowId xmlns:a16="http://schemas.microsoft.com/office/drawing/2014/main" val="2152927440"/>
                  </a:ext>
                </a:extLst>
              </a:tr>
              <a:tr h="370840">
                <a:tc>
                  <a:txBody>
                    <a:bodyPr/>
                    <a:lstStyle/>
                    <a:p>
                      <a:endParaRPr lang="zh-CN" altLang="en-US" dirty="0"/>
                    </a:p>
                  </a:txBody>
                  <a:tcPr/>
                </a:tc>
                <a:tc>
                  <a:txBody>
                    <a:bodyPr/>
                    <a:lstStyle/>
                    <a:p>
                      <a:pPr algn="ctr"/>
                      <a:r>
                        <a:rPr lang="ja-JP" altLang="en-US" dirty="0"/>
                        <a:t>イタリア語</a:t>
                      </a: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dirty="0"/>
                        <a:t>イタリア語</a:t>
                      </a:r>
                      <a:endParaRPr lang="zh-CN" altLang="en-US" dirty="0"/>
                    </a:p>
                  </a:txBody>
                  <a:tcPr/>
                </a:tc>
                <a:extLst>
                  <a:ext uri="{0D108BD9-81ED-4DB2-BD59-A6C34878D82A}">
                    <a16:rowId xmlns:a16="http://schemas.microsoft.com/office/drawing/2014/main" val="2383311656"/>
                  </a:ext>
                </a:extLst>
              </a:tr>
              <a:tr h="370840">
                <a:tc>
                  <a:txBody>
                    <a:bodyPr/>
                    <a:lstStyle/>
                    <a:p>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19392207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algn="ctr"/>
                      <a:endParaRPr lang="zh-CN" altLang="en-US"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696851365"/>
                  </a:ext>
                </a:extLst>
              </a:tr>
            </a:tbl>
          </a:graphicData>
        </a:graphic>
      </p:graphicFrame>
      <p:sp>
        <p:nvSpPr>
          <p:cNvPr id="3" name="灯片编号占位符 2">
            <a:extLst>
              <a:ext uri="{FF2B5EF4-FFF2-40B4-BE49-F238E27FC236}">
                <a16:creationId xmlns:a16="http://schemas.microsoft.com/office/drawing/2014/main" id="{D3F4E14B-FEFD-4B0C-9011-B3CEB2ABD04E}"/>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95</a:t>
            </a:fld>
            <a:r>
              <a:rPr spc="-45"/>
              <a:t> </a:t>
            </a:r>
            <a:r>
              <a:rPr spc="-5"/>
              <a:t>-</a:t>
            </a:r>
            <a:endParaRPr spc="-5" dirty="0"/>
          </a:p>
        </p:txBody>
      </p:sp>
      <p:sp>
        <p:nvSpPr>
          <p:cNvPr id="5" name="日期占位符 4">
            <a:extLst>
              <a:ext uri="{FF2B5EF4-FFF2-40B4-BE49-F238E27FC236}">
                <a16:creationId xmlns:a16="http://schemas.microsoft.com/office/drawing/2014/main" id="{85B238AC-594D-4B78-8622-88AAC71E2994}"/>
              </a:ext>
            </a:extLst>
          </p:cNvPr>
          <p:cNvSpPr>
            <a:spLocks noGrp="1"/>
          </p:cNvSpPr>
          <p:nvPr>
            <p:ph type="dt" sz="half" idx="6"/>
          </p:nvPr>
        </p:nvSpPr>
        <p:spPr/>
        <p:txBody>
          <a:bodyPr/>
          <a:lstStyle/>
          <a:p>
            <a:fld id="{133654B9-F9EA-4C3E-894C-5EF368BAF762}" type="datetime1">
              <a:rPr lang="zh-CN" altLang="en-US" smtClean="0"/>
              <a:t>2022/7/12</a:t>
            </a:fld>
            <a:endParaRPr lang="en-US"/>
          </a:p>
        </p:txBody>
      </p:sp>
    </p:spTree>
    <p:extLst>
      <p:ext uri="{BB962C8B-B14F-4D97-AF65-F5344CB8AC3E}">
        <p14:creationId xmlns:p14="http://schemas.microsoft.com/office/powerpoint/2010/main" val="24211493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598974-8DB3-4612-9207-B0D2B002F84B}"/>
              </a:ext>
            </a:extLst>
          </p:cNvPr>
          <p:cNvSpPr>
            <a:spLocks noGrp="1"/>
          </p:cNvSpPr>
          <p:nvPr>
            <p:ph type="title"/>
          </p:nvPr>
        </p:nvSpPr>
        <p:spPr>
          <a:xfrm>
            <a:off x="316983" y="-16805"/>
            <a:ext cx="11540249" cy="492443"/>
          </a:xfrm>
        </p:spPr>
        <p:txBody>
          <a:bodyPr/>
          <a:lstStyle/>
          <a:p>
            <a:r>
              <a:rPr lang="ja-JP" altLang="en-US" dirty="0"/>
              <a:t>ビジネスマナー</a:t>
            </a:r>
            <a:endParaRPr lang="zh-CN" altLang="en-US" dirty="0"/>
          </a:p>
        </p:txBody>
      </p:sp>
      <p:sp>
        <p:nvSpPr>
          <p:cNvPr id="4" name="文本占位符 3">
            <a:extLst>
              <a:ext uri="{FF2B5EF4-FFF2-40B4-BE49-F238E27FC236}">
                <a16:creationId xmlns:a16="http://schemas.microsoft.com/office/drawing/2014/main" id="{1D0FA80E-4D76-4CD8-8587-A7850F0C62FE}"/>
              </a:ext>
            </a:extLst>
          </p:cNvPr>
          <p:cNvSpPr>
            <a:spLocks noGrp="1"/>
          </p:cNvSpPr>
          <p:nvPr>
            <p:ph type="body" idx="1"/>
          </p:nvPr>
        </p:nvSpPr>
        <p:spPr>
          <a:xfrm>
            <a:off x="316983" y="702875"/>
            <a:ext cx="11540249" cy="3693319"/>
          </a:xfrm>
        </p:spPr>
        <p:txBody>
          <a:bodyPr/>
          <a:lstStyle/>
          <a:p>
            <a:r>
              <a:rPr lang="zh-CN" altLang="en-US" b="1" dirty="0"/>
              <a:t>着装</a:t>
            </a:r>
            <a:endParaRPr lang="en-US" altLang="zh-CN" b="1" dirty="0"/>
          </a:p>
          <a:p>
            <a:pPr marL="342900" indent="-342900">
              <a:buFont typeface="Wingdings" panose="05000000000000000000" pitchFamily="2" charset="2"/>
              <a:buChar char="p"/>
            </a:pPr>
            <a:r>
              <a:rPr lang="ja-JP" altLang="en-US" dirty="0"/>
              <a:t>月曜日～木曜日　ビジネスカジュアル、ネクタイ</a:t>
            </a:r>
            <a:endParaRPr lang="en-US" altLang="ja-JP" dirty="0"/>
          </a:p>
          <a:p>
            <a:pPr marL="342900" indent="-342900">
              <a:buFont typeface="Wingdings" panose="05000000000000000000" pitchFamily="2" charset="2"/>
              <a:buChar char="p"/>
            </a:pPr>
            <a:r>
              <a:rPr lang="ja-JP" altLang="en-US" dirty="0"/>
              <a:t>金曜日　　カジュアル</a:t>
            </a:r>
            <a:endParaRPr lang="en-US" altLang="ja-JP" dirty="0"/>
          </a:p>
          <a:p>
            <a:pPr marL="342900" indent="-342900">
              <a:buFont typeface="Wingdings" panose="05000000000000000000" pitchFamily="2" charset="2"/>
              <a:buChar char="p"/>
            </a:pPr>
            <a:endParaRPr lang="en-US" altLang="zh-CN" dirty="0"/>
          </a:p>
          <a:p>
            <a:r>
              <a:rPr lang="ja-JP" altLang="en-US" dirty="0"/>
              <a:t>禁止</a:t>
            </a:r>
            <a:endParaRPr lang="en-US" altLang="ja-JP" dirty="0"/>
          </a:p>
          <a:p>
            <a:pPr marL="342900" indent="-342900">
              <a:buFont typeface="Arial" panose="020B0604020202020204" pitchFamily="34" charset="0"/>
              <a:buChar char="•"/>
            </a:pPr>
            <a:r>
              <a:rPr lang="ja-JP" altLang="en-US" dirty="0"/>
              <a:t>スポーツシューズ</a:t>
            </a:r>
            <a:endParaRPr lang="en-US" altLang="ja-JP" dirty="0"/>
          </a:p>
          <a:p>
            <a:pPr marL="342900" indent="-342900">
              <a:buFont typeface="Arial" panose="020B0604020202020204" pitchFamily="34" charset="0"/>
              <a:buChar char="•"/>
            </a:pPr>
            <a:r>
              <a:rPr lang="ja-JP" altLang="en-US" dirty="0"/>
              <a:t>スリッパ</a:t>
            </a:r>
            <a:endParaRPr lang="en-US" altLang="ja-JP" dirty="0"/>
          </a:p>
          <a:p>
            <a:pPr marL="342900" indent="-342900">
              <a:buFont typeface="Arial" panose="020B0604020202020204" pitchFamily="34" charset="0"/>
              <a:buChar char="•"/>
            </a:pPr>
            <a:r>
              <a:rPr lang="ja-JP" altLang="en-US" dirty="0"/>
              <a:t>ストラップの衣装</a:t>
            </a:r>
            <a:endParaRPr lang="en-US" altLang="ja-JP" dirty="0"/>
          </a:p>
          <a:p>
            <a:pPr marL="342900" indent="-342900">
              <a:buFont typeface="Arial" panose="020B0604020202020204" pitchFamily="34" charset="0"/>
              <a:buChar char="•"/>
            </a:pPr>
            <a:r>
              <a:rPr lang="ja-JP" altLang="en-US" dirty="0"/>
              <a:t>ミニスカート</a:t>
            </a:r>
            <a:endParaRPr lang="en-US" altLang="ja-JP" dirty="0"/>
          </a:p>
          <a:p>
            <a:pPr marL="342900" indent="-342900">
              <a:buFont typeface="Arial" panose="020B0604020202020204" pitchFamily="34" charset="0"/>
              <a:buChar char="•"/>
            </a:pPr>
            <a:endParaRPr lang="zh-CN" altLang="en-US" dirty="0"/>
          </a:p>
        </p:txBody>
      </p:sp>
      <p:sp>
        <p:nvSpPr>
          <p:cNvPr id="2" name="日期占位符 1">
            <a:extLst>
              <a:ext uri="{FF2B5EF4-FFF2-40B4-BE49-F238E27FC236}">
                <a16:creationId xmlns:a16="http://schemas.microsoft.com/office/drawing/2014/main" id="{9164BC68-9D99-4642-905B-46E284FB13ED}"/>
              </a:ext>
            </a:extLst>
          </p:cNvPr>
          <p:cNvSpPr>
            <a:spLocks noGrp="1"/>
          </p:cNvSpPr>
          <p:nvPr>
            <p:ph type="dt" sz="half" idx="6"/>
          </p:nvPr>
        </p:nvSpPr>
        <p:spPr/>
        <p:txBody>
          <a:bodyPr/>
          <a:lstStyle/>
          <a:p>
            <a:fld id="{1D9FC478-800C-45C4-A272-3CA8A1D21D90}" type="datetime1">
              <a:rPr lang="zh-CN" altLang="en-US" smtClean="0"/>
              <a:t>2022/7/12</a:t>
            </a:fld>
            <a:endParaRPr lang="en-US"/>
          </a:p>
        </p:txBody>
      </p:sp>
      <p:sp>
        <p:nvSpPr>
          <p:cNvPr id="5" name="灯片编号占位符 4">
            <a:extLst>
              <a:ext uri="{FF2B5EF4-FFF2-40B4-BE49-F238E27FC236}">
                <a16:creationId xmlns:a16="http://schemas.microsoft.com/office/drawing/2014/main" id="{CEB82CD6-98ED-4AD5-9D12-DBDE57B893E8}"/>
              </a:ext>
            </a:extLst>
          </p:cNvPr>
          <p:cNvSpPr>
            <a:spLocks noGrp="1"/>
          </p:cNvSpPr>
          <p:nvPr>
            <p:ph type="sldNum" sz="quarter" idx="7"/>
          </p:nvPr>
        </p:nvSpPr>
        <p:spPr>
          <a:xfrm>
            <a:off x="5693833" y="6576591"/>
            <a:ext cx="786552" cy="230832"/>
          </a:xfrm>
        </p:spPr>
        <p:txBody>
          <a:body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96</a:t>
            </a:fld>
            <a:r>
              <a:rPr spc="-45"/>
              <a:t> </a:t>
            </a:r>
            <a:r>
              <a:rPr spc="-5"/>
              <a:t>-</a:t>
            </a:r>
            <a:endParaRPr spc="-5" dirty="0"/>
          </a:p>
        </p:txBody>
      </p:sp>
    </p:spTree>
    <p:extLst>
      <p:ext uri="{BB962C8B-B14F-4D97-AF65-F5344CB8AC3E}">
        <p14:creationId xmlns:p14="http://schemas.microsoft.com/office/powerpoint/2010/main" val="41166603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ACB85-484F-4C13-AB04-C9A16B345506}"/>
              </a:ext>
            </a:extLst>
          </p:cNvPr>
          <p:cNvSpPr>
            <a:spLocks noGrp="1"/>
          </p:cNvSpPr>
          <p:nvPr>
            <p:ph type="title"/>
          </p:nvPr>
        </p:nvSpPr>
        <p:spPr/>
        <p:txBody>
          <a:bodyPr/>
          <a:lstStyle/>
          <a:p>
            <a:r>
              <a:rPr kumimoji="1" lang="ja-JP" altLang="en-US" dirty="0"/>
              <a:t>品質保証ソリューション</a:t>
            </a:r>
          </a:p>
        </p:txBody>
      </p:sp>
      <p:sp>
        <p:nvSpPr>
          <p:cNvPr id="4" name="object 3">
            <a:extLst>
              <a:ext uri="{FF2B5EF4-FFF2-40B4-BE49-F238E27FC236}">
                <a16:creationId xmlns:a16="http://schemas.microsoft.com/office/drawing/2014/main" id="{031351EA-6CEA-492D-AF45-1F027F769E76}"/>
              </a:ext>
            </a:extLst>
          </p:cNvPr>
          <p:cNvSpPr/>
          <p:nvPr/>
        </p:nvSpPr>
        <p:spPr>
          <a:xfrm>
            <a:off x="4899151" y="1042765"/>
            <a:ext cx="1170940" cy="1945005"/>
          </a:xfrm>
          <a:custGeom>
            <a:avLst/>
            <a:gdLst/>
            <a:ahLst/>
            <a:cxnLst/>
            <a:rect l="l" t="t" r="r" b="b"/>
            <a:pathLst>
              <a:path w="1170939" h="1945004">
                <a:moveTo>
                  <a:pt x="0" y="0"/>
                </a:moveTo>
                <a:lnTo>
                  <a:pt x="1170432" y="1944624"/>
                </a:lnTo>
              </a:path>
            </a:pathLst>
          </a:custGeom>
          <a:ln w="38100">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00E90569-C083-4821-8968-09F1D24FA69E}"/>
              </a:ext>
            </a:extLst>
          </p:cNvPr>
          <p:cNvSpPr/>
          <p:nvPr/>
        </p:nvSpPr>
        <p:spPr>
          <a:xfrm>
            <a:off x="6069584" y="971137"/>
            <a:ext cx="1092835" cy="2016760"/>
          </a:xfrm>
          <a:custGeom>
            <a:avLst/>
            <a:gdLst/>
            <a:ahLst/>
            <a:cxnLst/>
            <a:rect l="l" t="t" r="r" b="b"/>
            <a:pathLst>
              <a:path w="1092835" h="2016760">
                <a:moveTo>
                  <a:pt x="1092708" y="0"/>
                </a:moveTo>
                <a:lnTo>
                  <a:pt x="0" y="2016252"/>
                </a:lnTo>
              </a:path>
            </a:pathLst>
          </a:custGeom>
          <a:ln w="38100">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A943769F-8EC9-4EC1-8AFA-7DC21AA99539}"/>
              </a:ext>
            </a:extLst>
          </p:cNvPr>
          <p:cNvSpPr txBox="1"/>
          <p:nvPr/>
        </p:nvSpPr>
        <p:spPr>
          <a:xfrm>
            <a:off x="3552101" y="977570"/>
            <a:ext cx="1537970" cy="1103630"/>
          </a:xfrm>
          <a:prstGeom prst="rect">
            <a:avLst/>
          </a:prstGeom>
        </p:spPr>
        <p:txBody>
          <a:bodyPr vert="horz" wrap="square" lIns="0" tIns="127635" rIns="0" bIns="0" rtlCol="0">
            <a:spAutoFit/>
          </a:bodyPr>
          <a:lstStyle/>
          <a:p>
            <a:pPr marL="12700">
              <a:lnSpc>
                <a:spcPct val="100000"/>
              </a:lnSpc>
              <a:spcBef>
                <a:spcPts val="1005"/>
              </a:spcBef>
            </a:pPr>
            <a:r>
              <a:rPr sz="1600" spc="-5" dirty="0">
                <a:latin typeface="BIZ UDPゴシック"/>
                <a:cs typeface="BIZ UDPゴシック"/>
              </a:rPr>
              <a:t>要件定義</a:t>
            </a:r>
            <a:endParaRPr sz="1600">
              <a:latin typeface="BIZ UDPゴシック"/>
              <a:cs typeface="BIZ UDPゴシック"/>
            </a:endParaRPr>
          </a:p>
          <a:p>
            <a:pPr marL="401320">
              <a:lnSpc>
                <a:spcPct val="100000"/>
              </a:lnSpc>
              <a:spcBef>
                <a:spcPts val="905"/>
              </a:spcBef>
            </a:pPr>
            <a:r>
              <a:rPr sz="1600" spc="-5" dirty="0">
                <a:latin typeface="BIZ UDPゴシック"/>
                <a:cs typeface="BIZ UDPゴシック"/>
              </a:rPr>
              <a:t>基本設計</a:t>
            </a:r>
            <a:endParaRPr sz="1600">
              <a:latin typeface="BIZ UDPゴシック"/>
              <a:cs typeface="BIZ UDPゴシック"/>
            </a:endParaRPr>
          </a:p>
          <a:p>
            <a:pPr marL="714375">
              <a:lnSpc>
                <a:spcPct val="100000"/>
              </a:lnSpc>
              <a:spcBef>
                <a:spcPts val="915"/>
              </a:spcBef>
            </a:pPr>
            <a:r>
              <a:rPr sz="1600" spc="-5" dirty="0">
                <a:latin typeface="BIZ UDPゴシック"/>
                <a:cs typeface="BIZ UDPゴシック"/>
              </a:rPr>
              <a:t>詳細設計</a:t>
            </a:r>
            <a:endParaRPr sz="1600">
              <a:latin typeface="BIZ UDPゴシック"/>
              <a:cs typeface="BIZ UDPゴシック"/>
            </a:endParaRPr>
          </a:p>
        </p:txBody>
      </p:sp>
      <p:sp>
        <p:nvSpPr>
          <p:cNvPr id="7" name="object 6">
            <a:extLst>
              <a:ext uri="{FF2B5EF4-FFF2-40B4-BE49-F238E27FC236}">
                <a16:creationId xmlns:a16="http://schemas.microsoft.com/office/drawing/2014/main" id="{1A1E9920-4F47-4B33-A67A-2B8D5BFF0ECA}"/>
              </a:ext>
            </a:extLst>
          </p:cNvPr>
          <p:cNvSpPr txBox="1"/>
          <p:nvPr/>
        </p:nvSpPr>
        <p:spPr>
          <a:xfrm>
            <a:off x="4488740" y="2159872"/>
            <a:ext cx="43116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実装</a:t>
            </a:r>
            <a:endParaRPr sz="1600">
              <a:latin typeface="BIZ UDPゴシック"/>
              <a:cs typeface="BIZ UDPゴシック"/>
            </a:endParaRPr>
          </a:p>
        </p:txBody>
      </p:sp>
      <p:sp>
        <p:nvSpPr>
          <p:cNvPr id="8" name="object 7">
            <a:extLst>
              <a:ext uri="{FF2B5EF4-FFF2-40B4-BE49-F238E27FC236}">
                <a16:creationId xmlns:a16="http://schemas.microsoft.com/office/drawing/2014/main" id="{15C0AB42-A629-4B8B-8290-3396147326B8}"/>
              </a:ext>
            </a:extLst>
          </p:cNvPr>
          <p:cNvSpPr txBox="1"/>
          <p:nvPr/>
        </p:nvSpPr>
        <p:spPr>
          <a:xfrm>
            <a:off x="5451132" y="3006955"/>
            <a:ext cx="1417955"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BIZ UDPゴシック"/>
                <a:cs typeface="BIZ UDPゴシック"/>
              </a:rPr>
              <a:t>ソ</a:t>
            </a:r>
            <a:r>
              <a:rPr sz="1600" spc="-5" dirty="0">
                <a:latin typeface="BIZ UDPゴシック"/>
                <a:cs typeface="BIZ UDPゴシック"/>
              </a:rPr>
              <a:t>ース</a:t>
            </a:r>
            <a:r>
              <a:rPr sz="1600" spc="-10" dirty="0">
                <a:latin typeface="BIZ UDPゴシック"/>
                <a:cs typeface="BIZ UDPゴシック"/>
              </a:rPr>
              <a:t>コ</a:t>
            </a:r>
            <a:r>
              <a:rPr sz="1600" spc="-5" dirty="0">
                <a:latin typeface="BIZ UDPゴシック"/>
                <a:cs typeface="BIZ UDPゴシック"/>
              </a:rPr>
              <a:t>ード</a:t>
            </a:r>
            <a:endParaRPr sz="1600" dirty="0">
              <a:latin typeface="BIZ UDPゴシック"/>
              <a:cs typeface="BIZ UDPゴシック"/>
            </a:endParaRPr>
          </a:p>
        </p:txBody>
      </p:sp>
      <p:sp>
        <p:nvSpPr>
          <p:cNvPr id="9" name="object 8">
            <a:extLst>
              <a:ext uri="{FF2B5EF4-FFF2-40B4-BE49-F238E27FC236}">
                <a16:creationId xmlns:a16="http://schemas.microsoft.com/office/drawing/2014/main" id="{05F7683C-A792-4106-AB8A-1A360AE6DECC}"/>
              </a:ext>
            </a:extLst>
          </p:cNvPr>
          <p:cNvSpPr txBox="1"/>
          <p:nvPr/>
        </p:nvSpPr>
        <p:spPr>
          <a:xfrm>
            <a:off x="6828819" y="963179"/>
            <a:ext cx="2930268" cy="1113155"/>
          </a:xfrm>
          <a:prstGeom prst="rect">
            <a:avLst/>
          </a:prstGeom>
        </p:spPr>
        <p:txBody>
          <a:bodyPr vert="horz" wrap="square" lIns="0" tIns="12700" rIns="0" bIns="0" rtlCol="0">
            <a:spAutoFit/>
          </a:bodyPr>
          <a:lstStyle/>
          <a:p>
            <a:pPr marL="189865" marR="5080" indent="233045">
              <a:lnSpc>
                <a:spcPct val="147800"/>
              </a:lnSpc>
              <a:spcBef>
                <a:spcPts val="100"/>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ト実行 </a:t>
            </a:r>
            <a:r>
              <a:rPr sz="1600" b="1" spc="-10" dirty="0">
                <a:latin typeface="BIZ UDPゴシック"/>
                <a:cs typeface="BIZ UDPゴシック"/>
              </a:rPr>
              <a:t>シ</a:t>
            </a:r>
            <a:r>
              <a:rPr sz="1600" b="1" spc="-15" dirty="0">
                <a:latin typeface="BIZ UDPゴシック"/>
                <a:cs typeface="BIZ UDPゴシック"/>
              </a:rPr>
              <a:t>ス</a:t>
            </a:r>
            <a:r>
              <a:rPr sz="1600" b="1" spc="-5" dirty="0">
                <a:latin typeface="BIZ UDPゴシック"/>
                <a:cs typeface="BIZ UDPゴシック"/>
              </a:rPr>
              <a:t>テ</a:t>
            </a:r>
            <a:r>
              <a:rPr sz="1600" b="1" spc="-10" dirty="0">
                <a:latin typeface="BIZ UDPゴシック"/>
                <a:cs typeface="BIZ UDPゴシック"/>
              </a:rPr>
              <a:t>ム</a:t>
            </a:r>
            <a:r>
              <a:rPr sz="1600" b="1" spc="-5" dirty="0">
                <a:latin typeface="BIZ UDPゴシック"/>
                <a:cs typeface="BIZ UDPゴシック"/>
              </a:rPr>
              <a:t>テ</a:t>
            </a:r>
            <a:r>
              <a:rPr sz="1600" b="1" spc="-15"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a:p>
            <a:pPr marL="12700">
              <a:lnSpc>
                <a:spcPct val="100000"/>
              </a:lnSpc>
              <a:spcBef>
                <a:spcPts val="965"/>
              </a:spcBef>
            </a:pPr>
            <a:r>
              <a:rPr sz="1600" b="1" spc="-5" dirty="0">
                <a:latin typeface="BIZ UDPゴシック"/>
                <a:cs typeface="BIZ UDPゴシック"/>
              </a:rPr>
              <a:t>統合テ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0" name="object 9">
            <a:extLst>
              <a:ext uri="{FF2B5EF4-FFF2-40B4-BE49-F238E27FC236}">
                <a16:creationId xmlns:a16="http://schemas.microsoft.com/office/drawing/2014/main" id="{CC0CB7B9-4117-47FA-99ED-AF621A74CF26}"/>
              </a:ext>
            </a:extLst>
          </p:cNvPr>
          <p:cNvSpPr txBox="1"/>
          <p:nvPr/>
        </p:nvSpPr>
        <p:spPr>
          <a:xfrm>
            <a:off x="6626107" y="2241358"/>
            <a:ext cx="3451830" cy="258404"/>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ト実行</a:t>
            </a:r>
            <a:endParaRPr sz="1600" dirty="0">
              <a:latin typeface="BIZ UDPゴシック"/>
              <a:cs typeface="BIZ UDPゴシック"/>
            </a:endParaRPr>
          </a:p>
        </p:txBody>
      </p:sp>
      <p:sp>
        <p:nvSpPr>
          <p:cNvPr id="11" name="object 10">
            <a:extLst>
              <a:ext uri="{FF2B5EF4-FFF2-40B4-BE49-F238E27FC236}">
                <a16:creationId xmlns:a16="http://schemas.microsoft.com/office/drawing/2014/main" id="{57EA7A77-36D2-4A11-BC5D-F594AD7CB584}"/>
              </a:ext>
            </a:extLst>
          </p:cNvPr>
          <p:cNvSpPr/>
          <p:nvPr/>
        </p:nvSpPr>
        <p:spPr>
          <a:xfrm>
            <a:off x="5352795" y="1257649"/>
            <a:ext cx="1417955" cy="0"/>
          </a:xfrm>
          <a:custGeom>
            <a:avLst/>
            <a:gdLst/>
            <a:ahLst/>
            <a:cxnLst/>
            <a:rect l="l" t="t" r="r" b="b"/>
            <a:pathLst>
              <a:path w="1417954">
                <a:moveTo>
                  <a:pt x="1417827" y="0"/>
                </a:moveTo>
                <a:lnTo>
                  <a:pt x="0" y="0"/>
                </a:lnTo>
              </a:path>
            </a:pathLst>
          </a:custGeom>
          <a:ln w="19812">
            <a:solidFill>
              <a:srgbClr val="CC3300"/>
            </a:solidFill>
          </a:ln>
        </p:spPr>
        <p:txBody>
          <a:bodyPr wrap="square" lIns="0" tIns="0" rIns="0" bIns="0" rtlCol="0"/>
          <a:lstStyle/>
          <a:p>
            <a:endParaRPr/>
          </a:p>
        </p:txBody>
      </p:sp>
      <p:sp>
        <p:nvSpPr>
          <p:cNvPr id="12" name="object 11">
            <a:extLst>
              <a:ext uri="{FF2B5EF4-FFF2-40B4-BE49-F238E27FC236}">
                <a16:creationId xmlns:a16="http://schemas.microsoft.com/office/drawing/2014/main" id="{12C34A20-2F08-48F8-9EAD-753CA23F8A4D}"/>
              </a:ext>
            </a:extLst>
          </p:cNvPr>
          <p:cNvSpPr/>
          <p:nvPr/>
        </p:nvSpPr>
        <p:spPr>
          <a:xfrm>
            <a:off x="5289293" y="121954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3" name="object 12">
            <a:extLst>
              <a:ext uri="{FF2B5EF4-FFF2-40B4-BE49-F238E27FC236}">
                <a16:creationId xmlns:a16="http://schemas.microsoft.com/office/drawing/2014/main" id="{54D642F9-6D1F-4F19-B0EA-2F8F41DF90B3}"/>
              </a:ext>
            </a:extLst>
          </p:cNvPr>
          <p:cNvSpPr/>
          <p:nvPr/>
        </p:nvSpPr>
        <p:spPr>
          <a:xfrm>
            <a:off x="5509768" y="1618838"/>
            <a:ext cx="1105535" cy="0"/>
          </a:xfrm>
          <a:custGeom>
            <a:avLst/>
            <a:gdLst/>
            <a:ahLst/>
            <a:cxnLst/>
            <a:rect l="l" t="t" r="r" b="b"/>
            <a:pathLst>
              <a:path w="1105535">
                <a:moveTo>
                  <a:pt x="1105408" y="0"/>
                </a:moveTo>
                <a:lnTo>
                  <a:pt x="0" y="0"/>
                </a:lnTo>
              </a:path>
            </a:pathLst>
          </a:custGeom>
          <a:ln w="19812">
            <a:solidFill>
              <a:srgbClr val="CC3300"/>
            </a:solidFill>
          </a:ln>
        </p:spPr>
        <p:txBody>
          <a:bodyPr wrap="square" lIns="0" tIns="0" rIns="0" bIns="0" rtlCol="0"/>
          <a:lstStyle/>
          <a:p>
            <a:endParaRPr/>
          </a:p>
        </p:txBody>
      </p:sp>
      <p:sp>
        <p:nvSpPr>
          <p:cNvPr id="14" name="object 13">
            <a:extLst>
              <a:ext uri="{FF2B5EF4-FFF2-40B4-BE49-F238E27FC236}">
                <a16:creationId xmlns:a16="http://schemas.microsoft.com/office/drawing/2014/main" id="{09E1225C-071B-4C99-BAF3-2A1FA81268F2}"/>
              </a:ext>
            </a:extLst>
          </p:cNvPr>
          <p:cNvSpPr/>
          <p:nvPr/>
        </p:nvSpPr>
        <p:spPr>
          <a:xfrm>
            <a:off x="5446266" y="1580735"/>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5" name="object 14">
            <a:extLst>
              <a:ext uri="{FF2B5EF4-FFF2-40B4-BE49-F238E27FC236}">
                <a16:creationId xmlns:a16="http://schemas.microsoft.com/office/drawing/2014/main" id="{E20E837F-2F98-4476-AFCA-D99FAEBB0488}"/>
              </a:ext>
            </a:extLst>
          </p:cNvPr>
          <p:cNvSpPr/>
          <p:nvPr/>
        </p:nvSpPr>
        <p:spPr>
          <a:xfrm>
            <a:off x="5665216" y="1978501"/>
            <a:ext cx="795020" cy="0"/>
          </a:xfrm>
          <a:custGeom>
            <a:avLst/>
            <a:gdLst/>
            <a:ahLst/>
            <a:cxnLst/>
            <a:rect l="l" t="t" r="r" b="b"/>
            <a:pathLst>
              <a:path w="795020">
                <a:moveTo>
                  <a:pt x="794512" y="0"/>
                </a:moveTo>
                <a:lnTo>
                  <a:pt x="0" y="0"/>
                </a:lnTo>
              </a:path>
            </a:pathLst>
          </a:custGeom>
          <a:ln w="19812">
            <a:solidFill>
              <a:srgbClr val="CC3300"/>
            </a:solidFill>
          </a:ln>
        </p:spPr>
        <p:txBody>
          <a:bodyPr wrap="square" lIns="0" tIns="0" rIns="0" bIns="0" rtlCol="0"/>
          <a:lstStyle/>
          <a:p>
            <a:endParaRPr/>
          </a:p>
        </p:txBody>
      </p:sp>
      <p:sp>
        <p:nvSpPr>
          <p:cNvPr id="16" name="object 15">
            <a:extLst>
              <a:ext uri="{FF2B5EF4-FFF2-40B4-BE49-F238E27FC236}">
                <a16:creationId xmlns:a16="http://schemas.microsoft.com/office/drawing/2014/main" id="{548A7D21-B969-49BC-A404-6AE4BE66EDF5}"/>
              </a:ext>
            </a:extLst>
          </p:cNvPr>
          <p:cNvSpPr/>
          <p:nvPr/>
        </p:nvSpPr>
        <p:spPr>
          <a:xfrm>
            <a:off x="5601714" y="194039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CC3300"/>
          </a:solidFill>
        </p:spPr>
        <p:txBody>
          <a:bodyPr wrap="square" lIns="0" tIns="0" rIns="0" bIns="0" rtlCol="0"/>
          <a:lstStyle/>
          <a:p>
            <a:endParaRPr/>
          </a:p>
        </p:txBody>
      </p:sp>
      <p:sp>
        <p:nvSpPr>
          <p:cNvPr id="17" name="object 16">
            <a:extLst>
              <a:ext uri="{FF2B5EF4-FFF2-40B4-BE49-F238E27FC236}">
                <a16:creationId xmlns:a16="http://schemas.microsoft.com/office/drawing/2014/main" id="{E0ECFE77-2819-4E47-9B73-826474AEEA45}"/>
              </a:ext>
            </a:extLst>
          </p:cNvPr>
          <p:cNvSpPr/>
          <p:nvPr/>
        </p:nvSpPr>
        <p:spPr>
          <a:xfrm>
            <a:off x="5822187" y="2339689"/>
            <a:ext cx="480695" cy="0"/>
          </a:xfrm>
          <a:custGeom>
            <a:avLst/>
            <a:gdLst/>
            <a:ahLst/>
            <a:cxnLst/>
            <a:rect l="l" t="t" r="r" b="b"/>
            <a:pathLst>
              <a:path w="480695">
                <a:moveTo>
                  <a:pt x="480568" y="0"/>
                </a:moveTo>
                <a:lnTo>
                  <a:pt x="0" y="0"/>
                </a:lnTo>
              </a:path>
            </a:pathLst>
          </a:custGeom>
          <a:ln w="19812">
            <a:solidFill>
              <a:srgbClr val="CC3300"/>
            </a:solidFill>
          </a:ln>
        </p:spPr>
        <p:txBody>
          <a:bodyPr wrap="square" lIns="0" tIns="0" rIns="0" bIns="0" rtlCol="0"/>
          <a:lstStyle/>
          <a:p>
            <a:endParaRPr/>
          </a:p>
        </p:txBody>
      </p:sp>
      <p:sp>
        <p:nvSpPr>
          <p:cNvPr id="18" name="object 17">
            <a:extLst>
              <a:ext uri="{FF2B5EF4-FFF2-40B4-BE49-F238E27FC236}">
                <a16:creationId xmlns:a16="http://schemas.microsoft.com/office/drawing/2014/main" id="{F0A33EE6-C7ED-43FC-BC03-B7311967B702}"/>
              </a:ext>
            </a:extLst>
          </p:cNvPr>
          <p:cNvSpPr/>
          <p:nvPr/>
        </p:nvSpPr>
        <p:spPr>
          <a:xfrm>
            <a:off x="5758686" y="2301587"/>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CC3300"/>
          </a:solidFill>
        </p:spPr>
        <p:txBody>
          <a:bodyPr wrap="square" lIns="0" tIns="0" rIns="0" bIns="0" rtlCol="0"/>
          <a:lstStyle/>
          <a:p>
            <a:endParaRPr/>
          </a:p>
        </p:txBody>
      </p:sp>
      <p:sp>
        <p:nvSpPr>
          <p:cNvPr id="19" name="object 18">
            <a:extLst>
              <a:ext uri="{FF2B5EF4-FFF2-40B4-BE49-F238E27FC236}">
                <a16:creationId xmlns:a16="http://schemas.microsoft.com/office/drawing/2014/main" id="{1F718547-CC5D-4DF6-8A5C-86B0F3F3B2BF}"/>
              </a:ext>
            </a:extLst>
          </p:cNvPr>
          <p:cNvSpPr txBox="1"/>
          <p:nvPr/>
        </p:nvSpPr>
        <p:spPr>
          <a:xfrm>
            <a:off x="9258055" y="651777"/>
            <a:ext cx="2287184"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BIZ UDPゴシック"/>
                <a:cs typeface="BIZ UDPゴシック"/>
              </a:rPr>
              <a:t>リ</a:t>
            </a:r>
            <a:r>
              <a:rPr sz="1600" spc="-10" dirty="0">
                <a:latin typeface="BIZ UDPゴシック"/>
                <a:cs typeface="BIZ UDPゴシック"/>
              </a:rPr>
              <a:t>グ</a:t>
            </a:r>
            <a:r>
              <a:rPr sz="1600" spc="-5" dirty="0">
                <a:latin typeface="BIZ UDPゴシック"/>
                <a:cs typeface="BIZ UDPゴシック"/>
              </a:rPr>
              <a:t>レ</a:t>
            </a:r>
            <a:r>
              <a:rPr sz="1600" spc="-10" dirty="0">
                <a:latin typeface="BIZ UDPゴシック"/>
                <a:cs typeface="BIZ UDPゴシック"/>
              </a:rPr>
              <a:t>ッションテ</a:t>
            </a:r>
            <a:r>
              <a:rPr sz="1600" spc="-5" dirty="0">
                <a:latin typeface="BIZ UDPゴシック"/>
                <a:cs typeface="BIZ UDPゴシック"/>
              </a:rPr>
              <a:t>スト</a:t>
            </a:r>
            <a:endParaRPr sz="1600" dirty="0">
              <a:latin typeface="BIZ UDPゴシック"/>
              <a:cs typeface="BIZ UDPゴシック"/>
            </a:endParaRPr>
          </a:p>
        </p:txBody>
      </p:sp>
      <p:sp>
        <p:nvSpPr>
          <p:cNvPr id="20" name="object 19">
            <a:extLst>
              <a:ext uri="{FF2B5EF4-FFF2-40B4-BE49-F238E27FC236}">
                <a16:creationId xmlns:a16="http://schemas.microsoft.com/office/drawing/2014/main" id="{BF71FC24-B8D1-4E08-AFFB-650CD7868B72}"/>
              </a:ext>
            </a:extLst>
          </p:cNvPr>
          <p:cNvSpPr/>
          <p:nvPr/>
        </p:nvSpPr>
        <p:spPr>
          <a:xfrm>
            <a:off x="3192424" y="1356277"/>
            <a:ext cx="412750" cy="252095"/>
          </a:xfrm>
          <a:custGeom>
            <a:avLst/>
            <a:gdLst/>
            <a:ahLst/>
            <a:cxnLst/>
            <a:rect l="l" t="t" r="r" b="b"/>
            <a:pathLst>
              <a:path w="412750" h="252095">
                <a:moveTo>
                  <a:pt x="0" y="251879"/>
                </a:moveTo>
                <a:lnTo>
                  <a:pt x="412165" y="0"/>
                </a:lnTo>
              </a:path>
            </a:pathLst>
          </a:custGeom>
          <a:ln w="19812">
            <a:solidFill>
              <a:srgbClr val="FF0000"/>
            </a:solidFill>
          </a:ln>
        </p:spPr>
        <p:txBody>
          <a:bodyPr wrap="square" lIns="0" tIns="0" rIns="0" bIns="0" rtlCol="0"/>
          <a:lstStyle/>
          <a:p>
            <a:endParaRPr/>
          </a:p>
        </p:txBody>
      </p:sp>
      <p:sp>
        <p:nvSpPr>
          <p:cNvPr id="21" name="object 20">
            <a:extLst>
              <a:ext uri="{FF2B5EF4-FFF2-40B4-BE49-F238E27FC236}">
                <a16:creationId xmlns:a16="http://schemas.microsoft.com/office/drawing/2014/main" id="{08F0D8DA-DC61-4308-84E8-8B700EF544F8}"/>
              </a:ext>
            </a:extLst>
          </p:cNvPr>
          <p:cNvSpPr/>
          <p:nvPr/>
        </p:nvSpPr>
        <p:spPr>
          <a:xfrm>
            <a:off x="3826711" y="1467958"/>
            <a:ext cx="85090" cy="72390"/>
          </a:xfrm>
          <a:custGeom>
            <a:avLst/>
            <a:gdLst/>
            <a:ahLst/>
            <a:cxnLst/>
            <a:rect l="l" t="t" r="r" b="b"/>
            <a:pathLst>
              <a:path w="85089" h="72389">
                <a:moveTo>
                  <a:pt x="84886" y="0"/>
                </a:moveTo>
                <a:lnTo>
                  <a:pt x="0" y="7226"/>
                </a:lnTo>
                <a:lnTo>
                  <a:pt x="39738" y="72250"/>
                </a:lnTo>
                <a:lnTo>
                  <a:pt x="84886" y="0"/>
                </a:lnTo>
                <a:close/>
              </a:path>
            </a:pathLst>
          </a:custGeom>
          <a:solidFill>
            <a:srgbClr val="FF0000"/>
          </a:solidFill>
        </p:spPr>
        <p:txBody>
          <a:bodyPr wrap="square" lIns="0" tIns="0" rIns="0" bIns="0" rtlCol="0"/>
          <a:lstStyle/>
          <a:p>
            <a:endParaRPr/>
          </a:p>
        </p:txBody>
      </p:sp>
      <p:sp>
        <p:nvSpPr>
          <p:cNvPr id="22" name="object 21">
            <a:extLst>
              <a:ext uri="{FF2B5EF4-FFF2-40B4-BE49-F238E27FC236}">
                <a16:creationId xmlns:a16="http://schemas.microsoft.com/office/drawing/2014/main" id="{118816DA-C00C-42D6-9927-028BCFD15B1C}"/>
              </a:ext>
            </a:extLst>
          </p:cNvPr>
          <p:cNvSpPr/>
          <p:nvPr/>
        </p:nvSpPr>
        <p:spPr>
          <a:xfrm>
            <a:off x="3596336" y="1691395"/>
            <a:ext cx="415290" cy="255270"/>
          </a:xfrm>
          <a:custGeom>
            <a:avLst/>
            <a:gdLst/>
            <a:ahLst/>
            <a:cxnLst/>
            <a:rect l="l" t="t" r="r" b="b"/>
            <a:pathLst>
              <a:path w="415289" h="255270">
                <a:moveTo>
                  <a:pt x="0" y="254825"/>
                </a:moveTo>
                <a:lnTo>
                  <a:pt x="415264" y="0"/>
                </a:lnTo>
              </a:path>
            </a:pathLst>
          </a:custGeom>
          <a:ln w="19812">
            <a:solidFill>
              <a:srgbClr val="FF0000"/>
            </a:solidFill>
          </a:ln>
        </p:spPr>
        <p:txBody>
          <a:bodyPr wrap="square" lIns="0" tIns="0" rIns="0" bIns="0" rtlCol="0"/>
          <a:lstStyle/>
          <a:p>
            <a:endParaRPr/>
          </a:p>
        </p:txBody>
      </p:sp>
      <p:sp>
        <p:nvSpPr>
          <p:cNvPr id="23" name="object 22">
            <a:extLst>
              <a:ext uri="{FF2B5EF4-FFF2-40B4-BE49-F238E27FC236}">
                <a16:creationId xmlns:a16="http://schemas.microsoft.com/office/drawing/2014/main" id="{4CFABA56-D594-448A-A6BB-07616B47454B}"/>
              </a:ext>
            </a:extLst>
          </p:cNvPr>
          <p:cNvSpPr/>
          <p:nvPr/>
        </p:nvSpPr>
        <p:spPr>
          <a:xfrm>
            <a:off x="4140674" y="1827628"/>
            <a:ext cx="85090" cy="72390"/>
          </a:xfrm>
          <a:custGeom>
            <a:avLst/>
            <a:gdLst/>
            <a:ahLst/>
            <a:cxnLst/>
            <a:rect l="l" t="t" r="r" b="b"/>
            <a:pathLst>
              <a:path w="85089" h="72389">
                <a:moveTo>
                  <a:pt x="84874" y="0"/>
                </a:moveTo>
                <a:lnTo>
                  <a:pt x="0" y="7378"/>
                </a:lnTo>
                <a:lnTo>
                  <a:pt x="39852" y="72326"/>
                </a:lnTo>
                <a:lnTo>
                  <a:pt x="84874" y="0"/>
                </a:lnTo>
                <a:close/>
              </a:path>
            </a:pathLst>
          </a:custGeom>
          <a:solidFill>
            <a:srgbClr val="FF0000"/>
          </a:solidFill>
        </p:spPr>
        <p:txBody>
          <a:bodyPr wrap="square" lIns="0" tIns="0" rIns="0" bIns="0" rtlCol="0"/>
          <a:lstStyle/>
          <a:p>
            <a:endParaRPr/>
          </a:p>
        </p:txBody>
      </p:sp>
      <p:sp>
        <p:nvSpPr>
          <p:cNvPr id="24" name="object 23">
            <a:extLst>
              <a:ext uri="{FF2B5EF4-FFF2-40B4-BE49-F238E27FC236}">
                <a16:creationId xmlns:a16="http://schemas.microsoft.com/office/drawing/2014/main" id="{A15693A0-16AE-4589-9B0B-0127CCD24DEA}"/>
              </a:ext>
            </a:extLst>
          </p:cNvPr>
          <p:cNvSpPr/>
          <p:nvPr/>
        </p:nvSpPr>
        <p:spPr>
          <a:xfrm>
            <a:off x="3841435" y="2084814"/>
            <a:ext cx="415290" cy="254000"/>
          </a:xfrm>
          <a:custGeom>
            <a:avLst/>
            <a:gdLst/>
            <a:ahLst/>
            <a:cxnLst/>
            <a:rect l="l" t="t" r="r" b="b"/>
            <a:pathLst>
              <a:path w="415289" h="254000">
                <a:moveTo>
                  <a:pt x="0" y="253428"/>
                </a:moveTo>
                <a:lnTo>
                  <a:pt x="415188" y="0"/>
                </a:lnTo>
              </a:path>
            </a:pathLst>
          </a:custGeom>
          <a:ln w="19812">
            <a:solidFill>
              <a:srgbClr val="FF0000"/>
            </a:solidFill>
          </a:ln>
        </p:spPr>
        <p:txBody>
          <a:bodyPr wrap="square" lIns="0" tIns="0" rIns="0" bIns="0" rtlCol="0"/>
          <a:lstStyle/>
          <a:p>
            <a:endParaRPr/>
          </a:p>
        </p:txBody>
      </p:sp>
      <p:sp>
        <p:nvSpPr>
          <p:cNvPr id="25" name="object 24">
            <a:extLst>
              <a:ext uri="{FF2B5EF4-FFF2-40B4-BE49-F238E27FC236}">
                <a16:creationId xmlns:a16="http://schemas.microsoft.com/office/drawing/2014/main" id="{1941F1F2-2D9E-41A2-BD4B-5A3C101F4A6B}"/>
              </a:ext>
            </a:extLst>
          </p:cNvPr>
          <p:cNvSpPr/>
          <p:nvPr/>
        </p:nvSpPr>
        <p:spPr>
          <a:xfrm>
            <a:off x="4373828" y="2115659"/>
            <a:ext cx="85090" cy="72390"/>
          </a:xfrm>
          <a:custGeom>
            <a:avLst/>
            <a:gdLst/>
            <a:ahLst/>
            <a:cxnLst/>
            <a:rect l="l" t="t" r="r" b="b"/>
            <a:pathLst>
              <a:path w="85089" h="72389">
                <a:moveTo>
                  <a:pt x="84886" y="0"/>
                </a:moveTo>
                <a:lnTo>
                  <a:pt x="0" y="7188"/>
                </a:lnTo>
                <a:lnTo>
                  <a:pt x="39700" y="72224"/>
                </a:lnTo>
                <a:lnTo>
                  <a:pt x="84886" y="0"/>
                </a:lnTo>
                <a:close/>
              </a:path>
            </a:pathLst>
          </a:custGeom>
          <a:solidFill>
            <a:srgbClr val="FF0000"/>
          </a:solidFill>
        </p:spPr>
        <p:txBody>
          <a:bodyPr wrap="square" lIns="0" tIns="0" rIns="0" bIns="0" rtlCol="0"/>
          <a:lstStyle/>
          <a:p>
            <a:endParaRPr/>
          </a:p>
        </p:txBody>
      </p:sp>
      <p:sp>
        <p:nvSpPr>
          <p:cNvPr id="26" name="object 25">
            <a:extLst>
              <a:ext uri="{FF2B5EF4-FFF2-40B4-BE49-F238E27FC236}">
                <a16:creationId xmlns:a16="http://schemas.microsoft.com/office/drawing/2014/main" id="{E17E6958-DBDC-4F01-A778-9F862E9EBD26}"/>
              </a:ext>
            </a:extLst>
          </p:cNvPr>
          <p:cNvSpPr/>
          <p:nvPr/>
        </p:nvSpPr>
        <p:spPr>
          <a:xfrm>
            <a:off x="4112341" y="2439246"/>
            <a:ext cx="414020" cy="255270"/>
          </a:xfrm>
          <a:custGeom>
            <a:avLst/>
            <a:gdLst/>
            <a:ahLst/>
            <a:cxnLst/>
            <a:rect l="l" t="t" r="r" b="b"/>
            <a:pathLst>
              <a:path w="414020" h="255270">
                <a:moveTo>
                  <a:pt x="0" y="254749"/>
                </a:moveTo>
                <a:lnTo>
                  <a:pt x="413791" y="0"/>
                </a:lnTo>
              </a:path>
            </a:pathLst>
          </a:custGeom>
          <a:ln w="19812">
            <a:solidFill>
              <a:srgbClr val="FF0000"/>
            </a:solidFill>
          </a:ln>
        </p:spPr>
        <p:txBody>
          <a:bodyPr wrap="square" lIns="0" tIns="0" rIns="0" bIns="0" rtlCol="0"/>
          <a:lstStyle/>
          <a:p>
            <a:endParaRPr/>
          </a:p>
        </p:txBody>
      </p:sp>
      <p:sp>
        <p:nvSpPr>
          <p:cNvPr id="27" name="object 26">
            <a:extLst>
              <a:ext uri="{FF2B5EF4-FFF2-40B4-BE49-F238E27FC236}">
                <a16:creationId xmlns:a16="http://schemas.microsoft.com/office/drawing/2014/main" id="{6EE987FB-D4B5-4EB3-87F0-5C5574894610}"/>
              </a:ext>
            </a:extLst>
          </p:cNvPr>
          <p:cNvSpPr/>
          <p:nvPr/>
        </p:nvSpPr>
        <p:spPr>
          <a:xfrm>
            <a:off x="4622261" y="2469235"/>
            <a:ext cx="85090" cy="72390"/>
          </a:xfrm>
          <a:custGeom>
            <a:avLst/>
            <a:gdLst/>
            <a:ahLst/>
            <a:cxnLst/>
            <a:rect l="l" t="t" r="r" b="b"/>
            <a:pathLst>
              <a:path w="85089" h="72389">
                <a:moveTo>
                  <a:pt x="84861" y="0"/>
                </a:moveTo>
                <a:lnTo>
                  <a:pt x="0" y="7505"/>
                </a:lnTo>
                <a:lnTo>
                  <a:pt x="39954" y="72389"/>
                </a:lnTo>
                <a:lnTo>
                  <a:pt x="84861" y="0"/>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0FF7EFA6-12C1-4487-AAF9-52ECCB20A76A}"/>
              </a:ext>
            </a:extLst>
          </p:cNvPr>
          <p:cNvSpPr txBox="1"/>
          <p:nvPr/>
        </p:nvSpPr>
        <p:spPr>
          <a:xfrm>
            <a:off x="1238776" y="1471865"/>
            <a:ext cx="2450693"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受</a:t>
            </a:r>
            <a:r>
              <a:rPr sz="1600" b="1" spc="-10" dirty="0">
                <a:latin typeface="BIZ UDPゴシック"/>
                <a:cs typeface="BIZ UDPゴシック"/>
              </a:rPr>
              <a:t>け</a:t>
            </a:r>
            <a:r>
              <a:rPr sz="1600" b="1" spc="-5" dirty="0">
                <a:latin typeface="BIZ UDPゴシック"/>
                <a:cs typeface="BIZ UDPゴシック"/>
              </a:rPr>
              <a:t>入れテ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29" name="object 28">
            <a:extLst>
              <a:ext uri="{FF2B5EF4-FFF2-40B4-BE49-F238E27FC236}">
                <a16:creationId xmlns:a16="http://schemas.microsoft.com/office/drawing/2014/main" id="{D0EE3CD8-CB42-4A13-AA2C-882E2CDF9425}"/>
              </a:ext>
            </a:extLst>
          </p:cNvPr>
          <p:cNvSpPr txBox="1"/>
          <p:nvPr/>
        </p:nvSpPr>
        <p:spPr>
          <a:xfrm>
            <a:off x="297737" y="2017453"/>
            <a:ext cx="3413124" cy="1000125"/>
          </a:xfrm>
          <a:prstGeom prst="rect">
            <a:avLst/>
          </a:prstGeom>
        </p:spPr>
        <p:txBody>
          <a:bodyPr vert="horz" wrap="square" lIns="0" tIns="12700" rIns="0" bIns="0" rtlCol="0">
            <a:spAutoFit/>
          </a:bodyPr>
          <a:lstStyle/>
          <a:p>
            <a:pPr marL="643890" marR="274955" indent="-444500" algn="r">
              <a:lnSpc>
                <a:spcPct val="134100"/>
              </a:lnSpc>
              <a:spcBef>
                <a:spcPts val="100"/>
              </a:spcBef>
            </a:pPr>
            <a:r>
              <a:rPr sz="1600" b="1" spc="-10" dirty="0" err="1">
                <a:latin typeface="BIZ UDPゴシック"/>
                <a:cs typeface="BIZ UDPゴシック"/>
              </a:rPr>
              <a:t>シ</a:t>
            </a:r>
            <a:r>
              <a:rPr sz="1600" b="1" spc="-15" dirty="0" err="1">
                <a:latin typeface="BIZ UDPゴシック"/>
                <a:cs typeface="BIZ UDPゴシック"/>
              </a:rPr>
              <a:t>ス</a:t>
            </a:r>
            <a:r>
              <a:rPr sz="1600" b="1" spc="-5" dirty="0" err="1">
                <a:latin typeface="BIZ UDPゴシック"/>
                <a:cs typeface="BIZ UDPゴシック"/>
              </a:rPr>
              <a:t>テ</a:t>
            </a:r>
            <a:r>
              <a:rPr sz="1600" b="1" spc="-10" dirty="0" err="1">
                <a:latin typeface="BIZ UDPゴシック"/>
                <a:cs typeface="BIZ UDPゴシック"/>
              </a:rPr>
              <a:t>ム</a:t>
            </a:r>
            <a:r>
              <a:rPr sz="1600" b="1" spc="-5" dirty="0" err="1">
                <a:latin typeface="BIZ UDPゴシック"/>
                <a:cs typeface="BIZ UDPゴシック"/>
              </a:rPr>
              <a:t>テ</a:t>
            </a:r>
            <a:r>
              <a:rPr sz="1600" b="1" spc="-15" dirty="0" err="1">
                <a:latin typeface="BIZ UDPゴシック"/>
                <a:cs typeface="BIZ UDPゴシック"/>
              </a:rPr>
              <a:t>ス</a:t>
            </a:r>
            <a:r>
              <a:rPr sz="1600" b="1" spc="-5" dirty="0" err="1">
                <a:latin typeface="BIZ UDPゴシック"/>
                <a:cs typeface="BIZ UDPゴシック"/>
              </a:rPr>
              <a:t>ト設計</a:t>
            </a:r>
            <a:r>
              <a:rPr sz="1600" b="1" spc="-5" dirty="0">
                <a:latin typeface="BIZ UDPゴシック"/>
                <a:cs typeface="BIZ UDPゴシック"/>
              </a:rPr>
              <a:t> </a:t>
            </a:r>
            <a:endParaRPr lang="en-US" sz="1600" b="1" spc="-5" dirty="0">
              <a:latin typeface="BIZ UDPゴシック"/>
              <a:cs typeface="BIZ UDPゴシック"/>
            </a:endParaRPr>
          </a:p>
          <a:p>
            <a:pPr marL="643890" marR="274955" indent="-444500" algn="r">
              <a:lnSpc>
                <a:spcPct val="134100"/>
              </a:lnSpc>
              <a:spcBef>
                <a:spcPts val="100"/>
              </a:spcBef>
            </a:pPr>
            <a:r>
              <a:rPr sz="1600" b="1" spc="-5" dirty="0" err="1">
                <a:latin typeface="BIZ UDPゴシック"/>
                <a:cs typeface="BIZ UDPゴシック"/>
              </a:rPr>
              <a:t>統合テ</a:t>
            </a:r>
            <a:r>
              <a:rPr sz="1600" b="1" spc="-10" dirty="0" err="1">
                <a:latin typeface="BIZ UDPゴシック"/>
                <a:cs typeface="BIZ UDPゴシック"/>
              </a:rPr>
              <a:t>ス</a:t>
            </a:r>
            <a:r>
              <a:rPr sz="1600" b="1" spc="-5" dirty="0" err="1">
                <a:latin typeface="BIZ UDPゴシック"/>
                <a:cs typeface="BIZ UDPゴシック"/>
              </a:rPr>
              <a:t>ト設計</a:t>
            </a:r>
            <a:endParaRPr sz="1600" dirty="0">
              <a:latin typeface="BIZ UDPゴシック"/>
              <a:cs typeface="BIZ UDPゴシック"/>
            </a:endParaRPr>
          </a:p>
          <a:p>
            <a:pPr marL="12700" algn="r">
              <a:lnSpc>
                <a:spcPct val="100000"/>
              </a:lnSpc>
              <a:spcBef>
                <a:spcPts val="605"/>
              </a:spcBef>
            </a:pPr>
            <a:r>
              <a:rPr sz="1600" b="1" spc="-10" dirty="0">
                <a:latin typeface="BIZ UDPゴシック"/>
                <a:cs typeface="BIZ UDPゴシック"/>
              </a:rPr>
              <a:t>コ</a:t>
            </a:r>
            <a:r>
              <a:rPr sz="1600" b="1" spc="-5" dirty="0">
                <a:latin typeface="BIZ UDPゴシック"/>
                <a:cs typeface="BIZ UDPゴシック"/>
              </a:rPr>
              <a:t>ンポー</a:t>
            </a:r>
            <a:r>
              <a:rPr sz="1600" b="1" spc="-10" dirty="0">
                <a:latin typeface="BIZ UDPゴシック"/>
                <a:cs typeface="BIZ UDPゴシック"/>
              </a:rPr>
              <a:t>ネ</a:t>
            </a:r>
            <a:r>
              <a:rPr sz="1600" b="1" spc="-5" dirty="0">
                <a:latin typeface="BIZ UDPゴシック"/>
                <a:cs typeface="BIZ UDPゴシック"/>
              </a:rPr>
              <a:t>ントテ</a:t>
            </a:r>
            <a:r>
              <a:rPr sz="1600" b="1" spc="-10" dirty="0">
                <a:latin typeface="BIZ UDPゴシック"/>
                <a:cs typeface="BIZ UDPゴシック"/>
              </a:rPr>
              <a:t>ス</a:t>
            </a:r>
            <a:r>
              <a:rPr sz="1600" b="1" spc="-5" dirty="0">
                <a:latin typeface="BIZ UDPゴシック"/>
                <a:cs typeface="BIZ UDPゴシック"/>
              </a:rPr>
              <a:t>ト設計</a:t>
            </a:r>
            <a:endParaRPr sz="1600" dirty="0">
              <a:latin typeface="BIZ UDPゴシック"/>
              <a:cs typeface="BIZ UDPゴシック"/>
            </a:endParaRPr>
          </a:p>
        </p:txBody>
      </p:sp>
      <p:sp>
        <p:nvSpPr>
          <p:cNvPr id="30" name="object 29">
            <a:extLst>
              <a:ext uri="{FF2B5EF4-FFF2-40B4-BE49-F238E27FC236}">
                <a16:creationId xmlns:a16="http://schemas.microsoft.com/office/drawing/2014/main" id="{F279E4F8-A4F6-4C07-ACD7-31BB7558879C}"/>
              </a:ext>
            </a:extLst>
          </p:cNvPr>
          <p:cNvSpPr txBox="1"/>
          <p:nvPr/>
        </p:nvSpPr>
        <p:spPr>
          <a:xfrm>
            <a:off x="7998875" y="3593100"/>
            <a:ext cx="1760212"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トの実行</a:t>
            </a:r>
            <a:endParaRPr sz="1600" dirty="0">
              <a:latin typeface="BIZ UDPゴシック"/>
              <a:cs typeface="BIZ UDPゴシック"/>
            </a:endParaRPr>
          </a:p>
        </p:txBody>
      </p:sp>
      <p:sp>
        <p:nvSpPr>
          <p:cNvPr id="31" name="object 30">
            <a:extLst>
              <a:ext uri="{FF2B5EF4-FFF2-40B4-BE49-F238E27FC236}">
                <a16:creationId xmlns:a16="http://schemas.microsoft.com/office/drawing/2014/main" id="{C10EFF34-AEEE-4744-AA51-1AD8E694C988}"/>
              </a:ext>
            </a:extLst>
          </p:cNvPr>
          <p:cNvSpPr/>
          <p:nvPr/>
        </p:nvSpPr>
        <p:spPr>
          <a:xfrm>
            <a:off x="3210560" y="1036670"/>
            <a:ext cx="2885440" cy="2964180"/>
          </a:xfrm>
          <a:custGeom>
            <a:avLst/>
            <a:gdLst/>
            <a:ahLst/>
            <a:cxnLst/>
            <a:rect l="l" t="t" r="r" b="b"/>
            <a:pathLst>
              <a:path w="2885440" h="2964179">
                <a:moveTo>
                  <a:pt x="0" y="0"/>
                </a:moveTo>
                <a:lnTo>
                  <a:pt x="2884932" y="2964180"/>
                </a:lnTo>
              </a:path>
            </a:pathLst>
          </a:custGeom>
          <a:ln w="38100">
            <a:solidFill>
              <a:srgbClr val="0562C1"/>
            </a:solidFill>
          </a:ln>
        </p:spPr>
        <p:txBody>
          <a:bodyPr wrap="square" lIns="0" tIns="0" rIns="0" bIns="0" rtlCol="0"/>
          <a:lstStyle/>
          <a:p>
            <a:endParaRPr/>
          </a:p>
        </p:txBody>
      </p:sp>
      <p:sp>
        <p:nvSpPr>
          <p:cNvPr id="32" name="object 31">
            <a:extLst>
              <a:ext uri="{FF2B5EF4-FFF2-40B4-BE49-F238E27FC236}">
                <a16:creationId xmlns:a16="http://schemas.microsoft.com/office/drawing/2014/main" id="{09C64D64-9B08-47A5-8D72-7F609D1CD2E5}"/>
              </a:ext>
            </a:extLst>
          </p:cNvPr>
          <p:cNvSpPr/>
          <p:nvPr/>
        </p:nvSpPr>
        <p:spPr>
          <a:xfrm>
            <a:off x="6095492" y="891889"/>
            <a:ext cx="3045460" cy="3096895"/>
          </a:xfrm>
          <a:custGeom>
            <a:avLst/>
            <a:gdLst/>
            <a:ahLst/>
            <a:cxnLst/>
            <a:rect l="l" t="t" r="r" b="b"/>
            <a:pathLst>
              <a:path w="3045459" h="3096895">
                <a:moveTo>
                  <a:pt x="3044952" y="0"/>
                </a:moveTo>
                <a:lnTo>
                  <a:pt x="0" y="3096768"/>
                </a:lnTo>
              </a:path>
            </a:pathLst>
          </a:custGeom>
          <a:ln w="38100">
            <a:solidFill>
              <a:srgbClr val="0562C1"/>
            </a:solidFill>
          </a:ln>
        </p:spPr>
        <p:txBody>
          <a:bodyPr wrap="square" lIns="0" tIns="0" rIns="0" bIns="0" rtlCol="0"/>
          <a:lstStyle/>
          <a:p>
            <a:endParaRPr/>
          </a:p>
        </p:txBody>
      </p:sp>
      <p:sp>
        <p:nvSpPr>
          <p:cNvPr id="34" name="object 33">
            <a:extLst>
              <a:ext uri="{FF2B5EF4-FFF2-40B4-BE49-F238E27FC236}">
                <a16:creationId xmlns:a16="http://schemas.microsoft.com/office/drawing/2014/main" id="{8CE68F23-D50D-4E9B-83E2-34FDF56A711D}"/>
              </a:ext>
            </a:extLst>
          </p:cNvPr>
          <p:cNvSpPr/>
          <p:nvPr/>
        </p:nvSpPr>
        <p:spPr>
          <a:xfrm>
            <a:off x="3318103" y="3233401"/>
            <a:ext cx="467995" cy="344338"/>
          </a:xfrm>
          <a:custGeom>
            <a:avLst/>
            <a:gdLst/>
            <a:ahLst/>
            <a:cxnLst/>
            <a:rect l="l" t="t" r="r" b="b"/>
            <a:pathLst>
              <a:path w="467994" h="274320">
                <a:moveTo>
                  <a:pt x="233934" y="0"/>
                </a:moveTo>
                <a:lnTo>
                  <a:pt x="0" y="68579"/>
                </a:lnTo>
                <a:lnTo>
                  <a:pt x="56172" y="68579"/>
                </a:lnTo>
                <a:lnTo>
                  <a:pt x="56172" y="274319"/>
                </a:lnTo>
                <a:lnTo>
                  <a:pt x="411695" y="274319"/>
                </a:lnTo>
                <a:lnTo>
                  <a:pt x="411695" y="68579"/>
                </a:lnTo>
                <a:lnTo>
                  <a:pt x="467868" y="68579"/>
                </a:lnTo>
                <a:lnTo>
                  <a:pt x="233934" y="0"/>
                </a:lnTo>
                <a:close/>
              </a:path>
            </a:pathLst>
          </a:custGeom>
          <a:solidFill>
            <a:srgbClr val="00B0F0"/>
          </a:solidFill>
          <a:ln w="9144">
            <a:solidFill>
              <a:srgbClr val="002060"/>
            </a:solidFill>
          </a:ln>
        </p:spPr>
        <p:txBody>
          <a:bodyPr wrap="square" lIns="0" tIns="0" rIns="0" bIns="0" rtlCol="0"/>
          <a:lstStyle/>
          <a:p>
            <a:endParaRPr/>
          </a:p>
        </p:txBody>
      </p:sp>
      <p:sp>
        <p:nvSpPr>
          <p:cNvPr id="35" name="object 34">
            <a:extLst>
              <a:ext uri="{FF2B5EF4-FFF2-40B4-BE49-F238E27FC236}">
                <a16:creationId xmlns:a16="http://schemas.microsoft.com/office/drawing/2014/main" id="{D0AE71DE-3091-4672-9849-16CC18EB0168}"/>
              </a:ext>
            </a:extLst>
          </p:cNvPr>
          <p:cNvSpPr txBox="1"/>
          <p:nvPr/>
        </p:nvSpPr>
        <p:spPr>
          <a:xfrm>
            <a:off x="2812602" y="3628886"/>
            <a:ext cx="1754199"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BIZ UDPゴシック"/>
                <a:cs typeface="BIZ UDPゴシック"/>
              </a:rPr>
              <a:t>各テ</a:t>
            </a:r>
            <a:r>
              <a:rPr sz="1600" b="1" spc="-10" dirty="0">
                <a:latin typeface="BIZ UDPゴシック"/>
                <a:cs typeface="BIZ UDPゴシック"/>
              </a:rPr>
              <a:t>ス</a:t>
            </a:r>
            <a:r>
              <a:rPr sz="1600" b="1" spc="-5" dirty="0">
                <a:latin typeface="BIZ UDPゴシック"/>
                <a:cs typeface="BIZ UDPゴシック"/>
              </a:rPr>
              <a:t>トの設計</a:t>
            </a:r>
            <a:endParaRPr sz="1600" dirty="0">
              <a:latin typeface="BIZ UDPゴシック"/>
              <a:cs typeface="BIZ UDPゴシック"/>
            </a:endParaRPr>
          </a:p>
        </p:txBody>
      </p:sp>
      <p:sp>
        <p:nvSpPr>
          <p:cNvPr id="36" name="object 35">
            <a:extLst>
              <a:ext uri="{FF2B5EF4-FFF2-40B4-BE49-F238E27FC236}">
                <a16:creationId xmlns:a16="http://schemas.microsoft.com/office/drawing/2014/main" id="{17B9AAF1-D313-4022-9C23-9EB22F19A344}"/>
              </a:ext>
            </a:extLst>
          </p:cNvPr>
          <p:cNvSpPr/>
          <p:nvPr/>
        </p:nvSpPr>
        <p:spPr>
          <a:xfrm>
            <a:off x="8437068" y="3212784"/>
            <a:ext cx="469900" cy="274320"/>
          </a:xfrm>
          <a:custGeom>
            <a:avLst/>
            <a:gdLst/>
            <a:ahLst/>
            <a:cxnLst/>
            <a:rect l="l" t="t" r="r" b="b"/>
            <a:pathLst>
              <a:path w="469900" h="274320">
                <a:moveTo>
                  <a:pt x="413042" y="68579"/>
                </a:moveTo>
                <a:lnTo>
                  <a:pt x="56349" y="68580"/>
                </a:lnTo>
                <a:lnTo>
                  <a:pt x="56349" y="274320"/>
                </a:lnTo>
                <a:lnTo>
                  <a:pt x="413042" y="274320"/>
                </a:lnTo>
                <a:lnTo>
                  <a:pt x="413042" y="68579"/>
                </a:lnTo>
                <a:close/>
              </a:path>
              <a:path w="469900" h="274320">
                <a:moveTo>
                  <a:pt x="234696" y="0"/>
                </a:moveTo>
                <a:lnTo>
                  <a:pt x="0" y="68580"/>
                </a:lnTo>
                <a:lnTo>
                  <a:pt x="469392" y="68580"/>
                </a:lnTo>
                <a:lnTo>
                  <a:pt x="234696" y="0"/>
                </a:lnTo>
                <a:close/>
              </a:path>
            </a:pathLst>
          </a:custGeom>
          <a:solidFill>
            <a:srgbClr val="00B0F0"/>
          </a:solidFill>
          <a:ln>
            <a:solidFill>
              <a:srgbClr val="002060"/>
            </a:solidFill>
          </a:ln>
        </p:spPr>
        <p:txBody>
          <a:bodyPr wrap="square" lIns="0" tIns="0" rIns="0" bIns="0" rtlCol="0"/>
          <a:lstStyle/>
          <a:p>
            <a:endParaRPr/>
          </a:p>
        </p:txBody>
      </p:sp>
      <p:graphicFrame>
        <p:nvGraphicFramePr>
          <p:cNvPr id="39" name="表格 39">
            <a:extLst>
              <a:ext uri="{FF2B5EF4-FFF2-40B4-BE49-F238E27FC236}">
                <a16:creationId xmlns:a16="http://schemas.microsoft.com/office/drawing/2014/main" id="{76B5BB4C-57A9-46A0-B689-CEEEACE9E8C9}"/>
              </a:ext>
            </a:extLst>
          </p:cNvPr>
          <p:cNvGraphicFramePr>
            <a:graphicFrameLocks noGrp="1"/>
          </p:cNvGraphicFramePr>
          <p:nvPr/>
        </p:nvGraphicFramePr>
        <p:xfrm>
          <a:off x="583793" y="4437684"/>
          <a:ext cx="10955959" cy="1899920"/>
        </p:xfrm>
        <a:graphic>
          <a:graphicData uri="http://schemas.openxmlformats.org/drawingml/2006/table">
            <a:tbl>
              <a:tblPr firstRow="1" bandRow="1">
                <a:tableStyleId>{5C22544A-7EE6-4342-B048-85BDC9FD1C3A}</a:tableStyleId>
              </a:tblPr>
              <a:tblGrid>
                <a:gridCol w="1328406">
                  <a:extLst>
                    <a:ext uri="{9D8B030D-6E8A-4147-A177-3AD203B41FA5}">
                      <a16:colId xmlns:a16="http://schemas.microsoft.com/office/drawing/2014/main" val="1148998515"/>
                    </a:ext>
                  </a:extLst>
                </a:gridCol>
                <a:gridCol w="1371600">
                  <a:extLst>
                    <a:ext uri="{9D8B030D-6E8A-4147-A177-3AD203B41FA5}">
                      <a16:colId xmlns:a16="http://schemas.microsoft.com/office/drawing/2014/main" val="830375319"/>
                    </a:ext>
                  </a:extLst>
                </a:gridCol>
                <a:gridCol w="1516801">
                  <a:extLst>
                    <a:ext uri="{9D8B030D-6E8A-4147-A177-3AD203B41FA5}">
                      <a16:colId xmlns:a16="http://schemas.microsoft.com/office/drawing/2014/main" val="3089477459"/>
                    </a:ext>
                  </a:extLst>
                </a:gridCol>
                <a:gridCol w="1447800">
                  <a:extLst>
                    <a:ext uri="{9D8B030D-6E8A-4147-A177-3AD203B41FA5}">
                      <a16:colId xmlns:a16="http://schemas.microsoft.com/office/drawing/2014/main" val="979287176"/>
                    </a:ext>
                  </a:extLst>
                </a:gridCol>
                <a:gridCol w="1600200">
                  <a:extLst>
                    <a:ext uri="{9D8B030D-6E8A-4147-A177-3AD203B41FA5}">
                      <a16:colId xmlns:a16="http://schemas.microsoft.com/office/drawing/2014/main" val="2429174055"/>
                    </a:ext>
                  </a:extLst>
                </a:gridCol>
                <a:gridCol w="2126015">
                  <a:extLst>
                    <a:ext uri="{9D8B030D-6E8A-4147-A177-3AD203B41FA5}">
                      <a16:colId xmlns:a16="http://schemas.microsoft.com/office/drawing/2014/main" val="566721731"/>
                    </a:ext>
                  </a:extLst>
                </a:gridCol>
                <a:gridCol w="1565137">
                  <a:extLst>
                    <a:ext uri="{9D8B030D-6E8A-4147-A177-3AD203B41FA5}">
                      <a16:colId xmlns:a16="http://schemas.microsoft.com/office/drawing/2014/main" val="423169516"/>
                    </a:ext>
                  </a:extLst>
                </a:gridCol>
              </a:tblGrid>
              <a:tr h="370840">
                <a:tc>
                  <a:txBody>
                    <a:bodyPr/>
                    <a:lstStyle/>
                    <a:p>
                      <a:pPr algn="ctr"/>
                      <a:r>
                        <a:rPr kumimoji="1" lang="ja-JP" altLang="en-US" dirty="0"/>
                        <a:t>サイクル</a:t>
                      </a:r>
                      <a:endParaRPr kumimoji="1" lang="en-US" altLang="ja-JP" dirty="0"/>
                    </a:p>
                  </a:txBody>
                  <a:tcPr/>
                </a:tc>
                <a:tc>
                  <a:txBody>
                    <a:bodyPr/>
                    <a:lstStyle/>
                    <a:p>
                      <a:pPr algn="ctr"/>
                      <a:r>
                        <a:rPr kumimoji="1" lang="ja-JP" altLang="en-US" dirty="0"/>
                        <a:t>要件定義</a:t>
                      </a:r>
                    </a:p>
                  </a:txBody>
                  <a:tcPr/>
                </a:tc>
                <a:tc>
                  <a:txBody>
                    <a:bodyPr/>
                    <a:lstStyle/>
                    <a:p>
                      <a:pPr algn="ctr"/>
                      <a:r>
                        <a:rPr kumimoji="1" lang="ja-JP" altLang="en-US" dirty="0"/>
                        <a:t>基本設計</a:t>
                      </a:r>
                    </a:p>
                  </a:txBody>
                  <a:tcPr/>
                </a:tc>
                <a:tc>
                  <a:txBody>
                    <a:bodyPr/>
                    <a:lstStyle/>
                    <a:p>
                      <a:pPr algn="ctr"/>
                      <a:r>
                        <a:rPr kumimoji="1" lang="ja-JP" altLang="en-US" dirty="0"/>
                        <a:t>詳細設計</a:t>
                      </a:r>
                    </a:p>
                  </a:txBody>
                  <a:tcPr/>
                </a:tc>
                <a:tc>
                  <a:txBody>
                    <a:bodyPr/>
                    <a:lstStyle/>
                    <a:p>
                      <a:pPr algn="ctr"/>
                      <a:r>
                        <a:rPr kumimoji="1" lang="ja-JP" altLang="en-US" dirty="0"/>
                        <a:t>統合テスト</a:t>
                      </a:r>
                    </a:p>
                  </a:txBody>
                  <a:tcPr/>
                </a:tc>
                <a:tc>
                  <a:txBody>
                    <a:bodyPr/>
                    <a:lstStyle/>
                    <a:p>
                      <a:pPr algn="ctr"/>
                      <a:r>
                        <a:rPr kumimoji="1" lang="ja-JP" altLang="en-US" sz="1800" b="0" dirty="0"/>
                        <a:t>システムテスト</a:t>
                      </a:r>
                      <a:endParaRPr kumimoji="1" lang="ja-JP" altLang="en-US" dirty="0"/>
                    </a:p>
                  </a:txBody>
                  <a:tcPr/>
                </a:tc>
                <a:tc>
                  <a:txBody>
                    <a:bodyPr/>
                    <a:lstStyle/>
                    <a:p>
                      <a:pPr algn="ctr"/>
                      <a:r>
                        <a:rPr kumimoji="1" lang="ja-JP" altLang="en-US" sz="1800" b="0" dirty="0"/>
                        <a:t>受入テスト</a:t>
                      </a:r>
                      <a:endParaRPr kumimoji="1" lang="ja-JP" altLang="en-US" dirty="0"/>
                    </a:p>
                  </a:txBody>
                  <a:tcPr/>
                </a:tc>
                <a:extLst>
                  <a:ext uri="{0D108BD9-81ED-4DB2-BD59-A6C34878D82A}">
                    <a16:rowId xmlns:a16="http://schemas.microsoft.com/office/drawing/2014/main" val="3301053313"/>
                  </a:ext>
                </a:extLst>
              </a:tr>
              <a:tr h="370840">
                <a:tc>
                  <a:txBody>
                    <a:bodyPr/>
                    <a:lstStyle/>
                    <a:p>
                      <a:r>
                        <a:rPr kumimoji="1" lang="ja-JP" altLang="en-US" sz="1600" dirty="0"/>
                        <a:t>設計作業</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マイクロサービス定義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マイクロサービス機能設計</a:t>
                      </a:r>
                    </a:p>
                  </a:txBody>
                  <a:tcPr/>
                </a:tc>
                <a:tc>
                  <a:txBody>
                    <a:bodyPr/>
                    <a:lstStyle/>
                    <a:p>
                      <a:r>
                        <a:rPr lang="ja-JP" altLang="en-US" sz="1600" b="0" spc="-5" dirty="0">
                          <a:solidFill>
                            <a:srgbClr val="001F5F"/>
                          </a:solidFill>
                        </a:rPr>
                        <a:t>マイクロ設計</a:t>
                      </a:r>
                      <a:endParaRPr kumimoji="1" lang="ja-JP" altLang="en-US" sz="1600" dirty="0"/>
                    </a:p>
                  </a:txBody>
                  <a:tcPr/>
                </a:tc>
                <a:tc>
                  <a:txBody>
                    <a:bodyPr/>
                    <a:lstStyle/>
                    <a:p>
                      <a:r>
                        <a:rPr kumimoji="1" lang="ja-JP" altLang="en-US" sz="1600" dirty="0"/>
                        <a:t>設計書更新</a:t>
                      </a:r>
                    </a:p>
                  </a:txBody>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911124811"/>
                  </a:ext>
                </a:extLst>
              </a:tr>
              <a:tr h="370840">
                <a:tc>
                  <a:txBody>
                    <a:bodyPr/>
                    <a:lstStyle/>
                    <a:p>
                      <a:r>
                        <a:rPr kumimoji="1" lang="ja-JP" altLang="en-US" sz="1600" dirty="0"/>
                        <a:t>製造作業</a:t>
                      </a:r>
                    </a:p>
                  </a:txBody>
                  <a:tcPr/>
                </a:tc>
                <a:tc>
                  <a:txBody>
                    <a:bodyPr/>
                    <a:lstStyle/>
                    <a:p>
                      <a:r>
                        <a:rPr kumimoji="1" lang="ja-JP" altLang="en-US" sz="1600" dirty="0"/>
                        <a:t>インフラ整備</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仮サービス</a:t>
                      </a:r>
                    </a:p>
                  </a:txBody>
                  <a:tcPr/>
                </a:tc>
                <a:tc>
                  <a:txBody>
                    <a:bodyPr/>
                    <a:lstStyle/>
                    <a:p>
                      <a:r>
                        <a:rPr lang="ja-JP" altLang="en-US" sz="1600" b="0" spc="-5">
                          <a:solidFill>
                            <a:srgbClr val="001F5F"/>
                          </a:solidFill>
                        </a:rPr>
                        <a:t>機能開発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ソース保守</a:t>
                      </a:r>
                      <a:endParaRPr kumimoji="1" lang="en-US" altLang="ja-JP"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660722215"/>
                  </a:ext>
                </a:extLst>
              </a:tr>
              <a:tr h="370840">
                <a:tc>
                  <a:txBody>
                    <a:bodyPr/>
                    <a:lstStyle/>
                    <a:p>
                      <a:r>
                        <a:rPr kumimoji="1" lang="ja-JP" altLang="en-US" sz="1600" dirty="0"/>
                        <a:t>テストポイント</a:t>
                      </a:r>
                    </a:p>
                  </a:txBody>
                  <a:tcPr/>
                </a:tc>
                <a:tc>
                  <a:txBody>
                    <a:bodyPr/>
                    <a:lstStyle/>
                    <a:p>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インターフェース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spc="-5" dirty="0">
                          <a:solidFill>
                            <a:srgbClr val="001F5F"/>
                          </a:solidFill>
                        </a:rPr>
                        <a:t>コンポ</a:t>
                      </a:r>
                      <a:r>
                        <a:rPr lang="ja-JP" altLang="en-US" sz="1600" b="0" spc="5" dirty="0">
                          <a:solidFill>
                            <a:srgbClr val="001F5F"/>
                          </a:solidFill>
                        </a:rPr>
                        <a:t>ー</a:t>
                      </a:r>
                      <a:r>
                        <a:rPr lang="ja-JP" altLang="en-US" sz="1600" b="0" spc="-5" dirty="0">
                          <a:solidFill>
                            <a:srgbClr val="001F5F"/>
                          </a:solidFill>
                        </a:rPr>
                        <a:t>ネント</a:t>
                      </a:r>
                      <a:r>
                        <a:rPr lang="ja-JP" altLang="en-US" sz="1600" b="0" spc="5" dirty="0">
                          <a:solidFill>
                            <a:srgbClr val="001F5F"/>
                          </a:solidFill>
                        </a:rPr>
                        <a:t>テ</a:t>
                      </a:r>
                      <a:r>
                        <a:rPr lang="ja-JP" altLang="en-US" sz="1600" b="0" spc="-5" dirty="0">
                          <a:solidFill>
                            <a:srgbClr val="001F5F"/>
                          </a:solidFill>
                        </a:rPr>
                        <a:t>スト</a:t>
                      </a:r>
                      <a:endParaRPr lang="ja-JP" altLang="en-US" sz="1600" b="0" dirty="0">
                        <a:latin typeface="BIZ UDゴシック"/>
                        <a:cs typeface="BIZ UDゴシック"/>
                      </a:endParaRPr>
                    </a:p>
                  </a:txBody>
                  <a:tcPr/>
                </a:tc>
                <a:tc>
                  <a:txBody>
                    <a:bodyPr/>
                    <a:lstStyle/>
                    <a:p>
                      <a:r>
                        <a:rPr kumimoji="1" lang="ja-JP" altLang="en-US" sz="1600" b="0" dirty="0"/>
                        <a:t>サブシステム間機能確認</a:t>
                      </a:r>
                    </a:p>
                  </a:txBody>
                  <a:tcPr/>
                </a:tc>
                <a:tc>
                  <a:txBody>
                    <a:bodyPr/>
                    <a:lstStyle/>
                    <a:p>
                      <a:r>
                        <a:rPr kumimoji="1" lang="ja-JP" altLang="en-US" sz="1600" b="0" dirty="0"/>
                        <a:t>システム機能、性能、安定性などの確認</a:t>
                      </a:r>
                    </a:p>
                  </a:txBody>
                  <a:tcPr/>
                </a:tc>
                <a:tc>
                  <a:txBody>
                    <a:bodyPr/>
                    <a:lstStyle/>
                    <a:p>
                      <a:r>
                        <a:rPr kumimoji="1" lang="ja-JP" altLang="en-US" sz="1600" b="0" dirty="0"/>
                        <a:t>ユーザニーズの最終確認</a:t>
                      </a:r>
                    </a:p>
                  </a:txBody>
                  <a:tcPr/>
                </a:tc>
                <a:extLst>
                  <a:ext uri="{0D108BD9-81ED-4DB2-BD59-A6C34878D82A}">
                    <a16:rowId xmlns:a16="http://schemas.microsoft.com/office/drawing/2014/main" val="2975161777"/>
                  </a:ext>
                </a:extLst>
              </a:tr>
            </a:tbl>
          </a:graphicData>
        </a:graphic>
      </p:graphicFrame>
      <p:sp>
        <p:nvSpPr>
          <p:cNvPr id="41" name="文本框 40">
            <a:extLst>
              <a:ext uri="{FF2B5EF4-FFF2-40B4-BE49-F238E27FC236}">
                <a16:creationId xmlns:a16="http://schemas.microsoft.com/office/drawing/2014/main" id="{D29B5051-D057-4593-B86D-74372D1B9676}"/>
              </a:ext>
            </a:extLst>
          </p:cNvPr>
          <p:cNvSpPr txBox="1"/>
          <p:nvPr/>
        </p:nvSpPr>
        <p:spPr>
          <a:xfrm>
            <a:off x="546410" y="4088197"/>
            <a:ext cx="10414540" cy="32773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アジャイル開発（スクラム）ソリューション：設計、製造、テストの平行作業の早期テストモデル</a:t>
            </a:r>
            <a:endParaRPr kumimoji="1" lang="en-US" altLang="ja-JP" dirty="0">
              <a:latin typeface="ＭＳ ゴシック" panose="020B0609070205080204" pitchFamily="49" charset="-128"/>
              <a:ea typeface="ＭＳ ゴシック" panose="020B0609070205080204" pitchFamily="49" charset="-128"/>
            </a:endParaRPr>
          </a:p>
        </p:txBody>
      </p:sp>
      <p:sp>
        <p:nvSpPr>
          <p:cNvPr id="37" name="灯片编号占位符 31">
            <a:extLst>
              <a:ext uri="{FF2B5EF4-FFF2-40B4-BE49-F238E27FC236}">
                <a16:creationId xmlns:a16="http://schemas.microsoft.com/office/drawing/2014/main" id="{D5B2D551-F73C-49E0-A79C-FF3A87C4C6DF}"/>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97</a:t>
            </a:fld>
            <a:r>
              <a:rPr lang="ja-JP" altLang="en-US" spc="-45" dirty="0"/>
              <a:t>　</a:t>
            </a:r>
            <a:r>
              <a:rPr spc="-5" dirty="0"/>
              <a:t>-</a:t>
            </a:r>
          </a:p>
        </p:txBody>
      </p:sp>
    </p:spTree>
    <p:extLst>
      <p:ext uri="{BB962C8B-B14F-4D97-AF65-F5344CB8AC3E}">
        <p14:creationId xmlns:p14="http://schemas.microsoft.com/office/powerpoint/2010/main" val="6503196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43542"/>
            <a:ext cx="11394838" cy="492443"/>
          </a:xfrm>
        </p:spPr>
        <p:txBody>
          <a:bodyPr/>
          <a:lstStyle/>
          <a:p>
            <a:r>
              <a:rPr lang="ja-JP" altLang="en-US" dirty="0">
                <a:latin typeface="MS Mincho" panose="02020609040205080304" pitchFamily="49" charset="-128"/>
                <a:ea typeface="MS Mincho" panose="02020609040205080304" pitchFamily="49" charset="-128"/>
              </a:rPr>
              <a:t>システム移行・再構築のソリューション</a:t>
            </a:r>
            <a:endParaRPr lang="zh-CN" altLang="en-US" dirty="0">
              <a:latin typeface="MS Mincho" panose="02020609040205080304" pitchFamily="49" charset="-128"/>
              <a:ea typeface="MS Mincho" panose="020206090402050803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631410" y="1236661"/>
            <a:ext cx="666274" cy="455537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既存システム</a:t>
            </a:r>
            <a:endParaRPr lang="zh-CN" altLang="en-US" sz="2800" b="1"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696844" y="2561768"/>
            <a:ext cx="692727" cy="2924632"/>
          </a:xfrm>
          <a:prstGeom prst="rect">
            <a:avLst/>
          </a:prstGeom>
          <a:solidFill>
            <a:srgbClr val="00B0F0"/>
          </a:solidFill>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sz="2800" b="1" dirty="0">
                <a:latin typeface="ＭＳ ゴシック" panose="020B0609070205080204" pitchFamily="49" charset="-128"/>
                <a:ea typeface="ＭＳ ゴシック" panose="020B0609070205080204" pitchFamily="49" charset="-128"/>
              </a:rPr>
              <a:t>新システム</a:t>
            </a:r>
            <a:endParaRPr lang="en-US" altLang="ja-JP" sz="2800" b="1"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cxnSpLocks/>
            <a:stCxn id="47" idx="3"/>
            <a:endCxn id="14" idx="1"/>
          </p:cNvCxnSpPr>
          <p:nvPr/>
        </p:nvCxnSpPr>
        <p:spPr>
          <a:xfrm flipV="1">
            <a:off x="5769800" y="1416439"/>
            <a:ext cx="954430" cy="80319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9" name="コネクタ: カギ線 28">
            <a:extLst>
              <a:ext uri="{FF2B5EF4-FFF2-40B4-BE49-F238E27FC236}">
                <a16:creationId xmlns:a16="http://schemas.microsoft.com/office/drawing/2014/main" id="{BC115870-2803-4821-A7D5-4A32072092D3}"/>
              </a:ext>
            </a:extLst>
          </p:cNvPr>
          <p:cNvCxnSpPr>
            <a:cxnSpLocks/>
            <a:stCxn id="79" idx="3"/>
            <a:endCxn id="15" idx="1"/>
          </p:cNvCxnSpPr>
          <p:nvPr/>
        </p:nvCxnSpPr>
        <p:spPr>
          <a:xfrm>
            <a:off x="10144974" y="3045458"/>
            <a:ext cx="551870" cy="978626"/>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4" idx="3"/>
            <a:endCxn id="84" idx="1"/>
          </p:cNvCxnSpPr>
          <p:nvPr/>
        </p:nvCxnSpPr>
        <p:spPr>
          <a:xfrm>
            <a:off x="8265770" y="1416439"/>
            <a:ext cx="2204426" cy="28902"/>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4" name="フローチャート: 複数書類 13">
            <a:extLst>
              <a:ext uri="{FF2B5EF4-FFF2-40B4-BE49-F238E27FC236}">
                <a16:creationId xmlns:a16="http://schemas.microsoft.com/office/drawing/2014/main" id="{9C4593D0-2411-41E4-A99A-2B556CDCD333}"/>
              </a:ext>
            </a:extLst>
          </p:cNvPr>
          <p:cNvSpPr/>
          <p:nvPr/>
        </p:nvSpPr>
        <p:spPr>
          <a:xfrm>
            <a:off x="6724230" y="797002"/>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新システム</a:t>
            </a:r>
            <a:endParaRPr kumimoji="1" lang="en-US" altLang="ja-JP" b="1" dirty="0">
              <a:solidFill>
                <a:schemeClr val="tx1"/>
              </a:solidFill>
            </a:endParaRPr>
          </a:p>
          <a:p>
            <a:pPr algn="ctr"/>
            <a:r>
              <a:rPr kumimoji="1" lang="ja-JP" altLang="en-US" b="1" dirty="0">
                <a:solidFill>
                  <a:schemeClr val="tx1"/>
                </a:solidFill>
              </a:rPr>
              <a:t>設計書</a:t>
            </a:r>
          </a:p>
        </p:txBody>
      </p:sp>
      <p:sp>
        <p:nvSpPr>
          <p:cNvPr id="16" name="フローチャート: 代替処理 15">
            <a:extLst>
              <a:ext uri="{FF2B5EF4-FFF2-40B4-BE49-F238E27FC236}">
                <a16:creationId xmlns:a16="http://schemas.microsoft.com/office/drawing/2014/main" id="{B735CEB2-1752-4471-B19C-F685F446DDCF}"/>
              </a:ext>
            </a:extLst>
          </p:cNvPr>
          <p:cNvSpPr/>
          <p:nvPr/>
        </p:nvSpPr>
        <p:spPr>
          <a:xfrm>
            <a:off x="2438400" y="1021392"/>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業務調査</a:t>
            </a:r>
          </a:p>
          <a:p>
            <a:pPr algn="ctr"/>
            <a:r>
              <a:rPr kumimoji="1" lang="ja-JP" altLang="en-US" b="1" dirty="0">
                <a:solidFill>
                  <a:schemeClr val="tx1"/>
                </a:solidFill>
              </a:rPr>
              <a:t>ツール</a:t>
            </a:r>
            <a:endParaRPr kumimoji="1" lang="en-US" altLang="ja-JP" b="1" dirty="0">
              <a:solidFill>
                <a:schemeClr val="tx1"/>
              </a:solidFill>
            </a:endParaRPr>
          </a:p>
        </p:txBody>
      </p:sp>
      <p:sp>
        <p:nvSpPr>
          <p:cNvPr id="35" name="フローチャート: 代替処理 34">
            <a:extLst>
              <a:ext uri="{FF2B5EF4-FFF2-40B4-BE49-F238E27FC236}">
                <a16:creationId xmlns:a16="http://schemas.microsoft.com/office/drawing/2014/main" id="{D4C61EC8-07E6-4889-9077-DA3FDF824948}"/>
              </a:ext>
            </a:extLst>
          </p:cNvPr>
          <p:cNvSpPr/>
          <p:nvPr/>
        </p:nvSpPr>
        <p:spPr>
          <a:xfrm>
            <a:off x="2460726" y="2659410"/>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データ抽出ツール</a:t>
            </a:r>
            <a:endParaRPr kumimoji="1" lang="en-US" altLang="ja-JP" b="1" dirty="0">
              <a:solidFill>
                <a:schemeClr val="tx1"/>
              </a:solidFill>
            </a:endParaRPr>
          </a:p>
        </p:txBody>
      </p:sp>
      <p:cxnSp>
        <p:nvCxnSpPr>
          <p:cNvPr id="45" name="コネクタ: カギ線 44">
            <a:extLst>
              <a:ext uri="{FF2B5EF4-FFF2-40B4-BE49-F238E27FC236}">
                <a16:creationId xmlns:a16="http://schemas.microsoft.com/office/drawing/2014/main" id="{D1F2E49E-94B0-441C-B579-50E7B0A71043}"/>
              </a:ext>
            </a:extLst>
          </p:cNvPr>
          <p:cNvCxnSpPr>
            <a:cxnSpLocks/>
            <a:stCxn id="6" idx="3"/>
            <a:endCxn id="35" idx="1"/>
          </p:cNvCxnSpPr>
          <p:nvPr/>
        </p:nvCxnSpPr>
        <p:spPr>
          <a:xfrm flipV="1">
            <a:off x="1297684" y="3077972"/>
            <a:ext cx="1163042" cy="436375"/>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7" name="フローチャート: 複数書類 46">
            <a:extLst>
              <a:ext uri="{FF2B5EF4-FFF2-40B4-BE49-F238E27FC236}">
                <a16:creationId xmlns:a16="http://schemas.microsoft.com/office/drawing/2014/main" id="{74C3550B-547D-4A28-86C9-FAD2788CA9F1}"/>
              </a:ext>
            </a:extLst>
          </p:cNvPr>
          <p:cNvSpPr/>
          <p:nvPr/>
        </p:nvSpPr>
        <p:spPr>
          <a:xfrm>
            <a:off x="4495800" y="1600200"/>
            <a:ext cx="1274000" cy="1238874"/>
          </a:xfrm>
          <a:prstGeom prst="flowChartMultidocumen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既存システム設計書</a:t>
            </a:r>
          </a:p>
        </p:txBody>
      </p:sp>
      <p:cxnSp>
        <p:nvCxnSpPr>
          <p:cNvPr id="65" name="直線矢印コネクタ 64">
            <a:extLst>
              <a:ext uri="{FF2B5EF4-FFF2-40B4-BE49-F238E27FC236}">
                <a16:creationId xmlns:a16="http://schemas.microsoft.com/office/drawing/2014/main" id="{79B19674-D9E5-4EDA-80A2-3B858B2AC257}"/>
              </a:ext>
            </a:extLst>
          </p:cNvPr>
          <p:cNvCxnSpPr>
            <a:cxnSpLocks/>
            <a:stCxn id="16" idx="3"/>
            <a:endCxn id="14" idx="1"/>
          </p:cNvCxnSpPr>
          <p:nvPr/>
        </p:nvCxnSpPr>
        <p:spPr>
          <a:xfrm flipV="1">
            <a:off x="3787674" y="1416439"/>
            <a:ext cx="2936556" cy="23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コネクタ: カギ線 71">
            <a:extLst>
              <a:ext uri="{FF2B5EF4-FFF2-40B4-BE49-F238E27FC236}">
                <a16:creationId xmlns:a16="http://schemas.microsoft.com/office/drawing/2014/main" id="{E0E2888E-4FB0-40AA-80BB-591D1290ECED}"/>
              </a:ext>
            </a:extLst>
          </p:cNvPr>
          <p:cNvCxnSpPr>
            <a:cxnSpLocks/>
            <a:stCxn id="6" idx="3"/>
            <a:endCxn id="16" idx="1"/>
          </p:cNvCxnSpPr>
          <p:nvPr/>
        </p:nvCxnSpPr>
        <p:spPr>
          <a:xfrm flipV="1">
            <a:off x="1297684" y="1439954"/>
            <a:ext cx="1140716" cy="207439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79" name="フローチャート: 代替処理 78">
            <a:extLst>
              <a:ext uri="{FF2B5EF4-FFF2-40B4-BE49-F238E27FC236}">
                <a16:creationId xmlns:a16="http://schemas.microsoft.com/office/drawing/2014/main" id="{23BF4F56-00BA-471D-B416-B5C2A44A1662}"/>
              </a:ext>
            </a:extLst>
          </p:cNvPr>
          <p:cNvSpPr/>
          <p:nvPr/>
        </p:nvSpPr>
        <p:spPr>
          <a:xfrm>
            <a:off x="8795700" y="2626896"/>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自動テストツール</a:t>
            </a:r>
            <a:endParaRPr kumimoji="1" lang="en-US" altLang="ja-JP" b="1" dirty="0">
              <a:solidFill>
                <a:schemeClr val="tx1"/>
              </a:solidFill>
            </a:endParaRPr>
          </a:p>
        </p:txBody>
      </p:sp>
      <p:sp>
        <p:nvSpPr>
          <p:cNvPr id="84" name="フローチャート: 処理 83">
            <a:extLst>
              <a:ext uri="{FF2B5EF4-FFF2-40B4-BE49-F238E27FC236}">
                <a16:creationId xmlns:a16="http://schemas.microsoft.com/office/drawing/2014/main" id="{37821FAA-0340-4770-9B22-9E7D2CE72861}"/>
              </a:ext>
            </a:extLst>
          </p:cNvPr>
          <p:cNvSpPr/>
          <p:nvPr/>
        </p:nvSpPr>
        <p:spPr>
          <a:xfrm>
            <a:off x="10470196" y="1138875"/>
            <a:ext cx="1133554" cy="612932"/>
          </a:xfrm>
          <a:prstGeom prst="flowChartProcess">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開発</a:t>
            </a:r>
          </a:p>
        </p:txBody>
      </p:sp>
      <p:cxnSp>
        <p:nvCxnSpPr>
          <p:cNvPr id="88" name="直線矢印コネクタ 87">
            <a:extLst>
              <a:ext uri="{FF2B5EF4-FFF2-40B4-BE49-F238E27FC236}">
                <a16:creationId xmlns:a16="http://schemas.microsoft.com/office/drawing/2014/main" id="{A04F78C2-8F43-4CF4-8895-71A858C56DCC}"/>
              </a:ext>
            </a:extLst>
          </p:cNvPr>
          <p:cNvCxnSpPr>
            <a:cxnSpLocks/>
            <a:stCxn id="84" idx="2"/>
            <a:endCxn id="15" idx="0"/>
          </p:cNvCxnSpPr>
          <p:nvPr/>
        </p:nvCxnSpPr>
        <p:spPr>
          <a:xfrm>
            <a:off x="11036973" y="1751807"/>
            <a:ext cx="6235" cy="80996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2" name="フローチャート: 複数書類 91">
            <a:extLst>
              <a:ext uri="{FF2B5EF4-FFF2-40B4-BE49-F238E27FC236}">
                <a16:creationId xmlns:a16="http://schemas.microsoft.com/office/drawing/2014/main" id="{EDF2EDCE-8774-490E-91C7-980059864D91}"/>
              </a:ext>
            </a:extLst>
          </p:cNvPr>
          <p:cNvSpPr/>
          <p:nvPr/>
        </p:nvSpPr>
        <p:spPr>
          <a:xfrm>
            <a:off x="6800430" y="2438400"/>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結合テスト</a:t>
            </a:r>
            <a:endParaRPr kumimoji="1" lang="en-US" altLang="ja-JP" b="1" dirty="0">
              <a:solidFill>
                <a:schemeClr val="tx1"/>
              </a:solidFill>
            </a:endParaRPr>
          </a:p>
          <a:p>
            <a:pPr algn="ctr"/>
            <a:r>
              <a:rPr kumimoji="1" lang="ja-JP" altLang="en-US" b="1" dirty="0">
                <a:solidFill>
                  <a:schemeClr val="tx1"/>
                </a:solidFill>
              </a:rPr>
              <a:t>設計書</a:t>
            </a:r>
          </a:p>
        </p:txBody>
      </p:sp>
      <p:cxnSp>
        <p:nvCxnSpPr>
          <p:cNvPr id="93" name="直線矢印コネクタ 92">
            <a:extLst>
              <a:ext uri="{FF2B5EF4-FFF2-40B4-BE49-F238E27FC236}">
                <a16:creationId xmlns:a16="http://schemas.microsoft.com/office/drawing/2014/main" id="{82959901-E366-49BB-8D07-B0B7DAF4A6B9}"/>
              </a:ext>
            </a:extLst>
          </p:cNvPr>
          <p:cNvCxnSpPr>
            <a:cxnSpLocks/>
            <a:stCxn id="35" idx="3"/>
            <a:endCxn id="92" idx="1"/>
          </p:cNvCxnSpPr>
          <p:nvPr/>
        </p:nvCxnSpPr>
        <p:spPr>
          <a:xfrm flipV="1">
            <a:off x="3810000" y="3057837"/>
            <a:ext cx="2990430" cy="201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直線矢印コネクタ 101">
            <a:extLst>
              <a:ext uri="{FF2B5EF4-FFF2-40B4-BE49-F238E27FC236}">
                <a16:creationId xmlns:a16="http://schemas.microsoft.com/office/drawing/2014/main" id="{7BEFB6A5-9298-4D52-904B-7DC0CB30EA49}"/>
              </a:ext>
            </a:extLst>
          </p:cNvPr>
          <p:cNvCxnSpPr>
            <a:cxnSpLocks/>
            <a:stCxn id="92" idx="3"/>
            <a:endCxn id="79" idx="1"/>
          </p:cNvCxnSpPr>
          <p:nvPr/>
        </p:nvCxnSpPr>
        <p:spPr>
          <a:xfrm flipV="1">
            <a:off x="8341970" y="3045458"/>
            <a:ext cx="453730" cy="1237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7" name="フローチャート: 複数書類 106">
            <a:extLst>
              <a:ext uri="{FF2B5EF4-FFF2-40B4-BE49-F238E27FC236}">
                <a16:creationId xmlns:a16="http://schemas.microsoft.com/office/drawing/2014/main" id="{60BCF243-1983-442D-AD89-302435884FA9}"/>
              </a:ext>
            </a:extLst>
          </p:cNvPr>
          <p:cNvSpPr/>
          <p:nvPr/>
        </p:nvSpPr>
        <p:spPr>
          <a:xfrm>
            <a:off x="6724230" y="4281844"/>
            <a:ext cx="1541540" cy="1238874"/>
          </a:xfrm>
          <a:prstGeom prst="flowChartMultidocumen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システムテスト</a:t>
            </a:r>
            <a:endParaRPr kumimoji="1" lang="en-US" altLang="ja-JP" b="1" dirty="0">
              <a:solidFill>
                <a:schemeClr val="tx1"/>
              </a:solidFill>
            </a:endParaRPr>
          </a:p>
          <a:p>
            <a:pPr algn="ctr"/>
            <a:r>
              <a:rPr kumimoji="1" lang="ja-JP" altLang="en-US" b="1" dirty="0">
                <a:solidFill>
                  <a:schemeClr val="tx1"/>
                </a:solidFill>
              </a:rPr>
              <a:t>設計書</a:t>
            </a:r>
          </a:p>
        </p:txBody>
      </p:sp>
      <p:sp>
        <p:nvSpPr>
          <p:cNvPr id="111" name="フローチャート: 代替処理 110">
            <a:extLst>
              <a:ext uri="{FF2B5EF4-FFF2-40B4-BE49-F238E27FC236}">
                <a16:creationId xmlns:a16="http://schemas.microsoft.com/office/drawing/2014/main" id="{9000CE84-4442-468C-83BC-86998FDE4416}"/>
              </a:ext>
            </a:extLst>
          </p:cNvPr>
          <p:cNvSpPr/>
          <p:nvPr/>
        </p:nvSpPr>
        <p:spPr>
          <a:xfrm>
            <a:off x="8795700" y="36141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データ移行</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15" name="コネクタ: カギ線 114">
            <a:extLst>
              <a:ext uri="{FF2B5EF4-FFF2-40B4-BE49-F238E27FC236}">
                <a16:creationId xmlns:a16="http://schemas.microsoft.com/office/drawing/2014/main" id="{6B0272C6-9A95-4CE1-8069-1D0BE4D48851}"/>
              </a:ext>
            </a:extLst>
          </p:cNvPr>
          <p:cNvCxnSpPr>
            <a:cxnSpLocks/>
            <a:stCxn id="35" idx="2"/>
            <a:endCxn id="111" idx="1"/>
          </p:cNvCxnSpPr>
          <p:nvPr/>
        </p:nvCxnSpPr>
        <p:spPr>
          <a:xfrm rot="16200000" flipH="1">
            <a:off x="5697465" y="934431"/>
            <a:ext cx="536133" cy="566033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0" name="コネクタ: カギ線 119">
            <a:extLst>
              <a:ext uri="{FF2B5EF4-FFF2-40B4-BE49-F238E27FC236}">
                <a16:creationId xmlns:a16="http://schemas.microsoft.com/office/drawing/2014/main" id="{9115E4DF-9CE8-4855-8275-A4C5EF937E26}"/>
              </a:ext>
            </a:extLst>
          </p:cNvPr>
          <p:cNvCxnSpPr>
            <a:cxnSpLocks/>
            <a:stCxn id="111" idx="3"/>
            <a:endCxn id="15" idx="1"/>
          </p:cNvCxnSpPr>
          <p:nvPr/>
        </p:nvCxnSpPr>
        <p:spPr>
          <a:xfrm flipV="1">
            <a:off x="10144974" y="4024084"/>
            <a:ext cx="551870" cy="8583"/>
          </a:xfrm>
          <a:prstGeom prst="bentConnector3">
            <a:avLst>
              <a:gd name="adj1" fmla="val 50000"/>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25" name="フローチャート: 代替処理 124">
            <a:extLst>
              <a:ext uri="{FF2B5EF4-FFF2-40B4-BE49-F238E27FC236}">
                <a16:creationId xmlns:a16="http://schemas.microsoft.com/office/drawing/2014/main" id="{5CA89347-CA13-48DE-B949-1931E1436714}"/>
              </a:ext>
            </a:extLst>
          </p:cNvPr>
          <p:cNvSpPr/>
          <p:nvPr/>
        </p:nvSpPr>
        <p:spPr>
          <a:xfrm>
            <a:off x="2439969" y="5342705"/>
            <a:ext cx="1349274" cy="837124"/>
          </a:xfrm>
          <a:prstGeom prst="flowChartAlternate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データ検証</a:t>
            </a:r>
            <a:endParaRPr kumimoji="1" lang="en-US" altLang="ja-JP" b="1" dirty="0">
              <a:solidFill>
                <a:schemeClr val="tx1"/>
              </a:solidFill>
            </a:endParaRPr>
          </a:p>
          <a:p>
            <a:pPr algn="ctr"/>
            <a:r>
              <a:rPr kumimoji="1" lang="ja-JP" altLang="en-US" b="1" dirty="0">
                <a:solidFill>
                  <a:schemeClr val="tx1"/>
                </a:solidFill>
              </a:rPr>
              <a:t>ツール</a:t>
            </a:r>
            <a:endParaRPr kumimoji="1" lang="en-US" altLang="ja-JP" b="1" dirty="0">
              <a:solidFill>
                <a:schemeClr val="tx1"/>
              </a:solidFill>
            </a:endParaRPr>
          </a:p>
        </p:txBody>
      </p:sp>
      <p:cxnSp>
        <p:nvCxnSpPr>
          <p:cNvPr id="134" name="コネクタ: カギ線 133">
            <a:extLst>
              <a:ext uri="{FF2B5EF4-FFF2-40B4-BE49-F238E27FC236}">
                <a16:creationId xmlns:a16="http://schemas.microsoft.com/office/drawing/2014/main" id="{08E9371F-4441-41E1-BA0C-3FFDA5247041}"/>
              </a:ext>
            </a:extLst>
          </p:cNvPr>
          <p:cNvCxnSpPr>
            <a:cxnSpLocks/>
            <a:stCxn id="107" idx="3"/>
            <a:endCxn id="111" idx="2"/>
          </p:cNvCxnSpPr>
          <p:nvPr/>
        </p:nvCxnSpPr>
        <p:spPr>
          <a:xfrm flipV="1">
            <a:off x="8265770" y="4451229"/>
            <a:ext cx="1204567" cy="450052"/>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7" name="コネクタ: カギ線 136">
            <a:extLst>
              <a:ext uri="{FF2B5EF4-FFF2-40B4-BE49-F238E27FC236}">
                <a16:creationId xmlns:a16="http://schemas.microsoft.com/office/drawing/2014/main" id="{811B08B7-D334-4BF0-BDE0-0B298FB453B8}"/>
              </a:ext>
            </a:extLst>
          </p:cNvPr>
          <p:cNvCxnSpPr>
            <a:cxnSpLocks/>
            <a:stCxn id="15" idx="2"/>
            <a:endCxn id="125" idx="3"/>
          </p:cNvCxnSpPr>
          <p:nvPr/>
        </p:nvCxnSpPr>
        <p:spPr>
          <a:xfrm rot="5400000">
            <a:off x="7278793" y="1996851"/>
            <a:ext cx="274867" cy="7253965"/>
          </a:xfrm>
          <a:prstGeom prst="bentConnector2">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38" name="コネクタ: カギ線 137">
            <a:extLst>
              <a:ext uri="{FF2B5EF4-FFF2-40B4-BE49-F238E27FC236}">
                <a16:creationId xmlns:a16="http://schemas.microsoft.com/office/drawing/2014/main" id="{48B4F8E0-C770-4DFC-B6E6-1A5EADA36B3B}"/>
              </a:ext>
            </a:extLst>
          </p:cNvPr>
          <p:cNvCxnSpPr>
            <a:cxnSpLocks/>
            <a:stCxn id="6" idx="3"/>
            <a:endCxn id="125" idx="1"/>
          </p:cNvCxnSpPr>
          <p:nvPr/>
        </p:nvCxnSpPr>
        <p:spPr>
          <a:xfrm>
            <a:off x="1297684" y="3514347"/>
            <a:ext cx="1142285" cy="224692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41" name="コネクタ: カギ線 140">
            <a:extLst>
              <a:ext uri="{FF2B5EF4-FFF2-40B4-BE49-F238E27FC236}">
                <a16:creationId xmlns:a16="http://schemas.microsoft.com/office/drawing/2014/main" id="{355D1798-499B-4CDC-BF20-F326F7BC325E}"/>
              </a:ext>
            </a:extLst>
          </p:cNvPr>
          <p:cNvCxnSpPr>
            <a:cxnSpLocks/>
            <a:stCxn id="125" idx="0"/>
            <a:endCxn id="107" idx="1"/>
          </p:cNvCxnSpPr>
          <p:nvPr/>
        </p:nvCxnSpPr>
        <p:spPr>
          <a:xfrm rot="5400000" flipH="1" flipV="1">
            <a:off x="4698706" y="3317181"/>
            <a:ext cx="441424" cy="3609624"/>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0" name="灯片编号占位符 31">
            <a:extLst>
              <a:ext uri="{FF2B5EF4-FFF2-40B4-BE49-F238E27FC236}">
                <a16:creationId xmlns:a16="http://schemas.microsoft.com/office/drawing/2014/main" id="{921FAD87-BE05-4A28-B472-39DE74721836}"/>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98</a:t>
            </a:fld>
            <a:r>
              <a:rPr lang="ja-JP" altLang="en-US" spc="-45" dirty="0"/>
              <a:t>　</a:t>
            </a:r>
            <a:r>
              <a:rPr spc="-5" dirty="0"/>
              <a:t>-</a:t>
            </a:r>
          </a:p>
        </p:txBody>
      </p:sp>
    </p:spTree>
    <p:extLst>
      <p:ext uri="{BB962C8B-B14F-4D97-AF65-F5344CB8AC3E}">
        <p14:creationId xmlns:p14="http://schemas.microsoft.com/office/powerpoint/2010/main" val="14843806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1E29E-2FE7-46F9-98D7-9B78360783BE}"/>
              </a:ext>
            </a:extLst>
          </p:cNvPr>
          <p:cNvSpPr>
            <a:spLocks noGrp="1"/>
          </p:cNvSpPr>
          <p:nvPr>
            <p:ph type="title"/>
          </p:nvPr>
        </p:nvSpPr>
        <p:spPr>
          <a:xfrm>
            <a:off x="315152" y="-58056"/>
            <a:ext cx="11394838" cy="492443"/>
          </a:xfrm>
        </p:spPr>
        <p:txBody>
          <a:bodyPr/>
          <a:lstStyle/>
          <a:p>
            <a:r>
              <a:rPr lang="ja-JP" altLang="en-US" dirty="0">
                <a:latin typeface="MS Mincho" panose="02020609040205080304" pitchFamily="49" charset="-128"/>
                <a:ea typeface="MS Mincho" panose="02020609040205080304" pitchFamily="49" charset="-128"/>
              </a:rPr>
              <a:t>自動テストツール</a:t>
            </a:r>
            <a:endParaRPr lang="zh-CN" altLang="en-US" dirty="0">
              <a:latin typeface="MS Mincho" panose="02020609040205080304" pitchFamily="49" charset="-128"/>
              <a:ea typeface="MS Mincho" panose="02020609040205080304" pitchFamily="49" charset="-128"/>
            </a:endParaRPr>
          </a:p>
        </p:txBody>
      </p:sp>
      <p:sp>
        <p:nvSpPr>
          <p:cNvPr id="4" name="テキスト ボックス 3">
            <a:extLst>
              <a:ext uri="{FF2B5EF4-FFF2-40B4-BE49-F238E27FC236}">
                <a16:creationId xmlns:a16="http://schemas.microsoft.com/office/drawing/2014/main" id="{D4DC85D9-76AA-432B-9052-739E94BC19BB}"/>
              </a:ext>
            </a:extLst>
          </p:cNvPr>
          <p:cNvSpPr txBox="1"/>
          <p:nvPr/>
        </p:nvSpPr>
        <p:spPr>
          <a:xfrm>
            <a:off x="5354779" y="1083987"/>
            <a:ext cx="49530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テストドライバー</a:t>
            </a:r>
            <a:endParaRPr lang="zh-CN" altLang="en-US" b="1" dirty="0">
              <a:latin typeface="ＭＳ ゴシック" panose="020B0609070205080204" pitchFamily="49" charset="-128"/>
              <a:ea typeface="ＭＳ ゴシック" panose="020B0609070205080204" pitchFamily="49" charset="-128"/>
            </a:endParaRPr>
          </a:p>
        </p:txBody>
      </p:sp>
      <p:sp>
        <p:nvSpPr>
          <p:cNvPr id="6" name="テキスト ボックス 5">
            <a:extLst>
              <a:ext uri="{FF2B5EF4-FFF2-40B4-BE49-F238E27FC236}">
                <a16:creationId xmlns:a16="http://schemas.microsoft.com/office/drawing/2014/main" id="{56531674-519F-4B34-A461-91E2ADBA857A}"/>
              </a:ext>
            </a:extLst>
          </p:cNvPr>
          <p:cNvSpPr txBox="1"/>
          <p:nvPr/>
        </p:nvSpPr>
        <p:spPr>
          <a:xfrm>
            <a:off x="762000" y="1083987"/>
            <a:ext cx="3124200" cy="61293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ja-JP" altLang="en-US" b="1" dirty="0">
                <a:latin typeface="ＭＳ ゴシック" panose="020B0609070205080204" pitchFamily="49" charset="-128"/>
                <a:ea typeface="ＭＳ ゴシック" panose="020B0609070205080204" pitchFamily="49" charset="-128"/>
              </a:rPr>
              <a:t>テスト仕様書</a:t>
            </a:r>
            <a:endParaRPr lang="zh-CN" altLang="en-US" b="1" dirty="0">
              <a:latin typeface="ＭＳ ゴシック" panose="020B0609070205080204" pitchFamily="49" charset="-128"/>
              <a:ea typeface="ＭＳ ゴシック" panose="020B0609070205080204" pitchFamily="49" charset="-128"/>
            </a:endParaRPr>
          </a:p>
        </p:txBody>
      </p:sp>
      <p:cxnSp>
        <p:nvCxnSpPr>
          <p:cNvPr id="8" name="直線矢印コネクタ 7">
            <a:extLst>
              <a:ext uri="{FF2B5EF4-FFF2-40B4-BE49-F238E27FC236}">
                <a16:creationId xmlns:a16="http://schemas.microsoft.com/office/drawing/2014/main" id="{C093BABA-7DFE-407A-AC00-8AF09C09164F}"/>
              </a:ext>
            </a:extLst>
          </p:cNvPr>
          <p:cNvCxnSpPr>
            <a:stCxn id="6" idx="3"/>
            <a:endCxn id="4" idx="1"/>
          </p:cNvCxnSpPr>
          <p:nvPr/>
        </p:nvCxnSpPr>
        <p:spPr>
          <a:xfrm>
            <a:off x="3886200" y="1390453"/>
            <a:ext cx="146857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949CCADC-E7C1-40A3-9713-61DF22A3E847}"/>
              </a:ext>
            </a:extLst>
          </p:cNvPr>
          <p:cNvSpPr txBox="1"/>
          <p:nvPr/>
        </p:nvSpPr>
        <p:spPr>
          <a:xfrm>
            <a:off x="4323607"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入力データ</a:t>
            </a:r>
            <a:endParaRPr lang="zh-CN" altLang="en-US" dirty="0">
              <a:latin typeface="ＭＳ ゴシック" panose="020B0609070205080204" pitchFamily="49" charset="-128"/>
              <a:ea typeface="ＭＳ ゴシック" panose="020B0609070205080204" pitchFamily="49" charset="-128"/>
            </a:endParaRPr>
          </a:p>
        </p:txBody>
      </p:sp>
      <p:sp>
        <p:nvSpPr>
          <p:cNvPr id="11" name="テキスト ボックス 10">
            <a:extLst>
              <a:ext uri="{FF2B5EF4-FFF2-40B4-BE49-F238E27FC236}">
                <a16:creationId xmlns:a16="http://schemas.microsoft.com/office/drawing/2014/main" id="{3875776B-C5BE-4587-A728-9A910E182EA7}"/>
              </a:ext>
            </a:extLst>
          </p:cNvPr>
          <p:cNvSpPr txBox="1"/>
          <p:nvPr/>
        </p:nvSpPr>
        <p:spPr>
          <a:xfrm>
            <a:off x="7543800" y="259080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出力データ読込</a:t>
            </a:r>
            <a:endParaRPr lang="en-US" altLang="ja-JP" dirty="0">
              <a:latin typeface="ＭＳ ゴシック" panose="020B0609070205080204" pitchFamily="49" charset="-128"/>
              <a:ea typeface="ＭＳ ゴシック" panose="020B0609070205080204" pitchFamily="49" charset="-128"/>
            </a:endParaRPr>
          </a:p>
        </p:txBody>
      </p:sp>
      <p:sp>
        <p:nvSpPr>
          <p:cNvPr id="13" name="テキスト ボックス 12">
            <a:extLst>
              <a:ext uri="{FF2B5EF4-FFF2-40B4-BE49-F238E27FC236}">
                <a16:creationId xmlns:a16="http://schemas.microsoft.com/office/drawing/2014/main" id="{C0046B77-F58A-49AE-815A-D191CAE2B098}"/>
              </a:ext>
            </a:extLst>
          </p:cNvPr>
          <p:cNvSpPr txBox="1"/>
          <p:nvPr/>
        </p:nvSpPr>
        <p:spPr>
          <a:xfrm>
            <a:off x="9067800"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自動チェック</a:t>
            </a:r>
            <a:endParaRPr lang="en-US" altLang="ja-JP" dirty="0">
              <a:latin typeface="ＭＳ ゴシック" panose="020B0609070205080204" pitchFamily="49" charset="-128"/>
              <a:ea typeface="ＭＳ ゴシック" panose="020B0609070205080204" pitchFamily="49" charset="-128"/>
            </a:endParaRPr>
          </a:p>
        </p:txBody>
      </p:sp>
      <p:sp>
        <p:nvSpPr>
          <p:cNvPr id="15" name="テキスト ボックス 14">
            <a:extLst>
              <a:ext uri="{FF2B5EF4-FFF2-40B4-BE49-F238E27FC236}">
                <a16:creationId xmlns:a16="http://schemas.microsoft.com/office/drawing/2014/main" id="{5524EFFF-40DA-4907-A652-5B5EF88C3558}"/>
              </a:ext>
            </a:extLst>
          </p:cNvPr>
          <p:cNvSpPr txBox="1"/>
          <p:nvPr/>
        </p:nvSpPr>
        <p:spPr>
          <a:xfrm>
            <a:off x="10591800" y="2585850"/>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ja-JP" altLang="en-US" dirty="0">
                <a:latin typeface="ＭＳ ゴシック" panose="020B0609070205080204" pitchFamily="49" charset="-128"/>
                <a:ea typeface="ＭＳ ゴシック" panose="020B0609070205080204" pitchFamily="49" charset="-128"/>
              </a:rPr>
              <a:t>テスト成果物作成</a:t>
            </a:r>
            <a:endParaRPr lang="en-US" altLang="ja-JP" dirty="0">
              <a:latin typeface="ＭＳ ゴシック" panose="020B0609070205080204" pitchFamily="49" charset="-128"/>
              <a:ea typeface="ＭＳ ゴシック" panose="020B0609070205080204" pitchFamily="49" charset="-128"/>
            </a:endParaRPr>
          </a:p>
        </p:txBody>
      </p:sp>
      <p:cxnSp>
        <p:nvCxnSpPr>
          <p:cNvPr id="17" name="コネクタ: カギ線 16">
            <a:extLst>
              <a:ext uri="{FF2B5EF4-FFF2-40B4-BE49-F238E27FC236}">
                <a16:creationId xmlns:a16="http://schemas.microsoft.com/office/drawing/2014/main" id="{951D2338-110D-4294-9AFD-E485E2567EDD}"/>
              </a:ext>
            </a:extLst>
          </p:cNvPr>
          <p:cNvCxnSpPr>
            <a:stCxn id="4" idx="2"/>
            <a:endCxn id="15" idx="0"/>
          </p:cNvCxnSpPr>
          <p:nvPr/>
        </p:nvCxnSpPr>
        <p:spPr>
          <a:xfrm rot="16200000" flipH="1">
            <a:off x="8957574" y="570623"/>
            <a:ext cx="888931" cy="314152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カギ線 19">
            <a:extLst>
              <a:ext uri="{FF2B5EF4-FFF2-40B4-BE49-F238E27FC236}">
                <a16:creationId xmlns:a16="http://schemas.microsoft.com/office/drawing/2014/main" id="{C314C2F8-C2BD-446E-8F5B-0FCE38555A00}"/>
              </a:ext>
            </a:extLst>
          </p:cNvPr>
          <p:cNvCxnSpPr>
            <a:cxnSpLocks/>
            <a:stCxn id="4" idx="2"/>
            <a:endCxn id="13" idx="0"/>
          </p:cNvCxnSpPr>
          <p:nvPr/>
        </p:nvCxnSpPr>
        <p:spPr>
          <a:xfrm rot="16200000" flipH="1">
            <a:off x="8193099" y="1335098"/>
            <a:ext cx="893880" cy="161752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コネクタ: カギ線 22">
            <a:extLst>
              <a:ext uri="{FF2B5EF4-FFF2-40B4-BE49-F238E27FC236}">
                <a16:creationId xmlns:a16="http://schemas.microsoft.com/office/drawing/2014/main" id="{021B436F-4FE9-4655-A9DE-53353B1270D5}"/>
              </a:ext>
            </a:extLst>
          </p:cNvPr>
          <p:cNvCxnSpPr>
            <a:cxnSpLocks/>
            <a:stCxn id="4" idx="2"/>
            <a:endCxn id="9" idx="0"/>
          </p:cNvCxnSpPr>
          <p:nvPr/>
        </p:nvCxnSpPr>
        <p:spPr>
          <a:xfrm rot="5400000">
            <a:off x="5821003" y="580523"/>
            <a:ext cx="893881" cy="3126672"/>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7" name="テキスト ボックス 26">
            <a:extLst>
              <a:ext uri="{FF2B5EF4-FFF2-40B4-BE49-F238E27FC236}">
                <a16:creationId xmlns:a16="http://schemas.microsoft.com/office/drawing/2014/main" id="{298D2E52-8B6C-45B3-9B0E-86E48042AAEF}"/>
              </a:ext>
            </a:extLst>
          </p:cNvPr>
          <p:cNvSpPr txBox="1"/>
          <p:nvPr/>
        </p:nvSpPr>
        <p:spPr>
          <a:xfrm>
            <a:off x="5924673" y="2590799"/>
            <a:ext cx="762000" cy="2590791"/>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eaVert" wrap="square" rtlCol="0" anchor="ctr">
            <a:noAutofit/>
          </a:bodyPr>
          <a:lstStyle/>
          <a:p>
            <a:pPr algn="ctr"/>
            <a:r>
              <a:rPr lang="en-US" altLang="ja-JP" dirty="0">
                <a:latin typeface="ＭＳ ゴシック" panose="020B0609070205080204" pitchFamily="49" charset="-128"/>
                <a:ea typeface="ＭＳ ゴシック" panose="020B0609070205080204" pitchFamily="49" charset="-128"/>
              </a:rPr>
              <a:t>PGNM</a:t>
            </a:r>
          </a:p>
        </p:txBody>
      </p:sp>
      <p:cxnSp>
        <p:nvCxnSpPr>
          <p:cNvPr id="29" name="コネクタ: カギ線 28">
            <a:extLst>
              <a:ext uri="{FF2B5EF4-FFF2-40B4-BE49-F238E27FC236}">
                <a16:creationId xmlns:a16="http://schemas.microsoft.com/office/drawing/2014/main" id="{BC115870-2803-4821-A7D5-4A32072092D3}"/>
              </a:ext>
            </a:extLst>
          </p:cNvPr>
          <p:cNvCxnSpPr>
            <a:stCxn id="15" idx="2"/>
            <a:endCxn id="6" idx="2"/>
          </p:cNvCxnSpPr>
          <p:nvPr/>
        </p:nvCxnSpPr>
        <p:spPr>
          <a:xfrm rot="5400000" flipH="1">
            <a:off x="4908589" y="-887570"/>
            <a:ext cx="3479722" cy="8648700"/>
          </a:xfrm>
          <a:prstGeom prst="bentConnector3">
            <a:avLst>
              <a:gd name="adj1" fmla="val -6569"/>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2" name="直線矢印コネクタ 31">
            <a:extLst>
              <a:ext uri="{FF2B5EF4-FFF2-40B4-BE49-F238E27FC236}">
                <a16:creationId xmlns:a16="http://schemas.microsoft.com/office/drawing/2014/main" id="{B64037DC-69A8-4F33-8932-D819DF3DA4F3}"/>
              </a:ext>
            </a:extLst>
          </p:cNvPr>
          <p:cNvCxnSpPr>
            <a:stCxn id="9" idx="3"/>
            <a:endCxn id="27" idx="1"/>
          </p:cNvCxnSpPr>
          <p:nvPr/>
        </p:nvCxnSpPr>
        <p:spPr>
          <a:xfrm flipV="1">
            <a:off x="5085607" y="3886195"/>
            <a:ext cx="83906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a:extLst>
              <a:ext uri="{FF2B5EF4-FFF2-40B4-BE49-F238E27FC236}">
                <a16:creationId xmlns:a16="http://schemas.microsoft.com/office/drawing/2014/main" id="{E8271D0A-2897-43E3-8717-478337FDEAB4}"/>
              </a:ext>
            </a:extLst>
          </p:cNvPr>
          <p:cNvCxnSpPr>
            <a:cxnSpLocks/>
            <a:stCxn id="27" idx="3"/>
            <a:endCxn id="11" idx="1"/>
          </p:cNvCxnSpPr>
          <p:nvPr/>
        </p:nvCxnSpPr>
        <p:spPr>
          <a:xfrm>
            <a:off x="6686673" y="3886195"/>
            <a:ext cx="857127"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EAFEDB5C-9EFF-43DB-AD8B-26A022ED14A8}"/>
              </a:ext>
            </a:extLst>
          </p:cNvPr>
          <p:cNvCxnSpPr>
            <a:cxnSpLocks/>
            <a:stCxn id="11" idx="3"/>
            <a:endCxn id="13" idx="1"/>
          </p:cNvCxnSpPr>
          <p:nvPr/>
        </p:nvCxnSpPr>
        <p:spPr>
          <a:xfrm flipV="1">
            <a:off x="8305800" y="3886195"/>
            <a:ext cx="762000"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39" name="直線矢印コネクタ 38">
            <a:extLst>
              <a:ext uri="{FF2B5EF4-FFF2-40B4-BE49-F238E27FC236}">
                <a16:creationId xmlns:a16="http://schemas.microsoft.com/office/drawing/2014/main" id="{17DA13D8-3709-4302-98A2-C1F538B1B5C2}"/>
              </a:ext>
            </a:extLst>
          </p:cNvPr>
          <p:cNvCxnSpPr>
            <a:cxnSpLocks/>
            <a:stCxn id="13" idx="3"/>
            <a:endCxn id="15" idx="1"/>
          </p:cNvCxnSpPr>
          <p:nvPr/>
        </p:nvCxnSpPr>
        <p:spPr>
          <a:xfrm flipV="1">
            <a:off x="9829800" y="3881246"/>
            <a:ext cx="762000" cy="4949"/>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03042F76-5C49-4B58-AFE5-7D239AFE91CC}"/>
              </a:ext>
            </a:extLst>
          </p:cNvPr>
          <p:cNvCxnSpPr>
            <a:cxnSpLocks/>
            <a:endCxn id="44" idx="1"/>
          </p:cNvCxnSpPr>
          <p:nvPr/>
        </p:nvCxnSpPr>
        <p:spPr>
          <a:xfrm>
            <a:off x="560990" y="6070523"/>
            <a:ext cx="943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0FAA41F1-BA92-4A0F-B160-5B718C72525E}"/>
              </a:ext>
            </a:extLst>
          </p:cNvPr>
          <p:cNvSpPr txBox="1"/>
          <p:nvPr/>
        </p:nvSpPr>
        <p:spPr>
          <a:xfrm>
            <a:off x="1504208" y="5880043"/>
            <a:ext cx="4210792"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ドライバーのデータ準備とソース作成</a:t>
            </a:r>
            <a:endParaRPr lang="zh-CN" altLang="en-US" dirty="0">
              <a:latin typeface="ＭＳ ゴシック" panose="020B0609070205080204" pitchFamily="49" charset="-128"/>
              <a:ea typeface="ＭＳ ゴシック" panose="020B0609070205080204" pitchFamily="49" charset="-128"/>
            </a:endParaRPr>
          </a:p>
        </p:txBody>
      </p:sp>
      <p:cxnSp>
        <p:nvCxnSpPr>
          <p:cNvPr id="48" name="直線矢印コネクタ 47">
            <a:extLst>
              <a:ext uri="{FF2B5EF4-FFF2-40B4-BE49-F238E27FC236}">
                <a16:creationId xmlns:a16="http://schemas.microsoft.com/office/drawing/2014/main" id="{F914AA68-292F-4F2F-80FE-F2D83FACA0C5}"/>
              </a:ext>
            </a:extLst>
          </p:cNvPr>
          <p:cNvCxnSpPr>
            <a:cxnSpLocks/>
          </p:cNvCxnSpPr>
          <p:nvPr/>
        </p:nvCxnSpPr>
        <p:spPr>
          <a:xfrm flipV="1">
            <a:off x="5932694" y="6092843"/>
            <a:ext cx="925306" cy="1"/>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50" name="テキスト ボックス 49">
            <a:extLst>
              <a:ext uri="{FF2B5EF4-FFF2-40B4-BE49-F238E27FC236}">
                <a16:creationId xmlns:a16="http://schemas.microsoft.com/office/drawing/2014/main" id="{379F7B0F-8D59-4B01-B499-BB764BF14F97}"/>
              </a:ext>
            </a:extLst>
          </p:cNvPr>
          <p:cNvSpPr txBox="1"/>
          <p:nvPr/>
        </p:nvSpPr>
        <p:spPr>
          <a:xfrm>
            <a:off x="7147134" y="5848384"/>
            <a:ext cx="2754106" cy="38096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lang="ja-JP" altLang="en-US" dirty="0">
                <a:latin typeface="ＭＳ ゴシック" panose="020B0609070205080204" pitchFamily="49" charset="-128"/>
                <a:ea typeface="ＭＳ ゴシック" panose="020B0609070205080204" pitchFamily="49" charset="-128"/>
              </a:rPr>
              <a:t>テスト実施の流れ</a:t>
            </a:r>
            <a:endParaRPr lang="zh-CN" altLang="en-US" dirty="0">
              <a:latin typeface="ＭＳ ゴシック" panose="020B0609070205080204" pitchFamily="49" charset="-128"/>
              <a:ea typeface="ＭＳ ゴシック" panose="020B0609070205080204" pitchFamily="49" charset="-128"/>
            </a:endParaRPr>
          </a:p>
        </p:txBody>
      </p:sp>
      <p:sp>
        <p:nvSpPr>
          <p:cNvPr id="24" name="灯片编号占位符 31">
            <a:extLst>
              <a:ext uri="{FF2B5EF4-FFF2-40B4-BE49-F238E27FC236}">
                <a16:creationId xmlns:a16="http://schemas.microsoft.com/office/drawing/2014/main" id="{1C75AF49-7226-4757-833F-13844F56C695}"/>
              </a:ext>
            </a:extLst>
          </p:cNvPr>
          <p:cNvSpPr>
            <a:spLocks noGrp="1"/>
          </p:cNvSpPr>
          <p:nvPr>
            <p:ph type="sldNum" sz="quarter" idx="7"/>
          </p:nvPr>
        </p:nvSpPr>
        <p:spPr>
          <a:xfrm>
            <a:off x="5702724" y="6576591"/>
            <a:ext cx="786552" cy="230832"/>
          </a:xfrm>
        </p:spPr>
        <p:txBody>
          <a:body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99</a:t>
            </a:fld>
            <a:r>
              <a:rPr lang="ja-JP" altLang="en-US" spc="-45" dirty="0"/>
              <a:t>　</a:t>
            </a:r>
            <a:r>
              <a:rPr spc="-5" dirty="0"/>
              <a:t>-</a:t>
            </a:r>
          </a:p>
        </p:txBody>
      </p:sp>
    </p:spTree>
    <p:extLst>
      <p:ext uri="{BB962C8B-B14F-4D97-AF65-F5344CB8AC3E}">
        <p14:creationId xmlns:p14="http://schemas.microsoft.com/office/powerpoint/2010/main" val="36238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6565</TotalTime>
  <Words>13086</Words>
  <Application>Microsoft Office PowerPoint</Application>
  <PresentationFormat>宽屏</PresentationFormat>
  <Paragraphs>2618</Paragraphs>
  <Slides>147</Slides>
  <Notes>93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69" baseType="lpstr">
      <vt:lpstr>BIZ UDゴシック</vt:lpstr>
      <vt:lpstr>BIZ UDPゴシック</vt:lpstr>
      <vt:lpstr>Helvetica Neue</vt:lpstr>
      <vt:lpstr>Meiryo</vt:lpstr>
      <vt:lpstr>ＭＳ ゴシック</vt:lpstr>
      <vt:lpstr>MS Mincho</vt:lpstr>
      <vt:lpstr>ＭＳ Ｐゴシック</vt:lpstr>
      <vt:lpstr>游明朝</vt:lpstr>
      <vt:lpstr>宋体</vt:lpstr>
      <vt:lpstr>宋体</vt:lpstr>
      <vt:lpstr>宋体</vt:lpstr>
      <vt:lpstr>等线</vt:lpstr>
      <vt:lpstr>游ゴシック体</vt:lpstr>
      <vt:lpstr>Arial</vt:lpstr>
      <vt:lpstr>Calibri</vt:lpstr>
      <vt:lpstr>Noto Sans</vt:lpstr>
      <vt:lpstr>Segoe UI</vt:lpstr>
      <vt:lpstr>Tahoma</vt:lpstr>
      <vt:lpstr>Times New Roman</vt:lpstr>
      <vt:lpstr>Wingdings</vt:lpstr>
      <vt:lpstr>Office Theme</vt:lpstr>
      <vt:lpstr>Worksheet</vt:lpstr>
      <vt:lpstr>政務のイノベーション</vt:lpstr>
      <vt:lpstr>用語集</vt:lpstr>
      <vt:lpstr>用語集</vt:lpstr>
      <vt:lpstr>法令</vt:lpstr>
      <vt:lpstr>目次</vt:lpstr>
      <vt:lpstr>目次</vt:lpstr>
      <vt:lpstr>人権侵犯・犯罪の助力</vt:lpstr>
      <vt:lpstr>裁判所</vt:lpstr>
      <vt:lpstr>法務省の検察庁・人権擁護局（部）</vt:lpstr>
      <vt:lpstr>人事院</vt:lpstr>
      <vt:lpstr>警察庁、警視庁、警察署</vt:lpstr>
      <vt:lpstr>信用悪化</vt:lpstr>
      <vt:lpstr>ビジネス詐欺</vt:lpstr>
      <vt:lpstr>転職エージェントの詐欺とブラック企業</vt:lpstr>
      <vt:lpstr>財務</vt:lpstr>
      <vt:lpstr>国債</vt:lpstr>
      <vt:lpstr>セキュリティ管理</vt:lpstr>
      <vt:lpstr>データ管理</vt:lpstr>
      <vt:lpstr>教育・就職</vt:lpstr>
      <vt:lpstr>大学進学率</vt:lpstr>
      <vt:lpstr>GIGAスクール</vt:lpstr>
      <vt:lpstr>ICT教育の支援</vt:lpstr>
      <vt:lpstr>学生の部活</vt:lpstr>
      <vt:lpstr>ハローワーク改革</vt:lpstr>
      <vt:lpstr>医療・介護</vt:lpstr>
      <vt:lpstr>国民健康管理</vt:lpstr>
      <vt:lpstr>高齢社会のヘルスケア</vt:lpstr>
      <vt:lpstr>社会インフラのDX</vt:lpstr>
      <vt:lpstr>都市計画・開発</vt:lpstr>
      <vt:lpstr>DXは　デジタル化ではない！イノベーションです。</vt:lpstr>
      <vt:lpstr>日本国政府のブランド①： “One”ドメイン</vt:lpstr>
      <vt:lpstr>日本国政府のブランド②：データセンターとネットワーク</vt:lpstr>
      <vt:lpstr>日本国政府のブランド③：“One”プラットフォームアーキテクチャ</vt:lpstr>
      <vt:lpstr>日本国政府のブランド④：ホームページ</vt:lpstr>
      <vt:lpstr>日本国政府のブランド⑤：イベント及び情報アピールのデータ管理</vt:lpstr>
      <vt:lpstr>組織管理</vt:lpstr>
      <vt:lpstr>省・庁・自治体のチームワーク</vt:lpstr>
      <vt:lpstr>デジタル庁の人材（マネージャー）</vt:lpstr>
      <vt:lpstr>デジタル庁の人材（職員）</vt:lpstr>
      <vt:lpstr>デジタル庁の組織体制、人事管理、業績評価</vt:lpstr>
      <vt:lpstr>デジタル庁のHRBP:人材採用、育成</vt:lpstr>
      <vt:lpstr>デジタル庁のCOE:ビジネスモデル・イノベーション</vt:lpstr>
      <vt:lpstr>デジタル庁の品質管理・品質保証</vt:lpstr>
      <vt:lpstr>デジタル庁の運営コスト：座席指定</vt:lpstr>
      <vt:lpstr>目次</vt:lpstr>
      <vt:lpstr>ポジショニング</vt:lpstr>
      <vt:lpstr>社会・経済の好循環</vt:lpstr>
      <vt:lpstr>貨幣（通貨）</vt:lpstr>
      <vt:lpstr>生産性</vt:lpstr>
      <vt:lpstr>労働制度</vt:lpstr>
      <vt:lpstr>社会保険</vt:lpstr>
      <vt:lpstr>再分配：税収</vt:lpstr>
      <vt:lpstr>サービスモデル：国　to　企業</vt:lpstr>
      <vt:lpstr>サービスモデル：国　to　国民</vt:lpstr>
      <vt:lpstr>２０５０年に　まだ　利用可能のプラットフォームアーキテクチャ</vt:lpstr>
      <vt:lpstr>２０３０の日本</vt:lpstr>
      <vt:lpstr>行政のアーキテクチャ（イメージ）</vt:lpstr>
      <vt:lpstr>行政サービスのプラットフォームアーキテクチャ（イメージ）</vt:lpstr>
      <vt:lpstr>デジタル庁の目標：年度未明</vt:lpstr>
      <vt:lpstr>デジタル庁の目標：年度未明</vt:lpstr>
      <vt:lpstr>デジタル庁の目標：2022年度</vt:lpstr>
      <vt:lpstr>デジタル庁の目標：2023年度</vt:lpstr>
      <vt:lpstr>デジタル庁の目標：2024年度</vt:lpstr>
      <vt:lpstr>デジタル庁の目標：202５年度</vt:lpstr>
      <vt:lpstr>デジタル庁の目標：202６年度</vt:lpstr>
      <vt:lpstr>デジタル庁の目標：202７年度</vt:lpstr>
      <vt:lpstr>デジタル庁の目標：202８年度</vt:lpstr>
      <vt:lpstr>デジタル庁の目標：202９年度</vt:lpstr>
      <vt:lpstr>デジタル庁の目標：20３０年度</vt:lpstr>
      <vt:lpstr>進捗プラン</vt:lpstr>
      <vt:lpstr>目次</vt:lpstr>
      <vt:lpstr>組織改革（チームワーク）</vt:lpstr>
      <vt:lpstr>アジャイル政府構造(三次元の組織)（例）</vt:lpstr>
      <vt:lpstr>“One　Ｔｅａｍ”のチーム文化</vt:lpstr>
      <vt:lpstr>部署間のチームワーク</vt:lpstr>
      <vt:lpstr>人事評価・管理の改革</vt:lpstr>
      <vt:lpstr>OKRの仕組みや考え方</vt:lpstr>
      <vt:lpstr>OKR三次元評価</vt:lpstr>
      <vt:lpstr>職員へサポート</vt:lpstr>
      <vt:lpstr>技能階層関係図例</vt:lpstr>
      <vt:lpstr>OKR三次元評価法（例）</vt:lpstr>
      <vt:lpstr>給料制度</vt:lpstr>
      <vt:lpstr>職位異動例</vt:lpstr>
      <vt:lpstr>副職について</vt:lpstr>
      <vt:lpstr>セキュリティ</vt:lpstr>
      <vt:lpstr>パソコンのロック</vt:lpstr>
      <vt:lpstr>仮想化技術を活用して　VDIで専用開発環境を構築すること</vt:lpstr>
      <vt:lpstr>政企学研の協力</vt:lpstr>
      <vt:lpstr>教育</vt:lpstr>
      <vt:lpstr>産学研協力（大学キャンパス内有給インターンシップ）</vt:lpstr>
      <vt:lpstr>デジタル庁</vt:lpstr>
      <vt:lpstr>デジタル庁業務推進イメージ（例）</vt:lpstr>
      <vt:lpstr>アジャイル組織構造(三次元の組織)ーデジタル庁体制（例）</vt:lpstr>
      <vt:lpstr>裁量労働制、高度プロフェッショナル制度</vt:lpstr>
      <vt:lpstr>文書＆コミュニケーション言語</vt:lpstr>
      <vt:lpstr>ビジネスマナー</vt:lpstr>
      <vt:lpstr>品質保証ソリューション</vt:lpstr>
      <vt:lpstr>システム移行・再構築のソリューション</vt:lpstr>
      <vt:lpstr>自動テストツール</vt:lpstr>
      <vt:lpstr>CI・CD</vt:lpstr>
      <vt:lpstr>先進技術研究</vt:lpstr>
      <vt:lpstr>行政監察</vt:lpstr>
      <vt:lpstr>部署間の利益分配</vt:lpstr>
      <vt:lpstr>コスト精算</vt:lpstr>
      <vt:lpstr>在日外国人の支援</vt:lpstr>
      <vt:lpstr>在日外国人の支援</vt:lpstr>
      <vt:lpstr>目次</vt:lpstr>
      <vt:lpstr>インフラ投資：チップセット</vt:lpstr>
      <vt:lpstr>データセンター</vt:lpstr>
      <vt:lpstr>インフラ投資：OS</vt:lpstr>
      <vt:lpstr>目次</vt:lpstr>
      <vt:lpstr>インフラ投資：基本サービス</vt:lpstr>
      <vt:lpstr>金融決済サービス</vt:lpstr>
      <vt:lpstr>目次</vt:lpstr>
      <vt:lpstr>政務SaaS</vt:lpstr>
      <vt:lpstr>目次</vt:lpstr>
      <vt:lpstr>スクールSaaS：学力分析サービス</vt:lpstr>
      <vt:lpstr>スクールSaaS：個別最適化教育（意思決定システム）</vt:lpstr>
      <vt:lpstr>就職支援サービス</vt:lpstr>
      <vt:lpstr>就職支援サービス：HRTech</vt:lpstr>
      <vt:lpstr>EdTechとHRTechの新事業ビジネスモデル</vt:lpstr>
      <vt:lpstr>目次</vt:lpstr>
      <vt:lpstr>健康分析サービス（ヘルスケアソリューション）</vt:lpstr>
      <vt:lpstr>目次</vt:lpstr>
      <vt:lpstr>経済分析サービス（ビジネスマップ）</vt:lpstr>
      <vt:lpstr>目次</vt:lpstr>
      <vt:lpstr>SDGｓ事業：シェア自転車</vt:lpstr>
      <vt:lpstr>目次</vt:lpstr>
      <vt:lpstr>目次</vt:lpstr>
      <vt:lpstr>日本政府省庁の公開資料</vt:lpstr>
      <vt:lpstr>内閣府</vt:lpstr>
      <vt:lpstr>総務省</vt:lpstr>
      <vt:lpstr>文部科学省</vt:lpstr>
      <vt:lpstr>厚生労働省</vt:lpstr>
      <vt:lpstr>国土交通省</vt:lpstr>
      <vt:lpstr>既存システム</vt:lpstr>
      <vt:lpstr>参考文献：組織管理</vt:lpstr>
      <vt:lpstr>参考文献：行政管理</vt:lpstr>
      <vt:lpstr>参考文献：司法</vt:lpstr>
      <vt:lpstr>参考文献：経済</vt:lpstr>
      <vt:lpstr>参考文献：教育学・教育技術</vt:lpstr>
      <vt:lpstr>参考文献：医療・介護</vt:lpstr>
      <vt:lpstr>参考文献：観光</vt:lpstr>
      <vt:lpstr>参考文献：先端技術</vt:lpstr>
      <vt:lpstr>参考文献：クラウド</vt:lpstr>
      <vt:lpstr>参考文献：セキュリティ</vt:lpstr>
      <vt:lpstr>参考文献：プロダクトマネジメント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トランスコスモス業務改善</dc:title>
  <dc:creator>孫　樹斌</dc:creator>
  <cp:lastModifiedBy>Publish Sun Shubin</cp:lastModifiedBy>
  <cp:revision>1962</cp:revision>
  <cp:lastPrinted>2022-02-04T10:31:37Z</cp:lastPrinted>
  <dcterms:created xsi:type="dcterms:W3CDTF">2021-07-14T02:05:05Z</dcterms:created>
  <dcterms:modified xsi:type="dcterms:W3CDTF">2022-07-12T01:32:20Z</dcterms:modified>
</cp:coreProperties>
</file>