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57" r:id="rId2"/>
    <p:sldId id="670" r:id="rId3"/>
    <p:sldId id="723" r:id="rId4"/>
    <p:sldId id="669" r:id="rId5"/>
    <p:sldId id="719" r:id="rId6"/>
    <p:sldId id="758" r:id="rId7"/>
    <p:sldId id="726" r:id="rId8"/>
    <p:sldId id="267" r:id="rId9"/>
    <p:sldId id="729" r:id="rId10"/>
    <p:sldId id="730" r:id="rId11"/>
    <p:sldId id="740" r:id="rId12"/>
    <p:sldId id="703" r:id="rId13"/>
    <p:sldId id="757" r:id="rId14"/>
    <p:sldId id="261" r:id="rId15"/>
    <p:sldId id="699" r:id="rId16"/>
    <p:sldId id="755" r:id="rId17"/>
    <p:sldId id="753" r:id="rId18"/>
    <p:sldId id="754" r:id="rId19"/>
    <p:sldId id="756" r:id="rId20"/>
    <p:sldId id="752" r:id="rId21"/>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7"/>
            <p14:sldId id="670"/>
            <p14:sldId id="723"/>
            <p14:sldId id="669"/>
            <p14:sldId id="719"/>
            <p14:sldId id="758"/>
            <p14:sldId id="726"/>
            <p14:sldId id="267"/>
          </p14:sldIdLst>
        </p14:section>
        <p14:section name="リスク洗出・課題整理" id="{60A024FC-0B5B-4AE9-AB5E-E56FE52708EF}">
          <p14:sldIdLst>
            <p14:sldId id="729"/>
            <p14:sldId id="730"/>
          </p14:sldIdLst>
        </p14:section>
        <p14:section name="ゴール" id="{EDFA973A-8055-416B-987D-E238DC43EED4}">
          <p14:sldIdLst>
            <p14:sldId id="740"/>
            <p14:sldId id="703"/>
          </p14:sldIdLst>
        </p14:section>
        <p14:section name="課題の解消対策" id="{8766C14F-406A-4083-B4EF-CD6DFB0AC029}">
          <p14:sldIdLst>
            <p14:sldId id="757"/>
            <p14:sldId id="261"/>
          </p14:sldIdLst>
        </p14:section>
        <p14:section name="付録" id="{AA2E9FAD-3D51-4F5C-B3E7-CA264B4AF19C}">
          <p14:sldIdLst>
            <p14:sldId id="699"/>
            <p14:sldId id="755"/>
            <p14:sldId id="753"/>
            <p14:sldId id="754"/>
            <p14:sldId id="756"/>
            <p14:sldId id="752"/>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9" autoAdjust="0"/>
    <p:restoredTop sz="83964" autoAdjust="0"/>
  </p:normalViewPr>
  <p:slideViewPr>
    <p:cSldViewPr snapToGrid="0">
      <p:cViewPr varScale="1">
        <p:scale>
          <a:sx n="70" d="100"/>
          <a:sy n="70" d="100"/>
        </p:scale>
        <p:origin x="1098" y="78"/>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Publish Sun Shubin" userId="80244614d81fa6b2" providerId="LiveId" clId="{94CB9024-D7AC-4A9B-8745-856D3DEFB82A}"/>
    <pc:docChg chg="addSld delSld modSld modSection">
      <pc:chgData name="Publish Sun Shubin" userId="80244614d81fa6b2" providerId="LiveId" clId="{94CB9024-D7AC-4A9B-8745-856D3DEFB82A}" dt="2022-06-07T03:08:05.659" v="1" actId="2696"/>
      <pc:docMkLst>
        <pc:docMk/>
      </pc:docMkLst>
      <pc:sldChg chg="del">
        <pc:chgData name="Publish Sun Shubin" userId="80244614d81fa6b2" providerId="LiveId" clId="{94CB9024-D7AC-4A9B-8745-856D3DEFB82A}" dt="2022-06-07T03:08:05.659" v="1" actId="2696"/>
        <pc:sldMkLst>
          <pc:docMk/>
          <pc:sldMk cId="10852718" sldId="256"/>
        </pc:sldMkLst>
      </pc:sldChg>
      <pc:sldChg chg="add">
        <pc:chgData name="Publish Sun Shubin" userId="80244614d81fa6b2" providerId="LiveId" clId="{94CB9024-D7AC-4A9B-8745-856D3DEFB82A}" dt="2022-06-07T03:07:56.619" v="0"/>
        <pc:sldMkLst>
          <pc:docMk/>
          <pc:sldMk cId="0" sldId="257"/>
        </pc:sldMkLst>
      </pc:sldChg>
      <pc:sldChg chg="add">
        <pc:chgData name="Publish Sun Shubin" userId="80244614d81fa6b2" providerId="LiveId" clId="{94CB9024-D7AC-4A9B-8745-856D3DEFB82A}" dt="2022-06-07T03:07:56.619" v="0"/>
        <pc:sldMkLst>
          <pc:docMk/>
          <pc:sldMk cId="0" sldId="261"/>
        </pc:sldMkLst>
      </pc:sldChg>
      <pc:sldChg chg="add">
        <pc:chgData name="Publish Sun Shubin" userId="80244614d81fa6b2" providerId="LiveId" clId="{94CB9024-D7AC-4A9B-8745-856D3DEFB82A}" dt="2022-06-07T03:07:56.619" v="0"/>
        <pc:sldMkLst>
          <pc:docMk/>
          <pc:sldMk cId="2302191483" sldId="395"/>
        </pc:sldMkLst>
      </pc:sldChg>
      <pc:sldChg chg="add">
        <pc:chgData name="Publish Sun Shubin" userId="80244614d81fa6b2" providerId="LiveId" clId="{94CB9024-D7AC-4A9B-8745-856D3DEFB82A}" dt="2022-06-07T03:07:56.619" v="0"/>
        <pc:sldMkLst>
          <pc:docMk/>
          <pc:sldMk cId="4027574478" sldId="588"/>
        </pc:sldMkLst>
      </pc:sldChg>
      <pc:sldChg chg="add">
        <pc:chgData name="Publish Sun Shubin" userId="80244614d81fa6b2" providerId="LiveId" clId="{94CB9024-D7AC-4A9B-8745-856D3DEFB82A}" dt="2022-06-07T03:07:56.619" v="0"/>
        <pc:sldMkLst>
          <pc:docMk/>
          <pc:sldMk cId="1066266986" sldId="589"/>
        </pc:sldMkLst>
      </pc:sldChg>
      <pc:sldChg chg="add">
        <pc:chgData name="Publish Sun Shubin" userId="80244614d81fa6b2" providerId="LiveId" clId="{94CB9024-D7AC-4A9B-8745-856D3DEFB82A}" dt="2022-06-07T03:07:56.619" v="0"/>
        <pc:sldMkLst>
          <pc:docMk/>
          <pc:sldMk cId="1531957338" sldId="590"/>
        </pc:sldMkLst>
      </pc:sldChg>
      <pc:sldChg chg="add">
        <pc:chgData name="Publish Sun Shubin" userId="80244614d81fa6b2" providerId="LiveId" clId="{94CB9024-D7AC-4A9B-8745-856D3DEFB82A}" dt="2022-06-07T03:07:56.619" v="0"/>
        <pc:sldMkLst>
          <pc:docMk/>
          <pc:sldMk cId="1791047694" sldId="591"/>
        </pc:sldMkLst>
      </pc:sldChg>
      <pc:sldChg chg="add">
        <pc:chgData name="Publish Sun Shubin" userId="80244614d81fa6b2" providerId="LiveId" clId="{94CB9024-D7AC-4A9B-8745-856D3DEFB82A}" dt="2022-06-07T03:07:56.619" v="0"/>
        <pc:sldMkLst>
          <pc:docMk/>
          <pc:sldMk cId="3781695689" sldId="592"/>
        </pc:sldMkLst>
      </pc:sldChg>
      <pc:sldChg chg="modSp add">
        <pc:chgData name="Publish Sun Shubin" userId="80244614d81fa6b2" providerId="LiveId" clId="{94CB9024-D7AC-4A9B-8745-856D3DEFB82A}" dt="2022-06-07T03:07:56.619" v="0"/>
        <pc:sldMkLst>
          <pc:docMk/>
          <pc:sldMk cId="3311228847" sldId="593"/>
        </pc:sldMkLst>
        <pc:spChg chg="mod">
          <ac:chgData name="Publish Sun Shubin" userId="80244614d81fa6b2" providerId="LiveId" clId="{94CB9024-D7AC-4A9B-8745-856D3DEFB82A}" dt="2022-06-07T03:07:56.619" v="0"/>
          <ac:spMkLst>
            <pc:docMk/>
            <pc:sldMk cId="3311228847" sldId="593"/>
            <ac:spMk id="3" creationId="{93CE9364-B9B3-4543-A51C-6B7104B018DD}"/>
          </ac:spMkLst>
        </pc:spChg>
      </pc:sldChg>
      <pc:sldChg chg="add">
        <pc:chgData name="Publish Sun Shubin" userId="80244614d81fa6b2" providerId="LiveId" clId="{94CB9024-D7AC-4A9B-8745-856D3DEFB82A}" dt="2022-06-07T03:07:56.619" v="0"/>
        <pc:sldMkLst>
          <pc:docMk/>
          <pc:sldMk cId="1555869401" sldId="594"/>
        </pc:sldMkLst>
      </pc:sldChg>
    </pc:docChg>
  </pc:docChgLst>
  <pc:docChgLst>
    <pc:chgData name="Publish Sun Shubin" userId="80244614d81fa6b2" providerId="LiveId" clId="{CA026435-F374-4853-941B-149526596E7F}"/>
    <pc:docChg chg="custSel delSld modSld sldOrd addSection delSection modSection">
      <pc:chgData name="Publish Sun Shubin" userId="80244614d81fa6b2" providerId="LiveId" clId="{CA026435-F374-4853-941B-149526596E7F}" dt="2022-06-07T03:25:18.067" v="239" actId="2165"/>
      <pc:docMkLst>
        <pc:docMk/>
      </pc:docMkLst>
      <pc:sldChg chg="modNotesTx">
        <pc:chgData name="Publish Sun Shubin" userId="80244614d81fa6b2" providerId="LiveId" clId="{CA026435-F374-4853-941B-149526596E7F}" dt="2022-06-07T03:11:29.843" v="38" actId="6549"/>
        <pc:sldMkLst>
          <pc:docMk/>
          <pc:sldMk cId="0" sldId="257"/>
        </pc:sldMkLst>
      </pc:sldChg>
      <pc:sldChg chg="addSp modSp mod ord">
        <pc:chgData name="Publish Sun Shubin" userId="80244614d81fa6b2" providerId="LiveId" clId="{CA026435-F374-4853-941B-149526596E7F}" dt="2022-06-07T03:23:17.650" v="216" actId="255"/>
        <pc:sldMkLst>
          <pc:docMk/>
          <pc:sldMk cId="2984660392" sldId="267"/>
        </pc:sldMkLst>
        <pc:spChg chg="add mod">
          <ac:chgData name="Publish Sun Shubin" userId="80244614d81fa6b2" providerId="LiveId" clId="{CA026435-F374-4853-941B-149526596E7F}" dt="2022-06-07T03:23:17.650" v="216" actId="255"/>
          <ac:spMkLst>
            <pc:docMk/>
            <pc:sldMk cId="2984660392" sldId="267"/>
            <ac:spMk id="2" creationId="{AC0BE3A8-74C1-D9E9-7302-A34EB5FB66A7}"/>
          </ac:spMkLst>
        </pc:spChg>
      </pc:sldChg>
      <pc:sldChg chg="del">
        <pc:chgData name="Publish Sun Shubin" userId="80244614d81fa6b2" providerId="LiveId" clId="{CA026435-F374-4853-941B-149526596E7F}" dt="2022-06-07T03:12:26.590" v="46" actId="2696"/>
        <pc:sldMkLst>
          <pc:docMk/>
          <pc:sldMk cId="2302191483" sldId="395"/>
        </pc:sldMkLst>
      </pc:sldChg>
      <pc:sldChg chg="del ord">
        <pc:chgData name="Publish Sun Shubin" userId="80244614d81fa6b2" providerId="LiveId" clId="{CA026435-F374-4853-941B-149526596E7F}" dt="2022-06-07T03:10:18.689" v="6" actId="2696"/>
        <pc:sldMkLst>
          <pc:docMk/>
          <pc:sldMk cId="1679142913" sldId="584"/>
        </pc:sldMkLst>
      </pc:sldChg>
      <pc:sldChg chg="del">
        <pc:chgData name="Publish Sun Shubin" userId="80244614d81fa6b2" providerId="LiveId" clId="{CA026435-F374-4853-941B-149526596E7F}" dt="2022-06-07T03:16:36.920" v="88" actId="2696"/>
        <pc:sldMkLst>
          <pc:docMk/>
          <pc:sldMk cId="4027574478" sldId="588"/>
        </pc:sldMkLst>
      </pc:sldChg>
      <pc:sldChg chg="del">
        <pc:chgData name="Publish Sun Shubin" userId="80244614d81fa6b2" providerId="LiveId" clId="{CA026435-F374-4853-941B-149526596E7F}" dt="2022-06-07T03:14:57.526" v="62" actId="2696"/>
        <pc:sldMkLst>
          <pc:docMk/>
          <pc:sldMk cId="1066266986" sldId="589"/>
        </pc:sldMkLst>
      </pc:sldChg>
      <pc:sldChg chg="del">
        <pc:chgData name="Publish Sun Shubin" userId="80244614d81fa6b2" providerId="LiveId" clId="{CA026435-F374-4853-941B-149526596E7F}" dt="2022-06-07T03:14:42.057" v="61" actId="2696"/>
        <pc:sldMkLst>
          <pc:docMk/>
          <pc:sldMk cId="1531957338" sldId="590"/>
        </pc:sldMkLst>
      </pc:sldChg>
      <pc:sldChg chg="del">
        <pc:chgData name="Publish Sun Shubin" userId="80244614d81fa6b2" providerId="LiveId" clId="{CA026435-F374-4853-941B-149526596E7F}" dt="2022-06-07T03:16:40.379" v="89" actId="2696"/>
        <pc:sldMkLst>
          <pc:docMk/>
          <pc:sldMk cId="1791047694" sldId="591"/>
        </pc:sldMkLst>
      </pc:sldChg>
      <pc:sldChg chg="del">
        <pc:chgData name="Publish Sun Shubin" userId="80244614d81fa6b2" providerId="LiveId" clId="{CA026435-F374-4853-941B-149526596E7F}" dt="2022-06-07T03:10:21.339" v="7" actId="2696"/>
        <pc:sldMkLst>
          <pc:docMk/>
          <pc:sldMk cId="3781695689" sldId="592"/>
        </pc:sldMkLst>
      </pc:sldChg>
      <pc:sldChg chg="del">
        <pc:chgData name="Publish Sun Shubin" userId="80244614d81fa6b2" providerId="LiveId" clId="{CA026435-F374-4853-941B-149526596E7F}" dt="2022-06-07T03:16:46.129" v="91" actId="2696"/>
        <pc:sldMkLst>
          <pc:docMk/>
          <pc:sldMk cId="3311228847" sldId="593"/>
        </pc:sldMkLst>
      </pc:sldChg>
      <pc:sldChg chg="del">
        <pc:chgData name="Publish Sun Shubin" userId="80244614d81fa6b2" providerId="LiveId" clId="{CA026435-F374-4853-941B-149526596E7F}" dt="2022-06-07T03:16:42.969" v="90" actId="2696"/>
        <pc:sldMkLst>
          <pc:docMk/>
          <pc:sldMk cId="1555869401" sldId="594"/>
        </pc:sldMkLst>
      </pc:sldChg>
      <pc:sldChg chg="del">
        <pc:chgData name="Publish Sun Shubin" userId="80244614d81fa6b2" providerId="LiveId" clId="{CA026435-F374-4853-941B-149526596E7F}" dt="2022-06-07T03:20:44.929" v="185" actId="2696"/>
        <pc:sldMkLst>
          <pc:docMk/>
          <pc:sldMk cId="2406448743" sldId="668"/>
        </pc:sldMkLst>
      </pc:sldChg>
      <pc:sldChg chg="ord">
        <pc:chgData name="Publish Sun Shubin" userId="80244614d81fa6b2" providerId="LiveId" clId="{CA026435-F374-4853-941B-149526596E7F}" dt="2022-06-07T03:22:26.883" v="195"/>
        <pc:sldMkLst>
          <pc:docMk/>
          <pc:sldMk cId="2760953842" sldId="669"/>
        </pc:sldMkLst>
      </pc:sldChg>
      <pc:sldChg chg="ord">
        <pc:chgData name="Publish Sun Shubin" userId="80244614d81fa6b2" providerId="LiveId" clId="{CA026435-F374-4853-941B-149526596E7F}" dt="2022-06-07T03:14:29.307" v="56"/>
        <pc:sldMkLst>
          <pc:docMk/>
          <pc:sldMk cId="1194096535" sldId="670"/>
        </pc:sldMkLst>
      </pc:sldChg>
      <pc:sldChg chg="del ord">
        <pc:chgData name="Publish Sun Shubin" userId="80244614d81fa6b2" providerId="LiveId" clId="{CA026435-F374-4853-941B-149526596E7F}" dt="2022-06-07T03:11:44.402" v="39" actId="2696"/>
        <pc:sldMkLst>
          <pc:docMk/>
          <pc:sldMk cId="1454131986" sldId="697"/>
        </pc:sldMkLst>
      </pc:sldChg>
      <pc:sldChg chg="del">
        <pc:chgData name="Publish Sun Shubin" userId="80244614d81fa6b2" providerId="LiveId" clId="{CA026435-F374-4853-941B-149526596E7F}" dt="2022-06-07T03:24:27.286" v="235" actId="2696"/>
        <pc:sldMkLst>
          <pc:docMk/>
          <pc:sldMk cId="974754786" sldId="700"/>
        </pc:sldMkLst>
      </pc:sldChg>
      <pc:sldChg chg="ord">
        <pc:chgData name="Publish Sun Shubin" userId="80244614d81fa6b2" providerId="LiveId" clId="{CA026435-F374-4853-941B-149526596E7F}" dt="2022-06-07T03:21:49.665" v="188"/>
        <pc:sldMkLst>
          <pc:docMk/>
          <pc:sldMk cId="1720557047" sldId="703"/>
        </pc:sldMkLst>
      </pc:sldChg>
      <pc:sldChg chg="ord">
        <pc:chgData name="Publish Sun Shubin" userId="80244614d81fa6b2" providerId="LiveId" clId="{CA026435-F374-4853-941B-149526596E7F}" dt="2022-06-07T03:22:36.842" v="201"/>
        <pc:sldMkLst>
          <pc:docMk/>
          <pc:sldMk cId="1147560051" sldId="719"/>
        </pc:sldMkLst>
      </pc:sldChg>
      <pc:sldChg chg="del">
        <pc:chgData name="Publish Sun Shubin" userId="80244614d81fa6b2" providerId="LiveId" clId="{CA026435-F374-4853-941B-149526596E7F}" dt="2022-06-07T03:15:13.385" v="63" actId="2696"/>
        <pc:sldMkLst>
          <pc:docMk/>
          <pc:sldMk cId="1346005452" sldId="722"/>
        </pc:sldMkLst>
      </pc:sldChg>
      <pc:sldChg chg="addSp delSp modSp mod ord modClrScheme chgLayout">
        <pc:chgData name="Publish Sun Shubin" userId="80244614d81fa6b2" providerId="LiveId" clId="{CA026435-F374-4853-941B-149526596E7F}" dt="2022-06-07T03:25:18.067" v="239" actId="2165"/>
        <pc:sldMkLst>
          <pc:docMk/>
          <pc:sldMk cId="1593318894" sldId="723"/>
        </pc:sldMkLst>
        <pc:spChg chg="mod ord">
          <ac:chgData name="Publish Sun Shubin" userId="80244614d81fa6b2" providerId="LiveId" clId="{CA026435-F374-4853-941B-149526596E7F}" dt="2022-06-07T03:24:50.215" v="236" actId="700"/>
          <ac:spMkLst>
            <pc:docMk/>
            <pc:sldMk cId="1593318894" sldId="723"/>
            <ac:spMk id="4" creationId="{C1CAFBF9-85ED-4228-9764-9884127D9340}"/>
          </ac:spMkLst>
        </pc:spChg>
        <pc:spChg chg="mod ord">
          <ac:chgData name="Publish Sun Shubin" userId="80244614d81fa6b2" providerId="LiveId" clId="{CA026435-F374-4853-941B-149526596E7F}" dt="2022-06-07T03:24:50.215" v="236" actId="700"/>
          <ac:spMkLst>
            <pc:docMk/>
            <pc:sldMk cId="1593318894" sldId="723"/>
            <ac:spMk id="5" creationId="{D2A5074B-0C1C-4C1E-BC51-679BFF34F299}"/>
          </ac:spMkLst>
        </pc:spChg>
        <pc:spChg chg="mod ord">
          <ac:chgData name="Publish Sun Shubin" userId="80244614d81fa6b2" providerId="LiveId" clId="{CA026435-F374-4853-941B-149526596E7F}" dt="2022-06-07T03:24:50.215" v="236" actId="700"/>
          <ac:spMkLst>
            <pc:docMk/>
            <pc:sldMk cId="1593318894" sldId="723"/>
            <ac:spMk id="6" creationId="{7912FE96-90F7-4B89-BCDA-8766722B1DB4}"/>
          </ac:spMkLst>
        </pc:spChg>
        <pc:spChg chg="del mod ord">
          <ac:chgData name="Publish Sun Shubin" userId="80244614d81fa6b2" providerId="LiveId" clId="{CA026435-F374-4853-941B-149526596E7F}" dt="2022-06-07T03:24:54.544" v="237" actId="478"/>
          <ac:spMkLst>
            <pc:docMk/>
            <pc:sldMk cId="1593318894" sldId="723"/>
            <ac:spMk id="7" creationId="{EEDA28B9-1639-4F1B-94F1-A7818343D7E7}"/>
          </ac:spMkLst>
        </pc:spChg>
        <pc:graphicFrameChg chg="add mod modGraphic">
          <ac:chgData name="Publish Sun Shubin" userId="80244614d81fa6b2" providerId="LiveId" clId="{CA026435-F374-4853-941B-149526596E7F}" dt="2022-06-07T03:25:18.067" v="239" actId="2165"/>
          <ac:graphicFrameMkLst>
            <pc:docMk/>
            <pc:sldMk cId="1593318894" sldId="723"/>
            <ac:graphicFrameMk id="8" creationId="{D3BB536F-E438-3094-AC46-F54FFAB02F8C}"/>
          </ac:graphicFrameMkLst>
        </pc:graphicFrameChg>
      </pc:sldChg>
      <pc:sldChg chg="ord">
        <pc:chgData name="Publish Sun Shubin" userId="80244614d81fa6b2" providerId="LiveId" clId="{CA026435-F374-4853-941B-149526596E7F}" dt="2022-06-07T03:14:07.899" v="52"/>
        <pc:sldMkLst>
          <pc:docMk/>
          <pc:sldMk cId="2758140536" sldId="726"/>
        </pc:sldMkLst>
      </pc:sldChg>
      <pc:sldChg chg="modSp mod ord">
        <pc:chgData name="Publish Sun Shubin" userId="80244614d81fa6b2" providerId="LiveId" clId="{CA026435-F374-4853-941B-149526596E7F}" dt="2022-06-07T03:16:30.960" v="87"/>
        <pc:sldMkLst>
          <pc:docMk/>
          <pc:sldMk cId="3765761210" sldId="729"/>
        </pc:sldMkLst>
        <pc:spChg chg="mod">
          <ac:chgData name="Publish Sun Shubin" userId="80244614d81fa6b2" providerId="LiveId" clId="{CA026435-F374-4853-941B-149526596E7F}" dt="2022-06-07T03:16:19.621" v="85" actId="20577"/>
          <ac:spMkLst>
            <pc:docMk/>
            <pc:sldMk cId="3765761210" sldId="729"/>
            <ac:spMk id="6" creationId="{36BF521A-CB6B-438A-B541-57824316C9D8}"/>
          </ac:spMkLst>
        </pc:spChg>
      </pc:sldChg>
      <pc:sldChg chg="modSp mod ord">
        <pc:chgData name="Publish Sun Shubin" userId="80244614d81fa6b2" providerId="LiveId" clId="{CA026435-F374-4853-941B-149526596E7F}" dt="2022-06-07T03:17:58.195" v="128" actId="108"/>
        <pc:sldMkLst>
          <pc:docMk/>
          <pc:sldMk cId="740428339" sldId="730"/>
        </pc:sldMkLst>
        <pc:spChg chg="mod">
          <ac:chgData name="Publish Sun Shubin" userId="80244614d81fa6b2" providerId="LiveId" clId="{CA026435-F374-4853-941B-149526596E7F}" dt="2022-06-07T03:17:43.036" v="121" actId="20577"/>
          <ac:spMkLst>
            <pc:docMk/>
            <pc:sldMk cId="740428339" sldId="730"/>
            <ac:spMk id="2" creationId="{B943D794-4F98-4339-9A9F-8C58F41257D1}"/>
          </ac:spMkLst>
        </pc:spChg>
        <pc:spChg chg="mod">
          <ac:chgData name="Publish Sun Shubin" userId="80244614d81fa6b2" providerId="LiveId" clId="{CA026435-F374-4853-941B-149526596E7F}" dt="2022-06-07T03:17:58.195" v="128" actId="108"/>
          <ac:spMkLst>
            <pc:docMk/>
            <pc:sldMk cId="740428339" sldId="730"/>
            <ac:spMk id="3" creationId="{82007757-01FF-4149-8379-269D21136825}"/>
          </ac:spMkLst>
        </pc:spChg>
      </pc:sldChg>
      <pc:sldChg chg="ord">
        <pc:chgData name="Publish Sun Shubin" userId="80244614d81fa6b2" providerId="LiveId" clId="{CA026435-F374-4853-941B-149526596E7F}" dt="2022-06-07T03:18:08.894" v="132"/>
        <pc:sldMkLst>
          <pc:docMk/>
          <pc:sldMk cId="202662861" sldId="740"/>
        </pc:sldMkLst>
      </pc:sldChg>
      <pc:sldChg chg="modSp mod ord">
        <pc:chgData name="Publish Sun Shubin" userId="80244614d81fa6b2" providerId="LiveId" clId="{CA026435-F374-4853-941B-149526596E7F}" dt="2022-06-07T03:20:04.692" v="177" actId="20577"/>
        <pc:sldMkLst>
          <pc:docMk/>
          <pc:sldMk cId="3972909777" sldId="757"/>
        </pc:sldMkLst>
        <pc:spChg chg="mod">
          <ac:chgData name="Publish Sun Shubin" userId="80244614d81fa6b2" providerId="LiveId" clId="{CA026435-F374-4853-941B-149526596E7F}" dt="2022-06-07T03:20:04.692" v="177" actId="20577"/>
          <ac:spMkLst>
            <pc:docMk/>
            <pc:sldMk cId="3972909777" sldId="757"/>
            <ac:spMk id="7" creationId="{F20B7540-0FDB-4E7E-BE51-B7EC1DCC64EB}"/>
          </ac:spMkLst>
        </pc:spChg>
      </pc:sldChg>
      <pc:sldChg chg="ord">
        <pc:chgData name="Publish Sun Shubin" userId="80244614d81fa6b2" providerId="LiveId" clId="{CA026435-F374-4853-941B-149526596E7F}" dt="2022-06-07T03:22:23.483" v="193"/>
        <pc:sldMkLst>
          <pc:docMk/>
          <pc:sldMk cId="3893294412" sldId="758"/>
        </pc:sldMkLst>
      </pc:sldChg>
      <pc:sldChg chg="del">
        <pc:chgData name="Publish Sun Shubin" userId="80244614d81fa6b2" providerId="LiveId" clId="{CA026435-F374-4853-941B-149526596E7F}" dt="2022-06-07T03:21:05.518" v="186" actId="2696"/>
        <pc:sldMkLst>
          <pc:docMk/>
          <pc:sldMk cId="2654204073" sldId="763"/>
        </pc:sldMkLst>
      </pc:sldChg>
      <pc:sldMasterChg chg="delSldLayout">
        <pc:chgData name="Publish Sun Shubin" userId="80244614d81fa6b2" providerId="LiveId" clId="{CA026435-F374-4853-941B-149526596E7F}" dt="2022-06-07T03:16:46.129" v="91" actId="2696"/>
        <pc:sldMasterMkLst>
          <pc:docMk/>
          <pc:sldMasterMk cId="413227307" sldId="2147483660"/>
        </pc:sldMasterMkLst>
        <pc:sldLayoutChg chg="del">
          <pc:chgData name="Publish Sun Shubin" userId="80244614d81fa6b2" providerId="LiveId" clId="{CA026435-F374-4853-941B-149526596E7F}" dt="2022-06-07T03:16:46.129" v="91" actId="2696"/>
          <pc:sldLayoutMkLst>
            <pc:docMk/>
            <pc:sldMasterMk cId="413227307" sldId="2147483660"/>
            <pc:sldLayoutMk cId="725327568" sldId="2147483668"/>
          </pc:sldLayoutMkLst>
        </pc:sldLayoutChg>
        <pc:sldLayoutChg chg="del">
          <pc:chgData name="Publish Sun Shubin" userId="80244614d81fa6b2" providerId="LiveId" clId="{CA026435-F374-4853-941B-149526596E7F}" dt="2022-06-07T03:12:26.590" v="46" actId="2696"/>
          <pc:sldLayoutMkLst>
            <pc:docMk/>
            <pc:sldMasterMk cId="413227307" sldId="2147483660"/>
            <pc:sldLayoutMk cId="1729003115" sldId="2147483671"/>
          </pc:sldLayoutMkLst>
        </pc:sldLayoutChg>
        <pc:sldLayoutChg chg="del">
          <pc:chgData name="Publish Sun Shubin" userId="80244614d81fa6b2" providerId="LiveId" clId="{CA026435-F374-4853-941B-149526596E7F}" dt="2022-06-07T03:16:42.969" v="90" actId="2696"/>
          <pc:sldLayoutMkLst>
            <pc:docMk/>
            <pc:sldMasterMk cId="413227307" sldId="2147483660"/>
            <pc:sldLayoutMk cId="3414309714" sldId="2147483672"/>
          </pc:sldLayoutMkLst>
        </pc:sldLayoutChg>
      </pc:sldMasterChg>
    </pc:docChg>
  </pc:docChgLst>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2022/6/7</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2022/6/7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pPr eaLnBrk="1" hangingPunct="1">
              <a:spcBef>
                <a:spcPct val="0"/>
              </a:spcBef>
            </a:pPr>
            <a:r>
              <a:rPr lang="ja-JP" altLang="en-US" dirty="0"/>
              <a:t>重要説明</a:t>
            </a:r>
            <a:endParaRPr lang="en-US" altLang="ja-JP" dirty="0"/>
          </a:p>
          <a:p>
            <a:pPr eaLnBrk="1" hangingPunct="1">
              <a:spcBef>
                <a:spcPct val="0"/>
              </a:spcBef>
            </a:pPr>
            <a:endParaRPr lang="en-US" altLang="zh-CN" dirty="0"/>
          </a:p>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現在、世界業界の最新組織管理理論を元に都市の未来と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一部の観点は　現場に立入調査できず、公開資料と現象分析により判断するものです。ご了承ください。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a:p>
            <a:pPr eaLnBrk="1" hangingPunct="1">
              <a:spcBef>
                <a:spcPct val="0"/>
              </a:spcBef>
            </a:pPr>
            <a:endParaRPr lang="en-US" altLang="zh-CN" dirty="0"/>
          </a:p>
          <a:p>
            <a:pPr eaLnBrk="1" hangingPunct="1">
              <a:spcBef>
                <a:spcPct val="0"/>
              </a:spcBef>
            </a:pPr>
            <a:endParaRPr lang="en-US" altLang="zh-CN" dirty="0"/>
          </a:p>
          <a:p>
            <a:pPr eaLnBrk="1" hangingPunct="1">
              <a:spcBef>
                <a:spcPct val="0"/>
              </a:spcBef>
            </a:pPr>
            <a:r>
              <a:rPr lang="ja-JP" altLang="en-US" dirty="0"/>
              <a:t>更新履歴</a:t>
            </a:r>
            <a:endParaRPr lang="en-US" altLang="ja-JP" dirty="0"/>
          </a:p>
          <a:p>
            <a:pPr marL="0" algn="l" fontAlgn="t">
              <a:spcBef>
                <a:spcPts val="0"/>
              </a:spcBef>
              <a:spcAft>
                <a:spcPts val="0"/>
              </a:spcAft>
            </a:pPr>
            <a:r>
              <a:rPr lang="ja-JP" altLang="zh-CN" sz="1800" b="1" i="0" u="none" strike="noStrike" dirty="0">
                <a:solidFill>
                  <a:srgbClr val="FFFFFF"/>
                </a:solidFill>
                <a:effectLst/>
                <a:latin typeface="SimSun" panose="02010600030101010101" pitchFamily="2" charset="-122"/>
                <a:ea typeface="SimSun" panose="02010600030101010101" pitchFamily="2" charset="-122"/>
              </a:rPr>
              <a:t>バージョン</a:t>
            </a:r>
            <a:r>
              <a:rPr lang="en-US" altLang="ja-JP" sz="1800" b="1" i="0" u="none" strike="noStrike" dirty="0">
                <a:solidFill>
                  <a:srgbClr val="FFFFFF"/>
                </a:solidFill>
                <a:effectLst/>
                <a:latin typeface="SimSun" panose="02010600030101010101" pitchFamily="2" charset="-122"/>
                <a:ea typeface="SimSun" panose="02010600030101010101" pitchFamily="2" charset="-122"/>
              </a:rPr>
              <a:t>   </a:t>
            </a:r>
            <a:r>
              <a:rPr lang="ja-JP" altLang="zh-CN" sz="1800" b="1" i="0" u="none" strike="noStrike" dirty="0">
                <a:solidFill>
                  <a:srgbClr val="FFFFFF"/>
                </a:solidFill>
                <a:effectLst/>
                <a:latin typeface="SimSun" panose="02010600030101010101" pitchFamily="2" charset="-122"/>
                <a:ea typeface="SimSun" panose="02010600030101010101" pitchFamily="2" charset="-122"/>
              </a:rPr>
              <a:t>更新要件</a:t>
            </a:r>
            <a:r>
              <a:rPr lang="en-US" altLang="ja-JP" sz="1800" b="1" i="0" u="none" strike="noStrike" dirty="0">
                <a:solidFill>
                  <a:srgbClr val="FFFFFF"/>
                </a:solidFill>
                <a:effectLst/>
                <a:latin typeface="SimSun" panose="02010600030101010101" pitchFamily="2" charset="-122"/>
                <a:ea typeface="SimSun" panose="02010600030101010101" pitchFamily="2" charset="-122"/>
              </a:rPr>
              <a:t>    </a:t>
            </a:r>
            <a:r>
              <a:rPr lang="ja-JP" altLang="zh-CN" sz="1800" b="1" i="0" u="none" strike="noStrike" dirty="0">
                <a:solidFill>
                  <a:srgbClr val="FFFFFF"/>
                </a:solidFill>
                <a:effectLst/>
                <a:latin typeface="SimSun" panose="02010600030101010101" pitchFamily="2" charset="-122"/>
                <a:ea typeface="SimSun" panose="02010600030101010101" pitchFamily="2" charset="-122"/>
              </a:rPr>
              <a:t>日付</a:t>
            </a:r>
            <a:endParaRPr lang="zh-CN" altLang="zh-CN" sz="1800" b="0" i="0" u="none" strike="noStrike" dirty="0">
              <a:effectLst/>
              <a:latin typeface="Arial" panose="020B0604020202020204" pitchFamily="34" charset="0"/>
            </a:endParaRPr>
          </a:p>
          <a:p>
            <a:pPr eaLnBrk="1" hangingPunct="1">
              <a:spcBef>
                <a:spcPct val="0"/>
              </a:spcBef>
            </a:pPr>
            <a:endParaRPr lang="en-US" altLang="zh-CN" dirty="0"/>
          </a:p>
          <a:p>
            <a:pPr marL="0" algn="l" fontAlgn="t">
              <a:spcBef>
                <a:spcPts val="0"/>
              </a:spcBef>
              <a:spcAft>
                <a:spcPts val="0"/>
              </a:spcAft>
            </a:pPr>
            <a:r>
              <a:rPr lang="ja-JP" altLang="zh-CN" sz="1800" b="1" i="0" u="none" strike="noStrike" dirty="0">
                <a:solidFill>
                  <a:srgbClr val="FFFFFF"/>
                </a:solidFill>
                <a:effectLst/>
                <a:latin typeface="SimSun" panose="02010600030101010101" pitchFamily="2" charset="-122"/>
                <a:ea typeface="SimSun" panose="02010600030101010101" pitchFamily="2" charset="-122"/>
              </a:rPr>
              <a:t>０．１</a:t>
            </a:r>
            <a:r>
              <a:rPr lang="en-US" altLang="ja-JP" sz="1800" b="1" i="0" u="none" strike="noStrike" dirty="0">
                <a:solidFill>
                  <a:srgbClr val="FFFFFF"/>
                </a:solidFill>
                <a:effectLst/>
                <a:latin typeface="SimSun" panose="02010600030101010101" pitchFamily="2" charset="-122"/>
                <a:ea typeface="SimSun" panose="02010600030101010101" pitchFamily="2" charset="-122"/>
              </a:rPr>
              <a:t>   </a:t>
            </a:r>
            <a:r>
              <a:rPr lang="ja-JP" altLang="zh-CN" sz="1800" b="1" i="0" u="none" strike="noStrike" dirty="0">
                <a:solidFill>
                  <a:srgbClr val="FFFFFF"/>
                </a:solidFill>
                <a:effectLst/>
                <a:latin typeface="SimSun" panose="02010600030101010101" pitchFamily="2" charset="-122"/>
                <a:ea typeface="SimSun" panose="02010600030101010101" pitchFamily="2" charset="-122"/>
              </a:rPr>
              <a:t>課題洗出</a:t>
            </a:r>
            <a:r>
              <a:rPr lang="en-US" altLang="ja-JP" sz="1800" b="1" i="0" u="none" strike="noStrike" dirty="0">
                <a:solidFill>
                  <a:srgbClr val="FFFFFF"/>
                </a:solidFill>
                <a:effectLst/>
                <a:latin typeface="SimSun" panose="02010600030101010101" pitchFamily="2" charset="-122"/>
                <a:ea typeface="SimSun" panose="02010600030101010101" pitchFamily="2" charset="-122"/>
              </a:rPr>
              <a:t>   </a:t>
            </a:r>
            <a:r>
              <a:rPr lang="en-US" altLang="zh-CN" sz="1800" b="1" i="0" u="none" strike="noStrike" dirty="0">
                <a:solidFill>
                  <a:srgbClr val="FFFFFF"/>
                </a:solidFill>
                <a:effectLst/>
                <a:latin typeface="SimSun" panose="02010600030101010101" pitchFamily="2" charset="-122"/>
                <a:ea typeface="SimSun" panose="02010600030101010101" pitchFamily="2" charset="-122"/>
              </a:rPr>
              <a:t>2022/05/08</a:t>
            </a:r>
            <a:endParaRPr lang="zh-CN" altLang="zh-CN" sz="1800" b="0" i="0" u="none" strike="noStrike" dirty="0">
              <a:effectLst/>
              <a:latin typeface="Arial" panose="020B0604020202020204" pitchFamily="34" charset="0"/>
            </a:endParaRPr>
          </a:p>
          <a:p>
            <a:pPr eaLnBrk="1" hangingPunct="1">
              <a:spcBef>
                <a:spcPct val="0"/>
              </a:spcBef>
            </a:pPr>
            <a:endParaRPr altLang="zh-CN"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136036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14</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2022/6/7</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2022/6/7</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2022/6/7</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2022/6/7</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2022/6/7</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2022/6/7</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封页">
    <p:spTree>
      <p:nvGrpSpPr>
        <p:cNvPr id="1" name=""/>
        <p:cNvGrpSpPr/>
        <p:nvPr/>
      </p:nvGrpSpPr>
      <p:grpSpPr>
        <a:xfrm>
          <a:off x="0" y="0"/>
          <a:ext cx="0" cy="0"/>
          <a:chOff x="0" y="0"/>
          <a:chExt cx="0" cy="0"/>
        </a:xfrm>
      </p:grpSpPr>
      <p:sp>
        <p:nvSpPr>
          <p:cNvPr id="4" name="Shape 5"/>
          <p:cNvSpPr>
            <a:spLocks noGrp="1"/>
          </p:cNvSpPr>
          <p:nvPr>
            <p:ph type="sldNum" sz="quarter" idx="11"/>
            <p:custDataLst>
              <p:tags r:id="rId1"/>
            </p:custDataLst>
          </p:nvPr>
        </p:nvSpPr>
        <p:spPr>
          <a:xfrm>
            <a:off x="838200" y="6400800"/>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
        <p:nvSpPr>
          <p:cNvPr id="2" name="标题 1">
            <a:extLst>
              <a:ext uri="{FF2B5EF4-FFF2-40B4-BE49-F238E27FC236}">
                <a16:creationId xmlns:a16="http://schemas.microsoft.com/office/drawing/2014/main" id="{77B3FA6E-64FC-4D3E-9CD4-4B7267CFE859}"/>
              </a:ext>
            </a:extLst>
          </p:cNvPr>
          <p:cNvSpPr>
            <a:spLocks noGrp="1"/>
          </p:cNvSpPr>
          <p:nvPr>
            <p:ph type="title"/>
          </p:nvPr>
        </p:nvSpPr>
        <p:spPr>
          <a:xfrm>
            <a:off x="609598" y="2103437"/>
            <a:ext cx="10972799" cy="1325563"/>
          </a:xfrm>
          <a:prstGeom prst="rect">
            <a:avLst/>
          </a:prstGeom>
        </p:spPr>
        <p:txBody>
          <a:bodyPr/>
          <a:lstStyle>
            <a:lvl1pPr algn="ctr">
              <a:defRPr sz="4800"/>
            </a:lvl1pPr>
          </a:lstStyle>
          <a:p>
            <a:r>
              <a:rPr lang="zh-CN" altLang="en-US" dirty="0"/>
              <a:t>单击此处编辑母版标题样式</a:t>
            </a:r>
          </a:p>
        </p:txBody>
      </p:sp>
    </p:spTree>
    <p:extLst>
      <p:ext uri="{BB962C8B-B14F-4D97-AF65-F5344CB8AC3E}">
        <p14:creationId xmlns:p14="http://schemas.microsoft.com/office/powerpoint/2010/main" val="78676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462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1"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2"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2022/6/7</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custDataLst>
              <p:tags r:id="rId1"/>
            </p:custDataLst>
          </p:nvPr>
        </p:nvSpPr>
        <p:spPr>
          <a:xfrm>
            <a:off x="914400" y="6324601"/>
            <a:ext cx="2027767" cy="366713"/>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
        <p:nvSpPr>
          <p:cNvPr id="2" name="标题 1"/>
          <p:cNvSpPr>
            <a:spLocks noGrp="1"/>
          </p:cNvSpPr>
          <p:nvPr>
            <p:ph type="title"/>
            <p:custDataLst>
              <p:tags r:id="rId2"/>
            </p:custDataLst>
          </p:nvPr>
        </p:nvSpPr>
        <p:spPr>
          <a:xfrm>
            <a:off x="800100" y="2209800"/>
            <a:ext cx="10591800" cy="3200400"/>
          </a:xfrm>
          <a:prstGeom prst="rect">
            <a:avLst/>
          </a:prstGeom>
        </p:spPr>
        <p:txBody>
          <a:bodyPr/>
          <a:lstStyle/>
          <a:p>
            <a:pPr algn="ctr"/>
            <a:r>
              <a:rPr kumimoji="1" lang="ja-JP" altLang="en-US" b="1" dirty="0">
                <a:solidFill>
                  <a:schemeClr val="tx1"/>
                </a:solidFill>
                <a:latin typeface="MS Mincho" panose="02020609040205080304" pitchFamily="49" charset="-128"/>
                <a:ea typeface="MS Mincho" panose="02020609040205080304" pitchFamily="49" charset="-128"/>
              </a:rPr>
              <a:t>高齢少子化社会の民生支援</a:t>
            </a:r>
            <a:br>
              <a:rPr kumimoji="1" lang="en-US" altLang="ja-JP" sz="9600" b="1" dirty="0">
                <a:solidFill>
                  <a:schemeClr val="tx1"/>
                </a:solidFill>
                <a:latin typeface="+mj-ea"/>
              </a:rPr>
            </a:br>
            <a:br>
              <a:rPr kumimoji="1" lang="en-US" altLang="ja-JP" sz="2400" b="1" dirty="0">
                <a:solidFill>
                  <a:schemeClr val="tx1"/>
                </a:solidFill>
                <a:latin typeface="MS Mincho" panose="02020609040205080304" pitchFamily="49" charset="-128"/>
                <a:ea typeface="MS Mincho" panose="02020609040205080304" pitchFamily="49" charset="-128"/>
              </a:rPr>
            </a:br>
            <a:r>
              <a:rPr kumimoji="1" lang="ja-JP" altLang="en-US" sz="2400" b="1" dirty="0">
                <a:solidFill>
                  <a:schemeClr val="tx1"/>
                </a:solidFill>
                <a:latin typeface="MS Mincho" panose="02020609040205080304" pitchFamily="49" charset="-128"/>
                <a:ea typeface="MS Mincho" panose="02020609040205080304" pitchFamily="49" charset="-128"/>
              </a:rPr>
              <a:t>（概要版）</a:t>
            </a:r>
            <a:br>
              <a:rPr kumimoji="1" lang="en-US" altLang="ja-JP" sz="9600" b="1" dirty="0">
                <a:solidFill>
                  <a:schemeClr val="tx1"/>
                </a:solidFill>
                <a:latin typeface="+mj-ea"/>
              </a:rPr>
            </a:br>
            <a:br>
              <a:rPr kumimoji="1" lang="en-US" altLang="ja-JP" sz="2400" b="1" dirty="0">
                <a:solidFill>
                  <a:schemeClr val="tx1"/>
                </a:solidFill>
                <a:latin typeface="+mj-ea"/>
              </a:rPr>
            </a:br>
            <a:r>
              <a:rPr kumimoji="1" lang="en-US" altLang="ja-JP" sz="2400" b="1" dirty="0">
                <a:solidFill>
                  <a:schemeClr val="tx1"/>
                </a:solidFill>
                <a:latin typeface="Meiryo UI" panose="020B0604030504040204" pitchFamily="50" charset="-128"/>
                <a:ea typeface="Meiryo UI" panose="020B0604030504040204" pitchFamily="50" charset="-128"/>
              </a:rPr>
              <a:t>Sun</a:t>
            </a:r>
            <a:r>
              <a:rPr kumimoji="1" lang="ja-JP" altLang="en-US" sz="2400" b="1" dirty="0">
                <a:solidFill>
                  <a:schemeClr val="tx1"/>
                </a:solidFill>
                <a:latin typeface="Meiryo UI" panose="020B0604030504040204" pitchFamily="50" charset="-128"/>
                <a:ea typeface="Meiryo UI" panose="020B0604030504040204" pitchFamily="50" charset="-128"/>
              </a:rPr>
              <a:t>　</a:t>
            </a:r>
            <a:r>
              <a:rPr kumimoji="1" lang="en-US" altLang="ja-JP" sz="2400" b="1" dirty="0">
                <a:solidFill>
                  <a:schemeClr val="tx1"/>
                </a:solidFill>
                <a:latin typeface="Meiryo UI" panose="020B0604030504040204" pitchFamily="50" charset="-128"/>
                <a:ea typeface="Meiryo UI" panose="020B0604030504040204" pitchFamily="50" charset="-128"/>
              </a:rPr>
              <a:t>Shubin</a:t>
            </a:r>
            <a:endParaRPr lang="zh-CN" altLang="en-US" sz="48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介護</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477328"/>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en-US" altLang="ja-JP" dirty="0"/>
              <a:t>XXXX</a:t>
            </a:r>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2022/6/7</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2022/6/7</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2022/6/7</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課題の解消対策</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2022/6/7</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custDataLst>
              <p:tags r:id="rId1"/>
            </p:custDataLst>
          </p:nvPr>
        </p:nvSpPr>
        <p:spPr>
          <a:xfrm>
            <a:off x="838200" y="6400800"/>
            <a:ext cx="2027767" cy="366713"/>
          </a:xfrm>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第</a:t>
            </a:r>
            <a:fld id="{F4E94A61-BA09-41F3-8A95-6A31F5F4027F}" type="slidenum">
              <a:rPr lang="en-US" altLang="zh-CN" smtClean="0"/>
              <a:pPr/>
              <a:t>14</a:t>
            </a:fld>
            <a:r>
              <a:rPr lang="zh-CN" altLang="en-US"/>
              <a:t>页</a:t>
            </a:r>
            <a:endParaRPr lang="zh-CN" altLang="en-US" dirty="0"/>
          </a:p>
        </p:txBody>
      </p:sp>
      <p:sp>
        <p:nvSpPr>
          <p:cNvPr id="14340" name="矩形 3"/>
          <p:cNvSpPr>
            <a:spLocks noChangeArrowheads="1"/>
          </p:cNvSpPr>
          <p:nvPr>
            <p:custDataLst>
              <p:tags r:id="rId2"/>
            </p:custDataLst>
          </p:nvPr>
        </p:nvSpPr>
        <p:spPr bwMode="auto">
          <a:xfrm>
            <a:off x="3733801" y="2895601"/>
            <a:ext cx="46910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a:latin typeface="华文行楷" panose="02010800040101010101" pitchFamily="2" charset="-122"/>
                <a:ea typeface="华文行楷" panose="02010800040101010101" pitchFamily="2" charset="-122"/>
              </a:rPr>
              <a:t>Thank you</a:t>
            </a:r>
            <a:r>
              <a:rPr lang="zh-CN" altLang="en-US" sz="8000">
                <a:latin typeface="华文行楷" panose="02010800040101010101" pitchFamily="2" charset="-122"/>
                <a:ea typeface="华文行楷" panose="02010800040101010101" pitchFamily="2" charset="-12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2022/6/7</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2022/6/7</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2022/6/7</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2022/6/7</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2022/6/7</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2022/6/7</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098547160"/>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t>略称表記</a:t>
                      </a:r>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772995975"/>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532916652"/>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584870634"/>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3258345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75502518"/>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2022/6/7</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参考文献：法令</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2022/6/7</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graphicFrame>
        <p:nvGraphicFramePr>
          <p:cNvPr id="8" name="表 6">
            <a:extLst>
              <a:ext uri="{FF2B5EF4-FFF2-40B4-BE49-F238E27FC236}">
                <a16:creationId xmlns:a16="http://schemas.microsoft.com/office/drawing/2014/main" id="{D3BB536F-E438-3094-AC46-F54FFAB02F8C}"/>
              </a:ext>
            </a:extLst>
          </p:cNvPr>
          <p:cNvGraphicFramePr>
            <a:graphicFrameLocks noGrp="1"/>
          </p:cNvGraphicFramePr>
          <p:nvPr>
            <p:extLst>
              <p:ext uri="{D42A27DB-BD31-4B8C-83A1-F6EECF244321}">
                <p14:modId xmlns:p14="http://schemas.microsoft.com/office/powerpoint/2010/main" val="2070794058"/>
              </p:ext>
            </p:extLst>
          </p:nvPr>
        </p:nvGraphicFramePr>
        <p:xfrm>
          <a:off x="336546" y="557213"/>
          <a:ext cx="11518908" cy="55626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t>略称表記</a:t>
                      </a:r>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772995975"/>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532916652"/>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584870634"/>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3258345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75502518"/>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1593318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参考文献：行政管理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1107996"/>
          </a:xfrm>
        </p:spPr>
        <p:txBody>
          <a:bodyPr/>
          <a:lstStyle/>
          <a:p>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2022/6/7</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Tree>
    <p:extLst>
      <p:ext uri="{BB962C8B-B14F-4D97-AF65-F5344CB8AC3E}">
        <p14:creationId xmlns:p14="http://schemas.microsoft.com/office/powerpoint/2010/main" val="2760953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医療・介護</a:t>
            </a:r>
          </a:p>
        </p:txBody>
      </p:sp>
      <p:sp>
        <p:nvSpPr>
          <p:cNvPr id="3" name="テキスト プレースホルダー 2">
            <a:extLst>
              <a:ext uri="{FF2B5EF4-FFF2-40B4-BE49-F238E27FC236}">
                <a16:creationId xmlns:a16="http://schemas.microsoft.com/office/drawing/2014/main" id="{DDCAC21D-E1F7-4EA2-AA90-D31A3D6010E4}"/>
              </a:ext>
            </a:extLst>
          </p:cNvPr>
          <p:cNvSpPr>
            <a:spLocks noGrp="1"/>
          </p:cNvSpPr>
          <p:nvPr>
            <p:ph type="body" idx="1"/>
          </p:nvPr>
        </p:nvSpPr>
        <p:spPr>
          <a:xfrm>
            <a:off x="316983" y="557909"/>
            <a:ext cx="11540249" cy="369332"/>
          </a:xfrm>
        </p:spPr>
        <p:txBody>
          <a:bodyPr/>
          <a:lstStyle/>
          <a:p>
            <a:r>
              <a:rPr kumimoji="1" lang="ja-JP" altLang="en-US" dirty="0"/>
              <a:t>病院</a:t>
            </a:r>
            <a:r>
              <a:rPr kumimoji="1" lang="en-US" altLang="ja-JP" dirty="0"/>
              <a:t>DX</a:t>
            </a:r>
            <a:r>
              <a:rPr kumimoji="1" lang="ja-JP" altLang="en-US" dirty="0"/>
              <a:t>　業界標準の指南書</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2022/6/7</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1147560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経済</a:t>
            </a:r>
          </a:p>
        </p:txBody>
      </p:sp>
      <p:sp>
        <p:nvSpPr>
          <p:cNvPr id="3" name="テキスト プレースホルダー 2">
            <a:extLst>
              <a:ext uri="{FF2B5EF4-FFF2-40B4-BE49-F238E27FC236}">
                <a16:creationId xmlns:a16="http://schemas.microsoft.com/office/drawing/2014/main" id="{D3FC95F3-79D6-46AC-AED5-2E8D6DFA9557}"/>
              </a:ext>
            </a:extLst>
          </p:cNvPr>
          <p:cNvSpPr>
            <a:spLocks noGrp="1"/>
          </p:cNvSpPr>
          <p:nvPr>
            <p:ph type="body" idx="1"/>
          </p:nvPr>
        </p:nvSpPr>
        <p:spPr>
          <a:xfrm>
            <a:off x="316983" y="557909"/>
            <a:ext cx="11540249" cy="738664"/>
          </a:xfrm>
        </p:spPr>
        <p:txBody>
          <a:bodyPr/>
          <a:lstStyle/>
          <a:p>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p>
            <a:r>
              <a:rPr kumimoji="1" lang="ja-JP" altLang="en-US"/>
              <a:t>日本経済の長期停滞 </a:t>
            </a:r>
            <a:endParaRPr kumimoji="1" lang="ja-JP" altLang="en-US" dirty="0"/>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2022/6/7</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3893294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2022/6/7</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リスク洗出・課題整理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信用悪化</a:t>
            </a:r>
            <a:endParaRPr lang="en-US" altLang="ja-JP" sz="2400" b="1" dirty="0"/>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就職</a:t>
            </a:r>
            <a:endParaRPr lang="en-US" altLang="ja-JP" sz="2400" b="1" dirty="0"/>
          </a:p>
          <a:p>
            <a:pPr marL="342900" indent="-342900">
              <a:buFont typeface="Wingdings" panose="05000000000000000000" pitchFamily="2" charset="2"/>
              <a:buChar char="p"/>
            </a:pPr>
            <a:r>
              <a:rPr lang="ja-JP" altLang="en-US" sz="2400" b="1" dirty="0"/>
              <a:t>教育</a:t>
            </a:r>
            <a:endParaRPr lang="en-US" altLang="ja-JP" sz="2400" b="1" dirty="0"/>
          </a:p>
          <a:p>
            <a:pPr marL="342900" indent="-342900">
              <a:buFont typeface="Wingdings" panose="05000000000000000000" pitchFamily="2" charset="2"/>
              <a:buChar char="p"/>
            </a:pPr>
            <a:r>
              <a:rPr lang="ja-JP" altLang="en-US" sz="2400" b="1" dirty="0"/>
              <a:t>高齢者介護</a:t>
            </a:r>
            <a:endParaRPr lang="en-US" altLang="ja-JP" sz="2400" b="1" dirty="0"/>
          </a:p>
          <a:p>
            <a:pPr marL="342900" indent="-342900">
              <a:buFont typeface="Wingdings" panose="05000000000000000000" pitchFamily="2" charset="2"/>
              <a:buChar char="p"/>
            </a:pPr>
            <a:r>
              <a:rPr lang="ja-JP" altLang="en-US" sz="2400" b="1" dirty="0"/>
              <a:t>社会インフラの</a:t>
            </a:r>
            <a:r>
              <a:rPr lang="en-US" altLang="ja-JP" sz="2400" b="1" dirty="0"/>
              <a:t>DX</a:t>
            </a:r>
          </a:p>
          <a:p>
            <a:pPr marL="342900" indent="-342900">
              <a:buFont typeface="Wingdings" panose="05000000000000000000" pitchFamily="2" charset="2"/>
              <a:buChar char="p"/>
            </a:pPr>
            <a:r>
              <a:rPr lang="en-US" altLang="ja-JP" sz="2400" b="1" dirty="0"/>
              <a:t>SDG</a:t>
            </a:r>
            <a:r>
              <a:rPr lang="ja-JP" altLang="en-US" sz="2400" b="1" dirty="0"/>
              <a:t>ｓ</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2022/6/7</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a:t>
            </a:fld>
            <a:r>
              <a:rPr lang="ja-JP" altLang="en-US" spc="-45" dirty="0"/>
              <a:t>　</a:t>
            </a:r>
            <a:r>
              <a:rPr spc="-5" dirty="0"/>
              <a:t>-</a:t>
            </a:r>
          </a:p>
        </p:txBody>
      </p:sp>
      <p:sp>
        <p:nvSpPr>
          <p:cNvPr id="2" name="对话气泡: 圆角矩形 1">
            <a:extLst>
              <a:ext uri="{FF2B5EF4-FFF2-40B4-BE49-F238E27FC236}">
                <a16:creationId xmlns:a16="http://schemas.microsoft.com/office/drawing/2014/main" id="{AC0BE3A8-74C1-D9E9-7302-A34EB5FB66A7}"/>
              </a:ext>
            </a:extLst>
          </p:cNvPr>
          <p:cNvSpPr/>
          <p:nvPr/>
        </p:nvSpPr>
        <p:spPr>
          <a:xfrm>
            <a:off x="3190274" y="1486429"/>
            <a:ext cx="4010891" cy="1620982"/>
          </a:xfrm>
          <a:prstGeom prst="wedgeRoundRectCallout">
            <a:avLst>
              <a:gd name="adj1" fmla="val -83009"/>
              <a:gd name="adj2" fmla="val -60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t>編集中</a:t>
            </a:r>
            <a:endParaRPr lang="zh-CN" altLang="en-US" sz="4800" dirty="0"/>
          </a:p>
        </p:txBody>
      </p:sp>
    </p:spTree>
    <p:extLst>
      <p:ext uri="{BB962C8B-B14F-4D97-AF65-F5344CB8AC3E}">
        <p14:creationId xmlns:p14="http://schemas.microsoft.com/office/powerpoint/2010/main" val="298466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高齢化</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2022/6/7</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PRESENTER_DUMMYTAG" val="&lt;DummyForForceWrite&gt;&lt;/DummyForForceWrite&gt;"/>
  <p:tag name="HTML_SHAPEINFO" val="&lt;ThreeDShapeInfo&gt;&lt;uuid val=&quot;{C88B7AEE-CA7A-49BC-A0B0-02EAB280AA77}&quot;/&gt;&lt;isInvalidForFieldText val=&quot;0&quot;/&gt;&lt;Image&gt;&lt;filename val=&quot;C:\Users\sunsh_q64utuq\AppData\Local\Temp\CP26815248609Session\CPTrustFolder26815248625\PPTImport26815441171\data\asimages\{C88B7AEE-CA7A-49BC-A0B0-02EAB280AA77}_1.png&quot;/&gt;&lt;left val=&quot;93&quot;/&gt;&lt;top val=&quot;662&quot;/&gt;&lt;width val=&quot;215&quot;/&gt;&lt;height val=&quot;40&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DUMMYTAG" val="&lt;DummyForForceWrite&gt;&lt;/DummyForForceWrite&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FFE1B1DE-F9C8-46B5-9AA6-3CE20A86A4A8}&quot;/&gt;&lt;isInvalidForFieldText val=&quot;0&quot;/&gt;&lt;Image&gt;&lt;filename val=&quot;C:\Users\sunsh_q64utuq\AppData\Local\Temp\CP26815248609Session\CPTrustFolder26815248625\PPTImport26815441171\data\asimages\{FFE1B1DE-F9C8-46B5-9AA6-3CE20A86A4A8}_13.png&quot;/&gt;&lt;left val=&quot;93&quot;/&gt;&lt;top val=&quot;670&quot;/&gt;&lt;width val=&quot;186&quot;/&gt;&lt;height val=&quot;41&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851686FF-B5A3-4A6C-9672-8A4C9FCDBDC9}&quot;/&gt;&lt;isInvalidForFieldText val=&quot;0&quot;/&gt;&lt;Image&gt;&lt;filename val=&quot;C:\Users\sunsh_q64utuq\AppData\Local\Temp\CP26815248609Session\CPTrustFolder26815248625\PPTImport26815441171\data\asimages\{851686FF-B5A3-4A6C-9672-8A4C9FCDBDC9}_13.png&quot;/&gt;&lt;left val=&quot;336&quot;/&gt;&lt;top val=&quot;276&quot;/&gt;&lt;width val=&quot;598&quot;/&gt;&lt;height val=&quot;225&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5779</TotalTime>
  <Words>690</Words>
  <Application>Microsoft Office PowerPoint</Application>
  <PresentationFormat>宽屏</PresentationFormat>
  <Paragraphs>148</Paragraphs>
  <Slides>20</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Meiryo</vt:lpstr>
      <vt:lpstr>Meiryo UI</vt:lpstr>
      <vt:lpstr>MS Mincho</vt:lpstr>
      <vt:lpstr>ＭＳ Ｐゴシック</vt:lpstr>
      <vt:lpstr>SimSun</vt:lpstr>
      <vt:lpstr>SimSun</vt:lpstr>
      <vt:lpstr>等线</vt:lpstr>
      <vt:lpstr>华文行楷</vt:lpstr>
      <vt:lpstr>Arial</vt:lpstr>
      <vt:lpstr>Calibri</vt:lpstr>
      <vt:lpstr>Gill Sans MT</vt:lpstr>
      <vt:lpstr>Times New Roman</vt:lpstr>
      <vt:lpstr>Wingdings</vt:lpstr>
      <vt:lpstr>Office Theme</vt:lpstr>
      <vt:lpstr>高齢少子化社会の民生支援  （概要版）  Sun　Shubin</vt:lpstr>
      <vt:lpstr>用語集</vt:lpstr>
      <vt:lpstr>参考文献：法令</vt:lpstr>
      <vt:lpstr>参考文献：行政管理</vt:lpstr>
      <vt:lpstr>参考文献：医療・介護</vt:lpstr>
      <vt:lpstr>参考文献：経済</vt:lpstr>
      <vt:lpstr>目次</vt:lpstr>
      <vt:lpstr>目次</vt:lpstr>
      <vt:lpstr>高齢化</vt:lpstr>
      <vt:lpstr>介護</vt:lpstr>
      <vt:lpstr>施策ゴール設定（Objectives）</vt:lpstr>
      <vt:lpstr>２０５０年に　まだ　利用可能のプラットフォームアーキテクチャ</vt:lpstr>
      <vt:lpstr>課題の解消対策</vt:lpstr>
      <vt:lpstr>PowerPoint 演示文稿</vt:lpstr>
      <vt:lpstr>日本政府省庁の公開資料</vt:lpstr>
      <vt:lpstr>内閣府</vt:lpstr>
      <vt:lpstr>総務省</vt:lpstr>
      <vt:lpstr>文部科学省</vt:lpstr>
      <vt:lpstr>厚生労働省</vt:lpstr>
      <vt:lpstr>国土交通省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1608</cp:revision>
  <cp:lastPrinted>2022-02-04T10:31:37Z</cp:lastPrinted>
  <dcterms:created xsi:type="dcterms:W3CDTF">2021-07-14T02:05:05Z</dcterms:created>
  <dcterms:modified xsi:type="dcterms:W3CDTF">2022-06-07T03:26:31Z</dcterms:modified>
</cp:coreProperties>
</file>