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9" r:id="rId5"/>
    <p:sldId id="260" r:id="rId6"/>
    <p:sldId id="268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3712" autoAdjust="0"/>
  </p:normalViewPr>
  <p:slideViewPr>
    <p:cSldViewPr snapToGrid="0">
      <p:cViewPr varScale="1">
        <p:scale>
          <a:sx n="62" d="100"/>
          <a:sy n="62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4B53A-BFFB-49CA-A29A-1A13FB94339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1A6DC-281A-461D-9BE3-E65B35E5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1A6DC-281A-461D-9BE3-E65B35E576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4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E7A6-574F-41EE-86DC-F4D4A8F7B3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A940-888F-4DF4-84E1-D4CC9E06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9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E7A6-574F-41EE-86DC-F4D4A8F7B3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A940-888F-4DF4-84E1-D4CC9E06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E7A6-574F-41EE-86DC-F4D4A8F7B3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A940-888F-4DF4-84E1-D4CC9E06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E7A6-574F-41EE-86DC-F4D4A8F7B3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A940-888F-4DF4-84E1-D4CC9E06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7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E7A6-574F-41EE-86DC-F4D4A8F7B3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A940-888F-4DF4-84E1-D4CC9E06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E7A6-574F-41EE-86DC-F4D4A8F7B3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A940-888F-4DF4-84E1-D4CC9E06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E7A6-574F-41EE-86DC-F4D4A8F7B3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A940-888F-4DF4-84E1-D4CC9E06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3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E7A6-574F-41EE-86DC-F4D4A8F7B3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A940-888F-4DF4-84E1-D4CC9E06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3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E7A6-574F-41EE-86DC-F4D4A8F7B3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A940-888F-4DF4-84E1-D4CC9E06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9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E7A6-574F-41EE-86DC-F4D4A8F7B3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A940-888F-4DF4-84E1-D4CC9E06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7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E7A6-574F-41EE-86DC-F4D4A8F7B3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A940-888F-4DF4-84E1-D4CC9E06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5E7A6-574F-41EE-86DC-F4D4A8F7B344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2A940-888F-4DF4-84E1-D4CC9E060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9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7600"/>
            <a:ext cx="9144000" cy="218948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MULTIPLAYER BINGO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10145486" cy="265361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22720" y="3602037"/>
            <a:ext cx="48855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Chinmayi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C. R. (181IT113)</a:t>
            </a:r>
          </a:p>
          <a:p>
            <a:pPr algn="just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Meghna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Kashyap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(181IT127)                         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 Keerthana (181IT221)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Team No. 12</a:t>
            </a:r>
          </a:p>
        </p:txBody>
      </p:sp>
    </p:spTree>
    <p:extLst>
      <p:ext uri="{BB962C8B-B14F-4D97-AF65-F5344CB8AC3E}">
        <p14:creationId xmlns:p14="http://schemas.microsoft.com/office/powerpoint/2010/main" val="9516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is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bingo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 using a server with multiple clients.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concept of socket programming is implemented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C++.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implementation of the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BINGO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game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client-server application, and as such, is comprised of two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programs that run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separate terminals.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server is called the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the client is called the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930" y="365125"/>
            <a:ext cx="10702870" cy="103097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-2093113" y="-98543"/>
            <a:ext cx="16133775" cy="55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033990"/>
              </p:ext>
            </p:extLst>
          </p:nvPr>
        </p:nvGraphicFramePr>
        <p:xfrm>
          <a:off x="650930" y="1396098"/>
          <a:ext cx="11081287" cy="5041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4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8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688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3076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468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78018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 no.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Paper Title and Authors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 Done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Advantages</a:t>
                      </a:r>
                      <a:endParaRPr lang="en-US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Disadvantages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163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UDP Based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Chat Application</a:t>
                      </a:r>
                    </a:p>
                    <a:p>
                      <a:endParaRPr lang="en-US" sz="16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Akshith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Malhotra</a:t>
                      </a:r>
                    </a:p>
                    <a:p>
                      <a:r>
                        <a:rPr lang="en-US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Vaibhav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Sharma</a:t>
                      </a:r>
                    </a:p>
                    <a:p>
                      <a:r>
                        <a:rPr lang="en-US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Prateek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Gandhi</a:t>
                      </a:r>
                    </a:p>
                    <a:p>
                      <a:r>
                        <a:rPr lang="en-US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Neetesh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Purohit</a:t>
                      </a:r>
                      <a:endParaRPr lang="en-US" sz="16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 of socket programming using Java which includes features like peer to peer communication, multicasting and file sharing.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UDP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upports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multicasting and broadcasting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a reliable connection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Failure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Failure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95045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Server based Application in a distributed computing environment </a:t>
                      </a:r>
                    </a:p>
                    <a:p>
                      <a:endParaRPr lang="en-US" sz="16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Rolou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Lyn R. </a:t>
                      </a:r>
                      <a:r>
                        <a:rPr lang="en-US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Maata</a:t>
                      </a:r>
                      <a:endParaRPr lang="en-US" sz="16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Ronald Cordova</a:t>
                      </a:r>
                    </a:p>
                    <a:p>
                      <a:endParaRPr lang="en-US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Development of a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client-server based application called </a:t>
                      </a:r>
                      <a:r>
                        <a:rPr lang="en-US" sz="160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OpTel</a:t>
                      </a:r>
                      <a:r>
                        <a:rPr lang="en-US" sz="16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Billing system using Java NetBeans and TCP datagram.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Efficient and direct communication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 NetBeans covers a wide range of functions and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 loss problems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Speed oriented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6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Implementing a multiplayer game Bingo in which two clients from different devices can interact with each other on a server.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program broadcasts information via a multicast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socket,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multiple synchronous threads, and communicates with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RPC.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connect two players to the virtual game world using socket programming.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17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Requirements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PC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Requirements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Windows 10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7522" cy="46061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A 5X5 matrix will be displayed to each player and the player is allowed to enter numbers between a certain range.</a:t>
            </a:r>
          </a:p>
          <a:p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Using randomize() function, server generates a random number in the given range and is displayed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on the screen.  </a:t>
            </a:r>
          </a:p>
          <a:p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The player is asked if the number exists in their matrix .</a:t>
            </a:r>
          </a:p>
          <a:p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If yes, the player is asked the row and column number in which the number exists and their answer is verified by the server.    </a:t>
            </a:r>
          </a:p>
          <a:p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The row and column numbers are taken into account and used when the player claims for a win.</a:t>
            </a:r>
          </a:p>
          <a:p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The player wins if there is a count of 5 for either the same row or column.</a:t>
            </a:r>
          </a:p>
          <a:p>
            <a:pPr marL="0" indent="0">
              <a:buNone/>
            </a:pPr>
            <a:r>
              <a:rPr lang="en-US" sz="9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sz="7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278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FLOW CHART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30" y="1538402"/>
            <a:ext cx="4974955" cy="4676418"/>
          </a:xfrm>
        </p:spPr>
      </p:pic>
    </p:spTree>
    <p:extLst>
      <p:ext uri="{BB962C8B-B14F-4D97-AF65-F5344CB8AC3E}">
        <p14:creationId xmlns:p14="http://schemas.microsoft.com/office/powerpoint/2010/main" val="19514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server creates a 5x5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matrix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player.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allowed to enter numbers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a range of numbers.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player gets bingo, server sends a message to the winner stating that they won and a losing message to the remaining players.</a:t>
            </a:r>
          </a:p>
        </p:txBody>
      </p:sp>
    </p:spTree>
    <p:extLst>
      <p:ext uri="{BB962C8B-B14F-4D97-AF65-F5344CB8AC3E}">
        <p14:creationId xmlns:p14="http://schemas.microsoft.com/office/powerpoint/2010/main" val="41582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411</Words>
  <Application>Microsoft Office PowerPoint</Application>
  <PresentationFormat>Widescreen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MULTIPLAYER BINGO GAME</vt:lpstr>
      <vt:lpstr>INTRODUCTION</vt:lpstr>
      <vt:lpstr>LITERATURE SURVEY</vt:lpstr>
      <vt:lpstr>OBJECTIVES</vt:lpstr>
      <vt:lpstr>REQUIREMENT ANALYSIS</vt:lpstr>
      <vt:lpstr>DESIGN</vt:lpstr>
      <vt:lpstr>FLOW CHART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BINGO GAME</dc:title>
  <dc:creator>Ramakrishna CA</dc:creator>
  <cp:lastModifiedBy>Ramakrishna CA</cp:lastModifiedBy>
  <cp:revision>25</cp:revision>
  <dcterms:created xsi:type="dcterms:W3CDTF">2019-10-16T13:56:15Z</dcterms:created>
  <dcterms:modified xsi:type="dcterms:W3CDTF">2019-10-24T17:14:21Z</dcterms:modified>
</cp:coreProperties>
</file>