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6f766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6f766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36f7665dd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36f7665dd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6f7665dd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36f7665dd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36f7665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36f7665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36f7665d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36f7665d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36f7665d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36f7665d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36f7665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36f7665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36f7665d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36f7665d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6f7665d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6f7665d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36f7665dd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36f7665dd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6f7665dd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6f7665dd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archive.ics.uci.edu/ml/datasets/detection_of_IoT_botnet_attacks_N_BaIo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79900" y="1329075"/>
            <a:ext cx="56793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Lato"/>
                <a:ea typeface="Lato"/>
                <a:cs typeface="Lato"/>
                <a:sym typeface="Lato"/>
              </a:rPr>
              <a:t>Detection of IoT Botnet Attacks</a:t>
            </a:r>
            <a:endParaRPr sz="6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306525" y="2801375"/>
            <a:ext cx="367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Chinmayi C. Ramakrishna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Priyanka B. G.                                    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K. Keerthana                            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888625" y="2809475"/>
            <a:ext cx="1736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(181IT113)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(181IT135)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(181IT221)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996025" y="381250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Screenshots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1165950" y="1664325"/>
            <a:ext cx="681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50" y="1230125"/>
            <a:ext cx="7818023" cy="3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025650" y="672100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3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1089750" y="1664325"/>
            <a:ext cx="681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Y. Meidan, et al , "iot botnet dataset," [Online]. Available: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https://archive.ics.uci.edu/ml/datasets/detection_of_IoT_botnet_attacks_N_BaIoT</a:t>
            </a:r>
            <a:r>
              <a:rPr lang="en" sz="1700"/>
              <a:t>. [Accessed 27 December 2018].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979725" y="672075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b="1" sz="3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1165950" y="1488125"/>
            <a:ext cx="6812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Heterogeneity Tolerance:</a:t>
            </a:r>
            <a:r>
              <a:rPr lang="en"/>
              <a:t> Accommodates growing diversity of IoT devices.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Real world: </a:t>
            </a:r>
            <a:r>
              <a:rPr lang="en"/>
              <a:t>Detects abnormal behaviour rather than classification.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Efficiency: </a:t>
            </a:r>
            <a:r>
              <a:rPr lang="en"/>
              <a:t>Semi online training of autoencoders is used to improve storage efficiency.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Extracts behavior snapshots of the network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 auto encoders as a complete means of botnet detection.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en"/>
              <a:t>Use real traffic to perform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979725" y="672075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Summary of the paper</a:t>
            </a:r>
            <a:endParaRPr b="1" sz="3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165950" y="1434675"/>
            <a:ext cx="681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Extracts behavior snapshots of the network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Uses deep autoencoders to detect anomalous network traffic from compromised IoT devices.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Infected nine commercial IoT devices in lab setup with two widely known IoT-based botnets, Mirai and BASHLITE.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autoencoders attempt to compress snapshots. When an autoencoder fails to reconstruct a snapshot, it is a strong indication that the observed behavior is anomalous.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❖"/>
            </a:pPr>
            <a:r>
              <a:rPr lang="en"/>
              <a:t>Uses real traffic data and not simulated ones.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979725" y="672075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3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1165950" y="1434675"/>
            <a:ext cx="6812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4500"/>
              <a:t>The data was obtained experimentally in a laboratory environment by the research team at Ben-Gurion University of Negev .</a:t>
            </a:r>
            <a:endParaRPr sz="45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❖"/>
            </a:pPr>
            <a:r>
              <a:rPr lang="en" sz="4500"/>
              <a:t>The data comes from 9 IoT devices belonging to smart-home and security domains: doorbells, security cameras, thermostat, baby monitor.</a:t>
            </a:r>
            <a:endParaRPr sz="45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❖"/>
            </a:pPr>
            <a:r>
              <a:rPr lang="en" sz="4500"/>
              <a:t>In total dataset consists of more than 5 million points.</a:t>
            </a:r>
            <a:endParaRPr sz="45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❖"/>
            </a:pPr>
            <a:r>
              <a:rPr lang="en" sz="4500"/>
              <a:t>Data set will be split into train and test subsets as 80:20</a:t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979725" y="406500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Algorithm used</a:t>
            </a:r>
            <a:endParaRPr b="1" sz="3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1165950" y="1453500"/>
            <a:ext cx="68121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 detection</a:t>
            </a:r>
            <a:r>
              <a:rPr lang="en"/>
              <a:t> is done using autoencoder.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Autoencoder consists of 5 hidden layers.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Deep Neural Network is used for attack classification.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Deep neural network consists of two hidden layers each with 8 neurons.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Hyperbolic tangent activation function for hidden neurons.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Softmax function applied to the last layer.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979725" y="672075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Novelty</a:t>
            </a:r>
            <a:endParaRPr b="1" sz="3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1165950" y="1488125"/>
            <a:ext cx="6812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/>
              <a:t>The datasets for different devices will be combined into one 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❖"/>
            </a:pPr>
            <a:r>
              <a:rPr lang="en"/>
              <a:t>Autoencoder algorithm as described in the paper will be implemented for this dataset.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parameter will be added to the threshold formula and an optimization is made for this parameter.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Activation function choice and optimization algorithm choice.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175" y="3141850"/>
            <a:ext cx="4025323" cy="4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174" y="3896525"/>
            <a:ext cx="1451219" cy="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996025" y="381250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Screenshots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1165950" y="1664325"/>
            <a:ext cx="681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25" y="1307775"/>
            <a:ext cx="7533550" cy="31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996025" y="381250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Screenshots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1165950" y="1664325"/>
            <a:ext cx="681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63" y="1459150"/>
            <a:ext cx="7636811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5C7D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162725"/>
            <a:ext cx="8465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996025" y="381250"/>
            <a:ext cx="510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Screenshots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1165950" y="1664325"/>
            <a:ext cx="681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25" y="1263575"/>
            <a:ext cx="7713676" cy="31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