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0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2EF-430B-4070-B61C-CADFEE799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00EC-18DB-4A33-B510-4910291D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914401"/>
            <a:ext cx="9376229" cy="148045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IP ROUTING USING X FAST TRIE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1770" y="3602037"/>
            <a:ext cx="4296229" cy="2334305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TEAM NO. 21</a:t>
            </a:r>
          </a:p>
          <a:p>
            <a:pPr algn="l"/>
            <a:r>
              <a:rPr lang="en-US" dirty="0" err="1" smtClean="0"/>
              <a:t>Chinmayi</a:t>
            </a:r>
            <a:r>
              <a:rPr lang="en-US" dirty="0" smtClean="0"/>
              <a:t> C. R. (181IT113)</a:t>
            </a:r>
          </a:p>
          <a:p>
            <a:pPr algn="l"/>
            <a:r>
              <a:rPr lang="en-US" dirty="0" err="1" smtClean="0"/>
              <a:t>Jayakrishnan</a:t>
            </a:r>
            <a:r>
              <a:rPr lang="en-US" dirty="0" smtClean="0"/>
              <a:t> B (181IT120)</a:t>
            </a:r>
          </a:p>
          <a:p>
            <a:pPr algn="l"/>
            <a:r>
              <a:rPr lang="en-US" dirty="0" err="1"/>
              <a:t>Nithya</a:t>
            </a:r>
            <a:r>
              <a:rPr lang="en-US" dirty="0"/>
              <a:t> </a:t>
            </a:r>
            <a:r>
              <a:rPr lang="en-US" dirty="0" err="1"/>
              <a:t>Manoj</a:t>
            </a:r>
            <a:r>
              <a:rPr lang="en-US" dirty="0"/>
              <a:t>  (</a:t>
            </a:r>
            <a:r>
              <a:rPr lang="en-US" dirty="0" smtClean="0"/>
              <a:t>181IT131)</a:t>
            </a:r>
            <a:endParaRPr lang="en-US" dirty="0"/>
          </a:p>
          <a:p>
            <a:pPr algn="l"/>
            <a:r>
              <a:rPr lang="en-US" dirty="0" err="1" smtClean="0"/>
              <a:t>Hima</a:t>
            </a:r>
            <a:r>
              <a:rPr lang="en-US" dirty="0" smtClean="0"/>
              <a:t> </a:t>
            </a:r>
            <a:r>
              <a:rPr lang="en-US" dirty="0" err="1" smtClean="0"/>
              <a:t>Sajeev</a:t>
            </a:r>
            <a:r>
              <a:rPr lang="en-US" dirty="0" smtClean="0"/>
              <a:t> (181IT254)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main aim is to match the IP address in the routing table to enable forwarding of IP packet to the destination.</a:t>
            </a:r>
          </a:p>
          <a:p>
            <a:r>
              <a:rPr lang="en-US" dirty="0"/>
              <a:t>It is required to complete the longest matching </a:t>
            </a:r>
            <a:r>
              <a:rPr lang="en-US" dirty="0" smtClean="0"/>
              <a:t>address </a:t>
            </a:r>
            <a:r>
              <a:rPr lang="en-US" dirty="0"/>
              <a:t>prefix </a:t>
            </a:r>
            <a:r>
              <a:rPr lang="en-US" dirty="0" smtClean="0"/>
              <a:t>lookup with high speed.</a:t>
            </a:r>
          </a:p>
          <a:p>
            <a:r>
              <a:rPr lang="en-US" dirty="0" smtClean="0"/>
              <a:t>This can be achieved by x-fast trie algorithm which is the key to high speed packet forwarding.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x-fast trie is a </a:t>
            </a:r>
            <a:r>
              <a:rPr lang="en-US" dirty="0" smtClean="0"/>
              <a:t>bitwise trie: </a:t>
            </a:r>
            <a:r>
              <a:rPr lang="en-US" dirty="0"/>
              <a:t>a </a:t>
            </a:r>
            <a:r>
              <a:rPr lang="en-US" dirty="0" smtClean="0"/>
              <a:t>binary tree</a:t>
            </a:r>
            <a:r>
              <a:rPr lang="en-US" dirty="0"/>
              <a:t> where each subtree stores values whose </a:t>
            </a:r>
            <a:r>
              <a:rPr lang="en-US" dirty="0" smtClean="0"/>
              <a:t>binary representations</a:t>
            </a:r>
            <a:r>
              <a:rPr lang="en-US" dirty="0"/>
              <a:t> start with a common prefix. </a:t>
            </a:r>
            <a:endParaRPr lang="en-US" dirty="0" smtClean="0"/>
          </a:p>
          <a:p>
            <a:r>
              <a:rPr lang="en-US" dirty="0"/>
              <a:t> Each internal node is labeled with the common prefix of the values in its subtree and typically, the left child adds a 0 to the end of the prefix, while the right child adds a 1. 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8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OBJECTIVE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6171"/>
            <a:ext cx="10515600" cy="39707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project allows basically three functionalities.</a:t>
            </a:r>
          </a:p>
          <a:p>
            <a:r>
              <a:rPr lang="en-US" dirty="0" smtClean="0"/>
              <a:t>First, insert new IP addresses to the routing table.</a:t>
            </a:r>
          </a:p>
          <a:p>
            <a:r>
              <a:rPr lang="en-US" dirty="0" smtClean="0"/>
              <a:t>Search for IP address matches or longest matching IP address prefix using x fast tries.</a:t>
            </a:r>
          </a:p>
          <a:p>
            <a:r>
              <a:rPr lang="en-US" dirty="0" smtClean="0"/>
              <a:t>Display all the existing IP addresses in the routing table. </a:t>
            </a:r>
            <a:endParaRPr lang="en-US" dirty="0" smtClean="0"/>
          </a:p>
          <a:p>
            <a:r>
              <a:rPr lang="en-US" dirty="0" smtClean="0"/>
              <a:t>Delete an IP address from the routing table.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REQUIREMENT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Hardware Requirements</a:t>
            </a:r>
          </a:p>
          <a:p>
            <a:pPr marL="0" indent="0">
              <a:buNone/>
            </a:pPr>
            <a:r>
              <a:rPr lang="en-US" dirty="0" smtClean="0"/>
              <a:t>        PC with: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64-bit Windows Operating 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x64-based processor</a:t>
            </a:r>
          </a:p>
          <a:p>
            <a:pPr marL="0" indent="0">
              <a:buNone/>
            </a:pPr>
            <a:r>
              <a:rPr lang="en-US" dirty="0" smtClean="0"/>
              <a:t>              8 GB RAM</a:t>
            </a:r>
          </a:p>
          <a:p>
            <a:r>
              <a:rPr lang="en-US" dirty="0" smtClean="0"/>
              <a:t>Software Requirements</a:t>
            </a:r>
          </a:p>
          <a:p>
            <a:pPr marL="0" indent="0">
              <a:buNone/>
            </a:pPr>
            <a:r>
              <a:rPr lang="en-US" smtClean="0"/>
              <a:t>              Windows </a:t>
            </a:r>
            <a:r>
              <a:rPr lang="en-US" dirty="0" smtClean="0"/>
              <a:t>10              </a:t>
            </a:r>
          </a:p>
          <a:p>
            <a:pPr marL="0" indent="0">
              <a:buNone/>
            </a:pPr>
            <a:r>
              <a:rPr lang="en-US" dirty="0" smtClean="0"/>
              <a:t>              C++ Compiler</a:t>
            </a:r>
          </a:p>
          <a:p>
            <a:pPr marL="0" indent="0">
              <a:buNone/>
            </a:pPr>
            <a:r>
              <a:rPr lang="en-US" dirty="0" smtClean="0"/>
              <a:t>              Sublime Text Editor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METHODOLOGY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with a list of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smtClean="0"/>
              <a:t>addresses in the binary form which is stored in the router is opened.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ip</a:t>
            </a:r>
            <a:r>
              <a:rPr lang="en-US" dirty="0" smtClean="0"/>
              <a:t> address is retrieved from the file and inserted into the x fast </a:t>
            </a:r>
            <a:r>
              <a:rPr lang="en-US" dirty="0" err="1" smtClean="0"/>
              <a:t>trie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routing the ip, the trie is traversed to find </a:t>
            </a:r>
            <a:r>
              <a:rPr lang="en-US" dirty="0" smtClean="0"/>
              <a:t>the required node.</a:t>
            </a:r>
          </a:p>
          <a:p>
            <a:r>
              <a:rPr lang="en-US" dirty="0" smtClean="0"/>
              <a:t>If the entered </a:t>
            </a:r>
            <a:r>
              <a:rPr lang="en-US" dirty="0" err="1" smtClean="0"/>
              <a:t>ip</a:t>
            </a:r>
            <a:r>
              <a:rPr lang="en-US" dirty="0" smtClean="0"/>
              <a:t> address is matched with an </a:t>
            </a:r>
            <a:r>
              <a:rPr lang="en-US" dirty="0" err="1" smtClean="0"/>
              <a:t>ip</a:t>
            </a:r>
            <a:r>
              <a:rPr lang="en-US" dirty="0" smtClean="0"/>
              <a:t> present in the router , then the program suggests to route the packet to that </a:t>
            </a:r>
            <a:r>
              <a:rPr lang="en-US" dirty="0" err="1" smtClean="0"/>
              <a:t>ip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Otherwise, the node with the longest matching prefix (predecessor) is suggested for the packet to be routed.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5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BLOCK DIAGRAM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43" y="1509486"/>
            <a:ext cx="10903857" cy="51235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9"/>
            <a:ext cx="3124200" cy="936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file is </a:t>
            </a:r>
            <a:r>
              <a:rPr lang="en-US" dirty="0" smtClean="0"/>
              <a:t>opened </a:t>
            </a:r>
            <a:r>
              <a:rPr lang="en-US" dirty="0" smtClean="0"/>
              <a:t>which contains a list of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smtClean="0"/>
              <a:t>addresses in the binary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946401"/>
            <a:ext cx="3124200" cy="1349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These </a:t>
            </a:r>
            <a:r>
              <a:rPr lang="en-US" dirty="0" err="1" smtClean="0"/>
              <a:t>ip</a:t>
            </a:r>
            <a:r>
              <a:rPr lang="en-US" dirty="0" smtClean="0"/>
              <a:t> addresses are </a:t>
            </a:r>
            <a:r>
              <a:rPr lang="en-US" dirty="0"/>
              <a:t>inserted to a x fast </a:t>
            </a:r>
            <a:r>
              <a:rPr lang="en-US" dirty="0" err="1"/>
              <a:t>trie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4992916"/>
            <a:ext cx="3124200" cy="127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ip routing, the x fast trie is traversed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0376" y="4992915"/>
            <a:ext cx="5509624" cy="1277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trie</a:t>
            </a:r>
            <a:r>
              <a:rPr lang="en-US" dirty="0" smtClean="0"/>
              <a:t> traversal finds an optimal </a:t>
            </a:r>
            <a:r>
              <a:rPr lang="en-US" dirty="0" err="1" smtClean="0"/>
              <a:t>ip</a:t>
            </a:r>
            <a:r>
              <a:rPr lang="en-US" dirty="0" smtClean="0"/>
              <a:t> to which the packet can be routed.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62400" y="5440591"/>
            <a:ext cx="687976" cy="2366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961605" y="4296231"/>
            <a:ext cx="201024" cy="6966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961605" y="2627087"/>
            <a:ext cx="201024" cy="3193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method of x fast trie can be used for a faster and efficient way of routing </a:t>
            </a:r>
            <a:r>
              <a:rPr lang="en-US" dirty="0" err="1" smtClean="0"/>
              <a:t>ip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Ip routing can be done by traversing through the trie and finding out the longest matching prefix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packet should be routed to the address with the longest matching prefix of destination </a:t>
            </a:r>
            <a:r>
              <a:rPr lang="en-US" dirty="0" err="1" smtClean="0"/>
              <a:t>ip</a:t>
            </a:r>
            <a:r>
              <a:rPr lang="en-US" dirty="0" smtClean="0"/>
              <a:t> address.</a:t>
            </a:r>
          </a:p>
          <a:p>
            <a:pPr marL="0" indent="0">
              <a:buNone/>
            </a:pPr>
            <a:r>
              <a:rPr lang="en-US" dirty="0" smtClean="0"/>
              <a:t>We tried to implement this idea using x fast </a:t>
            </a:r>
            <a:r>
              <a:rPr lang="en-US" dirty="0" err="1" smtClean="0"/>
              <a:t>trie</a:t>
            </a:r>
            <a:r>
              <a:rPr lang="en-US" dirty="0" smtClean="0"/>
              <a:t> in our project.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7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408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IP ROUTING USING X FAST TRIE</vt:lpstr>
      <vt:lpstr>INTRODUCTION</vt:lpstr>
      <vt:lpstr>OBJECTIVE</vt:lpstr>
      <vt:lpstr>REQUIREMENT ANALYSIS</vt:lpstr>
      <vt:lpstr>METHODOLOGY</vt:lpstr>
      <vt:lpstr>BLOCK DIAGRAM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Routing </dc:title>
  <dc:creator>Ramakrishna CA</dc:creator>
  <cp:lastModifiedBy>Ramakrishna CA</cp:lastModifiedBy>
  <cp:revision>15</cp:revision>
  <dcterms:created xsi:type="dcterms:W3CDTF">2019-11-09T19:52:50Z</dcterms:created>
  <dcterms:modified xsi:type="dcterms:W3CDTF">2019-11-16T13:55:44Z</dcterms:modified>
</cp:coreProperties>
</file>