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313" r:id="rId5"/>
    <p:sldId id="263" r:id="rId6"/>
    <p:sldId id="264" r:id="rId7"/>
    <p:sldId id="265" r:id="rId8"/>
    <p:sldId id="310" r:id="rId9"/>
    <p:sldId id="316" r:id="rId10"/>
    <p:sldId id="319" r:id="rId11"/>
    <p:sldId id="320" r:id="rId12"/>
    <p:sldId id="321" r:id="rId13"/>
    <p:sldId id="323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270" r:id="rId22"/>
    <p:sldId id="314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mayicr27@gmail.com" initials="c" lastIdx="1" clrIdx="0">
    <p:extLst>
      <p:ext uri="{19B8F6BF-5375-455C-9EA6-DF929625EA0E}">
        <p15:presenceInfo xmlns:p15="http://schemas.microsoft.com/office/powerpoint/2012/main" userId="9ec8aad2290201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 varScale="1">
        <p:scale>
          <a:sx n="81" d="100"/>
          <a:sy n="81" d="100"/>
        </p:scale>
        <p:origin x="163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0T16:14:40.768" idx="1">
    <p:pos x="-1823" y="427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31E1-E674-4965-BF14-75B4A47FCCE7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BD40A-0B13-4FDE-9701-6DBC408B0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14508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505200"/>
            <a:ext cx="7543800" cy="209342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5DAB-9EEF-4DF5-B811-9635D546C1F7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22098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Perpetua" pitchFamily="18" charset="0"/>
              </a:defRPr>
            </a:lvl1pPr>
            <a:lvl2pPr>
              <a:defRPr sz="2400">
                <a:latin typeface="Perpetua" pitchFamily="18" charset="0"/>
              </a:defRPr>
            </a:lvl2pPr>
            <a:lvl3pPr>
              <a:defRPr sz="1800">
                <a:latin typeface="Perpetua" pitchFamily="18" charset="0"/>
              </a:defRPr>
            </a:lvl3pPr>
            <a:lvl4pPr>
              <a:defRPr sz="1800">
                <a:latin typeface="Perpetua" pitchFamily="18" charset="0"/>
              </a:defRPr>
            </a:lvl4pPr>
            <a:lvl5pPr>
              <a:defRPr sz="1800">
                <a:latin typeface="Perpetu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95149" y="10668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C2F9-AD1D-4D1F-B637-9DDE78BD7F86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81CA-84EA-41F5-82BD-B2375D73CF3A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IR Project Midsem Evaluation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>
            <a:normAutofit/>
          </a:bodyPr>
          <a:lstStyle>
            <a:lvl1pPr>
              <a:defRPr sz="2400">
                <a:latin typeface="Perpetua" pitchFamily="18" charset="0"/>
              </a:defRPr>
            </a:lvl1pPr>
            <a:lvl2pPr>
              <a:defRPr sz="2000">
                <a:latin typeface="Perpetua" pitchFamily="18" charset="0"/>
              </a:defRPr>
            </a:lvl2pPr>
            <a:lvl3pPr>
              <a:defRPr sz="1600">
                <a:latin typeface="Perpetua" pitchFamily="18" charset="0"/>
              </a:defRPr>
            </a:lvl3pPr>
            <a:lvl4pPr>
              <a:defRPr sz="1600">
                <a:latin typeface="Perpetua" pitchFamily="18" charset="0"/>
              </a:defRPr>
            </a:lvl4pPr>
            <a:lvl5pPr>
              <a:defRPr sz="1600">
                <a:latin typeface="Perpetu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D4A8BFD-40A2-4E8A-ACC7-393C7CED43DE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IR Project Midsem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80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19200"/>
            <a:ext cx="7543800" cy="46498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694113-336D-4430-80F3-70C9CF2164B6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IR Project Midsem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9A2980-78DE-4375-9EF9-40A556D90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0668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0" r:id="rId5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default.asp" TargetMode="External"/><Relationship Id="rId2" Type="http://schemas.openxmlformats.org/officeDocument/2006/relationships/hyperlink" Target="https://nccur.lib.nccu.edu.tw/bitstream/140.119/33947/6/93306406.pdf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ngel.co/india" TargetMode="External"/><Relationship Id="rId4" Type="http://schemas.openxmlformats.org/officeDocument/2006/relationships/hyperlink" Target="https://codeforgeek.com/expressjs-router-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391400" cy="16002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Startup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4639" y="3657600"/>
            <a:ext cx="6096000" cy="1676401"/>
          </a:xfrm>
        </p:spPr>
        <p:txBody>
          <a:bodyPr>
            <a:normAutofit/>
          </a:bodyPr>
          <a:lstStyle/>
          <a:p>
            <a:r>
              <a:rPr lang="en-US" b="1" dirty="0"/>
              <a:t>CHINMAYI C. RAMAKRISHNA (181IT113)</a:t>
            </a:r>
          </a:p>
          <a:p>
            <a:r>
              <a:rPr lang="en-US" b="1" dirty="0"/>
              <a:t>K. KEERTHANA (181IT221)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BF58-FBB2-49B4-9509-75265BEE3182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 the help of an express router, we provide functionalities of rendering, routing and also provide the handling of validation and errors.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Creation of Homepage</a:t>
            </a:r>
          </a:p>
          <a:p>
            <a:r>
              <a:rPr lang="en-US" sz="2400" dirty="0"/>
              <a:t>A homepage layout has been created using </a:t>
            </a:r>
            <a:r>
              <a:rPr lang="en-US" sz="2400" dirty="0" err="1"/>
              <a:t>css</a:t>
            </a:r>
            <a:r>
              <a:rPr lang="en-US" sz="2400" dirty="0"/>
              <a:t> and html with a button which prompts to the signup/login page.</a:t>
            </a:r>
          </a:p>
          <a:p>
            <a:r>
              <a:rPr lang="en-US" sz="2400" b="1" dirty="0"/>
              <a:t>Creation of Signup/Login</a:t>
            </a:r>
          </a:p>
          <a:p>
            <a:r>
              <a:rPr lang="en-US" sz="2400" dirty="0"/>
              <a:t>The user is asked to login. If the user has not signed up, he/she is prompted to the signup page.</a:t>
            </a:r>
          </a:p>
          <a:p>
            <a:r>
              <a:rPr lang="en-US" sz="2400" b="1" dirty="0"/>
              <a:t>Handling errors</a:t>
            </a:r>
          </a:p>
          <a:p>
            <a:pPr marL="0" indent="0">
              <a:buNone/>
            </a:pPr>
            <a:r>
              <a:rPr lang="en-US" sz="2400" dirty="0"/>
              <a:t> On leaving the name field empty, a message is shown.</a:t>
            </a:r>
          </a:p>
          <a:p>
            <a:pPr marL="0" indent="0">
              <a:buNone/>
            </a:pPr>
            <a:r>
              <a:rPr lang="en-US" sz="2400" dirty="0"/>
              <a:t> Sign up is not allowed until a valid email is given.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Handling Validation</a:t>
            </a:r>
          </a:p>
          <a:p>
            <a:r>
              <a:rPr lang="en-US" sz="2400" dirty="0"/>
              <a:t>The login details are verified with the database. </a:t>
            </a:r>
          </a:p>
          <a:p>
            <a:r>
              <a:rPr lang="en-US" sz="2400" dirty="0"/>
              <a:t>If it’s a new entry, user is prompted to sign up page.</a:t>
            </a:r>
          </a:p>
          <a:p>
            <a:r>
              <a:rPr lang="en-US" sz="2400" b="1" dirty="0"/>
              <a:t>Creating database using MongoDB</a:t>
            </a:r>
          </a:p>
          <a:p>
            <a:r>
              <a:rPr lang="en-US" sz="2400" dirty="0"/>
              <a:t>Two databases have been created for the two types of users namely share buyers and startups.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8A752DE-F40F-46EA-8FBE-CD56D1928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422400"/>
            <a:ext cx="7766756" cy="43688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A373A5-FF8F-4B55-A216-D885BD6DED4D}"/>
              </a:ext>
            </a:extLst>
          </p:cNvPr>
          <p:cNvSpPr txBox="1"/>
          <p:nvPr/>
        </p:nvSpPr>
        <p:spPr>
          <a:xfrm>
            <a:off x="787760" y="583513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1. Home Page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0516-49DB-4BC2-853C-940E6005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3AA0B6-2350-43BC-8CBF-FE10778C0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422401"/>
            <a:ext cx="7495821" cy="42163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AE49-9C84-43F8-97A0-5A3AD532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AD51-D66D-4CB0-8B28-C0E68DCF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30D96-2726-4191-A2EA-95962D8C8B8B}"/>
              </a:ext>
            </a:extLst>
          </p:cNvPr>
          <p:cNvSpPr txBox="1"/>
          <p:nvPr/>
        </p:nvSpPr>
        <p:spPr>
          <a:xfrm>
            <a:off x="822325" y="5867400"/>
            <a:ext cx="336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2. Select type of user</a:t>
            </a:r>
          </a:p>
        </p:txBody>
      </p:sp>
    </p:spTree>
    <p:extLst>
      <p:ext uri="{BB962C8B-B14F-4D97-AF65-F5344CB8AC3E}">
        <p14:creationId xmlns:p14="http://schemas.microsoft.com/office/powerpoint/2010/main" val="427051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A5BC-4002-41FB-B949-7659DC6D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C36ABD-75CB-4F51-A5D3-15424C622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422400"/>
            <a:ext cx="7543800" cy="42433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55ACF-007F-4E7D-8B4F-8341C232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98B31-752C-4259-9B7E-1CDA2A4D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B9960-5437-4FC3-A76C-74BCE39C8894}"/>
              </a:ext>
            </a:extLst>
          </p:cNvPr>
          <p:cNvSpPr txBox="1"/>
          <p:nvPr/>
        </p:nvSpPr>
        <p:spPr>
          <a:xfrm>
            <a:off x="822324" y="5754221"/>
            <a:ext cx="352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3. Log In for Shareholder</a:t>
            </a:r>
          </a:p>
        </p:txBody>
      </p:sp>
    </p:spTree>
    <p:extLst>
      <p:ext uri="{BB962C8B-B14F-4D97-AF65-F5344CB8AC3E}">
        <p14:creationId xmlns:p14="http://schemas.microsoft.com/office/powerpoint/2010/main" val="874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558F-03D3-4A8F-84A9-8693D9B9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C2E84-5611-4445-B7F7-0C916BD9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D4542-EEB0-44BF-9ADB-58C15ABD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A9D22A0-3232-47A0-A445-48A4E823A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422400"/>
            <a:ext cx="7543800" cy="4243387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9DE3FD-8BE9-4F5A-88B3-47D284286B8C}"/>
              </a:ext>
            </a:extLst>
          </p:cNvPr>
          <p:cNvSpPr txBox="1"/>
          <p:nvPr/>
        </p:nvSpPr>
        <p:spPr>
          <a:xfrm>
            <a:off x="822325" y="5758934"/>
            <a:ext cx="306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4. Sign Up for Shareholder</a:t>
            </a:r>
          </a:p>
        </p:txBody>
      </p:sp>
    </p:spTree>
    <p:extLst>
      <p:ext uri="{BB962C8B-B14F-4D97-AF65-F5344CB8AC3E}">
        <p14:creationId xmlns:p14="http://schemas.microsoft.com/office/powerpoint/2010/main" val="148527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D21E-0613-43CF-94B0-57A2E738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FE655F-893D-457F-AE4E-C49787985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422400"/>
            <a:ext cx="7543800" cy="42433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389B-4E93-458B-8F2E-6E230A13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3A14-D12D-469D-94D5-7EC31E96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D91F3-D4C4-48E1-8605-6F7F5DD5C386}"/>
              </a:ext>
            </a:extLst>
          </p:cNvPr>
          <p:cNvSpPr txBox="1"/>
          <p:nvPr/>
        </p:nvSpPr>
        <p:spPr>
          <a:xfrm>
            <a:off x="802643" y="5764480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5. Log In for Start Up</a:t>
            </a:r>
          </a:p>
        </p:txBody>
      </p:sp>
    </p:spTree>
    <p:extLst>
      <p:ext uri="{BB962C8B-B14F-4D97-AF65-F5344CB8AC3E}">
        <p14:creationId xmlns:p14="http://schemas.microsoft.com/office/powerpoint/2010/main" val="120583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71A1-9074-4169-97B6-FA4D4C4D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DF574A-4454-4DF3-9EE4-2EB414A08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422400"/>
            <a:ext cx="7543800" cy="42433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7E3C-4A4F-48E3-A443-FC73D3D8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4223-3B92-4DFD-90F0-B392E05B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67794-519B-4D43-B62D-A8FC7FC1F7E1}"/>
              </a:ext>
            </a:extLst>
          </p:cNvPr>
          <p:cNvSpPr txBox="1"/>
          <p:nvPr/>
        </p:nvSpPr>
        <p:spPr>
          <a:xfrm>
            <a:off x="822325" y="5867400"/>
            <a:ext cx="283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6. Sign Up for </a:t>
            </a:r>
            <a:r>
              <a:rPr lang="en-IN" dirty="0" err="1"/>
              <a:t>Startup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539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B07B-5475-4D06-8377-71D4D66A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9E162F-F165-4BC5-94D1-647A892F6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422400"/>
            <a:ext cx="7543800" cy="42433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96C9-C6F4-4066-9AC5-7B29CF16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B3A5-C39E-4E20-BEEC-A32173B4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28FCD-3626-48C2-B001-EC32849D9B02}"/>
              </a:ext>
            </a:extLst>
          </p:cNvPr>
          <p:cNvSpPr txBox="1"/>
          <p:nvPr/>
        </p:nvSpPr>
        <p:spPr>
          <a:xfrm>
            <a:off x="822325" y="5867400"/>
            <a:ext cx="361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7. List of </a:t>
            </a:r>
            <a:r>
              <a:rPr lang="en-IN" dirty="0" err="1"/>
              <a:t>startups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83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04760" cy="464989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b="1" dirty="0"/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Issues and Challenges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Motivation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Problem Statement 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Objectives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Proposed Work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Conclusion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Results and Analysis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Timeline of Project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Individual Contribution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F598-AA2D-4F62-B52E-ABBFE3B78EB3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DAF7-522C-486F-83D2-B59A10FF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Analysis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490436-9738-4191-ADC3-227A9D7E9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422400"/>
            <a:ext cx="7543800" cy="42433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5A67-2737-4FC8-8619-F41D75B9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A1FE-28B9-4A97-90A2-0B4631D9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950BB-9AFB-48E0-AED2-942ED7B263EC}"/>
              </a:ext>
            </a:extLst>
          </p:cNvPr>
          <p:cNvSpPr txBox="1"/>
          <p:nvPr/>
        </p:nvSpPr>
        <p:spPr>
          <a:xfrm>
            <a:off x="822325" y="5758934"/>
            <a:ext cx="321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8. List of Shareholders</a:t>
            </a:r>
          </a:p>
        </p:txBody>
      </p:sp>
    </p:spTree>
    <p:extLst>
      <p:ext uri="{BB962C8B-B14F-4D97-AF65-F5344CB8AC3E}">
        <p14:creationId xmlns:p14="http://schemas.microsoft.com/office/powerpoint/2010/main" val="3106856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Line of Project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146901"/>
              </p:ext>
            </p:extLst>
          </p:nvPr>
        </p:nvGraphicFramePr>
        <p:xfrm>
          <a:off x="609600" y="1676400"/>
          <a:ext cx="7848600" cy="4038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9943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kern="1200" dirty="0"/>
                        <a:t>Milestones</a:t>
                      </a:r>
                      <a:endParaRPr kumimoji="0" lang="en-US" sz="1800" b="1" kern="1200" dirty="0">
                        <a:solidFill>
                          <a:schemeClr val="lt1"/>
                        </a:solidFill>
                        <a:latin typeface="Times New Roman"/>
                        <a:ea typeface="SimSun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kern="1200" dirty="0"/>
                        <a:t>Jan 2018</a:t>
                      </a:r>
                      <a:endParaRPr kumimoji="0" lang="en-US" sz="1800" b="1" kern="1200" dirty="0">
                        <a:solidFill>
                          <a:schemeClr val="lt1"/>
                        </a:solidFill>
                        <a:latin typeface="Times New Roman"/>
                        <a:ea typeface="SimSun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kern="1200" dirty="0"/>
                        <a:t>Feb 2018</a:t>
                      </a:r>
                      <a:endParaRPr kumimoji="0" lang="en-US" sz="1800" b="1" kern="1200" dirty="0">
                        <a:solidFill>
                          <a:schemeClr val="lt1"/>
                        </a:solidFill>
                        <a:latin typeface="Times New Roman"/>
                        <a:ea typeface="SimSun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kern="1200" dirty="0"/>
                        <a:t>Mar 2018</a:t>
                      </a:r>
                      <a:endParaRPr kumimoji="0" lang="en-US" sz="1800" b="1" kern="1200" dirty="0">
                        <a:solidFill>
                          <a:schemeClr val="lt1"/>
                        </a:solidFill>
                        <a:latin typeface="Times New Roman"/>
                        <a:ea typeface="SimSun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800" kern="1200" dirty="0"/>
                        <a:t>April 2018</a:t>
                      </a:r>
                      <a:endParaRPr kumimoji="0" lang="en-US" sz="1800" b="1" kern="1200" dirty="0">
                        <a:solidFill>
                          <a:schemeClr val="lt1"/>
                        </a:solidFill>
                        <a:latin typeface="Times New Roman"/>
                        <a:ea typeface="SimSun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Basic template of the webpage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Login /Sign Up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kumimoji="0" lang="en-US" sz="1400" b="1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4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Adding express routing and rendering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Adding databases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4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Connecting the framework and MongoDB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7F17-A315-4531-BDF5-F06C2531015E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Individual Contribution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A18FCF-43DA-4707-9CBC-A2448050A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154246"/>
              </p:ext>
            </p:extLst>
          </p:nvPr>
        </p:nvGraphicFramePr>
        <p:xfrm>
          <a:off x="822325" y="1219200"/>
          <a:ext cx="7543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604566518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157691116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Perpetua" panose="02020502060401020303" pitchFamily="18" charset="0"/>
                        </a:rPr>
                        <a:t>Chinmayi C. Ramakrishna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Perpetua" panose="02020502060401020303" pitchFamily="18" charset="0"/>
                        </a:rPr>
                        <a:t>K. </a:t>
                      </a:r>
                      <a:r>
                        <a:rPr lang="en-IN" sz="2400" dirty="0" err="1">
                          <a:latin typeface="Perpetua" panose="02020502060401020303" pitchFamily="18" charset="0"/>
                        </a:rPr>
                        <a:t>Keerthana</a:t>
                      </a:r>
                      <a:endParaRPr lang="en-IN" sz="24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723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Perpetua" panose="02020502060401020303" pitchFamily="18" charset="0"/>
                        </a:rPr>
                        <a:t>Login Page, Home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Perpetua" panose="02020502060401020303" pitchFamily="18" charset="0"/>
                        </a:rPr>
                        <a:t>Sign up Page, Database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3753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Perpetua" panose="02020502060401020303" pitchFamily="18" charset="0"/>
                        </a:rPr>
                        <a:t>Database for the start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Perpetua" panose="02020502060401020303" pitchFamily="18" charset="0"/>
                        </a:rPr>
                        <a:t>Database for the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0097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Perpetua" panose="02020502060401020303" pitchFamily="18" charset="0"/>
                        </a:rPr>
                        <a:t>Connecting frontend and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Perpetua" panose="02020502060401020303" pitchFamily="18" charset="0"/>
                        </a:rPr>
                        <a:t>Displaying desired databases to the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5484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5802-3E34-4878-8F55-FB4D039DBB13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24200" y="731520"/>
            <a:ext cx="5943600" cy="5257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 </a:t>
            </a:r>
            <a:r>
              <a:rPr lang="en-IN" dirty="0">
                <a:solidFill>
                  <a:srgbClr val="168BB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https://www.w3schools.com/default.asp</a:t>
            </a:r>
            <a:endParaRPr lang="en-IN" dirty="0">
              <a:solidFill>
                <a:srgbClr val="168BBA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 </a:t>
            </a:r>
            <a:r>
              <a:rPr lang="en-IN" dirty="0">
                <a:solidFill>
                  <a:srgbClr val="168BB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https://nccur.lib.nccu.edu.tw/bitstream/140.119/33947/6/93306406.pdf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[3] </a:t>
            </a:r>
            <a:r>
              <a:rPr lang="en-IN" dirty="0">
                <a:solidFill>
                  <a:srgbClr val="168BB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https://codeforgeek.com/expressjs-router-tutorial/</a:t>
            </a:r>
            <a:endParaRPr lang="en-IN" dirty="0"/>
          </a:p>
          <a:p>
            <a:r>
              <a:rPr lang="en-IN" dirty="0"/>
              <a:t>[4] </a:t>
            </a:r>
            <a:r>
              <a:rPr lang="en-IN" dirty="0">
                <a:hlinkClick r:id="rId5"/>
              </a:rPr>
              <a:t>https://angel.co/india</a:t>
            </a:r>
            <a:endParaRPr lang="en-IN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endParaRPr lang="en-US" sz="20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67F-6B9A-415D-8B9A-00753F5F2EF3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IR Project </a:t>
            </a:r>
            <a:r>
              <a:rPr lang="en-US" dirty="0" err="1"/>
              <a:t>Midsem</a:t>
            </a:r>
            <a:r>
              <a:rPr lang="en-US" dirty="0"/>
              <a:t> Evaluation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Any startup requires a huge investment. Without the right amount of funds, the entrepreneurs cannot succeed in building a company out of their </a:t>
            </a:r>
            <a:r>
              <a:rPr lang="en-IN" sz="2400" dirty="0"/>
              <a:t>innovative idea.</a:t>
            </a:r>
          </a:p>
          <a:p>
            <a:r>
              <a:rPr lang="en-IN" sz="2400" dirty="0"/>
              <a:t>Finding a </a:t>
            </a:r>
            <a:r>
              <a:rPr lang="en-US" sz="2400" dirty="0"/>
              <a:t>suitable investor can be a cumbersome, time-consuming task, and can </a:t>
            </a:r>
            <a:r>
              <a:rPr lang="en-IN" sz="2400" dirty="0"/>
              <a:t>de-motivate the entrepreneurs.</a:t>
            </a:r>
          </a:p>
          <a:p>
            <a:r>
              <a:rPr lang="en-US" sz="2400" dirty="0"/>
              <a:t>To tackle this problem, we show up list of user details willing to hold a share in the startup.</a:t>
            </a:r>
          </a:p>
          <a:p>
            <a:r>
              <a:rPr lang="en-US" sz="2400" dirty="0"/>
              <a:t>The users can view a list of startups for investing.</a:t>
            </a:r>
          </a:p>
          <a:p>
            <a:r>
              <a:rPr lang="en-US" sz="2400" dirty="0"/>
              <a:t>We are trying to implement a small scale example through our project.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7850-422F-455C-B501-93816501D510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Issues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845-DA2D-44C0-A6F6-AFD2C3A143CB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EC773-5638-4B7C-B4B7-A733C2435FD3}"/>
              </a:ext>
            </a:extLst>
          </p:cNvPr>
          <p:cNvSpPr txBox="1"/>
          <p:nvPr/>
        </p:nvSpPr>
        <p:spPr>
          <a:xfrm>
            <a:off x="822960" y="1447800"/>
            <a:ext cx="7543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Perpetua" panose="02020502060401020303" pitchFamily="18" charset="0"/>
              </a:rPr>
              <a:t>It was a challenge to connect high end </a:t>
            </a:r>
            <a:r>
              <a:rPr lang="en-IN" sz="2400" dirty="0" err="1">
                <a:latin typeface="Perpetua" panose="02020502060401020303" pitchFamily="18" charset="0"/>
              </a:rPr>
              <a:t>css</a:t>
            </a:r>
            <a:r>
              <a:rPr lang="en-IN" sz="2400" dirty="0">
                <a:latin typeface="Perpetua" panose="02020502060401020303" pitchFamily="18" charset="0"/>
              </a:rPr>
              <a:t> so that it can connect to the backend.</a:t>
            </a:r>
          </a:p>
          <a:p>
            <a:endParaRPr lang="en-IN" sz="2400" dirty="0">
              <a:latin typeface="Perpetua" panose="02020502060401020303" pitchFamily="18" charset="0"/>
            </a:endParaRPr>
          </a:p>
          <a:p>
            <a:r>
              <a:rPr lang="en-IN" sz="2400" dirty="0">
                <a:latin typeface="Perpetua" panose="02020502060401020303" pitchFamily="18" charset="0"/>
              </a:rPr>
              <a:t>Our project was initially coded in html and then handlebars was used to template the same. </a:t>
            </a:r>
          </a:p>
          <a:p>
            <a:endParaRPr lang="en-IN" sz="2400" dirty="0">
              <a:latin typeface="Perpetua" panose="02020502060401020303" pitchFamily="18" charset="0"/>
            </a:endParaRPr>
          </a:p>
          <a:p>
            <a:r>
              <a:rPr lang="en-IN" sz="2400" dirty="0">
                <a:latin typeface="Perpetua" panose="02020502060401020303" pitchFamily="18" charset="0"/>
              </a:rPr>
              <a:t>Understanding and using express router in the project was a challenge.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startup faces a lot of problem among which investment is the main concern.</a:t>
            </a:r>
          </a:p>
          <a:p>
            <a:r>
              <a:rPr lang="en-US" sz="2400" dirty="0"/>
              <a:t>With the right amount of investment, the startup can move a step ahead in building their company.</a:t>
            </a:r>
          </a:p>
          <a:p>
            <a:r>
              <a:rPr lang="en-US" sz="2400" dirty="0"/>
              <a:t>Novel ideas can be motivated and not lost due to the limitation of expenditure.</a:t>
            </a:r>
          </a:p>
          <a:p>
            <a:r>
              <a:rPr lang="en-US" sz="2400" dirty="0"/>
              <a:t>Startups usually spend a lot of time on finding people who might be interested and legible to their needs.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FAF3-0B6A-4656-A0E3-50AC17486C80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80195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528560" cy="4573694"/>
          </a:xfrm>
        </p:spPr>
        <p:txBody>
          <a:bodyPr/>
          <a:lstStyle/>
          <a:p>
            <a:pPr marL="0" indent="0">
              <a:buNone/>
            </a:pPr>
            <a:endParaRPr lang="en-IN" sz="2400" dirty="0"/>
          </a:p>
          <a:p>
            <a:pPr>
              <a:buClr>
                <a:srgbClr val="C00000"/>
              </a:buClr>
              <a:buFont typeface="Wingdings" pitchFamily="2" charset="2"/>
              <a:buChar char="v"/>
            </a:pPr>
            <a:r>
              <a:rPr lang="en-US" sz="2400" dirty="0"/>
              <a:t> We 	propose to build an interactive web site that connects startups to people. This platform displays people interested in buying shares to startups and people can choose from a list of startups.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29A5-5268-4CB8-AF86-65F5AB3F1731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Providing sign up for two different types of users: 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Start-up owners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Share buyers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Showing desirable databases to the corresponding two types of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Update profile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Provide additional features such as saving sign in information, assisting the users by providing help button and prompting alert messages on wrong entries.</a:t>
            </a:r>
          </a:p>
          <a:p>
            <a:pPr marL="0" indent="0" algn="just">
              <a:buClr>
                <a:srgbClr val="C00000"/>
              </a:buCl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0D5A-1599-498E-A3B0-DD286D717D96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Proposed Model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Clr>
                <a:srgbClr val="C00000"/>
              </a:buClr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F583-F021-4FF4-A226-908B903EC713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8AFE42-458D-421D-890F-4A0A1B64F30E}"/>
              </a:ext>
            </a:extLst>
          </p:cNvPr>
          <p:cNvSpPr/>
          <p:nvPr/>
        </p:nvSpPr>
        <p:spPr>
          <a:xfrm>
            <a:off x="1077891" y="1666472"/>
            <a:ext cx="1447800" cy="399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2064F28-34F1-410B-9C32-1610315DB6DF}"/>
              </a:ext>
            </a:extLst>
          </p:cNvPr>
          <p:cNvSpPr/>
          <p:nvPr/>
        </p:nvSpPr>
        <p:spPr>
          <a:xfrm>
            <a:off x="874233" y="2282857"/>
            <a:ext cx="1790700" cy="1295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Logged in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8EC45-88DF-4D09-A92A-F60D319B8CBE}"/>
              </a:ext>
            </a:extLst>
          </p:cNvPr>
          <p:cNvSpPr/>
          <p:nvPr/>
        </p:nvSpPr>
        <p:spPr>
          <a:xfrm>
            <a:off x="3087938" y="2625757"/>
            <a:ext cx="154305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 In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FBB25-5E44-4E10-B7B0-62558D13F280}"/>
              </a:ext>
            </a:extLst>
          </p:cNvPr>
          <p:cNvSpPr/>
          <p:nvPr/>
        </p:nvSpPr>
        <p:spPr>
          <a:xfrm>
            <a:off x="1045683" y="3952471"/>
            <a:ext cx="1447800" cy="432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Up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8A7EB434-3308-4B17-9E50-A99B9C9B1ECC}"/>
              </a:ext>
            </a:extLst>
          </p:cNvPr>
          <p:cNvSpPr/>
          <p:nvPr/>
        </p:nvSpPr>
        <p:spPr>
          <a:xfrm>
            <a:off x="3113281" y="3635549"/>
            <a:ext cx="14478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Startup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497675-06C0-4675-86DD-847CB2FDD80A}"/>
              </a:ext>
            </a:extLst>
          </p:cNvPr>
          <p:cNvSpPr/>
          <p:nvPr/>
        </p:nvSpPr>
        <p:spPr>
          <a:xfrm>
            <a:off x="5486400" y="3635549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Show share buyers list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19C29-2BEA-4D65-B46B-3E970A1AEC9B}"/>
              </a:ext>
            </a:extLst>
          </p:cNvPr>
          <p:cNvSpPr/>
          <p:nvPr/>
        </p:nvSpPr>
        <p:spPr>
          <a:xfrm>
            <a:off x="3113281" y="4953000"/>
            <a:ext cx="1763519" cy="81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Show start ups list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CAC70-01A0-4BD0-AD3B-6FBD3089C35F}"/>
              </a:ext>
            </a:extLst>
          </p:cNvPr>
          <p:cNvCxnSpPr>
            <a:cxnSpLocks/>
          </p:cNvCxnSpPr>
          <p:nvPr/>
        </p:nvCxnSpPr>
        <p:spPr>
          <a:xfrm>
            <a:off x="1769583" y="2066380"/>
            <a:ext cx="19521" cy="23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9EF3FC-E0D3-435C-96E0-E5D58F5D72E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664933" y="2930557"/>
            <a:ext cx="423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9897E9-C1E4-4943-8477-01C70DFDE332}"/>
              </a:ext>
            </a:extLst>
          </p:cNvPr>
          <p:cNvCxnSpPr>
            <a:stCxn id="7" idx="2"/>
          </p:cNvCxnSpPr>
          <p:nvPr/>
        </p:nvCxnSpPr>
        <p:spPr>
          <a:xfrm>
            <a:off x="1769583" y="3578257"/>
            <a:ext cx="0" cy="3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1021BC-5445-462F-8651-34FA77A899F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2493483" y="4168949"/>
            <a:ext cx="619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A54020-3053-405B-B3FB-A63A8853B2E3}"/>
              </a:ext>
            </a:extLst>
          </p:cNvPr>
          <p:cNvCxnSpPr>
            <a:stCxn id="8" idx="2"/>
          </p:cNvCxnSpPr>
          <p:nvPr/>
        </p:nvCxnSpPr>
        <p:spPr>
          <a:xfrm>
            <a:off x="3859467" y="3235357"/>
            <a:ext cx="0" cy="40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FEC143-FDFB-4183-9741-18FB9EEC7183}"/>
              </a:ext>
            </a:extLst>
          </p:cNvPr>
          <p:cNvCxnSpPr>
            <a:stCxn id="11" idx="2"/>
          </p:cNvCxnSpPr>
          <p:nvPr/>
        </p:nvCxnSpPr>
        <p:spPr>
          <a:xfrm>
            <a:off x="3837181" y="4702349"/>
            <a:ext cx="0" cy="25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DA9A62-E8D9-427E-94DC-05994B6C28B6}"/>
              </a:ext>
            </a:extLst>
          </p:cNvPr>
          <p:cNvCxnSpPr>
            <a:stCxn id="11" idx="3"/>
          </p:cNvCxnSpPr>
          <p:nvPr/>
        </p:nvCxnSpPr>
        <p:spPr>
          <a:xfrm>
            <a:off x="4561081" y="4168949"/>
            <a:ext cx="92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044616F-C491-4774-882E-A75607017BD3}"/>
              </a:ext>
            </a:extLst>
          </p:cNvPr>
          <p:cNvSpPr/>
          <p:nvPr/>
        </p:nvSpPr>
        <p:spPr>
          <a:xfrm>
            <a:off x="2525691" y="2514600"/>
            <a:ext cx="423005" cy="2635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903BED-57BC-47BF-9DA6-F65CE2E0B8A9}"/>
              </a:ext>
            </a:extLst>
          </p:cNvPr>
          <p:cNvSpPr/>
          <p:nvPr/>
        </p:nvSpPr>
        <p:spPr>
          <a:xfrm>
            <a:off x="3276600" y="1584325"/>
            <a:ext cx="1143000" cy="482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BA83E6-D869-4837-97BC-AB34EF660C75}"/>
              </a:ext>
            </a:extLst>
          </p:cNvPr>
          <p:cNvSpPr/>
          <p:nvPr/>
        </p:nvSpPr>
        <p:spPr>
          <a:xfrm>
            <a:off x="2252931" y="2282857"/>
            <a:ext cx="981998" cy="3460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59390B-7FC8-4E6B-822F-E091DD62D1D3}"/>
              </a:ext>
            </a:extLst>
          </p:cNvPr>
          <p:cNvSpPr/>
          <p:nvPr/>
        </p:nvSpPr>
        <p:spPr>
          <a:xfrm>
            <a:off x="2041853" y="3544147"/>
            <a:ext cx="653049" cy="3200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FFF3B-F0A3-4AC5-BCF6-68BF1C7EF995}"/>
              </a:ext>
            </a:extLst>
          </p:cNvPr>
          <p:cNvSpPr/>
          <p:nvPr/>
        </p:nvSpPr>
        <p:spPr>
          <a:xfrm>
            <a:off x="4630996" y="3794734"/>
            <a:ext cx="703004" cy="2719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FCB570-BA17-465E-99C8-D02774DD2759}"/>
              </a:ext>
            </a:extLst>
          </p:cNvPr>
          <p:cNvSpPr/>
          <p:nvPr/>
        </p:nvSpPr>
        <p:spPr>
          <a:xfrm>
            <a:off x="4059905" y="4626022"/>
            <a:ext cx="816881" cy="3269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17033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 have used handlebars to template the frontend and express as a framework for the frontend.</a:t>
            </a:r>
          </a:p>
          <a:p>
            <a:pPr marL="0" indent="0">
              <a:buNone/>
            </a:pPr>
            <a:r>
              <a:rPr lang="en-US" sz="2400" dirty="0"/>
              <a:t>For the database, MongoDB has been used.</a:t>
            </a:r>
          </a:p>
          <a:p>
            <a:pPr marL="0" indent="0">
              <a:buNone/>
            </a:pPr>
            <a:r>
              <a:rPr lang="en-US" sz="2400" dirty="0"/>
              <a:t>A homepage is opened which gives an option to login/ sign up according to the type of user.</a:t>
            </a:r>
          </a:p>
          <a:p>
            <a:pPr marL="0" indent="0">
              <a:buNone/>
            </a:pPr>
            <a:r>
              <a:rPr lang="en-US" sz="2400" dirty="0"/>
              <a:t>By selecting the type of user, data is stored in two databases to separate the details of the two.</a:t>
            </a:r>
          </a:p>
          <a:p>
            <a:pPr marL="0" indent="0">
              <a:buNone/>
            </a:pPr>
            <a:r>
              <a:rPr lang="en-US" sz="2400" dirty="0"/>
              <a:t>After logging in, one type of user can view the details of other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B094-2A42-4299-A7C1-54903F7EB7D7}" type="datetime5">
              <a:rPr lang="en-US" smtClean="0"/>
              <a:pPr/>
              <a:t>20-Jun-20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 Project Midsem Evaluation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20589</TotalTime>
  <Words>936</Words>
  <Application>Microsoft Office PowerPoint</Application>
  <PresentationFormat>On-screen Show (4:3)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Perpetua</vt:lpstr>
      <vt:lpstr>Times New Roman</vt:lpstr>
      <vt:lpstr>Wingdings</vt:lpstr>
      <vt:lpstr>Retrospect</vt:lpstr>
      <vt:lpstr>Startup Hub</vt:lpstr>
      <vt:lpstr>Agenda </vt:lpstr>
      <vt:lpstr>Introduction</vt:lpstr>
      <vt:lpstr>Issues and Challenges</vt:lpstr>
      <vt:lpstr>Motivation</vt:lpstr>
      <vt:lpstr>Problem Statement</vt:lpstr>
      <vt:lpstr>Objectives</vt:lpstr>
      <vt:lpstr>Proposed Model</vt:lpstr>
      <vt:lpstr>Methodology </vt:lpstr>
      <vt:lpstr>Methodology </vt:lpstr>
      <vt:lpstr>Work Done</vt:lpstr>
      <vt:lpstr>Work Done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 </vt:lpstr>
      <vt:lpstr>Time Line of Project</vt:lpstr>
      <vt:lpstr>Individual Contribution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Affective HCI based efficient e-learning environment using IoT</dc:title>
  <dc:creator>asd</dc:creator>
  <cp:lastModifiedBy>chinmayicr27@gmail.com</cp:lastModifiedBy>
  <cp:revision>674</cp:revision>
  <dcterms:created xsi:type="dcterms:W3CDTF">2016-03-14T14:21:24Z</dcterms:created>
  <dcterms:modified xsi:type="dcterms:W3CDTF">2020-06-20T16:18:58Z</dcterms:modified>
</cp:coreProperties>
</file>