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F21"/>
    <a:srgbClr val="F6F3EE"/>
    <a:srgbClr val="F5F2EF"/>
    <a:srgbClr val="F3F2F1"/>
    <a:srgbClr val="EBE7E1"/>
    <a:srgbClr val="DEDFBF"/>
    <a:srgbClr val="DCD6C2"/>
    <a:srgbClr val="233616"/>
    <a:srgbClr val="253917"/>
    <a:srgbClr val="B3A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4" autoAdjust="0"/>
    <p:restoredTop sz="94660"/>
  </p:normalViewPr>
  <p:slideViewPr>
    <p:cSldViewPr snapToGrid="0">
      <p:cViewPr>
        <p:scale>
          <a:sx n="33" d="100"/>
          <a:sy n="33" d="100"/>
        </p:scale>
        <p:origin x="25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0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9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3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4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27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1F7D-3E88-4819-9DD5-89A82997495B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二等辺三角形 176">
            <a:extLst>
              <a:ext uri="{FF2B5EF4-FFF2-40B4-BE49-F238E27FC236}">
                <a16:creationId xmlns:a16="http://schemas.microsoft.com/office/drawing/2014/main" id="{0AFEED99-FB41-407F-8B2D-9E452209323B}"/>
              </a:ext>
            </a:extLst>
          </p:cNvPr>
          <p:cNvSpPr/>
          <p:nvPr/>
        </p:nvSpPr>
        <p:spPr>
          <a:xfrm rot="10800000">
            <a:off x="19473257" y="-14694375"/>
            <a:ext cx="4857584" cy="31543561"/>
          </a:xfrm>
          <a:prstGeom prst="triangle">
            <a:avLst>
              <a:gd name="adj" fmla="val 0"/>
            </a:avLst>
          </a:prstGeom>
          <a:solidFill>
            <a:srgbClr val="F6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689"/>
          </a:p>
        </p:txBody>
      </p:sp>
      <p:pic>
        <p:nvPicPr>
          <p:cNvPr id="204" name="図 203" descr="窓, 屋内, モニター, テレビ が含まれている画像&#10;&#10;自動的に生成された説明">
            <a:extLst>
              <a:ext uri="{FF2B5EF4-FFF2-40B4-BE49-F238E27FC236}">
                <a16:creationId xmlns:a16="http://schemas.microsoft.com/office/drawing/2014/main" id="{349F3F32-EFB6-43FF-947F-472F2BBA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01756" y="5586083"/>
            <a:ext cx="18754929" cy="16186827"/>
          </a:xfrm>
          <a:prstGeom prst="rect">
            <a:avLst/>
          </a:prstGeom>
        </p:spPr>
      </p:pic>
      <p:pic>
        <p:nvPicPr>
          <p:cNvPr id="206" name="図 205" descr="テーブル, 食品, 刺身, 皿 が含まれている画像&#10;&#10;自動的に生成された説明">
            <a:extLst>
              <a:ext uri="{FF2B5EF4-FFF2-40B4-BE49-F238E27FC236}">
                <a16:creationId xmlns:a16="http://schemas.microsoft.com/office/drawing/2014/main" id="{8AD67218-8D84-43E7-B1C0-AE391979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17" r="13924" b="11698"/>
          <a:stretch/>
        </p:blipFill>
        <p:spPr>
          <a:xfrm>
            <a:off x="1634246" y="1"/>
            <a:ext cx="8852171" cy="8112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9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須原　瑞穂</dc:creator>
  <cp:lastModifiedBy>須原　瑞穂</cp:lastModifiedBy>
  <cp:revision>26</cp:revision>
  <dcterms:created xsi:type="dcterms:W3CDTF">2020-11-14T05:42:33Z</dcterms:created>
  <dcterms:modified xsi:type="dcterms:W3CDTF">2020-11-17T00:24:15Z</dcterms:modified>
</cp:coreProperties>
</file>