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4F21"/>
    <a:srgbClr val="F6F3EE"/>
    <a:srgbClr val="F5F2EF"/>
    <a:srgbClr val="F3F2F1"/>
    <a:srgbClr val="EBE7E1"/>
    <a:srgbClr val="DEDFBF"/>
    <a:srgbClr val="DCD6C2"/>
    <a:srgbClr val="233616"/>
    <a:srgbClr val="253917"/>
    <a:srgbClr val="B3A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6641D7-D639-4C91-BC55-3FC052A5286D}" v="122" dt="2020-11-17T00:22:15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04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08" y="2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須原　瑞穂" userId="286d946d-b3f4-4445-b580-a92ced6cbcca" providerId="ADAL" clId="{106641D7-D639-4C91-BC55-3FC052A5286D}"/>
    <pc:docChg chg="undo redo custSel modSld modMainMaster">
      <pc:chgData name="須原　瑞穂" userId="286d946d-b3f4-4445-b580-a92ced6cbcca" providerId="ADAL" clId="{106641D7-D639-4C91-BC55-3FC052A5286D}" dt="2020-11-17T00:22:28.449" v="976" actId="1440"/>
      <pc:docMkLst>
        <pc:docMk/>
      </pc:docMkLst>
      <pc:sldChg chg="addSp delSp modSp mod setBg">
        <pc:chgData name="須原　瑞穂" userId="286d946d-b3f4-4445-b580-a92ced6cbcca" providerId="ADAL" clId="{106641D7-D639-4C91-BC55-3FC052A5286D}" dt="2020-11-17T00:22:28.449" v="976" actId="1440"/>
        <pc:sldMkLst>
          <pc:docMk/>
          <pc:sldMk cId="2229451921" sldId="256"/>
        </pc:sldMkLst>
        <pc:spChg chg="del">
          <ac:chgData name="須原　瑞穂" userId="286d946d-b3f4-4445-b580-a92ced6cbcca" providerId="ADAL" clId="{106641D7-D639-4C91-BC55-3FC052A5286D}" dt="2020-11-16T07:18:30.128" v="0" actId="478"/>
          <ac:spMkLst>
            <pc:docMk/>
            <pc:sldMk cId="2229451921" sldId="256"/>
            <ac:spMk id="141" creationId="{B4BDCA40-57F9-4585-AC02-2D3D5CF4D5C1}"/>
          </ac:spMkLst>
        </pc:spChg>
        <pc:spChg chg="del">
          <ac:chgData name="須原　瑞穂" userId="286d946d-b3f4-4445-b580-a92ced6cbcca" providerId="ADAL" clId="{106641D7-D639-4C91-BC55-3FC052A5286D}" dt="2020-11-16T07:18:30.128" v="0" actId="478"/>
          <ac:spMkLst>
            <pc:docMk/>
            <pc:sldMk cId="2229451921" sldId="256"/>
            <ac:spMk id="143" creationId="{4C79947B-3E23-4369-8F40-A87905343BB3}"/>
          </ac:spMkLst>
        </pc:spChg>
        <pc:spChg chg="add del mod">
          <ac:chgData name="須原　瑞穂" userId="286d946d-b3f4-4445-b580-a92ced6cbcca" providerId="ADAL" clId="{106641D7-D639-4C91-BC55-3FC052A5286D}" dt="2020-11-16T20:52:36.284" v="484" actId="478"/>
          <ac:spMkLst>
            <pc:docMk/>
            <pc:sldMk cId="2229451921" sldId="256"/>
            <ac:spMk id="166" creationId="{0E475923-7610-4DF9-94F6-97574C2D1453}"/>
          </ac:spMkLst>
        </pc:spChg>
        <pc:spChg chg="add del mod">
          <ac:chgData name="須原　瑞穂" userId="286d946d-b3f4-4445-b580-a92ced6cbcca" providerId="ADAL" clId="{106641D7-D639-4C91-BC55-3FC052A5286D}" dt="2020-11-16T20:52:36.284" v="484" actId="478"/>
          <ac:spMkLst>
            <pc:docMk/>
            <pc:sldMk cId="2229451921" sldId="256"/>
            <ac:spMk id="168" creationId="{5B68B6A7-F4E6-4E13-A6EE-6B8B718852ED}"/>
          </ac:spMkLst>
        </pc:spChg>
        <pc:spChg chg="add del mod">
          <ac:chgData name="須原　瑞穂" userId="286d946d-b3f4-4445-b580-a92ced6cbcca" providerId="ADAL" clId="{106641D7-D639-4C91-BC55-3FC052A5286D}" dt="2020-11-16T20:52:36.284" v="484" actId="478"/>
          <ac:spMkLst>
            <pc:docMk/>
            <pc:sldMk cId="2229451921" sldId="256"/>
            <ac:spMk id="170" creationId="{7D68F47C-3578-4587-A76C-6B94C1CA36D3}"/>
          </ac:spMkLst>
        </pc:spChg>
        <pc:spChg chg="add del mod">
          <ac:chgData name="須原　瑞穂" userId="286d946d-b3f4-4445-b580-a92ced6cbcca" providerId="ADAL" clId="{106641D7-D639-4C91-BC55-3FC052A5286D}" dt="2020-11-16T21:52:51.419" v="773" actId="478"/>
          <ac:spMkLst>
            <pc:docMk/>
            <pc:sldMk cId="2229451921" sldId="256"/>
            <ac:spMk id="175" creationId="{CC168232-CA75-40C3-AE17-5585F38B3BC8}"/>
          </ac:spMkLst>
        </pc:spChg>
        <pc:spChg chg="add mod">
          <ac:chgData name="須原　瑞穂" userId="286d946d-b3f4-4445-b580-a92ced6cbcca" providerId="ADAL" clId="{106641D7-D639-4C91-BC55-3FC052A5286D}" dt="2020-11-16T21:17:59.309" v="661" actId="1037"/>
          <ac:spMkLst>
            <pc:docMk/>
            <pc:sldMk cId="2229451921" sldId="256"/>
            <ac:spMk id="177" creationId="{0AFEED99-FB41-407F-8B2D-9E452209323B}"/>
          </ac:spMkLst>
        </pc:spChg>
        <pc:spChg chg="add del mod">
          <ac:chgData name="須原　瑞穂" userId="286d946d-b3f4-4445-b580-a92ced6cbcca" providerId="ADAL" clId="{106641D7-D639-4C91-BC55-3FC052A5286D}" dt="2020-11-16T21:08:30.063" v="573" actId="478"/>
          <ac:spMkLst>
            <pc:docMk/>
            <pc:sldMk cId="2229451921" sldId="256"/>
            <ac:spMk id="179" creationId="{004784BA-DB30-4E1B-8378-5DDD198AE095}"/>
          </ac:spMkLst>
        </pc:spChg>
        <pc:spChg chg="add del mod">
          <ac:chgData name="須原　瑞穂" userId="286d946d-b3f4-4445-b580-a92ced6cbcca" providerId="ADAL" clId="{106641D7-D639-4C91-BC55-3FC052A5286D}" dt="2020-11-16T21:52:49.100" v="772" actId="478"/>
          <ac:spMkLst>
            <pc:docMk/>
            <pc:sldMk cId="2229451921" sldId="256"/>
            <ac:spMk id="180" creationId="{D31C5F44-664C-423F-B496-DF62A7695491}"/>
          </ac:spMkLst>
        </pc:spChg>
        <pc:picChg chg="del mod">
          <ac:chgData name="須原　瑞穂" userId="286d946d-b3f4-4445-b580-a92ced6cbcca" providerId="ADAL" clId="{106641D7-D639-4C91-BC55-3FC052A5286D}" dt="2020-11-16T21:00:29.960" v="495" actId="478"/>
          <ac:picMkLst>
            <pc:docMk/>
            <pc:sldMk cId="2229451921" sldId="256"/>
            <ac:picMk id="126" creationId="{3C7FC26E-40A1-422A-A7BC-516D552E6B65}"/>
          </ac:picMkLst>
        </pc:picChg>
        <pc:picChg chg="del mod ord">
          <ac:chgData name="須原　瑞穂" userId="286d946d-b3f4-4445-b580-a92ced6cbcca" providerId="ADAL" clId="{106641D7-D639-4C91-BC55-3FC052A5286D}" dt="2020-11-16T21:00:29.960" v="495" actId="478"/>
          <ac:picMkLst>
            <pc:docMk/>
            <pc:sldMk cId="2229451921" sldId="256"/>
            <ac:picMk id="130" creationId="{B6A63FB2-F587-4D49-8EF9-E827B0C2EF26}"/>
          </ac:picMkLst>
        </pc:picChg>
        <pc:picChg chg="del mod ord">
          <ac:chgData name="須原　瑞穂" userId="286d946d-b3f4-4445-b580-a92ced6cbcca" providerId="ADAL" clId="{106641D7-D639-4C91-BC55-3FC052A5286D}" dt="2020-11-16T21:00:29.960" v="495" actId="478"/>
          <ac:picMkLst>
            <pc:docMk/>
            <pc:sldMk cId="2229451921" sldId="256"/>
            <ac:picMk id="134" creationId="{EBB756A4-C316-4ECA-93D1-ABC0CF58FC02}"/>
          </ac:picMkLst>
        </pc:picChg>
        <pc:picChg chg="del mod ord modCrop">
          <ac:chgData name="須原　瑞穂" userId="286d946d-b3f4-4445-b580-a92ced6cbcca" providerId="ADAL" clId="{106641D7-D639-4C91-BC55-3FC052A5286D}" dt="2020-11-16T20:52:36.284" v="484" actId="478"/>
          <ac:picMkLst>
            <pc:docMk/>
            <pc:sldMk cId="2229451921" sldId="256"/>
            <ac:picMk id="138" creationId="{D156B742-67D7-4F13-A459-18CE193C54DE}"/>
          </ac:picMkLst>
        </pc:picChg>
        <pc:picChg chg="del">
          <ac:chgData name="須原　瑞穂" userId="286d946d-b3f4-4445-b580-a92ced6cbcca" providerId="ADAL" clId="{106641D7-D639-4C91-BC55-3FC052A5286D}" dt="2020-11-16T07:18:30.128" v="0" actId="478"/>
          <ac:picMkLst>
            <pc:docMk/>
            <pc:sldMk cId="2229451921" sldId="256"/>
            <ac:picMk id="140" creationId="{A276B8C1-386A-4A0B-8495-7774BCCECAC9}"/>
          </ac:picMkLst>
        </pc:picChg>
        <pc:picChg chg="add del mod">
          <ac:chgData name="須原　瑞穂" userId="286d946d-b3f4-4445-b580-a92ced6cbcca" providerId="ADAL" clId="{106641D7-D639-4C91-BC55-3FC052A5286D}" dt="2020-11-16T08:05:00.040" v="54" actId="478"/>
          <ac:picMkLst>
            <pc:docMk/>
            <pc:sldMk cId="2229451921" sldId="256"/>
            <ac:picMk id="145" creationId="{6A6A9E20-9258-4A98-817A-E08C0300624F}"/>
          </ac:picMkLst>
        </pc:picChg>
        <pc:picChg chg="add del mod ord">
          <ac:chgData name="須原　瑞穂" userId="286d946d-b3f4-4445-b580-a92ced6cbcca" providerId="ADAL" clId="{106641D7-D639-4C91-BC55-3FC052A5286D}" dt="2020-11-16T21:00:29.960" v="495" actId="478"/>
          <ac:picMkLst>
            <pc:docMk/>
            <pc:sldMk cId="2229451921" sldId="256"/>
            <ac:picMk id="147" creationId="{9630FB97-973C-4865-A31F-8359E5CDFA21}"/>
          </ac:picMkLst>
        </pc:picChg>
        <pc:picChg chg="add del mod ord">
          <ac:chgData name="須原　瑞穂" userId="286d946d-b3f4-4445-b580-a92ced6cbcca" providerId="ADAL" clId="{106641D7-D639-4C91-BC55-3FC052A5286D}" dt="2020-11-16T08:04:58.039" v="53" actId="478"/>
          <ac:picMkLst>
            <pc:docMk/>
            <pc:sldMk cId="2229451921" sldId="256"/>
            <ac:picMk id="149" creationId="{6129BE38-0C8C-45CD-A9CC-73F5B434348B}"/>
          </ac:picMkLst>
        </pc:picChg>
        <pc:picChg chg="add del mod ord">
          <ac:chgData name="須原　瑞穂" userId="286d946d-b3f4-4445-b580-a92ced6cbcca" providerId="ADAL" clId="{106641D7-D639-4C91-BC55-3FC052A5286D}" dt="2020-11-16T21:00:29.960" v="495" actId="478"/>
          <ac:picMkLst>
            <pc:docMk/>
            <pc:sldMk cId="2229451921" sldId="256"/>
            <ac:picMk id="151" creationId="{A1E31DCF-5488-4343-A220-E49769A41ED6}"/>
          </ac:picMkLst>
        </pc:picChg>
        <pc:picChg chg="add del mod modCrop">
          <ac:chgData name="須原　瑞穂" userId="286d946d-b3f4-4445-b580-a92ced6cbcca" providerId="ADAL" clId="{106641D7-D639-4C91-BC55-3FC052A5286D}" dt="2020-11-16T08:35:25.230" v="357" actId="478"/>
          <ac:picMkLst>
            <pc:docMk/>
            <pc:sldMk cId="2229451921" sldId="256"/>
            <ac:picMk id="153" creationId="{DF37D155-15AE-49F9-B492-EE82B4373ADF}"/>
          </ac:picMkLst>
        </pc:picChg>
        <pc:picChg chg="add del mod">
          <ac:chgData name="須原　瑞穂" userId="286d946d-b3f4-4445-b580-a92ced6cbcca" providerId="ADAL" clId="{106641D7-D639-4C91-BC55-3FC052A5286D}" dt="2020-11-16T08:35:25.230" v="357" actId="478"/>
          <ac:picMkLst>
            <pc:docMk/>
            <pc:sldMk cId="2229451921" sldId="256"/>
            <ac:picMk id="155" creationId="{60F4D8E5-8963-467B-A426-22ACFF317C84}"/>
          </ac:picMkLst>
        </pc:picChg>
        <pc:picChg chg="add del mod ord modCrop">
          <ac:chgData name="須原　瑞穂" userId="286d946d-b3f4-4445-b580-a92ced6cbcca" providerId="ADAL" clId="{106641D7-D639-4C91-BC55-3FC052A5286D}" dt="2020-11-16T08:35:25.230" v="357" actId="478"/>
          <ac:picMkLst>
            <pc:docMk/>
            <pc:sldMk cId="2229451921" sldId="256"/>
            <ac:picMk id="157" creationId="{3B74F228-AD96-46F8-835E-7A39ED85CC7A}"/>
          </ac:picMkLst>
        </pc:picChg>
        <pc:picChg chg="add del mod modCrop">
          <ac:chgData name="須原　瑞穂" userId="286d946d-b3f4-4445-b580-a92ced6cbcca" providerId="ADAL" clId="{106641D7-D639-4C91-BC55-3FC052A5286D}" dt="2020-11-16T08:25:42.737" v="239" actId="478"/>
          <ac:picMkLst>
            <pc:docMk/>
            <pc:sldMk cId="2229451921" sldId="256"/>
            <ac:picMk id="159" creationId="{EE094261-57CD-40DE-8E1C-3D0694E602D4}"/>
          </ac:picMkLst>
        </pc:picChg>
        <pc:picChg chg="add del mod">
          <ac:chgData name="須原　瑞穂" userId="286d946d-b3f4-4445-b580-a92ced6cbcca" providerId="ADAL" clId="{106641D7-D639-4C91-BC55-3FC052A5286D}" dt="2020-11-16T20:52:36.284" v="484" actId="478"/>
          <ac:picMkLst>
            <pc:docMk/>
            <pc:sldMk cId="2229451921" sldId="256"/>
            <ac:picMk id="161" creationId="{A11E7BF9-68FC-4999-B005-CBA76F6C0FB2}"/>
          </ac:picMkLst>
        </pc:picChg>
        <pc:picChg chg="add del mod">
          <ac:chgData name="須原　瑞穂" userId="286d946d-b3f4-4445-b580-a92ced6cbcca" providerId="ADAL" clId="{106641D7-D639-4C91-BC55-3FC052A5286D}" dt="2020-11-16T08:38:09.774" v="384" actId="478"/>
          <ac:picMkLst>
            <pc:docMk/>
            <pc:sldMk cId="2229451921" sldId="256"/>
            <ac:picMk id="163" creationId="{04479806-4B3C-424E-AFDC-03C2569ED0AD}"/>
          </ac:picMkLst>
        </pc:picChg>
        <pc:picChg chg="add del mod">
          <ac:chgData name="須原　瑞穂" userId="286d946d-b3f4-4445-b580-a92ced6cbcca" providerId="ADAL" clId="{106641D7-D639-4C91-BC55-3FC052A5286D}" dt="2020-11-16T08:37:37.388" v="374"/>
          <ac:picMkLst>
            <pc:docMk/>
            <pc:sldMk cId="2229451921" sldId="256"/>
            <ac:picMk id="165" creationId="{70188C90-2558-4D1C-9C0F-6D858A7CC6E2}"/>
          </ac:picMkLst>
        </pc:picChg>
        <pc:picChg chg="add del mod modCrop">
          <ac:chgData name="須原　瑞穂" userId="286d946d-b3f4-4445-b580-a92ced6cbcca" providerId="ADAL" clId="{106641D7-D639-4C91-BC55-3FC052A5286D}" dt="2020-11-16T21:24:49.490" v="695" actId="478"/>
          <ac:picMkLst>
            <pc:docMk/>
            <pc:sldMk cId="2229451921" sldId="256"/>
            <ac:picMk id="172" creationId="{DA39B63F-AF27-44B2-A929-440FE0F6B301}"/>
          </ac:picMkLst>
        </pc:picChg>
        <pc:picChg chg="add del mod ord">
          <ac:chgData name="須原　瑞穂" userId="286d946d-b3f4-4445-b580-a92ced6cbcca" providerId="ADAL" clId="{106641D7-D639-4C91-BC55-3FC052A5286D}" dt="2020-11-16T21:32:30.170" v="729" actId="478"/>
          <ac:picMkLst>
            <pc:docMk/>
            <pc:sldMk cId="2229451921" sldId="256"/>
            <ac:picMk id="174" creationId="{DBDF9FFF-EF12-401E-972C-1562DB464128}"/>
          </ac:picMkLst>
        </pc:picChg>
        <pc:picChg chg="add del mod modCrop">
          <ac:chgData name="須原　瑞穂" userId="286d946d-b3f4-4445-b580-a92ced6cbcca" providerId="ADAL" clId="{106641D7-D639-4C91-BC55-3FC052A5286D}" dt="2020-11-16T21:31:50.056" v="721" actId="478"/>
          <ac:picMkLst>
            <pc:docMk/>
            <pc:sldMk cId="2229451921" sldId="256"/>
            <ac:picMk id="182" creationId="{C2BB1DCC-EC91-4C7E-80AE-36169AC8645B}"/>
          </ac:picMkLst>
        </pc:picChg>
        <pc:picChg chg="add del mod">
          <ac:chgData name="須原　瑞穂" userId="286d946d-b3f4-4445-b580-a92ced6cbcca" providerId="ADAL" clId="{106641D7-D639-4C91-BC55-3FC052A5286D}" dt="2020-11-16T21:39:11.378" v="759" actId="478"/>
          <ac:picMkLst>
            <pc:docMk/>
            <pc:sldMk cId="2229451921" sldId="256"/>
            <ac:picMk id="184" creationId="{26FDE23A-E171-4E30-8FB1-87EECA288A34}"/>
          </ac:picMkLst>
        </pc:picChg>
        <pc:picChg chg="add del mod">
          <ac:chgData name="須原　瑞穂" userId="286d946d-b3f4-4445-b580-a92ced6cbcca" providerId="ADAL" clId="{106641D7-D639-4C91-BC55-3FC052A5286D}" dt="2020-11-16T21:38:30.356" v="755" actId="478"/>
          <ac:picMkLst>
            <pc:docMk/>
            <pc:sldMk cId="2229451921" sldId="256"/>
            <ac:picMk id="186" creationId="{FD296ADF-CCCA-4AD1-8CF4-0C38677B11A6}"/>
          </ac:picMkLst>
        </pc:picChg>
        <pc:picChg chg="add del mod">
          <ac:chgData name="須原　瑞穂" userId="286d946d-b3f4-4445-b580-a92ced6cbcca" providerId="ADAL" clId="{106641D7-D639-4C91-BC55-3FC052A5286D}" dt="2020-11-16T21:35:35.001" v="753" actId="478"/>
          <ac:picMkLst>
            <pc:docMk/>
            <pc:sldMk cId="2229451921" sldId="256"/>
            <ac:picMk id="188" creationId="{2803B0ED-119A-4F17-B0AA-69ADA0DFB217}"/>
          </ac:picMkLst>
        </pc:picChg>
        <pc:picChg chg="add del mod modCrop">
          <ac:chgData name="須原　瑞穂" userId="286d946d-b3f4-4445-b580-a92ced6cbcca" providerId="ADAL" clId="{106641D7-D639-4C91-BC55-3FC052A5286D}" dt="2020-11-16T21:41:12.689" v="764" actId="478"/>
          <ac:picMkLst>
            <pc:docMk/>
            <pc:sldMk cId="2229451921" sldId="256"/>
            <ac:picMk id="190" creationId="{9CFBC11F-B22B-4122-A090-DD6186814444}"/>
          </ac:picMkLst>
        </pc:picChg>
        <pc:picChg chg="add del mod ord">
          <ac:chgData name="須原　瑞穂" userId="286d946d-b3f4-4445-b580-a92ced6cbcca" providerId="ADAL" clId="{106641D7-D639-4C91-BC55-3FC052A5286D}" dt="2020-11-16T21:57:45.222" v="802" actId="478"/>
          <ac:picMkLst>
            <pc:docMk/>
            <pc:sldMk cId="2229451921" sldId="256"/>
            <ac:picMk id="192" creationId="{E895191A-2FF5-44A4-8FAE-174348566F2B}"/>
          </ac:picMkLst>
        </pc:picChg>
        <pc:picChg chg="add del mod ord">
          <ac:chgData name="須原　瑞穂" userId="286d946d-b3f4-4445-b580-a92ced6cbcca" providerId="ADAL" clId="{106641D7-D639-4C91-BC55-3FC052A5286D}" dt="2020-11-16T21:57:43.307" v="801" actId="478"/>
          <ac:picMkLst>
            <pc:docMk/>
            <pc:sldMk cId="2229451921" sldId="256"/>
            <ac:picMk id="194" creationId="{1AAE4C03-2C79-4DF7-9260-80870392BE49}"/>
          </ac:picMkLst>
        </pc:picChg>
        <pc:picChg chg="add del mod ord modCrop">
          <ac:chgData name="須原　瑞穂" userId="286d946d-b3f4-4445-b580-a92ced6cbcca" providerId="ADAL" clId="{106641D7-D639-4C91-BC55-3FC052A5286D}" dt="2020-11-16T22:14:32.091" v="971" actId="478"/>
          <ac:picMkLst>
            <pc:docMk/>
            <pc:sldMk cId="2229451921" sldId="256"/>
            <ac:picMk id="196" creationId="{E5E21144-9EBB-436A-9A10-F13C6890A82F}"/>
          </ac:picMkLst>
        </pc:picChg>
        <pc:picChg chg="add del mod ord">
          <ac:chgData name="須原　瑞穂" userId="286d946d-b3f4-4445-b580-a92ced6cbcca" providerId="ADAL" clId="{106641D7-D639-4C91-BC55-3FC052A5286D}" dt="2020-11-16T22:11:26.645" v="950" actId="478"/>
          <ac:picMkLst>
            <pc:docMk/>
            <pc:sldMk cId="2229451921" sldId="256"/>
            <ac:picMk id="198" creationId="{5C247A6D-C081-4E70-955F-C4E943D1A713}"/>
          </ac:picMkLst>
        </pc:picChg>
        <pc:picChg chg="add del mod modCrop">
          <ac:chgData name="須原　瑞穂" userId="286d946d-b3f4-4445-b580-a92ced6cbcca" providerId="ADAL" clId="{106641D7-D639-4C91-BC55-3FC052A5286D}" dt="2020-11-16T22:14:35.312" v="973" actId="478"/>
          <ac:picMkLst>
            <pc:docMk/>
            <pc:sldMk cId="2229451921" sldId="256"/>
            <ac:picMk id="200" creationId="{7F043F19-76F1-4F0E-9447-43452D2F1640}"/>
          </ac:picMkLst>
        </pc:picChg>
        <pc:picChg chg="add del mod modCrop">
          <ac:chgData name="須原　瑞穂" userId="286d946d-b3f4-4445-b580-a92ced6cbcca" providerId="ADAL" clId="{106641D7-D639-4C91-BC55-3FC052A5286D}" dt="2020-11-16T22:14:33.678" v="972" actId="478"/>
          <ac:picMkLst>
            <pc:docMk/>
            <pc:sldMk cId="2229451921" sldId="256"/>
            <ac:picMk id="202" creationId="{A3B3A305-4CE6-4DCF-98A6-DC9E95235295}"/>
          </ac:picMkLst>
        </pc:picChg>
        <pc:picChg chg="add del mod">
          <ac:chgData name="須原　瑞穂" userId="286d946d-b3f4-4445-b580-a92ced6cbcca" providerId="ADAL" clId="{106641D7-D639-4C91-BC55-3FC052A5286D}" dt="2020-11-16T22:14:29.312" v="970" actId="1076"/>
          <ac:picMkLst>
            <pc:docMk/>
            <pc:sldMk cId="2229451921" sldId="256"/>
            <ac:picMk id="204" creationId="{349F3F32-EFB6-43FF-947F-472F2BBA7B3C}"/>
          </ac:picMkLst>
        </pc:picChg>
        <pc:picChg chg="add mod">
          <ac:chgData name="須原　瑞穂" userId="286d946d-b3f4-4445-b580-a92ced6cbcca" providerId="ADAL" clId="{106641D7-D639-4C91-BC55-3FC052A5286D}" dt="2020-11-17T00:22:28.449" v="976" actId="1440"/>
          <ac:picMkLst>
            <pc:docMk/>
            <pc:sldMk cId="2229451921" sldId="256"/>
            <ac:picMk id="206" creationId="{8AD67218-8D84-43E7-B1C0-AE3919798030}"/>
          </ac:picMkLst>
        </pc:picChg>
      </pc:sldChg>
      <pc:sldMasterChg chg="modSp modSldLayout">
        <pc:chgData name="須原　瑞穂" userId="286d946d-b3f4-4445-b580-a92ced6cbcca" providerId="ADAL" clId="{106641D7-D639-4C91-BC55-3FC052A5286D}" dt="2020-11-16T20:53:24.712" v="488"/>
        <pc:sldMasterMkLst>
          <pc:docMk/>
          <pc:sldMasterMk cId="2626537722" sldId="2147483768"/>
        </pc:sldMasterMkLst>
        <pc:spChg chg="mod">
          <ac:chgData name="須原　瑞穂" userId="286d946d-b3f4-4445-b580-a92ced6cbcca" providerId="ADAL" clId="{106641D7-D639-4C91-BC55-3FC052A5286D}" dt="2020-11-16T20:53:24.712" v="488"/>
          <ac:spMkLst>
            <pc:docMk/>
            <pc:sldMasterMk cId="2626537722" sldId="2147483768"/>
            <ac:spMk id="2" creationId="{00000000-0000-0000-0000-000000000000}"/>
          </ac:spMkLst>
        </pc:spChg>
        <pc:spChg chg="mod">
          <ac:chgData name="須原　瑞穂" userId="286d946d-b3f4-4445-b580-a92ced6cbcca" providerId="ADAL" clId="{106641D7-D639-4C91-BC55-3FC052A5286D}" dt="2020-11-16T20:53:24.712" v="488"/>
          <ac:spMkLst>
            <pc:docMk/>
            <pc:sldMasterMk cId="2626537722" sldId="2147483768"/>
            <ac:spMk id="3" creationId="{00000000-0000-0000-0000-000000000000}"/>
          </ac:spMkLst>
        </pc:spChg>
        <pc:spChg chg="mod">
          <ac:chgData name="須原　瑞穂" userId="286d946d-b3f4-4445-b580-a92ced6cbcca" providerId="ADAL" clId="{106641D7-D639-4C91-BC55-3FC052A5286D}" dt="2020-11-16T20:53:24.712" v="488"/>
          <ac:spMkLst>
            <pc:docMk/>
            <pc:sldMasterMk cId="2626537722" sldId="2147483768"/>
            <ac:spMk id="4" creationId="{00000000-0000-0000-0000-000000000000}"/>
          </ac:spMkLst>
        </pc:spChg>
        <pc:spChg chg="mod">
          <ac:chgData name="須原　瑞穂" userId="286d946d-b3f4-4445-b580-a92ced6cbcca" providerId="ADAL" clId="{106641D7-D639-4C91-BC55-3FC052A5286D}" dt="2020-11-16T20:53:24.712" v="488"/>
          <ac:spMkLst>
            <pc:docMk/>
            <pc:sldMasterMk cId="2626537722" sldId="2147483768"/>
            <ac:spMk id="5" creationId="{00000000-0000-0000-0000-000000000000}"/>
          </ac:spMkLst>
        </pc:spChg>
        <pc:spChg chg="mod">
          <ac:chgData name="須原　瑞穂" userId="286d946d-b3f4-4445-b580-a92ced6cbcca" providerId="ADAL" clId="{106641D7-D639-4C91-BC55-3FC052A5286D}" dt="2020-11-16T20:53:24.712" v="488"/>
          <ac:spMkLst>
            <pc:docMk/>
            <pc:sldMasterMk cId="2626537722" sldId="2147483768"/>
            <ac:spMk id="6" creationId="{00000000-0000-0000-0000-000000000000}"/>
          </ac:spMkLst>
        </pc:spChg>
        <pc:sldLayoutChg chg="modSp">
          <pc:chgData name="須原　瑞穂" userId="286d946d-b3f4-4445-b580-a92ced6cbcca" providerId="ADAL" clId="{106641D7-D639-4C91-BC55-3FC052A5286D}" dt="2020-11-16T20:53:24.712" v="488"/>
          <pc:sldLayoutMkLst>
            <pc:docMk/>
            <pc:sldMasterMk cId="2626537722" sldId="2147483768"/>
            <pc:sldLayoutMk cId="2963416763" sldId="2147483769"/>
          </pc:sldLayoutMkLst>
          <pc:spChg chg="mod">
            <ac:chgData name="須原　瑞穂" userId="286d946d-b3f4-4445-b580-a92ced6cbcca" providerId="ADAL" clId="{106641D7-D639-4C91-BC55-3FC052A5286D}" dt="2020-11-16T20:53:24.712" v="488"/>
            <ac:spMkLst>
              <pc:docMk/>
              <pc:sldMasterMk cId="2626537722" sldId="2147483768"/>
              <pc:sldLayoutMk cId="2963416763" sldId="2147483769"/>
              <ac:spMk id="2" creationId="{00000000-0000-0000-0000-000000000000}"/>
            </ac:spMkLst>
          </pc:spChg>
          <pc:spChg chg="mod">
            <ac:chgData name="須原　瑞穂" userId="286d946d-b3f4-4445-b580-a92ced6cbcca" providerId="ADAL" clId="{106641D7-D639-4C91-BC55-3FC052A5286D}" dt="2020-11-16T20:53:24.712" v="488"/>
            <ac:spMkLst>
              <pc:docMk/>
              <pc:sldMasterMk cId="2626537722" sldId="2147483768"/>
              <pc:sldLayoutMk cId="2963416763" sldId="2147483769"/>
              <ac:spMk id="3" creationId="{00000000-0000-0000-0000-000000000000}"/>
            </ac:spMkLst>
          </pc:spChg>
        </pc:sldLayoutChg>
        <pc:sldLayoutChg chg="modSp">
          <pc:chgData name="須原　瑞穂" userId="286d946d-b3f4-4445-b580-a92ced6cbcca" providerId="ADAL" clId="{106641D7-D639-4C91-BC55-3FC052A5286D}" dt="2020-11-16T20:53:24.712" v="488"/>
          <pc:sldLayoutMkLst>
            <pc:docMk/>
            <pc:sldMasterMk cId="2626537722" sldId="2147483768"/>
            <pc:sldLayoutMk cId="3735454267" sldId="2147483771"/>
          </pc:sldLayoutMkLst>
          <pc:spChg chg="mod">
            <ac:chgData name="須原　瑞穂" userId="286d946d-b3f4-4445-b580-a92ced6cbcca" providerId="ADAL" clId="{106641D7-D639-4C91-BC55-3FC052A5286D}" dt="2020-11-16T20:53:24.712" v="488"/>
            <ac:spMkLst>
              <pc:docMk/>
              <pc:sldMasterMk cId="2626537722" sldId="2147483768"/>
              <pc:sldLayoutMk cId="3735454267" sldId="2147483771"/>
              <ac:spMk id="2" creationId="{00000000-0000-0000-0000-000000000000}"/>
            </ac:spMkLst>
          </pc:spChg>
          <pc:spChg chg="mod">
            <ac:chgData name="須原　瑞穂" userId="286d946d-b3f4-4445-b580-a92ced6cbcca" providerId="ADAL" clId="{106641D7-D639-4C91-BC55-3FC052A5286D}" dt="2020-11-16T20:53:24.712" v="488"/>
            <ac:spMkLst>
              <pc:docMk/>
              <pc:sldMasterMk cId="2626537722" sldId="2147483768"/>
              <pc:sldLayoutMk cId="3735454267" sldId="2147483771"/>
              <ac:spMk id="3" creationId="{00000000-0000-0000-0000-000000000000}"/>
            </ac:spMkLst>
          </pc:spChg>
        </pc:sldLayoutChg>
        <pc:sldLayoutChg chg="modSp">
          <pc:chgData name="須原　瑞穂" userId="286d946d-b3f4-4445-b580-a92ced6cbcca" providerId="ADAL" clId="{106641D7-D639-4C91-BC55-3FC052A5286D}" dt="2020-11-16T20:53:24.712" v="488"/>
          <pc:sldLayoutMkLst>
            <pc:docMk/>
            <pc:sldMasterMk cId="2626537722" sldId="2147483768"/>
            <pc:sldLayoutMk cId="1961670994" sldId="2147483772"/>
          </pc:sldLayoutMkLst>
          <pc:spChg chg="mod">
            <ac:chgData name="須原　瑞穂" userId="286d946d-b3f4-4445-b580-a92ced6cbcca" providerId="ADAL" clId="{106641D7-D639-4C91-BC55-3FC052A5286D}" dt="2020-11-16T20:53:24.712" v="488"/>
            <ac:spMkLst>
              <pc:docMk/>
              <pc:sldMasterMk cId="2626537722" sldId="2147483768"/>
              <pc:sldLayoutMk cId="1961670994" sldId="2147483772"/>
              <ac:spMk id="3" creationId="{00000000-0000-0000-0000-000000000000}"/>
            </ac:spMkLst>
          </pc:spChg>
          <pc:spChg chg="mod">
            <ac:chgData name="須原　瑞穂" userId="286d946d-b3f4-4445-b580-a92ced6cbcca" providerId="ADAL" clId="{106641D7-D639-4C91-BC55-3FC052A5286D}" dt="2020-11-16T20:53:24.712" v="488"/>
            <ac:spMkLst>
              <pc:docMk/>
              <pc:sldMasterMk cId="2626537722" sldId="2147483768"/>
              <pc:sldLayoutMk cId="1961670994" sldId="2147483772"/>
              <ac:spMk id="4" creationId="{00000000-0000-0000-0000-000000000000}"/>
            </ac:spMkLst>
          </pc:spChg>
        </pc:sldLayoutChg>
        <pc:sldLayoutChg chg="modSp">
          <pc:chgData name="須原　瑞穂" userId="286d946d-b3f4-4445-b580-a92ced6cbcca" providerId="ADAL" clId="{106641D7-D639-4C91-BC55-3FC052A5286D}" dt="2020-11-16T20:53:24.712" v="488"/>
          <pc:sldLayoutMkLst>
            <pc:docMk/>
            <pc:sldMasterMk cId="2626537722" sldId="2147483768"/>
            <pc:sldLayoutMk cId="2341380523" sldId="2147483773"/>
          </pc:sldLayoutMkLst>
          <pc:spChg chg="mod">
            <ac:chgData name="須原　瑞穂" userId="286d946d-b3f4-4445-b580-a92ced6cbcca" providerId="ADAL" clId="{106641D7-D639-4C91-BC55-3FC052A5286D}" dt="2020-11-16T20:53:24.712" v="488"/>
            <ac:spMkLst>
              <pc:docMk/>
              <pc:sldMasterMk cId="2626537722" sldId="2147483768"/>
              <pc:sldLayoutMk cId="2341380523" sldId="2147483773"/>
              <ac:spMk id="2" creationId="{00000000-0000-0000-0000-000000000000}"/>
            </ac:spMkLst>
          </pc:spChg>
          <pc:spChg chg="mod">
            <ac:chgData name="須原　瑞穂" userId="286d946d-b3f4-4445-b580-a92ced6cbcca" providerId="ADAL" clId="{106641D7-D639-4C91-BC55-3FC052A5286D}" dt="2020-11-16T20:53:24.712" v="488"/>
            <ac:spMkLst>
              <pc:docMk/>
              <pc:sldMasterMk cId="2626537722" sldId="2147483768"/>
              <pc:sldLayoutMk cId="2341380523" sldId="2147483773"/>
              <ac:spMk id="3" creationId="{00000000-0000-0000-0000-000000000000}"/>
            </ac:spMkLst>
          </pc:spChg>
          <pc:spChg chg="mod">
            <ac:chgData name="須原　瑞穂" userId="286d946d-b3f4-4445-b580-a92ced6cbcca" providerId="ADAL" clId="{106641D7-D639-4C91-BC55-3FC052A5286D}" dt="2020-11-16T20:53:24.712" v="488"/>
            <ac:spMkLst>
              <pc:docMk/>
              <pc:sldMasterMk cId="2626537722" sldId="2147483768"/>
              <pc:sldLayoutMk cId="2341380523" sldId="2147483773"/>
              <ac:spMk id="4" creationId="{00000000-0000-0000-0000-000000000000}"/>
            </ac:spMkLst>
          </pc:spChg>
          <pc:spChg chg="mod">
            <ac:chgData name="須原　瑞穂" userId="286d946d-b3f4-4445-b580-a92ced6cbcca" providerId="ADAL" clId="{106641D7-D639-4C91-BC55-3FC052A5286D}" dt="2020-11-16T20:53:24.712" v="488"/>
            <ac:spMkLst>
              <pc:docMk/>
              <pc:sldMasterMk cId="2626537722" sldId="2147483768"/>
              <pc:sldLayoutMk cId="2341380523" sldId="2147483773"/>
              <ac:spMk id="5" creationId="{00000000-0000-0000-0000-000000000000}"/>
            </ac:spMkLst>
          </pc:spChg>
          <pc:spChg chg="mod">
            <ac:chgData name="須原　瑞穂" userId="286d946d-b3f4-4445-b580-a92ced6cbcca" providerId="ADAL" clId="{106641D7-D639-4C91-BC55-3FC052A5286D}" dt="2020-11-16T20:53:24.712" v="488"/>
            <ac:spMkLst>
              <pc:docMk/>
              <pc:sldMasterMk cId="2626537722" sldId="2147483768"/>
              <pc:sldLayoutMk cId="2341380523" sldId="2147483773"/>
              <ac:spMk id="6" creationId="{00000000-0000-0000-0000-000000000000}"/>
            </ac:spMkLst>
          </pc:spChg>
        </pc:sldLayoutChg>
        <pc:sldLayoutChg chg="modSp">
          <pc:chgData name="須原　瑞穂" userId="286d946d-b3f4-4445-b580-a92ced6cbcca" providerId="ADAL" clId="{106641D7-D639-4C91-BC55-3FC052A5286D}" dt="2020-11-16T20:53:24.712" v="488"/>
          <pc:sldLayoutMkLst>
            <pc:docMk/>
            <pc:sldMasterMk cId="2626537722" sldId="2147483768"/>
            <pc:sldLayoutMk cId="1227123370" sldId="2147483776"/>
          </pc:sldLayoutMkLst>
          <pc:spChg chg="mod">
            <ac:chgData name="須原　瑞穂" userId="286d946d-b3f4-4445-b580-a92ced6cbcca" providerId="ADAL" clId="{106641D7-D639-4C91-BC55-3FC052A5286D}" dt="2020-11-16T20:53:24.712" v="488"/>
            <ac:spMkLst>
              <pc:docMk/>
              <pc:sldMasterMk cId="2626537722" sldId="2147483768"/>
              <pc:sldLayoutMk cId="1227123370" sldId="2147483776"/>
              <ac:spMk id="2" creationId="{00000000-0000-0000-0000-000000000000}"/>
            </ac:spMkLst>
          </pc:spChg>
          <pc:spChg chg="mod">
            <ac:chgData name="須原　瑞穂" userId="286d946d-b3f4-4445-b580-a92ced6cbcca" providerId="ADAL" clId="{106641D7-D639-4C91-BC55-3FC052A5286D}" dt="2020-11-16T20:53:24.712" v="488"/>
            <ac:spMkLst>
              <pc:docMk/>
              <pc:sldMasterMk cId="2626537722" sldId="2147483768"/>
              <pc:sldLayoutMk cId="1227123370" sldId="2147483776"/>
              <ac:spMk id="3" creationId="{00000000-0000-0000-0000-000000000000}"/>
            </ac:spMkLst>
          </pc:spChg>
          <pc:spChg chg="mod">
            <ac:chgData name="須原　瑞穂" userId="286d946d-b3f4-4445-b580-a92ced6cbcca" providerId="ADAL" clId="{106641D7-D639-4C91-BC55-3FC052A5286D}" dt="2020-11-16T20:53:24.712" v="488"/>
            <ac:spMkLst>
              <pc:docMk/>
              <pc:sldMasterMk cId="2626537722" sldId="2147483768"/>
              <pc:sldLayoutMk cId="1227123370" sldId="2147483776"/>
              <ac:spMk id="4" creationId="{00000000-0000-0000-0000-000000000000}"/>
            </ac:spMkLst>
          </pc:spChg>
        </pc:sldLayoutChg>
        <pc:sldLayoutChg chg="modSp">
          <pc:chgData name="須原　瑞穂" userId="286d946d-b3f4-4445-b580-a92ced6cbcca" providerId="ADAL" clId="{106641D7-D639-4C91-BC55-3FC052A5286D}" dt="2020-11-16T20:53:24.712" v="488"/>
          <pc:sldLayoutMkLst>
            <pc:docMk/>
            <pc:sldMasterMk cId="2626537722" sldId="2147483768"/>
            <pc:sldLayoutMk cId="2248191430" sldId="2147483777"/>
          </pc:sldLayoutMkLst>
          <pc:spChg chg="mod">
            <ac:chgData name="須原　瑞穂" userId="286d946d-b3f4-4445-b580-a92ced6cbcca" providerId="ADAL" clId="{106641D7-D639-4C91-BC55-3FC052A5286D}" dt="2020-11-16T20:53:24.712" v="488"/>
            <ac:spMkLst>
              <pc:docMk/>
              <pc:sldMasterMk cId="2626537722" sldId="2147483768"/>
              <pc:sldLayoutMk cId="2248191430" sldId="2147483777"/>
              <ac:spMk id="2" creationId="{00000000-0000-0000-0000-000000000000}"/>
            </ac:spMkLst>
          </pc:spChg>
          <pc:spChg chg="mod">
            <ac:chgData name="須原　瑞穂" userId="286d946d-b3f4-4445-b580-a92ced6cbcca" providerId="ADAL" clId="{106641D7-D639-4C91-BC55-3FC052A5286D}" dt="2020-11-16T20:53:24.712" v="488"/>
            <ac:spMkLst>
              <pc:docMk/>
              <pc:sldMasterMk cId="2626537722" sldId="2147483768"/>
              <pc:sldLayoutMk cId="2248191430" sldId="2147483777"/>
              <ac:spMk id="3" creationId="{00000000-0000-0000-0000-000000000000}"/>
            </ac:spMkLst>
          </pc:spChg>
          <pc:spChg chg="mod">
            <ac:chgData name="須原　瑞穂" userId="286d946d-b3f4-4445-b580-a92ced6cbcca" providerId="ADAL" clId="{106641D7-D639-4C91-BC55-3FC052A5286D}" dt="2020-11-16T20:53:24.712" v="488"/>
            <ac:spMkLst>
              <pc:docMk/>
              <pc:sldMasterMk cId="2626537722" sldId="2147483768"/>
              <pc:sldLayoutMk cId="2248191430" sldId="2147483777"/>
              <ac:spMk id="4" creationId="{00000000-0000-0000-0000-000000000000}"/>
            </ac:spMkLst>
          </pc:spChg>
        </pc:sldLayoutChg>
        <pc:sldLayoutChg chg="modSp">
          <pc:chgData name="須原　瑞穂" userId="286d946d-b3f4-4445-b580-a92ced6cbcca" providerId="ADAL" clId="{106641D7-D639-4C91-BC55-3FC052A5286D}" dt="2020-11-16T20:53:24.712" v="488"/>
          <pc:sldLayoutMkLst>
            <pc:docMk/>
            <pc:sldMasterMk cId="2626537722" sldId="2147483768"/>
            <pc:sldLayoutMk cId="1434133719" sldId="2147483779"/>
          </pc:sldLayoutMkLst>
          <pc:spChg chg="mod">
            <ac:chgData name="須原　瑞穂" userId="286d946d-b3f4-4445-b580-a92ced6cbcca" providerId="ADAL" clId="{106641D7-D639-4C91-BC55-3FC052A5286D}" dt="2020-11-16T20:53:24.712" v="488"/>
            <ac:spMkLst>
              <pc:docMk/>
              <pc:sldMasterMk cId="2626537722" sldId="2147483768"/>
              <pc:sldLayoutMk cId="1434133719" sldId="2147483779"/>
              <ac:spMk id="2" creationId="{00000000-0000-0000-0000-000000000000}"/>
            </ac:spMkLst>
          </pc:spChg>
          <pc:spChg chg="mod">
            <ac:chgData name="須原　瑞穂" userId="286d946d-b3f4-4445-b580-a92ced6cbcca" providerId="ADAL" clId="{106641D7-D639-4C91-BC55-3FC052A5286D}" dt="2020-11-16T20:53:24.712" v="488"/>
            <ac:spMkLst>
              <pc:docMk/>
              <pc:sldMasterMk cId="2626537722" sldId="2147483768"/>
              <pc:sldLayoutMk cId="1434133719" sldId="2147483779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1F7D-3E88-4819-9DD5-89A82997495B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519C-C89B-4A40-B677-0B14158CA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80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1F7D-3E88-4819-9DD5-89A82997495B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519C-C89B-4A40-B677-0B14158CA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19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1F7D-3E88-4819-9DD5-89A82997495B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519C-C89B-4A40-B677-0B14158CA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75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1F7D-3E88-4819-9DD5-89A82997495B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519C-C89B-4A40-B677-0B14158CA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038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1F7D-3E88-4819-9DD5-89A82997495B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519C-C89B-4A40-B677-0B14158CA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345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1F7D-3E88-4819-9DD5-89A82997495B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519C-C89B-4A40-B677-0B14158CA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27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1F7D-3E88-4819-9DD5-89A82997495B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519C-C89B-4A40-B677-0B14158CA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63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1F7D-3E88-4819-9DD5-89A82997495B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519C-C89B-4A40-B677-0B14158CA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8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1F7D-3E88-4819-9DD5-89A82997495B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519C-C89B-4A40-B677-0B14158CA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70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1F7D-3E88-4819-9DD5-89A82997495B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519C-C89B-4A40-B677-0B14158CA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08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1F7D-3E88-4819-9DD5-89A82997495B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519C-C89B-4A40-B677-0B14158CA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76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31F7D-3E88-4819-9DD5-89A82997495B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A519C-C89B-4A40-B677-0B14158CAA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33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二等辺三角形 176">
            <a:extLst>
              <a:ext uri="{FF2B5EF4-FFF2-40B4-BE49-F238E27FC236}">
                <a16:creationId xmlns:a16="http://schemas.microsoft.com/office/drawing/2014/main" id="{0AFEED99-FB41-407F-8B2D-9E452209323B}"/>
              </a:ext>
            </a:extLst>
          </p:cNvPr>
          <p:cNvSpPr/>
          <p:nvPr/>
        </p:nvSpPr>
        <p:spPr>
          <a:xfrm rot="10800000">
            <a:off x="19473257" y="-14694375"/>
            <a:ext cx="4857584" cy="31543561"/>
          </a:xfrm>
          <a:prstGeom prst="triangle">
            <a:avLst>
              <a:gd name="adj" fmla="val 0"/>
            </a:avLst>
          </a:prstGeom>
          <a:solidFill>
            <a:srgbClr val="F6F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689"/>
          </a:p>
        </p:txBody>
      </p:sp>
      <p:pic>
        <p:nvPicPr>
          <p:cNvPr id="204" name="図 203" descr="窓, 屋内, モニター, テレビ が含まれている画像&#10;&#10;自動的に生成された説明">
            <a:extLst>
              <a:ext uri="{FF2B5EF4-FFF2-40B4-BE49-F238E27FC236}">
                <a16:creationId xmlns:a16="http://schemas.microsoft.com/office/drawing/2014/main" id="{349F3F32-EFB6-43FF-947F-472F2BBA7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9701756" y="5586083"/>
            <a:ext cx="18754929" cy="16186827"/>
          </a:xfrm>
          <a:prstGeom prst="rect">
            <a:avLst/>
          </a:prstGeom>
        </p:spPr>
      </p:pic>
      <p:pic>
        <p:nvPicPr>
          <p:cNvPr id="5" name="図 4" descr="時計, 食品 が含まれている画像&#10;&#10;自動的に生成された説明">
            <a:extLst>
              <a:ext uri="{FF2B5EF4-FFF2-40B4-BE49-F238E27FC236}">
                <a16:creationId xmlns:a16="http://schemas.microsoft.com/office/drawing/2014/main" id="{32DE1C91-3A9F-435C-8EBD-9A7E77E80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34127" y="616450"/>
            <a:ext cx="6858000" cy="9144000"/>
          </a:xfrm>
          <a:prstGeom prst="rect">
            <a:avLst/>
          </a:prstGeom>
        </p:spPr>
      </p:pic>
      <p:pic>
        <p:nvPicPr>
          <p:cNvPr id="3" name="図 2" descr="食品 が含まれている画像&#10;&#10;自動的に生成された説明">
            <a:extLst>
              <a:ext uri="{FF2B5EF4-FFF2-40B4-BE49-F238E27FC236}">
                <a16:creationId xmlns:a16="http://schemas.microsoft.com/office/drawing/2014/main" id="{D2E11EB8-F4B9-4E44-98D1-9BF0368803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34126" y="-5517222"/>
            <a:ext cx="6858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5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4066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須原　瑞穂</dc:creator>
  <cp:lastModifiedBy>須原　瑞穂</cp:lastModifiedBy>
  <cp:revision>26</cp:revision>
  <dcterms:created xsi:type="dcterms:W3CDTF">2020-11-14T05:42:33Z</dcterms:created>
  <dcterms:modified xsi:type="dcterms:W3CDTF">2020-11-17T01:46:11Z</dcterms:modified>
</cp:coreProperties>
</file>