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42E4-6412-47FC-9DAA-1D13124C0394}" v="4" dt="2024-10-07T11:25:59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ena Vasic" userId="8648793c-879f-43eb-a354-ec34de938738" providerId="ADAL" clId="{FAAC42E4-6412-47FC-9DAA-1D13124C0394}"/>
    <pc:docChg chg="undo redo custSel delSld modSld delMainMaster">
      <pc:chgData name="Jelena Vasic" userId="8648793c-879f-43eb-a354-ec34de938738" providerId="ADAL" clId="{FAAC42E4-6412-47FC-9DAA-1D13124C0394}" dt="2024-10-07T11:37:32.089" v="558" actId="47"/>
      <pc:docMkLst>
        <pc:docMk/>
      </pc:docMkLst>
      <pc:sldChg chg="modSp mod">
        <pc:chgData name="Jelena Vasic" userId="8648793c-879f-43eb-a354-ec34de938738" providerId="ADAL" clId="{FAAC42E4-6412-47FC-9DAA-1D13124C0394}" dt="2024-10-07T11:18:55.784" v="172" actId="20577"/>
        <pc:sldMkLst>
          <pc:docMk/>
          <pc:sldMk cId="0" sldId="256"/>
        </pc:sldMkLst>
        <pc:spChg chg="mod">
          <ac:chgData name="Jelena Vasic" userId="8648793c-879f-43eb-a354-ec34de938738" providerId="ADAL" clId="{FAAC42E4-6412-47FC-9DAA-1D13124C0394}" dt="2024-10-07T11:18:55.784" v="172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 mod">
        <pc:chgData name="Jelena Vasic" userId="8648793c-879f-43eb-a354-ec34de938738" providerId="ADAL" clId="{FAAC42E4-6412-47FC-9DAA-1D13124C0394}" dt="2024-10-07T11:24:27.411" v="422" actId="14734"/>
        <pc:sldMkLst>
          <pc:docMk/>
          <pc:sldMk cId="0" sldId="257"/>
        </pc:sldMkLst>
        <pc:spChg chg="mod">
          <ac:chgData name="Jelena Vasic" userId="8648793c-879f-43eb-a354-ec34de938738" providerId="ADAL" clId="{FAAC42E4-6412-47FC-9DAA-1D13124C0394}" dt="2024-10-07T11:24:27.195" v="421" actId="20577"/>
          <ac:spMkLst>
            <pc:docMk/>
            <pc:sldMk cId="0" sldId="257"/>
            <ac:spMk id="84" creationId="{00000000-0000-0000-0000-000000000000}"/>
          </ac:spMkLst>
        </pc:spChg>
        <pc:graphicFrameChg chg="modGraphic">
          <ac:chgData name="Jelena Vasic" userId="8648793c-879f-43eb-a354-ec34de938738" providerId="ADAL" clId="{FAAC42E4-6412-47FC-9DAA-1D13124C0394}" dt="2024-10-07T11:24:27.411" v="422" actId="14734"/>
          <ac:graphicFrameMkLst>
            <pc:docMk/>
            <pc:sldMk cId="0" sldId="257"/>
            <ac:graphicFrameMk id="85" creationId="{00000000-0000-0000-0000-000000000000}"/>
          </ac:graphicFrameMkLst>
        </pc:graphicFrameChg>
      </pc:sldChg>
      <pc:sldChg chg="addSp delSp modSp mod">
        <pc:chgData name="Jelena Vasic" userId="8648793c-879f-43eb-a354-ec34de938738" providerId="ADAL" clId="{FAAC42E4-6412-47FC-9DAA-1D13124C0394}" dt="2024-10-07T11:26:16.908" v="546" actId="1076"/>
        <pc:sldMkLst>
          <pc:docMk/>
          <pc:sldMk cId="0" sldId="258"/>
        </pc:sldMkLst>
        <pc:spChg chg="mod">
          <ac:chgData name="Jelena Vasic" userId="8648793c-879f-43eb-a354-ec34de938738" providerId="ADAL" clId="{FAAC42E4-6412-47FC-9DAA-1D13124C0394}" dt="2024-10-07T11:26:05.821" v="542" actId="1076"/>
          <ac:spMkLst>
            <pc:docMk/>
            <pc:sldMk cId="0" sldId="258"/>
            <ac:spMk id="87" creationId="{00000000-0000-0000-0000-000000000000}"/>
          </ac:spMkLst>
        </pc:spChg>
        <pc:spChg chg="add mod">
          <ac:chgData name="Jelena Vasic" userId="8648793c-879f-43eb-a354-ec34de938738" providerId="ADAL" clId="{FAAC42E4-6412-47FC-9DAA-1D13124C0394}" dt="2024-10-07T11:26:16.908" v="546" actId="1076"/>
          <ac:spMkLst>
            <pc:docMk/>
            <pc:sldMk cId="0" sldId="258"/>
            <ac:spMk id="89" creationId="{00000000-0000-0000-0000-000000000000}"/>
          </ac:spMkLst>
        </pc:spChg>
        <pc:graphicFrameChg chg="add del mod">
          <ac:chgData name="Jelena Vasic" userId="8648793c-879f-43eb-a354-ec34de938738" providerId="ADAL" clId="{FAAC42E4-6412-47FC-9DAA-1D13124C0394}" dt="2024-10-07T11:25:58.402" v="540" actId="478"/>
          <ac:graphicFrameMkLst>
            <pc:docMk/>
            <pc:sldMk cId="0" sldId="258"/>
            <ac:graphicFrameMk id="2" creationId="{00000000-0000-0000-0000-000000000000}"/>
          </ac:graphicFrameMkLst>
        </pc:graphicFrameChg>
        <pc:graphicFrameChg chg="del mod modGraphic">
          <ac:chgData name="Jelena Vasic" userId="8648793c-879f-43eb-a354-ec34de938738" providerId="ADAL" clId="{FAAC42E4-6412-47FC-9DAA-1D13124C0394}" dt="2024-10-07T11:24:49.507" v="438" actId="21"/>
          <ac:graphicFrameMkLst>
            <pc:docMk/>
            <pc:sldMk cId="0" sldId="258"/>
            <ac:graphicFrameMk id="88" creationId="{00000000-0000-0000-0000-000000000000}"/>
          </ac:graphicFrameMkLst>
        </pc:graphicFrameChg>
      </pc:sldChg>
      <pc:sldChg chg="delSp del mod">
        <pc:chgData name="Jelena Vasic" userId="8648793c-879f-43eb-a354-ec34de938738" providerId="ADAL" clId="{FAAC42E4-6412-47FC-9DAA-1D13124C0394}" dt="2024-10-07T11:26:36.182" v="547" actId="2696"/>
        <pc:sldMkLst>
          <pc:docMk/>
          <pc:sldMk cId="0" sldId="259"/>
        </pc:sldMkLst>
        <pc:spChg chg="del">
          <ac:chgData name="Jelena Vasic" userId="8648793c-879f-43eb-a354-ec34de938738" providerId="ADAL" clId="{FAAC42E4-6412-47FC-9DAA-1D13124C0394}" dt="2024-10-07T11:25:53.242" v="539" actId="21"/>
          <ac:spMkLst>
            <pc:docMk/>
            <pc:sldMk cId="0" sldId="259"/>
            <ac:spMk id="89" creationId="{00000000-0000-0000-0000-000000000000}"/>
          </ac:spMkLst>
        </pc:spChg>
      </pc:sldChg>
      <pc:sldChg chg="modSp mod">
        <pc:chgData name="Jelena Vasic" userId="8648793c-879f-43eb-a354-ec34de938738" providerId="ADAL" clId="{FAAC42E4-6412-47FC-9DAA-1D13124C0394}" dt="2024-10-07T11:28:10.184" v="550" actId="20577"/>
        <pc:sldMkLst>
          <pc:docMk/>
          <pc:sldMk cId="0" sldId="261"/>
        </pc:sldMkLst>
        <pc:spChg chg="mod">
          <ac:chgData name="Jelena Vasic" userId="8648793c-879f-43eb-a354-ec34de938738" providerId="ADAL" clId="{FAAC42E4-6412-47FC-9DAA-1D13124C0394}" dt="2024-10-07T11:28:10.184" v="550" actId="20577"/>
          <ac:spMkLst>
            <pc:docMk/>
            <pc:sldMk cId="0" sldId="261"/>
            <ac:spMk id="95" creationId="{00000000-0000-0000-0000-000000000000}"/>
          </ac:spMkLst>
        </pc:spChg>
      </pc:sldChg>
      <pc:sldChg chg="modSp del mod">
        <pc:chgData name="Jelena Vasic" userId="8648793c-879f-43eb-a354-ec34de938738" providerId="ADAL" clId="{FAAC42E4-6412-47FC-9DAA-1D13124C0394}" dt="2024-10-07T11:34:24.445" v="552" actId="47"/>
        <pc:sldMkLst>
          <pc:docMk/>
          <pc:sldMk cId="0" sldId="263"/>
        </pc:sldMkLst>
        <pc:spChg chg="mod">
          <ac:chgData name="Jelena Vasic" userId="8648793c-879f-43eb-a354-ec34de938738" providerId="ADAL" clId="{FAAC42E4-6412-47FC-9DAA-1D13124C0394}" dt="2024-10-07T11:34:19.054" v="551" actId="6549"/>
          <ac:spMkLst>
            <pc:docMk/>
            <pc:sldMk cId="0" sldId="263"/>
            <ac:spMk id="101" creationId="{00000000-0000-0000-0000-000000000000}"/>
          </ac:spMkLst>
        </pc:spChg>
      </pc:sldChg>
      <pc:sldChg chg="del">
        <pc:chgData name="Jelena Vasic" userId="8648793c-879f-43eb-a354-ec34de938738" providerId="ADAL" clId="{FAAC42E4-6412-47FC-9DAA-1D13124C0394}" dt="2024-10-07T11:36:58.051" v="553" actId="47"/>
        <pc:sldMkLst>
          <pc:docMk/>
          <pc:sldMk cId="0" sldId="265"/>
        </pc:sldMkLst>
      </pc:sldChg>
      <pc:sldChg chg="modSp del mod">
        <pc:chgData name="Jelena Vasic" userId="8648793c-879f-43eb-a354-ec34de938738" providerId="ADAL" clId="{FAAC42E4-6412-47FC-9DAA-1D13124C0394}" dt="2024-10-07T11:37:32.089" v="558" actId="47"/>
        <pc:sldMkLst>
          <pc:docMk/>
          <pc:sldMk cId="0" sldId="266"/>
        </pc:sldMkLst>
        <pc:spChg chg="mod">
          <ac:chgData name="Jelena Vasic" userId="8648793c-879f-43eb-a354-ec34de938738" providerId="ADAL" clId="{FAAC42E4-6412-47FC-9DAA-1D13124C0394}" dt="2024-10-07T11:37:23.096" v="557" actId="20577"/>
          <ac:spMkLst>
            <pc:docMk/>
            <pc:sldMk cId="0" sldId="266"/>
            <ac:spMk id="107" creationId="{00000000-0000-0000-0000-000000000000}"/>
          </ac:spMkLst>
        </pc:spChg>
      </pc:sldChg>
      <pc:sldMasterChg chg="del delSldLayout">
        <pc:chgData name="Jelena Vasic" userId="8648793c-879f-43eb-a354-ec34de938738" providerId="ADAL" clId="{FAAC42E4-6412-47FC-9DAA-1D13124C0394}" dt="2024-10-07T11:26:36.182" v="547" actId="2696"/>
        <pc:sldMasterMkLst>
          <pc:docMk/>
          <pc:sldMasterMk cId="0" sldId="2147483661"/>
        </pc:sldMasterMkLst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Jelena Vasic" userId="8648793c-879f-43eb-a354-ec34de938738" providerId="ADAL" clId="{FAAC42E4-6412-47FC-9DAA-1D13124C0394}" dt="2024-10-07T11:26:36.182" v="547" actId="2696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ome/resource/endpoin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Implicit Browser Networking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266480"/>
            <a:ext cx="8519760" cy="2955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The browser may make several network requests to one or more servers to fetch resources when building up the DOM</a:t>
            </a:r>
          </a:p>
          <a:p>
            <a:pPr marL="114840">
              <a:lnSpc>
                <a:spcPct val="100000"/>
              </a:lnSpc>
              <a:buClr>
                <a:srgbClr val="695D46"/>
              </a:buClr>
            </a:pPr>
            <a:endParaRPr lang="en-GB" sz="1800" b="0" strike="noStrike" spc="-1" dirty="0">
              <a:latin typeface="Arial"/>
            </a:endParaRPr>
          </a:p>
          <a:p>
            <a:pPr marL="457200" indent="-342360"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When a client makes a request for a specific URL, other resources may need to be fetched, such as images, script elements, linked files</a:t>
            </a: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z="1800" b="0" strike="noStrike" spc="-1" dirty="0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This is implicit browser networking and, until JS came along, this is the only kind of implicit networking there was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EF6C00"/>
                </a:solidFill>
                <a:latin typeface="PT Sans Narrow"/>
                <a:ea typeface="PT Sans Narrow"/>
              </a:rPr>
              <a:t>Explicit Networking with </a:t>
            </a:r>
            <a:r>
              <a:rPr lang="en-GB" sz="3200" b="1" strike="noStrike" spc="-1" dirty="0" err="1">
                <a:solidFill>
                  <a:srgbClr val="EF6C00"/>
                </a:solidFill>
                <a:latin typeface="PT Sans Narrow"/>
                <a:ea typeface="PT Sans Narrow"/>
              </a:rPr>
              <a:t>Javascript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When JS was introduced to the browser it became possible for the programmer to explicitly trigger network requests to a server</a:t>
            </a: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z="1800" b="0" strike="noStrike" spc="-1" dirty="0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Typically, this is done in reaction to some UI event such as a mouse click, resulting in asynchronous execution</a:t>
            </a: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pc="-1" dirty="0">
              <a:solidFill>
                <a:srgbClr val="695D46"/>
              </a:solidFill>
              <a:latin typeface="Open Sans"/>
              <a:ea typeface="Open Sans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For example, setting a URL </a:t>
            </a:r>
            <a:r>
              <a:rPr lang="en-GB" spc="-1" dirty="0">
                <a:solidFill>
                  <a:srgbClr val="695D46"/>
                </a:solidFill>
                <a:latin typeface="Open Sans"/>
                <a:ea typeface="Open Sans"/>
              </a:rPr>
              <a:t>value for an </a:t>
            </a: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image </a:t>
            </a:r>
            <a:r>
              <a:rPr lang="en-GB" sz="1800" b="0" strike="noStrike" spc="-1" dirty="0" err="1">
                <a:solidFill>
                  <a:srgbClr val="695D46"/>
                </a:solidFill>
                <a:latin typeface="Open Sans"/>
                <a:ea typeface="Open Sans"/>
              </a:rPr>
              <a:t>src</a:t>
            </a: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 attribute would cause the browser to connect to that URL and request the image from it</a:t>
            </a: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lang="en-GB" sz="1800" b="0" strike="noStrike" spc="-1" dirty="0">
              <a:latin typeface="Arial"/>
            </a:endParaRPr>
          </a:p>
        </p:txBody>
      </p:sp>
      <p:graphicFrame>
        <p:nvGraphicFramePr>
          <p:cNvPr id="85" name="Table 3"/>
          <p:cNvGraphicFramePr/>
          <p:nvPr>
            <p:extLst>
              <p:ext uri="{D42A27DB-BD31-4B8C-83A1-F6EECF244321}">
                <p14:modId xmlns:p14="http://schemas.microsoft.com/office/powerpoint/2010/main" val="3098453744"/>
              </p:ext>
            </p:extLst>
          </p:nvPr>
        </p:nvGraphicFramePr>
        <p:xfrm>
          <a:off x="952560" y="4382026"/>
          <a:ext cx="7238880" cy="51816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const</a:t>
                      </a:r>
                      <a:r>
                        <a:rPr lang="en-GB" sz="14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GB" sz="14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el</a:t>
                      </a:r>
                      <a:r>
                        <a:rPr lang="en-GB" sz="14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= </a:t>
                      </a:r>
                      <a:r>
                        <a:rPr lang="en-GB" sz="14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document.getElementById</a:t>
                      </a:r>
                      <a:r>
                        <a:rPr lang="en-GB" sz="14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("</a:t>
                      </a:r>
                      <a:r>
                        <a:rPr lang="en-GB" sz="14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myImage</a:t>
                      </a:r>
                      <a:r>
                        <a:rPr lang="en-GB" sz="14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");</a:t>
                      </a:r>
                      <a:endParaRPr lang="en-GB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el.src</a:t>
                      </a:r>
                      <a:r>
                        <a:rPr lang="en-GB" sz="14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= "http://www.funnycatpix.com/_pics/Whoaaa_Dude498.jpg";</a:t>
                      </a:r>
                      <a:endParaRPr lang="en-GB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228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Asynchronous Javascript and XML (AJAX)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8143" y="863068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AJAX: web development technology used to send and retrieve data in the  background without refreshing the page</a:t>
            </a: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z="1800" b="0" strike="noStrike" spc="-1" dirty="0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It makes use of the </a:t>
            </a:r>
            <a:r>
              <a:rPr lang="en-GB" sz="1800" b="0" strike="noStrike" spc="-1" dirty="0" err="1">
                <a:solidFill>
                  <a:srgbClr val="695D46"/>
                </a:solidFill>
                <a:latin typeface="Open Sans"/>
                <a:ea typeface="Open Sans"/>
              </a:rPr>
              <a:t>XMLHttpRequest</a:t>
            </a: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 object to communicate with the  servers and retrieve data</a:t>
            </a: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pc="-1" dirty="0">
              <a:solidFill>
                <a:srgbClr val="695D46"/>
              </a:solidFill>
              <a:latin typeface="Open Sans"/>
              <a:ea typeface="Open Sans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z="1800" b="0" strike="noStrike" spc="-1" dirty="0">
              <a:solidFill>
                <a:srgbClr val="695D46"/>
              </a:solidFill>
              <a:latin typeface="Open Sans"/>
              <a:ea typeface="Open Sans"/>
            </a:endParaRPr>
          </a:p>
          <a:p>
            <a:pPr marL="114840">
              <a:lnSpc>
                <a:spcPct val="100000"/>
              </a:lnSpc>
              <a:buClr>
                <a:srgbClr val="695D46"/>
              </a:buClr>
            </a:pPr>
            <a:endParaRPr lang="en-GB" sz="1800" b="0" strike="noStrike" spc="-1" dirty="0">
              <a:latin typeface="Arial"/>
            </a:endParaRPr>
          </a:p>
        </p:txBody>
      </p:sp>
      <p:sp>
        <p:nvSpPr>
          <p:cNvPr id="89" name="CustomShape 1"/>
          <p:cNvSpPr/>
          <p:nvPr/>
        </p:nvSpPr>
        <p:spPr>
          <a:xfrm>
            <a:off x="786865" y="2548217"/>
            <a:ext cx="4258865" cy="234254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228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Asynchronous Javascript and XML (AJAX) Steps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1: Make a XMLHttpRequest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2: Once you get the response, use onreadystatechange property to tell what  function will run after the response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3: Use .open method to get data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4: Use .send method to send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522440" y="2975400"/>
            <a:ext cx="5842800" cy="1677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400" rIns="0" bIns="0"/>
          <a:lstStyle/>
          <a:p>
            <a:pPr marL="91440">
              <a:lnSpc>
                <a:spcPct val="105000"/>
              </a:lnSpc>
              <a:spcBef>
                <a:spcPts val="184"/>
              </a:spcBef>
            </a:pPr>
            <a:r>
              <a:rPr lang="en-GB" sz="1200" b="0" strike="noStrike" spc="-1" dirty="0" err="1">
                <a:solidFill>
                  <a:srgbClr val="569CD6"/>
                </a:solidFill>
                <a:latin typeface="DejaVu Sans Mono"/>
              </a:rPr>
              <a:t>const</a:t>
            </a:r>
            <a:r>
              <a:rPr lang="en-GB" sz="1200" b="0" strike="noStrike" spc="-1" dirty="0">
                <a:solidFill>
                  <a:srgbClr val="569CD6"/>
                </a:solidFill>
                <a:latin typeface="DejaVu Sans Mono"/>
              </a:rPr>
              <a:t> </a:t>
            </a:r>
            <a:r>
              <a:rPr lang="en-GB" sz="1200" b="0" strike="noStrike" spc="-1" dirty="0" err="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 dirty="0">
                <a:solidFill>
                  <a:srgbClr val="4FC1FF"/>
                </a:solidFill>
                <a:latin typeface="DejaVu Sans Mono"/>
              </a:rPr>
              <a:t> 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= </a:t>
            </a:r>
            <a:r>
              <a:rPr lang="en-GB" sz="1200" b="0" strike="noStrike" spc="-1" dirty="0">
                <a:solidFill>
                  <a:srgbClr val="569CD6"/>
                </a:solidFill>
                <a:latin typeface="DejaVu Sans Mono"/>
              </a:rPr>
              <a:t>new</a:t>
            </a:r>
            <a:r>
              <a:rPr lang="en-GB" sz="1200" b="0" strike="noStrike" spc="-83" dirty="0">
                <a:solidFill>
                  <a:srgbClr val="569CD6"/>
                </a:solidFill>
                <a:latin typeface="DejaVu Sans Mono"/>
              </a:rPr>
              <a:t> </a:t>
            </a:r>
            <a:r>
              <a:rPr lang="en-GB" sz="1200" b="0" strike="noStrike" spc="-1" dirty="0" err="1">
                <a:solidFill>
                  <a:srgbClr val="4EC9B0"/>
                </a:solidFill>
                <a:latin typeface="DejaVu Sans Mono"/>
              </a:rPr>
              <a:t>XMLHttpRequest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();  </a:t>
            </a:r>
            <a:r>
              <a:rPr lang="en-GB" sz="1200" b="0" strike="noStrike" spc="-1" dirty="0" err="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 dirty="0" err="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 dirty="0" err="1">
                <a:solidFill>
                  <a:srgbClr val="DCDCAA"/>
                </a:solidFill>
                <a:latin typeface="DejaVu Sans Mono"/>
              </a:rPr>
              <a:t>onreadystatechange</a:t>
            </a:r>
            <a:r>
              <a:rPr lang="en-GB" sz="1200" b="0" strike="noStrike" spc="-1" dirty="0">
                <a:solidFill>
                  <a:srgbClr val="DCDCAA"/>
                </a:solidFill>
                <a:latin typeface="DejaVu Sans Mono"/>
              </a:rPr>
              <a:t> 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= () </a:t>
            </a:r>
            <a:r>
              <a:rPr lang="en-GB" sz="1200" b="0" strike="noStrike" spc="-1" dirty="0">
                <a:solidFill>
                  <a:srgbClr val="569CD6"/>
                </a:solidFill>
                <a:latin typeface="DejaVu Sans Mono"/>
              </a:rPr>
              <a:t>=&gt;</a:t>
            </a:r>
            <a:r>
              <a:rPr lang="en-GB" sz="1200" b="0" strike="noStrike" spc="-63" dirty="0">
                <a:solidFill>
                  <a:srgbClr val="569CD6"/>
                </a:solidFill>
                <a:latin typeface="DejaVu Sans Mono"/>
              </a:rPr>
              <a:t> 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{</a:t>
            </a:r>
            <a:endParaRPr lang="en-GB" sz="1200" b="0" strike="noStrike" spc="-1" dirty="0">
              <a:latin typeface="Arial"/>
            </a:endParaRPr>
          </a:p>
          <a:p>
            <a:pPr marL="91440">
              <a:lnSpc>
                <a:spcPts val="1389"/>
              </a:lnSpc>
            </a:pPr>
            <a:r>
              <a:rPr lang="en-GB" sz="1200" b="0" strike="noStrike" spc="-1" dirty="0">
                <a:solidFill>
                  <a:srgbClr val="C586C0"/>
                </a:solidFill>
                <a:latin typeface="DejaVu Sans Mono"/>
              </a:rPr>
              <a:t>if 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(</a:t>
            </a:r>
            <a:r>
              <a:rPr lang="en-GB" sz="1200" b="0" strike="noStrike" spc="-1" dirty="0" err="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 dirty="0" err="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 dirty="0" err="1">
                <a:solidFill>
                  <a:srgbClr val="4FC1FF"/>
                </a:solidFill>
                <a:latin typeface="DejaVu Sans Mono"/>
              </a:rPr>
              <a:t>readyState</a:t>
            </a:r>
            <a:r>
              <a:rPr lang="en-GB" sz="1200" b="0" strike="noStrike" spc="-1" dirty="0">
                <a:solidFill>
                  <a:srgbClr val="4FC1FF"/>
                </a:solidFill>
                <a:latin typeface="DejaVu Sans Mono"/>
              </a:rPr>
              <a:t> 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=== </a:t>
            </a:r>
            <a:r>
              <a:rPr lang="en-GB" sz="1200" b="0" strike="noStrike" spc="-1" dirty="0" err="1">
                <a:solidFill>
                  <a:srgbClr val="4EC9B0"/>
                </a:solidFill>
                <a:latin typeface="DejaVu Sans Mono"/>
              </a:rPr>
              <a:t>XMLHttpRequest</a:t>
            </a:r>
            <a:r>
              <a:rPr lang="en-GB" sz="1200" b="0" strike="noStrike" spc="-1" dirty="0" err="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 dirty="0" err="1">
                <a:solidFill>
                  <a:srgbClr val="4FC1FF"/>
                </a:solidFill>
                <a:latin typeface="DejaVu Sans Mono"/>
              </a:rPr>
              <a:t>DONE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)</a:t>
            </a:r>
            <a:r>
              <a:rPr lang="en-GB" sz="1200" b="0" strike="noStrike" spc="-4" dirty="0">
                <a:solidFill>
                  <a:srgbClr val="D4D4D4"/>
                </a:solidFill>
                <a:latin typeface="DejaVu Sans Mono"/>
              </a:rPr>
              <a:t> 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{</a:t>
            </a:r>
            <a:endParaRPr lang="en-GB" sz="1200" b="0" strike="noStrike" spc="-1" dirty="0">
              <a:latin typeface="Arial"/>
            </a:endParaRPr>
          </a:p>
          <a:p>
            <a:pPr marL="183600">
              <a:lnSpc>
                <a:spcPts val="1429"/>
              </a:lnSpc>
              <a:spcBef>
                <a:spcPts val="51"/>
              </a:spcBef>
            </a:pPr>
            <a:r>
              <a:rPr lang="en-GB" sz="1200" b="0" strike="noStrike" spc="-1" dirty="0">
                <a:solidFill>
                  <a:srgbClr val="6A9955"/>
                </a:solidFill>
                <a:latin typeface="DejaVu Sans Mono"/>
              </a:rPr>
              <a:t>// The response is</a:t>
            </a:r>
            <a:r>
              <a:rPr lang="en-GB" sz="1200" b="0" strike="noStrike" spc="4" dirty="0">
                <a:solidFill>
                  <a:srgbClr val="6A9955"/>
                </a:solidFill>
                <a:latin typeface="DejaVu Sans Mono"/>
              </a:rPr>
              <a:t> </a:t>
            </a:r>
            <a:r>
              <a:rPr lang="en-GB" sz="1200" b="0" strike="noStrike" spc="-1" dirty="0">
                <a:solidFill>
                  <a:srgbClr val="6A9955"/>
                </a:solidFill>
                <a:latin typeface="DejaVu Sans Mono"/>
              </a:rPr>
              <a:t>received</a:t>
            </a:r>
            <a:endParaRPr lang="en-GB" sz="1200" b="0" strike="noStrike" spc="-1" dirty="0">
              <a:latin typeface="Arial"/>
            </a:endParaRPr>
          </a:p>
          <a:p>
            <a:pPr marL="183600">
              <a:lnSpc>
                <a:spcPts val="1406"/>
              </a:lnSpc>
            </a:pPr>
            <a:r>
              <a:rPr lang="en-GB" sz="1200" b="0" strike="noStrike" spc="-1" dirty="0">
                <a:solidFill>
                  <a:srgbClr val="6A9955"/>
                </a:solidFill>
                <a:latin typeface="DejaVu Sans Mono"/>
              </a:rPr>
              <a:t>}</a:t>
            </a:r>
            <a:endParaRPr lang="en-GB" sz="1200" b="0" strike="noStrike" spc="-1" dirty="0">
              <a:latin typeface="Arial"/>
            </a:endParaRPr>
          </a:p>
          <a:p>
            <a:pPr marL="91440">
              <a:lnSpc>
                <a:spcPts val="1414"/>
              </a:lnSpc>
            </a:pP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};</a:t>
            </a:r>
            <a:endParaRPr lang="en-GB" sz="1200" b="0" strike="noStrike" spc="-1" dirty="0">
              <a:latin typeface="Arial"/>
            </a:endParaRPr>
          </a:p>
          <a:p>
            <a:pPr marL="91440">
              <a:lnSpc>
                <a:spcPts val="1389"/>
              </a:lnSpc>
              <a:spcBef>
                <a:spcPts val="159"/>
              </a:spcBef>
            </a:pPr>
            <a:r>
              <a:rPr lang="en-GB" sz="1200" b="0" strike="noStrike" spc="-1" dirty="0" err="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 dirty="0" err="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 dirty="0" err="1">
                <a:solidFill>
                  <a:srgbClr val="DCDCAA"/>
                </a:solidFill>
                <a:latin typeface="DejaVu Sans Mono"/>
              </a:rPr>
              <a:t>open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(</a:t>
            </a:r>
            <a:r>
              <a:rPr lang="en-GB" sz="1200" b="0" strike="noStrike" spc="-1" dirty="0">
                <a:solidFill>
                  <a:srgbClr val="CE9178"/>
                </a:solidFill>
                <a:latin typeface="DejaVu Sans Mono"/>
              </a:rPr>
              <a:t>"GET"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, </a:t>
            </a:r>
            <a:r>
              <a:rPr lang="en-GB" sz="1200" b="0" u="sng" strike="noStrike" spc="-1" dirty="0">
                <a:solidFill>
                  <a:srgbClr val="0000FF"/>
                </a:solidFill>
                <a:uFillTx/>
                <a:latin typeface="DejaVu Sans Mono"/>
                <a:hlinkClick r:id="rId2"/>
              </a:rPr>
              <a:t>"http://example.com/some/resource/endpoint"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);  </a:t>
            </a:r>
            <a:r>
              <a:rPr lang="en-GB" sz="1200" b="0" strike="noStrike" spc="-1" dirty="0" err="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 dirty="0" err="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 dirty="0" err="1">
                <a:solidFill>
                  <a:srgbClr val="DCDCAA"/>
                </a:solidFill>
                <a:latin typeface="DejaVu Sans Mono"/>
              </a:rPr>
              <a:t>send</a:t>
            </a:r>
            <a:r>
              <a:rPr lang="en-GB" sz="1200" b="0" strike="noStrike" spc="-1" dirty="0">
                <a:solidFill>
                  <a:srgbClr val="D4D4D4"/>
                </a:solidFill>
                <a:latin typeface="DejaVu Sans Mono"/>
              </a:rPr>
              <a:t>();</a:t>
            </a:r>
            <a:endParaRPr lang="en-GB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228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Asynchronous Javascript and XML (AJAX)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AJAX allows the programmer to initiate explicit network requests of some HTTP type (e.g. </a:t>
            </a:r>
            <a:r>
              <a:rPr lang="en-GB" sz="1800" b="0" strike="noStrike" spc="-1" dirty="0">
                <a:solidFill>
                  <a:srgbClr val="695D46"/>
                </a:solidFill>
                <a:latin typeface="Consolas"/>
                <a:ea typeface="Consolas"/>
              </a:rPr>
              <a:t>GET</a:t>
            </a: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) to a specific URL</a:t>
            </a:r>
            <a:endParaRPr lang="en-GB" sz="1800" b="0" strike="noStrike" spc="-1" dirty="0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endParaRPr lang="en-GB" sz="1800" b="0" strike="noStrike" spc="-1" dirty="0">
              <a:solidFill>
                <a:srgbClr val="695D46"/>
              </a:solidFill>
              <a:latin typeface="Open Sans"/>
              <a:ea typeface="Open Sans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The asynchronous request requires a callback function to be specified to handle the response which will arrive in the future</a:t>
            </a:r>
            <a:endParaRPr lang="en-GB" sz="1800" b="0" strike="noStrike" spc="-1" dirty="0"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-1728000" y="3693600"/>
          <a:ext cx="218160" cy="428760"/>
        </p:xfrm>
        <a:graphic>
          <a:graphicData uri="http://schemas.openxmlformats.org/drawingml/2006/table">
            <a:tbl>
              <a:tblPr/>
              <a:tblGrid>
                <a:gridCol w="2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The onreadystatechange() Handler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When the request completes, the XMLHttpRequest object properties can be queried to access the response in the </a:t>
            </a:r>
            <a:r>
              <a:rPr lang="en-GB" sz="1800" b="0" strike="noStrike" spc="-1">
                <a:solidFill>
                  <a:srgbClr val="695D46"/>
                </a:solidFill>
                <a:latin typeface="Consolas"/>
                <a:ea typeface="Consolas"/>
              </a:rPr>
              <a:t>onreadystatechange()</a:t>
            </a: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 handler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952560" y="2086920"/>
          <a:ext cx="7238880" cy="253044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let response;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const xhr = new XMLHttpRequest();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xhr.onreadystatechange = () =&gt; {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if (xhr.readyState === XMLHttpRequest.DONE)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if (xhr.status === 200)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response = JSON.parse(xhr.responseText);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 else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console.log('Error ' + xhr.statusText);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}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}</a:t>
                      </a:r>
                      <a:endParaRPr lang="en-GB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The fetch() API</a:t>
            </a:r>
            <a:endParaRPr lang="en-GB" sz="3600" b="0" strike="noStrike" spc="-1">
              <a:latin typeface="Arial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897840" y="1266480"/>
          <a:ext cx="7238880" cy="371856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const whenCatLoaded = fetch(cat.jpg', options); // A promise is returned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whenCatLoaded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.then((response) =&gt;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if (response.ok) {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// Happy path. Image is available ...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let image = response.blob();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 else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// Process other response status ...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})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.catch((error) =&gt; {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// Request completely failed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console.log(Error: ' + error.message);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});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583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Consolas</vt:lpstr>
      <vt:lpstr>DejaVu Sans Mono</vt:lpstr>
      <vt:lpstr>Open Sans</vt:lpstr>
      <vt:lpstr>PT Sans Narrow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Paul Laird</dc:creator>
  <dc:description/>
  <cp:lastModifiedBy>Jelena Vasic</cp:lastModifiedBy>
  <cp:revision>4</cp:revision>
  <dcterms:created xsi:type="dcterms:W3CDTF">2018-02-01T18:15:41Z</dcterms:created>
  <dcterms:modified xsi:type="dcterms:W3CDTF">2024-10-07T11:37:33Z</dcterms:modified>
  <dc:language>en-IE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