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5" r:id="rId6"/>
    <p:sldId id="267" r:id="rId7"/>
    <p:sldId id="268" r:id="rId8"/>
    <p:sldId id="260" r:id="rId9"/>
    <p:sldId id="263" r:id="rId10"/>
    <p:sldId id="262" r:id="rId11"/>
    <p:sldId id="259" r:id="rId12"/>
    <p:sldId id="261" r:id="rId13"/>
    <p:sldId id="266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ph Egan" userId="198265b450d53336" providerId="LiveId" clId="{073F5658-9D0F-4AFA-BB5A-5FACC89E16FB}"/>
    <pc:docChg chg="modSld">
      <pc:chgData name="Joseph Egan" userId="198265b450d53336" providerId="LiveId" clId="{073F5658-9D0F-4AFA-BB5A-5FACC89E16FB}" dt="2024-12-06T14:01:41.208" v="6" actId="1038"/>
      <pc:docMkLst>
        <pc:docMk/>
      </pc:docMkLst>
      <pc:sldChg chg="modSp mod">
        <pc:chgData name="Joseph Egan" userId="198265b450d53336" providerId="LiveId" clId="{073F5658-9D0F-4AFA-BB5A-5FACC89E16FB}" dt="2024-12-06T13:59:42.502" v="2" actId="1036"/>
        <pc:sldMkLst>
          <pc:docMk/>
          <pc:sldMk cId="988778935" sldId="265"/>
        </pc:sldMkLst>
        <pc:picChg chg="mod">
          <ac:chgData name="Joseph Egan" userId="198265b450d53336" providerId="LiveId" clId="{073F5658-9D0F-4AFA-BB5A-5FACC89E16FB}" dt="2024-12-06T13:59:42.502" v="2" actId="1036"/>
          <ac:picMkLst>
            <pc:docMk/>
            <pc:sldMk cId="988778935" sldId="265"/>
            <ac:picMk id="10" creationId="{DAFD7B2F-EDCA-E4E2-6314-5120A2A1791D}"/>
          </ac:picMkLst>
        </pc:picChg>
      </pc:sldChg>
      <pc:sldChg chg="modSp mod">
        <pc:chgData name="Joseph Egan" userId="198265b450d53336" providerId="LiveId" clId="{073F5658-9D0F-4AFA-BB5A-5FACC89E16FB}" dt="2024-12-06T14:01:41.208" v="6" actId="1038"/>
        <pc:sldMkLst>
          <pc:docMk/>
          <pc:sldMk cId="579652467" sldId="267"/>
        </pc:sldMkLst>
        <pc:picChg chg="mod">
          <ac:chgData name="Joseph Egan" userId="198265b450d53336" providerId="LiveId" clId="{073F5658-9D0F-4AFA-BB5A-5FACC89E16FB}" dt="2024-12-06T14:01:41.208" v="6" actId="1038"/>
          <ac:picMkLst>
            <pc:docMk/>
            <pc:sldMk cId="579652467" sldId="267"/>
            <ac:picMk id="6" creationId="{55E20CC8-598D-930D-DB3E-F1984321E768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2B0353-947A-4394-AECC-42B24AF6A914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22B099DF-368D-4660-81CB-0E7DEB4D970D}">
      <dgm:prSet phldrT="[Text]"/>
      <dgm:spPr>
        <a:xfrm rot="5400000">
          <a:off x="-236795" y="238852"/>
          <a:ext cx="1578634" cy="1105044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IE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User Interface</a:t>
          </a:r>
        </a:p>
      </dgm:t>
    </dgm:pt>
    <dgm:pt modelId="{DD637A65-52B6-4CD9-9E03-4122334D5599}" type="parTrans" cxnId="{1C4D68BC-2EF2-4E98-85AC-C898B8D3ADA3}">
      <dgm:prSet/>
      <dgm:spPr/>
      <dgm:t>
        <a:bodyPr/>
        <a:lstStyle/>
        <a:p>
          <a:endParaRPr lang="en-IE"/>
        </a:p>
      </dgm:t>
    </dgm:pt>
    <dgm:pt modelId="{B3CAAEB8-6DA4-4E8A-838C-74CEC068F7E1}" type="sibTrans" cxnId="{1C4D68BC-2EF2-4E98-85AC-C898B8D3ADA3}">
      <dgm:prSet/>
      <dgm:spPr/>
      <dgm:t>
        <a:bodyPr/>
        <a:lstStyle/>
        <a:p>
          <a:endParaRPr lang="en-IE"/>
        </a:p>
      </dgm:t>
    </dgm:pt>
    <dgm:pt modelId="{855E22A1-1DB4-490F-AD77-CF11C1BDA514}">
      <dgm:prSet phldrT="[Text]"/>
      <dgm:spPr>
        <a:xfrm rot="5400000">
          <a:off x="2630265" y="-1523163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IE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Section to chose paper the user is submitting.</a:t>
          </a:r>
        </a:p>
      </dgm:t>
    </dgm:pt>
    <dgm:pt modelId="{43D46A77-9DDB-4B17-9660-6C87C9C9E251}" type="parTrans" cxnId="{8BF55C50-FEA5-4FC0-9289-FA92DB3FCB5F}">
      <dgm:prSet/>
      <dgm:spPr/>
      <dgm:t>
        <a:bodyPr/>
        <a:lstStyle/>
        <a:p>
          <a:endParaRPr lang="en-IE"/>
        </a:p>
      </dgm:t>
    </dgm:pt>
    <dgm:pt modelId="{27DE1475-5E09-4D89-AE87-CDE58818AEBF}" type="sibTrans" cxnId="{8BF55C50-FEA5-4FC0-9289-FA92DB3FCB5F}">
      <dgm:prSet/>
      <dgm:spPr/>
      <dgm:t>
        <a:bodyPr/>
        <a:lstStyle/>
        <a:p>
          <a:endParaRPr lang="en-IE"/>
        </a:p>
      </dgm:t>
    </dgm:pt>
    <dgm:pt modelId="{82DA124F-29C5-411A-AC60-0877ED7565BC}">
      <dgm:prSet phldrT="[Text]"/>
      <dgm:spPr>
        <a:xfrm rot="5400000">
          <a:off x="2630265" y="-1523163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IE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Drop box or other user input system</a:t>
          </a:r>
        </a:p>
      </dgm:t>
    </dgm:pt>
    <dgm:pt modelId="{93E39E10-7248-4F6B-87E4-0A9A3DED94DE}" type="parTrans" cxnId="{811E5E3F-D9FD-4D24-885F-417B082BAEEE}">
      <dgm:prSet/>
      <dgm:spPr/>
      <dgm:t>
        <a:bodyPr/>
        <a:lstStyle/>
        <a:p>
          <a:endParaRPr lang="en-IE"/>
        </a:p>
      </dgm:t>
    </dgm:pt>
    <dgm:pt modelId="{9E257390-3F11-47E4-A656-DEA03D2E0AC1}" type="sibTrans" cxnId="{811E5E3F-D9FD-4D24-885F-417B082BAEEE}">
      <dgm:prSet/>
      <dgm:spPr/>
      <dgm:t>
        <a:bodyPr/>
        <a:lstStyle/>
        <a:p>
          <a:endParaRPr lang="en-IE"/>
        </a:p>
      </dgm:t>
    </dgm:pt>
    <dgm:pt modelId="{D5C8387E-75A9-4FC2-936E-C0F12B5AE378}">
      <dgm:prSet phldrT="[Text]"/>
      <dgm:spPr>
        <a:xfrm rot="5400000">
          <a:off x="-236795" y="1623146"/>
          <a:ext cx="1578634" cy="1105044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IE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Machine Learning model</a:t>
          </a:r>
        </a:p>
      </dgm:t>
    </dgm:pt>
    <dgm:pt modelId="{A87DE135-33E3-4B13-B78A-8F6171490E96}" type="parTrans" cxnId="{097E8890-A0DA-48B9-8DB9-5155D4A209BA}">
      <dgm:prSet/>
      <dgm:spPr/>
      <dgm:t>
        <a:bodyPr/>
        <a:lstStyle/>
        <a:p>
          <a:endParaRPr lang="en-IE"/>
        </a:p>
      </dgm:t>
    </dgm:pt>
    <dgm:pt modelId="{0E429537-56C7-4ECC-8EDA-48FC3CBFCFBA}" type="sibTrans" cxnId="{097E8890-A0DA-48B9-8DB9-5155D4A209BA}">
      <dgm:prSet/>
      <dgm:spPr/>
      <dgm:t>
        <a:bodyPr/>
        <a:lstStyle/>
        <a:p>
          <a:endParaRPr lang="en-IE"/>
        </a:p>
      </dgm:t>
    </dgm:pt>
    <dgm:pt modelId="{864A18AA-3EB4-4643-879C-8D38CCAFC9B4}">
      <dgm:prSet phldrT="[Text]"/>
      <dgm:spPr>
        <a:xfrm rot="5400000">
          <a:off x="2630265" y="-138869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IE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Document Processing.</a:t>
          </a:r>
        </a:p>
      </dgm:t>
    </dgm:pt>
    <dgm:pt modelId="{1A8E40EA-AC0E-49AA-95D4-3E0F3B5ABC7B}" type="parTrans" cxnId="{2D0A8D51-1A66-41A9-9FD1-3215E4886AFE}">
      <dgm:prSet/>
      <dgm:spPr/>
      <dgm:t>
        <a:bodyPr/>
        <a:lstStyle/>
        <a:p>
          <a:endParaRPr lang="en-IE"/>
        </a:p>
      </dgm:t>
    </dgm:pt>
    <dgm:pt modelId="{6D5A4560-5A27-496A-A5B3-6CD1DBDA308C}" type="sibTrans" cxnId="{2D0A8D51-1A66-41A9-9FD1-3215E4886AFE}">
      <dgm:prSet/>
      <dgm:spPr/>
      <dgm:t>
        <a:bodyPr/>
        <a:lstStyle/>
        <a:p>
          <a:endParaRPr lang="en-IE"/>
        </a:p>
      </dgm:t>
    </dgm:pt>
    <dgm:pt modelId="{032CE312-136B-43D7-9E8D-0609FD988F74}">
      <dgm:prSet phldrT="[Text]"/>
      <dgm:spPr>
        <a:xfrm rot="5400000">
          <a:off x="2630265" y="-138869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IE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Interperting grading rubric and loading model.</a:t>
          </a:r>
        </a:p>
      </dgm:t>
    </dgm:pt>
    <dgm:pt modelId="{1544FE84-1564-4C4A-9A51-3548A73049F5}" type="parTrans" cxnId="{E9EEC914-B7B3-40AF-A007-6618F118DC8B}">
      <dgm:prSet/>
      <dgm:spPr/>
      <dgm:t>
        <a:bodyPr/>
        <a:lstStyle/>
        <a:p>
          <a:endParaRPr lang="en-IE"/>
        </a:p>
      </dgm:t>
    </dgm:pt>
    <dgm:pt modelId="{92F0AFE1-E690-45D3-8E6D-D8450E307854}" type="sibTrans" cxnId="{E9EEC914-B7B3-40AF-A007-6618F118DC8B}">
      <dgm:prSet/>
      <dgm:spPr/>
      <dgm:t>
        <a:bodyPr/>
        <a:lstStyle/>
        <a:p>
          <a:endParaRPr lang="en-IE"/>
        </a:p>
      </dgm:t>
    </dgm:pt>
    <dgm:pt modelId="{8C0E949D-C3DE-4092-8C1C-BE5B3EE9E903}">
      <dgm:prSet phldrT="[Text]"/>
      <dgm:spPr>
        <a:xfrm rot="5400000">
          <a:off x="-236795" y="3007440"/>
          <a:ext cx="1578634" cy="1105044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None/>
          </a:pPr>
          <a:r>
            <a:rPr lang="en-IE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Artificial Intelligence</a:t>
          </a:r>
        </a:p>
      </dgm:t>
    </dgm:pt>
    <dgm:pt modelId="{B61B90F2-08B9-46F6-8746-CDF314E39FA1}" type="parTrans" cxnId="{AFA1C01C-E8E9-4C20-8F57-7EF2951F32BA}">
      <dgm:prSet/>
      <dgm:spPr/>
      <dgm:t>
        <a:bodyPr/>
        <a:lstStyle/>
        <a:p>
          <a:endParaRPr lang="en-IE"/>
        </a:p>
      </dgm:t>
    </dgm:pt>
    <dgm:pt modelId="{E9FB3553-D6D9-4519-9242-E564D8A59EC0}" type="sibTrans" cxnId="{AFA1C01C-E8E9-4C20-8F57-7EF2951F32BA}">
      <dgm:prSet/>
      <dgm:spPr/>
      <dgm:t>
        <a:bodyPr/>
        <a:lstStyle/>
        <a:p>
          <a:endParaRPr lang="en-IE"/>
        </a:p>
      </dgm:t>
    </dgm:pt>
    <dgm:pt modelId="{AB0E6E60-1D9F-453E-ACD0-A5924AEF6C41}">
      <dgm:prSet phldrT="[Text]"/>
      <dgm:spPr>
        <a:xfrm rot="5400000">
          <a:off x="2630265" y="1245423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IE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Generationg personalised feedback for results.</a:t>
          </a:r>
        </a:p>
      </dgm:t>
    </dgm:pt>
    <dgm:pt modelId="{BCEA64E6-13DB-44D3-B944-6C31FB41A735}" type="parTrans" cxnId="{C259A573-2595-4BC1-B3EC-BCA84DA053CA}">
      <dgm:prSet/>
      <dgm:spPr/>
      <dgm:t>
        <a:bodyPr/>
        <a:lstStyle/>
        <a:p>
          <a:endParaRPr lang="en-IE"/>
        </a:p>
      </dgm:t>
    </dgm:pt>
    <dgm:pt modelId="{A23B46F3-BC8F-44CC-8F47-5D8999DB04F4}" type="sibTrans" cxnId="{C259A573-2595-4BC1-B3EC-BCA84DA053CA}">
      <dgm:prSet/>
      <dgm:spPr/>
      <dgm:t>
        <a:bodyPr/>
        <a:lstStyle/>
        <a:p>
          <a:endParaRPr lang="en-IE"/>
        </a:p>
      </dgm:t>
    </dgm:pt>
    <dgm:pt modelId="{151D4F88-85F8-4F19-8F22-300E24942433}">
      <dgm:prSet phldrT="[Text]"/>
      <dgm:spPr>
        <a:xfrm rot="5400000">
          <a:off x="2630265" y="1245423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IE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Outputing results and feedback to user.</a:t>
          </a:r>
        </a:p>
      </dgm:t>
    </dgm:pt>
    <dgm:pt modelId="{AE34DBF3-2879-4E2A-8F01-DDA8564D961A}" type="parTrans" cxnId="{A44E64AA-68F9-4662-A153-FC5EC625B8B2}">
      <dgm:prSet/>
      <dgm:spPr/>
      <dgm:t>
        <a:bodyPr/>
        <a:lstStyle/>
        <a:p>
          <a:endParaRPr lang="en-IE"/>
        </a:p>
      </dgm:t>
    </dgm:pt>
    <dgm:pt modelId="{5FB25B19-FAE0-4958-AABB-CAF3DD8099FA}" type="sibTrans" cxnId="{A44E64AA-68F9-4662-A153-FC5EC625B8B2}">
      <dgm:prSet/>
      <dgm:spPr/>
      <dgm:t>
        <a:bodyPr/>
        <a:lstStyle/>
        <a:p>
          <a:endParaRPr lang="en-IE"/>
        </a:p>
      </dgm:t>
    </dgm:pt>
    <dgm:pt modelId="{4594AEE5-EE33-47A3-823F-90E0CFCD5C8B}">
      <dgm:prSet phldrT="[Text]"/>
      <dgm:spPr>
        <a:xfrm rot="5400000">
          <a:off x="2630265" y="-138869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gm:spPr>
      <dgm:t>
        <a:bodyPr/>
        <a:lstStyle/>
        <a:p>
          <a:pPr>
            <a:buChar char="•"/>
          </a:pPr>
          <a:r>
            <a:rPr lang="en-IE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Grading paper.</a:t>
          </a:r>
        </a:p>
      </dgm:t>
    </dgm:pt>
    <dgm:pt modelId="{C8A8C72E-887A-4F13-B7C3-BFA7E0E9752B}" type="parTrans" cxnId="{84AD018C-4EA7-45B7-BBFC-A4C4B5D8BC05}">
      <dgm:prSet/>
      <dgm:spPr/>
      <dgm:t>
        <a:bodyPr/>
        <a:lstStyle/>
        <a:p>
          <a:endParaRPr lang="en-IE"/>
        </a:p>
      </dgm:t>
    </dgm:pt>
    <dgm:pt modelId="{B0A6B92C-97C4-42F4-939C-74A01688B0FF}" type="sibTrans" cxnId="{84AD018C-4EA7-45B7-BBFC-A4C4B5D8BC05}">
      <dgm:prSet/>
      <dgm:spPr/>
      <dgm:t>
        <a:bodyPr/>
        <a:lstStyle/>
        <a:p>
          <a:endParaRPr lang="en-IE"/>
        </a:p>
      </dgm:t>
    </dgm:pt>
    <dgm:pt modelId="{91AB061E-8037-4630-92A2-FF7B7610687F}" type="pres">
      <dgm:prSet presAssocID="{722B0353-947A-4394-AECC-42B24AF6A914}" presName="linearFlow" presStyleCnt="0">
        <dgm:presLayoutVars>
          <dgm:dir/>
          <dgm:animLvl val="lvl"/>
          <dgm:resizeHandles val="exact"/>
        </dgm:presLayoutVars>
      </dgm:prSet>
      <dgm:spPr/>
    </dgm:pt>
    <dgm:pt modelId="{51A723FF-60FC-4172-86FB-F2920E1F3000}" type="pres">
      <dgm:prSet presAssocID="{22B099DF-368D-4660-81CB-0E7DEB4D970D}" presName="composite" presStyleCnt="0"/>
      <dgm:spPr/>
    </dgm:pt>
    <dgm:pt modelId="{1D8C6ED6-9ED9-41E6-8D88-A804B525E11E}" type="pres">
      <dgm:prSet presAssocID="{22B099DF-368D-4660-81CB-0E7DEB4D970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D6A3FAC-1D12-466D-B839-597DC9F64FB6}" type="pres">
      <dgm:prSet presAssocID="{22B099DF-368D-4660-81CB-0E7DEB4D970D}" presName="descendantText" presStyleLbl="alignAcc1" presStyleIdx="0" presStyleCnt="3">
        <dgm:presLayoutVars>
          <dgm:bulletEnabled val="1"/>
        </dgm:presLayoutVars>
      </dgm:prSet>
      <dgm:spPr/>
    </dgm:pt>
    <dgm:pt modelId="{0B82BB19-F494-410C-8906-CC0FBBE23092}" type="pres">
      <dgm:prSet presAssocID="{B3CAAEB8-6DA4-4E8A-838C-74CEC068F7E1}" presName="sp" presStyleCnt="0"/>
      <dgm:spPr/>
    </dgm:pt>
    <dgm:pt modelId="{C36F5952-DCDE-4B27-BC47-1439926BFFD3}" type="pres">
      <dgm:prSet presAssocID="{D5C8387E-75A9-4FC2-936E-C0F12B5AE378}" presName="composite" presStyleCnt="0"/>
      <dgm:spPr/>
    </dgm:pt>
    <dgm:pt modelId="{17D99F60-20C9-48DF-84D5-653CC899A8EE}" type="pres">
      <dgm:prSet presAssocID="{D5C8387E-75A9-4FC2-936E-C0F12B5AE37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888F13A0-27E6-4342-9AC9-C2CC17183B20}" type="pres">
      <dgm:prSet presAssocID="{D5C8387E-75A9-4FC2-936E-C0F12B5AE378}" presName="descendantText" presStyleLbl="alignAcc1" presStyleIdx="1" presStyleCnt="3">
        <dgm:presLayoutVars>
          <dgm:bulletEnabled val="1"/>
        </dgm:presLayoutVars>
      </dgm:prSet>
      <dgm:spPr/>
    </dgm:pt>
    <dgm:pt modelId="{167C69E8-2259-452E-880B-D357FC30D905}" type="pres">
      <dgm:prSet presAssocID="{0E429537-56C7-4ECC-8EDA-48FC3CBFCFBA}" presName="sp" presStyleCnt="0"/>
      <dgm:spPr/>
    </dgm:pt>
    <dgm:pt modelId="{4CD69CAC-AB9A-47B1-9128-58541107AEFE}" type="pres">
      <dgm:prSet presAssocID="{8C0E949D-C3DE-4092-8C1C-BE5B3EE9E903}" presName="composite" presStyleCnt="0"/>
      <dgm:spPr/>
    </dgm:pt>
    <dgm:pt modelId="{5EAB8C1B-1DB2-460A-8393-964F404B765F}" type="pres">
      <dgm:prSet presAssocID="{8C0E949D-C3DE-4092-8C1C-BE5B3EE9E903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70A38F54-4124-4A94-A0C8-9B8A88CF6A33}" type="pres">
      <dgm:prSet presAssocID="{8C0E949D-C3DE-4092-8C1C-BE5B3EE9E903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5ED0EE08-01E5-4140-8BE8-A7150755BD4D}" type="presOf" srcId="{D5C8387E-75A9-4FC2-936E-C0F12B5AE378}" destId="{17D99F60-20C9-48DF-84D5-653CC899A8EE}" srcOrd="0" destOrd="0" presId="urn:microsoft.com/office/officeart/2005/8/layout/chevron2"/>
    <dgm:cxn modelId="{E9EEC914-B7B3-40AF-A007-6618F118DC8B}" srcId="{D5C8387E-75A9-4FC2-936E-C0F12B5AE378}" destId="{032CE312-136B-43D7-9E8D-0609FD988F74}" srcOrd="1" destOrd="0" parTransId="{1544FE84-1564-4C4A-9A51-3548A73049F5}" sibTransId="{92F0AFE1-E690-45D3-8E6D-D8450E307854}"/>
    <dgm:cxn modelId="{AFA1C01C-E8E9-4C20-8F57-7EF2951F32BA}" srcId="{722B0353-947A-4394-AECC-42B24AF6A914}" destId="{8C0E949D-C3DE-4092-8C1C-BE5B3EE9E903}" srcOrd="2" destOrd="0" parTransId="{B61B90F2-08B9-46F6-8746-CDF314E39FA1}" sibTransId="{E9FB3553-D6D9-4519-9242-E564D8A59EC0}"/>
    <dgm:cxn modelId="{B6C97A32-BAC0-4D93-8DAE-ECD131F36B7A}" type="presOf" srcId="{864A18AA-3EB4-4643-879C-8D38CCAFC9B4}" destId="{888F13A0-27E6-4342-9AC9-C2CC17183B20}" srcOrd="0" destOrd="0" presId="urn:microsoft.com/office/officeart/2005/8/layout/chevron2"/>
    <dgm:cxn modelId="{2914E43B-5E0D-48B8-9634-B3E91F75A309}" type="presOf" srcId="{82DA124F-29C5-411A-AC60-0877ED7565BC}" destId="{1D6A3FAC-1D12-466D-B839-597DC9F64FB6}" srcOrd="0" destOrd="1" presId="urn:microsoft.com/office/officeart/2005/8/layout/chevron2"/>
    <dgm:cxn modelId="{2D976D3C-1B76-484B-B67F-0F7330A58300}" type="presOf" srcId="{722B0353-947A-4394-AECC-42B24AF6A914}" destId="{91AB061E-8037-4630-92A2-FF7B7610687F}" srcOrd="0" destOrd="0" presId="urn:microsoft.com/office/officeart/2005/8/layout/chevron2"/>
    <dgm:cxn modelId="{811E5E3F-D9FD-4D24-885F-417B082BAEEE}" srcId="{22B099DF-368D-4660-81CB-0E7DEB4D970D}" destId="{82DA124F-29C5-411A-AC60-0877ED7565BC}" srcOrd="1" destOrd="0" parTransId="{93E39E10-7248-4F6B-87E4-0A9A3DED94DE}" sibTransId="{9E257390-3F11-47E4-A656-DEA03D2E0AC1}"/>
    <dgm:cxn modelId="{CA998742-E84B-49D6-99F5-8C3E563C0CB1}" type="presOf" srcId="{032CE312-136B-43D7-9E8D-0609FD988F74}" destId="{888F13A0-27E6-4342-9AC9-C2CC17183B20}" srcOrd="0" destOrd="1" presId="urn:microsoft.com/office/officeart/2005/8/layout/chevron2"/>
    <dgm:cxn modelId="{C24E9442-DA91-4689-988E-A98896D7FB24}" type="presOf" srcId="{151D4F88-85F8-4F19-8F22-300E24942433}" destId="{70A38F54-4124-4A94-A0C8-9B8A88CF6A33}" srcOrd="0" destOrd="1" presId="urn:microsoft.com/office/officeart/2005/8/layout/chevron2"/>
    <dgm:cxn modelId="{8BF55C50-FEA5-4FC0-9289-FA92DB3FCB5F}" srcId="{22B099DF-368D-4660-81CB-0E7DEB4D970D}" destId="{855E22A1-1DB4-490F-AD77-CF11C1BDA514}" srcOrd="0" destOrd="0" parTransId="{43D46A77-9DDB-4B17-9660-6C87C9C9E251}" sibTransId="{27DE1475-5E09-4D89-AE87-CDE58818AEBF}"/>
    <dgm:cxn modelId="{2D0A8D51-1A66-41A9-9FD1-3215E4886AFE}" srcId="{D5C8387E-75A9-4FC2-936E-C0F12B5AE378}" destId="{864A18AA-3EB4-4643-879C-8D38CCAFC9B4}" srcOrd="0" destOrd="0" parTransId="{1A8E40EA-AC0E-49AA-95D4-3E0F3B5ABC7B}" sibTransId="{6D5A4560-5A27-496A-A5B3-6CD1DBDA308C}"/>
    <dgm:cxn modelId="{C259A573-2595-4BC1-B3EC-BCA84DA053CA}" srcId="{8C0E949D-C3DE-4092-8C1C-BE5B3EE9E903}" destId="{AB0E6E60-1D9F-453E-ACD0-A5924AEF6C41}" srcOrd="0" destOrd="0" parTransId="{BCEA64E6-13DB-44D3-B944-6C31FB41A735}" sibTransId="{A23B46F3-BC8F-44CC-8F47-5D8999DB04F4}"/>
    <dgm:cxn modelId="{84AD018C-4EA7-45B7-BBFC-A4C4B5D8BC05}" srcId="{D5C8387E-75A9-4FC2-936E-C0F12B5AE378}" destId="{4594AEE5-EE33-47A3-823F-90E0CFCD5C8B}" srcOrd="2" destOrd="0" parTransId="{C8A8C72E-887A-4F13-B7C3-BFA7E0E9752B}" sibTransId="{B0A6B92C-97C4-42F4-939C-74A01688B0FF}"/>
    <dgm:cxn modelId="{097E8890-A0DA-48B9-8DB9-5155D4A209BA}" srcId="{722B0353-947A-4394-AECC-42B24AF6A914}" destId="{D5C8387E-75A9-4FC2-936E-C0F12B5AE378}" srcOrd="1" destOrd="0" parTransId="{A87DE135-33E3-4B13-B78A-8F6171490E96}" sibTransId="{0E429537-56C7-4ECC-8EDA-48FC3CBFCFBA}"/>
    <dgm:cxn modelId="{6B1BE597-8DDB-4171-9303-F287E3C7F199}" type="presOf" srcId="{22B099DF-368D-4660-81CB-0E7DEB4D970D}" destId="{1D8C6ED6-9ED9-41E6-8D88-A804B525E11E}" srcOrd="0" destOrd="0" presId="urn:microsoft.com/office/officeart/2005/8/layout/chevron2"/>
    <dgm:cxn modelId="{D7FA6D9D-842E-4E46-B51F-625FDB73B814}" type="presOf" srcId="{4594AEE5-EE33-47A3-823F-90E0CFCD5C8B}" destId="{888F13A0-27E6-4342-9AC9-C2CC17183B20}" srcOrd="0" destOrd="2" presId="urn:microsoft.com/office/officeart/2005/8/layout/chevron2"/>
    <dgm:cxn modelId="{8CCB05A1-BBF6-468B-A266-1440AEC69FD4}" type="presOf" srcId="{AB0E6E60-1D9F-453E-ACD0-A5924AEF6C41}" destId="{70A38F54-4124-4A94-A0C8-9B8A88CF6A33}" srcOrd="0" destOrd="0" presId="urn:microsoft.com/office/officeart/2005/8/layout/chevron2"/>
    <dgm:cxn modelId="{A44E64AA-68F9-4662-A153-FC5EC625B8B2}" srcId="{8C0E949D-C3DE-4092-8C1C-BE5B3EE9E903}" destId="{151D4F88-85F8-4F19-8F22-300E24942433}" srcOrd="1" destOrd="0" parTransId="{AE34DBF3-2879-4E2A-8F01-DDA8564D961A}" sibTransId="{5FB25B19-FAE0-4958-AABB-CAF3DD8099FA}"/>
    <dgm:cxn modelId="{0B5C6AB5-0F56-4D26-80B6-1AE7D6131959}" type="presOf" srcId="{8C0E949D-C3DE-4092-8C1C-BE5B3EE9E903}" destId="{5EAB8C1B-1DB2-460A-8393-964F404B765F}" srcOrd="0" destOrd="0" presId="urn:microsoft.com/office/officeart/2005/8/layout/chevron2"/>
    <dgm:cxn modelId="{1C4D68BC-2EF2-4E98-85AC-C898B8D3ADA3}" srcId="{722B0353-947A-4394-AECC-42B24AF6A914}" destId="{22B099DF-368D-4660-81CB-0E7DEB4D970D}" srcOrd="0" destOrd="0" parTransId="{DD637A65-52B6-4CD9-9E03-4122334D5599}" sibTransId="{B3CAAEB8-6DA4-4E8A-838C-74CEC068F7E1}"/>
    <dgm:cxn modelId="{A58482DF-555E-48F3-A8CA-0378C0F51F10}" type="presOf" srcId="{855E22A1-1DB4-490F-AD77-CF11C1BDA514}" destId="{1D6A3FAC-1D12-466D-B839-597DC9F64FB6}" srcOrd="0" destOrd="0" presId="urn:microsoft.com/office/officeart/2005/8/layout/chevron2"/>
    <dgm:cxn modelId="{55367195-E289-4FAA-B749-4685AFDCB015}" type="presParOf" srcId="{91AB061E-8037-4630-92A2-FF7B7610687F}" destId="{51A723FF-60FC-4172-86FB-F2920E1F3000}" srcOrd="0" destOrd="0" presId="urn:microsoft.com/office/officeart/2005/8/layout/chevron2"/>
    <dgm:cxn modelId="{41E85D55-6E47-4EC4-8AA4-86F96E240244}" type="presParOf" srcId="{51A723FF-60FC-4172-86FB-F2920E1F3000}" destId="{1D8C6ED6-9ED9-41E6-8D88-A804B525E11E}" srcOrd="0" destOrd="0" presId="urn:microsoft.com/office/officeart/2005/8/layout/chevron2"/>
    <dgm:cxn modelId="{7E6D1328-A151-46F8-B648-76A4EC6C4ACA}" type="presParOf" srcId="{51A723FF-60FC-4172-86FB-F2920E1F3000}" destId="{1D6A3FAC-1D12-466D-B839-597DC9F64FB6}" srcOrd="1" destOrd="0" presId="urn:microsoft.com/office/officeart/2005/8/layout/chevron2"/>
    <dgm:cxn modelId="{75CC6AFE-74D2-4BC0-A789-37225ADC3F7B}" type="presParOf" srcId="{91AB061E-8037-4630-92A2-FF7B7610687F}" destId="{0B82BB19-F494-410C-8906-CC0FBBE23092}" srcOrd="1" destOrd="0" presId="urn:microsoft.com/office/officeart/2005/8/layout/chevron2"/>
    <dgm:cxn modelId="{D44C7534-5C2A-4A28-BF4A-4DB8CE5FC9BB}" type="presParOf" srcId="{91AB061E-8037-4630-92A2-FF7B7610687F}" destId="{C36F5952-DCDE-4B27-BC47-1439926BFFD3}" srcOrd="2" destOrd="0" presId="urn:microsoft.com/office/officeart/2005/8/layout/chevron2"/>
    <dgm:cxn modelId="{167A7A3F-162D-4B1C-8965-F23D71EBCF7A}" type="presParOf" srcId="{C36F5952-DCDE-4B27-BC47-1439926BFFD3}" destId="{17D99F60-20C9-48DF-84D5-653CC899A8EE}" srcOrd="0" destOrd="0" presId="urn:microsoft.com/office/officeart/2005/8/layout/chevron2"/>
    <dgm:cxn modelId="{9DA65385-9F43-4E80-A16F-3D5E077A0275}" type="presParOf" srcId="{C36F5952-DCDE-4B27-BC47-1439926BFFD3}" destId="{888F13A0-27E6-4342-9AC9-C2CC17183B20}" srcOrd="1" destOrd="0" presId="urn:microsoft.com/office/officeart/2005/8/layout/chevron2"/>
    <dgm:cxn modelId="{37F22534-0E3D-47BA-B151-D4D16DEFDACF}" type="presParOf" srcId="{91AB061E-8037-4630-92A2-FF7B7610687F}" destId="{167C69E8-2259-452E-880B-D357FC30D905}" srcOrd="3" destOrd="0" presId="urn:microsoft.com/office/officeart/2005/8/layout/chevron2"/>
    <dgm:cxn modelId="{CAE11D4C-62EE-4847-8FF8-A0072FA4745B}" type="presParOf" srcId="{91AB061E-8037-4630-92A2-FF7B7610687F}" destId="{4CD69CAC-AB9A-47B1-9128-58541107AEFE}" srcOrd="4" destOrd="0" presId="urn:microsoft.com/office/officeart/2005/8/layout/chevron2"/>
    <dgm:cxn modelId="{E908E35D-32D9-49F7-B62D-3E6E95481418}" type="presParOf" srcId="{4CD69CAC-AB9A-47B1-9128-58541107AEFE}" destId="{5EAB8C1B-1DB2-460A-8393-964F404B765F}" srcOrd="0" destOrd="0" presId="urn:microsoft.com/office/officeart/2005/8/layout/chevron2"/>
    <dgm:cxn modelId="{AB56130F-22A4-41FA-8CDF-453241BC3022}" type="presParOf" srcId="{4CD69CAC-AB9A-47B1-9128-58541107AEFE}" destId="{70A38F54-4124-4A94-A0C8-9B8A88CF6A3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4626E2-2485-4AA1-8CCA-CBD66E3767F6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E"/>
        </a:p>
      </dgm:t>
    </dgm:pt>
    <dgm:pt modelId="{A5AD37A5-8A09-45B8-A0C0-125708C0C3A7}">
      <dgm:prSet phldrT="[Text]"/>
      <dgm:spPr/>
      <dgm:t>
        <a:bodyPr/>
        <a:lstStyle/>
        <a:p>
          <a:r>
            <a:rPr lang="en-IE"/>
            <a:t>Student starts the program</a:t>
          </a:r>
        </a:p>
      </dgm:t>
    </dgm:pt>
    <dgm:pt modelId="{BCB82305-9402-4CE3-BF88-F3FE0F41D91B}" type="parTrans" cxnId="{3284E740-15D3-451B-AD65-7BE44FF5027F}">
      <dgm:prSet/>
      <dgm:spPr/>
      <dgm:t>
        <a:bodyPr/>
        <a:lstStyle/>
        <a:p>
          <a:endParaRPr lang="en-IE"/>
        </a:p>
      </dgm:t>
    </dgm:pt>
    <dgm:pt modelId="{4E65F90E-5353-409A-90E1-3BEE1052B88D}" type="sibTrans" cxnId="{3284E740-15D3-451B-AD65-7BE44FF5027F}">
      <dgm:prSet/>
      <dgm:spPr/>
      <dgm:t>
        <a:bodyPr/>
        <a:lstStyle/>
        <a:p>
          <a:endParaRPr lang="en-IE"/>
        </a:p>
      </dgm:t>
    </dgm:pt>
    <dgm:pt modelId="{04F217B9-14B7-4D5E-93EC-2078BC9A2E18}">
      <dgm:prSet phldrT="[Text]"/>
      <dgm:spPr/>
      <dgm:t>
        <a:bodyPr/>
        <a:lstStyle/>
        <a:p>
          <a:r>
            <a:rPr lang="en-IE"/>
            <a:t>Student chooses what question they are answering</a:t>
          </a:r>
        </a:p>
      </dgm:t>
    </dgm:pt>
    <dgm:pt modelId="{D85CEBC7-C179-4B88-8BA2-34C70DF73080}" type="parTrans" cxnId="{D55DA3EA-016E-4F56-BE1D-9E5F2FE7D985}">
      <dgm:prSet/>
      <dgm:spPr/>
      <dgm:t>
        <a:bodyPr/>
        <a:lstStyle/>
        <a:p>
          <a:endParaRPr lang="en-IE"/>
        </a:p>
      </dgm:t>
    </dgm:pt>
    <dgm:pt modelId="{052F8015-A5B9-4EFA-AF11-ECD63A686525}" type="sibTrans" cxnId="{D55DA3EA-016E-4F56-BE1D-9E5F2FE7D985}">
      <dgm:prSet/>
      <dgm:spPr/>
      <dgm:t>
        <a:bodyPr/>
        <a:lstStyle/>
        <a:p>
          <a:endParaRPr lang="en-IE"/>
        </a:p>
      </dgm:t>
    </dgm:pt>
    <dgm:pt modelId="{4B384E37-8CA9-48EC-958B-6A4B5E9B3C0E}">
      <dgm:prSet phldrT="[Text]"/>
      <dgm:spPr/>
      <dgm:t>
        <a:bodyPr/>
        <a:lstStyle/>
        <a:p>
          <a:r>
            <a:rPr lang="en-IE"/>
            <a:t>student inputs their answer</a:t>
          </a:r>
        </a:p>
      </dgm:t>
    </dgm:pt>
    <dgm:pt modelId="{75B4DE7D-073F-4D4A-92CC-14A2ECF695B6}" type="parTrans" cxnId="{0B136A5B-2027-4C2F-90ED-DA0F242826AA}">
      <dgm:prSet/>
      <dgm:spPr/>
      <dgm:t>
        <a:bodyPr/>
        <a:lstStyle/>
        <a:p>
          <a:endParaRPr lang="en-IE"/>
        </a:p>
      </dgm:t>
    </dgm:pt>
    <dgm:pt modelId="{AE7D5035-C31D-4E5D-9FCC-516FD845E10B}" type="sibTrans" cxnId="{0B136A5B-2027-4C2F-90ED-DA0F242826AA}">
      <dgm:prSet/>
      <dgm:spPr/>
      <dgm:t>
        <a:bodyPr/>
        <a:lstStyle/>
        <a:p>
          <a:endParaRPr lang="en-IE"/>
        </a:p>
      </dgm:t>
    </dgm:pt>
    <dgm:pt modelId="{53748719-D84A-43F3-9C2F-A58E0CD208E5}">
      <dgm:prSet phldrT="[Text]"/>
      <dgm:spPr/>
      <dgm:t>
        <a:bodyPr/>
        <a:lstStyle/>
        <a:p>
          <a:r>
            <a:rPr lang="en-IE"/>
            <a:t>The system grades their answe</a:t>
          </a:r>
        </a:p>
      </dgm:t>
    </dgm:pt>
    <dgm:pt modelId="{547B863A-DF03-4043-9A46-1BD0138C0133}" type="parTrans" cxnId="{C72B0722-E06E-4264-9C0C-9A4C4AB13CEA}">
      <dgm:prSet/>
      <dgm:spPr/>
      <dgm:t>
        <a:bodyPr/>
        <a:lstStyle/>
        <a:p>
          <a:endParaRPr lang="en-IE"/>
        </a:p>
      </dgm:t>
    </dgm:pt>
    <dgm:pt modelId="{630CFE88-AD82-45F1-98E4-556B08EC7124}" type="sibTrans" cxnId="{C72B0722-E06E-4264-9C0C-9A4C4AB13CEA}">
      <dgm:prSet/>
      <dgm:spPr/>
      <dgm:t>
        <a:bodyPr/>
        <a:lstStyle/>
        <a:p>
          <a:endParaRPr lang="en-IE"/>
        </a:p>
      </dgm:t>
    </dgm:pt>
    <dgm:pt modelId="{90250138-4BD7-402E-AD98-FBB78CD04825}">
      <dgm:prSet phldrT="[Text]"/>
      <dgm:spPr/>
      <dgm:t>
        <a:bodyPr/>
        <a:lstStyle/>
        <a:p>
          <a:r>
            <a:rPr lang="en-IE"/>
            <a:t>The system sends the result, rubric and essay to the AI</a:t>
          </a:r>
        </a:p>
      </dgm:t>
    </dgm:pt>
    <dgm:pt modelId="{7E847CFB-C464-40BD-ACB7-0F4F6CAE535A}" type="parTrans" cxnId="{E209D192-E030-4CA7-B006-CF550C655EA2}">
      <dgm:prSet/>
      <dgm:spPr/>
      <dgm:t>
        <a:bodyPr/>
        <a:lstStyle/>
        <a:p>
          <a:endParaRPr lang="en-IE"/>
        </a:p>
      </dgm:t>
    </dgm:pt>
    <dgm:pt modelId="{38129EA0-78B5-415E-BA01-55BA65F2A20A}" type="sibTrans" cxnId="{E209D192-E030-4CA7-B006-CF550C655EA2}">
      <dgm:prSet/>
      <dgm:spPr/>
      <dgm:t>
        <a:bodyPr/>
        <a:lstStyle/>
        <a:p>
          <a:endParaRPr lang="en-IE"/>
        </a:p>
      </dgm:t>
    </dgm:pt>
    <dgm:pt modelId="{EB465CC5-1E14-4090-BE92-25CCC0286AA4}">
      <dgm:prSet phldrT="[Text]"/>
      <dgm:spPr/>
      <dgm:t>
        <a:bodyPr/>
        <a:lstStyle/>
        <a:p>
          <a:r>
            <a:rPr lang="en-IE"/>
            <a:t>The AI generates feedback and translates the result</a:t>
          </a:r>
        </a:p>
      </dgm:t>
    </dgm:pt>
    <dgm:pt modelId="{01615296-3B11-4E6C-AFA7-53853A9AEFDC}" type="parTrans" cxnId="{3C89D5A7-AD83-41F1-8A93-6AD95928C9AB}">
      <dgm:prSet/>
      <dgm:spPr/>
      <dgm:t>
        <a:bodyPr/>
        <a:lstStyle/>
        <a:p>
          <a:endParaRPr lang="en-IE"/>
        </a:p>
      </dgm:t>
    </dgm:pt>
    <dgm:pt modelId="{27EB12DE-EBA0-4D9B-B808-1ADD68D13D1A}" type="sibTrans" cxnId="{3C89D5A7-AD83-41F1-8A93-6AD95928C9AB}">
      <dgm:prSet/>
      <dgm:spPr/>
      <dgm:t>
        <a:bodyPr/>
        <a:lstStyle/>
        <a:p>
          <a:endParaRPr lang="en-IE"/>
        </a:p>
      </dgm:t>
    </dgm:pt>
    <dgm:pt modelId="{A7381A75-80E1-45ED-A195-4ACFE1A8801D}">
      <dgm:prSet phldrT="[Text]"/>
      <dgm:spPr/>
      <dgm:t>
        <a:bodyPr/>
        <a:lstStyle/>
        <a:p>
          <a:r>
            <a:rPr lang="en-IE"/>
            <a:t>The system skips the AI if it doesn't work</a:t>
          </a:r>
        </a:p>
      </dgm:t>
    </dgm:pt>
    <dgm:pt modelId="{2D3CACAF-794F-4CFE-BC12-48106536C438}" type="parTrans" cxnId="{74D7E6B0-6BAC-49D3-9867-D73849CD87B0}">
      <dgm:prSet/>
      <dgm:spPr/>
      <dgm:t>
        <a:bodyPr/>
        <a:lstStyle/>
        <a:p>
          <a:endParaRPr lang="en-IE"/>
        </a:p>
      </dgm:t>
    </dgm:pt>
    <dgm:pt modelId="{997032B9-2176-4DC0-B1A3-2C4900A817BD}" type="sibTrans" cxnId="{74D7E6B0-6BAC-49D3-9867-D73849CD87B0}">
      <dgm:prSet/>
      <dgm:spPr/>
      <dgm:t>
        <a:bodyPr/>
        <a:lstStyle/>
        <a:p>
          <a:endParaRPr lang="en-IE"/>
        </a:p>
      </dgm:t>
    </dgm:pt>
    <dgm:pt modelId="{9770BC73-7167-4CA8-A722-AA0B1AD2926F}">
      <dgm:prSet phldrT="[Text]"/>
      <dgm:spPr/>
      <dgm:t>
        <a:bodyPr/>
        <a:lstStyle/>
        <a:p>
          <a:r>
            <a:rPr lang="en-IE"/>
            <a:t>The results and feedback is displayed to the user</a:t>
          </a:r>
        </a:p>
      </dgm:t>
    </dgm:pt>
    <dgm:pt modelId="{B30B0842-4B2D-43C8-9A0B-770EEA1514B2}" type="parTrans" cxnId="{C418180A-BE59-4959-9DA9-7E5351CDB052}">
      <dgm:prSet/>
      <dgm:spPr/>
      <dgm:t>
        <a:bodyPr/>
        <a:lstStyle/>
        <a:p>
          <a:endParaRPr lang="en-IE"/>
        </a:p>
      </dgm:t>
    </dgm:pt>
    <dgm:pt modelId="{A3FEE210-31C7-4F5A-B98F-E18DAFDC6D97}" type="sibTrans" cxnId="{C418180A-BE59-4959-9DA9-7E5351CDB052}">
      <dgm:prSet/>
      <dgm:spPr/>
      <dgm:t>
        <a:bodyPr/>
        <a:lstStyle/>
        <a:p>
          <a:endParaRPr lang="en-IE"/>
        </a:p>
      </dgm:t>
    </dgm:pt>
    <dgm:pt modelId="{0F505579-54CF-4B9F-8403-0576F7935CEB}" type="pres">
      <dgm:prSet presAssocID="{C64626E2-2485-4AA1-8CCA-CBD66E3767F6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A8E10534-663B-49BE-BD03-ADB254D7556D}" type="pres">
      <dgm:prSet presAssocID="{A5AD37A5-8A09-45B8-A0C0-125708C0C3A7}" presName="hierRoot1" presStyleCnt="0">
        <dgm:presLayoutVars>
          <dgm:hierBranch val="init"/>
        </dgm:presLayoutVars>
      </dgm:prSet>
      <dgm:spPr/>
    </dgm:pt>
    <dgm:pt modelId="{BB2B081A-DE03-437F-8E87-DD1188A08592}" type="pres">
      <dgm:prSet presAssocID="{A5AD37A5-8A09-45B8-A0C0-125708C0C3A7}" presName="rootComposite1" presStyleCnt="0"/>
      <dgm:spPr/>
    </dgm:pt>
    <dgm:pt modelId="{A670248E-BAC9-48F2-871B-124B30AEF65B}" type="pres">
      <dgm:prSet presAssocID="{A5AD37A5-8A09-45B8-A0C0-125708C0C3A7}" presName="rootText1" presStyleLbl="node0" presStyleIdx="0" presStyleCnt="1">
        <dgm:presLayoutVars>
          <dgm:chPref val="3"/>
        </dgm:presLayoutVars>
      </dgm:prSet>
      <dgm:spPr/>
    </dgm:pt>
    <dgm:pt modelId="{C66866E6-1514-4B48-8525-A4EDE2189B2B}" type="pres">
      <dgm:prSet presAssocID="{A5AD37A5-8A09-45B8-A0C0-125708C0C3A7}" presName="rootConnector1" presStyleLbl="node1" presStyleIdx="0" presStyleCnt="0"/>
      <dgm:spPr/>
    </dgm:pt>
    <dgm:pt modelId="{4A19A8A3-20A8-4CF2-8681-F642B03AF459}" type="pres">
      <dgm:prSet presAssocID="{A5AD37A5-8A09-45B8-A0C0-125708C0C3A7}" presName="hierChild2" presStyleCnt="0"/>
      <dgm:spPr/>
    </dgm:pt>
    <dgm:pt modelId="{186732A6-7F55-423F-BC28-5161C3DDBCA4}" type="pres">
      <dgm:prSet presAssocID="{D85CEBC7-C179-4B88-8BA2-34C70DF73080}" presName="Name37" presStyleLbl="parChTrans1D2" presStyleIdx="0" presStyleCnt="1"/>
      <dgm:spPr/>
    </dgm:pt>
    <dgm:pt modelId="{EC3D2AD7-750C-4B4B-BCBB-0843889A31FB}" type="pres">
      <dgm:prSet presAssocID="{04F217B9-14B7-4D5E-93EC-2078BC9A2E18}" presName="hierRoot2" presStyleCnt="0">
        <dgm:presLayoutVars>
          <dgm:hierBranch val="init"/>
        </dgm:presLayoutVars>
      </dgm:prSet>
      <dgm:spPr/>
    </dgm:pt>
    <dgm:pt modelId="{E116CC25-2A5A-47DB-8225-4532281CCC47}" type="pres">
      <dgm:prSet presAssocID="{04F217B9-14B7-4D5E-93EC-2078BC9A2E18}" presName="rootComposite" presStyleCnt="0"/>
      <dgm:spPr/>
    </dgm:pt>
    <dgm:pt modelId="{81A06188-7CD6-4B92-93AA-FD273304DC08}" type="pres">
      <dgm:prSet presAssocID="{04F217B9-14B7-4D5E-93EC-2078BC9A2E18}" presName="rootText" presStyleLbl="node2" presStyleIdx="0" presStyleCnt="1">
        <dgm:presLayoutVars>
          <dgm:chPref val="3"/>
        </dgm:presLayoutVars>
      </dgm:prSet>
      <dgm:spPr/>
    </dgm:pt>
    <dgm:pt modelId="{74C66CD4-3B4F-438B-9989-627575A857C3}" type="pres">
      <dgm:prSet presAssocID="{04F217B9-14B7-4D5E-93EC-2078BC9A2E18}" presName="rootConnector" presStyleLbl="node2" presStyleIdx="0" presStyleCnt="1"/>
      <dgm:spPr/>
    </dgm:pt>
    <dgm:pt modelId="{855A661F-6379-4557-A034-FFB3CB155F5C}" type="pres">
      <dgm:prSet presAssocID="{04F217B9-14B7-4D5E-93EC-2078BC9A2E18}" presName="hierChild4" presStyleCnt="0"/>
      <dgm:spPr/>
    </dgm:pt>
    <dgm:pt modelId="{BA0042CC-D601-4B23-9BC6-603EE3F19D84}" type="pres">
      <dgm:prSet presAssocID="{75B4DE7D-073F-4D4A-92CC-14A2ECF695B6}" presName="Name37" presStyleLbl="parChTrans1D3" presStyleIdx="0" presStyleCnt="1"/>
      <dgm:spPr/>
    </dgm:pt>
    <dgm:pt modelId="{BE158112-DD3C-4B1E-BC07-D0A856C4D753}" type="pres">
      <dgm:prSet presAssocID="{4B384E37-8CA9-48EC-958B-6A4B5E9B3C0E}" presName="hierRoot2" presStyleCnt="0">
        <dgm:presLayoutVars>
          <dgm:hierBranch val="init"/>
        </dgm:presLayoutVars>
      </dgm:prSet>
      <dgm:spPr/>
    </dgm:pt>
    <dgm:pt modelId="{B54E81CA-D415-4899-AF92-ED02690A71F5}" type="pres">
      <dgm:prSet presAssocID="{4B384E37-8CA9-48EC-958B-6A4B5E9B3C0E}" presName="rootComposite" presStyleCnt="0"/>
      <dgm:spPr/>
    </dgm:pt>
    <dgm:pt modelId="{6B02FBEC-0F6B-4F73-BDCF-2324E5F14C56}" type="pres">
      <dgm:prSet presAssocID="{4B384E37-8CA9-48EC-958B-6A4B5E9B3C0E}" presName="rootText" presStyleLbl="node3" presStyleIdx="0" presStyleCnt="1">
        <dgm:presLayoutVars>
          <dgm:chPref val="3"/>
        </dgm:presLayoutVars>
      </dgm:prSet>
      <dgm:spPr/>
    </dgm:pt>
    <dgm:pt modelId="{134A47E2-6B4E-4FCF-A845-43C459AF05E0}" type="pres">
      <dgm:prSet presAssocID="{4B384E37-8CA9-48EC-958B-6A4B5E9B3C0E}" presName="rootConnector" presStyleLbl="node3" presStyleIdx="0" presStyleCnt="1"/>
      <dgm:spPr/>
    </dgm:pt>
    <dgm:pt modelId="{684E7749-586F-4753-BA00-39BBF6D0C4C5}" type="pres">
      <dgm:prSet presAssocID="{4B384E37-8CA9-48EC-958B-6A4B5E9B3C0E}" presName="hierChild4" presStyleCnt="0"/>
      <dgm:spPr/>
    </dgm:pt>
    <dgm:pt modelId="{BE57D50B-EC74-47B3-8904-CBB1D5D4EAF3}" type="pres">
      <dgm:prSet presAssocID="{547B863A-DF03-4043-9A46-1BD0138C0133}" presName="Name37" presStyleLbl="parChTrans1D4" presStyleIdx="0" presStyleCnt="5"/>
      <dgm:spPr/>
    </dgm:pt>
    <dgm:pt modelId="{9DEDD42C-8D2F-424B-992D-83DEFF8F0102}" type="pres">
      <dgm:prSet presAssocID="{53748719-D84A-43F3-9C2F-A58E0CD208E5}" presName="hierRoot2" presStyleCnt="0">
        <dgm:presLayoutVars>
          <dgm:hierBranch val="init"/>
        </dgm:presLayoutVars>
      </dgm:prSet>
      <dgm:spPr/>
    </dgm:pt>
    <dgm:pt modelId="{CBEC1888-2AC7-4ECD-B0B6-060B2CDEC4EE}" type="pres">
      <dgm:prSet presAssocID="{53748719-D84A-43F3-9C2F-A58E0CD208E5}" presName="rootComposite" presStyleCnt="0"/>
      <dgm:spPr/>
    </dgm:pt>
    <dgm:pt modelId="{8A506469-D7D3-4F7F-A24F-79EA7F9D457B}" type="pres">
      <dgm:prSet presAssocID="{53748719-D84A-43F3-9C2F-A58E0CD208E5}" presName="rootText" presStyleLbl="node4" presStyleIdx="0" presStyleCnt="5">
        <dgm:presLayoutVars>
          <dgm:chPref val="3"/>
        </dgm:presLayoutVars>
      </dgm:prSet>
      <dgm:spPr/>
    </dgm:pt>
    <dgm:pt modelId="{D9FF75D7-A582-4EC2-8C23-BB44D5508294}" type="pres">
      <dgm:prSet presAssocID="{53748719-D84A-43F3-9C2F-A58E0CD208E5}" presName="rootConnector" presStyleLbl="node4" presStyleIdx="0" presStyleCnt="5"/>
      <dgm:spPr/>
    </dgm:pt>
    <dgm:pt modelId="{630DFF4F-CD62-4009-9AB1-1646654DA680}" type="pres">
      <dgm:prSet presAssocID="{53748719-D84A-43F3-9C2F-A58E0CD208E5}" presName="hierChild4" presStyleCnt="0"/>
      <dgm:spPr/>
    </dgm:pt>
    <dgm:pt modelId="{685F5A45-59D3-4BB7-9F34-A1EFE2B55502}" type="pres">
      <dgm:prSet presAssocID="{7E847CFB-C464-40BD-ACB7-0F4F6CAE535A}" presName="Name37" presStyleLbl="parChTrans1D4" presStyleIdx="1" presStyleCnt="5"/>
      <dgm:spPr/>
    </dgm:pt>
    <dgm:pt modelId="{355E2F6F-0AAC-45FE-A7D6-0D2997D1EE1E}" type="pres">
      <dgm:prSet presAssocID="{90250138-4BD7-402E-AD98-FBB78CD04825}" presName="hierRoot2" presStyleCnt="0">
        <dgm:presLayoutVars>
          <dgm:hierBranch val="init"/>
        </dgm:presLayoutVars>
      </dgm:prSet>
      <dgm:spPr/>
    </dgm:pt>
    <dgm:pt modelId="{EE668FCA-CB01-4DA7-9C6B-91C4064C1F33}" type="pres">
      <dgm:prSet presAssocID="{90250138-4BD7-402E-AD98-FBB78CD04825}" presName="rootComposite" presStyleCnt="0"/>
      <dgm:spPr/>
    </dgm:pt>
    <dgm:pt modelId="{9D4B33EA-7C61-44B2-897A-5CEDAD9EA739}" type="pres">
      <dgm:prSet presAssocID="{90250138-4BD7-402E-AD98-FBB78CD04825}" presName="rootText" presStyleLbl="node4" presStyleIdx="1" presStyleCnt="5">
        <dgm:presLayoutVars>
          <dgm:chPref val="3"/>
        </dgm:presLayoutVars>
      </dgm:prSet>
      <dgm:spPr/>
    </dgm:pt>
    <dgm:pt modelId="{740AD972-8356-4320-A404-970629D421F5}" type="pres">
      <dgm:prSet presAssocID="{90250138-4BD7-402E-AD98-FBB78CD04825}" presName="rootConnector" presStyleLbl="node4" presStyleIdx="1" presStyleCnt="5"/>
      <dgm:spPr/>
    </dgm:pt>
    <dgm:pt modelId="{40954C5D-3E30-49F9-A739-E24F9DBAA6C0}" type="pres">
      <dgm:prSet presAssocID="{90250138-4BD7-402E-AD98-FBB78CD04825}" presName="hierChild4" presStyleCnt="0"/>
      <dgm:spPr/>
    </dgm:pt>
    <dgm:pt modelId="{E70F6AEE-5BDD-4929-89D9-9A5014C75677}" type="pres">
      <dgm:prSet presAssocID="{01615296-3B11-4E6C-AFA7-53853A9AEFDC}" presName="Name37" presStyleLbl="parChTrans1D4" presStyleIdx="2" presStyleCnt="5"/>
      <dgm:spPr/>
    </dgm:pt>
    <dgm:pt modelId="{C344CC65-E520-4A93-A755-CAFBE043E58E}" type="pres">
      <dgm:prSet presAssocID="{EB465CC5-1E14-4090-BE92-25CCC0286AA4}" presName="hierRoot2" presStyleCnt="0">
        <dgm:presLayoutVars>
          <dgm:hierBranch val="init"/>
        </dgm:presLayoutVars>
      </dgm:prSet>
      <dgm:spPr/>
    </dgm:pt>
    <dgm:pt modelId="{CD85AC79-C850-4400-9F80-9482191C49A6}" type="pres">
      <dgm:prSet presAssocID="{EB465CC5-1E14-4090-BE92-25CCC0286AA4}" presName="rootComposite" presStyleCnt="0"/>
      <dgm:spPr/>
    </dgm:pt>
    <dgm:pt modelId="{7FBC8BD9-A571-40AE-908B-AE24208D5432}" type="pres">
      <dgm:prSet presAssocID="{EB465CC5-1E14-4090-BE92-25CCC0286AA4}" presName="rootText" presStyleLbl="node4" presStyleIdx="2" presStyleCnt="5">
        <dgm:presLayoutVars>
          <dgm:chPref val="3"/>
        </dgm:presLayoutVars>
      </dgm:prSet>
      <dgm:spPr/>
    </dgm:pt>
    <dgm:pt modelId="{F776263C-31C0-4851-995C-43D0AAB194C6}" type="pres">
      <dgm:prSet presAssocID="{EB465CC5-1E14-4090-BE92-25CCC0286AA4}" presName="rootConnector" presStyleLbl="node4" presStyleIdx="2" presStyleCnt="5"/>
      <dgm:spPr/>
    </dgm:pt>
    <dgm:pt modelId="{C8B9FE7D-FAF1-4EB0-A84D-0DF3C4CE0891}" type="pres">
      <dgm:prSet presAssocID="{EB465CC5-1E14-4090-BE92-25CCC0286AA4}" presName="hierChild4" presStyleCnt="0"/>
      <dgm:spPr/>
    </dgm:pt>
    <dgm:pt modelId="{AAA2F148-F824-4102-BB6B-5800452073CD}" type="pres">
      <dgm:prSet presAssocID="{EB465CC5-1E14-4090-BE92-25CCC0286AA4}" presName="hierChild5" presStyleCnt="0"/>
      <dgm:spPr/>
    </dgm:pt>
    <dgm:pt modelId="{189159A7-36D2-4AA7-8A48-98FE8A2528C9}" type="pres">
      <dgm:prSet presAssocID="{2D3CACAF-794F-4CFE-BC12-48106536C438}" presName="Name37" presStyleLbl="parChTrans1D4" presStyleIdx="3" presStyleCnt="5"/>
      <dgm:spPr/>
    </dgm:pt>
    <dgm:pt modelId="{34E78365-B3B7-4716-9793-DF3D72E1E02E}" type="pres">
      <dgm:prSet presAssocID="{A7381A75-80E1-45ED-A195-4ACFE1A8801D}" presName="hierRoot2" presStyleCnt="0">
        <dgm:presLayoutVars>
          <dgm:hierBranch val="init"/>
        </dgm:presLayoutVars>
      </dgm:prSet>
      <dgm:spPr/>
    </dgm:pt>
    <dgm:pt modelId="{53619C70-E3D9-4EA5-A35F-C1D366D29401}" type="pres">
      <dgm:prSet presAssocID="{A7381A75-80E1-45ED-A195-4ACFE1A8801D}" presName="rootComposite" presStyleCnt="0"/>
      <dgm:spPr/>
    </dgm:pt>
    <dgm:pt modelId="{826A7588-3285-4117-87D8-B23921D49A73}" type="pres">
      <dgm:prSet presAssocID="{A7381A75-80E1-45ED-A195-4ACFE1A8801D}" presName="rootText" presStyleLbl="node4" presStyleIdx="3" presStyleCnt="5">
        <dgm:presLayoutVars>
          <dgm:chPref val="3"/>
        </dgm:presLayoutVars>
      </dgm:prSet>
      <dgm:spPr/>
    </dgm:pt>
    <dgm:pt modelId="{ABE65A12-A769-4FDC-A845-4AE0858A8E52}" type="pres">
      <dgm:prSet presAssocID="{A7381A75-80E1-45ED-A195-4ACFE1A8801D}" presName="rootConnector" presStyleLbl="node4" presStyleIdx="3" presStyleCnt="5"/>
      <dgm:spPr/>
    </dgm:pt>
    <dgm:pt modelId="{34467D35-9135-4A1E-AB85-943F761411ED}" type="pres">
      <dgm:prSet presAssocID="{A7381A75-80E1-45ED-A195-4ACFE1A8801D}" presName="hierChild4" presStyleCnt="0"/>
      <dgm:spPr/>
    </dgm:pt>
    <dgm:pt modelId="{F3F300F2-48F6-4E17-A56E-E0B4DBC5CDD1}" type="pres">
      <dgm:prSet presAssocID="{B30B0842-4B2D-43C8-9A0B-770EEA1514B2}" presName="Name37" presStyleLbl="parChTrans1D4" presStyleIdx="4" presStyleCnt="5"/>
      <dgm:spPr/>
    </dgm:pt>
    <dgm:pt modelId="{1D72C913-1022-4530-9E1D-191BB02437E1}" type="pres">
      <dgm:prSet presAssocID="{9770BC73-7167-4CA8-A722-AA0B1AD2926F}" presName="hierRoot2" presStyleCnt="0">
        <dgm:presLayoutVars>
          <dgm:hierBranch val="init"/>
        </dgm:presLayoutVars>
      </dgm:prSet>
      <dgm:spPr/>
    </dgm:pt>
    <dgm:pt modelId="{8C3BA8A6-ED96-4FBA-8065-C5395CA8476C}" type="pres">
      <dgm:prSet presAssocID="{9770BC73-7167-4CA8-A722-AA0B1AD2926F}" presName="rootComposite" presStyleCnt="0"/>
      <dgm:spPr/>
    </dgm:pt>
    <dgm:pt modelId="{49D227E3-FA17-40A0-94DD-33836A6BC365}" type="pres">
      <dgm:prSet presAssocID="{9770BC73-7167-4CA8-A722-AA0B1AD2926F}" presName="rootText" presStyleLbl="node4" presStyleIdx="4" presStyleCnt="5">
        <dgm:presLayoutVars>
          <dgm:chPref val="3"/>
        </dgm:presLayoutVars>
      </dgm:prSet>
      <dgm:spPr/>
    </dgm:pt>
    <dgm:pt modelId="{E72AC7D4-983A-4155-A7F0-29F29C6B2498}" type="pres">
      <dgm:prSet presAssocID="{9770BC73-7167-4CA8-A722-AA0B1AD2926F}" presName="rootConnector" presStyleLbl="node4" presStyleIdx="4" presStyleCnt="5"/>
      <dgm:spPr/>
    </dgm:pt>
    <dgm:pt modelId="{ADFFE745-3F0D-41E0-A8CC-A4900B60537E}" type="pres">
      <dgm:prSet presAssocID="{9770BC73-7167-4CA8-A722-AA0B1AD2926F}" presName="hierChild4" presStyleCnt="0"/>
      <dgm:spPr/>
    </dgm:pt>
    <dgm:pt modelId="{E2D45AAD-1913-4820-8C5D-89F06CDC4C56}" type="pres">
      <dgm:prSet presAssocID="{9770BC73-7167-4CA8-A722-AA0B1AD2926F}" presName="hierChild5" presStyleCnt="0"/>
      <dgm:spPr/>
    </dgm:pt>
    <dgm:pt modelId="{9848CA3A-FF76-4730-9A0E-062F7E8AB450}" type="pres">
      <dgm:prSet presAssocID="{A7381A75-80E1-45ED-A195-4ACFE1A8801D}" presName="hierChild5" presStyleCnt="0"/>
      <dgm:spPr/>
    </dgm:pt>
    <dgm:pt modelId="{E11A0813-AC21-4132-A1B2-46865DD2F84A}" type="pres">
      <dgm:prSet presAssocID="{90250138-4BD7-402E-AD98-FBB78CD04825}" presName="hierChild5" presStyleCnt="0"/>
      <dgm:spPr/>
    </dgm:pt>
    <dgm:pt modelId="{CA219C93-1583-4626-9676-38B3BD216AAD}" type="pres">
      <dgm:prSet presAssocID="{53748719-D84A-43F3-9C2F-A58E0CD208E5}" presName="hierChild5" presStyleCnt="0"/>
      <dgm:spPr/>
    </dgm:pt>
    <dgm:pt modelId="{845ADA50-5C45-4D84-9D3D-0027FFE61002}" type="pres">
      <dgm:prSet presAssocID="{4B384E37-8CA9-48EC-958B-6A4B5E9B3C0E}" presName="hierChild5" presStyleCnt="0"/>
      <dgm:spPr/>
    </dgm:pt>
    <dgm:pt modelId="{B5689B5D-7B9C-45DA-88EF-2075F741109A}" type="pres">
      <dgm:prSet presAssocID="{04F217B9-14B7-4D5E-93EC-2078BC9A2E18}" presName="hierChild5" presStyleCnt="0"/>
      <dgm:spPr/>
    </dgm:pt>
    <dgm:pt modelId="{538503C5-C8A0-457A-98AB-0D893E51C07E}" type="pres">
      <dgm:prSet presAssocID="{A5AD37A5-8A09-45B8-A0C0-125708C0C3A7}" presName="hierChild3" presStyleCnt="0"/>
      <dgm:spPr/>
    </dgm:pt>
  </dgm:ptLst>
  <dgm:cxnLst>
    <dgm:cxn modelId="{30DCDB03-1B15-4741-A96E-40C163BE147F}" type="presOf" srcId="{53748719-D84A-43F3-9C2F-A58E0CD208E5}" destId="{8A506469-D7D3-4F7F-A24F-79EA7F9D457B}" srcOrd="0" destOrd="0" presId="urn:microsoft.com/office/officeart/2005/8/layout/orgChart1"/>
    <dgm:cxn modelId="{C418180A-BE59-4959-9DA9-7E5351CDB052}" srcId="{A7381A75-80E1-45ED-A195-4ACFE1A8801D}" destId="{9770BC73-7167-4CA8-A722-AA0B1AD2926F}" srcOrd="0" destOrd="0" parTransId="{B30B0842-4B2D-43C8-9A0B-770EEA1514B2}" sibTransId="{A3FEE210-31C7-4F5A-B98F-E18DAFDC6D97}"/>
    <dgm:cxn modelId="{623C8D0C-28D9-483C-812D-C0D6E46DEF6F}" type="presOf" srcId="{547B863A-DF03-4043-9A46-1BD0138C0133}" destId="{BE57D50B-EC74-47B3-8904-CBB1D5D4EAF3}" srcOrd="0" destOrd="0" presId="urn:microsoft.com/office/officeart/2005/8/layout/orgChart1"/>
    <dgm:cxn modelId="{DB90311D-9319-4830-AD41-D89B80D9FB31}" type="presOf" srcId="{4B384E37-8CA9-48EC-958B-6A4B5E9B3C0E}" destId="{134A47E2-6B4E-4FCF-A845-43C459AF05E0}" srcOrd="1" destOrd="0" presId="urn:microsoft.com/office/officeart/2005/8/layout/orgChart1"/>
    <dgm:cxn modelId="{2BCE441D-9CA9-44C5-8AB7-3F5332DAAFC9}" type="presOf" srcId="{A5AD37A5-8A09-45B8-A0C0-125708C0C3A7}" destId="{C66866E6-1514-4B48-8525-A4EDE2189B2B}" srcOrd="1" destOrd="0" presId="urn:microsoft.com/office/officeart/2005/8/layout/orgChart1"/>
    <dgm:cxn modelId="{C72B0722-E06E-4264-9C0C-9A4C4AB13CEA}" srcId="{4B384E37-8CA9-48EC-958B-6A4B5E9B3C0E}" destId="{53748719-D84A-43F3-9C2F-A58E0CD208E5}" srcOrd="0" destOrd="0" parTransId="{547B863A-DF03-4043-9A46-1BD0138C0133}" sibTransId="{630CFE88-AD82-45F1-98E4-556B08EC7124}"/>
    <dgm:cxn modelId="{9DF43C26-4D0A-48E4-AAF3-9F09EA44FCE3}" type="presOf" srcId="{A7381A75-80E1-45ED-A195-4ACFE1A8801D}" destId="{826A7588-3285-4117-87D8-B23921D49A73}" srcOrd="0" destOrd="0" presId="urn:microsoft.com/office/officeart/2005/8/layout/orgChart1"/>
    <dgm:cxn modelId="{1BD0F428-1DC0-4A35-953B-0840AD6FBF02}" type="presOf" srcId="{9770BC73-7167-4CA8-A722-AA0B1AD2926F}" destId="{49D227E3-FA17-40A0-94DD-33836A6BC365}" srcOrd="0" destOrd="0" presId="urn:microsoft.com/office/officeart/2005/8/layout/orgChart1"/>
    <dgm:cxn modelId="{FB312532-51D9-49A0-A1C6-1466029CDD65}" type="presOf" srcId="{2D3CACAF-794F-4CFE-BC12-48106536C438}" destId="{189159A7-36D2-4AA7-8A48-98FE8A2528C9}" srcOrd="0" destOrd="0" presId="urn:microsoft.com/office/officeart/2005/8/layout/orgChart1"/>
    <dgm:cxn modelId="{A7206940-6CAE-4DB6-8755-14FE48B4EE6D}" type="presOf" srcId="{9770BC73-7167-4CA8-A722-AA0B1AD2926F}" destId="{E72AC7D4-983A-4155-A7F0-29F29C6B2498}" srcOrd="1" destOrd="0" presId="urn:microsoft.com/office/officeart/2005/8/layout/orgChart1"/>
    <dgm:cxn modelId="{3284E740-15D3-451B-AD65-7BE44FF5027F}" srcId="{C64626E2-2485-4AA1-8CCA-CBD66E3767F6}" destId="{A5AD37A5-8A09-45B8-A0C0-125708C0C3A7}" srcOrd="0" destOrd="0" parTransId="{BCB82305-9402-4CE3-BF88-F3FE0F41D91B}" sibTransId="{4E65F90E-5353-409A-90E1-3BEE1052B88D}"/>
    <dgm:cxn modelId="{0B136A5B-2027-4C2F-90ED-DA0F242826AA}" srcId="{04F217B9-14B7-4D5E-93EC-2078BC9A2E18}" destId="{4B384E37-8CA9-48EC-958B-6A4B5E9B3C0E}" srcOrd="0" destOrd="0" parTransId="{75B4DE7D-073F-4D4A-92CC-14A2ECF695B6}" sibTransId="{AE7D5035-C31D-4E5D-9FCC-516FD845E10B}"/>
    <dgm:cxn modelId="{31224E4A-A1A4-4E10-957D-C93C5856DAA0}" type="presOf" srcId="{EB465CC5-1E14-4090-BE92-25CCC0286AA4}" destId="{7FBC8BD9-A571-40AE-908B-AE24208D5432}" srcOrd="0" destOrd="0" presId="urn:microsoft.com/office/officeart/2005/8/layout/orgChart1"/>
    <dgm:cxn modelId="{9A4F946C-7CB6-4949-B750-E51610F80889}" type="presOf" srcId="{4B384E37-8CA9-48EC-958B-6A4B5E9B3C0E}" destId="{6B02FBEC-0F6B-4F73-BDCF-2324E5F14C56}" srcOrd="0" destOrd="0" presId="urn:microsoft.com/office/officeart/2005/8/layout/orgChart1"/>
    <dgm:cxn modelId="{FA43C24D-C9E2-497C-A375-3DCBD80B8596}" type="presOf" srcId="{A7381A75-80E1-45ED-A195-4ACFE1A8801D}" destId="{ABE65A12-A769-4FDC-A845-4AE0858A8E52}" srcOrd="1" destOrd="0" presId="urn:microsoft.com/office/officeart/2005/8/layout/orgChart1"/>
    <dgm:cxn modelId="{86452270-DF19-4F34-B091-682B785B93AE}" type="presOf" srcId="{B30B0842-4B2D-43C8-9A0B-770EEA1514B2}" destId="{F3F300F2-48F6-4E17-A56E-E0B4DBC5CDD1}" srcOrd="0" destOrd="0" presId="urn:microsoft.com/office/officeart/2005/8/layout/orgChart1"/>
    <dgm:cxn modelId="{C032AE74-BCFB-4152-8D77-C900841DF8E1}" type="presOf" srcId="{EB465CC5-1E14-4090-BE92-25CCC0286AA4}" destId="{F776263C-31C0-4851-995C-43D0AAB194C6}" srcOrd="1" destOrd="0" presId="urn:microsoft.com/office/officeart/2005/8/layout/orgChart1"/>
    <dgm:cxn modelId="{00B86184-F1A8-4758-AC17-2B4F1801FD47}" type="presOf" srcId="{90250138-4BD7-402E-AD98-FBB78CD04825}" destId="{9D4B33EA-7C61-44B2-897A-5CEDAD9EA739}" srcOrd="0" destOrd="0" presId="urn:microsoft.com/office/officeart/2005/8/layout/orgChart1"/>
    <dgm:cxn modelId="{E209D192-E030-4CA7-B006-CF550C655EA2}" srcId="{53748719-D84A-43F3-9C2F-A58E0CD208E5}" destId="{90250138-4BD7-402E-AD98-FBB78CD04825}" srcOrd="0" destOrd="0" parTransId="{7E847CFB-C464-40BD-ACB7-0F4F6CAE535A}" sibTransId="{38129EA0-78B5-415E-BA01-55BA65F2A20A}"/>
    <dgm:cxn modelId="{3C89D5A7-AD83-41F1-8A93-6AD95928C9AB}" srcId="{90250138-4BD7-402E-AD98-FBB78CD04825}" destId="{EB465CC5-1E14-4090-BE92-25CCC0286AA4}" srcOrd="0" destOrd="0" parTransId="{01615296-3B11-4E6C-AFA7-53853A9AEFDC}" sibTransId="{27EB12DE-EBA0-4D9B-B808-1ADD68D13D1A}"/>
    <dgm:cxn modelId="{74D7E6B0-6BAC-49D3-9867-D73849CD87B0}" srcId="{90250138-4BD7-402E-AD98-FBB78CD04825}" destId="{A7381A75-80E1-45ED-A195-4ACFE1A8801D}" srcOrd="1" destOrd="0" parTransId="{2D3CACAF-794F-4CFE-BC12-48106536C438}" sibTransId="{997032B9-2176-4DC0-B1A3-2C4900A817BD}"/>
    <dgm:cxn modelId="{B5D3ECB1-AE0A-427B-A2E6-5E33A401AFDC}" type="presOf" srcId="{53748719-D84A-43F3-9C2F-A58E0CD208E5}" destId="{D9FF75D7-A582-4EC2-8C23-BB44D5508294}" srcOrd="1" destOrd="0" presId="urn:microsoft.com/office/officeart/2005/8/layout/orgChart1"/>
    <dgm:cxn modelId="{728C5BCE-2B78-476D-84BD-854322AF2526}" type="presOf" srcId="{A5AD37A5-8A09-45B8-A0C0-125708C0C3A7}" destId="{A670248E-BAC9-48F2-871B-124B30AEF65B}" srcOrd="0" destOrd="0" presId="urn:microsoft.com/office/officeart/2005/8/layout/orgChart1"/>
    <dgm:cxn modelId="{FC6780DF-9C84-4999-92EF-C2F45823A2E7}" type="presOf" srcId="{7E847CFB-C464-40BD-ACB7-0F4F6CAE535A}" destId="{685F5A45-59D3-4BB7-9F34-A1EFE2B55502}" srcOrd="0" destOrd="0" presId="urn:microsoft.com/office/officeart/2005/8/layout/orgChart1"/>
    <dgm:cxn modelId="{DB0879E7-4C66-4530-822C-C279F3DCD0D4}" type="presOf" srcId="{01615296-3B11-4E6C-AFA7-53853A9AEFDC}" destId="{E70F6AEE-5BDD-4929-89D9-9A5014C75677}" srcOrd="0" destOrd="0" presId="urn:microsoft.com/office/officeart/2005/8/layout/orgChart1"/>
    <dgm:cxn modelId="{D90041E9-31F7-4F8A-8558-477B40B02490}" type="presOf" srcId="{75B4DE7D-073F-4D4A-92CC-14A2ECF695B6}" destId="{BA0042CC-D601-4B23-9BC6-603EE3F19D84}" srcOrd="0" destOrd="0" presId="urn:microsoft.com/office/officeart/2005/8/layout/orgChart1"/>
    <dgm:cxn modelId="{C86709EA-28E0-4B0C-9B05-E7FD71639179}" type="presOf" srcId="{D85CEBC7-C179-4B88-8BA2-34C70DF73080}" destId="{186732A6-7F55-423F-BC28-5161C3DDBCA4}" srcOrd="0" destOrd="0" presId="urn:microsoft.com/office/officeart/2005/8/layout/orgChart1"/>
    <dgm:cxn modelId="{D55DA3EA-016E-4F56-BE1D-9E5F2FE7D985}" srcId="{A5AD37A5-8A09-45B8-A0C0-125708C0C3A7}" destId="{04F217B9-14B7-4D5E-93EC-2078BC9A2E18}" srcOrd="0" destOrd="0" parTransId="{D85CEBC7-C179-4B88-8BA2-34C70DF73080}" sibTransId="{052F8015-A5B9-4EFA-AF11-ECD63A686525}"/>
    <dgm:cxn modelId="{FAEFC5F1-8064-4D5D-92B6-DB3E1D889453}" type="presOf" srcId="{04F217B9-14B7-4D5E-93EC-2078BC9A2E18}" destId="{81A06188-7CD6-4B92-93AA-FD273304DC08}" srcOrd="0" destOrd="0" presId="urn:microsoft.com/office/officeart/2005/8/layout/orgChart1"/>
    <dgm:cxn modelId="{078FB8FC-F228-4D50-B669-5FF2BCEDE46A}" type="presOf" srcId="{C64626E2-2485-4AA1-8CCA-CBD66E3767F6}" destId="{0F505579-54CF-4B9F-8403-0576F7935CEB}" srcOrd="0" destOrd="0" presId="urn:microsoft.com/office/officeart/2005/8/layout/orgChart1"/>
    <dgm:cxn modelId="{96F467FD-BF5D-420D-BB37-09EAB8A7928D}" type="presOf" srcId="{04F217B9-14B7-4D5E-93EC-2078BC9A2E18}" destId="{74C66CD4-3B4F-438B-9989-627575A857C3}" srcOrd="1" destOrd="0" presId="urn:microsoft.com/office/officeart/2005/8/layout/orgChart1"/>
    <dgm:cxn modelId="{E401B7FF-D5F2-421B-9A1F-2A0AF3E03A2E}" type="presOf" srcId="{90250138-4BD7-402E-AD98-FBB78CD04825}" destId="{740AD972-8356-4320-A404-970629D421F5}" srcOrd="1" destOrd="0" presId="urn:microsoft.com/office/officeart/2005/8/layout/orgChart1"/>
    <dgm:cxn modelId="{4A72D94E-4BE8-4764-B3D1-1EBC107C43D8}" type="presParOf" srcId="{0F505579-54CF-4B9F-8403-0576F7935CEB}" destId="{A8E10534-663B-49BE-BD03-ADB254D7556D}" srcOrd="0" destOrd="0" presId="urn:microsoft.com/office/officeart/2005/8/layout/orgChart1"/>
    <dgm:cxn modelId="{3C1237CB-6C13-4B9D-8DA1-1FF13E56B45E}" type="presParOf" srcId="{A8E10534-663B-49BE-BD03-ADB254D7556D}" destId="{BB2B081A-DE03-437F-8E87-DD1188A08592}" srcOrd="0" destOrd="0" presId="urn:microsoft.com/office/officeart/2005/8/layout/orgChart1"/>
    <dgm:cxn modelId="{21D54E6B-42CF-454E-BF56-4E7FFA1BB8A5}" type="presParOf" srcId="{BB2B081A-DE03-437F-8E87-DD1188A08592}" destId="{A670248E-BAC9-48F2-871B-124B30AEF65B}" srcOrd="0" destOrd="0" presId="urn:microsoft.com/office/officeart/2005/8/layout/orgChart1"/>
    <dgm:cxn modelId="{3E56766F-CBEC-467A-A2B8-E1E32C0CFD63}" type="presParOf" srcId="{BB2B081A-DE03-437F-8E87-DD1188A08592}" destId="{C66866E6-1514-4B48-8525-A4EDE2189B2B}" srcOrd="1" destOrd="0" presId="urn:microsoft.com/office/officeart/2005/8/layout/orgChart1"/>
    <dgm:cxn modelId="{414A0B35-D804-48F5-BB23-0E21A6826F9D}" type="presParOf" srcId="{A8E10534-663B-49BE-BD03-ADB254D7556D}" destId="{4A19A8A3-20A8-4CF2-8681-F642B03AF459}" srcOrd="1" destOrd="0" presId="urn:microsoft.com/office/officeart/2005/8/layout/orgChart1"/>
    <dgm:cxn modelId="{136A1AA9-9E62-4CF2-8106-BF45661A9B13}" type="presParOf" srcId="{4A19A8A3-20A8-4CF2-8681-F642B03AF459}" destId="{186732A6-7F55-423F-BC28-5161C3DDBCA4}" srcOrd="0" destOrd="0" presId="urn:microsoft.com/office/officeart/2005/8/layout/orgChart1"/>
    <dgm:cxn modelId="{ED9D1E12-73D3-4D84-B460-4E70359AEF60}" type="presParOf" srcId="{4A19A8A3-20A8-4CF2-8681-F642B03AF459}" destId="{EC3D2AD7-750C-4B4B-BCBB-0843889A31FB}" srcOrd="1" destOrd="0" presId="urn:microsoft.com/office/officeart/2005/8/layout/orgChart1"/>
    <dgm:cxn modelId="{B0F73878-5F9C-4D8E-B0D3-325AA7508029}" type="presParOf" srcId="{EC3D2AD7-750C-4B4B-BCBB-0843889A31FB}" destId="{E116CC25-2A5A-47DB-8225-4532281CCC47}" srcOrd="0" destOrd="0" presId="urn:microsoft.com/office/officeart/2005/8/layout/orgChart1"/>
    <dgm:cxn modelId="{9F3EF5EC-B676-4AF4-96CD-AC365C2E13EE}" type="presParOf" srcId="{E116CC25-2A5A-47DB-8225-4532281CCC47}" destId="{81A06188-7CD6-4B92-93AA-FD273304DC08}" srcOrd="0" destOrd="0" presId="urn:microsoft.com/office/officeart/2005/8/layout/orgChart1"/>
    <dgm:cxn modelId="{7B76ED84-B015-4B4F-A1FD-0DE48FC48C21}" type="presParOf" srcId="{E116CC25-2A5A-47DB-8225-4532281CCC47}" destId="{74C66CD4-3B4F-438B-9989-627575A857C3}" srcOrd="1" destOrd="0" presId="urn:microsoft.com/office/officeart/2005/8/layout/orgChart1"/>
    <dgm:cxn modelId="{84FE84DB-AB25-4509-8C63-FC11FDE9EC25}" type="presParOf" srcId="{EC3D2AD7-750C-4B4B-BCBB-0843889A31FB}" destId="{855A661F-6379-4557-A034-FFB3CB155F5C}" srcOrd="1" destOrd="0" presId="urn:microsoft.com/office/officeart/2005/8/layout/orgChart1"/>
    <dgm:cxn modelId="{1DCFB1B1-A9F1-4F4D-A62B-203E3339B296}" type="presParOf" srcId="{855A661F-6379-4557-A034-FFB3CB155F5C}" destId="{BA0042CC-D601-4B23-9BC6-603EE3F19D84}" srcOrd="0" destOrd="0" presId="urn:microsoft.com/office/officeart/2005/8/layout/orgChart1"/>
    <dgm:cxn modelId="{609BFF77-6200-4B76-A70F-2E7E85F4DC4F}" type="presParOf" srcId="{855A661F-6379-4557-A034-FFB3CB155F5C}" destId="{BE158112-DD3C-4B1E-BC07-D0A856C4D753}" srcOrd="1" destOrd="0" presId="urn:microsoft.com/office/officeart/2005/8/layout/orgChart1"/>
    <dgm:cxn modelId="{8EF5670B-1E78-4942-8B8B-47505104A40E}" type="presParOf" srcId="{BE158112-DD3C-4B1E-BC07-D0A856C4D753}" destId="{B54E81CA-D415-4899-AF92-ED02690A71F5}" srcOrd="0" destOrd="0" presId="urn:microsoft.com/office/officeart/2005/8/layout/orgChart1"/>
    <dgm:cxn modelId="{90BAD4C0-197B-44B5-A348-9B2CC8369EB2}" type="presParOf" srcId="{B54E81CA-D415-4899-AF92-ED02690A71F5}" destId="{6B02FBEC-0F6B-4F73-BDCF-2324E5F14C56}" srcOrd="0" destOrd="0" presId="urn:microsoft.com/office/officeart/2005/8/layout/orgChart1"/>
    <dgm:cxn modelId="{F320264F-5267-458B-B27B-DA636ECEDD80}" type="presParOf" srcId="{B54E81CA-D415-4899-AF92-ED02690A71F5}" destId="{134A47E2-6B4E-4FCF-A845-43C459AF05E0}" srcOrd="1" destOrd="0" presId="urn:microsoft.com/office/officeart/2005/8/layout/orgChart1"/>
    <dgm:cxn modelId="{F1231710-984C-418F-9895-DCF684C374B8}" type="presParOf" srcId="{BE158112-DD3C-4B1E-BC07-D0A856C4D753}" destId="{684E7749-586F-4753-BA00-39BBF6D0C4C5}" srcOrd="1" destOrd="0" presId="urn:microsoft.com/office/officeart/2005/8/layout/orgChart1"/>
    <dgm:cxn modelId="{D5EF0FA5-E2A0-452E-A860-34AF1BCA03C3}" type="presParOf" srcId="{684E7749-586F-4753-BA00-39BBF6D0C4C5}" destId="{BE57D50B-EC74-47B3-8904-CBB1D5D4EAF3}" srcOrd="0" destOrd="0" presId="urn:microsoft.com/office/officeart/2005/8/layout/orgChart1"/>
    <dgm:cxn modelId="{45878A87-7B8A-43CA-A5B3-CEBCEE3CC877}" type="presParOf" srcId="{684E7749-586F-4753-BA00-39BBF6D0C4C5}" destId="{9DEDD42C-8D2F-424B-992D-83DEFF8F0102}" srcOrd="1" destOrd="0" presId="urn:microsoft.com/office/officeart/2005/8/layout/orgChart1"/>
    <dgm:cxn modelId="{C9F6C8D3-1B71-4195-844D-7334CD85566A}" type="presParOf" srcId="{9DEDD42C-8D2F-424B-992D-83DEFF8F0102}" destId="{CBEC1888-2AC7-4ECD-B0B6-060B2CDEC4EE}" srcOrd="0" destOrd="0" presId="urn:microsoft.com/office/officeart/2005/8/layout/orgChart1"/>
    <dgm:cxn modelId="{ED16A283-738B-4ADA-AAC4-E67CAD29B89F}" type="presParOf" srcId="{CBEC1888-2AC7-4ECD-B0B6-060B2CDEC4EE}" destId="{8A506469-D7D3-4F7F-A24F-79EA7F9D457B}" srcOrd="0" destOrd="0" presId="urn:microsoft.com/office/officeart/2005/8/layout/orgChart1"/>
    <dgm:cxn modelId="{0585F2B0-15D8-4130-ACDA-B1E3C79BCB9A}" type="presParOf" srcId="{CBEC1888-2AC7-4ECD-B0B6-060B2CDEC4EE}" destId="{D9FF75D7-A582-4EC2-8C23-BB44D5508294}" srcOrd="1" destOrd="0" presId="urn:microsoft.com/office/officeart/2005/8/layout/orgChart1"/>
    <dgm:cxn modelId="{2EF77FBF-1D05-4330-ACD3-876D691363A8}" type="presParOf" srcId="{9DEDD42C-8D2F-424B-992D-83DEFF8F0102}" destId="{630DFF4F-CD62-4009-9AB1-1646654DA680}" srcOrd="1" destOrd="0" presId="urn:microsoft.com/office/officeart/2005/8/layout/orgChart1"/>
    <dgm:cxn modelId="{5B869068-6671-4D64-B667-9FFB065A7348}" type="presParOf" srcId="{630DFF4F-CD62-4009-9AB1-1646654DA680}" destId="{685F5A45-59D3-4BB7-9F34-A1EFE2B55502}" srcOrd="0" destOrd="0" presId="urn:microsoft.com/office/officeart/2005/8/layout/orgChart1"/>
    <dgm:cxn modelId="{C5A0C64E-2232-4FC3-84F2-71A6BF1A35D9}" type="presParOf" srcId="{630DFF4F-CD62-4009-9AB1-1646654DA680}" destId="{355E2F6F-0AAC-45FE-A7D6-0D2997D1EE1E}" srcOrd="1" destOrd="0" presId="urn:microsoft.com/office/officeart/2005/8/layout/orgChart1"/>
    <dgm:cxn modelId="{372D86C4-DAC3-4799-B640-B153A09D6C00}" type="presParOf" srcId="{355E2F6F-0AAC-45FE-A7D6-0D2997D1EE1E}" destId="{EE668FCA-CB01-4DA7-9C6B-91C4064C1F33}" srcOrd="0" destOrd="0" presId="urn:microsoft.com/office/officeart/2005/8/layout/orgChart1"/>
    <dgm:cxn modelId="{B18093FF-3C55-4150-BFC8-586CE41C0F18}" type="presParOf" srcId="{EE668FCA-CB01-4DA7-9C6B-91C4064C1F33}" destId="{9D4B33EA-7C61-44B2-897A-5CEDAD9EA739}" srcOrd="0" destOrd="0" presId="urn:microsoft.com/office/officeart/2005/8/layout/orgChart1"/>
    <dgm:cxn modelId="{3E00C54C-9710-4201-B49C-C8CB60204D1D}" type="presParOf" srcId="{EE668FCA-CB01-4DA7-9C6B-91C4064C1F33}" destId="{740AD972-8356-4320-A404-970629D421F5}" srcOrd="1" destOrd="0" presId="urn:microsoft.com/office/officeart/2005/8/layout/orgChart1"/>
    <dgm:cxn modelId="{1131E405-F975-44E7-A4A5-BC68A3F12ED8}" type="presParOf" srcId="{355E2F6F-0AAC-45FE-A7D6-0D2997D1EE1E}" destId="{40954C5D-3E30-49F9-A739-E24F9DBAA6C0}" srcOrd="1" destOrd="0" presId="urn:microsoft.com/office/officeart/2005/8/layout/orgChart1"/>
    <dgm:cxn modelId="{0FA366A4-584F-4FBF-8BDA-D7CBFB645E8F}" type="presParOf" srcId="{40954C5D-3E30-49F9-A739-E24F9DBAA6C0}" destId="{E70F6AEE-5BDD-4929-89D9-9A5014C75677}" srcOrd="0" destOrd="0" presId="urn:microsoft.com/office/officeart/2005/8/layout/orgChart1"/>
    <dgm:cxn modelId="{12A88DE9-F0CA-435A-8974-177EC42623DD}" type="presParOf" srcId="{40954C5D-3E30-49F9-A739-E24F9DBAA6C0}" destId="{C344CC65-E520-4A93-A755-CAFBE043E58E}" srcOrd="1" destOrd="0" presId="urn:microsoft.com/office/officeart/2005/8/layout/orgChart1"/>
    <dgm:cxn modelId="{031C5A01-395D-4E63-AEBC-9FDE6A28897D}" type="presParOf" srcId="{C344CC65-E520-4A93-A755-CAFBE043E58E}" destId="{CD85AC79-C850-4400-9F80-9482191C49A6}" srcOrd="0" destOrd="0" presId="urn:microsoft.com/office/officeart/2005/8/layout/orgChart1"/>
    <dgm:cxn modelId="{D317CEF6-DD8B-43A6-A8B4-B29168620A11}" type="presParOf" srcId="{CD85AC79-C850-4400-9F80-9482191C49A6}" destId="{7FBC8BD9-A571-40AE-908B-AE24208D5432}" srcOrd="0" destOrd="0" presId="urn:microsoft.com/office/officeart/2005/8/layout/orgChart1"/>
    <dgm:cxn modelId="{B0062151-680C-4644-967D-1ADAE95DCA3D}" type="presParOf" srcId="{CD85AC79-C850-4400-9F80-9482191C49A6}" destId="{F776263C-31C0-4851-995C-43D0AAB194C6}" srcOrd="1" destOrd="0" presId="urn:microsoft.com/office/officeart/2005/8/layout/orgChart1"/>
    <dgm:cxn modelId="{15110589-1445-448B-912C-DB88C5ADD927}" type="presParOf" srcId="{C344CC65-E520-4A93-A755-CAFBE043E58E}" destId="{C8B9FE7D-FAF1-4EB0-A84D-0DF3C4CE0891}" srcOrd="1" destOrd="0" presId="urn:microsoft.com/office/officeart/2005/8/layout/orgChart1"/>
    <dgm:cxn modelId="{9FD7206A-D825-4749-89C5-6DCC23AD8985}" type="presParOf" srcId="{C344CC65-E520-4A93-A755-CAFBE043E58E}" destId="{AAA2F148-F824-4102-BB6B-5800452073CD}" srcOrd="2" destOrd="0" presId="urn:microsoft.com/office/officeart/2005/8/layout/orgChart1"/>
    <dgm:cxn modelId="{61ADCEE7-B8D6-4FEE-860F-E3DFCDFBE1A5}" type="presParOf" srcId="{40954C5D-3E30-49F9-A739-E24F9DBAA6C0}" destId="{189159A7-36D2-4AA7-8A48-98FE8A2528C9}" srcOrd="2" destOrd="0" presId="urn:microsoft.com/office/officeart/2005/8/layout/orgChart1"/>
    <dgm:cxn modelId="{A6801F07-7B5F-4B03-B54D-177C3F7F9A1A}" type="presParOf" srcId="{40954C5D-3E30-49F9-A739-E24F9DBAA6C0}" destId="{34E78365-B3B7-4716-9793-DF3D72E1E02E}" srcOrd="3" destOrd="0" presId="urn:microsoft.com/office/officeart/2005/8/layout/orgChart1"/>
    <dgm:cxn modelId="{F4B36058-309F-43D0-AFEA-3092B67162BA}" type="presParOf" srcId="{34E78365-B3B7-4716-9793-DF3D72E1E02E}" destId="{53619C70-E3D9-4EA5-A35F-C1D366D29401}" srcOrd="0" destOrd="0" presId="urn:microsoft.com/office/officeart/2005/8/layout/orgChart1"/>
    <dgm:cxn modelId="{C94DD4F9-DB38-49BC-B967-B9958B811F82}" type="presParOf" srcId="{53619C70-E3D9-4EA5-A35F-C1D366D29401}" destId="{826A7588-3285-4117-87D8-B23921D49A73}" srcOrd="0" destOrd="0" presId="urn:microsoft.com/office/officeart/2005/8/layout/orgChart1"/>
    <dgm:cxn modelId="{ECF054D9-9FDC-4BE5-ADE5-111EC4D7D42B}" type="presParOf" srcId="{53619C70-E3D9-4EA5-A35F-C1D366D29401}" destId="{ABE65A12-A769-4FDC-A845-4AE0858A8E52}" srcOrd="1" destOrd="0" presId="urn:microsoft.com/office/officeart/2005/8/layout/orgChart1"/>
    <dgm:cxn modelId="{D7B361C5-CC6F-4B0B-A815-8812FA56F5EE}" type="presParOf" srcId="{34E78365-B3B7-4716-9793-DF3D72E1E02E}" destId="{34467D35-9135-4A1E-AB85-943F761411ED}" srcOrd="1" destOrd="0" presId="urn:microsoft.com/office/officeart/2005/8/layout/orgChart1"/>
    <dgm:cxn modelId="{FC76F127-88A1-4D24-9E4E-DB3BE8B04949}" type="presParOf" srcId="{34467D35-9135-4A1E-AB85-943F761411ED}" destId="{F3F300F2-48F6-4E17-A56E-E0B4DBC5CDD1}" srcOrd="0" destOrd="0" presId="urn:microsoft.com/office/officeart/2005/8/layout/orgChart1"/>
    <dgm:cxn modelId="{5F18B399-448D-4E32-91EB-B38B37120AC0}" type="presParOf" srcId="{34467D35-9135-4A1E-AB85-943F761411ED}" destId="{1D72C913-1022-4530-9E1D-191BB02437E1}" srcOrd="1" destOrd="0" presId="urn:microsoft.com/office/officeart/2005/8/layout/orgChart1"/>
    <dgm:cxn modelId="{854B361C-8FD5-46A7-82B3-40A48FB278CE}" type="presParOf" srcId="{1D72C913-1022-4530-9E1D-191BB02437E1}" destId="{8C3BA8A6-ED96-4FBA-8065-C5395CA8476C}" srcOrd="0" destOrd="0" presId="urn:microsoft.com/office/officeart/2005/8/layout/orgChart1"/>
    <dgm:cxn modelId="{91B64C9D-B88E-4FD8-8DA4-D6872EAA8807}" type="presParOf" srcId="{8C3BA8A6-ED96-4FBA-8065-C5395CA8476C}" destId="{49D227E3-FA17-40A0-94DD-33836A6BC365}" srcOrd="0" destOrd="0" presId="urn:microsoft.com/office/officeart/2005/8/layout/orgChart1"/>
    <dgm:cxn modelId="{DA265FF3-F53E-4836-8994-43183E75E867}" type="presParOf" srcId="{8C3BA8A6-ED96-4FBA-8065-C5395CA8476C}" destId="{E72AC7D4-983A-4155-A7F0-29F29C6B2498}" srcOrd="1" destOrd="0" presId="urn:microsoft.com/office/officeart/2005/8/layout/orgChart1"/>
    <dgm:cxn modelId="{3D029198-F500-4FFB-A50B-FA1DA804E5F5}" type="presParOf" srcId="{1D72C913-1022-4530-9E1D-191BB02437E1}" destId="{ADFFE745-3F0D-41E0-A8CC-A4900B60537E}" srcOrd="1" destOrd="0" presId="urn:microsoft.com/office/officeart/2005/8/layout/orgChart1"/>
    <dgm:cxn modelId="{E6BBD3BA-4DE6-4C5D-B827-BFF349A5EF06}" type="presParOf" srcId="{1D72C913-1022-4530-9E1D-191BB02437E1}" destId="{E2D45AAD-1913-4820-8C5D-89F06CDC4C56}" srcOrd="2" destOrd="0" presId="urn:microsoft.com/office/officeart/2005/8/layout/orgChart1"/>
    <dgm:cxn modelId="{539A96B3-2969-4104-8BAD-62DF461C6908}" type="presParOf" srcId="{34E78365-B3B7-4716-9793-DF3D72E1E02E}" destId="{9848CA3A-FF76-4730-9A0E-062F7E8AB450}" srcOrd="2" destOrd="0" presId="urn:microsoft.com/office/officeart/2005/8/layout/orgChart1"/>
    <dgm:cxn modelId="{525F8447-4A00-4641-B818-1896557135BF}" type="presParOf" srcId="{355E2F6F-0AAC-45FE-A7D6-0D2997D1EE1E}" destId="{E11A0813-AC21-4132-A1B2-46865DD2F84A}" srcOrd="2" destOrd="0" presId="urn:microsoft.com/office/officeart/2005/8/layout/orgChart1"/>
    <dgm:cxn modelId="{FACCC64B-6C35-40D5-BE3A-8D10C7C27601}" type="presParOf" srcId="{9DEDD42C-8D2F-424B-992D-83DEFF8F0102}" destId="{CA219C93-1583-4626-9676-38B3BD216AAD}" srcOrd="2" destOrd="0" presId="urn:microsoft.com/office/officeart/2005/8/layout/orgChart1"/>
    <dgm:cxn modelId="{F725EA21-E068-4A1E-B9A4-64B35FB1FDCA}" type="presParOf" srcId="{BE158112-DD3C-4B1E-BC07-D0A856C4D753}" destId="{845ADA50-5C45-4D84-9D3D-0027FFE61002}" srcOrd="2" destOrd="0" presId="urn:microsoft.com/office/officeart/2005/8/layout/orgChart1"/>
    <dgm:cxn modelId="{FB709DCD-539C-4AE2-B70B-367E582BB496}" type="presParOf" srcId="{EC3D2AD7-750C-4B4B-BCBB-0843889A31FB}" destId="{B5689B5D-7B9C-45DA-88EF-2075F741109A}" srcOrd="2" destOrd="0" presId="urn:microsoft.com/office/officeart/2005/8/layout/orgChart1"/>
    <dgm:cxn modelId="{31D055F5-1994-4AF3-A2E5-0824949575B8}" type="presParOf" srcId="{A8E10534-663B-49BE-BD03-ADB254D7556D}" destId="{538503C5-C8A0-457A-98AB-0D893E51C0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8C6ED6-9ED9-41E6-8D88-A804B525E11E}">
      <dsp:nvSpPr>
        <dsp:cNvPr id="0" name=""/>
        <dsp:cNvSpPr/>
      </dsp:nvSpPr>
      <dsp:spPr>
        <a:xfrm rot="5400000">
          <a:off x="-236795" y="238852"/>
          <a:ext cx="1578634" cy="1105044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User Interface</a:t>
          </a:r>
        </a:p>
      </dsp:txBody>
      <dsp:txXfrm rot="-5400000">
        <a:off x="0" y="554579"/>
        <a:ext cx="1105044" cy="473590"/>
      </dsp:txXfrm>
    </dsp:sp>
    <dsp:sp modelId="{1D6A3FAC-1D12-466D-B839-597DC9F64FB6}">
      <dsp:nvSpPr>
        <dsp:cNvPr id="0" name=""/>
        <dsp:cNvSpPr/>
      </dsp:nvSpPr>
      <dsp:spPr>
        <a:xfrm rot="5400000">
          <a:off x="2630265" y="-1523163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Section to chose paper the user is submitting.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Drop box or other user input system</a:t>
          </a:r>
        </a:p>
      </dsp:txBody>
      <dsp:txXfrm rot="-5400000">
        <a:off x="1105044" y="52149"/>
        <a:ext cx="4026464" cy="925930"/>
      </dsp:txXfrm>
    </dsp:sp>
    <dsp:sp modelId="{17D99F60-20C9-48DF-84D5-653CC899A8EE}">
      <dsp:nvSpPr>
        <dsp:cNvPr id="0" name=""/>
        <dsp:cNvSpPr/>
      </dsp:nvSpPr>
      <dsp:spPr>
        <a:xfrm rot="5400000">
          <a:off x="-236795" y="1623146"/>
          <a:ext cx="1578634" cy="1105044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Machine Learning model</a:t>
          </a:r>
        </a:p>
      </dsp:txBody>
      <dsp:txXfrm rot="-5400000">
        <a:off x="0" y="1938873"/>
        <a:ext cx="1105044" cy="473590"/>
      </dsp:txXfrm>
    </dsp:sp>
    <dsp:sp modelId="{888F13A0-27E6-4342-9AC9-C2CC17183B20}">
      <dsp:nvSpPr>
        <dsp:cNvPr id="0" name=""/>
        <dsp:cNvSpPr/>
      </dsp:nvSpPr>
      <dsp:spPr>
        <a:xfrm rot="5400000">
          <a:off x="2630265" y="-138869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Document Processing.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Interperting grading rubric and loading model.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Grading paper.</a:t>
          </a:r>
        </a:p>
      </dsp:txBody>
      <dsp:txXfrm rot="-5400000">
        <a:off x="1105044" y="1436443"/>
        <a:ext cx="4026464" cy="925930"/>
      </dsp:txXfrm>
    </dsp:sp>
    <dsp:sp modelId="{5EAB8C1B-1DB2-460A-8393-964F404B765F}">
      <dsp:nvSpPr>
        <dsp:cNvPr id="0" name=""/>
        <dsp:cNvSpPr/>
      </dsp:nvSpPr>
      <dsp:spPr>
        <a:xfrm rot="5400000">
          <a:off x="-236795" y="3007440"/>
          <a:ext cx="1578634" cy="1105044"/>
        </a:xfrm>
        <a:prstGeom prst="chevron">
          <a:avLst/>
        </a:prstGeom>
        <a:solidFill>
          <a:srgbClr val="5B9BD5">
            <a:hueOff val="0"/>
            <a:satOff val="0"/>
            <a:lumOff val="0"/>
            <a:alphaOff val="0"/>
          </a:srgb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1300" kern="1200" dirty="0">
              <a:solidFill>
                <a:sysClr val="window" lastClr="FFFFFF"/>
              </a:solidFill>
              <a:latin typeface="Calibri" panose="020F0502020204030204"/>
              <a:ea typeface="+mn-ea"/>
              <a:cs typeface="+mn-cs"/>
            </a:rPr>
            <a:t>Artificial Intelligence</a:t>
          </a:r>
        </a:p>
      </dsp:txBody>
      <dsp:txXfrm rot="-5400000">
        <a:off x="0" y="3323167"/>
        <a:ext cx="1105044" cy="473590"/>
      </dsp:txXfrm>
    </dsp:sp>
    <dsp:sp modelId="{70A38F54-4124-4A94-A0C8-9B8A88CF6A33}">
      <dsp:nvSpPr>
        <dsp:cNvPr id="0" name=""/>
        <dsp:cNvSpPr/>
      </dsp:nvSpPr>
      <dsp:spPr>
        <a:xfrm rot="5400000">
          <a:off x="2630265" y="1245423"/>
          <a:ext cx="1026112" cy="4076555"/>
        </a:xfrm>
        <a:prstGeom prst="round2SameRect">
          <a:avLst/>
        </a:prstGeom>
        <a:solidFill>
          <a:sysClr val="window" lastClr="FFFFFF">
            <a:alpha val="90000"/>
            <a:hueOff val="0"/>
            <a:satOff val="0"/>
            <a:lumOff val="0"/>
            <a:alphaOff val="0"/>
          </a:sysClr>
        </a:solidFill>
        <a:ln w="12700" cap="flat" cmpd="sng" algn="ctr">
          <a:solidFill>
            <a:srgbClr val="5B9BD5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9525" rIns="9525" bIns="9525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Generationg personalised feedback for results.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E" sz="15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 panose="020F0502020204030204"/>
              <a:ea typeface="+mn-ea"/>
              <a:cs typeface="+mn-cs"/>
            </a:rPr>
            <a:t>Outputing results and feedback to user.</a:t>
          </a:r>
        </a:p>
      </dsp:txBody>
      <dsp:txXfrm rot="-5400000">
        <a:off x="1105044" y="2820736"/>
        <a:ext cx="4026464" cy="92593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F300F2-48F6-4E17-A56E-E0B4DBC5CDD1}">
      <dsp:nvSpPr>
        <dsp:cNvPr id="0" name=""/>
        <dsp:cNvSpPr/>
      </dsp:nvSpPr>
      <dsp:spPr>
        <a:xfrm>
          <a:off x="2663919" y="3702033"/>
          <a:ext cx="137098" cy="4204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0435"/>
              </a:lnTo>
              <a:lnTo>
                <a:pt x="137098" y="42043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9159A7-36D2-4AA7-8A48-98FE8A2528C9}">
      <dsp:nvSpPr>
        <dsp:cNvPr id="0" name=""/>
        <dsp:cNvSpPr/>
      </dsp:nvSpPr>
      <dsp:spPr>
        <a:xfrm>
          <a:off x="2476551" y="3053100"/>
          <a:ext cx="552964" cy="1919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5969"/>
              </a:lnTo>
              <a:lnTo>
                <a:pt x="552964" y="95969"/>
              </a:lnTo>
              <a:lnTo>
                <a:pt x="552964" y="1919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0F6AEE-5BDD-4929-89D9-9A5014C75677}">
      <dsp:nvSpPr>
        <dsp:cNvPr id="0" name=""/>
        <dsp:cNvSpPr/>
      </dsp:nvSpPr>
      <dsp:spPr>
        <a:xfrm>
          <a:off x="1923586" y="3053100"/>
          <a:ext cx="552964" cy="191938"/>
        </a:xfrm>
        <a:custGeom>
          <a:avLst/>
          <a:gdLst/>
          <a:ahLst/>
          <a:cxnLst/>
          <a:rect l="0" t="0" r="0" b="0"/>
          <a:pathLst>
            <a:path>
              <a:moveTo>
                <a:pt x="552964" y="0"/>
              </a:moveTo>
              <a:lnTo>
                <a:pt x="552964" y="95969"/>
              </a:lnTo>
              <a:lnTo>
                <a:pt x="0" y="95969"/>
              </a:lnTo>
              <a:lnTo>
                <a:pt x="0" y="1919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5F5A45-59D3-4BB7-9F34-A1EFE2B55502}">
      <dsp:nvSpPr>
        <dsp:cNvPr id="0" name=""/>
        <dsp:cNvSpPr/>
      </dsp:nvSpPr>
      <dsp:spPr>
        <a:xfrm>
          <a:off x="2430831" y="2404166"/>
          <a:ext cx="91440" cy="191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9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57D50B-EC74-47B3-8904-CBB1D5D4EAF3}">
      <dsp:nvSpPr>
        <dsp:cNvPr id="0" name=""/>
        <dsp:cNvSpPr/>
      </dsp:nvSpPr>
      <dsp:spPr>
        <a:xfrm>
          <a:off x="2430831" y="1755233"/>
          <a:ext cx="91440" cy="191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9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0042CC-D601-4B23-9BC6-603EE3F19D84}">
      <dsp:nvSpPr>
        <dsp:cNvPr id="0" name=""/>
        <dsp:cNvSpPr/>
      </dsp:nvSpPr>
      <dsp:spPr>
        <a:xfrm>
          <a:off x="2430831" y="1106299"/>
          <a:ext cx="91440" cy="191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93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86732A6-7F55-423F-BC28-5161C3DDBCA4}">
      <dsp:nvSpPr>
        <dsp:cNvPr id="0" name=""/>
        <dsp:cNvSpPr/>
      </dsp:nvSpPr>
      <dsp:spPr>
        <a:xfrm>
          <a:off x="2430831" y="457366"/>
          <a:ext cx="91440" cy="1919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193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70248E-BAC9-48F2-871B-124B30AEF65B}">
      <dsp:nvSpPr>
        <dsp:cNvPr id="0" name=""/>
        <dsp:cNvSpPr/>
      </dsp:nvSpPr>
      <dsp:spPr>
        <a:xfrm>
          <a:off x="2019555" y="371"/>
          <a:ext cx="913990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700" kern="1200"/>
            <a:t>Student starts the program</a:t>
          </a:r>
        </a:p>
      </dsp:txBody>
      <dsp:txXfrm>
        <a:off x="2019555" y="371"/>
        <a:ext cx="913990" cy="456995"/>
      </dsp:txXfrm>
    </dsp:sp>
    <dsp:sp modelId="{81A06188-7CD6-4B92-93AA-FD273304DC08}">
      <dsp:nvSpPr>
        <dsp:cNvPr id="0" name=""/>
        <dsp:cNvSpPr/>
      </dsp:nvSpPr>
      <dsp:spPr>
        <a:xfrm>
          <a:off x="2019555" y="649304"/>
          <a:ext cx="913990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700" kern="1200"/>
            <a:t>Student chooses what question they are answering</a:t>
          </a:r>
        </a:p>
      </dsp:txBody>
      <dsp:txXfrm>
        <a:off x="2019555" y="649304"/>
        <a:ext cx="913990" cy="456995"/>
      </dsp:txXfrm>
    </dsp:sp>
    <dsp:sp modelId="{6B02FBEC-0F6B-4F73-BDCF-2324E5F14C56}">
      <dsp:nvSpPr>
        <dsp:cNvPr id="0" name=""/>
        <dsp:cNvSpPr/>
      </dsp:nvSpPr>
      <dsp:spPr>
        <a:xfrm>
          <a:off x="2019555" y="1298237"/>
          <a:ext cx="913990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700" kern="1200"/>
            <a:t>student inputs their answer</a:t>
          </a:r>
        </a:p>
      </dsp:txBody>
      <dsp:txXfrm>
        <a:off x="2019555" y="1298237"/>
        <a:ext cx="913990" cy="456995"/>
      </dsp:txXfrm>
    </dsp:sp>
    <dsp:sp modelId="{8A506469-D7D3-4F7F-A24F-79EA7F9D457B}">
      <dsp:nvSpPr>
        <dsp:cNvPr id="0" name=""/>
        <dsp:cNvSpPr/>
      </dsp:nvSpPr>
      <dsp:spPr>
        <a:xfrm>
          <a:off x="2019555" y="1947171"/>
          <a:ext cx="913990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700" kern="1200"/>
            <a:t>The system grades their answe</a:t>
          </a:r>
        </a:p>
      </dsp:txBody>
      <dsp:txXfrm>
        <a:off x="2019555" y="1947171"/>
        <a:ext cx="913990" cy="456995"/>
      </dsp:txXfrm>
    </dsp:sp>
    <dsp:sp modelId="{9D4B33EA-7C61-44B2-897A-5CEDAD9EA739}">
      <dsp:nvSpPr>
        <dsp:cNvPr id="0" name=""/>
        <dsp:cNvSpPr/>
      </dsp:nvSpPr>
      <dsp:spPr>
        <a:xfrm>
          <a:off x="2019555" y="2596104"/>
          <a:ext cx="913990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700" kern="1200"/>
            <a:t>The system sends the result, rubric and essay to the AI</a:t>
          </a:r>
        </a:p>
      </dsp:txBody>
      <dsp:txXfrm>
        <a:off x="2019555" y="2596104"/>
        <a:ext cx="913990" cy="456995"/>
      </dsp:txXfrm>
    </dsp:sp>
    <dsp:sp modelId="{7FBC8BD9-A571-40AE-908B-AE24208D5432}">
      <dsp:nvSpPr>
        <dsp:cNvPr id="0" name=""/>
        <dsp:cNvSpPr/>
      </dsp:nvSpPr>
      <dsp:spPr>
        <a:xfrm>
          <a:off x="1466591" y="3245038"/>
          <a:ext cx="913990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700" kern="1200"/>
            <a:t>The AI generates feedback and translates the result</a:t>
          </a:r>
        </a:p>
      </dsp:txBody>
      <dsp:txXfrm>
        <a:off x="1466591" y="3245038"/>
        <a:ext cx="913990" cy="456995"/>
      </dsp:txXfrm>
    </dsp:sp>
    <dsp:sp modelId="{826A7588-3285-4117-87D8-B23921D49A73}">
      <dsp:nvSpPr>
        <dsp:cNvPr id="0" name=""/>
        <dsp:cNvSpPr/>
      </dsp:nvSpPr>
      <dsp:spPr>
        <a:xfrm>
          <a:off x="2572520" y="3245038"/>
          <a:ext cx="913990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700" kern="1200"/>
            <a:t>The system skips the AI if it doesn't work</a:t>
          </a:r>
        </a:p>
      </dsp:txBody>
      <dsp:txXfrm>
        <a:off x="2572520" y="3245038"/>
        <a:ext cx="913990" cy="456995"/>
      </dsp:txXfrm>
    </dsp:sp>
    <dsp:sp modelId="{49D227E3-FA17-40A0-94DD-33836A6BC365}">
      <dsp:nvSpPr>
        <dsp:cNvPr id="0" name=""/>
        <dsp:cNvSpPr/>
      </dsp:nvSpPr>
      <dsp:spPr>
        <a:xfrm>
          <a:off x="2801017" y="3893971"/>
          <a:ext cx="913990" cy="45699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E" sz="700" kern="1200"/>
            <a:t>The results and feedback is displayed to the user</a:t>
          </a:r>
        </a:p>
      </dsp:txBody>
      <dsp:txXfrm>
        <a:off x="2801017" y="3893971"/>
        <a:ext cx="913990" cy="45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06C3B-0E29-B6B4-7C5C-A972A0CAE4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AB86B3-E82D-DD67-8CFC-505133DCA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841B6-68EF-EB1C-26B8-53E9C295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A9CB-D869-C620-24C9-A62121F8C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8CDA6-0B3E-6AC8-F6B3-00C20561B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32492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E2FB8-45F3-EC1F-E0EE-67B5E11E3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C1CF85-22B5-AFF4-D09B-C977EDD3EA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B5141-A5DD-005D-F6D0-E1AEBAC5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C6A43-95BD-E92E-1548-2BC7DFE3B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F6754-D99E-89B3-4134-ABE813BD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22193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31C81-E5A2-644A-79C1-AFC87D1DEF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145776-7572-9762-2FC2-2C3A60C5A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083D7-4131-5443-7020-B0CEA47CB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5E0D-D8A8-D8BB-54EB-38C45167E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416E61-7D09-A3CD-C4FA-1FDCF73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80252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94BE4-69ED-8FB9-24AB-8E987945C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D26DC-0B63-AE37-0377-E83437BE4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46B94-6780-4DCB-F9F3-4CF8053C6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340AE5-B865-378E-B987-D6B183387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5C061-6D01-8BA5-8E0F-7F6FE9A0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27046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1C080-0EE4-A813-DADB-D24A1EA4C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02B90-CFDB-62FA-E250-AC0914E771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17D9-59F7-3CE4-22D5-56737E419D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59B1D-C0EE-D841-6903-4E2BF5FC8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A22C22-B2FD-0D93-5D6E-551B39983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199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BA3F-3E17-F292-7FE6-EB924A58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00E4F2-D320-3285-7E06-DA4591409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EB7B7A-5490-19ED-381A-5C5185B81C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64D90C-BF64-A28D-261B-354813A9E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6A4606-CCDF-92F5-61EA-41095C3D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132E31-BF45-57CA-827B-768F70344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22770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02D6C-4FCC-7B70-42AF-6CFA45DB6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96D65-BE10-378A-CB0A-465B96C79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5879AE-CCBF-23CB-941E-3B8C4B0F6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AD234-2286-C036-26B2-26633047A2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C48CC-9550-37B1-2B6F-B767BE8399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D2F707-A6FC-CA4E-818A-DE5166E93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12945D-99D0-5959-5266-5D0A83E5A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36F22-F432-A654-03E5-4F5DEA47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71026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59F9E-E75C-7845-ED40-83ACF4E7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B86A0D-56C4-1472-77FD-FCBCC36F2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F969C2-CB54-FC9B-6CF7-BAD958F47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38103D-1BEB-7304-4A93-D7CAD2C3E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32503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CFD4E-29CB-9BA4-09A2-C441C9CD5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9E0A60-4E22-43AC-B1FA-507553C5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5408A-D8CC-C5D4-7229-F7C8EF1F3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0639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B140-11DE-C1F6-DDBB-E0C0C3BCD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60081-FF3F-E517-B422-762F1ED25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B7CDD-7A5E-587D-133A-22D7E98E1F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52EF70-A238-6440-1850-5C0D23D1A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67313-0875-3535-A148-BF56AAC40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29E0-192C-3B05-415F-FC48E1AB0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895637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72BCF-C066-8673-C68A-0CDB27811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86C0C3-61FD-D9F4-FEF0-E1B0D00060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162DE7-74D6-B186-B9F6-A2E9A815A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0A96D-817B-0780-066F-842B9A4FD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A5AFA-1892-ADE5-6C72-D9A2CEFB4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13401-9E16-4EF0-D047-9CFEE7E22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524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F1773B-207D-580E-D57C-CC280AD6C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34B4D5-C572-BD2C-598C-996F6A0C7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A10F7-68F7-D0F3-FD5C-D1A7F4AA88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793F02-421F-4254-BCE8-2477E833356B}" type="datetimeFigureOut">
              <a:rPr lang="en-IE" smtClean="0"/>
              <a:t>06/12/2024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6C0304-98FC-0564-1A28-65D8B00FBF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41D4E6-7D29-5BC2-8704-1644BC2F6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017487-52D1-4711-B7D2-16328CBC86EE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40564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DA38C-35C8-5E5F-D2A9-FCBAA9B121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E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 exam essay grader with artificial intelligence feedback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956128-6B0A-69FA-4A8A-23668EF3B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Joseph Egan</a:t>
            </a:r>
          </a:p>
          <a:p>
            <a:r>
              <a:rPr lang="en-US" dirty="0"/>
              <a:t>C20389531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2032633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4981E-5510-34D1-9DEC-FCD3B460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B1CEC-0B58-5151-F3AE-99DE129C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Project README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33BFB-2D8E-FC40-13D6-55CC56EDF43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to set up my project?</a:t>
            </a:r>
          </a:p>
          <a:p>
            <a:endParaRPr lang="en-US" dirty="0"/>
          </a:p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  <a:p>
            <a:endParaRPr lang="en-US" dirty="0"/>
          </a:p>
          <a:p>
            <a:r>
              <a:rPr lang="en-US" dirty="0" err="1"/>
              <a:t>Ipynb</a:t>
            </a:r>
            <a:r>
              <a:rPr lang="en-US" dirty="0"/>
              <a:t> file</a:t>
            </a:r>
          </a:p>
          <a:p>
            <a:endParaRPr lang="en-US" dirty="0"/>
          </a:p>
          <a:p>
            <a:r>
              <a:rPr lang="en-US" dirty="0"/>
              <a:t>Order of operations</a:t>
            </a:r>
          </a:p>
          <a:p>
            <a:endParaRPr lang="en-US" dirty="0"/>
          </a:p>
          <a:p>
            <a:r>
              <a:rPr lang="en-US" dirty="0"/>
              <a:t>Future?</a:t>
            </a:r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03E5A6E-446B-D2B3-3ED3-CBBB3BEDEB9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371597"/>
            <a:ext cx="5181600" cy="3259393"/>
          </a:xfrm>
        </p:spPr>
      </p:pic>
    </p:spTree>
    <p:extLst>
      <p:ext uri="{BB962C8B-B14F-4D97-AF65-F5344CB8AC3E}">
        <p14:creationId xmlns:p14="http://schemas.microsoft.com/office/powerpoint/2010/main" val="3688798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74BCF-978F-3B77-9C64-D923C4E7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61F00-4A0F-8814-E736-CA7536138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Existing model for Demo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BCE0-8F01-A717-2771-A014D604C5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What is my model for my demo?</a:t>
            </a:r>
          </a:p>
          <a:p>
            <a:endParaRPr lang="en-US" dirty="0"/>
          </a:p>
          <a:p>
            <a:r>
              <a:rPr lang="en-US" dirty="0"/>
              <a:t>Sample exam paper</a:t>
            </a:r>
          </a:p>
          <a:p>
            <a:endParaRPr lang="en-US" dirty="0"/>
          </a:p>
          <a:p>
            <a:r>
              <a:rPr lang="en-US" dirty="0"/>
              <a:t>Docx file format</a:t>
            </a:r>
          </a:p>
          <a:p>
            <a:endParaRPr lang="en-US" dirty="0"/>
          </a:p>
          <a:p>
            <a:r>
              <a:rPr lang="en-US" dirty="0"/>
              <a:t>20 questions</a:t>
            </a:r>
          </a:p>
          <a:p>
            <a:endParaRPr lang="en-US" dirty="0"/>
          </a:p>
          <a:p>
            <a:r>
              <a:rPr lang="en-US" dirty="0"/>
              <a:t>10 marks each</a:t>
            </a:r>
            <a:endParaRPr lang="en-IE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F00A51C-7E67-06CB-25D8-E62457E6C0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31222"/>
            <a:ext cx="5181600" cy="4340143"/>
          </a:xfrm>
        </p:spPr>
      </p:pic>
    </p:spTree>
    <p:extLst>
      <p:ext uri="{BB962C8B-B14F-4D97-AF65-F5344CB8AC3E}">
        <p14:creationId xmlns:p14="http://schemas.microsoft.com/office/powerpoint/2010/main" val="3228042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49B2A-A9EF-41B7-A864-6A8C0E1A8F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C925A-7E5D-C4D0-5CF4-68A1991C3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Usage of existing model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C7FF3-564F-E6FA-1E3D-5BC45800CA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am I using to demonstrate my model?</a:t>
            </a:r>
          </a:p>
          <a:p>
            <a:endParaRPr lang="en-US" dirty="0"/>
          </a:p>
          <a:p>
            <a:r>
              <a:rPr lang="en-US" dirty="0"/>
              <a:t>Testanswer.docx</a:t>
            </a:r>
          </a:p>
          <a:p>
            <a:endParaRPr lang="en-US" dirty="0"/>
          </a:p>
          <a:p>
            <a:r>
              <a:rPr lang="en-US" dirty="0" err="1"/>
              <a:t>essay_grading_model.keras</a:t>
            </a:r>
            <a:endParaRPr lang="en-US" dirty="0"/>
          </a:p>
          <a:p>
            <a:endParaRPr lang="en-IE" dirty="0"/>
          </a:p>
          <a:p>
            <a:r>
              <a:rPr lang="en-IE" dirty="0"/>
              <a:t>Metrics to score</a:t>
            </a:r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7B37CDD4-F17C-9E73-8CB5-B5799590086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93788" y="1825625"/>
            <a:ext cx="4938423" cy="4351338"/>
          </a:xfrm>
        </p:spPr>
      </p:pic>
    </p:spTree>
    <p:extLst>
      <p:ext uri="{BB962C8B-B14F-4D97-AF65-F5344CB8AC3E}">
        <p14:creationId xmlns:p14="http://schemas.microsoft.com/office/powerpoint/2010/main" val="1775758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A7E57-7021-619D-8F3C-4F8F764A5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D6A81-78C6-C833-2E33-DD5D4F32D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ai component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F471D-FB07-073C-47E2-2221262FEA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How does the ai work?</a:t>
            </a:r>
          </a:p>
          <a:p>
            <a:endParaRPr lang="en-US" dirty="0"/>
          </a:p>
          <a:p>
            <a:r>
              <a:rPr lang="en-US" dirty="0"/>
              <a:t>Paper, grading scheme, and results</a:t>
            </a:r>
          </a:p>
          <a:p>
            <a:endParaRPr lang="en-US" dirty="0"/>
          </a:p>
          <a:p>
            <a:r>
              <a:rPr lang="en-US" dirty="0"/>
              <a:t>Human customized feedback</a:t>
            </a:r>
          </a:p>
          <a:p>
            <a:endParaRPr lang="en-US" dirty="0"/>
          </a:p>
          <a:p>
            <a:r>
              <a:rPr lang="en-US" dirty="0"/>
              <a:t>Why I want this feedback?</a:t>
            </a:r>
            <a:endParaRPr lang="en-I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CE0CF2B-83E3-8A87-3B22-E4CF3F71C2D2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11704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F754E5-25B5-8E9C-A2CA-B9E52741C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9559A1-3055-F0FF-6D85-D53F3E399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Technology Stack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39583C-2119-59D0-04CC-9070837B81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3661" y="2599509"/>
            <a:ext cx="4530898" cy="3639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Python</a:t>
            </a:r>
          </a:p>
          <a:p>
            <a:endParaRPr lang="en-US" sz="2000"/>
          </a:p>
          <a:p>
            <a:r>
              <a:rPr lang="en-US" sz="2000"/>
              <a:t>Tensorflow</a:t>
            </a:r>
          </a:p>
          <a:p>
            <a:endParaRPr lang="en-US" sz="2000"/>
          </a:p>
          <a:p>
            <a:r>
              <a:rPr lang="en-US" sz="2000"/>
              <a:t>Docx</a:t>
            </a:r>
          </a:p>
          <a:p>
            <a:endParaRPr lang="en-US" sz="2000"/>
          </a:p>
          <a:p>
            <a:r>
              <a:rPr lang="en-US" sz="2000"/>
              <a:t>Scikit-Learn</a:t>
            </a:r>
          </a:p>
          <a:p>
            <a:endParaRPr lang="en-US" sz="2000"/>
          </a:p>
          <a:p>
            <a:r>
              <a:rPr lang="en-US" sz="2000"/>
              <a:t>NumPy</a:t>
            </a:r>
          </a:p>
        </p:txBody>
      </p:sp>
      <p:pic>
        <p:nvPicPr>
          <p:cNvPr id="6" name="Content Placeholder 5" descr="A diagram of a stack of components&#10;&#10;Description automatically generated">
            <a:extLst>
              <a:ext uri="{FF2B5EF4-FFF2-40B4-BE49-F238E27FC236}">
                <a16:creationId xmlns:a16="http://schemas.microsoft.com/office/drawing/2014/main" id="{061E02E2-086C-2C81-23D6-09DA2A77EC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11532" y="2583845"/>
            <a:ext cx="5150277" cy="3515063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21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0F096-D8C9-EA2B-0DF2-8400640B5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401EB-200B-F7FA-9E6E-65B7D5452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6E3C3-C33D-1294-6CC9-606705550A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475E43-5526-42DF-8C00-D335C2A3D6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87627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7EF0-A16A-A68B-3D8A-E8E44F195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E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7D36-DB11-54EC-7F90-8BB6AEE7014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IE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Scalability</a:t>
            </a:r>
          </a:p>
          <a:p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Reliability</a:t>
            </a:r>
          </a:p>
          <a:p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generation</a:t>
            </a:r>
          </a:p>
          <a:p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Validation testing</a:t>
            </a:r>
          </a:p>
          <a:p>
            <a:endParaRPr lang="en-IE" sz="20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E" sz="2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</a:t>
            </a:r>
            <a:endParaRPr lang="en-IE" sz="3200" dirty="0"/>
          </a:p>
        </p:txBody>
      </p:sp>
      <p:pic>
        <p:nvPicPr>
          <p:cNvPr id="3074" name="Picture 2" descr="Blue screen of death - Wikipedia">
            <a:extLst>
              <a:ext uri="{FF2B5EF4-FFF2-40B4-BE49-F238E27FC236}">
                <a16:creationId xmlns:a16="http://schemas.microsoft.com/office/drawing/2014/main" id="{43027656-37DE-1C51-3820-B66AC2DFE8A2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543969"/>
            <a:ext cx="51816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46992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7D30B-3D06-46DC-EE67-2BB46DDD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Future possibilities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EDA387-EC53-E06D-7079-B826D8DA9C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  <a:p>
            <a:endParaRPr lang="en-US" dirty="0"/>
          </a:p>
          <a:p>
            <a:r>
              <a:rPr lang="en-US" dirty="0"/>
              <a:t>Increased models</a:t>
            </a:r>
          </a:p>
          <a:p>
            <a:endParaRPr lang="en-US" dirty="0"/>
          </a:p>
          <a:p>
            <a:r>
              <a:rPr lang="en-US" dirty="0"/>
              <a:t>Better datasets</a:t>
            </a:r>
          </a:p>
          <a:p>
            <a:endParaRPr lang="en-US" dirty="0"/>
          </a:p>
          <a:p>
            <a:r>
              <a:rPr lang="en-US" dirty="0"/>
              <a:t>Real-life exam papers</a:t>
            </a:r>
            <a:endParaRPr lang="en-IE" dirty="0"/>
          </a:p>
        </p:txBody>
      </p:sp>
      <p:pic>
        <p:nvPicPr>
          <p:cNvPr id="4098" name="Picture 2" descr="FIGURING OUT YOUR FUTURE: HOW PLANNING EARLY CAN AID IN YOUR FUTURE ...">
            <a:extLst>
              <a:ext uri="{FF2B5EF4-FFF2-40B4-BE49-F238E27FC236}">
                <a16:creationId xmlns:a16="http://schemas.microsoft.com/office/drawing/2014/main" id="{41991684-784C-6752-E963-D137003630B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602398"/>
            <a:ext cx="5181600" cy="2797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078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6FD1-3874-2BED-EAD4-F04FE723C1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for listening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ECC0-F6E1-601E-A580-8396DA5D6A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Any Questions?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644606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1" name="Rectangle 10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972CFA-92AB-D6B5-69FA-53E8DE43A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Introduction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CEB74D-441D-229C-3E0C-384883298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/>
              <a:t>Who am I?</a:t>
            </a:r>
          </a:p>
          <a:p>
            <a:endParaRPr lang="en-US" sz="2200"/>
          </a:p>
          <a:p>
            <a:r>
              <a:rPr lang="en-US" sz="2200"/>
              <a:t>Demonstrate the machine model creation</a:t>
            </a:r>
          </a:p>
          <a:p>
            <a:endParaRPr lang="en-US" sz="2200"/>
          </a:p>
          <a:p>
            <a:r>
              <a:rPr lang="en-US" sz="2200"/>
              <a:t>Demonstrate usage of model</a:t>
            </a:r>
          </a:p>
          <a:p>
            <a:endParaRPr lang="en-US" sz="2200"/>
          </a:p>
        </p:txBody>
      </p:sp>
      <p:pic>
        <p:nvPicPr>
          <p:cNvPr id="1026" name="Picture 2" descr="Hello-World | MVPS.net Blog | MVPS.NET tutorials">
            <a:extLst>
              <a:ext uri="{FF2B5EF4-FFF2-40B4-BE49-F238E27FC236}">
                <a16:creationId xmlns:a16="http://schemas.microsoft.com/office/drawing/2014/main" id="{BCAE3AB1-0838-CE2F-5C9E-EEE5CF830B76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596062"/>
            <a:ext cx="6903720" cy="366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227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98E3-6D74-5B29-6064-3AF489B9A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Refresher on Project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89CDC-714D-23CB-ADC9-FDD5BD22B77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my project?</a:t>
            </a:r>
          </a:p>
          <a:p>
            <a:endParaRPr lang="en-US" dirty="0"/>
          </a:p>
          <a:p>
            <a:r>
              <a:rPr lang="en-US" dirty="0"/>
              <a:t>Machine learning model with AI feedback.</a:t>
            </a:r>
          </a:p>
          <a:p>
            <a:endParaRPr lang="en-US" dirty="0"/>
          </a:p>
          <a:p>
            <a:r>
              <a:rPr lang="en-US" dirty="0"/>
              <a:t>Used for practice exam papers</a:t>
            </a:r>
          </a:p>
          <a:p>
            <a:endParaRPr lang="en-US" dirty="0"/>
          </a:p>
          <a:p>
            <a:r>
              <a:rPr lang="en-US" dirty="0"/>
              <a:t>Model used to grade the essay</a:t>
            </a:r>
          </a:p>
          <a:p>
            <a:endParaRPr lang="en-US" dirty="0"/>
          </a:p>
          <a:p>
            <a:r>
              <a:rPr lang="en-US" dirty="0"/>
              <a:t>AI used to generate feedback</a:t>
            </a:r>
          </a:p>
          <a:p>
            <a:endParaRPr lang="en-IE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1B6BE85-F379-E72C-9222-B98F0C0C18E0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1032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100C53-1AAF-8FA8-D11F-907666B75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A3952-DE6E-8EE0-7342-F248913E9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Purpose of Project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85AB8-8561-351B-5ADD-761C0F6A16F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Student assistance</a:t>
            </a:r>
          </a:p>
          <a:p>
            <a:endParaRPr lang="en-US" dirty="0"/>
          </a:p>
          <a:p>
            <a:r>
              <a:rPr lang="en-US" dirty="0"/>
              <a:t>Lecturer assistance</a:t>
            </a:r>
          </a:p>
          <a:p>
            <a:endParaRPr lang="en-US" dirty="0"/>
          </a:p>
          <a:p>
            <a:r>
              <a:rPr lang="en-US" dirty="0" err="1"/>
              <a:t>Organisation</a:t>
            </a:r>
            <a:r>
              <a:rPr lang="en-US" dirty="0"/>
              <a:t> for Economic Co-operation and Development</a:t>
            </a:r>
            <a:endParaRPr lang="en-IE" dirty="0"/>
          </a:p>
          <a:p>
            <a:endParaRPr lang="en-IE" dirty="0"/>
          </a:p>
          <a:p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Ireland 22.38:1 student to lecturers, United States 13.63, UK 13.50, OECD average 15.58</a:t>
            </a:r>
            <a:endParaRPr lang="en-IE" dirty="0"/>
          </a:p>
          <a:p>
            <a:r>
              <a:rPr lang="en-IE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Source(https://www.oecd.org/en/data/indicators/students-per-teaching-staff.html?oecdcontrol-8476e61c3c-var6=TRY)</a:t>
            </a:r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F87225E-EDE2-F4E5-9BEB-8F490989313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02507"/>
            <a:ext cx="5181600" cy="3797573"/>
          </a:xfrm>
        </p:spPr>
      </p:pic>
    </p:spTree>
    <p:extLst>
      <p:ext uri="{BB962C8B-B14F-4D97-AF65-F5344CB8AC3E}">
        <p14:creationId xmlns:p14="http://schemas.microsoft.com/office/powerpoint/2010/main" val="1748301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A2A83-FBAF-F2AC-8C85-A30E7A3C2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4D244-9144-951F-D652-858B1ED26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Unique Selling Point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251F4-1B57-E7B7-BA4B-2ECFA23D54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Hybrid-approach</a:t>
            </a:r>
          </a:p>
          <a:p>
            <a:endParaRPr lang="en-US" dirty="0"/>
          </a:p>
          <a:p>
            <a:r>
              <a:rPr lang="en-US" dirty="0"/>
              <a:t>Machine Learning Model</a:t>
            </a:r>
          </a:p>
          <a:p>
            <a:endParaRPr lang="en-US" dirty="0"/>
          </a:p>
          <a:p>
            <a:r>
              <a:rPr lang="en-US" dirty="0"/>
              <a:t>Artificial Intelligence </a:t>
            </a:r>
          </a:p>
          <a:p>
            <a:endParaRPr lang="en-US" dirty="0"/>
          </a:p>
          <a:p>
            <a:r>
              <a:rPr lang="en-US" dirty="0"/>
              <a:t>Human readable feedback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AFD7B2F-EDCA-E4E2-6314-5120A2A179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91864" y="2260356"/>
            <a:ext cx="5181600" cy="3501539"/>
          </a:xfrm>
        </p:spPr>
      </p:pic>
    </p:spTree>
    <p:extLst>
      <p:ext uri="{BB962C8B-B14F-4D97-AF65-F5344CB8AC3E}">
        <p14:creationId xmlns:p14="http://schemas.microsoft.com/office/powerpoint/2010/main" val="98877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28293-76D1-0A64-0536-3C85521BB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80AE-8DF5-A690-F973-745987AD2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Problems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0D1A-C872-C875-D2A2-593D54058D8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Problem of machine learning models?</a:t>
            </a:r>
          </a:p>
          <a:p>
            <a:endParaRPr lang="en-US" dirty="0"/>
          </a:p>
          <a:p>
            <a:r>
              <a:rPr lang="en-US" dirty="0"/>
              <a:t>Problem of artificial intelligence</a:t>
            </a:r>
          </a:p>
          <a:p>
            <a:endParaRPr lang="en-US" dirty="0"/>
          </a:p>
          <a:p>
            <a:r>
              <a:rPr lang="en-US" dirty="0"/>
              <a:t>Problem of a one-size-fits-all</a:t>
            </a:r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5E20CC8-598D-930D-DB3E-F1984321E76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01696" y="3154939"/>
            <a:ext cx="5181600" cy="1712374"/>
          </a:xfrm>
        </p:spPr>
      </p:pic>
    </p:spTree>
    <p:extLst>
      <p:ext uri="{BB962C8B-B14F-4D97-AF65-F5344CB8AC3E}">
        <p14:creationId xmlns:p14="http://schemas.microsoft.com/office/powerpoint/2010/main" val="579652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8BE33-1B23-579A-9DC2-CFD6D7BC65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0E704-E5E9-2608-8E07-10F69704C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overview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9A26F-C8D4-1088-E28E-55D4093EB2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Users</a:t>
            </a:r>
          </a:p>
          <a:p>
            <a:endParaRPr lang="en-US" dirty="0"/>
          </a:p>
          <a:p>
            <a:r>
              <a:rPr lang="en-US" dirty="0"/>
              <a:t>Exam paper Models</a:t>
            </a:r>
          </a:p>
          <a:p>
            <a:endParaRPr lang="en-US" dirty="0"/>
          </a:p>
          <a:p>
            <a:r>
              <a:rPr lang="en-US" dirty="0"/>
              <a:t>Grading rubric</a:t>
            </a:r>
          </a:p>
          <a:p>
            <a:endParaRPr lang="en-US" dirty="0"/>
          </a:p>
          <a:p>
            <a:r>
              <a:rPr lang="en-US" dirty="0"/>
              <a:t>AI feedback</a:t>
            </a:r>
            <a:endParaRPr lang="en-IE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3F21AF-B990-469B-6F31-655B5EE945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125295"/>
            <a:ext cx="5181600" cy="3751998"/>
          </a:xfrm>
        </p:spPr>
      </p:pic>
    </p:spTree>
    <p:extLst>
      <p:ext uri="{BB962C8B-B14F-4D97-AF65-F5344CB8AC3E}">
        <p14:creationId xmlns:p14="http://schemas.microsoft.com/office/powerpoint/2010/main" val="367458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D5358F-EE58-E590-DF26-E2C39906B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A7673-6772-3E91-3369-8DB14556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Creation part 1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CE1B3-5C12-9646-29D8-9046673F7E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How to create a model?</a:t>
            </a:r>
          </a:p>
          <a:p>
            <a:endParaRPr lang="en-US" sz="2000"/>
          </a:p>
          <a:p>
            <a:r>
              <a:rPr lang="en-US" sz="2000"/>
              <a:t>load_answers_from_docs()</a:t>
            </a:r>
          </a:p>
          <a:p>
            <a:endParaRPr lang="en-US" sz="2000"/>
          </a:p>
          <a:p>
            <a:r>
              <a:rPr lang="en-US" sz="2000"/>
              <a:t>train_test_split()</a:t>
            </a:r>
          </a:p>
          <a:p>
            <a:endParaRPr lang="en-US" sz="2000"/>
          </a:p>
          <a:p>
            <a:r>
              <a:rPr lang="en-US" sz="2000"/>
              <a:t>Model .compile() .fit() .save()</a:t>
            </a:r>
          </a:p>
          <a:p>
            <a:endParaRPr lang="en-US" sz="200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6E948E7-187B-9FB1-B4A8-5DAF4ADE167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654296" y="1746219"/>
            <a:ext cx="6903720" cy="336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46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81CBD8-D911-A532-8455-3DA72E95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6F483-211F-FA76-86FB-DFE8A3BB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Creation part 11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C7ABB-AFC3-CC5C-66B4-ED6F0130001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Dataset requirement?</a:t>
            </a:r>
          </a:p>
          <a:p>
            <a:endParaRPr lang="en-US" dirty="0"/>
          </a:p>
          <a:p>
            <a:r>
              <a:rPr lang="en-US" dirty="0"/>
              <a:t>Format of documents</a:t>
            </a:r>
          </a:p>
          <a:p>
            <a:endParaRPr lang="en-US" dirty="0"/>
          </a:p>
          <a:p>
            <a:r>
              <a:rPr lang="en-US" dirty="0"/>
              <a:t>Grading Rubrics</a:t>
            </a:r>
          </a:p>
          <a:p>
            <a:endParaRPr lang="en-US" dirty="0"/>
          </a:p>
          <a:p>
            <a:r>
              <a:rPr lang="en-US" dirty="0"/>
              <a:t>Quantity and quality of data</a:t>
            </a:r>
            <a:endParaRPr lang="en-IE" dirty="0"/>
          </a:p>
        </p:txBody>
      </p:sp>
      <p:pic>
        <p:nvPicPr>
          <p:cNvPr id="8" name="Content Placeholder 5">
            <a:extLst>
              <a:ext uri="{FF2B5EF4-FFF2-40B4-BE49-F238E27FC236}">
                <a16:creationId xmlns:a16="http://schemas.microsoft.com/office/drawing/2014/main" id="{62F0239C-CFBE-2EA3-CFF4-9781E4B2F60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39541"/>
            <a:ext cx="5181600" cy="2523506"/>
          </a:xfrm>
        </p:spPr>
      </p:pic>
    </p:spTree>
    <p:extLst>
      <p:ext uri="{BB962C8B-B14F-4D97-AF65-F5344CB8AC3E}">
        <p14:creationId xmlns:p14="http://schemas.microsoft.com/office/powerpoint/2010/main" val="1385385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432</Words>
  <Application>Microsoft Office PowerPoint</Application>
  <PresentationFormat>Widescreen</PresentationFormat>
  <Paragraphs>151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Office Theme</vt:lpstr>
      <vt:lpstr>Automatic exam essay grader with artificial intelligence feedback</vt:lpstr>
      <vt:lpstr>Introduction</vt:lpstr>
      <vt:lpstr>Refresher on Project</vt:lpstr>
      <vt:lpstr>Purpose of Project</vt:lpstr>
      <vt:lpstr>Unique Selling Point</vt:lpstr>
      <vt:lpstr>Problems</vt:lpstr>
      <vt:lpstr>Project overview</vt:lpstr>
      <vt:lpstr>Model Creation part 1</vt:lpstr>
      <vt:lpstr>Model Creation part 11</vt:lpstr>
      <vt:lpstr>Project README</vt:lpstr>
      <vt:lpstr>Existing model for Demo</vt:lpstr>
      <vt:lpstr>Usage of existing model</vt:lpstr>
      <vt:lpstr>Future ai component</vt:lpstr>
      <vt:lpstr>Technology Stack</vt:lpstr>
      <vt:lpstr>Demonstration</vt:lpstr>
      <vt:lpstr>Challenges</vt:lpstr>
      <vt:lpstr>Future possibilities</vt:lpstr>
      <vt:lpstr>Thank you for listening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 </dc:creator>
  <cp:lastModifiedBy> </cp:lastModifiedBy>
  <cp:revision>2</cp:revision>
  <dcterms:created xsi:type="dcterms:W3CDTF">2024-11-30T18:16:00Z</dcterms:created>
  <dcterms:modified xsi:type="dcterms:W3CDTF">2024-12-06T14:01:50Z</dcterms:modified>
</cp:coreProperties>
</file>