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7725-5DED-4D4F-BBD2-3723CCB9D084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0105" y="1909235"/>
            <a:ext cx="9452762" cy="3802717"/>
            <a:chOff x="380105" y="1909235"/>
            <a:chExt cx="9452762" cy="3802717"/>
          </a:xfrm>
        </p:grpSpPr>
        <p:sp>
          <p:nvSpPr>
            <p:cNvPr id="4" name="Rectangle 3"/>
            <p:cNvSpPr/>
            <p:nvPr/>
          </p:nvSpPr>
          <p:spPr>
            <a:xfrm>
              <a:off x="380105" y="3347900"/>
              <a:ext cx="859724" cy="7996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255507" y="3246300"/>
              <a:ext cx="3331638" cy="999115"/>
              <a:chOff x="2257584" y="2885104"/>
              <a:chExt cx="3331638" cy="9991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257584" y="3397747"/>
                <a:ext cx="42146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2679051" y="2885104"/>
                <a:ext cx="268351" cy="46634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96557" y="3413427"/>
                <a:ext cx="250845" cy="45951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47402" y="2885104"/>
                <a:ext cx="101905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47402" y="3884219"/>
                <a:ext cx="101905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947402" y="3218142"/>
                <a:ext cx="101905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947402" y="3551180"/>
                <a:ext cx="101905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696557" y="3218142"/>
                <a:ext cx="250845" cy="13330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2696557" y="3397748"/>
                <a:ext cx="250845" cy="15343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242437" y="3397747"/>
                <a:ext cx="1346785" cy="905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3966454" y="2885105"/>
                <a:ext cx="275984" cy="51264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966454" y="3413427"/>
                <a:ext cx="275984" cy="45951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3966454" y="3218142"/>
                <a:ext cx="275984" cy="17960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3966454" y="3397748"/>
                <a:ext cx="275984" cy="152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4587145" y="3275065"/>
              <a:ext cx="2518676" cy="999115"/>
              <a:chOff x="2679051" y="2885104"/>
              <a:chExt cx="2518676" cy="99911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679051" y="2885104"/>
                <a:ext cx="268351" cy="46634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696557" y="3413427"/>
                <a:ext cx="250845" cy="45951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47402" y="2885104"/>
                <a:ext cx="101905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947402" y="3884219"/>
                <a:ext cx="101905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947402" y="3218142"/>
                <a:ext cx="101905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947402" y="3551180"/>
                <a:ext cx="101905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2696557" y="3218142"/>
                <a:ext cx="250845" cy="13330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2696557" y="3397748"/>
                <a:ext cx="250845" cy="15343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4242437" y="3378033"/>
                <a:ext cx="955290" cy="1971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966454" y="2885105"/>
                <a:ext cx="275984" cy="51264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966454" y="3413427"/>
                <a:ext cx="275984" cy="45951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966454" y="3218142"/>
                <a:ext cx="275984" cy="17960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966454" y="3397748"/>
                <a:ext cx="275984" cy="152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/>
            <p:cNvSpPr/>
            <p:nvPr/>
          </p:nvSpPr>
          <p:spPr>
            <a:xfrm>
              <a:off x="1500154" y="4572000"/>
              <a:ext cx="2089215" cy="530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&lt;key, value&gt; buffer1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00154" y="5181600"/>
              <a:ext cx="2089215" cy="530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&lt;key, value&gt; buffer2</a:t>
              </a:r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2227523" y="4274180"/>
              <a:ext cx="0" cy="29782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1828800" y="3911344"/>
              <a:ext cx="519768" cy="66065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>
              <a:off x="2505343" y="3608103"/>
              <a:ext cx="39419" cy="96389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744885" y="3275065"/>
              <a:ext cx="230793" cy="1296935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458671" y="4572000"/>
              <a:ext cx="2176816" cy="5303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&lt;key, value&gt; buffer1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58671" y="5181600"/>
              <a:ext cx="2176816" cy="530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&lt;key, value&gt; buffer2</a:t>
              </a:r>
              <a:endParaRPr lang="en-US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045675" y="4274180"/>
              <a:ext cx="0" cy="90742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69" idx="0"/>
            </p:cNvCxnSpPr>
            <p:nvPr/>
          </p:nvCxnSpPr>
          <p:spPr>
            <a:xfrm>
              <a:off x="5202733" y="3912376"/>
              <a:ext cx="344346" cy="126922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4836522" y="3631645"/>
              <a:ext cx="659430" cy="15532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285780" y="3297574"/>
              <a:ext cx="718772" cy="1887271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993051" y="1909235"/>
              <a:ext cx="2176816" cy="5303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&lt;key, value&gt; buffer1</a:t>
              </a:r>
              <a:endParaRPr lang="en-US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3689792" y="2439587"/>
              <a:ext cx="0" cy="1320916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89792" y="2717667"/>
              <a:ext cx="160888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MPI_Ialltoallv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62695" y="1924915"/>
              <a:ext cx="2176816" cy="5303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&lt;key, value&gt; buffer2</a:t>
              </a:r>
              <a:endParaRPr lang="en-US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6459436" y="2455267"/>
              <a:ext cx="0" cy="1320916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59436" y="2733347"/>
              <a:ext cx="160888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MPI_Ialltoallv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549571" y="3360271"/>
              <a:ext cx="0" cy="8862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150973" y="3284483"/>
              <a:ext cx="126060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MPI_Wait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829777" y="2935699"/>
              <a:ext cx="1003090" cy="572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Buffer1 file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829777" y="3660322"/>
              <a:ext cx="1003090" cy="566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Buffer2 file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1511" y="1933672"/>
              <a:ext cx="1546012" cy="7996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840049" y="2170874"/>
              <a:ext cx="4214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310436" y="1954039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840049" y="2517987"/>
              <a:ext cx="42062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391170" y="2301295"/>
              <a:ext cx="81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</a:t>
              </a:r>
              <a:endParaRPr lang="en-US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7193409" y="3767994"/>
              <a:ext cx="630936" cy="1152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901405" y="3752748"/>
              <a:ext cx="630936" cy="11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451494" y="3906687"/>
              <a:ext cx="476596" cy="4817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221138" y="3912376"/>
              <a:ext cx="476596" cy="4817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9103857" y="4332373"/>
              <a:ext cx="530351" cy="5668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266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444</TotalTime>
  <Words>56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Map</dc:title>
  <dc:creator>Boyu Zhang</dc:creator>
  <cp:lastModifiedBy>Boyu Zhang</cp:lastModifiedBy>
  <cp:revision>18</cp:revision>
  <dcterms:created xsi:type="dcterms:W3CDTF">2015-07-13T19:15:59Z</dcterms:created>
  <dcterms:modified xsi:type="dcterms:W3CDTF">2015-07-14T02:40:02Z</dcterms:modified>
</cp:coreProperties>
</file>