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3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7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8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6/22/15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1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6/22/15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9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7725-5DED-4D4F-BBD2-3723CCB9D084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4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E7725-5DED-4D4F-BBD2-3723CCB9D084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AF7AA-9761-8843-8788-EA739ADD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0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928418" y="1761695"/>
            <a:ext cx="5502179" cy="4282401"/>
            <a:chOff x="1928418" y="1761695"/>
            <a:chExt cx="5502179" cy="4282401"/>
          </a:xfrm>
        </p:grpSpPr>
        <p:grpSp>
          <p:nvGrpSpPr>
            <p:cNvPr id="6" name="Group 5"/>
            <p:cNvGrpSpPr/>
            <p:nvPr/>
          </p:nvGrpSpPr>
          <p:grpSpPr>
            <a:xfrm>
              <a:off x="1928418" y="1761695"/>
              <a:ext cx="5502179" cy="3902383"/>
              <a:chOff x="381000" y="2422217"/>
              <a:chExt cx="5502179" cy="3902383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81000" y="2422217"/>
                <a:ext cx="2708667" cy="3902383"/>
                <a:chOff x="533401" y="2422217"/>
                <a:chExt cx="2708667" cy="390238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533401" y="2422217"/>
                  <a:ext cx="1752600" cy="3902383"/>
                  <a:chOff x="972015" y="1458231"/>
                  <a:chExt cx="2210552" cy="4717739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972015" y="1458231"/>
                    <a:ext cx="2210552" cy="1411192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Map function </a:t>
                    </a:r>
                    <a:endParaRPr lang="en-US" dirty="0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972015" y="2880702"/>
                    <a:ext cx="2210552" cy="1086315"/>
                  </a:xfrm>
                  <a:prstGeom prst="rect">
                    <a:avLst/>
                  </a:prstGeom>
                  <a:ln w="57150" cmpd="sng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Communication </a:t>
                    </a:r>
                    <a:endParaRPr lang="en-US" dirty="0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972015" y="3985177"/>
                    <a:ext cx="2210552" cy="1086315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Reorganization</a:t>
                    </a:r>
                    <a:endParaRPr lang="en-US" dirty="0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972015" y="5089655"/>
                    <a:ext cx="2210552" cy="1086315"/>
                  </a:xfrm>
                  <a:prstGeom prst="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Reduce function </a:t>
                    </a:r>
                    <a:endParaRPr lang="en-US" dirty="0"/>
                  </a:p>
                </p:txBody>
              </p:sp>
            </p:grpSp>
            <p:sp>
              <p:nvSpPr>
                <p:cNvPr id="25" name="Right Bracket 24"/>
                <p:cNvSpPr/>
                <p:nvPr/>
              </p:nvSpPr>
              <p:spPr>
                <a:xfrm>
                  <a:off x="2423513" y="2498890"/>
                  <a:ext cx="45719" cy="1082510"/>
                </a:xfrm>
                <a:prstGeom prst="righ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312424" y="2831068"/>
                  <a:ext cx="61387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alibri"/>
                      <a:cs typeface="Calibri"/>
                    </a:rPr>
                    <a:t>M</a:t>
                  </a:r>
                  <a:r>
                    <a:rPr lang="en-US" dirty="0" smtClean="0">
                      <a:latin typeface="Calibri"/>
                      <a:cs typeface="Calibri"/>
                    </a:rPr>
                    <a:t>ap</a:t>
                  </a:r>
                  <a:endParaRPr lang="en-US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27" name="Right Bracket 26"/>
                <p:cNvSpPr/>
                <p:nvPr/>
              </p:nvSpPr>
              <p:spPr>
                <a:xfrm>
                  <a:off x="2423513" y="3654032"/>
                  <a:ext cx="45719" cy="1645920"/>
                </a:xfrm>
                <a:prstGeom prst="rightBracket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381621" y="4312750"/>
                  <a:ext cx="83455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bri"/>
                      <a:cs typeface="Calibri"/>
                    </a:rPr>
                    <a:t>S</a:t>
                  </a:r>
                  <a:r>
                    <a:rPr lang="en-US" dirty="0" smtClean="0">
                      <a:latin typeface="Calibri"/>
                      <a:cs typeface="Calibri"/>
                    </a:rPr>
                    <a:t>huffle</a:t>
                  </a:r>
                  <a:endParaRPr lang="en-US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29" name="Right Bracket 28"/>
                <p:cNvSpPr/>
                <p:nvPr/>
              </p:nvSpPr>
              <p:spPr>
                <a:xfrm>
                  <a:off x="2438400" y="5410200"/>
                  <a:ext cx="45719" cy="914400"/>
                </a:xfrm>
                <a:prstGeom prst="rightBracket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362200" y="5726668"/>
                  <a:ext cx="87986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bri"/>
                      <a:cs typeface="Calibri"/>
                    </a:rPr>
                    <a:t>R</a:t>
                  </a:r>
                  <a:r>
                    <a:rPr lang="en-US" dirty="0" smtClean="0">
                      <a:latin typeface="Calibri"/>
                      <a:cs typeface="Calibri"/>
                    </a:rPr>
                    <a:t>educe</a:t>
                  </a:r>
                  <a:endParaRPr lang="en-US" dirty="0">
                    <a:latin typeface="Calibri"/>
                    <a:cs typeface="Calibri"/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3135235" y="2484937"/>
                <a:ext cx="2747944" cy="3382463"/>
                <a:chOff x="3289831" y="2422217"/>
                <a:chExt cx="2747944" cy="3382463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289831" y="2422217"/>
                  <a:ext cx="1744756" cy="3382463"/>
                  <a:chOff x="4840022" y="1442550"/>
                  <a:chExt cx="2318991" cy="4213500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4840022" y="1442550"/>
                    <a:ext cx="2318990" cy="2022706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4840022" y="2791022"/>
                    <a:ext cx="2318991" cy="674235"/>
                  </a:xfrm>
                  <a:prstGeom prst="rect">
                    <a:avLst/>
                  </a:prstGeom>
                  <a:ln w="57150" cmpd="sng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Communication </a:t>
                    </a:r>
                    <a:endParaRPr lang="en-US" dirty="0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275443" y="1677749"/>
                    <a:ext cx="883569" cy="1113273"/>
                  </a:xfrm>
                  <a:prstGeom prst="rect">
                    <a:avLst/>
                  </a:prstGeom>
                  <a:ln w="57150" cmpd="sng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306801" y="2602863"/>
                    <a:ext cx="81575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4840022" y="3465256"/>
                    <a:ext cx="2318991" cy="1086315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Reorganization</a:t>
                    </a:r>
                    <a:endParaRPr lang="en-US" dirty="0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4840022" y="4569735"/>
                    <a:ext cx="2318991" cy="1086315"/>
                  </a:xfrm>
                  <a:prstGeom prst="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Reduce function </a:t>
                    </a:r>
                    <a:endParaRPr lang="en-US" dirty="0"/>
                  </a:p>
                </p:txBody>
              </p:sp>
            </p:grpSp>
            <p:sp>
              <p:nvSpPr>
                <p:cNvPr id="31" name="Right Bracket 30"/>
                <p:cNvSpPr/>
                <p:nvPr/>
              </p:nvSpPr>
              <p:spPr>
                <a:xfrm>
                  <a:off x="5102599" y="2462927"/>
                  <a:ext cx="53907" cy="1583054"/>
                </a:xfrm>
                <a:prstGeom prst="righ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071040" y="2795105"/>
                  <a:ext cx="61387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libri"/>
                      <a:cs typeface="Calibri"/>
                    </a:rPr>
                    <a:t>M</a:t>
                  </a:r>
                  <a:r>
                    <a:rPr lang="en-US" dirty="0" smtClean="0">
                      <a:latin typeface="Calibri"/>
                      <a:cs typeface="Calibri"/>
                    </a:rPr>
                    <a:t>ap</a:t>
                  </a:r>
                  <a:endParaRPr lang="en-US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33" name="Right Bracket 32"/>
                <p:cNvSpPr/>
                <p:nvPr/>
              </p:nvSpPr>
              <p:spPr>
                <a:xfrm>
                  <a:off x="5595277" y="2611027"/>
                  <a:ext cx="45719" cy="2319593"/>
                </a:xfrm>
                <a:prstGeom prst="rightBracket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203217" y="3810000"/>
                  <a:ext cx="83455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libri"/>
                      <a:cs typeface="Calibri"/>
                    </a:rPr>
                    <a:t>S</a:t>
                  </a:r>
                  <a:r>
                    <a:rPr lang="en-US" dirty="0" smtClean="0">
                      <a:latin typeface="Calibri"/>
                      <a:cs typeface="Calibri"/>
                    </a:rPr>
                    <a:t>huffle</a:t>
                  </a:r>
                  <a:endParaRPr lang="en-US" dirty="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41" name="Right Bracket 40"/>
              <p:cNvSpPr/>
              <p:nvPr/>
            </p:nvSpPr>
            <p:spPr>
              <a:xfrm>
                <a:off x="4941609" y="4179332"/>
                <a:ext cx="45719" cy="1625348"/>
              </a:xfrm>
              <a:prstGeom prst="rightBracket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11332" y="5115286"/>
                <a:ext cx="8798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/>
                    <a:cs typeface="Calibri"/>
                  </a:rPr>
                  <a:t>R</a:t>
                </a:r>
                <a:r>
                  <a:rPr lang="en-US" dirty="0" smtClean="0">
                    <a:latin typeface="Calibri"/>
                    <a:cs typeface="Calibri"/>
                  </a:rPr>
                  <a:t>educe</a:t>
                </a:r>
                <a:endParaRPr lang="en-US" dirty="0">
                  <a:latin typeface="Calibri"/>
                  <a:cs typeface="Calibri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174633" y="268379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bri"/>
                    <a:cs typeface="Calibri"/>
                  </a:rPr>
                  <a:t>Map function</a:t>
                </a:r>
                <a:endParaRPr lang="en-US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656888" y="5674764"/>
              <a:ext cx="435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6721" y="5674764"/>
              <a:ext cx="445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719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107</TotalTime>
  <Words>24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>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MTMR-MPI</dc:title>
  <dc:creator>Boyu Zhang</dc:creator>
  <cp:lastModifiedBy>Boyu Zhang</cp:lastModifiedBy>
  <cp:revision>6</cp:revision>
  <dcterms:created xsi:type="dcterms:W3CDTF">2015-06-22T20:15:36Z</dcterms:created>
  <dcterms:modified xsi:type="dcterms:W3CDTF">2015-06-22T22:03:32Z</dcterms:modified>
</cp:coreProperties>
</file>