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9852E-8D65-46D0-9BE4-F12544174EEE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F90BDF74-32EE-4FC7-8F12-3859EE1D7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098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9852E-8D65-46D0-9BE4-F12544174EEE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F90BDF74-32EE-4FC7-8F12-3859EE1D7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272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9852E-8D65-46D0-9BE4-F12544174EEE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F90BDF74-32EE-4FC7-8F12-3859EE1D7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79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9852E-8D65-46D0-9BE4-F12544174EEE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F90BDF74-32EE-4FC7-8F12-3859EE1D7B3F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300161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9852E-8D65-46D0-9BE4-F12544174EEE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F90BDF74-32EE-4FC7-8F12-3859EE1D7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7409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9852E-8D65-46D0-9BE4-F12544174EEE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BDF74-32EE-4FC7-8F12-3859EE1D7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1015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9852E-8D65-46D0-9BE4-F12544174EEE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BDF74-32EE-4FC7-8F12-3859EE1D7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3475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9852E-8D65-46D0-9BE4-F12544174EEE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BDF74-32EE-4FC7-8F12-3859EE1D7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3141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FFC9852E-8D65-46D0-9BE4-F12544174EEE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F90BDF74-32EE-4FC7-8F12-3859EE1D7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174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9852E-8D65-46D0-9BE4-F12544174EEE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BDF74-32EE-4FC7-8F12-3859EE1D7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540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9852E-8D65-46D0-9BE4-F12544174EEE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F90BDF74-32EE-4FC7-8F12-3859EE1D7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822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9852E-8D65-46D0-9BE4-F12544174EEE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BDF74-32EE-4FC7-8F12-3859EE1D7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925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9852E-8D65-46D0-9BE4-F12544174EEE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BDF74-32EE-4FC7-8F12-3859EE1D7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580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9852E-8D65-46D0-9BE4-F12544174EEE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BDF74-32EE-4FC7-8F12-3859EE1D7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470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9852E-8D65-46D0-9BE4-F12544174EEE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BDF74-32EE-4FC7-8F12-3859EE1D7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910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9852E-8D65-46D0-9BE4-F12544174EEE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BDF74-32EE-4FC7-8F12-3859EE1D7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323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9852E-8D65-46D0-9BE4-F12544174EEE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BDF74-32EE-4FC7-8F12-3859EE1D7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816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C9852E-8D65-46D0-9BE4-F12544174EEE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0BDF74-32EE-4FC7-8F12-3859EE1D7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4895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6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Relationship Id="rId6" Type="http://schemas.microsoft.com/office/2007/relationships/hdphoto" Target="../media/hdphoto1.wdp"/><Relationship Id="rId5" Type="http://schemas.openxmlformats.org/officeDocument/2006/relationships/image" Target="../media/image9.png"/><Relationship Id="rId4" Type="http://schemas.openxmlformats.org/officeDocument/2006/relationships/image" Target="../media/image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BBB42-9055-4103-8FB5-03F048541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Welcome to My Profile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E8EBD38-E4EB-4C21-AF72-5AC0C841D52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321" y="2173100"/>
            <a:ext cx="4368800" cy="4368800"/>
          </a:xfrm>
          <a:effectLst>
            <a:outerShdw blurRad="139700" dist="165100" dir="8280000" sx="104000" sy="104000" algn="ctr" rotWithShape="0">
              <a:schemeClr val="tx1">
                <a:lumMod val="95000"/>
                <a:alpha val="96000"/>
              </a:schemeClr>
            </a:outerShdw>
          </a:effectLst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B575B1-EBFB-4EBB-BF2B-D54E6BA55D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 anchor="ctr"/>
          <a:lstStyle/>
          <a:p>
            <a:pPr marL="0" indent="0" algn="ctr">
              <a:buNone/>
            </a:pPr>
            <a:r>
              <a:rPr lang="en-US" dirty="0"/>
              <a:t>Hello My Name is </a:t>
            </a:r>
          </a:p>
          <a:p>
            <a:pPr marL="0" indent="0" algn="ctr">
              <a:buNone/>
            </a:pPr>
            <a:r>
              <a:rPr lang="en-US" dirty="0"/>
              <a:t>Abul Hasan Zaid Al-Mahi</a:t>
            </a:r>
          </a:p>
          <a:p>
            <a:pPr marL="0" indent="0" algn="ctr">
              <a:buNone/>
            </a:pPr>
            <a:r>
              <a:rPr lang="en-US" dirty="0"/>
              <a:t> I’m a Student of Dept. of CSE in International Islamic University Chittagong.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E9EC6AF-130F-4046-9E35-E71DB9A248F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0361" y="581796"/>
            <a:ext cx="1348509" cy="1423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234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BBB42-9055-4103-8FB5-03F048541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Welcome to My Profile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E8EBD38-E4EB-4C21-AF72-5AC0C841D52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321" y="2173100"/>
            <a:ext cx="4368800" cy="4368800"/>
          </a:xfrm>
          <a:effectLst>
            <a:outerShdw blurRad="139700" dist="165100" dir="8280000" sx="104000" sy="104000" algn="ctr" rotWithShape="0">
              <a:schemeClr val="tx1">
                <a:lumMod val="95000"/>
                <a:alpha val="96000"/>
              </a:schemeClr>
            </a:outerShdw>
          </a:effectLst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B575B1-EBFB-4EBB-BF2B-D54E6BA55D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 anchor="ctr"/>
          <a:lstStyle/>
          <a:p>
            <a:pPr marL="0" indent="0" algn="ctr">
              <a:buNone/>
            </a:pPr>
            <a:r>
              <a:rPr lang="en-US" dirty="0">
                <a:latin typeface="Comic Sans MS" panose="030F0702030302020204" pitchFamily="66" charset="0"/>
              </a:rPr>
              <a:t>I Completed My Alim (HSC Equivalent) From </a:t>
            </a:r>
            <a:r>
              <a:rPr lang="sv-SE" b="1" i="0" dirty="0">
                <a:effectLst/>
                <a:latin typeface="Comic Sans MS" panose="030F0702030302020204" pitchFamily="66" charset="0"/>
              </a:rPr>
              <a:t>Darul Ulum Kamil (Hon's-Masters) Madrasah</a:t>
            </a:r>
            <a:r>
              <a:rPr lang="en-US" b="1" i="0" dirty="0">
                <a:effectLst/>
                <a:latin typeface="Comic Sans MS" panose="030F0702030302020204" pitchFamily="66" charset="0"/>
              </a:rPr>
              <a:t> </a:t>
            </a:r>
            <a:r>
              <a:rPr lang="en-US" i="0" dirty="0">
                <a:effectLst/>
                <a:latin typeface="Comic Sans MS" panose="030F0702030302020204" pitchFamily="66" charset="0"/>
              </a:rPr>
              <a:t>with GPA </a:t>
            </a:r>
            <a:r>
              <a:rPr lang="en-US" b="0" i="0" dirty="0">
                <a:effectLst/>
                <a:latin typeface="Cambria" panose="02040503050406030204" pitchFamily="18" charset="0"/>
              </a:rPr>
              <a:t>4.81</a:t>
            </a:r>
            <a:endParaRPr lang="sv-SE" b="1" i="0" dirty="0">
              <a:effectLst/>
              <a:latin typeface="Comic Sans MS" panose="030F0702030302020204" pitchFamily="66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5B7250B-DE25-4F1B-B81B-53C0E78D3A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2653" y="573512"/>
            <a:ext cx="1394692" cy="1401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7084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BBB42-9055-4103-8FB5-03F048541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Welcome to My Profile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E8EBD38-E4EB-4C21-AF72-5AC0C841D52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321" y="2173100"/>
            <a:ext cx="4368800" cy="4368800"/>
          </a:xfrm>
          <a:effectLst>
            <a:outerShdw blurRad="139700" dist="165100" dir="8280000" sx="104000" sy="104000" algn="ctr" rotWithShape="0">
              <a:schemeClr val="tx1">
                <a:lumMod val="95000"/>
                <a:alpha val="96000"/>
              </a:schemeClr>
            </a:outerShdw>
          </a:effectLst>
        </p:spPr>
      </p:pic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EB940B37-9DB9-4A95-A1DB-686CFD492227}"/>
              </a:ext>
            </a:extLst>
          </p:cNvPr>
          <p:cNvSpPr txBox="1">
            <a:spLocks/>
          </p:cNvSpPr>
          <p:nvPr/>
        </p:nvSpPr>
        <p:spPr>
          <a:xfrm>
            <a:off x="5848123" y="2505456"/>
            <a:ext cx="4700058" cy="3599316"/>
          </a:xfrm>
          <a:prstGeom prst="rect">
            <a:avLst/>
          </a:pr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latin typeface="Comic Sans MS" panose="030F0702030302020204" pitchFamily="66" charset="0"/>
              </a:rPr>
              <a:t>I Completed My </a:t>
            </a:r>
            <a:r>
              <a:rPr lang="en-US" b="0" i="0" dirty="0" err="1">
                <a:effectLst/>
                <a:latin typeface="Comic Sans MS" panose="030F0702030302020204" pitchFamily="66" charset="0"/>
              </a:rPr>
              <a:t>Dakhil</a:t>
            </a:r>
            <a:r>
              <a:rPr lang="en-US" dirty="0">
                <a:latin typeface="Comic Sans MS" panose="030F0702030302020204" pitchFamily="66" charset="0"/>
              </a:rPr>
              <a:t> (SSC Equivalent) From </a:t>
            </a:r>
            <a:r>
              <a:rPr lang="sv-SE" b="1" dirty="0">
                <a:latin typeface="Comic Sans MS" panose="030F0702030302020204" pitchFamily="66" charset="0"/>
              </a:rPr>
              <a:t>Darul Ulum Kamil (Hon's-Masters) Madrasah</a:t>
            </a:r>
            <a:r>
              <a:rPr lang="en-US" b="1" dirty="0">
                <a:latin typeface="Comic Sans MS" panose="030F0702030302020204" pitchFamily="66" charset="0"/>
              </a:rPr>
              <a:t> </a:t>
            </a:r>
            <a:r>
              <a:rPr lang="en-US" dirty="0">
                <a:latin typeface="Comic Sans MS" panose="030F0702030302020204" pitchFamily="66" charset="0"/>
              </a:rPr>
              <a:t>with GPA </a:t>
            </a:r>
            <a:r>
              <a:rPr lang="en-US" b="0" i="0" dirty="0">
                <a:effectLst/>
                <a:latin typeface="Cambria" panose="02040503050406030204" pitchFamily="18" charset="0"/>
              </a:rPr>
              <a:t>4.72</a:t>
            </a:r>
            <a:endParaRPr lang="sv-SE" b="1" dirty="0">
              <a:latin typeface="Comic Sans MS" panose="030F0702030302020204" pitchFamily="66" charset="0"/>
            </a:endParaRP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FB3BAE14-0ED7-47EF-9C0C-818D153F54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2653" y="573512"/>
            <a:ext cx="1394692" cy="1401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1464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BBB42-9055-4103-8FB5-03F048541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Welcome to My Profile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E8EBD38-E4EB-4C21-AF72-5AC0C841D52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321" y="2173100"/>
            <a:ext cx="4368800" cy="4368800"/>
          </a:xfrm>
          <a:effectLst>
            <a:outerShdw blurRad="139700" dist="165100" dir="8280000" sx="104000" sy="104000" algn="ctr" rotWithShape="0">
              <a:schemeClr val="tx1">
                <a:lumMod val="95000"/>
                <a:alpha val="96000"/>
              </a:schemeClr>
            </a:outerShdw>
          </a:effectLst>
        </p:spPr>
      </p:pic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EB940B37-9DB9-4A95-A1DB-686CFD492227}"/>
              </a:ext>
            </a:extLst>
          </p:cNvPr>
          <p:cNvSpPr txBox="1">
            <a:spLocks/>
          </p:cNvSpPr>
          <p:nvPr/>
        </p:nvSpPr>
        <p:spPr>
          <a:xfrm>
            <a:off x="5848123" y="2505456"/>
            <a:ext cx="4700058" cy="3599316"/>
          </a:xfrm>
          <a:prstGeom prst="rect">
            <a:avLst/>
          </a:pr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latin typeface="Comic Sans MS" panose="030F0702030302020204" pitchFamily="66" charset="0"/>
              </a:rPr>
              <a:t>I Completed My JDC From </a:t>
            </a:r>
            <a:r>
              <a:rPr lang="en-US" b="1" i="0" dirty="0" err="1">
                <a:solidFill>
                  <a:srgbClr val="E4E6EB"/>
                </a:solidFill>
                <a:effectLst/>
                <a:latin typeface="Segoe UI Historic" panose="020B0502040204020203" pitchFamily="34" charset="0"/>
              </a:rPr>
              <a:t>Garangia</a:t>
            </a:r>
            <a:r>
              <a:rPr lang="en-US" b="1" i="0" dirty="0">
                <a:solidFill>
                  <a:srgbClr val="E4E6EB"/>
                </a:solidFill>
                <a:effectLst/>
                <a:latin typeface="Segoe UI Historic" panose="020B0502040204020203" pitchFamily="34" charset="0"/>
              </a:rPr>
              <a:t> Islamia Kamil Madrasah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latin typeface="Comic Sans MS" panose="030F0702030302020204" pitchFamily="66" charset="0"/>
              </a:rPr>
              <a:t>with GPA 4.85</a:t>
            </a:r>
            <a:endParaRPr lang="sv-SE" b="1" dirty="0">
              <a:latin typeface="Comic Sans MS" panose="030F0702030302020204" pitchFamily="66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90FB054-CFF3-46C0-BCD4-BB779C21EDB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1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806546" y="662442"/>
            <a:ext cx="1260000" cy="1262509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622300" dist="101600" dir="12480000" sx="31000" sy="31000" rotWithShape="0">
              <a:srgbClr val="000000">
                <a:alpha val="93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4042176322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38</TotalTime>
  <Words>89</Words>
  <Application>Microsoft Office PowerPoint</Application>
  <PresentationFormat>Widescreen</PresentationFormat>
  <Paragraphs>11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Cambria</vt:lpstr>
      <vt:lpstr>Comic Sans MS</vt:lpstr>
      <vt:lpstr>Segoe UI Historic</vt:lpstr>
      <vt:lpstr>Trebuchet MS</vt:lpstr>
      <vt:lpstr>Berlin</vt:lpstr>
      <vt:lpstr>Welcome to My Profile</vt:lpstr>
      <vt:lpstr>Welcome to My Profile</vt:lpstr>
      <vt:lpstr>Welcome to My Profile</vt:lpstr>
      <vt:lpstr>Welcome to My Profile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My Profile</dc:title>
  <dc:creator>ahz mahi</dc:creator>
  <cp:lastModifiedBy>ahz mahi</cp:lastModifiedBy>
  <cp:revision>9</cp:revision>
  <dcterms:created xsi:type="dcterms:W3CDTF">2023-08-03T15:04:06Z</dcterms:created>
  <dcterms:modified xsi:type="dcterms:W3CDTF">2023-08-03T15:42:29Z</dcterms:modified>
</cp:coreProperties>
</file>