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-66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7BA47AE-F015-487E-BE7D-2CDC8E9FE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39C29EC-C8A3-4833-AB90-6324652A1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1C0EF0B-E1F6-488C-9167-159A9DBD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0F33AE5-E3D0-4CE3-AB08-0615F6F9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BDB5FE-7192-46D9-8C8A-3B9427F8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3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77ECE8-CA81-4F4C-A46A-677A3A12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60E5D10-EE83-4A20-B5E1-7E37EDA73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99DD8F4-CC13-4BA1-8263-0A01DCCD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4D1CAD-EB03-4E25-9118-BA05D273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E42CED0-DCB6-4B39-8339-BF38202B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7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BB181607-481F-4925-8EC8-D5675135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28D15BCD-A317-44B9-8504-D7717667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83C3996-6698-497C-AF61-13249124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DD622BF-486B-4D8B-968D-71BFCE90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9AA46C7-C469-41F1-BEF8-D5059239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C057BB-504B-40F7-BD6A-39FF9150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7A4A668-70C5-423C-B26E-11B93003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79A75C0-69E5-4A65-B03C-0BC1D921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936D5EF-16E0-434D-B056-BAA40D52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7C7B740-5703-4FFD-B514-B224EA2B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65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9E0070-ECA7-4F3C-AAA6-AB13437F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B124E04-8433-4135-A09C-A16A5591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B921AEF-EF3B-4438-8B67-9F959117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D88499-87B4-413A-AE9A-71C48EB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F3B251-6B57-4A7A-BF64-8C2D5B12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51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648AF6-551E-4409-AFC8-0947E7C1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63D297-AB79-4DC2-ACA6-14FF20280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0244952-0AFB-4301-9EEA-951EE419E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04A304D-D2CF-4F39-8B4E-4D144D0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C6B6EA-6B86-4EBF-A381-900F1120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EEE022D-3C8E-46EB-9923-0BDB4EBC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0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1F73EA-AFB4-4277-B893-C7774394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5B5573E-16CD-4381-9CB3-E05848A4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17BB4D6-88C0-40B3-B8A1-2D79BA047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566FB0CE-0EF2-47F5-A3CF-C74ED1D9A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7D7B58B-D895-4C4B-9A8C-443E1E706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15B7A320-3B3C-4B3E-BDF8-FDB1E473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ED924CD-F15E-474F-B2D5-8FF1C35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9FB5A1A-B9AA-43BF-A2BE-8797A9B9D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59D85F-7BEA-417F-AE0E-9B87B7F5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EF66E27-EFAB-4F58-9BDF-3F5824A5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00977A5-E838-4EB3-BE35-C306BA4F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2260247-E11B-47AB-8689-6B808FEB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716A3951-111A-42B7-96AA-FD9842C6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A78B6A9B-0786-47F2-AE2A-37DBBB8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011D1DF-0CCB-46AA-8DC8-F64C3262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34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CA65FDF-8543-4A6D-81D7-C9A49221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A90BEAE-62ED-4322-A9D1-6918837A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E216CEC-0903-4254-BB6E-E04506ED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374C020-2776-40B2-9D37-4A2FCF4B4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E183FDF-60E6-4314-A795-29D85228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B5E9851-B0E6-4628-A15B-59F7FCDD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1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FD06C8E-0846-4AF4-830B-F7C39033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A0175A-BFA0-4F4B-9217-F4E3B1BF5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38E7C70-E1D9-4323-AB2B-0DE8213FB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37278A9-50F5-436D-97A3-5DEA675E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0D73BDF-B693-45BB-91E6-A4494C2C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CCE00EC-AD4A-4BB5-8689-ED7F8C75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2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52A80D-324D-4888-83AE-51ED3CB4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1161D00-E6CC-423E-B6C5-ED25F11B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FE1CBA6-2D99-4C76-BEE6-CBD2EDFC2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8804-DD06-4CCD-8676-18E9510E23D9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DBC7B96-3F88-49A4-BBDE-BE0EE0DC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6D8CD9C-5509-44ED-B82F-DA64EAF66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8946-33BA-442B-9267-A511E3CD34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4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A4A961-3D64-4B40-B87D-20423DFD0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73" y="1134012"/>
            <a:ext cx="10116642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Сдвиговый регистр с обратной связью по полиному </a:t>
            </a:r>
            <a:r>
              <a:rPr lang="en-US" dirty="0" smtClean="0"/>
              <a:t>CRC-16 (USB)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18B7656-6225-4CFE-B374-5DA19C94D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 </a:t>
            </a:r>
            <a:r>
              <a:rPr lang="ru-RU" dirty="0" smtClean="0"/>
              <a:t>студенты </a:t>
            </a:r>
            <a:r>
              <a:rPr lang="ru-RU" dirty="0"/>
              <a:t>группы </a:t>
            </a:r>
            <a:r>
              <a:rPr lang="ru-RU" dirty="0" smtClean="0"/>
              <a:t>С23-501</a:t>
            </a:r>
          </a:p>
          <a:p>
            <a:r>
              <a:rPr lang="ru-RU" dirty="0" smtClean="0"/>
              <a:t>Горбатенко Илья Александрович </a:t>
            </a:r>
            <a:br>
              <a:rPr lang="ru-RU" dirty="0" smtClean="0"/>
            </a:br>
            <a:r>
              <a:rPr lang="ru-RU" dirty="0" smtClean="0"/>
              <a:t>и Серебрякова Дарья Ростиславовна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22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5DE19C-7982-4F92-BFD3-868A8FB2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384EC6-97BE-4413-8725-12DDCD53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данной работы требовалось реализовать на языке описания интегральных схем VHDL устройство для расчёта </a:t>
            </a:r>
            <a:r>
              <a:rPr lang="ru-RU" dirty="0" err="1"/>
              <a:t>хэш</a:t>
            </a:r>
            <a:r>
              <a:rPr lang="ru-RU" dirty="0"/>
              <a:t>-суммы с использованием алгоритма </a:t>
            </a:r>
            <a:r>
              <a:rPr lang="en-US" dirty="0"/>
              <a:t>CRC</a:t>
            </a:r>
            <a:r>
              <a:rPr lang="ru-RU" dirty="0"/>
              <a:t>-16 (</a:t>
            </a:r>
            <a:r>
              <a:rPr lang="en-US" dirty="0"/>
              <a:t>USB</a:t>
            </a:r>
            <a:r>
              <a:rPr lang="ru-RU" dirty="0"/>
              <a:t>) по входному потоку бит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4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5DE19C-7982-4F92-BFD3-868A8FB2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strike="sngStrike" dirty="0" smtClean="0"/>
              <a:t>USB</a:t>
            </a:r>
            <a:r>
              <a:rPr lang="ru-RU" dirty="0"/>
              <a:t> </a:t>
            </a:r>
            <a:r>
              <a:rPr lang="en-US" dirty="0" smtClean="0"/>
              <a:t>CRC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8384EC6-97BE-4413-8725-12DDCD53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CRC (cyclic redundancy check) – </a:t>
            </a:r>
            <a:r>
              <a:rPr lang="ru-RU" dirty="0" smtClean="0"/>
              <a:t>алгоритм расчёта контрольной суммы для передаваемого сообщения, целью которого является обнаружение ошибок при передачи данных.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07045"/>
              </p:ext>
            </p:extLst>
          </p:nvPr>
        </p:nvGraphicFramePr>
        <p:xfrm>
          <a:off x="838199" y="3818414"/>
          <a:ext cx="10515603" cy="731520"/>
        </p:xfrm>
        <a:graphic>
          <a:graphicData uri="http://schemas.openxmlformats.org/drawingml/2006/table">
            <a:tbl>
              <a:tblPr/>
              <a:tblGrid>
                <a:gridCol w="1502229"/>
                <a:gridCol w="1502229"/>
                <a:gridCol w="1502229"/>
                <a:gridCol w="1502229"/>
                <a:gridCol w="1502229"/>
                <a:gridCol w="1502229"/>
                <a:gridCol w="1502229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02122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02122"/>
                          </a:solidFill>
                          <a:effectLst/>
                        </a:rPr>
                        <a:t>Width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02122"/>
                          </a:solidFill>
                          <a:effectLst/>
                        </a:rPr>
                        <a:t>Poly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02122"/>
                          </a:solidFill>
                          <a:effectLst/>
                        </a:rPr>
                        <a:t>Init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02122"/>
                          </a:solidFill>
                          <a:effectLst/>
                        </a:rPr>
                        <a:t>RefIn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02122"/>
                          </a:solidFill>
                          <a:effectLst/>
                        </a:rPr>
                        <a:t>RefOut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202122"/>
                          </a:solidFill>
                          <a:effectLst/>
                        </a:rPr>
                        <a:t>XorOut</a:t>
                      </a:r>
                      <a:endParaRPr lang="en-US" dirty="0">
                        <a:solidFill>
                          <a:srgbClr val="202122"/>
                        </a:solidFill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CRC-16/USB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0x8005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0xFFFF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0xFFFF</a:t>
                      </a:r>
                    </a:p>
                  </a:txBody>
                  <a:tcPr anchor="ctr"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94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EF23CE-3CE4-473C-9435-FC3949E8C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F6BAA4F-6D2D-4E0B-8AC2-F4008AA1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Условное графическое обозначение разрабатываемого </a:t>
            </a:r>
            <a:r>
              <a:rPr lang="ru-RU" sz="180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регистра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250679" y="2698570"/>
            <a:ext cx="3633470" cy="3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CD680C-7D59-4820-AD58-D70FE112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RTL-</a:t>
            </a:r>
            <a:r>
              <a:rPr lang="ru-RU" dirty="0" smtClean="0"/>
              <a:t>схема регистра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19" y="1333742"/>
            <a:ext cx="5337115" cy="543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39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51C21C-7C72-4F98-8993-8D7B9176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635C9A-5E6F-4FCE-AB2A-437E36D6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2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рамках данной работы требовалось провести тестирование разработанного устройства — сдвигового регистра с обратной связью по полиному </a:t>
            </a:r>
            <a:r>
              <a:rPr lang="en-US" dirty="0"/>
              <a:t>CRC</a:t>
            </a:r>
            <a:r>
              <a:rPr lang="ru-RU" dirty="0"/>
              <a:t>-16 (</a:t>
            </a:r>
            <a:r>
              <a:rPr lang="en-US" dirty="0"/>
              <a:t>USB</a:t>
            </a:r>
            <a:r>
              <a:rPr lang="ru-RU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6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09332B-A07A-42E8-9450-BB1AD74E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затраченных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224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1161E4-B657-42C4-93B8-0F2E5B98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224E216-6FA9-47D9-A83C-5F117794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ru-RU" sz="2800" dirty="0"/>
              <a:t>В рамках данной работы были изучены основы языка описания интегральных схем VHDL, а также </a:t>
            </a:r>
            <a:r>
              <a:rPr lang="ru-RU" sz="2800" dirty="0" smtClean="0"/>
              <a:t>разработан сдвиговый регистр с обратной связью по полиному </a:t>
            </a:r>
            <a:r>
              <a:rPr lang="en-US" dirty="0"/>
              <a:t>CRC-16 (USB)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Произведено </a:t>
            </a:r>
            <a:r>
              <a:rPr lang="ru-RU" sz="2800" dirty="0"/>
              <a:t>тестирование устройства. Полученные результаты сошлись с ожидаемые.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8339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164</Words>
  <Application>Microsoft Office PowerPoint</Application>
  <PresentationFormat>Произвольный</PresentationFormat>
  <Paragraphs>30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Сдвиговый регистр с обратной связью по полиному CRC-16 (USB)</vt:lpstr>
      <vt:lpstr>Постановка задачи</vt:lpstr>
      <vt:lpstr>Что такое USB CRC?</vt:lpstr>
      <vt:lpstr>Спецификация </vt:lpstr>
      <vt:lpstr>RTL-схема регистра</vt:lpstr>
      <vt:lpstr>Тестирование</vt:lpstr>
      <vt:lpstr>Список затраченных ресурсов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Анализатор двоичной входной последовательности</dc:title>
  <dc:creator>Aleksandr</dc:creator>
  <cp:lastModifiedBy>Дарья Серебрякова</cp:lastModifiedBy>
  <cp:revision>12</cp:revision>
  <dcterms:created xsi:type="dcterms:W3CDTF">2024-10-07T09:34:46Z</dcterms:created>
  <dcterms:modified xsi:type="dcterms:W3CDTF">2025-09-08T02:37:13Z</dcterms:modified>
</cp:coreProperties>
</file>