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5" r:id="rId6"/>
    <p:sldId id="275" r:id="rId7"/>
    <p:sldId id="276" r:id="rId8"/>
    <p:sldId id="287" r:id="rId9"/>
    <p:sldId id="288" r:id="rId10"/>
    <p:sldId id="286" r:id="rId11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howGuides="1">
      <p:cViewPr varScale="1">
        <p:scale>
          <a:sx n="81" d="100"/>
          <a:sy n="81" d="100"/>
        </p:scale>
        <p:origin x="-78" y="-6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9575D2-2748-42AA-B14F-D401967BC4BA}" type="datetime2">
              <a:rPr lang="zh-TW" altLang="en-US" b="1" smtClean="0">
                <a:latin typeface="+mj-ea"/>
                <a:ea typeface="+mj-ea"/>
              </a:rPr>
              <a:t>2018年1月4日</a:t>
            </a:fld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zh-TW" b="1" smtClean="0">
                <a:latin typeface="+mj-ea"/>
                <a:ea typeface="+mj-ea"/>
              </a:rPr>
              <a:t>‹#›</a:t>
            </a:fld>
            <a:endParaRPr lang="zh-TW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1">
                <a:latin typeface="+mj-ea"/>
                <a:ea typeface="+mj-ea"/>
              </a:defRPr>
            </a:lvl1pPr>
          </a:lstStyle>
          <a:p>
            <a:fld id="{D483F0FF-D51E-42C6-9123-2966B0EADBDB}" type="datetime2">
              <a:rPr lang="zh-TW" altLang="en-US" smtClean="0"/>
              <a:pPr/>
              <a:t>2018年1月4日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1"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>
                <a:latin typeface="+mj-ea"/>
                <a:ea typeface="+mj-ea"/>
              </a:defRPr>
            </a:lvl1pPr>
          </a:lstStyle>
          <a:p>
            <a:fld id="{6BB98AFB-CB0D-4DFE-87B9-B4B0D0DE73CD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b="1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b="1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b="1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b="1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9943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065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140EB5-2BF4-4F73-831F-8FF554C6131A}" type="datetime2">
              <a:rPr lang="zh-TW" altLang="en-US" smtClean="0"/>
              <a:pPr/>
              <a:t>2018年1月4日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EDBB72-F4F6-468B-A7F6-25883BEB9BB1}" type="datetime2">
              <a:rPr lang="zh-TW" altLang="en-US" smtClean="0"/>
              <a:pPr/>
              <a:t>2018年1月4日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BF77D93-024F-46C2-824C-D62F95C8BE35}" type="datetime2">
              <a:rPr lang="zh-TW" altLang="en-US" smtClean="0"/>
              <a:pPr/>
              <a:t>2018年1月4日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0BDB57-698E-4982-AF7F-41AEB70F6F83}" type="datetime2">
              <a:rPr lang="zh-TW" altLang="en-US" smtClean="0"/>
              <a:pPr/>
              <a:t>2018年1月4日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CC87C0-2BEB-41B0-810E-0D820E13889F}" type="datetime2">
              <a:rPr lang="zh-TW" altLang="en-US" smtClean="0"/>
              <a:pPr/>
              <a:t>2018年1月4日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0212C9-03D4-45AB-B216-B32DC5452EDD}" type="datetime2">
              <a:rPr lang="zh-TW" altLang="en-US" smtClean="0"/>
              <a:pPr/>
              <a:t>2018年1月4日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4B79F19-2837-4842-9171-E1231D551C0E}" type="datetime2">
              <a:rPr lang="zh-TW" altLang="en-US" smtClean="0"/>
              <a:pPr/>
              <a:t>2018年1月4日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92162C-EB02-4CF4-B552-2D778858CCF5}" type="datetime2">
              <a:rPr lang="zh-TW" altLang="en-US" smtClean="0"/>
              <a:pPr/>
              <a:t>2018年1月4日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3E5719-DBFC-4467-8CD2-65F72A6FD6CF}" type="datetime2">
              <a:rPr lang="zh-TW" altLang="en-US" smtClean="0"/>
              <a:pPr/>
              <a:t>2018年1月4日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C3FB3ED-4915-4CAA-8A41-C45860D7A42F}" type="datetime2">
              <a:rPr lang="zh-TW" altLang="en-US" smtClean="0"/>
              <a:pPr/>
              <a:t>2018年1月4日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fld id="{606FFB69-BB74-433F-B5CD-B62A9F136EC7}" type="datetime2">
              <a:rPr lang="zh-TW" altLang="en-US" smtClean="0"/>
              <a:pPr/>
              <a:t>2018年1月4日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ea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b="0" kern="1200">
          <a:solidFill>
            <a:schemeClr val="tx1">
              <a:lumMod val="65000"/>
              <a:lumOff val="35000"/>
            </a:schemeClr>
          </a:solidFill>
          <a:latin typeface="+mj-ea"/>
          <a:ea typeface="+mj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b="0" kern="1200">
          <a:solidFill>
            <a:schemeClr val="tx1">
              <a:lumMod val="65000"/>
              <a:lumOff val="35000"/>
            </a:schemeClr>
          </a:solidFill>
          <a:latin typeface="+mj-ea"/>
          <a:ea typeface="+mj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b="0" kern="1200">
          <a:solidFill>
            <a:schemeClr val="tx1">
              <a:lumMod val="65000"/>
              <a:lumOff val="35000"/>
            </a:schemeClr>
          </a:solidFill>
          <a:latin typeface="+mj-ea"/>
          <a:ea typeface="+mj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b="0" kern="1200">
          <a:solidFill>
            <a:schemeClr val="tx1">
              <a:lumMod val="65000"/>
              <a:lumOff val="35000"/>
            </a:schemeClr>
          </a:solidFill>
          <a:latin typeface="+mj-ea"/>
          <a:ea typeface="+mj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b="0" kern="1200">
          <a:solidFill>
            <a:schemeClr val="tx1">
              <a:lumMod val="65000"/>
              <a:lumOff val="35000"/>
            </a:schemeClr>
          </a:solidFill>
          <a:latin typeface="+mj-ea"/>
          <a:ea typeface="+mj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懶癌救星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5213" y="4653136"/>
            <a:ext cx="5029201" cy="1397000"/>
          </a:xfrm>
        </p:spPr>
        <p:txBody>
          <a:bodyPr rtlCol="0"/>
          <a:lstStyle/>
          <a:p>
            <a:pPr algn="r" rtl="0"/>
            <a:r>
              <a:rPr lang="zh-TW" altLang="en-US" smtClean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報告人</a:t>
            </a:r>
            <a:r>
              <a:rPr lang="en-US" altLang="zh-TW" b="0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:0424030</a:t>
            </a:r>
            <a:r>
              <a:rPr lang="zh-TW" altLang="en-US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 郭子健</a:t>
            </a:r>
            <a:endParaRPr lang="en-US" altLang="zh-TW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  <a:p>
            <a:pPr algn="r" rtl="0"/>
            <a:r>
              <a:rPr lang="zh-TW" altLang="en-US" b="0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目錄</a:t>
            </a: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1.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魚骨圖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pPr rtl="0"/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2.PERT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圖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pPr rtl="0"/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3.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資料庫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1095400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魚骨圖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1988840"/>
            <a:ext cx="8856984" cy="444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7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4" y="476672"/>
            <a:ext cx="8686800" cy="1239416"/>
          </a:xfrm>
        </p:spPr>
        <p:txBody>
          <a:bodyPr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PERT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圖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2060848"/>
            <a:ext cx="8004199" cy="396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E70BD5E1-141C-4BB4-9997-933792E8C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43" y="3006493"/>
            <a:ext cx="8505825" cy="34099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D334BCCD-43AB-43A8-88DD-58EE82D34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476" y="-41507"/>
            <a:ext cx="7334250" cy="3048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8038628" y="83671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會員</a:t>
            </a:r>
            <a:r>
              <a:rPr lang="zh-TW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註冊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TW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輸入會員資料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262764" y="314096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選購商品及訂購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45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C4ECD630-8FA7-4448-9989-898BC97FA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6" y="0"/>
            <a:ext cx="7400925" cy="14287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D6620800-5957-4098-AB38-DC76BBD52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8750"/>
            <a:ext cx="7305675" cy="1857375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8470676" y="62068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上架商品</a:t>
            </a:r>
            <a:endParaRPr lang="en-US" altLang="zh-TW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TW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訂單管理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13892" y="1412776"/>
            <a:ext cx="8686800" cy="2286000"/>
          </a:xfrm>
        </p:spPr>
        <p:txBody>
          <a:bodyPr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509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商務對比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15870162_TF02895266.potx" id="{E7A2D77C-90CA-4818-B0E1-7532CEA4E47A}" vid="{756E39B5-6AF3-456E-ABD3-FE8E7DEA79F9}"/>
    </a:ext>
  </a:extLst>
</a:theme>
</file>

<file path=ppt/theme/theme2.xml><?xml version="1.0" encoding="utf-8"?>
<a:theme xmlns:a="http://schemas.openxmlformats.org/drawingml/2006/main" name="Office 佈景主題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商務對比簡報 (寬螢幕)</Template>
  <TotalTime>155</TotalTime>
  <Words>41</Words>
  <Application>Microsoft Office PowerPoint</Application>
  <PresentationFormat>自訂</PresentationFormat>
  <Paragraphs>17</Paragraphs>
  <Slides>7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商務對比 16x9</vt:lpstr>
      <vt:lpstr>懶癌救星</vt:lpstr>
      <vt:lpstr>目錄</vt:lpstr>
      <vt:lpstr>魚骨圖</vt:lpstr>
      <vt:lpstr>PERT圖</vt:lpstr>
      <vt:lpstr>PowerPoint 簡報</vt:lpstr>
      <vt:lpstr>PowerPoint 簡報</vt:lpstr>
      <vt:lpstr>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懶癌救星</dc:title>
  <dc:creator>z52604474@gmail.com</dc:creator>
  <cp:lastModifiedBy>user</cp:lastModifiedBy>
  <cp:revision>20</cp:revision>
  <dcterms:created xsi:type="dcterms:W3CDTF">2018-01-01T13:35:46Z</dcterms:created>
  <dcterms:modified xsi:type="dcterms:W3CDTF">2018-01-04T02:12:33Z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