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20" r:id="rId3"/>
    <p:sldMasterId id="2147483732" r:id="rId4"/>
    <p:sldMasterId id="2147483744" r:id="rId5"/>
    <p:sldMasterId id="2147483756" r:id="rId6"/>
    <p:sldMasterId id="2147483768" r:id="rId7"/>
  </p:sldMasterIdLst>
  <p:notesMasterIdLst>
    <p:notesMasterId r:id="rId18"/>
  </p:notesMasterIdLst>
  <p:sldIdLst>
    <p:sldId id="273" r:id="rId8"/>
    <p:sldId id="287" r:id="rId9"/>
    <p:sldId id="276" r:id="rId10"/>
    <p:sldId id="277" r:id="rId11"/>
    <p:sldId id="279" r:id="rId12"/>
    <p:sldId id="280" r:id="rId13"/>
    <p:sldId id="281" r:id="rId14"/>
    <p:sldId id="286" r:id="rId15"/>
    <p:sldId id="283" r:id="rId16"/>
    <p:sldId id="28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FFE706C-AB29-40D7-ABEF-90BE8F508999}">
          <p14:sldIdLst>
            <p14:sldId id="273"/>
            <p14:sldId id="287"/>
            <p14:sldId id="276"/>
            <p14:sldId id="277"/>
            <p14:sldId id="279"/>
            <p14:sldId id="280"/>
            <p14:sldId id="281"/>
            <p14:sldId id="286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092"/>
    <a:srgbClr val="A2A2A2"/>
    <a:srgbClr val="2B6A6C"/>
    <a:srgbClr val="B80D48"/>
    <a:srgbClr val="F29724"/>
    <a:srgbClr val="40404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BFDB7-9B73-4531-B714-E9B9416290E3}" v="172" dt="2022-07-31T11:50:34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1" autoAdjust="0"/>
    <p:restoredTop sz="96755" autoAdjust="0"/>
  </p:normalViewPr>
  <p:slideViewPr>
    <p:cSldViewPr snapToGrid="0">
      <p:cViewPr varScale="1">
        <p:scale>
          <a:sx n="117" d="100"/>
          <a:sy n="117" d="100"/>
        </p:scale>
        <p:origin x="200" y="8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an Berle" userId="f88bcbce2107ab26" providerId="LiveId" clId="{975BFDB7-9B73-4531-B714-E9B9416290E3}"/>
    <pc:docChg chg="undo custSel addSld delSld modSld sldOrd modSection">
      <pc:chgData name="Bastian Berle" userId="f88bcbce2107ab26" providerId="LiveId" clId="{975BFDB7-9B73-4531-B714-E9B9416290E3}" dt="2022-07-31T11:50:34.010" v="3800" actId="478"/>
      <pc:docMkLst>
        <pc:docMk/>
      </pc:docMkLst>
      <pc:sldChg chg="addSp delSp modSp mod modShow">
        <pc:chgData name="Bastian Berle" userId="f88bcbce2107ab26" providerId="LiveId" clId="{975BFDB7-9B73-4531-B714-E9B9416290E3}" dt="2022-06-08T13:29:56.384" v="1305" actId="729"/>
        <pc:sldMkLst>
          <pc:docMk/>
          <pc:sldMk cId="2601712221" sldId="275"/>
        </pc:sldMkLst>
        <pc:spChg chg="add mod">
          <ac:chgData name="Bastian Berle" userId="f88bcbce2107ab26" providerId="LiveId" clId="{975BFDB7-9B73-4531-B714-E9B9416290E3}" dt="2022-06-07T21:25:44.665" v="43" actId="20577"/>
          <ac:spMkLst>
            <pc:docMk/>
            <pc:sldMk cId="2601712221" sldId="275"/>
            <ac:spMk id="3" creationId="{0D060A64-A1A7-8912-B95F-38D7084A77C2}"/>
          </ac:spMkLst>
        </pc:spChg>
        <pc:spChg chg="del">
          <ac:chgData name="Bastian Berle" userId="f88bcbce2107ab26" providerId="LiveId" clId="{975BFDB7-9B73-4531-B714-E9B9416290E3}" dt="2022-06-07T21:24:57.842" v="0" actId="478"/>
          <ac:spMkLst>
            <pc:docMk/>
            <pc:sldMk cId="2601712221" sldId="275"/>
            <ac:spMk id="5" creationId="{92B567B5-B8A0-44C4-9132-D179DA5B40BF}"/>
          </ac:spMkLst>
        </pc:spChg>
        <pc:picChg chg="del">
          <ac:chgData name="Bastian Berle" userId="f88bcbce2107ab26" providerId="LiveId" clId="{975BFDB7-9B73-4531-B714-E9B9416290E3}" dt="2022-06-07T21:24:57.842" v="0" actId="478"/>
          <ac:picMkLst>
            <pc:docMk/>
            <pc:sldMk cId="2601712221" sldId="275"/>
            <ac:picMk id="6" creationId="{C6AA8184-4A01-4353-8032-7DC38138CD94}"/>
          </ac:picMkLst>
        </pc:picChg>
      </pc:sldChg>
      <pc:sldChg chg="addSp modSp new mod">
        <pc:chgData name="Bastian Berle" userId="f88bcbce2107ab26" providerId="LiveId" clId="{975BFDB7-9B73-4531-B714-E9B9416290E3}" dt="2022-06-08T13:31:13.178" v="1338" actId="20577"/>
        <pc:sldMkLst>
          <pc:docMk/>
          <pc:sldMk cId="979216629" sldId="276"/>
        </pc:sldMkLst>
        <pc:spChg chg="mod">
          <ac:chgData name="Bastian Berle" userId="f88bcbce2107ab26" providerId="LiveId" clId="{975BFDB7-9B73-4531-B714-E9B9416290E3}" dt="2022-06-07T21:25:57.077" v="81" actId="20577"/>
          <ac:spMkLst>
            <pc:docMk/>
            <pc:sldMk cId="979216629" sldId="276"/>
            <ac:spMk id="2" creationId="{BC2EAC63-9EDF-AD4F-32C9-A18E0F1182D5}"/>
          </ac:spMkLst>
        </pc:spChg>
        <pc:spChg chg="add mod">
          <ac:chgData name="Bastian Berle" userId="f88bcbce2107ab26" providerId="LiveId" clId="{975BFDB7-9B73-4531-B714-E9B9416290E3}" dt="2022-06-08T13:31:13.178" v="1338" actId="20577"/>
          <ac:spMkLst>
            <pc:docMk/>
            <pc:sldMk cId="979216629" sldId="276"/>
            <ac:spMk id="5" creationId="{82D85669-1B6D-57B2-A525-E99CBD889524}"/>
          </ac:spMkLst>
        </pc:spChg>
      </pc:sldChg>
      <pc:sldChg chg="addSp delSp modSp new mod">
        <pc:chgData name="Bastian Berle" userId="f88bcbce2107ab26" providerId="LiveId" clId="{975BFDB7-9B73-4531-B714-E9B9416290E3}" dt="2022-06-08T14:36:26.253" v="1517" actId="12788"/>
        <pc:sldMkLst>
          <pc:docMk/>
          <pc:sldMk cId="947246356" sldId="277"/>
        </pc:sldMkLst>
        <pc:spChg chg="mod">
          <ac:chgData name="Bastian Berle" userId="f88bcbce2107ab26" providerId="LiveId" clId="{975BFDB7-9B73-4531-B714-E9B9416290E3}" dt="2022-06-07T21:29:36.926" v="248" actId="20577"/>
          <ac:spMkLst>
            <pc:docMk/>
            <pc:sldMk cId="947246356" sldId="277"/>
            <ac:spMk id="2" creationId="{A3E9D73B-171F-E881-BC8F-07F358C68C61}"/>
          </ac:spMkLst>
        </pc:spChg>
        <pc:spChg chg="del">
          <ac:chgData name="Bastian Berle" userId="f88bcbce2107ab26" providerId="LiveId" clId="{975BFDB7-9B73-4531-B714-E9B9416290E3}" dt="2022-06-08T13:31:41.580" v="1342" actId="478"/>
          <ac:spMkLst>
            <pc:docMk/>
            <pc:sldMk cId="947246356" sldId="277"/>
            <ac:spMk id="3" creationId="{D825E93F-1254-3134-D4C9-B30FA9F60543}"/>
          </ac:spMkLst>
        </pc:spChg>
        <pc:spChg chg="add del mod">
          <ac:chgData name="Bastian Berle" userId="f88bcbce2107ab26" providerId="LiveId" clId="{975BFDB7-9B73-4531-B714-E9B9416290E3}" dt="2022-06-08T14:17:22.144" v="1357" actId="478"/>
          <ac:spMkLst>
            <pc:docMk/>
            <pc:sldMk cId="947246356" sldId="277"/>
            <ac:spMk id="5" creationId="{9AC36EC4-8FED-8085-CDE1-D155492EDCB0}"/>
          </ac:spMkLst>
        </pc:spChg>
        <pc:spChg chg="add del mod">
          <ac:chgData name="Bastian Berle" userId="f88bcbce2107ab26" providerId="LiveId" clId="{975BFDB7-9B73-4531-B714-E9B9416290E3}" dt="2022-06-08T14:19:43.353" v="1377" actId="478"/>
          <ac:spMkLst>
            <pc:docMk/>
            <pc:sldMk cId="947246356" sldId="277"/>
            <ac:spMk id="6" creationId="{DA20339F-44B1-9BF7-1737-263FAFA84733}"/>
          </ac:spMkLst>
        </pc:spChg>
        <pc:spChg chg="add 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7" creationId="{90E84BA3-7119-2730-CAF9-824DA72BE87C}"/>
          </ac:spMkLst>
        </pc:spChg>
        <pc:spChg chg="add 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8" creationId="{9760DE03-7D91-146C-6D9E-0757870D1B5E}"/>
          </ac:spMkLst>
        </pc:spChg>
        <pc:spChg chg="add 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11" creationId="{CAEE2315-C6AF-C39A-275B-D986E1ACBD48}"/>
          </ac:spMkLst>
        </pc:spChg>
        <pc:spChg chg="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0" creationId="{9863232F-B9C8-14C4-5A3F-26A9D262A759}"/>
          </ac:spMkLst>
        </pc:spChg>
        <pc:spChg chg="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1" creationId="{09008296-05D9-DDC6-AAB3-315CD840246E}"/>
          </ac:spMkLst>
        </pc:spChg>
        <pc:spChg chg="mod topLvl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3" creationId="{86CBA0AB-D77C-4E4E-1D26-FCCE361CCE92}"/>
          </ac:spMkLst>
        </pc:spChg>
        <pc:spChg chg="mod topLvl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4" creationId="{54C091AA-BE97-7ABF-BED5-F95EF1043C8F}"/>
          </ac:spMkLst>
        </pc:spChg>
        <pc:spChg chg="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7" creationId="{93E67F42-C8B5-7607-162D-C243DE03E2C4}"/>
          </ac:spMkLst>
        </pc:spChg>
        <pc:spChg chg="mod">
          <ac:chgData name="Bastian Berle" userId="f88bcbce2107ab26" providerId="LiveId" clId="{975BFDB7-9B73-4531-B714-E9B9416290E3}" dt="2022-06-08T14:36:26.253" v="1517" actId="12788"/>
          <ac:spMkLst>
            <pc:docMk/>
            <pc:sldMk cId="947246356" sldId="277"/>
            <ac:spMk id="28" creationId="{88D743B1-2852-E154-8576-DC4D02D55A9B}"/>
          </ac:spMkLst>
        </pc:spChg>
        <pc:grpChg chg="add mod">
          <ac:chgData name="Bastian Berle" userId="f88bcbce2107ab26" providerId="LiveId" clId="{975BFDB7-9B73-4531-B714-E9B9416290E3}" dt="2022-06-08T14:36:26.253" v="1517" actId="12788"/>
          <ac:grpSpMkLst>
            <pc:docMk/>
            <pc:sldMk cId="947246356" sldId="277"/>
            <ac:grpSpMk id="9" creationId="{7C5FEE84-E960-2C1D-1075-A67DF153FD83}"/>
          </ac:grpSpMkLst>
        </pc:grpChg>
        <pc:grpChg chg="add mod">
          <ac:chgData name="Bastian Berle" userId="f88bcbce2107ab26" providerId="LiveId" clId="{975BFDB7-9B73-4531-B714-E9B9416290E3}" dt="2022-06-08T14:36:26.253" v="1517" actId="12788"/>
          <ac:grpSpMkLst>
            <pc:docMk/>
            <pc:sldMk cId="947246356" sldId="277"/>
            <ac:grpSpMk id="10" creationId="{9A934C9F-47A9-8DCC-9543-7434AFFB57A6}"/>
          </ac:grpSpMkLst>
        </pc:grpChg>
        <pc:grpChg chg="add mod">
          <ac:chgData name="Bastian Berle" userId="f88bcbce2107ab26" providerId="LiveId" clId="{975BFDB7-9B73-4531-B714-E9B9416290E3}" dt="2022-06-08T14:36:26.253" v="1517" actId="12788"/>
          <ac:grpSpMkLst>
            <pc:docMk/>
            <pc:sldMk cId="947246356" sldId="277"/>
            <ac:grpSpMk id="12" creationId="{C929A391-CD37-4F1C-1088-99DEB725683A}"/>
          </ac:grpSpMkLst>
        </pc:grpChg>
        <pc:grpChg chg="add mod">
          <ac:chgData name="Bastian Berle" userId="f88bcbce2107ab26" providerId="LiveId" clId="{975BFDB7-9B73-4531-B714-E9B9416290E3}" dt="2022-06-08T14:36:26.253" v="1517" actId="12788"/>
          <ac:grpSpMkLst>
            <pc:docMk/>
            <pc:sldMk cId="947246356" sldId="277"/>
            <ac:grpSpMk id="19" creationId="{668C47CC-97EB-AB8E-1BE2-D1A3304D8D5E}"/>
          </ac:grpSpMkLst>
        </pc:grpChg>
        <pc:grpChg chg="add del mod">
          <ac:chgData name="Bastian Berle" userId="f88bcbce2107ab26" providerId="LiveId" clId="{975BFDB7-9B73-4531-B714-E9B9416290E3}" dt="2022-06-08T14:24:46.925" v="1442" actId="165"/>
          <ac:grpSpMkLst>
            <pc:docMk/>
            <pc:sldMk cId="947246356" sldId="277"/>
            <ac:grpSpMk id="22" creationId="{2D38A84D-EFF2-D971-787D-A9DF470411E9}"/>
          </ac:grpSpMkLst>
        </pc:grpChg>
        <pc:grpChg chg="add mod">
          <ac:chgData name="Bastian Berle" userId="f88bcbce2107ab26" providerId="LiveId" clId="{975BFDB7-9B73-4531-B714-E9B9416290E3}" dt="2022-06-08T14:36:26.253" v="1517" actId="12788"/>
          <ac:grpSpMkLst>
            <pc:docMk/>
            <pc:sldMk cId="947246356" sldId="277"/>
            <ac:grpSpMk id="26" creationId="{AF33EBC0-5AD2-69BE-142B-8EEE81B21BFE}"/>
          </ac:grpSpMkLst>
        </pc:grpChg>
        <pc:picChg chg="add del mod">
          <ac:chgData name="Bastian Berle" userId="f88bcbce2107ab26" providerId="LiveId" clId="{975BFDB7-9B73-4531-B714-E9B9416290E3}" dt="2022-06-08T14:24:28.805" v="1438" actId="478"/>
          <ac:picMkLst>
            <pc:docMk/>
            <pc:sldMk cId="947246356" sldId="277"/>
            <ac:picMk id="17" creationId="{604CA658-4882-D724-85B3-25777991A66D}"/>
          </ac:picMkLst>
        </pc:picChg>
        <pc:picChg chg="add del mod">
          <ac:chgData name="Bastian Berle" userId="f88bcbce2107ab26" providerId="LiveId" clId="{975BFDB7-9B73-4531-B714-E9B9416290E3}" dt="2022-06-08T14:24:28.805" v="1438" actId="478"/>
          <ac:picMkLst>
            <pc:docMk/>
            <pc:sldMk cId="947246356" sldId="277"/>
            <ac:picMk id="18" creationId="{647A67BD-8C4C-12D4-35BC-259EDEF7DA1F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50" creationId="{70E385B6-F3F9-03BB-F9A6-72E60215C23A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52" creationId="{FE983BBE-07F5-32A8-7ECF-C12662C4550B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54" creationId="{BFDBB1FF-78A3-ABE2-A460-84C2615FB106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56" creationId="{35AB350E-E2A7-C401-DE0F-08EF37B8A918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58" creationId="{803B50A6-B1E8-D671-E074-79C3B9922CBF}"/>
          </ac:picMkLst>
        </pc:picChg>
        <pc:picChg chg="add del">
          <ac:chgData name="Bastian Berle" userId="f88bcbce2107ab26" providerId="LiveId" clId="{975BFDB7-9B73-4531-B714-E9B9416290E3}" dt="2022-06-08T14:17:03.734" v="1355" actId="478"/>
          <ac:picMkLst>
            <pc:docMk/>
            <pc:sldMk cId="947246356" sldId="277"/>
            <ac:picMk id="2060" creationId="{3ACD6D75-7721-4623-9403-3251D57A36AC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62" creationId="{D933235B-4D02-9673-9283-0B8D5B2A4A1B}"/>
          </ac:picMkLst>
        </pc:picChg>
        <pc:picChg chg="add mod">
          <ac:chgData name="Bastian Berle" userId="f88bcbce2107ab26" providerId="LiveId" clId="{975BFDB7-9B73-4531-B714-E9B9416290E3}" dt="2022-06-08T14:36:26.253" v="1517" actId="12788"/>
          <ac:picMkLst>
            <pc:docMk/>
            <pc:sldMk cId="947246356" sldId="277"/>
            <ac:picMk id="2064" creationId="{2E55D3D5-647A-690F-8251-259F6ADA3F8E}"/>
          </ac:picMkLst>
        </pc:picChg>
      </pc:sldChg>
      <pc:sldChg chg="addSp modSp new mod">
        <pc:chgData name="Bastian Berle" userId="f88bcbce2107ab26" providerId="LiveId" clId="{975BFDB7-9B73-4531-B714-E9B9416290E3}" dt="2022-06-07T21:31:22.915" v="424" actId="20577"/>
        <pc:sldMkLst>
          <pc:docMk/>
          <pc:sldMk cId="2395907943" sldId="278"/>
        </pc:sldMkLst>
        <pc:spChg chg="mod">
          <ac:chgData name="Bastian Berle" userId="f88bcbce2107ab26" providerId="LiveId" clId="{975BFDB7-9B73-4531-B714-E9B9416290E3}" dt="2022-06-07T21:31:14.430" v="393" actId="20577"/>
          <ac:spMkLst>
            <pc:docMk/>
            <pc:sldMk cId="2395907943" sldId="278"/>
            <ac:spMk id="2" creationId="{783F1C2C-F7EA-384C-B3DF-44A20D961DBF}"/>
          </ac:spMkLst>
        </pc:spChg>
        <pc:spChg chg="add mod">
          <ac:chgData name="Bastian Berle" userId="f88bcbce2107ab26" providerId="LiveId" clId="{975BFDB7-9B73-4531-B714-E9B9416290E3}" dt="2022-06-07T21:31:22.915" v="424" actId="20577"/>
          <ac:spMkLst>
            <pc:docMk/>
            <pc:sldMk cId="2395907943" sldId="278"/>
            <ac:spMk id="5" creationId="{7034176E-8924-DD30-981C-C8C527E3561C}"/>
          </ac:spMkLst>
        </pc:spChg>
      </pc:sldChg>
      <pc:sldChg chg="addSp delSp modSp new mod modNotesTx">
        <pc:chgData name="Bastian Berle" userId="f88bcbce2107ab26" providerId="LiveId" clId="{975BFDB7-9B73-4531-B714-E9B9416290E3}" dt="2022-07-31T11:50:34.010" v="3800" actId="478"/>
        <pc:sldMkLst>
          <pc:docMk/>
          <pc:sldMk cId="3001255388" sldId="279"/>
        </pc:sldMkLst>
        <pc:spChg chg="mod">
          <ac:chgData name="Bastian Berle" userId="f88bcbce2107ab26" providerId="LiveId" clId="{975BFDB7-9B73-4531-B714-E9B9416290E3}" dt="2022-06-07T21:31:27.603" v="430" actId="20577"/>
          <ac:spMkLst>
            <pc:docMk/>
            <pc:sldMk cId="3001255388" sldId="279"/>
            <ac:spMk id="2" creationId="{75C519EF-7B01-714E-B048-FDB94BE3FA58}"/>
          </ac:spMkLst>
        </pc:spChg>
        <pc:spChg chg="del">
          <ac:chgData name="Bastian Berle" userId="f88bcbce2107ab26" providerId="LiveId" clId="{975BFDB7-9B73-4531-B714-E9B9416290E3}" dt="2022-06-10T21:52:53.343" v="2685" actId="478"/>
          <ac:spMkLst>
            <pc:docMk/>
            <pc:sldMk cId="3001255388" sldId="279"/>
            <ac:spMk id="3" creationId="{9BF9CF4C-6DC9-2171-9044-2169B7FD5694}"/>
          </ac:spMkLst>
        </pc:spChg>
        <pc:spChg chg="add mod">
          <ac:chgData name="Bastian Berle" userId="f88bcbce2107ab26" providerId="LiveId" clId="{975BFDB7-9B73-4531-B714-E9B9416290E3}" dt="2022-06-10T21:52:48.274" v="2684" actId="1076"/>
          <ac:spMkLst>
            <pc:docMk/>
            <pc:sldMk cId="3001255388" sldId="279"/>
            <ac:spMk id="5" creationId="{970E3C13-2748-8B78-31CE-76CAE56B5CBD}"/>
          </ac:spMkLst>
        </pc:spChg>
        <pc:picChg chg="add mod">
          <ac:chgData name="Bastian Berle" userId="f88bcbce2107ab26" providerId="LiveId" clId="{975BFDB7-9B73-4531-B714-E9B9416290E3}" dt="2022-07-31T11:50:23.356" v="3798" actId="167"/>
          <ac:picMkLst>
            <pc:docMk/>
            <pc:sldMk cId="3001255388" sldId="279"/>
            <ac:picMk id="3" creationId="{A0837006-66AA-DA9E-BB55-CD2754363E44}"/>
          </ac:picMkLst>
        </pc:picChg>
        <pc:picChg chg="add del mod">
          <ac:chgData name="Bastian Berle" userId="f88bcbce2107ab26" providerId="LiveId" clId="{975BFDB7-9B73-4531-B714-E9B9416290E3}" dt="2022-07-31T11:50:34.010" v="3800" actId="478"/>
          <ac:picMkLst>
            <pc:docMk/>
            <pc:sldMk cId="3001255388" sldId="279"/>
            <ac:picMk id="1026" creationId="{6A5215F8-2897-24EE-71C1-683D92B54D02}"/>
          </ac:picMkLst>
        </pc:picChg>
      </pc:sldChg>
      <pc:sldChg chg="addSp modSp new mod ord modNotesTx">
        <pc:chgData name="Bastian Berle" userId="f88bcbce2107ab26" providerId="LiveId" clId="{975BFDB7-9B73-4531-B714-E9B9416290E3}" dt="2022-07-27T06:42:23.845" v="3782" actId="20577"/>
        <pc:sldMkLst>
          <pc:docMk/>
          <pc:sldMk cId="4137978182" sldId="280"/>
        </pc:sldMkLst>
        <pc:spChg chg="mod">
          <ac:chgData name="Bastian Berle" userId="f88bcbce2107ab26" providerId="LiveId" clId="{975BFDB7-9B73-4531-B714-E9B9416290E3}" dt="2022-06-07T21:31:48.382" v="450" actId="20577"/>
          <ac:spMkLst>
            <pc:docMk/>
            <pc:sldMk cId="4137978182" sldId="280"/>
            <ac:spMk id="2" creationId="{C5F46A39-8CD1-BDE9-2600-368D9A050EDF}"/>
          </ac:spMkLst>
        </pc:spChg>
        <pc:spChg chg="add mod">
          <ac:chgData name="Bastian Berle" userId="f88bcbce2107ab26" providerId="LiveId" clId="{975BFDB7-9B73-4531-B714-E9B9416290E3}" dt="2022-06-07T21:32:15.632" v="545" actId="20577"/>
          <ac:spMkLst>
            <pc:docMk/>
            <pc:sldMk cId="4137978182" sldId="280"/>
            <ac:spMk id="5" creationId="{B515842A-219B-B335-4EAD-7D053D5944EF}"/>
          </ac:spMkLst>
        </pc:spChg>
        <pc:spChg chg="mod">
          <ac:chgData name="Bastian Berle" userId="f88bcbce2107ab26" providerId="LiveId" clId="{975BFDB7-9B73-4531-B714-E9B9416290E3}" dt="2022-07-25T15:42:51.323" v="2709" actId="20577"/>
          <ac:spMkLst>
            <pc:docMk/>
            <pc:sldMk cId="4137978182" sldId="280"/>
            <ac:spMk id="24" creationId="{19A5469D-EFB2-C458-4AB9-9D16C981548E}"/>
          </ac:spMkLst>
        </pc:spChg>
        <pc:spChg chg="mod">
          <ac:chgData name="Bastian Berle" userId="f88bcbce2107ab26" providerId="LiveId" clId="{975BFDB7-9B73-4531-B714-E9B9416290E3}" dt="2022-07-25T16:07:50.651" v="2764" actId="20577"/>
          <ac:spMkLst>
            <pc:docMk/>
            <pc:sldMk cId="4137978182" sldId="280"/>
            <ac:spMk id="32" creationId="{576CEE43-188B-127A-BA04-A98C06084370}"/>
          </ac:spMkLst>
        </pc:spChg>
        <pc:cxnChg chg="mod">
          <ac:chgData name="Bastian Berle" userId="f88bcbce2107ab26" providerId="LiveId" clId="{975BFDB7-9B73-4531-B714-E9B9416290E3}" dt="2022-07-25T15:42:47.704" v="2708" actId="14100"/>
          <ac:cxnSpMkLst>
            <pc:docMk/>
            <pc:sldMk cId="4137978182" sldId="280"/>
            <ac:cxnSpMk id="22" creationId="{927C9AE9-5F1B-7C0C-01C4-D38BC8DB0D60}"/>
          </ac:cxnSpMkLst>
        </pc:cxnChg>
        <pc:cxnChg chg="mod">
          <ac:chgData name="Bastian Berle" userId="f88bcbce2107ab26" providerId="LiveId" clId="{975BFDB7-9B73-4531-B714-E9B9416290E3}" dt="2022-07-25T15:43:54.823" v="2739" actId="20577"/>
          <ac:cxnSpMkLst>
            <pc:docMk/>
            <pc:sldMk cId="4137978182" sldId="280"/>
            <ac:cxnSpMk id="29" creationId="{13662A3C-2FD0-371E-0D09-B82C86A129AE}"/>
          </ac:cxnSpMkLst>
        </pc:cxnChg>
      </pc:sldChg>
      <pc:sldChg chg="addSp delSp modSp new mod modNotesTx">
        <pc:chgData name="Bastian Berle" userId="f88bcbce2107ab26" providerId="LiveId" clId="{975BFDB7-9B73-4531-B714-E9B9416290E3}" dt="2022-07-27T07:16:34.123" v="3788" actId="20577"/>
        <pc:sldMkLst>
          <pc:docMk/>
          <pc:sldMk cId="3140813235" sldId="281"/>
        </pc:sldMkLst>
        <pc:spChg chg="mod">
          <ac:chgData name="Bastian Berle" userId="f88bcbce2107ab26" providerId="LiveId" clId="{975BFDB7-9B73-4531-B714-E9B9416290E3}" dt="2022-06-07T21:33:47.078" v="563" actId="20577"/>
          <ac:spMkLst>
            <pc:docMk/>
            <pc:sldMk cId="3140813235" sldId="281"/>
            <ac:spMk id="2" creationId="{C13082D2-AFB2-42F6-F553-1195820048E7}"/>
          </ac:spMkLst>
        </pc:spChg>
        <pc:spChg chg="del">
          <ac:chgData name="Bastian Berle" userId="f88bcbce2107ab26" providerId="LiveId" clId="{975BFDB7-9B73-4531-B714-E9B9416290E3}" dt="2022-07-25T16:17:40.272" v="2765" actId="478"/>
          <ac:spMkLst>
            <pc:docMk/>
            <pc:sldMk cId="3140813235" sldId="281"/>
            <ac:spMk id="3" creationId="{830ABEF1-432A-8CE7-A648-889FE633A0FD}"/>
          </ac:spMkLst>
        </pc:spChg>
        <pc:spChg chg="add mod">
          <ac:chgData name="Bastian Berle" userId="f88bcbce2107ab26" providerId="LiveId" clId="{975BFDB7-9B73-4531-B714-E9B9416290E3}" dt="2022-06-07T21:33:49.554" v="564"/>
          <ac:spMkLst>
            <pc:docMk/>
            <pc:sldMk cId="3140813235" sldId="281"/>
            <ac:spMk id="5" creationId="{8D3155E0-4E0D-02CF-B606-64898B0D3E27}"/>
          </ac:spMkLst>
        </pc:spChg>
        <pc:spChg chg="add mod">
          <ac:chgData name="Bastian Berle" userId="f88bcbce2107ab26" providerId="LiveId" clId="{975BFDB7-9B73-4531-B714-E9B9416290E3}" dt="2022-07-26T13:40:42.029" v="2879"/>
          <ac:spMkLst>
            <pc:docMk/>
            <pc:sldMk cId="3140813235" sldId="281"/>
            <ac:spMk id="8" creationId="{2416DC67-491B-760D-C798-400893C9CC22}"/>
          </ac:spMkLst>
        </pc:spChg>
        <pc:spChg chg="add del mod">
          <ac:chgData name="Bastian Berle" userId="f88bcbce2107ab26" providerId="LiveId" clId="{975BFDB7-9B73-4531-B714-E9B9416290E3}" dt="2022-07-25T16:17:43.368" v="2767" actId="478"/>
          <ac:spMkLst>
            <pc:docMk/>
            <pc:sldMk cId="3140813235" sldId="281"/>
            <ac:spMk id="8" creationId="{6474D554-5A65-A5C3-4324-6FDB0A065828}"/>
          </ac:spMkLst>
        </pc:spChg>
        <pc:spChg chg="add mod">
          <ac:chgData name="Bastian Berle" userId="f88bcbce2107ab26" providerId="LiveId" clId="{975BFDB7-9B73-4531-B714-E9B9416290E3}" dt="2022-07-26T13:40:13.558" v="2866" actId="164"/>
          <ac:spMkLst>
            <pc:docMk/>
            <pc:sldMk cId="3140813235" sldId="281"/>
            <ac:spMk id="12" creationId="{02518BE9-89A7-F836-3F02-9823EB99B2B8}"/>
          </ac:spMkLst>
        </pc:spChg>
        <pc:spChg chg="add mod">
          <ac:chgData name="Bastian Berle" userId="f88bcbce2107ab26" providerId="LiveId" clId="{975BFDB7-9B73-4531-B714-E9B9416290E3}" dt="2022-07-26T13:40:42.029" v="2883"/>
          <ac:spMkLst>
            <pc:docMk/>
            <pc:sldMk cId="3140813235" sldId="281"/>
            <ac:spMk id="13" creationId="{F593080C-0F87-6636-F50D-68FC91BD240C}"/>
          </ac:spMkLst>
        </pc:spChg>
        <pc:spChg chg="add mod ord">
          <ac:chgData name="Bastian Berle" userId="f88bcbce2107ab26" providerId="LiveId" clId="{975BFDB7-9B73-4531-B714-E9B9416290E3}" dt="2022-07-26T13:43:01.543" v="2969" actId="207"/>
          <ac:spMkLst>
            <pc:docMk/>
            <pc:sldMk cId="3140813235" sldId="281"/>
            <ac:spMk id="18" creationId="{F4D25472-4C21-4AB3-7BA5-BB8CB96DC478}"/>
          </ac:spMkLst>
        </pc:spChg>
        <pc:spChg chg="add mod">
          <ac:chgData name="Bastian Berle" userId="f88bcbce2107ab26" providerId="LiveId" clId="{975BFDB7-9B73-4531-B714-E9B9416290E3}" dt="2022-07-26T13:43:08.692" v="2971" actId="2085"/>
          <ac:spMkLst>
            <pc:docMk/>
            <pc:sldMk cId="3140813235" sldId="281"/>
            <ac:spMk id="19" creationId="{431893B5-050A-D5CD-02B9-3DB97DC62827}"/>
          </ac:spMkLst>
        </pc:spChg>
        <pc:spChg chg="add mod">
          <ac:chgData name="Bastian Berle" userId="f88bcbce2107ab26" providerId="LiveId" clId="{975BFDB7-9B73-4531-B714-E9B9416290E3}" dt="2022-07-26T13:47:35.790" v="3145" actId="14100"/>
          <ac:spMkLst>
            <pc:docMk/>
            <pc:sldMk cId="3140813235" sldId="281"/>
            <ac:spMk id="20" creationId="{272EB03B-3784-5510-A75E-3026DFA22259}"/>
          </ac:spMkLst>
        </pc:spChg>
        <pc:spChg chg="add mod">
          <ac:chgData name="Bastian Berle" userId="f88bcbce2107ab26" providerId="LiveId" clId="{975BFDB7-9B73-4531-B714-E9B9416290E3}" dt="2022-07-27T07:16:34.123" v="3788" actId="20577"/>
          <ac:spMkLst>
            <pc:docMk/>
            <pc:sldMk cId="3140813235" sldId="281"/>
            <ac:spMk id="21" creationId="{77D76AD4-F6BE-8A15-A823-2929C432E2EB}"/>
          </ac:spMkLst>
        </pc:spChg>
        <pc:spChg chg="add mod">
          <ac:chgData name="Bastian Berle" userId="f88bcbce2107ab26" providerId="LiveId" clId="{975BFDB7-9B73-4531-B714-E9B9416290E3}" dt="2022-07-26T13:42:29.661" v="2943" actId="1035"/>
          <ac:spMkLst>
            <pc:docMk/>
            <pc:sldMk cId="3140813235" sldId="281"/>
            <ac:spMk id="23" creationId="{56815806-911B-CA8E-C385-B49A7F4AF035}"/>
          </ac:spMkLst>
        </pc:spChg>
        <pc:spChg chg="add mod">
          <ac:chgData name="Bastian Berle" userId="f88bcbce2107ab26" providerId="LiveId" clId="{975BFDB7-9B73-4531-B714-E9B9416290E3}" dt="2022-07-26T13:47:40.325" v="3146" actId="14100"/>
          <ac:spMkLst>
            <pc:docMk/>
            <pc:sldMk cId="3140813235" sldId="281"/>
            <ac:spMk id="24" creationId="{C5518055-1FE1-9674-9010-94AF899226FA}"/>
          </ac:spMkLst>
        </pc:spChg>
        <pc:spChg chg="add mod topLvl">
          <ac:chgData name="Bastian Berle" userId="f88bcbce2107ab26" providerId="LiveId" clId="{975BFDB7-9B73-4531-B714-E9B9416290E3}" dt="2022-07-26T13:47:35.790" v="3145" actId="14100"/>
          <ac:spMkLst>
            <pc:docMk/>
            <pc:sldMk cId="3140813235" sldId="281"/>
            <ac:spMk id="25" creationId="{5BBCAAB9-C974-7835-2C8F-9314A03AE1D9}"/>
          </ac:spMkLst>
        </pc:spChg>
        <pc:spChg chg="add mod topLvl">
          <ac:chgData name="Bastian Berle" userId="f88bcbce2107ab26" providerId="LiveId" clId="{975BFDB7-9B73-4531-B714-E9B9416290E3}" dt="2022-07-26T13:47:28.720" v="3144" actId="165"/>
          <ac:spMkLst>
            <pc:docMk/>
            <pc:sldMk cId="3140813235" sldId="281"/>
            <ac:spMk id="26" creationId="{03B06CB0-E52D-5B51-C576-9FF4ECC095BE}"/>
          </ac:spMkLst>
        </pc:spChg>
        <pc:spChg chg="add mod topLvl">
          <ac:chgData name="Bastian Berle" userId="f88bcbce2107ab26" providerId="LiveId" clId="{975BFDB7-9B73-4531-B714-E9B9416290E3}" dt="2022-07-26T13:47:40.325" v="3146" actId="14100"/>
          <ac:spMkLst>
            <pc:docMk/>
            <pc:sldMk cId="3140813235" sldId="281"/>
            <ac:spMk id="27" creationId="{0BDF08B5-CDA8-132C-BC13-86C0C7BF8A81}"/>
          </ac:spMkLst>
        </pc:spChg>
        <pc:spChg chg="add mod">
          <ac:chgData name="Bastian Berle" userId="f88bcbce2107ab26" providerId="LiveId" clId="{975BFDB7-9B73-4531-B714-E9B9416290E3}" dt="2022-07-26T13:52:26.873" v="3364" actId="113"/>
          <ac:spMkLst>
            <pc:docMk/>
            <pc:sldMk cId="3140813235" sldId="281"/>
            <ac:spMk id="29" creationId="{12B6C242-5EC4-8364-B34A-610EE66E8D9C}"/>
          </ac:spMkLst>
        </pc:spChg>
        <pc:grpChg chg="add mod">
          <ac:chgData name="Bastian Berle" userId="f88bcbce2107ab26" providerId="LiveId" clId="{975BFDB7-9B73-4531-B714-E9B9416290E3}" dt="2022-07-26T13:41:19.316" v="2888" actId="1076"/>
          <ac:grpSpMkLst>
            <pc:docMk/>
            <pc:sldMk cId="3140813235" sldId="281"/>
            <ac:grpSpMk id="11" creationId="{5B854C04-CE4B-4BEE-E900-1695072E30D1}"/>
          </ac:grpSpMkLst>
        </pc:grpChg>
        <pc:grpChg chg="add mod">
          <ac:chgData name="Bastian Berle" userId="f88bcbce2107ab26" providerId="LiveId" clId="{975BFDB7-9B73-4531-B714-E9B9416290E3}" dt="2022-07-26T13:41:19.316" v="2888" actId="1076"/>
          <ac:grpSpMkLst>
            <pc:docMk/>
            <pc:sldMk cId="3140813235" sldId="281"/>
            <ac:grpSpMk id="14" creationId="{488569A2-CB47-9D2A-D9AA-B9D9DC5E34F3}"/>
          </ac:grpSpMkLst>
        </pc:grpChg>
        <pc:grpChg chg="add mod">
          <ac:chgData name="Bastian Berle" userId="f88bcbce2107ab26" providerId="LiveId" clId="{975BFDB7-9B73-4531-B714-E9B9416290E3}" dt="2022-07-26T13:41:19.316" v="2888" actId="1076"/>
          <ac:grpSpMkLst>
            <pc:docMk/>
            <pc:sldMk cId="3140813235" sldId="281"/>
            <ac:grpSpMk id="15" creationId="{73C575E7-8CDD-733D-C57D-585CAFDC99F5}"/>
          </ac:grpSpMkLst>
        </pc:grpChg>
        <pc:grpChg chg="add del mod">
          <ac:chgData name="Bastian Berle" userId="f88bcbce2107ab26" providerId="LiveId" clId="{975BFDB7-9B73-4531-B714-E9B9416290E3}" dt="2022-07-26T13:47:28.720" v="3144" actId="165"/>
          <ac:grpSpMkLst>
            <pc:docMk/>
            <pc:sldMk cId="3140813235" sldId="281"/>
            <ac:grpSpMk id="22" creationId="{C424FF18-3912-AF2B-0188-B1E9A398F6A4}"/>
          </ac:grpSpMkLst>
        </pc:grpChg>
        <pc:picChg chg="add mod">
          <ac:chgData name="Bastian Berle" userId="f88bcbce2107ab26" providerId="LiveId" clId="{975BFDB7-9B73-4531-B714-E9B9416290E3}" dt="2022-07-26T13:40:42.029" v="2879"/>
          <ac:picMkLst>
            <pc:docMk/>
            <pc:sldMk cId="3140813235" sldId="281"/>
            <ac:picMk id="7" creationId="{82A9ABD0-4FD8-4123-6738-93B6425D12DE}"/>
          </ac:picMkLst>
        </pc:picChg>
        <pc:picChg chg="add mod">
          <ac:chgData name="Bastian Berle" userId="f88bcbce2107ab26" providerId="LiveId" clId="{975BFDB7-9B73-4531-B714-E9B9416290E3}" dt="2022-07-26T13:40:13.558" v="2866" actId="164"/>
          <ac:picMkLst>
            <pc:docMk/>
            <pc:sldMk cId="3140813235" sldId="281"/>
            <ac:picMk id="9" creationId="{FFD2EC81-479A-8882-7110-663D8A353095}"/>
          </ac:picMkLst>
        </pc:picChg>
        <pc:picChg chg="add mod">
          <ac:chgData name="Bastian Berle" userId="f88bcbce2107ab26" providerId="LiveId" clId="{975BFDB7-9B73-4531-B714-E9B9416290E3}" dt="2022-07-26T13:40:42.029" v="2883"/>
          <ac:picMkLst>
            <pc:docMk/>
            <pc:sldMk cId="3140813235" sldId="281"/>
            <ac:picMk id="10" creationId="{32774056-620D-B72A-95F8-BB76DCFEA8AD}"/>
          </ac:picMkLst>
        </pc:picChg>
        <pc:picChg chg="add mod">
          <ac:chgData name="Bastian Berle" userId="f88bcbce2107ab26" providerId="LiveId" clId="{975BFDB7-9B73-4531-B714-E9B9416290E3}" dt="2022-07-26T13:38:17.365" v="2838" actId="1076"/>
          <ac:picMkLst>
            <pc:docMk/>
            <pc:sldMk cId="3140813235" sldId="281"/>
            <ac:picMk id="1026" creationId="{1309EF73-A426-0C0C-6419-C11269611916}"/>
          </ac:picMkLst>
        </pc:picChg>
        <pc:cxnChg chg="add del">
          <ac:chgData name="Bastian Berle" userId="f88bcbce2107ab26" providerId="LiveId" clId="{975BFDB7-9B73-4531-B714-E9B9416290E3}" dt="2022-07-26T13:41:06.047" v="2885" actId="478"/>
          <ac:cxnSpMkLst>
            <pc:docMk/>
            <pc:sldMk cId="3140813235" sldId="281"/>
            <ac:cxnSpMk id="17" creationId="{B431FDF2-C83A-28B0-2A7B-301522EDDE5B}"/>
          </ac:cxnSpMkLst>
        </pc:cxnChg>
      </pc:sldChg>
      <pc:sldChg chg="addSp modSp new mod">
        <pc:chgData name="Bastian Berle" userId="f88bcbce2107ab26" providerId="LiveId" clId="{975BFDB7-9B73-4531-B714-E9B9416290E3}" dt="2022-06-07T21:34:02.593" v="581"/>
        <pc:sldMkLst>
          <pc:docMk/>
          <pc:sldMk cId="3262787890" sldId="282"/>
        </pc:sldMkLst>
        <pc:spChg chg="mod">
          <ac:chgData name="Bastian Berle" userId="f88bcbce2107ab26" providerId="LiveId" clId="{975BFDB7-9B73-4531-B714-E9B9416290E3}" dt="2022-06-07T21:33:59.583" v="580" actId="20577"/>
          <ac:spMkLst>
            <pc:docMk/>
            <pc:sldMk cId="3262787890" sldId="282"/>
            <ac:spMk id="2" creationId="{E488D87F-2CDA-3348-443A-B73481E23AFB}"/>
          </ac:spMkLst>
        </pc:spChg>
        <pc:spChg chg="add mod">
          <ac:chgData name="Bastian Berle" userId="f88bcbce2107ab26" providerId="LiveId" clId="{975BFDB7-9B73-4531-B714-E9B9416290E3}" dt="2022-06-07T21:34:02.593" v="581"/>
          <ac:spMkLst>
            <pc:docMk/>
            <pc:sldMk cId="3262787890" sldId="282"/>
            <ac:spMk id="5" creationId="{BBA2E0AF-555E-FC3F-FB18-37DF7C355FA2}"/>
          </ac:spMkLst>
        </pc:spChg>
      </pc:sldChg>
      <pc:sldChg chg="addSp delSp modSp new mod">
        <pc:chgData name="Bastian Berle" userId="f88bcbce2107ab26" providerId="LiveId" clId="{975BFDB7-9B73-4531-B714-E9B9416290E3}" dt="2022-07-26T09:19:11.253" v="2837" actId="20577"/>
        <pc:sldMkLst>
          <pc:docMk/>
          <pc:sldMk cId="3161439474" sldId="283"/>
        </pc:sldMkLst>
        <pc:spChg chg="mod">
          <ac:chgData name="Bastian Berle" userId="f88bcbce2107ab26" providerId="LiveId" clId="{975BFDB7-9B73-4531-B714-E9B9416290E3}" dt="2022-06-07T21:34:06.486" v="585" actId="20577"/>
          <ac:spMkLst>
            <pc:docMk/>
            <pc:sldMk cId="3161439474" sldId="283"/>
            <ac:spMk id="2" creationId="{C3A4EEB8-5FAB-A8A8-14F4-05858F5E39EC}"/>
          </ac:spMkLst>
        </pc:spChg>
        <pc:spChg chg="del">
          <ac:chgData name="Bastian Berle" userId="f88bcbce2107ab26" providerId="LiveId" clId="{975BFDB7-9B73-4531-B714-E9B9416290E3}" dt="2022-06-08T14:40:34.736" v="1521" actId="478"/>
          <ac:spMkLst>
            <pc:docMk/>
            <pc:sldMk cId="3161439474" sldId="283"/>
            <ac:spMk id="3" creationId="{2CDDB984-E9B0-56D5-F36A-554BE7B538CD}"/>
          </ac:spMkLst>
        </pc:spChg>
        <pc:spChg chg="add del mod">
          <ac:chgData name="Bastian Berle" userId="f88bcbce2107ab26" providerId="LiveId" clId="{975BFDB7-9B73-4531-B714-E9B9416290E3}" dt="2022-06-08T14:41:03.823" v="1528" actId="21"/>
          <ac:spMkLst>
            <pc:docMk/>
            <pc:sldMk cId="3161439474" sldId="283"/>
            <ac:spMk id="5" creationId="{A3BF070B-35CD-B18D-BE34-3CBCEA7F94F0}"/>
          </ac:spMkLst>
        </pc:spChg>
        <pc:spChg chg="add del mod">
          <ac:chgData name="Bastian Berle" userId="f88bcbce2107ab26" providerId="LiveId" clId="{975BFDB7-9B73-4531-B714-E9B9416290E3}" dt="2022-06-08T15:09:42.455" v="1943" actId="478"/>
          <ac:spMkLst>
            <pc:docMk/>
            <pc:sldMk cId="3161439474" sldId="283"/>
            <ac:spMk id="7" creationId="{4FE5C423-C534-C2FD-9321-DEEE47A8C1D9}"/>
          </ac:spMkLst>
        </pc:spChg>
        <pc:spChg chg="add mod topLvl">
          <ac:chgData name="Bastian Berle" userId="f88bcbce2107ab26" providerId="LiveId" clId="{975BFDB7-9B73-4531-B714-E9B9416290E3}" dt="2022-06-08T15:14:42.877" v="2196" actId="14100"/>
          <ac:spMkLst>
            <pc:docMk/>
            <pc:sldMk cId="3161439474" sldId="283"/>
            <ac:spMk id="11" creationId="{BE830FBF-02E9-8D2B-20C1-D1740357A0E9}"/>
          </ac:spMkLst>
        </pc:spChg>
        <pc:spChg chg="mod topLvl">
          <ac:chgData name="Bastian Berle" userId="f88bcbce2107ab26" providerId="LiveId" clId="{975BFDB7-9B73-4531-B714-E9B9416290E3}" dt="2022-07-26T09:19:11.253" v="2837" actId="20577"/>
          <ac:spMkLst>
            <pc:docMk/>
            <pc:sldMk cId="3161439474" sldId="283"/>
            <ac:spMk id="17" creationId="{D0799B9E-5764-0C4A-8A3D-40BFE40E6F11}"/>
          </ac:spMkLst>
        </pc:spChg>
        <pc:grpChg chg="add del mod">
          <ac:chgData name="Bastian Berle" userId="f88bcbce2107ab26" providerId="LiveId" clId="{975BFDB7-9B73-4531-B714-E9B9416290E3}" dt="2022-06-08T15:14:32.003" v="2194" actId="165"/>
          <ac:grpSpMkLst>
            <pc:docMk/>
            <pc:sldMk cId="3161439474" sldId="283"/>
            <ac:grpSpMk id="12" creationId="{2048BEEC-EBD2-DBF9-31BF-75E8A179CF8C}"/>
          </ac:grpSpMkLst>
        </pc:grpChg>
        <pc:grpChg chg="add del mod">
          <ac:chgData name="Bastian Berle" userId="f88bcbce2107ab26" providerId="LiveId" clId="{975BFDB7-9B73-4531-B714-E9B9416290E3}" dt="2022-06-08T15:02:47.649" v="1735" actId="165"/>
          <ac:grpSpMkLst>
            <pc:docMk/>
            <pc:sldMk cId="3161439474" sldId="283"/>
            <ac:grpSpMk id="15" creationId="{D5971793-B02D-4125-A7A6-B209DFBB3EF4}"/>
          </ac:grpSpMkLst>
        </pc:grpChg>
        <pc:picChg chg="add mod topLvl">
          <ac:chgData name="Bastian Berle" userId="f88bcbce2107ab26" providerId="LiveId" clId="{975BFDB7-9B73-4531-B714-E9B9416290E3}" dt="2022-06-08T15:14:32.003" v="2194" actId="165"/>
          <ac:picMkLst>
            <pc:docMk/>
            <pc:sldMk cId="3161439474" sldId="283"/>
            <ac:picMk id="8" creationId="{3B2A5556-1907-B50A-E734-16E998925ED9}"/>
          </ac:picMkLst>
        </pc:picChg>
        <pc:picChg chg="add mod">
          <ac:chgData name="Bastian Berle" userId="f88bcbce2107ab26" providerId="LiveId" clId="{975BFDB7-9B73-4531-B714-E9B9416290E3}" dt="2022-06-08T15:14:50.522" v="2199" actId="12789"/>
          <ac:picMkLst>
            <pc:docMk/>
            <pc:sldMk cId="3161439474" sldId="283"/>
            <ac:picMk id="10" creationId="{BB1C48B1-4F10-DCA4-1051-DF606C07B429}"/>
          </ac:picMkLst>
        </pc:picChg>
        <pc:picChg chg="del mod topLvl">
          <ac:chgData name="Bastian Berle" userId="f88bcbce2107ab26" providerId="LiveId" clId="{975BFDB7-9B73-4531-B714-E9B9416290E3}" dt="2022-06-08T15:03:00.229" v="1744" actId="478"/>
          <ac:picMkLst>
            <pc:docMk/>
            <pc:sldMk cId="3161439474" sldId="283"/>
            <ac:picMk id="16" creationId="{5D27EC51-A251-E4E7-CEC5-FBA27743DF93}"/>
          </ac:picMkLst>
        </pc:picChg>
        <pc:picChg chg="add mod">
          <ac:chgData name="Bastian Berle" userId="f88bcbce2107ab26" providerId="LiveId" clId="{975BFDB7-9B73-4531-B714-E9B9416290E3}" dt="2022-06-08T15:00:51.759" v="1594" actId="554"/>
          <ac:picMkLst>
            <pc:docMk/>
            <pc:sldMk cId="3161439474" sldId="283"/>
            <ac:picMk id="3074" creationId="{E211DD4C-40CB-4251-2CF5-DEC4D090581A}"/>
          </ac:picMkLst>
        </pc:picChg>
        <pc:picChg chg="add mod">
          <ac:chgData name="Bastian Berle" userId="f88bcbce2107ab26" providerId="LiveId" clId="{975BFDB7-9B73-4531-B714-E9B9416290E3}" dt="2022-06-08T15:01:05.435" v="1595" actId="1076"/>
          <ac:picMkLst>
            <pc:docMk/>
            <pc:sldMk cId="3161439474" sldId="283"/>
            <ac:picMk id="3076" creationId="{906EB4CF-2869-49DC-1CCE-ABB9AD7754C6}"/>
          </ac:picMkLst>
        </pc:picChg>
      </pc:sldChg>
      <pc:sldChg chg="addSp modSp new del mod">
        <pc:chgData name="Bastian Berle" userId="f88bcbce2107ab26" providerId="LiveId" clId="{975BFDB7-9B73-4531-B714-E9B9416290E3}" dt="2022-06-08T20:33:56.818" v="2470" actId="47"/>
        <pc:sldMkLst>
          <pc:docMk/>
          <pc:sldMk cId="1009122712" sldId="284"/>
        </pc:sldMkLst>
        <pc:spChg chg="mod">
          <ac:chgData name="Bastian Berle" userId="f88bcbce2107ab26" providerId="LiveId" clId="{975BFDB7-9B73-4531-B714-E9B9416290E3}" dt="2022-06-07T21:35:17.406" v="693" actId="20577"/>
          <ac:spMkLst>
            <pc:docMk/>
            <pc:sldMk cId="1009122712" sldId="284"/>
            <ac:spMk id="2" creationId="{E37542C5-ECBA-4AFE-D063-29A66A2FBE08}"/>
          </ac:spMkLst>
        </pc:spChg>
        <pc:spChg chg="add mod">
          <ac:chgData name="Bastian Berle" userId="f88bcbce2107ab26" providerId="LiveId" clId="{975BFDB7-9B73-4531-B714-E9B9416290E3}" dt="2022-06-07T21:35:12.400" v="680" actId="20577"/>
          <ac:spMkLst>
            <pc:docMk/>
            <pc:sldMk cId="1009122712" sldId="284"/>
            <ac:spMk id="5" creationId="{654E0069-F3A1-2D17-CCE9-8F5EA99792F6}"/>
          </ac:spMkLst>
        </pc:spChg>
      </pc:sldChg>
      <pc:sldChg chg="addSp delSp modSp new mod">
        <pc:chgData name="Bastian Berle" userId="f88bcbce2107ab26" providerId="LiveId" clId="{975BFDB7-9B73-4531-B714-E9B9416290E3}" dt="2022-07-25T15:39:51.433" v="2695"/>
        <pc:sldMkLst>
          <pc:docMk/>
          <pc:sldMk cId="1248790164" sldId="285"/>
        </pc:sldMkLst>
        <pc:spChg chg="mod">
          <ac:chgData name="Bastian Berle" userId="f88bcbce2107ab26" providerId="LiveId" clId="{975BFDB7-9B73-4531-B714-E9B9416290E3}" dt="2022-06-07T21:35:24.574" v="703" actId="20577"/>
          <ac:spMkLst>
            <pc:docMk/>
            <pc:sldMk cId="1248790164" sldId="285"/>
            <ac:spMk id="2" creationId="{E1E52D9E-1C7D-118F-C89A-4C18280B0264}"/>
          </ac:spMkLst>
        </pc:spChg>
        <pc:spChg chg="del">
          <ac:chgData name="Bastian Berle" userId="f88bcbce2107ab26" providerId="LiveId" clId="{975BFDB7-9B73-4531-B714-E9B9416290E3}" dt="2022-06-08T20:35:14.007" v="2473" actId="478"/>
          <ac:spMkLst>
            <pc:docMk/>
            <pc:sldMk cId="1248790164" sldId="285"/>
            <ac:spMk id="3" creationId="{05C833C8-563B-78BF-032C-223F535545D9}"/>
          </ac:spMkLst>
        </pc:spChg>
        <pc:spChg chg="add del mod">
          <ac:chgData name="Bastian Berle" userId="f88bcbce2107ab26" providerId="LiveId" clId="{975BFDB7-9B73-4531-B714-E9B9416290E3}" dt="2022-06-08T20:40:39.067" v="2675" actId="478"/>
          <ac:spMkLst>
            <pc:docMk/>
            <pc:sldMk cId="1248790164" sldId="285"/>
            <ac:spMk id="5" creationId="{E83588A0-66D8-DF32-3135-546DCBACDF82}"/>
          </ac:spMkLst>
        </pc:spChg>
        <pc:spChg chg="add mod">
          <ac:chgData name="Bastian Berle" userId="f88bcbce2107ab26" providerId="LiveId" clId="{975BFDB7-9B73-4531-B714-E9B9416290E3}" dt="2022-07-25T15:39:51.433" v="2695"/>
          <ac:spMkLst>
            <pc:docMk/>
            <pc:sldMk cId="1248790164" sldId="285"/>
            <ac:spMk id="6" creationId="{08BB9F22-539F-DF3F-5622-D9E6E9715270}"/>
          </ac:spMkLst>
        </pc:spChg>
        <pc:spChg chg="add mod">
          <ac:chgData name="Bastian Berle" userId="f88bcbce2107ab26" providerId="LiveId" clId="{975BFDB7-9B73-4531-B714-E9B9416290E3}" dt="2022-06-08T20:37:56.608" v="2560" actId="113"/>
          <ac:spMkLst>
            <pc:docMk/>
            <pc:sldMk cId="1248790164" sldId="285"/>
            <ac:spMk id="7" creationId="{550F9706-4E82-1BCF-CB08-A2CF4289EE60}"/>
          </ac:spMkLst>
        </pc:spChg>
        <pc:spChg chg="add mod">
          <ac:chgData name="Bastian Berle" userId="f88bcbce2107ab26" providerId="LiveId" clId="{975BFDB7-9B73-4531-B714-E9B9416290E3}" dt="2022-06-08T20:38:04.303" v="2579" actId="20577"/>
          <ac:spMkLst>
            <pc:docMk/>
            <pc:sldMk cId="1248790164" sldId="285"/>
            <ac:spMk id="8" creationId="{F141D5B5-1BB7-0979-AD18-9D624FF21324}"/>
          </ac:spMkLst>
        </pc:spChg>
        <pc:spChg chg="add mod">
          <ac:chgData name="Bastian Berle" userId="f88bcbce2107ab26" providerId="LiveId" clId="{975BFDB7-9B73-4531-B714-E9B9416290E3}" dt="2022-06-08T20:38:20.866" v="2594" actId="20577"/>
          <ac:spMkLst>
            <pc:docMk/>
            <pc:sldMk cId="1248790164" sldId="285"/>
            <ac:spMk id="9" creationId="{3B7384B9-6099-9D13-C08D-D1448B970E3A}"/>
          </ac:spMkLst>
        </pc:spChg>
        <pc:spChg chg="add mod">
          <ac:chgData name="Bastian Berle" userId="f88bcbce2107ab26" providerId="LiveId" clId="{975BFDB7-9B73-4531-B714-E9B9416290E3}" dt="2022-06-08T20:38:52.819" v="2645" actId="20577"/>
          <ac:spMkLst>
            <pc:docMk/>
            <pc:sldMk cId="1248790164" sldId="285"/>
            <ac:spMk id="10" creationId="{5A9F2160-4BF2-AEEF-5104-6B76D841EABE}"/>
          </ac:spMkLst>
        </pc:spChg>
        <pc:spChg chg="add mod">
          <ac:chgData name="Bastian Berle" userId="f88bcbce2107ab26" providerId="LiveId" clId="{975BFDB7-9B73-4531-B714-E9B9416290E3}" dt="2022-06-08T20:40:27.300" v="2674" actId="20577"/>
          <ac:spMkLst>
            <pc:docMk/>
            <pc:sldMk cId="1248790164" sldId="285"/>
            <ac:spMk id="11" creationId="{F3F0F124-6FB1-5369-F3C0-556AF57424FF}"/>
          </ac:spMkLst>
        </pc:spChg>
      </pc:sldChg>
      <pc:sldChg chg="addSp delSp modSp new mod modNotesTx">
        <pc:chgData name="Bastian Berle" userId="f88bcbce2107ab26" providerId="LiveId" clId="{975BFDB7-9B73-4531-B714-E9B9416290E3}" dt="2022-07-26T14:05:21.463" v="3730" actId="20577"/>
        <pc:sldMkLst>
          <pc:docMk/>
          <pc:sldMk cId="3792446585" sldId="286"/>
        </pc:sldMkLst>
        <pc:spChg chg="mod">
          <ac:chgData name="Bastian Berle" userId="f88bcbce2107ab26" providerId="LiveId" clId="{975BFDB7-9B73-4531-B714-E9B9416290E3}" dt="2022-06-08T09:13:15.879" v="1216" actId="20577"/>
          <ac:spMkLst>
            <pc:docMk/>
            <pc:sldMk cId="3792446585" sldId="286"/>
            <ac:spMk id="2" creationId="{EE9E09F9-20F7-4391-991C-80191A93CDDB}"/>
          </ac:spMkLst>
        </pc:spChg>
        <pc:spChg chg="del">
          <ac:chgData name="Bastian Berle" userId="f88bcbce2107ab26" providerId="LiveId" clId="{975BFDB7-9B73-4531-B714-E9B9416290E3}" dt="2022-06-08T15:10:18.781" v="1946" actId="478"/>
          <ac:spMkLst>
            <pc:docMk/>
            <pc:sldMk cId="3792446585" sldId="286"/>
            <ac:spMk id="3" creationId="{C087B910-1A6B-41BB-7B0E-0A26D699CDCB}"/>
          </ac:spMkLst>
        </pc:spChg>
        <pc:spChg chg="add del mod">
          <ac:chgData name="Bastian Berle" userId="f88bcbce2107ab26" providerId="LiveId" clId="{975BFDB7-9B73-4531-B714-E9B9416290E3}" dt="2022-06-08T15:13:35.544" v="2124" actId="478"/>
          <ac:spMkLst>
            <pc:docMk/>
            <pc:sldMk cId="3792446585" sldId="286"/>
            <ac:spMk id="5" creationId="{15EA8A85-CE60-7F55-8B01-42716009B8AE}"/>
          </ac:spMkLst>
        </pc:spChg>
        <pc:spChg chg="add mod">
          <ac:chgData name="Bastian Berle" userId="f88bcbce2107ab26" providerId="LiveId" clId="{975BFDB7-9B73-4531-B714-E9B9416290E3}" dt="2022-06-08T15:10:32.058" v="1970" actId="207"/>
          <ac:spMkLst>
            <pc:docMk/>
            <pc:sldMk cId="3792446585" sldId="286"/>
            <ac:spMk id="6" creationId="{D827E0F0-F1BA-5037-BABD-2584CE3B7977}"/>
          </ac:spMkLst>
        </pc:spChg>
        <pc:spChg chg="add mod">
          <ac:chgData name="Bastian Berle" userId="f88bcbce2107ab26" providerId="LiveId" clId="{975BFDB7-9B73-4531-B714-E9B9416290E3}" dt="2022-06-08T15:16:38.286" v="2457" actId="1035"/>
          <ac:spMkLst>
            <pc:docMk/>
            <pc:sldMk cId="3792446585" sldId="286"/>
            <ac:spMk id="9" creationId="{FD0EDA45-C25D-9E4A-73C0-ED994FC2844A}"/>
          </ac:spMkLst>
        </pc:spChg>
        <pc:spChg chg="add mod">
          <ac:chgData name="Bastian Berle" userId="f88bcbce2107ab26" providerId="LiveId" clId="{975BFDB7-9B73-4531-B714-E9B9416290E3}" dt="2022-07-25T15:39:10.989" v="2688" actId="313"/>
          <ac:spMkLst>
            <pc:docMk/>
            <pc:sldMk cId="3792446585" sldId="286"/>
            <ac:spMk id="12" creationId="{7A31020B-75D4-55E3-9E92-0B06E54002AD}"/>
          </ac:spMkLst>
        </pc:spChg>
        <pc:picChg chg="add mod">
          <ac:chgData name="Bastian Berle" userId="f88bcbce2107ab26" providerId="LiveId" clId="{975BFDB7-9B73-4531-B714-E9B9416290E3}" dt="2022-06-08T15:16:38.286" v="2457" actId="1035"/>
          <ac:picMkLst>
            <pc:docMk/>
            <pc:sldMk cId="3792446585" sldId="286"/>
            <ac:picMk id="8" creationId="{01F880C6-FFD4-E76D-A16F-7594DB6DD6DD}"/>
          </ac:picMkLst>
        </pc:picChg>
        <pc:picChg chg="add mod">
          <ac:chgData name="Bastian Berle" userId="f88bcbce2107ab26" providerId="LiveId" clId="{975BFDB7-9B73-4531-B714-E9B9416290E3}" dt="2022-06-08T15:16:52.762" v="2469" actId="1036"/>
          <ac:picMkLst>
            <pc:docMk/>
            <pc:sldMk cId="3792446585" sldId="286"/>
            <ac:picMk id="11" creationId="{238783CD-26BD-987A-BE6E-77A9E7E06E26}"/>
          </ac:picMkLst>
        </pc:picChg>
      </pc:sldChg>
      <pc:sldChg chg="addSp delSp modSp new mod">
        <pc:chgData name="Bastian Berle" userId="f88bcbce2107ab26" providerId="LiveId" clId="{975BFDB7-9B73-4531-B714-E9B9416290E3}" dt="2022-06-08T13:27:09.778" v="1224"/>
        <pc:sldMkLst>
          <pc:docMk/>
          <pc:sldMk cId="675841863" sldId="287"/>
        </pc:sldMkLst>
        <pc:spChg chg="del mod">
          <ac:chgData name="Bastian Berle" userId="f88bcbce2107ab26" providerId="LiveId" clId="{975BFDB7-9B73-4531-B714-E9B9416290E3}" dt="2022-06-08T13:27:08.498" v="1223" actId="478"/>
          <ac:spMkLst>
            <pc:docMk/>
            <pc:sldMk cId="675841863" sldId="287"/>
            <ac:spMk id="2" creationId="{2759F3AF-BE55-8636-79F3-527AFB00765A}"/>
          </ac:spMkLst>
        </pc:spChg>
        <pc:spChg chg="add mod">
          <ac:chgData name="Bastian Berle" userId="f88bcbce2107ab26" providerId="LiveId" clId="{975BFDB7-9B73-4531-B714-E9B9416290E3}" dt="2022-06-08T13:27:08.498" v="1223" actId="478"/>
          <ac:spMkLst>
            <pc:docMk/>
            <pc:sldMk cId="675841863" sldId="287"/>
            <ac:spMk id="6" creationId="{CF10B4CE-9FC3-516B-FAC1-1B34DE7E5BCC}"/>
          </ac:spMkLst>
        </pc:spChg>
        <pc:picChg chg="add">
          <ac:chgData name="Bastian Berle" userId="f88bcbce2107ab26" providerId="LiveId" clId="{975BFDB7-9B73-4531-B714-E9B9416290E3}" dt="2022-06-08T13:27:09.778" v="1224"/>
          <ac:picMkLst>
            <pc:docMk/>
            <pc:sldMk cId="675841863" sldId="287"/>
            <ac:picMk id="1026" creationId="{365C0AB9-6E10-4F5F-E89E-7EAFA78DBC3B}"/>
          </ac:picMkLst>
        </pc:picChg>
      </pc:sldChg>
      <pc:sldChg chg="modSp del mod">
        <pc:chgData name="Bastian Berle" userId="f88bcbce2107ab26" providerId="LiveId" clId="{975BFDB7-9B73-4531-B714-E9B9416290E3}" dt="2022-07-27T06:34:41.463" v="3731" actId="47"/>
        <pc:sldMkLst>
          <pc:docMk/>
          <pc:sldMk cId="3481440824" sldId="288"/>
        </pc:sldMkLst>
        <pc:spChg chg="mod">
          <ac:chgData name="Bastian Berle" userId="f88bcbce2107ab26" providerId="LiveId" clId="{975BFDB7-9B73-4531-B714-E9B9416290E3}" dt="2022-07-25T15:39:55.179" v="2696"/>
          <ac:spMkLst>
            <pc:docMk/>
            <pc:sldMk cId="3481440824" sldId="288"/>
            <ac:spMk id="6" creationId="{08BB9F22-539F-DF3F-5622-D9E6E9715270}"/>
          </ac:spMkLst>
        </pc:spChg>
      </pc:sldChg>
      <pc:sldChg chg="modSp del mod">
        <pc:chgData name="Bastian Berle" userId="f88bcbce2107ab26" providerId="LiveId" clId="{975BFDB7-9B73-4531-B714-E9B9416290E3}" dt="2022-07-27T06:34:42.697" v="3732" actId="47"/>
        <pc:sldMkLst>
          <pc:docMk/>
          <pc:sldMk cId="1556861754" sldId="289"/>
        </pc:sldMkLst>
        <pc:spChg chg="mod">
          <ac:chgData name="Bastian Berle" userId="f88bcbce2107ab26" providerId="LiveId" clId="{975BFDB7-9B73-4531-B714-E9B9416290E3}" dt="2022-07-26T09:15:29.660" v="2832" actId="20577"/>
          <ac:spMkLst>
            <pc:docMk/>
            <pc:sldMk cId="1556861754" sldId="289"/>
            <ac:spMk id="2" creationId="{C2622662-B79A-C896-976C-75518E872E75}"/>
          </ac:spMkLst>
        </pc:spChg>
        <pc:spChg chg="mod">
          <ac:chgData name="Bastian Berle" userId="f88bcbce2107ab26" providerId="LiveId" clId="{975BFDB7-9B73-4531-B714-E9B9416290E3}" dt="2022-07-26T09:15:34.261" v="2833" actId="1076"/>
          <ac:spMkLst>
            <pc:docMk/>
            <pc:sldMk cId="1556861754" sldId="289"/>
            <ac:spMk id="5" creationId="{38A8096C-EFA9-8D82-6D44-8228D423C325}"/>
          </ac:spMkLst>
        </pc:spChg>
      </pc:sldChg>
      <pc:sldChg chg="addSp delSp modSp new mod">
        <pc:chgData name="Bastian Berle" userId="f88bcbce2107ab26" providerId="LiveId" clId="{975BFDB7-9B73-4531-B714-E9B9416290E3}" dt="2022-07-27T07:17:34.813" v="3792" actId="14100"/>
        <pc:sldMkLst>
          <pc:docMk/>
          <pc:sldMk cId="3901815556" sldId="290"/>
        </pc:sldMkLst>
        <pc:spChg chg="mod">
          <ac:chgData name="Bastian Berle" userId="f88bcbce2107ab26" providerId="LiveId" clId="{975BFDB7-9B73-4531-B714-E9B9416290E3}" dt="2022-07-26T09:15:20.059" v="2810" actId="20577"/>
          <ac:spMkLst>
            <pc:docMk/>
            <pc:sldMk cId="3901815556" sldId="290"/>
            <ac:spMk id="2" creationId="{3546D445-DC2A-58DF-CFE7-EDC20F9CA7BA}"/>
          </ac:spMkLst>
        </pc:spChg>
        <pc:spChg chg="del">
          <ac:chgData name="Bastian Berle" userId="f88bcbce2107ab26" providerId="LiveId" clId="{975BFDB7-9B73-4531-B714-E9B9416290E3}" dt="2022-07-26T09:12:57.668" v="2772" actId="478"/>
          <ac:spMkLst>
            <pc:docMk/>
            <pc:sldMk cId="3901815556" sldId="290"/>
            <ac:spMk id="3" creationId="{B4783E0F-FB1D-8F5D-182E-E6BA5C7AFB56}"/>
          </ac:spMkLst>
        </pc:spChg>
        <pc:spChg chg="add mod">
          <ac:chgData name="Bastian Berle" userId="f88bcbce2107ab26" providerId="LiveId" clId="{975BFDB7-9B73-4531-B714-E9B9416290E3}" dt="2022-07-27T07:17:34.813" v="3792" actId="14100"/>
          <ac:spMkLst>
            <pc:docMk/>
            <pc:sldMk cId="3901815556" sldId="290"/>
            <ac:spMk id="7" creationId="{A3A36E7E-4405-E8F9-4EE8-F21A80814EDE}"/>
          </ac:spMkLst>
        </pc:spChg>
        <pc:spChg chg="add mod">
          <ac:chgData name="Bastian Berle" userId="f88bcbce2107ab26" providerId="LiveId" clId="{975BFDB7-9B73-4531-B714-E9B9416290E3}" dt="2022-07-26T09:14:01.940" v="2787" actId="12788"/>
          <ac:spMkLst>
            <pc:docMk/>
            <pc:sldMk cId="3901815556" sldId="290"/>
            <ac:spMk id="8" creationId="{77C8BFE9-07C2-B4D6-04B8-A08550E17283}"/>
          </ac:spMkLst>
        </pc:spChg>
        <pc:picChg chg="add mod">
          <ac:chgData name="Bastian Berle" userId="f88bcbce2107ab26" providerId="LiveId" clId="{975BFDB7-9B73-4531-B714-E9B9416290E3}" dt="2022-07-26T09:13:45.542" v="2780" actId="1076"/>
          <ac:picMkLst>
            <pc:docMk/>
            <pc:sldMk cId="3901815556" sldId="290"/>
            <ac:picMk id="6" creationId="{396DA31D-920F-730F-09C0-B9C021009D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44794-C5D7-49F5-AA47-47FD8F601273}" type="datetimeFigureOut">
              <a:rPr lang="de-DE" smtClean="0"/>
              <a:t>07.04.23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CD13-8D5B-4B2C-9372-FA0523EB5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1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68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/>
              <a:t>Perform multiple </a:t>
            </a:r>
            <a:r>
              <a:rPr lang="de-DE" b="0" dirty="0" err="1"/>
              <a:t>tasks</a:t>
            </a:r>
            <a:r>
              <a:rPr lang="de-DE" b="0" dirty="0"/>
              <a:t>: Count </a:t>
            </a:r>
            <a:r>
              <a:rPr lang="de-DE" b="0" dirty="0" err="1"/>
              <a:t>coins</a:t>
            </a:r>
            <a:r>
              <a:rPr lang="de-DE" b="0" dirty="0"/>
              <a:t> &amp; </a:t>
            </a:r>
            <a:r>
              <a:rPr lang="de-DE" b="0" dirty="0" err="1"/>
              <a:t>cumulative</a:t>
            </a:r>
            <a:r>
              <a:rPr lang="de-DE" b="0" dirty="0"/>
              <a:t> </a:t>
            </a:r>
            <a:r>
              <a:rPr lang="de-DE" b="0" dirty="0" err="1"/>
              <a:t>value</a:t>
            </a:r>
            <a:endParaRPr lang="de-D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94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03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Overall, care had to be taken to ensure classes were equally distributed in training data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but now test data is not equally distributed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Metrics not meaningful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00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RPN: Regional </a:t>
            </a:r>
            <a:r>
              <a:rPr lang="de-DE" dirty="0" err="1"/>
              <a:t>Proposal</a:t>
            </a:r>
            <a:r>
              <a:rPr lang="de-DE" dirty="0"/>
              <a:t> Network</a:t>
            </a:r>
          </a:p>
          <a:p>
            <a:r>
              <a:rPr lang="de-DE" dirty="0"/>
              <a:t>Backbone</a:t>
            </a:r>
          </a:p>
          <a:p>
            <a:endParaRPr lang="de-DE" dirty="0"/>
          </a:p>
          <a:p>
            <a:r>
              <a:rPr lang="en-US" dirty="0"/>
              <a:t>Why does the one loss not go down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84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Subdivision into large, small, medium objects (clustering)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Average Precision: </a:t>
            </a:r>
            <a:r>
              <a:rPr lang="en-US" dirty="0"/>
              <a:t>Average over all recall values between 0 &amp;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Model is considered a good predictive model if precision remains high with increasing recall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Recall: how complete are the results? </a:t>
            </a:r>
            <a:r>
              <a:rPr lang="de-DE" b="0" i="0" dirty="0">
                <a:solidFill>
                  <a:srgbClr val="4C4C4C"/>
                </a:solidFill>
                <a:effectLst/>
                <a:latin typeface="Avenir Next W01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  <a:sym typeface="Wingdings" panose="05000000000000000000" pitchFamily="2" charset="2"/>
              </a:rPr>
              <a:t>how many relevant elements are selected?</a:t>
            </a:r>
            <a:endParaRPr lang="de-DE" b="0" i="0" dirty="0">
              <a:solidFill>
                <a:srgbClr val="4C4C4C"/>
              </a:solidFill>
              <a:effectLst/>
              <a:latin typeface="Avenir Next W01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Precision: how useful are the predictions? </a:t>
            </a:r>
            <a:r>
              <a:rPr lang="de-DE" b="0" i="0" dirty="0">
                <a:solidFill>
                  <a:srgbClr val="4C4C4C"/>
                </a:solidFill>
                <a:effectLst/>
                <a:latin typeface="Avenir Next W01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  <a:sym typeface="Wingdings" panose="05000000000000000000" pitchFamily="2" charset="2"/>
              </a:rPr>
              <a:t>how many selected elements are relevant?</a:t>
            </a:r>
            <a:endParaRPr lang="de-DE" b="0" i="0" dirty="0">
              <a:solidFill>
                <a:srgbClr val="4C4C4C"/>
              </a:solidFill>
              <a:effectLst/>
              <a:latin typeface="Avenir Next W01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Average Precision 0.7892 (ca. 79%)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67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Why not a fully rendered image?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Well, you can't send it back as a response  but link to a 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But it doesn't really matter, because the image is in the frontend anyway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77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90146E-5022-44B2-9AF3-535F26F27B5A}"/>
              </a:ext>
            </a:extLst>
          </p:cNvPr>
          <p:cNvSpPr/>
          <p:nvPr userDrawn="1"/>
        </p:nvSpPr>
        <p:spPr>
          <a:xfrm>
            <a:off x="1169349" y="3509962"/>
            <a:ext cx="9853301" cy="54000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5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40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05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711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78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39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39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2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873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77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32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72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0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691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17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99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780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34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965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966C3A0-FFAD-4281-A21F-C095E37127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356350"/>
            <a:ext cx="2743200" cy="36512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4622726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25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447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694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055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030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964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969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9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242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04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7142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006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768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304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71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9949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83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0353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0958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293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840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8332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91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829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6872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66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089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966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7213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780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6149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918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9403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2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041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2941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977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4472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0148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6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9071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277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056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9174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127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3906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759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337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5731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6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1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2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4184BE30-76EF-4CD8-B8BC-C7724EE5303F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Ron Holzapfel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51A0D0-C8E9-4ECC-B6FF-316EFC2B47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AB4C67-7D87-425B-83A1-D31B004027E9}"/>
              </a:ext>
            </a:extLst>
          </p:cNvPr>
          <p:cNvSpPr/>
          <p:nvPr userDrawn="1"/>
        </p:nvSpPr>
        <p:spPr>
          <a:xfrm>
            <a:off x="0" y="6176962"/>
            <a:ext cx="12192000" cy="54000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8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80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0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1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9AA877-FBE5-4575-AB01-21C817467F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55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0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D7172-E3C8-486F-899C-8C11BFE1D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Coin</a:t>
            </a:r>
            <a:r>
              <a:rPr lang="de-DE" b="1" dirty="0"/>
              <a:t> </a:t>
            </a:r>
            <a:r>
              <a:rPr lang="de-DE" b="1" dirty="0" err="1"/>
              <a:t>Detector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97A499-052D-4105-9048-B74DEBD49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6328"/>
            <a:ext cx="9144000" cy="398462"/>
          </a:xfrm>
        </p:spPr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94C1D5C-690E-4DA8-BDB8-641A018C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Bastian Berle - Ron Holzapfel</a:t>
            </a:r>
            <a:br>
              <a:rPr lang="de-DE" dirty="0"/>
            </a:b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05B27C9-DCBE-4FE5-BCD3-73A343FD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82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2D9E-1C7D-118F-C89A-4C18280B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0B8A5-C632-059E-D02F-12F7B212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10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B9F22-539F-DF3F-5622-D9E6E9715270}"/>
              </a:ext>
            </a:extLst>
          </p:cNvPr>
          <p:cNvSpPr/>
          <p:nvPr/>
        </p:nvSpPr>
        <p:spPr>
          <a:xfrm>
            <a:off x="838200" y="1790700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Model deployment on the client device</a:t>
            </a:r>
            <a:endParaRPr lang="de-DE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F9706-4E82-1BCF-CB08-A2CF4289EE60}"/>
              </a:ext>
            </a:extLst>
          </p:cNvPr>
          <p:cNvSpPr/>
          <p:nvPr/>
        </p:nvSpPr>
        <p:spPr>
          <a:xfrm>
            <a:off x="4692650" y="1790700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Host </a:t>
            </a:r>
            <a:r>
              <a:rPr lang="de-DE" sz="2000" b="1" dirty="0" err="1"/>
              <a:t>server</a:t>
            </a:r>
            <a:r>
              <a:rPr lang="de-DE" sz="2000" b="1" dirty="0"/>
              <a:t> on </a:t>
            </a:r>
            <a:r>
              <a:rPr lang="de-DE" sz="2000" b="1" dirty="0" err="1"/>
              <a:t>cloud</a:t>
            </a:r>
            <a:r>
              <a:rPr lang="de-DE" sz="2000" b="1" dirty="0"/>
              <a:t> </a:t>
            </a:r>
            <a:r>
              <a:rPr lang="de-DE" sz="2000" b="1" dirty="0" err="1"/>
              <a:t>instance</a:t>
            </a:r>
            <a:endParaRPr lang="de-DE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1D5B5-1BB7-0979-AD18-9D624FF21324}"/>
              </a:ext>
            </a:extLst>
          </p:cNvPr>
          <p:cNvSpPr/>
          <p:nvPr/>
        </p:nvSpPr>
        <p:spPr>
          <a:xfrm>
            <a:off x="8547100" y="3608387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Publish </a:t>
            </a:r>
            <a:r>
              <a:rPr lang="de-DE" sz="2000" b="1" dirty="0" err="1"/>
              <a:t>app</a:t>
            </a:r>
            <a:endParaRPr lang="de-DE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7384B9-6099-9D13-C08D-D1448B970E3A}"/>
              </a:ext>
            </a:extLst>
          </p:cNvPr>
          <p:cNvSpPr/>
          <p:nvPr/>
        </p:nvSpPr>
        <p:spPr>
          <a:xfrm>
            <a:off x="838200" y="3608387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iOS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F2160-4BF2-AEEF-5104-6B76D841EABE}"/>
              </a:ext>
            </a:extLst>
          </p:cNvPr>
          <p:cNvSpPr/>
          <p:nvPr/>
        </p:nvSpPr>
        <p:spPr>
          <a:xfrm>
            <a:off x="4692650" y="3608387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Differentiation of the training data in head or number</a:t>
            </a:r>
            <a:endParaRPr lang="de-DE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0F124-6FB1-5369-F3C0-556AF57424FF}"/>
              </a:ext>
            </a:extLst>
          </p:cNvPr>
          <p:cNvSpPr/>
          <p:nvPr/>
        </p:nvSpPr>
        <p:spPr>
          <a:xfrm>
            <a:off x="8547100" y="1790700"/>
            <a:ext cx="2806700" cy="1325563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Label </a:t>
            </a:r>
            <a:r>
              <a:rPr lang="de-DE" sz="2000" b="1" dirty="0" err="1"/>
              <a:t>new</a:t>
            </a:r>
            <a:r>
              <a:rPr lang="de-DE" sz="2000" b="1" dirty="0"/>
              <a:t> </a:t>
            </a:r>
            <a:r>
              <a:rPr lang="de-DE" sz="2000" b="1" dirty="0" err="1"/>
              <a:t>images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2487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7D08D-9069-DA7B-147F-FD94A672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2</a:t>
            </a:fld>
            <a:endParaRPr lang="de-DE"/>
          </a:p>
        </p:txBody>
      </p:sp>
      <p:pic>
        <p:nvPicPr>
          <p:cNvPr id="1026" name="Picture 2" descr="Old Man Counting Coins On A Table Stock Video - Download Video Clip Now -  iStock">
            <a:extLst>
              <a:ext uri="{FF2B5EF4-FFF2-40B4-BE49-F238E27FC236}">
                <a16:creationId xmlns:a16="http://schemas.microsoft.com/office/drawing/2014/main" id="{365C0AB9-6E10-4F5F-E89E-7EAFA78D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4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AC63-9EDF-AD4F-32C9-A18E0F11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Motivation for the Project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41593-1D68-459A-5F2B-4183FA68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3</a:t>
            </a:fld>
            <a:endParaRPr lang="de-DE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5A9BF6-C901-07F7-9372-F3CA941498CD}"/>
              </a:ext>
            </a:extLst>
          </p:cNvPr>
          <p:cNvGrpSpPr/>
          <p:nvPr/>
        </p:nvGrpSpPr>
        <p:grpSpPr>
          <a:xfrm>
            <a:off x="2030021" y="2058018"/>
            <a:ext cx="8131959" cy="3818334"/>
            <a:chOff x="1995858" y="2058018"/>
            <a:chExt cx="8131959" cy="38183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624EF65-C3D3-B784-E0CA-3C1B7D3EBC47}"/>
                </a:ext>
              </a:extLst>
            </p:cNvPr>
            <p:cNvGrpSpPr/>
            <p:nvPr/>
          </p:nvGrpSpPr>
          <p:grpSpPr>
            <a:xfrm>
              <a:off x="1995858" y="3509985"/>
              <a:ext cx="3265585" cy="914400"/>
              <a:chOff x="1995858" y="3616001"/>
              <a:chExt cx="3265585" cy="914400"/>
            </a:xfrm>
          </p:grpSpPr>
          <p:pic>
            <p:nvPicPr>
              <p:cNvPr id="19" name="Graphic 18" descr="Server mit einfarbiger Füllung">
                <a:extLst>
                  <a:ext uri="{FF2B5EF4-FFF2-40B4-BE49-F238E27FC236}">
                    <a16:creationId xmlns:a16="http://schemas.microsoft.com/office/drawing/2014/main" id="{896A252A-00F9-01DE-61EF-9D46182C2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95858" y="361600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03D90-1038-7B4C-DD16-CCBC2FCF4D4B}"/>
                  </a:ext>
                </a:extLst>
              </p:cNvPr>
              <p:cNvSpPr txBox="1"/>
              <p:nvPr/>
            </p:nvSpPr>
            <p:spPr>
              <a:xfrm>
                <a:off x="2910258" y="3796203"/>
                <a:ext cx="2351185" cy="553998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de-DE" b="1" dirty="0" err="1"/>
                  <a:t>Computationally</a:t>
                </a:r>
                <a:r>
                  <a:rPr lang="de-DE" b="1" dirty="0"/>
                  <a:t> intensive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E3C37A9-4B42-9E09-E16E-EDA5DEE286F5}"/>
                </a:ext>
              </a:extLst>
            </p:cNvPr>
            <p:cNvGrpSpPr/>
            <p:nvPr/>
          </p:nvGrpSpPr>
          <p:grpSpPr>
            <a:xfrm>
              <a:off x="1995858" y="4961952"/>
              <a:ext cx="3265585" cy="914400"/>
              <a:chOff x="1995858" y="5067968"/>
              <a:chExt cx="3265585" cy="914400"/>
            </a:xfrm>
          </p:grpSpPr>
          <p:pic>
            <p:nvPicPr>
              <p:cNvPr id="7" name="Graphic 6" descr="Hochladen mit einfarbiger Füllung">
                <a:extLst>
                  <a:ext uri="{FF2B5EF4-FFF2-40B4-BE49-F238E27FC236}">
                    <a16:creationId xmlns:a16="http://schemas.microsoft.com/office/drawing/2014/main" id="{902AFBFB-4647-CB4D-1C66-A7CAEA03A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995858" y="5067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1963B9-C576-ACD9-2809-E5B6049F8BBC}"/>
                  </a:ext>
                </a:extLst>
              </p:cNvPr>
              <p:cNvSpPr txBox="1"/>
              <p:nvPr/>
            </p:nvSpPr>
            <p:spPr>
              <a:xfrm>
                <a:off x="2910258" y="5086277"/>
                <a:ext cx="2351185" cy="830997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de-DE" b="1" dirty="0"/>
                  <a:t>Communication </a:t>
                </a:r>
                <a:r>
                  <a:rPr lang="de-DE" b="1" dirty="0" err="1"/>
                  <a:t>between</a:t>
                </a:r>
                <a:r>
                  <a:rPr lang="de-DE" b="1" dirty="0"/>
                  <a:t> </a:t>
                </a:r>
                <a:r>
                  <a:rPr lang="de-DE" b="1" dirty="0" err="1"/>
                  <a:t>client</a:t>
                </a:r>
                <a:r>
                  <a:rPr lang="de-DE" b="1" dirty="0"/>
                  <a:t> &amp; </a:t>
                </a:r>
                <a:r>
                  <a:rPr lang="de-DE" b="1" dirty="0" err="1"/>
                  <a:t>server</a:t>
                </a:r>
                <a:endParaRPr lang="de-DE" b="1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F28919-DC56-4D72-47F0-5FD5F69AD658}"/>
                </a:ext>
              </a:extLst>
            </p:cNvPr>
            <p:cNvGrpSpPr/>
            <p:nvPr/>
          </p:nvGrpSpPr>
          <p:grpSpPr>
            <a:xfrm>
              <a:off x="1995858" y="2058018"/>
              <a:ext cx="3265585" cy="914400"/>
              <a:chOff x="1995858" y="2164034"/>
              <a:chExt cx="3265585" cy="914400"/>
            </a:xfrm>
          </p:grpSpPr>
          <p:pic>
            <p:nvPicPr>
              <p:cNvPr id="17" name="Graphic 16" descr="Rechteckiges Prisma mit einfarbiger Füllung">
                <a:extLst>
                  <a:ext uri="{FF2B5EF4-FFF2-40B4-BE49-F238E27FC236}">
                    <a16:creationId xmlns:a16="http://schemas.microsoft.com/office/drawing/2014/main" id="{191C4EF6-0B7F-A277-BD7F-8D6FD93C8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95858" y="21640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0A2618-ACD1-6BD8-CD92-E6D2C443743E}"/>
                  </a:ext>
                </a:extLst>
              </p:cNvPr>
              <p:cNvSpPr txBox="1"/>
              <p:nvPr/>
            </p:nvSpPr>
            <p:spPr>
              <a:xfrm>
                <a:off x="2910258" y="2344235"/>
                <a:ext cx="2351185" cy="553998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en-US" b="1" dirty="0"/>
                  <a:t>Object recognition as an interesting field</a:t>
                </a:r>
                <a:endParaRPr lang="de-DE" b="1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D822D06-B450-9A8E-2201-4289165D347E}"/>
                </a:ext>
              </a:extLst>
            </p:cNvPr>
            <p:cNvGrpSpPr/>
            <p:nvPr/>
          </p:nvGrpSpPr>
          <p:grpSpPr>
            <a:xfrm>
              <a:off x="6850715" y="2058018"/>
              <a:ext cx="3265585" cy="914400"/>
              <a:chOff x="6850715" y="2164034"/>
              <a:chExt cx="3265585" cy="914400"/>
            </a:xfrm>
          </p:grpSpPr>
          <p:pic>
            <p:nvPicPr>
              <p:cNvPr id="11" name="Graphic 10" descr="Stoppuhr mit einfarbiger Füllung">
                <a:extLst>
                  <a:ext uri="{FF2B5EF4-FFF2-40B4-BE49-F238E27FC236}">
                    <a16:creationId xmlns:a16="http://schemas.microsoft.com/office/drawing/2014/main" id="{2CEAF257-86B2-D91A-3A80-0D1DACCA1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50715" y="21640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BDE1D0-0768-B1E1-884F-81FACBA65959}"/>
                  </a:ext>
                </a:extLst>
              </p:cNvPr>
              <p:cNvSpPr txBox="1"/>
              <p:nvPr/>
            </p:nvSpPr>
            <p:spPr>
              <a:xfrm>
                <a:off x="7765115" y="2344235"/>
                <a:ext cx="2351185" cy="553998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de-DE" b="1" dirty="0"/>
                  <a:t>Time intensive </a:t>
                </a:r>
                <a:r>
                  <a:rPr lang="de-DE" b="1" dirty="0" err="1"/>
                  <a:t>training</a:t>
                </a:r>
                <a:r>
                  <a:rPr lang="de-DE" b="1" dirty="0"/>
                  <a:t> &amp; </a:t>
                </a:r>
                <a:r>
                  <a:rPr lang="de-DE" b="1" dirty="0" err="1"/>
                  <a:t>prediction</a:t>
                </a:r>
                <a:endParaRPr lang="de-DE" b="1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E88A3D-5E16-099C-6AE7-28459102E4EC}"/>
                </a:ext>
              </a:extLst>
            </p:cNvPr>
            <p:cNvGrpSpPr/>
            <p:nvPr/>
          </p:nvGrpSpPr>
          <p:grpSpPr>
            <a:xfrm>
              <a:off x="6862232" y="3509985"/>
              <a:ext cx="3265585" cy="914400"/>
              <a:chOff x="6862232" y="3616001"/>
              <a:chExt cx="3265585" cy="914400"/>
            </a:xfrm>
          </p:grpSpPr>
          <p:pic>
            <p:nvPicPr>
              <p:cNvPr id="13" name="Graphic 12" descr="Klemmbrett abgehakt mit einfarbiger Füllung">
                <a:extLst>
                  <a:ext uri="{FF2B5EF4-FFF2-40B4-BE49-F238E27FC236}">
                    <a16:creationId xmlns:a16="http://schemas.microsoft.com/office/drawing/2014/main" id="{D6759F57-9CB2-AA47-6CC3-08BA7031C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62232" y="361600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D799DB-6020-8864-DA39-479EF929D0D0}"/>
                  </a:ext>
                </a:extLst>
              </p:cNvPr>
              <p:cNvSpPr txBox="1"/>
              <p:nvPr/>
            </p:nvSpPr>
            <p:spPr>
              <a:xfrm>
                <a:off x="7776632" y="3796202"/>
                <a:ext cx="2351185" cy="553998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de-DE" b="1" dirty="0"/>
                  <a:t>Performing multiple </a:t>
                </a:r>
                <a:r>
                  <a:rPr lang="de-DE" b="1" dirty="0" err="1"/>
                  <a:t>tasks</a:t>
                </a:r>
                <a:endParaRPr lang="de-DE" b="1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FDA3CB-C0FB-B85C-0566-90D601D7CB52}"/>
                </a:ext>
              </a:extLst>
            </p:cNvPr>
            <p:cNvGrpSpPr/>
            <p:nvPr/>
          </p:nvGrpSpPr>
          <p:grpSpPr>
            <a:xfrm>
              <a:off x="6862232" y="4961952"/>
              <a:ext cx="3265585" cy="914400"/>
              <a:chOff x="6862232" y="5067968"/>
              <a:chExt cx="3265585" cy="914400"/>
            </a:xfrm>
          </p:grpSpPr>
          <p:pic>
            <p:nvPicPr>
              <p:cNvPr id="15" name="Graphic 14" descr="Datenbank mit einfarbiger Füllung">
                <a:extLst>
                  <a:ext uri="{FF2B5EF4-FFF2-40B4-BE49-F238E27FC236}">
                    <a16:creationId xmlns:a16="http://schemas.microsoft.com/office/drawing/2014/main" id="{5439853C-E4AB-2783-4553-EF1F41E22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862232" y="5067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64D786-2533-DC91-58B6-503F0E5CFB98}"/>
                  </a:ext>
                </a:extLst>
              </p:cNvPr>
              <p:cNvSpPr txBox="1"/>
              <p:nvPr/>
            </p:nvSpPr>
            <p:spPr>
              <a:xfrm>
                <a:off x="7776632" y="5363276"/>
                <a:ext cx="2351185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r>
                  <a:rPr lang="de-DE" b="1" dirty="0"/>
                  <a:t>Data </a:t>
                </a:r>
                <a:r>
                  <a:rPr lang="de-DE" b="1" dirty="0" err="1"/>
                  <a:t>poses</a:t>
                </a:r>
                <a:r>
                  <a:rPr lang="de-DE" b="1" dirty="0"/>
                  <a:t> a </a:t>
                </a:r>
                <a:r>
                  <a:rPr lang="de-DE" b="1" dirty="0" err="1"/>
                  <a:t>challenge</a:t>
                </a:r>
                <a:endParaRPr lang="de-DE" b="1" dirty="0"/>
              </a:p>
            </p:txBody>
          </p:sp>
        </p:grp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F378BDBC-C7FD-32A4-4110-AA1FA2E99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1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D73B-171F-E881-BC8F-07F358C6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F420-0470-B457-F86A-6C6A2EDA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4</a:t>
            </a:fld>
            <a:endParaRPr lang="de-DE"/>
          </a:p>
        </p:txBody>
      </p:sp>
      <p:pic>
        <p:nvPicPr>
          <p:cNvPr id="2052" name="Picture 4" descr="File, type, flutter Icon in vscode">
            <a:extLst>
              <a:ext uri="{FF2B5EF4-FFF2-40B4-BE49-F238E27FC236}">
                <a16:creationId xmlns:a16="http://schemas.microsoft.com/office/drawing/2014/main" id="{FE983BBE-07F5-32A8-7ECF-C12662C4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20" y="2642395"/>
            <a:ext cx="1340642" cy="13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rt Programming Language icon PNG and SVG Vector Free Download">
            <a:extLst>
              <a:ext uri="{FF2B5EF4-FFF2-40B4-BE49-F238E27FC236}">
                <a16:creationId xmlns:a16="http://schemas.microsoft.com/office/drawing/2014/main" id="{BFDBB1FF-78A3-ABE2-A460-84C2615F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20" y="4166392"/>
            <a:ext cx="1340642" cy="13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y I am learning Flask. Here I am, after a few months of… | by Ray | Medium">
            <a:extLst>
              <a:ext uri="{FF2B5EF4-FFF2-40B4-BE49-F238E27FC236}">
                <a16:creationId xmlns:a16="http://schemas.microsoft.com/office/drawing/2014/main" id="{803B50A6-B1E8-D671-E074-79C3B9922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1" r="18510"/>
          <a:stretch/>
        </p:blipFill>
        <p:spPr bwMode="auto">
          <a:xfrm>
            <a:off x="5796936" y="3986650"/>
            <a:ext cx="1256641" cy="152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NumPy Series List Page | CODE BY Kelvin">
            <a:extLst>
              <a:ext uri="{FF2B5EF4-FFF2-40B4-BE49-F238E27FC236}">
                <a16:creationId xmlns:a16="http://schemas.microsoft.com/office/drawing/2014/main" id="{D933235B-4D02-9673-9283-0B8D5B2A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508" y="2793217"/>
            <a:ext cx="1338636" cy="13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C5FEE84-E960-2C1D-1075-A67DF153FD83}"/>
              </a:ext>
            </a:extLst>
          </p:cNvPr>
          <p:cNvGrpSpPr/>
          <p:nvPr/>
        </p:nvGrpSpPr>
        <p:grpSpPr>
          <a:xfrm>
            <a:off x="1049185" y="1790700"/>
            <a:ext cx="3128913" cy="4114800"/>
            <a:chOff x="1017906" y="1790700"/>
            <a:chExt cx="3128913" cy="4114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E84BA3-7119-2730-CAF9-824DA72BE87C}"/>
                </a:ext>
              </a:extLst>
            </p:cNvPr>
            <p:cNvSpPr/>
            <p:nvPr/>
          </p:nvSpPr>
          <p:spPr>
            <a:xfrm>
              <a:off x="1017906" y="2103437"/>
              <a:ext cx="3128913" cy="380206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60DE03-7D91-146C-6D9E-0757870D1B5E}"/>
                </a:ext>
              </a:extLst>
            </p:cNvPr>
            <p:cNvSpPr/>
            <p:nvPr/>
          </p:nvSpPr>
          <p:spPr>
            <a:xfrm>
              <a:off x="1536700" y="1790700"/>
              <a:ext cx="2091324" cy="600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>
                  <a:solidFill>
                    <a:srgbClr val="A2A2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8C47CC-97EB-AB8E-1BE2-D1A3304D8D5E}"/>
              </a:ext>
            </a:extLst>
          </p:cNvPr>
          <p:cNvGrpSpPr/>
          <p:nvPr/>
        </p:nvGrpSpPr>
        <p:grpSpPr>
          <a:xfrm>
            <a:off x="4774267" y="1790700"/>
            <a:ext cx="6368548" cy="4114800"/>
            <a:chOff x="1017906" y="1790700"/>
            <a:chExt cx="3128913" cy="4114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63232F-B9C8-14C4-5A3F-26A9D262A759}"/>
                </a:ext>
              </a:extLst>
            </p:cNvPr>
            <p:cNvSpPr/>
            <p:nvPr/>
          </p:nvSpPr>
          <p:spPr>
            <a:xfrm>
              <a:off x="1017906" y="2103437"/>
              <a:ext cx="3128913" cy="380206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008296-05D9-DDC6-AAB3-315CD840246E}"/>
                </a:ext>
              </a:extLst>
            </p:cNvPr>
            <p:cNvSpPr/>
            <p:nvPr/>
          </p:nvSpPr>
          <p:spPr>
            <a:xfrm>
              <a:off x="2007573" y="1790700"/>
              <a:ext cx="1149578" cy="600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>
                  <a:solidFill>
                    <a:srgbClr val="A2A2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934C9F-47A9-8DCC-9543-7434AFFB57A6}"/>
              </a:ext>
            </a:extLst>
          </p:cNvPr>
          <p:cNvGrpSpPr/>
          <p:nvPr/>
        </p:nvGrpSpPr>
        <p:grpSpPr>
          <a:xfrm>
            <a:off x="5072233" y="2290763"/>
            <a:ext cx="2706046" cy="3360737"/>
            <a:chOff x="6299200" y="2016125"/>
            <a:chExt cx="4470400" cy="33607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CBA0AB-D77C-4E4E-1D26-FCCE361CCE92}"/>
                </a:ext>
              </a:extLst>
            </p:cNvPr>
            <p:cNvSpPr/>
            <p:nvPr/>
          </p:nvSpPr>
          <p:spPr>
            <a:xfrm>
              <a:off x="6299200" y="2328862"/>
              <a:ext cx="4470400" cy="30480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C091AA-BE97-7ABF-BED5-F95EF1043C8F}"/>
                </a:ext>
              </a:extLst>
            </p:cNvPr>
            <p:cNvSpPr/>
            <p:nvPr/>
          </p:nvSpPr>
          <p:spPr>
            <a:xfrm>
              <a:off x="7835349" y="2016125"/>
              <a:ext cx="1321908" cy="600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>
                  <a:solidFill>
                    <a:srgbClr val="A2A2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33EBC0-5AD2-69BE-142B-8EEE81B21BFE}"/>
              </a:ext>
            </a:extLst>
          </p:cNvPr>
          <p:cNvGrpSpPr/>
          <p:nvPr/>
        </p:nvGrpSpPr>
        <p:grpSpPr>
          <a:xfrm>
            <a:off x="8138803" y="2290763"/>
            <a:ext cx="2706046" cy="3360737"/>
            <a:chOff x="6299200" y="2016125"/>
            <a:chExt cx="4470400" cy="33607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E67F42-C8B5-7607-162D-C243DE03E2C4}"/>
                </a:ext>
              </a:extLst>
            </p:cNvPr>
            <p:cNvSpPr/>
            <p:nvPr/>
          </p:nvSpPr>
          <p:spPr>
            <a:xfrm>
              <a:off x="6299200" y="2328862"/>
              <a:ext cx="4470400" cy="30480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D743B1-2852-E154-8576-DC4D02D55A9B}"/>
                </a:ext>
              </a:extLst>
            </p:cNvPr>
            <p:cNvSpPr/>
            <p:nvPr/>
          </p:nvSpPr>
          <p:spPr>
            <a:xfrm>
              <a:off x="7446938" y="2016125"/>
              <a:ext cx="2098730" cy="600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>
                  <a:solidFill>
                    <a:srgbClr val="A2A2A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E2315-C6AF-C39A-275B-D986E1ACBD48}"/>
              </a:ext>
            </a:extLst>
          </p:cNvPr>
          <p:cNvSpPr/>
          <p:nvPr/>
        </p:nvSpPr>
        <p:spPr>
          <a:xfrm>
            <a:off x="7162812" y="3429000"/>
            <a:ext cx="1594548" cy="141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Python icon - Free download on Iconfinder">
            <a:extLst>
              <a:ext uri="{FF2B5EF4-FFF2-40B4-BE49-F238E27FC236}">
                <a16:creationId xmlns:a16="http://schemas.microsoft.com/office/drawing/2014/main" id="{70E385B6-F3F9-03BB-F9A6-72E60215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305" y="346471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grok - Online in One Line">
            <a:extLst>
              <a:ext uri="{FF2B5EF4-FFF2-40B4-BE49-F238E27FC236}">
                <a16:creationId xmlns:a16="http://schemas.microsoft.com/office/drawing/2014/main" id="{35AB350E-E2A7-C401-DE0F-08EF37B8A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292" y="2800746"/>
            <a:ext cx="2063928" cy="94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E55D3D5-647A-690F-8251-259F6ADA3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971" y="4144203"/>
            <a:ext cx="1079711" cy="13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1C5065F-5A13-952F-3B8F-0365EAE49B16}"/>
              </a:ext>
            </a:extLst>
          </p:cNvPr>
          <p:cNvGrpSpPr/>
          <p:nvPr/>
        </p:nvGrpSpPr>
        <p:grpSpPr>
          <a:xfrm>
            <a:off x="4387575" y="1266824"/>
            <a:ext cx="3344252" cy="2415974"/>
            <a:chOff x="4387575" y="1266824"/>
            <a:chExt cx="3344252" cy="241597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7D8EBE8-A2C4-7AFE-6074-B9A08C1660AE}"/>
                </a:ext>
              </a:extLst>
            </p:cNvPr>
            <p:cNvSpPr/>
            <p:nvPr/>
          </p:nvSpPr>
          <p:spPr>
            <a:xfrm>
              <a:off x="4389120" y="1266824"/>
              <a:ext cx="3342707" cy="2358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837006-66AA-DA9E-BB55-CD2754363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575" y="1266824"/>
              <a:ext cx="3276600" cy="2415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96B2417-F112-69CF-04A7-144ABEFD2C63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1992414" y="3890129"/>
            <a:ext cx="1256453" cy="62294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C519EF-7B01-714E-B048-FDB94BE3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C32D-66E6-A930-4542-23A467D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3D6DB-2E39-25B1-FF23-33F5C139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112" y="3779923"/>
            <a:ext cx="2882900" cy="2099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1BFEB-9D91-9B30-C63D-E5C6D30C1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3" y="1266824"/>
            <a:ext cx="3086653" cy="246447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72545AF-7A65-D5BD-D02C-C377B1B4BE41}"/>
              </a:ext>
            </a:extLst>
          </p:cNvPr>
          <p:cNvGrpSpPr/>
          <p:nvPr/>
        </p:nvGrpSpPr>
        <p:grpSpPr>
          <a:xfrm>
            <a:off x="8199254" y="1215186"/>
            <a:ext cx="3614738" cy="2513099"/>
            <a:chOff x="8009548" y="1304924"/>
            <a:chExt cx="3614738" cy="25130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CCAA9E-B12C-94D6-657D-694F1AED0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548" y="1304924"/>
              <a:ext cx="3614738" cy="24098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1372AA6-2BDB-D4D3-E133-084F538A3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1277" y="3611475"/>
              <a:ext cx="671280" cy="206548"/>
            </a:xfrm>
            <a:prstGeom prst="rect">
              <a:avLst/>
            </a:prstGeom>
          </p:spPr>
        </p:pic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A383BBB-766D-B58A-C757-207DE8254AA2}"/>
              </a:ext>
            </a:extLst>
          </p:cNvPr>
          <p:cNvSpPr/>
          <p:nvPr/>
        </p:nvSpPr>
        <p:spPr>
          <a:xfrm>
            <a:off x="3920148" y="2174412"/>
            <a:ext cx="39977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CD833B-213C-1498-9209-18EC140A3EE2}"/>
              </a:ext>
            </a:extLst>
          </p:cNvPr>
          <p:cNvSpPr/>
          <p:nvPr/>
        </p:nvSpPr>
        <p:spPr>
          <a:xfrm>
            <a:off x="7731827" y="2174412"/>
            <a:ext cx="39977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B478F-D0C7-C5A5-B794-EE1A462EF052}"/>
              </a:ext>
            </a:extLst>
          </p:cNvPr>
          <p:cNvSpPr txBox="1"/>
          <p:nvPr/>
        </p:nvSpPr>
        <p:spPr>
          <a:xfrm>
            <a:off x="6376990" y="3709908"/>
            <a:ext cx="508000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 to public dataset, other images were self-labeled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is comparatively similarly distributed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Test data is less similarly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Images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challenging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Even a person does not recognize all coins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Head side is barely distinguishable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125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125AE86-3C2E-E447-C0F6-DC4C48C9E52E}"/>
              </a:ext>
            </a:extLst>
          </p:cNvPr>
          <p:cNvSpPr/>
          <p:nvPr/>
        </p:nvSpPr>
        <p:spPr>
          <a:xfrm>
            <a:off x="6416447" y="1352432"/>
            <a:ext cx="5487790" cy="4677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60D753-1E4F-E4DE-0F2C-BE7147A31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0" t="9564" r="7440" b="8666"/>
          <a:stretch/>
        </p:blipFill>
        <p:spPr>
          <a:xfrm>
            <a:off x="6534308" y="1352433"/>
            <a:ext cx="5369929" cy="4677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46A39-8CD1-BDE9-2600-368D9A05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Selection</a:t>
            </a:r>
            <a:r>
              <a:rPr lang="de-DE" dirty="0"/>
              <a:t> &amp;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75E82-107B-51A5-69C8-48DD4EAC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6</a:t>
            </a:fld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11B2A-8976-21D7-2DD0-02108AFAAC8A}"/>
              </a:ext>
            </a:extLst>
          </p:cNvPr>
          <p:cNvSpPr/>
          <p:nvPr/>
        </p:nvSpPr>
        <p:spPr>
          <a:xfrm>
            <a:off x="838200" y="1690688"/>
            <a:ext cx="2804886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841E51-3A36-2042-AEC7-4F5717C10A71}"/>
              </a:ext>
            </a:extLst>
          </p:cNvPr>
          <p:cNvGrpSpPr/>
          <p:nvPr/>
        </p:nvGrpSpPr>
        <p:grpSpPr>
          <a:xfrm>
            <a:off x="736600" y="1902322"/>
            <a:ext cx="1325562" cy="1325562"/>
            <a:chOff x="2588309" y="2271820"/>
            <a:chExt cx="1325562" cy="1325562"/>
          </a:xfrm>
          <a:solidFill>
            <a:srgbClr val="3A9092"/>
          </a:solidFill>
        </p:grpSpPr>
        <p:pic>
          <p:nvPicPr>
            <p:cNvPr id="11" name="Graphic 10" descr="Künstliche Intelligenz mit einfarbiger Füllung">
              <a:extLst>
                <a:ext uri="{FF2B5EF4-FFF2-40B4-BE49-F238E27FC236}">
                  <a16:creationId xmlns:a16="http://schemas.microsoft.com/office/drawing/2014/main" id="{E5B0A271-AD5C-5996-382D-CBDDD83C6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5210" y="2658721"/>
              <a:ext cx="551761" cy="551761"/>
            </a:xfrm>
            <a:prstGeom prst="rect">
              <a:avLst/>
            </a:prstGeom>
          </p:spPr>
        </p:pic>
        <p:pic>
          <p:nvPicPr>
            <p:cNvPr id="13" name="Graphic 12" descr="Smartphone mit einfarbiger Füllung">
              <a:extLst>
                <a:ext uri="{FF2B5EF4-FFF2-40B4-BE49-F238E27FC236}">
                  <a16:creationId xmlns:a16="http://schemas.microsoft.com/office/drawing/2014/main" id="{30293977-0E65-3052-E3FC-945483305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88309" y="2271820"/>
              <a:ext cx="1325562" cy="132556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6111AA-E8B3-9D72-E3C9-E3EBB41A2CD7}"/>
              </a:ext>
            </a:extLst>
          </p:cNvPr>
          <p:cNvSpPr txBox="1"/>
          <p:nvPr/>
        </p:nvSpPr>
        <p:spPr>
          <a:xfrm>
            <a:off x="1848693" y="2212836"/>
            <a:ext cx="165973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/>
              <a:t>Faster</a:t>
            </a:r>
            <a:r>
              <a:rPr lang="de-DE" sz="2000" b="1" dirty="0"/>
              <a:t> R-CNN</a:t>
            </a:r>
          </a:p>
          <a:p>
            <a:pPr algn="ctr"/>
            <a:r>
              <a:rPr lang="de-DE" sz="2000" b="1" dirty="0" err="1"/>
              <a:t>MobileNet</a:t>
            </a:r>
            <a:r>
              <a:rPr lang="de-DE" sz="2000" b="1" dirty="0"/>
              <a:t> v3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7C9AE9-5F1B-7C0C-01C4-D38BC8DB0D60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2240643" y="3429000"/>
            <a:ext cx="0" cy="81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47AD859-B6AC-27C8-B68D-C6629A66705F}"/>
              </a:ext>
            </a:extLst>
          </p:cNvPr>
          <p:cNvSpPr>
            <a:spLocks noChangeAspect="1"/>
          </p:cNvSpPr>
          <p:nvPr/>
        </p:nvSpPr>
        <p:spPr>
          <a:xfrm>
            <a:off x="2178503" y="4244023"/>
            <a:ext cx="124279" cy="1242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5469D-EFB2-C458-4AB9-9D16C981548E}"/>
              </a:ext>
            </a:extLst>
          </p:cNvPr>
          <p:cNvSpPr txBox="1"/>
          <p:nvPr/>
        </p:nvSpPr>
        <p:spPr>
          <a:xfrm>
            <a:off x="838200" y="4290149"/>
            <a:ext cx="5105400" cy="1180699"/>
          </a:xfrm>
          <a:prstGeom prst="rect">
            <a:avLst/>
          </a:prstGeom>
          <a:noFill/>
        </p:spPr>
        <p:txBody>
          <a:bodyPr wrap="square" lIns="0" tIns="72000" rIns="0" bIns="0" rtlCol="0">
            <a:spAutoFit/>
          </a:bodyPr>
          <a:lstStyle/>
          <a:p>
            <a:r>
              <a:rPr lang="en-US" dirty="0"/>
              <a:t>Fewer parameters than ResNet-50 or VGG-16, thus: faster &amp; less expensive training faster predictions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faster</a:t>
            </a:r>
            <a:r>
              <a:rPr lang="de-DE" dirty="0">
                <a:sym typeface="Wingdings" panose="05000000000000000000" pitchFamily="2" charset="2"/>
              </a:rPr>
              <a:t> &amp; </a:t>
            </a:r>
            <a:r>
              <a:rPr lang="de-DE" dirty="0" err="1">
                <a:sym typeface="Wingdings" panose="05000000000000000000" pitchFamily="2" charset="2"/>
              </a:rPr>
              <a:t>cheaper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training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faster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predictions</a:t>
            </a:r>
            <a:endParaRPr lang="de-D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662A3C-2FD0-371E-0D09-B82C86A129AE}"/>
              </a:ext>
            </a:extLst>
          </p:cNvPr>
          <p:cNvCxnSpPr>
            <a:cxnSpLocks/>
            <a:stCxn id="32" idx="1"/>
            <a:endCxn id="16" idx="3"/>
          </p:cNvCxnSpPr>
          <p:nvPr/>
        </p:nvCxnSpPr>
        <p:spPr>
          <a:xfrm flipH="1" flipV="1">
            <a:off x="3643086" y="2559844"/>
            <a:ext cx="47284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76CEE43-188B-127A-BA04-A98C06084370}"/>
              </a:ext>
            </a:extLst>
          </p:cNvPr>
          <p:cNvSpPr txBox="1"/>
          <p:nvPr/>
        </p:nvSpPr>
        <p:spPr>
          <a:xfrm>
            <a:off x="4115933" y="1867348"/>
            <a:ext cx="2804886" cy="1384995"/>
          </a:xfrm>
          <a:prstGeom prst="rect">
            <a:avLst/>
          </a:prstGeom>
          <a:noFill/>
        </p:spPr>
        <p:txBody>
          <a:bodyPr wrap="square" lIns="108000" tIns="0" rIns="0" bIns="0" rtlCol="0" anchor="ctr">
            <a:spAutoFit/>
          </a:bodyPr>
          <a:lstStyle/>
          <a:p>
            <a:r>
              <a:rPr lang="de-DE" dirty="0" err="1"/>
              <a:t>PyTorch</a:t>
            </a:r>
            <a:endParaRPr lang="de-DE" dirty="0"/>
          </a:p>
          <a:p>
            <a:r>
              <a:rPr lang="de-DE" dirty="0" err="1"/>
              <a:t>Epochs</a:t>
            </a:r>
            <a:r>
              <a:rPr lang="de-DE" dirty="0"/>
              <a:t>: 287</a:t>
            </a:r>
          </a:p>
          <a:p>
            <a:r>
              <a:rPr lang="de-DE" dirty="0"/>
              <a:t>Batch Size: 4</a:t>
            </a:r>
          </a:p>
          <a:p>
            <a:r>
              <a:rPr lang="de-DE" dirty="0" err="1"/>
              <a:t>Pretrained</a:t>
            </a:r>
            <a:r>
              <a:rPr lang="de-DE" dirty="0"/>
              <a:t>: COCO</a:t>
            </a:r>
          </a:p>
          <a:p>
            <a:r>
              <a:rPr lang="de-DE" dirty="0"/>
              <a:t>Graphics Card: P100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9C67D7-26B2-8BC7-1CF6-262C9D7DB8E8}"/>
              </a:ext>
            </a:extLst>
          </p:cNvPr>
          <p:cNvSpPr>
            <a:spLocks noChangeAspect="1"/>
          </p:cNvSpPr>
          <p:nvPr/>
        </p:nvSpPr>
        <p:spPr>
          <a:xfrm>
            <a:off x="4018755" y="2504639"/>
            <a:ext cx="124279" cy="1242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97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93806C1-31B9-0FE8-D011-EF4A8E3CDE4E}"/>
              </a:ext>
            </a:extLst>
          </p:cNvPr>
          <p:cNvSpPr/>
          <p:nvPr/>
        </p:nvSpPr>
        <p:spPr>
          <a:xfrm>
            <a:off x="6096000" y="1471929"/>
            <a:ext cx="5501002" cy="4216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25472-4C21-4AB3-7BA5-BB8CB96DC478}"/>
              </a:ext>
            </a:extLst>
          </p:cNvPr>
          <p:cNvSpPr/>
          <p:nvPr/>
        </p:nvSpPr>
        <p:spPr>
          <a:xfrm>
            <a:off x="838200" y="1690688"/>
            <a:ext cx="5086350" cy="2481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082D2-AFB2-42F6-F553-11958200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8B146-9278-FB7E-85DE-BFE38BC4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7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9EF73-A426-0C0C-6419-C11269611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1930"/>
            <a:ext cx="5501003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88569A2-CB47-9D2A-D9AA-B9D9DC5E34F3}"/>
              </a:ext>
            </a:extLst>
          </p:cNvPr>
          <p:cNvGrpSpPr/>
          <p:nvPr/>
        </p:nvGrpSpPr>
        <p:grpSpPr>
          <a:xfrm>
            <a:off x="4679317" y="1690688"/>
            <a:ext cx="1173480" cy="1173480"/>
            <a:chOff x="838200" y="1747895"/>
            <a:chExt cx="1173480" cy="1173480"/>
          </a:xfrm>
        </p:grpSpPr>
        <p:pic>
          <p:nvPicPr>
            <p:cNvPr id="7" name="Graphic 6" descr="Langärmliges Shirt Silhouette">
              <a:extLst>
                <a:ext uri="{FF2B5EF4-FFF2-40B4-BE49-F238E27FC236}">
                  <a16:creationId xmlns:a16="http://schemas.microsoft.com/office/drawing/2014/main" id="{82A9ABD0-4FD8-4123-6738-93B6425D1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200" y="1747895"/>
              <a:ext cx="1173480" cy="11734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16DC67-491B-760D-C798-400893C9CC22}"/>
                </a:ext>
              </a:extLst>
            </p:cNvPr>
            <p:cNvSpPr txBox="1"/>
            <p:nvPr/>
          </p:nvSpPr>
          <p:spPr>
            <a:xfrm>
              <a:off x="1264920" y="2091689"/>
              <a:ext cx="32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C575E7-8CDD-733D-C57D-585CAFDC99F5}"/>
              </a:ext>
            </a:extLst>
          </p:cNvPr>
          <p:cNvGrpSpPr/>
          <p:nvPr/>
        </p:nvGrpSpPr>
        <p:grpSpPr>
          <a:xfrm>
            <a:off x="3497956" y="1690688"/>
            <a:ext cx="1173480" cy="1173480"/>
            <a:chOff x="2328359" y="1747895"/>
            <a:chExt cx="1173480" cy="1173480"/>
          </a:xfrm>
        </p:grpSpPr>
        <p:pic>
          <p:nvPicPr>
            <p:cNvPr id="9" name="Graphic 8" descr="Langärmliges Shirt Silhouette">
              <a:extLst>
                <a:ext uri="{FF2B5EF4-FFF2-40B4-BE49-F238E27FC236}">
                  <a16:creationId xmlns:a16="http://schemas.microsoft.com/office/drawing/2014/main" id="{FFD2EC81-479A-8882-7110-663D8A35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28359" y="1747895"/>
              <a:ext cx="1173480" cy="11734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518BE9-89A7-F836-3F02-9823EB99B2B8}"/>
                </a:ext>
              </a:extLst>
            </p:cNvPr>
            <p:cNvSpPr txBox="1"/>
            <p:nvPr/>
          </p:nvSpPr>
          <p:spPr>
            <a:xfrm>
              <a:off x="2755079" y="2091689"/>
              <a:ext cx="32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854C04-CE4B-4BEE-E900-1695072E30D1}"/>
              </a:ext>
            </a:extLst>
          </p:cNvPr>
          <p:cNvGrpSpPr/>
          <p:nvPr/>
        </p:nvGrpSpPr>
        <p:grpSpPr>
          <a:xfrm>
            <a:off x="2316595" y="1690688"/>
            <a:ext cx="1173480" cy="1173480"/>
            <a:chOff x="4061721" y="1747895"/>
            <a:chExt cx="1173480" cy="1173480"/>
          </a:xfrm>
        </p:grpSpPr>
        <p:pic>
          <p:nvPicPr>
            <p:cNvPr id="10" name="Graphic 9" descr="Langärmliges Shirt Silhouette">
              <a:extLst>
                <a:ext uri="{FF2B5EF4-FFF2-40B4-BE49-F238E27FC236}">
                  <a16:creationId xmlns:a16="http://schemas.microsoft.com/office/drawing/2014/main" id="{32774056-620D-B72A-95F8-BB76DCFEA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1721" y="1747895"/>
              <a:ext cx="1173480" cy="1173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93080C-0F87-6636-F50D-68FC91BD240C}"/>
                </a:ext>
              </a:extLst>
            </p:cNvPr>
            <p:cNvSpPr txBox="1"/>
            <p:nvPr/>
          </p:nvSpPr>
          <p:spPr>
            <a:xfrm>
              <a:off x="4488441" y="2091689"/>
              <a:ext cx="32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/>
                <a:t>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893B5-050A-D5CD-02B9-3DB97DC62827}"/>
              </a:ext>
            </a:extLst>
          </p:cNvPr>
          <p:cNvSpPr/>
          <p:nvPr/>
        </p:nvSpPr>
        <p:spPr>
          <a:xfrm>
            <a:off x="923925" y="2876550"/>
            <a:ext cx="1392670" cy="514350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Average Precision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76AD4-F6BE-8A15-A823-2929C432E2EB}"/>
              </a:ext>
            </a:extLst>
          </p:cNvPr>
          <p:cNvSpPr/>
          <p:nvPr/>
        </p:nvSpPr>
        <p:spPr>
          <a:xfrm>
            <a:off x="923925" y="3505200"/>
            <a:ext cx="1392670" cy="514350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Average Recall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272EB03B-3784-5510-A75E-3026DFA22259}"/>
              </a:ext>
            </a:extLst>
          </p:cNvPr>
          <p:cNvSpPr/>
          <p:nvPr/>
        </p:nvSpPr>
        <p:spPr>
          <a:xfrm>
            <a:off x="2743315" y="2928939"/>
            <a:ext cx="320040" cy="398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815806-911B-CA8E-C385-B49A7F4AF035}"/>
              </a:ext>
            </a:extLst>
          </p:cNvPr>
          <p:cNvSpPr/>
          <p:nvPr/>
        </p:nvSpPr>
        <p:spPr>
          <a:xfrm>
            <a:off x="3960552" y="2876550"/>
            <a:ext cx="320040" cy="450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C5518055-1FE1-9674-9010-94AF899226FA}"/>
              </a:ext>
            </a:extLst>
          </p:cNvPr>
          <p:cNvSpPr/>
          <p:nvPr/>
        </p:nvSpPr>
        <p:spPr>
          <a:xfrm>
            <a:off x="5108953" y="2795588"/>
            <a:ext cx="320040" cy="5318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5BBCAAB9-C974-7835-2C8F-9314A03AE1D9}"/>
              </a:ext>
            </a:extLst>
          </p:cNvPr>
          <p:cNvSpPr/>
          <p:nvPr/>
        </p:nvSpPr>
        <p:spPr>
          <a:xfrm>
            <a:off x="2743315" y="3621089"/>
            <a:ext cx="320040" cy="3984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3B06CB0-E52D-5B51-C576-9FF4ECC095BE}"/>
              </a:ext>
            </a:extLst>
          </p:cNvPr>
          <p:cNvSpPr/>
          <p:nvPr/>
        </p:nvSpPr>
        <p:spPr>
          <a:xfrm>
            <a:off x="3960552" y="3568700"/>
            <a:ext cx="320040" cy="4508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BDF08B5-CDA8-132C-BC13-86C0C7BF8A81}"/>
              </a:ext>
            </a:extLst>
          </p:cNvPr>
          <p:cNvSpPr/>
          <p:nvPr/>
        </p:nvSpPr>
        <p:spPr>
          <a:xfrm>
            <a:off x="5108953" y="3487738"/>
            <a:ext cx="320040" cy="5318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6C242-5EC4-8364-B34A-610EE66E8D9C}"/>
              </a:ext>
            </a:extLst>
          </p:cNvPr>
          <p:cNvSpPr txBox="1"/>
          <p:nvPr/>
        </p:nvSpPr>
        <p:spPr>
          <a:xfrm>
            <a:off x="838200" y="4270734"/>
            <a:ext cx="5080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600" b="1" dirty="0" err="1">
                <a:sym typeface="Wingdings" panose="05000000000000000000" pitchFamily="2" charset="2"/>
              </a:rPr>
              <a:t>Findings</a:t>
            </a:r>
            <a:r>
              <a:rPr lang="de-DE" sz="1600" b="1" dirty="0">
                <a:sym typeface="Wingdings" panose="05000000000000000000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Average Precision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0.79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No large jumps between object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Big problems with 1 and 2 cent coins </a:t>
            </a:r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 err="1">
                <a:sym typeface="Wingdings" panose="05000000000000000000" pitchFamily="2" charset="2"/>
              </a:rPr>
              <a:t>Why</a:t>
            </a:r>
            <a:r>
              <a:rPr lang="de-DE" sz="1600" dirty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081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09F9-20F7-4391-991C-80191A93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B79D-A382-0239-E054-8A57742D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8</a:t>
            </a:fld>
            <a:endParaRPr lang="de-DE"/>
          </a:p>
        </p:txBody>
      </p:sp>
      <p:pic>
        <p:nvPicPr>
          <p:cNvPr id="8" name="Graphic 7" descr="Synchronisierende Cloud mit einfarbiger Füllung">
            <a:extLst>
              <a:ext uri="{FF2B5EF4-FFF2-40B4-BE49-F238E27FC236}">
                <a16:creationId xmlns:a16="http://schemas.microsoft.com/office/drawing/2014/main" id="{01F880C6-FFD4-E76D-A16F-7594DB6D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9250" y="1758752"/>
            <a:ext cx="1333500" cy="133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0EDA45-C25D-9E4A-73C0-ED994FC2844A}"/>
              </a:ext>
            </a:extLst>
          </p:cNvPr>
          <p:cNvSpPr/>
          <p:nvPr/>
        </p:nvSpPr>
        <p:spPr>
          <a:xfrm>
            <a:off x="6918325" y="1536304"/>
            <a:ext cx="4270375" cy="177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model is in the backend for several reasons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Easy </a:t>
            </a:r>
            <a:r>
              <a:rPr lang="de-DE" dirty="0" err="1">
                <a:solidFill>
                  <a:schemeClr val="tx1"/>
                </a:solidFill>
              </a:rPr>
              <a:t>change</a:t>
            </a:r>
            <a:endParaRPr lang="de-DE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Performance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long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inference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time on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cpu</a:t>
            </a:r>
            <a:endParaRPr lang="de-D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Memory size of the model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phic 10" descr="Umschlag öffnen mit einfarbiger Füllung">
            <a:extLst>
              <a:ext uri="{FF2B5EF4-FFF2-40B4-BE49-F238E27FC236}">
                <a16:creationId xmlns:a16="http://schemas.microsoft.com/office/drawing/2014/main" id="{238783CD-26BD-987A-BE6E-77A9E7E06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9250" y="3999607"/>
            <a:ext cx="1333500" cy="133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31020B-75D4-55E3-9E92-0B06E54002AD}"/>
              </a:ext>
            </a:extLst>
          </p:cNvPr>
          <p:cNvSpPr/>
          <p:nvPr/>
        </p:nvSpPr>
        <p:spPr>
          <a:xfrm>
            <a:off x="6918325" y="3505200"/>
            <a:ext cx="4270375" cy="2322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Returned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values</a:t>
            </a:r>
            <a:r>
              <a:rPr lang="de-DE" dirty="0">
                <a:solidFill>
                  <a:schemeClr val="tx1"/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Accumulated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value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coins</a:t>
            </a:r>
            <a:endParaRPr lang="de-DE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Bounding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boxes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recognized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coins</a:t>
            </a:r>
            <a:endParaRPr lang="de-DE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Labels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recognized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coins</a:t>
            </a:r>
            <a:endParaRPr lang="de-DE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Confidences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recognized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coins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Why not a fully rendered image?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35EDF5-5725-C7AC-D54B-80D4D26CF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428476"/>
            <a:ext cx="3631972" cy="22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4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EEB8-5FAB-A8A8-14F4-05858F5E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8A014-B124-3199-7C09-B1F7F94A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9</a:t>
            </a:fld>
            <a:endParaRPr lang="de-D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16A0C8-5733-9D03-6293-3EB24123F2AF}"/>
              </a:ext>
            </a:extLst>
          </p:cNvPr>
          <p:cNvGrpSpPr/>
          <p:nvPr/>
        </p:nvGrpSpPr>
        <p:grpSpPr>
          <a:xfrm>
            <a:off x="3691679" y="1688704"/>
            <a:ext cx="4845049" cy="1498996"/>
            <a:chOff x="3663951" y="1688704"/>
            <a:chExt cx="4845049" cy="1498996"/>
          </a:xfrm>
        </p:grpSpPr>
        <p:pic>
          <p:nvPicPr>
            <p:cNvPr id="8" name="Graphic 7" descr="Blende mit einfarbiger Füllung">
              <a:extLst>
                <a:ext uri="{FF2B5EF4-FFF2-40B4-BE49-F238E27FC236}">
                  <a16:creationId xmlns:a16="http://schemas.microsoft.com/office/drawing/2014/main" id="{3B2A5556-1907-B50A-E734-16E998925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3951" y="1981002"/>
              <a:ext cx="914400" cy="914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830FBF-02E9-8D2B-20C1-D1740357A0E9}"/>
                </a:ext>
              </a:extLst>
            </p:cNvPr>
            <p:cNvSpPr/>
            <p:nvPr/>
          </p:nvSpPr>
          <p:spPr>
            <a:xfrm>
              <a:off x="4578351" y="1688704"/>
              <a:ext cx="3930649" cy="1498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Take </a:t>
              </a:r>
              <a:r>
                <a:rPr lang="de-DE" dirty="0" err="1">
                  <a:solidFill>
                    <a:schemeClr val="tx1"/>
                  </a:solidFill>
                </a:rPr>
                <a:t>photo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from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gallery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Take </a:t>
              </a:r>
              <a:r>
                <a:rPr lang="de-DE" dirty="0" err="1">
                  <a:solidFill>
                    <a:schemeClr val="tx1"/>
                  </a:solidFill>
                </a:rPr>
                <a:t>new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photo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Photos are allowed only in rectangular format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55A4C0-25D8-33A4-215E-68AF29BFA7F2}"/>
              </a:ext>
            </a:extLst>
          </p:cNvPr>
          <p:cNvGrpSpPr/>
          <p:nvPr/>
        </p:nvGrpSpPr>
        <p:grpSpPr>
          <a:xfrm>
            <a:off x="3707554" y="3478014"/>
            <a:ext cx="4813298" cy="2059186"/>
            <a:chOff x="3695702" y="3478014"/>
            <a:chExt cx="4813298" cy="2059186"/>
          </a:xfrm>
        </p:grpSpPr>
        <p:pic>
          <p:nvPicPr>
            <p:cNvPr id="10" name="Graphic 9" descr="Pinsel mit einfarbiger Füllung">
              <a:extLst>
                <a:ext uri="{FF2B5EF4-FFF2-40B4-BE49-F238E27FC236}">
                  <a16:creationId xmlns:a16="http://schemas.microsoft.com/office/drawing/2014/main" id="{BB1C48B1-4F10-DCA4-1051-DF606C07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95702" y="4050407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799B9E-5764-0C4A-8A3D-40BFE40E6F11}"/>
                </a:ext>
              </a:extLst>
            </p:cNvPr>
            <p:cNvSpPr/>
            <p:nvPr/>
          </p:nvSpPr>
          <p:spPr>
            <a:xfrm>
              <a:off x="4578351" y="3478014"/>
              <a:ext cx="3930649" cy="2059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Send </a:t>
              </a:r>
              <a:r>
                <a:rPr lang="de-DE" dirty="0" err="1">
                  <a:solidFill>
                    <a:schemeClr val="tx1"/>
                  </a:solidFill>
                </a:rPr>
                <a:t>image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to</a:t>
              </a:r>
              <a:r>
                <a:rPr lang="de-DE" dirty="0">
                  <a:solidFill>
                    <a:schemeClr val="tx1"/>
                  </a:solidFill>
                </a:rPr>
                <a:t> backend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Coordinates of bounding boxes, labels and confidences are sent back to the app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Information displayed in app on image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Save image with new info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CE7CDB5-BE4F-3D4E-1882-80B4A5BA2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7923" y="1561787"/>
            <a:ext cx="2555877" cy="45138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4F70FD-5821-0407-E099-BD9BC14EF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61787"/>
            <a:ext cx="2592283" cy="45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394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478</Words>
  <Application>Microsoft Macintosh PowerPoint</Application>
  <PresentationFormat>Breitbild</PresentationFormat>
  <Paragraphs>97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Arial</vt:lpstr>
      <vt:lpstr>Avenir Next W01</vt:lpstr>
      <vt:lpstr>Calibri</vt:lpstr>
      <vt:lpstr>Calibri Light</vt:lpstr>
      <vt:lpstr>1_Office</vt:lpstr>
      <vt:lpstr>2_Office</vt:lpstr>
      <vt:lpstr>3_Office</vt:lpstr>
      <vt:lpstr>4_Office</vt:lpstr>
      <vt:lpstr>5_Office</vt:lpstr>
      <vt:lpstr>6_Office</vt:lpstr>
      <vt:lpstr>7_Office</vt:lpstr>
      <vt:lpstr>Coin Detector</vt:lpstr>
      <vt:lpstr>PowerPoint-Präsentation</vt:lpstr>
      <vt:lpstr>Technical Motivation for the Project</vt:lpstr>
      <vt:lpstr>Technology Stack</vt:lpstr>
      <vt:lpstr>Data</vt:lpstr>
      <vt:lpstr>Model Selection &amp; Training</vt:lpstr>
      <vt:lpstr>Model Evaluation</vt:lpstr>
      <vt:lpstr>Server</vt:lpstr>
      <vt:lpstr>App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Loading Analysis</dc:title>
  <dc:creator>Ron Robin Holzapfel</dc:creator>
  <cp:lastModifiedBy>Bastian Berle</cp:lastModifiedBy>
  <cp:revision>120</cp:revision>
  <dcterms:created xsi:type="dcterms:W3CDTF">2021-11-09T19:39:34Z</dcterms:created>
  <dcterms:modified xsi:type="dcterms:W3CDTF">2023-04-07T18:45:17Z</dcterms:modified>
</cp:coreProperties>
</file>