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1"/>
  </p:notesMasterIdLst>
  <p:sldIdLst>
    <p:sldId id="260" r:id="rId2"/>
    <p:sldId id="277" r:id="rId3"/>
    <p:sldId id="299" r:id="rId4"/>
    <p:sldId id="284" r:id="rId5"/>
    <p:sldId id="293" r:id="rId6"/>
    <p:sldId id="295" r:id="rId7"/>
    <p:sldId id="296" r:id="rId8"/>
    <p:sldId id="297" r:id="rId9"/>
    <p:sldId id="298" r:id="rId10"/>
    <p:sldId id="285" r:id="rId11"/>
    <p:sldId id="286" r:id="rId12"/>
    <p:sldId id="289" r:id="rId13"/>
    <p:sldId id="292" r:id="rId14"/>
    <p:sldId id="300" r:id="rId15"/>
    <p:sldId id="301" r:id="rId16"/>
    <p:sldId id="302" r:id="rId17"/>
    <p:sldId id="290" r:id="rId18"/>
    <p:sldId id="303" r:id="rId19"/>
    <p:sldId id="304" r:id="rId20"/>
    <p:sldId id="305" r:id="rId21"/>
    <p:sldId id="306" r:id="rId22"/>
    <p:sldId id="291" r:id="rId23"/>
    <p:sldId id="307" r:id="rId24"/>
    <p:sldId id="288" r:id="rId25"/>
    <p:sldId id="308" r:id="rId26"/>
    <p:sldId id="309" r:id="rId27"/>
    <p:sldId id="310" r:id="rId28"/>
    <p:sldId id="294" r:id="rId29"/>
    <p:sldId id="261" r:id="rId30"/>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87" autoAdjust="0"/>
  </p:normalViewPr>
  <p:slideViewPr>
    <p:cSldViewPr>
      <p:cViewPr varScale="1">
        <p:scale>
          <a:sx n="110" d="100"/>
          <a:sy n="110" d="100"/>
        </p:scale>
        <p:origin x="-658" y="-77"/>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C0D3B6-A00A-418A-85A3-843A6186D8BB}" type="datetimeFigureOut">
              <a:rPr lang="pl-PL" smtClean="0"/>
              <a:t>2016-07-05</a:t>
            </a:fld>
            <a:endParaRPr lang="pl-PL"/>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52AE2D-D2D6-4EEB-9A56-890ACDF28C45}" type="slidenum">
              <a:rPr lang="pl-PL" smtClean="0"/>
              <a:t>‹#›</a:t>
            </a:fld>
            <a:endParaRPr lang="pl-PL"/>
          </a:p>
        </p:txBody>
      </p:sp>
    </p:spTree>
    <p:extLst>
      <p:ext uri="{BB962C8B-B14F-4D97-AF65-F5344CB8AC3E}">
        <p14:creationId xmlns:p14="http://schemas.microsoft.com/office/powerpoint/2010/main" val="4209521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pPr>
              <a:defRPr/>
            </a:pPr>
            <a:fld id="{1D964F34-BF8D-4C55-85D5-09C073D64729}" type="slidenum">
              <a:rPr lang="en-US" smtClean="0"/>
              <a:pPr>
                <a:defRPr/>
              </a:pPr>
              <a:t>7</a:t>
            </a:fld>
            <a:endParaRPr lang="en-US"/>
          </a:p>
        </p:txBody>
      </p:sp>
    </p:spTree>
    <p:extLst>
      <p:ext uri="{BB962C8B-B14F-4D97-AF65-F5344CB8AC3E}">
        <p14:creationId xmlns:p14="http://schemas.microsoft.com/office/powerpoint/2010/main" val="768443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574103" y="2614018"/>
            <a:ext cx="4805971" cy="781502"/>
          </a:xfrm>
          <a:prstGeom prst="rect">
            <a:avLst/>
          </a:prstGeom>
        </p:spPr>
        <p:txBody>
          <a:bodyPr anchor="b">
            <a:noAutofit/>
          </a:bodyPr>
          <a:lstStyle>
            <a:lvl1pPr algn="l">
              <a:defRPr sz="2800" b="1">
                <a:solidFill>
                  <a:schemeClr val="bg1"/>
                </a:solidFill>
              </a:defRPr>
            </a:lvl1pPr>
          </a:lstStyle>
          <a:p>
            <a:r>
              <a:rPr lang="en-US" dirty="0" smtClean="0"/>
              <a:t>Presentation Name</a:t>
            </a:r>
            <a:endParaRPr lang="en-US" dirty="0"/>
          </a:p>
        </p:txBody>
      </p:sp>
      <p:sp>
        <p:nvSpPr>
          <p:cNvPr id="3" name="Subtitle 2"/>
          <p:cNvSpPr>
            <a:spLocks noGrp="1"/>
          </p:cNvSpPr>
          <p:nvPr>
            <p:ph type="subTitle" idx="1" hasCustomPrompt="1"/>
          </p:nvPr>
        </p:nvSpPr>
        <p:spPr>
          <a:xfrm>
            <a:off x="572859" y="3395519"/>
            <a:ext cx="4807369" cy="480048"/>
          </a:xfrm>
          <a:prstGeom prst="rect">
            <a:avLst/>
          </a:prstGeom>
        </p:spPr>
        <p:txBody>
          <a:bodyPr/>
          <a:lstStyle>
            <a:lvl1pPr marL="0" indent="0" algn="l">
              <a:buNone/>
              <a:defRPr sz="1600" b="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4198" y="1278630"/>
            <a:ext cx="4047410" cy="3035558"/>
          </a:xfrm>
          <a:prstGeom prst="rect">
            <a:avLst/>
          </a:prstGeom>
        </p:spPr>
      </p:pic>
      <p:sp>
        <p:nvSpPr>
          <p:cNvPr id="7" name="Text Placeholder 6"/>
          <p:cNvSpPr>
            <a:spLocks noGrp="1"/>
          </p:cNvSpPr>
          <p:nvPr>
            <p:ph type="body" sz="quarter" idx="10" hasCustomPrompt="1"/>
          </p:nvPr>
        </p:nvSpPr>
        <p:spPr>
          <a:xfrm>
            <a:off x="572858" y="3890511"/>
            <a:ext cx="4838700" cy="295234"/>
          </a:xfrm>
          <a:prstGeom prst="rect">
            <a:avLst/>
          </a:prstGeom>
        </p:spPr>
        <p:txBody>
          <a:bodyPr/>
          <a:lstStyle>
            <a:lvl1pPr marL="0" indent="0">
              <a:buNone/>
              <a:defRPr sz="1600" b="0">
                <a:solidFill>
                  <a:schemeClr val="bg1"/>
                </a:solidFill>
              </a:defRPr>
            </a:lvl1pPr>
          </a:lstStyle>
          <a:p>
            <a:pPr lvl="0"/>
            <a:r>
              <a:rPr lang="en-US" dirty="0" smtClean="0"/>
              <a:t>Date</a:t>
            </a:r>
            <a:endParaRPr lang="en-US" dirty="0"/>
          </a:p>
        </p:txBody>
      </p:sp>
      <p:sp>
        <p:nvSpPr>
          <p:cNvPr id="8" name="TextBox 7"/>
          <p:cNvSpPr txBox="1"/>
          <p:nvPr userDrawn="1"/>
        </p:nvSpPr>
        <p:spPr>
          <a:xfrm>
            <a:off x="535253" y="4854601"/>
            <a:ext cx="2430474" cy="338554"/>
          </a:xfrm>
          <a:prstGeom prst="rect">
            <a:avLst/>
          </a:prstGeom>
          <a:noFill/>
        </p:spPr>
        <p:txBody>
          <a:bodyPr wrap="none" rtlCol="0">
            <a:spAutoFit/>
          </a:bodyPr>
          <a:lstStyle/>
          <a:p>
            <a:pPr defTabSz="457200" fontAlgn="base">
              <a:spcBef>
                <a:spcPct val="0"/>
              </a:spcBef>
              <a:spcAft>
                <a:spcPct val="0"/>
              </a:spcAft>
            </a:pPr>
            <a:r>
              <a:rPr lang="en-US" sz="800" dirty="0" smtClean="0">
                <a:solidFill>
                  <a:srgbClr val="FFFFFF">
                    <a:lumMod val="50000"/>
                  </a:srgbClr>
                </a:solidFill>
              </a:rPr>
              <a:t>©2014 FIS and/or its subsidiaries. All Rights Reserved.</a:t>
            </a:r>
          </a:p>
          <a:p>
            <a:pPr defTabSz="457200" fontAlgn="base">
              <a:spcBef>
                <a:spcPct val="0"/>
              </a:spcBef>
              <a:spcAft>
                <a:spcPct val="0"/>
              </a:spcAft>
            </a:pPr>
            <a:r>
              <a:rPr lang="en-US" sz="800" dirty="0" smtClean="0">
                <a:solidFill>
                  <a:srgbClr val="FFFFFF">
                    <a:lumMod val="50000"/>
                  </a:srgbClr>
                </a:solidFill>
                <a:cs typeface="Arial"/>
              </a:rPr>
              <a:t>FIS confidential and proprietary information. </a:t>
            </a:r>
          </a:p>
        </p:txBody>
      </p:sp>
    </p:spTree>
    <p:extLst>
      <p:ext uri="{BB962C8B-B14F-4D97-AF65-F5344CB8AC3E}">
        <p14:creationId xmlns:p14="http://schemas.microsoft.com/office/powerpoint/2010/main" val="1801024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bwMode="auto">
          <a:xfrm>
            <a:off x="381000" y="178200"/>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2800">
                <a:solidFill>
                  <a:srgbClr val="007E80"/>
                </a:solidFill>
              </a:defRPr>
            </a:lvl1pPr>
          </a:lstStyle>
          <a:p>
            <a:pPr lvl="0"/>
            <a:r>
              <a:rPr lang="en-US" dirty="0" smtClean="0"/>
              <a:t>Click to edit master title style</a:t>
            </a:r>
          </a:p>
        </p:txBody>
      </p:sp>
      <p:sp>
        <p:nvSpPr>
          <p:cNvPr id="7" name="Slide Number Placeholder 5"/>
          <p:cNvSpPr>
            <a:spLocks noGrp="1"/>
          </p:cNvSpPr>
          <p:nvPr>
            <p:ph type="sldNum" sz="quarter" idx="4"/>
          </p:nvPr>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1200" b="0">
                <a:solidFill>
                  <a:schemeClr val="bg1"/>
                </a:solidFill>
                <a:latin typeface="+mj-lt"/>
                <a:cs typeface="Arial" charset="0"/>
              </a:defRPr>
            </a:lvl1p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a:t>
            </a:fld>
            <a:endParaRPr lang="en-US" dirty="0">
              <a:solidFill>
                <a:srgbClr val="FFFFFF"/>
              </a:solidFill>
            </a:endParaRPr>
          </a:p>
        </p:txBody>
      </p:sp>
      <p:sp>
        <p:nvSpPr>
          <p:cNvPr id="3" name="Media Placeholder 2"/>
          <p:cNvSpPr>
            <a:spLocks noGrp="1"/>
          </p:cNvSpPr>
          <p:nvPr>
            <p:ph type="media" sz="quarter" idx="10" hasCustomPrompt="1"/>
          </p:nvPr>
        </p:nvSpPr>
        <p:spPr>
          <a:xfrm>
            <a:off x="403761" y="1050966"/>
            <a:ext cx="8229600" cy="3562598"/>
          </a:xfrm>
          <a:prstGeom prst="rect">
            <a:avLst/>
          </a:prstGeom>
          <a:solidFill>
            <a:srgbClr val="E2E2E3"/>
          </a:solidFill>
          <a:ln>
            <a:noFill/>
          </a:ln>
        </p:spPr>
        <p:txBody>
          <a:bodyPr anchor="t"/>
          <a:lstStyle>
            <a:lvl1pPr marL="0" indent="0" algn="ctr">
              <a:buNone/>
              <a:defRPr/>
            </a:lvl1pPr>
          </a:lstStyle>
          <a:p>
            <a:r>
              <a:rPr lang="en-US" dirty="0" smtClean="0"/>
              <a:t>Click the film icon below to add video.</a:t>
            </a:r>
            <a:endParaRPr lang="en-US" dirty="0"/>
          </a:p>
        </p:txBody>
      </p:sp>
    </p:spTree>
    <p:extLst>
      <p:ext uri="{BB962C8B-B14F-4D97-AF65-F5344CB8AC3E}">
        <p14:creationId xmlns:p14="http://schemas.microsoft.com/office/powerpoint/2010/main" val="293852515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Text Slide 1">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rgbClr val="007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US" dirty="0">
              <a:solidFill>
                <a:srgbClr val="FFFFFF"/>
              </a:solidFill>
            </a:endParaRPr>
          </a:p>
        </p:txBody>
      </p:sp>
      <p:sp>
        <p:nvSpPr>
          <p:cNvPr id="7" name="Text Placeholder 6"/>
          <p:cNvSpPr>
            <a:spLocks noGrp="1"/>
          </p:cNvSpPr>
          <p:nvPr>
            <p:ph type="body" sz="quarter" idx="11" hasCustomPrompt="1"/>
          </p:nvPr>
        </p:nvSpPr>
        <p:spPr>
          <a:xfrm>
            <a:off x="457200" y="621506"/>
            <a:ext cx="8229600" cy="3453422"/>
          </a:xfrm>
          <a:prstGeom prst="rect">
            <a:avLst/>
          </a:prstGeom>
        </p:spPr>
        <p:txBody>
          <a:bodyPr anchor="ctr"/>
          <a:lstStyle>
            <a:lvl1pPr marL="0" indent="0">
              <a:buNone/>
              <a:defRPr sz="3600">
                <a:solidFill>
                  <a:schemeClr val="bg1"/>
                </a:solidFill>
              </a:defRPr>
            </a:lvl1pPr>
            <a:lvl2pPr>
              <a:defRPr sz="4000"/>
            </a:lvl2pPr>
            <a:lvl3pPr>
              <a:defRPr sz="4000"/>
            </a:lvl3pPr>
            <a:lvl4pPr>
              <a:defRPr sz="4000"/>
            </a:lvl4pPr>
            <a:lvl5pPr>
              <a:defRPr sz="4000"/>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Phasellus</a:t>
            </a:r>
            <a:r>
              <a:rPr lang="en-US" dirty="0" smtClean="0"/>
              <a:t> </a:t>
            </a:r>
            <a:r>
              <a:rPr lang="en-US" dirty="0" err="1" smtClean="0"/>
              <a:t>ullamcorper</a:t>
            </a:r>
            <a:r>
              <a:rPr lang="en-US" dirty="0" smtClean="0"/>
              <a:t> </a:t>
            </a:r>
            <a:r>
              <a:rPr lang="en-US" dirty="0" err="1" smtClean="0"/>
              <a:t>purus</a:t>
            </a:r>
            <a:r>
              <a:rPr lang="en-US" dirty="0" smtClean="0"/>
              <a:t> </a:t>
            </a:r>
            <a:r>
              <a:rPr lang="en-US" dirty="0" err="1" smtClean="0"/>
              <a:t>fringilla</a:t>
            </a:r>
            <a:r>
              <a:rPr lang="en-US" dirty="0" smtClean="0"/>
              <a:t> ante </a:t>
            </a:r>
            <a:r>
              <a:rPr lang="en-US" dirty="0" err="1" smtClean="0"/>
              <a:t>vestibulum</a:t>
            </a:r>
            <a:r>
              <a:rPr lang="en-US" dirty="0" smtClean="0"/>
              <a:t> </a:t>
            </a:r>
            <a:r>
              <a:rPr lang="en-US" dirty="0" err="1" smtClean="0"/>
              <a:t>fringilla</a:t>
            </a:r>
            <a:r>
              <a:rPr lang="en-US" dirty="0" smtClean="0"/>
              <a:t>. </a:t>
            </a:r>
            <a:r>
              <a:rPr lang="en-US" dirty="0" err="1" smtClean="0"/>
              <a:t>Cras</a:t>
            </a:r>
            <a:r>
              <a:rPr lang="en-US" dirty="0" smtClean="0"/>
              <a:t> </a:t>
            </a:r>
            <a:r>
              <a:rPr lang="en-US" dirty="0" err="1" smtClean="0"/>
              <a:t>aliquet</a:t>
            </a:r>
            <a:r>
              <a:rPr lang="en-US" dirty="0" smtClean="0"/>
              <a:t> </a:t>
            </a:r>
            <a:r>
              <a:rPr lang="en-US" dirty="0" err="1" smtClean="0"/>
              <a:t>euismod</a:t>
            </a:r>
            <a:r>
              <a:rPr lang="en-US" dirty="0" smtClean="0"/>
              <a:t> </a:t>
            </a:r>
            <a:r>
              <a:rPr lang="en-US" dirty="0" err="1" smtClean="0"/>
              <a:t>mauris</a:t>
            </a:r>
            <a:r>
              <a:rPr lang="en-US" dirty="0" smtClean="0"/>
              <a:t> </a:t>
            </a:r>
            <a:r>
              <a:rPr lang="en-US" dirty="0" err="1" smtClean="0"/>
              <a:t>malesuada</a:t>
            </a:r>
            <a:r>
              <a:rPr lang="en-US" dirty="0" smtClean="0"/>
              <a:t> </a:t>
            </a:r>
            <a:r>
              <a:rPr lang="en-US" dirty="0" err="1" smtClean="0"/>
              <a:t>convallis</a:t>
            </a:r>
            <a:r>
              <a:rPr lang="en-US" dirty="0" smtClean="0"/>
              <a:t>. </a:t>
            </a:r>
            <a:r>
              <a:rPr lang="en-US" dirty="0" err="1" smtClean="0"/>
              <a:t>Donec</a:t>
            </a:r>
            <a:r>
              <a:rPr lang="en-US" dirty="0" smtClean="0"/>
              <a:t> </a:t>
            </a:r>
            <a:r>
              <a:rPr lang="en-US" dirty="0" err="1" smtClean="0"/>
              <a:t>quis</a:t>
            </a:r>
            <a:r>
              <a:rPr lang="en-US" dirty="0" smtClean="0"/>
              <a:t> </a:t>
            </a:r>
            <a:r>
              <a:rPr lang="en-US" dirty="0" err="1" smtClean="0"/>
              <a:t>purus</a:t>
            </a:r>
            <a:r>
              <a:rPr lang="en-US" dirty="0" smtClean="0"/>
              <a:t> </a:t>
            </a:r>
            <a:r>
              <a:rPr lang="en-US" dirty="0" err="1" smtClean="0"/>
              <a:t>enim</a:t>
            </a:r>
            <a:r>
              <a:rPr lang="en-US" dirty="0" smtClean="0"/>
              <a:t>, </a:t>
            </a:r>
            <a:r>
              <a:rPr lang="en-US" dirty="0" err="1" smtClean="0"/>
              <a:t>nec</a:t>
            </a:r>
            <a:r>
              <a:rPr lang="en-US" dirty="0" smtClean="0"/>
              <a:t> </a:t>
            </a:r>
            <a:r>
              <a:rPr lang="en-US" dirty="0" err="1" smtClean="0"/>
              <a:t>pharetra</a:t>
            </a:r>
            <a:r>
              <a:rPr lang="en-US" dirty="0" smtClean="0"/>
              <a:t> </a:t>
            </a:r>
            <a:r>
              <a:rPr lang="en-US" dirty="0" err="1" smtClean="0"/>
              <a:t>risus</a:t>
            </a:r>
            <a:r>
              <a:rPr lang="en-US" dirty="0" smtClean="0"/>
              <a:t>.</a:t>
            </a:r>
          </a:p>
        </p:txBody>
      </p:sp>
      <p:sp>
        <p:nvSpPr>
          <p:cNvPr id="9" name="Text Placeholder 8"/>
          <p:cNvSpPr>
            <a:spLocks noGrp="1"/>
          </p:cNvSpPr>
          <p:nvPr>
            <p:ph type="body" sz="quarter" idx="12" hasCustomPrompt="1"/>
          </p:nvPr>
        </p:nvSpPr>
        <p:spPr>
          <a:xfrm>
            <a:off x="457200" y="3899298"/>
            <a:ext cx="4284921" cy="478631"/>
          </a:xfrm>
          <a:prstGeom prst="rect">
            <a:avLst/>
          </a:prstGeom>
        </p:spPr>
        <p:txBody>
          <a:bodyPr/>
          <a:lstStyle>
            <a:lvl1pPr marL="0" indent="0">
              <a:buNone/>
              <a:defRPr sz="1600" i="1" baseline="0">
                <a:solidFill>
                  <a:schemeClr val="bg1"/>
                </a:solidFill>
              </a:defRPr>
            </a:lvl1pPr>
            <a:lvl2pPr marL="169862" indent="0">
              <a:buNone/>
              <a:defRPr>
                <a:solidFill>
                  <a:schemeClr val="bg1"/>
                </a:solidFill>
              </a:defRPr>
            </a:lvl2pPr>
            <a:lvl3pPr marL="396875" indent="0">
              <a:buNone/>
              <a:defRPr>
                <a:solidFill>
                  <a:schemeClr val="bg1"/>
                </a:solidFill>
              </a:defRPr>
            </a:lvl3pPr>
            <a:lvl4pPr marL="509587" indent="0">
              <a:buNone/>
              <a:defRPr>
                <a:solidFill>
                  <a:schemeClr val="bg1"/>
                </a:solidFill>
              </a:defRPr>
            </a:lvl4pPr>
            <a:lvl5pPr marL="681037" indent="0">
              <a:buNone/>
              <a:defRPr>
                <a:solidFill>
                  <a:schemeClr val="bg1"/>
                </a:solidFill>
              </a:defRPr>
            </a:lvl5pPr>
          </a:lstStyle>
          <a:p>
            <a:pPr lvl="0"/>
            <a:r>
              <a:rPr lang="en-US" dirty="0" smtClean="0"/>
              <a:t>Citation, if required</a:t>
            </a:r>
          </a:p>
        </p:txBody>
      </p:sp>
    </p:spTree>
    <p:extLst>
      <p:ext uri="{BB962C8B-B14F-4D97-AF65-F5344CB8AC3E}">
        <p14:creationId xmlns:p14="http://schemas.microsoft.com/office/powerpoint/2010/main" val="6703842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574103" y="2614018"/>
            <a:ext cx="4805971" cy="781502"/>
          </a:xfrm>
          <a:prstGeom prst="rect">
            <a:avLst/>
          </a:prstGeom>
        </p:spPr>
        <p:txBody>
          <a:bodyPr anchor="b">
            <a:noAutofit/>
          </a:bodyPr>
          <a:lstStyle>
            <a:lvl1pPr algn="l">
              <a:defRPr sz="2800" b="1">
                <a:solidFill>
                  <a:schemeClr val="bg1"/>
                </a:solidFill>
              </a:defRPr>
            </a:lvl1pPr>
          </a:lstStyle>
          <a:p>
            <a:r>
              <a:rPr lang="en-US" dirty="0" smtClean="0"/>
              <a:t>Presentation Name</a:t>
            </a:r>
            <a:endParaRPr lang="en-US" dirty="0"/>
          </a:p>
        </p:txBody>
      </p:sp>
      <p:sp>
        <p:nvSpPr>
          <p:cNvPr id="3" name="Subtitle 2"/>
          <p:cNvSpPr>
            <a:spLocks noGrp="1"/>
          </p:cNvSpPr>
          <p:nvPr>
            <p:ph type="subTitle" idx="1" hasCustomPrompt="1"/>
          </p:nvPr>
        </p:nvSpPr>
        <p:spPr>
          <a:xfrm>
            <a:off x="572859" y="3395519"/>
            <a:ext cx="4807369" cy="480048"/>
          </a:xfrm>
          <a:prstGeom prst="rect">
            <a:avLst/>
          </a:prstGeom>
        </p:spPr>
        <p:txBody>
          <a:bodyPr/>
          <a:lstStyle>
            <a:lvl1pPr marL="0" indent="0" algn="l">
              <a:buNone/>
              <a:defRPr sz="1600" b="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4198" y="1278630"/>
            <a:ext cx="4047410" cy="3035558"/>
          </a:xfrm>
          <a:prstGeom prst="rect">
            <a:avLst/>
          </a:prstGeom>
        </p:spPr>
      </p:pic>
      <p:sp>
        <p:nvSpPr>
          <p:cNvPr id="7" name="Text Placeholder 6"/>
          <p:cNvSpPr>
            <a:spLocks noGrp="1"/>
          </p:cNvSpPr>
          <p:nvPr>
            <p:ph type="body" sz="quarter" idx="10" hasCustomPrompt="1"/>
          </p:nvPr>
        </p:nvSpPr>
        <p:spPr>
          <a:xfrm>
            <a:off x="572858" y="3890511"/>
            <a:ext cx="4838700" cy="295234"/>
          </a:xfrm>
          <a:prstGeom prst="rect">
            <a:avLst/>
          </a:prstGeom>
        </p:spPr>
        <p:txBody>
          <a:bodyPr/>
          <a:lstStyle>
            <a:lvl1pPr marL="0" indent="0">
              <a:buNone/>
              <a:defRPr sz="1600" b="0">
                <a:solidFill>
                  <a:schemeClr val="bg1"/>
                </a:solidFill>
              </a:defRPr>
            </a:lvl1pPr>
          </a:lstStyle>
          <a:p>
            <a:pPr lvl="0"/>
            <a:r>
              <a:rPr lang="en-US" dirty="0" smtClean="0"/>
              <a:t>Date</a:t>
            </a:r>
            <a:endParaRPr lang="en-US" dirty="0"/>
          </a:p>
        </p:txBody>
      </p:sp>
      <p:sp>
        <p:nvSpPr>
          <p:cNvPr id="8" name="TextBox 7"/>
          <p:cNvSpPr txBox="1"/>
          <p:nvPr userDrawn="1"/>
        </p:nvSpPr>
        <p:spPr>
          <a:xfrm>
            <a:off x="535253" y="4854601"/>
            <a:ext cx="2430474" cy="338554"/>
          </a:xfrm>
          <a:prstGeom prst="rect">
            <a:avLst/>
          </a:prstGeom>
          <a:noFill/>
        </p:spPr>
        <p:txBody>
          <a:bodyPr wrap="none" rtlCol="0">
            <a:spAutoFit/>
          </a:bodyPr>
          <a:lstStyle/>
          <a:p>
            <a:r>
              <a:rPr lang="en-US" sz="800" dirty="0" smtClean="0">
                <a:solidFill>
                  <a:schemeClr val="bg1">
                    <a:lumMod val="50000"/>
                  </a:schemeClr>
                </a:solidFill>
                <a:latin typeface="+mj-lt"/>
              </a:rPr>
              <a:t>©2014 FIS and/or its subsidiaries. All Rights Reserved.</a:t>
            </a:r>
          </a:p>
          <a:p>
            <a:r>
              <a:rPr lang="en-US" sz="800" dirty="0" smtClean="0">
                <a:solidFill>
                  <a:schemeClr val="bg1">
                    <a:lumMod val="50000"/>
                  </a:schemeClr>
                </a:solidFill>
                <a:latin typeface="+mj-lt"/>
                <a:cs typeface="Arial"/>
              </a:rPr>
              <a:t>FIS confidential and proprietary information. </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HANK YOU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4198" y="1278630"/>
            <a:ext cx="4047410" cy="3035558"/>
          </a:xfrm>
          <a:prstGeom prst="rect">
            <a:avLst/>
          </a:prstGeom>
        </p:spPr>
      </p:pic>
      <p:sp>
        <p:nvSpPr>
          <p:cNvPr id="2" name="Title 1"/>
          <p:cNvSpPr>
            <a:spLocks noGrp="1"/>
          </p:cNvSpPr>
          <p:nvPr>
            <p:ph type="title" hasCustomPrompt="1"/>
          </p:nvPr>
        </p:nvSpPr>
        <p:spPr>
          <a:xfrm>
            <a:off x="444799" y="2399536"/>
            <a:ext cx="3872021" cy="628650"/>
          </a:xfrm>
          <a:prstGeom prst="rect">
            <a:avLst/>
          </a:prstGeom>
        </p:spPr>
        <p:txBody>
          <a:bodyPr/>
          <a:lstStyle>
            <a:lvl1pPr>
              <a:defRPr sz="3200">
                <a:solidFill>
                  <a:schemeClr val="bg1"/>
                </a:solidFill>
              </a:defRPr>
            </a:lvl1pPr>
          </a:lstStyle>
          <a:p>
            <a:r>
              <a:rPr lang="en-US" dirty="0" smtClean="0"/>
              <a:t>THANK YOU</a:t>
            </a:r>
            <a:endParaRPr lang="en-US" dirty="0"/>
          </a:p>
        </p:txBody>
      </p:sp>
      <p:sp>
        <p:nvSpPr>
          <p:cNvPr id="12" name="Text Placeholder 11"/>
          <p:cNvSpPr>
            <a:spLocks noGrp="1"/>
          </p:cNvSpPr>
          <p:nvPr>
            <p:ph type="body" sz="quarter" idx="11" hasCustomPrompt="1"/>
          </p:nvPr>
        </p:nvSpPr>
        <p:spPr>
          <a:xfrm>
            <a:off x="446418" y="3022582"/>
            <a:ext cx="3870325" cy="238955"/>
          </a:xfrm>
          <a:prstGeom prst="rect">
            <a:avLst/>
          </a:prstGeom>
        </p:spPr>
        <p:txBody>
          <a:bodyPr/>
          <a:lstStyle>
            <a:lvl1pPr marL="0" indent="0">
              <a:buNone/>
              <a:defRPr>
                <a:solidFill>
                  <a:schemeClr val="bg1"/>
                </a:solidFill>
              </a:defRPr>
            </a:lvl1pPr>
            <a:lvl2pPr marL="169862" indent="0">
              <a:buNone/>
              <a:defRPr/>
            </a:lvl2pPr>
            <a:lvl3pPr marL="396875" indent="0">
              <a:buNone/>
              <a:defRPr/>
            </a:lvl3pPr>
            <a:lvl4pPr marL="509587" indent="0">
              <a:buNone/>
              <a:defRPr/>
            </a:lvl4pPr>
            <a:lvl5pPr marL="681037" indent="0">
              <a:buNone/>
              <a:defRPr/>
            </a:lvl5pPr>
          </a:lstStyle>
          <a:p>
            <a:pPr lvl="0"/>
            <a:r>
              <a:rPr lang="en-US" dirty="0" smtClean="0"/>
              <a:t>Presenter Name</a:t>
            </a:r>
          </a:p>
        </p:txBody>
      </p:sp>
      <p:sp>
        <p:nvSpPr>
          <p:cNvPr id="14" name="Text Placeholder 13"/>
          <p:cNvSpPr>
            <a:spLocks noGrp="1"/>
          </p:cNvSpPr>
          <p:nvPr>
            <p:ph type="body" sz="quarter" idx="12" hasCustomPrompt="1"/>
          </p:nvPr>
        </p:nvSpPr>
        <p:spPr>
          <a:xfrm>
            <a:off x="446417" y="3253259"/>
            <a:ext cx="3976688" cy="415528"/>
          </a:xfrm>
          <a:prstGeom prst="rect">
            <a:avLst/>
          </a:prstGeom>
        </p:spPr>
        <p:txBody>
          <a:bodyPr/>
          <a:lstStyle>
            <a:lvl1pPr marL="0" indent="0">
              <a:buNone/>
              <a:defRPr sz="1600" b="0">
                <a:solidFill>
                  <a:schemeClr val="bg1"/>
                </a:solidFill>
              </a:defRPr>
            </a:lvl1pPr>
            <a:lvl2pPr marL="169862" indent="0">
              <a:buNone/>
              <a:defRPr/>
            </a:lvl2pPr>
            <a:lvl3pPr marL="396875" indent="0">
              <a:buNone/>
              <a:defRPr/>
            </a:lvl3pPr>
            <a:lvl4pPr marL="509587" indent="0">
              <a:buNone/>
              <a:defRPr/>
            </a:lvl4pPr>
            <a:lvl5pPr marL="681037" indent="0">
              <a:buNone/>
              <a:defRPr/>
            </a:lvl5pPr>
          </a:lstStyle>
          <a:p>
            <a:pPr lvl="0"/>
            <a:r>
              <a:rPr lang="en-US" dirty="0" smtClean="0"/>
              <a:t>Contact Information</a:t>
            </a:r>
          </a:p>
        </p:txBody>
      </p:sp>
    </p:spTree>
    <p:extLst>
      <p:ext uri="{BB962C8B-B14F-4D97-AF65-F5344CB8AC3E}">
        <p14:creationId xmlns:p14="http://schemas.microsoft.com/office/powerpoint/2010/main" val="27295710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bwMode="auto">
          <a:xfrm>
            <a:off x="381000" y="178200"/>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2800">
                <a:solidFill>
                  <a:srgbClr val="007E80"/>
                </a:solidFill>
              </a:defRPr>
            </a:lvl1pPr>
          </a:lstStyle>
          <a:p>
            <a:pPr lvl="0"/>
            <a:r>
              <a:rPr lang="en-US" dirty="0" smtClean="0"/>
              <a:t>Click to edit master title style</a:t>
            </a:r>
          </a:p>
        </p:txBody>
      </p:sp>
      <p:sp>
        <p:nvSpPr>
          <p:cNvPr id="6" name="Text Placeholder 2"/>
          <p:cNvSpPr>
            <a:spLocks noGrp="1"/>
          </p:cNvSpPr>
          <p:nvPr>
            <p:ph idx="1" hasCustomPrompt="1"/>
          </p:nvPr>
        </p:nvSpPr>
        <p:spPr bwMode="auto">
          <a:xfrm>
            <a:off x="381000" y="1033505"/>
            <a:ext cx="8305800" cy="3330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Slide Number Placeholder 5"/>
          <p:cNvSpPr>
            <a:spLocks noGrp="1"/>
          </p:cNvSpPr>
          <p:nvPr>
            <p:ph type="sldNum" sz="quarter" idx="4"/>
          </p:nvPr>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1200" b="0">
                <a:solidFill>
                  <a:schemeClr val="bg1"/>
                </a:solidFill>
                <a:latin typeface="+mj-lt"/>
                <a:cs typeface="Arial" charset="0"/>
              </a:defRPr>
            </a:lvl1p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a:t>
            </a:fld>
            <a:endParaRPr lang="en-US" dirty="0">
              <a:solidFill>
                <a:srgbClr val="FFFFFF"/>
              </a:solidFill>
            </a:endParaRPr>
          </a:p>
        </p:txBody>
      </p:sp>
    </p:spTree>
    <p:extLst>
      <p:ext uri="{BB962C8B-B14F-4D97-AF65-F5344CB8AC3E}">
        <p14:creationId xmlns:p14="http://schemas.microsoft.com/office/powerpoint/2010/main" val="2912811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bwMode="auto">
          <a:xfrm>
            <a:off x="381000" y="178200"/>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2800">
                <a:solidFill>
                  <a:srgbClr val="007E80"/>
                </a:solidFill>
              </a:defRPr>
            </a:lvl1pPr>
          </a:lstStyle>
          <a:p>
            <a:pPr lvl="0"/>
            <a:r>
              <a:rPr lang="en-US" dirty="0" smtClean="0"/>
              <a:t>Click to edit master title style</a:t>
            </a:r>
          </a:p>
        </p:txBody>
      </p:sp>
      <p:sp>
        <p:nvSpPr>
          <p:cNvPr id="4" name="Slide Number Placeholder 5"/>
          <p:cNvSpPr>
            <a:spLocks noGrp="1"/>
          </p:cNvSpPr>
          <p:nvPr>
            <p:ph type="sldNum" sz="quarter" idx="4"/>
          </p:nvPr>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1200" b="0">
                <a:solidFill>
                  <a:schemeClr val="bg1"/>
                </a:solidFill>
                <a:latin typeface="+mj-lt"/>
                <a:cs typeface="Arial" charset="0"/>
              </a:defRPr>
            </a:lvl1p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a:t>
            </a:fld>
            <a:endParaRPr lang="en-US" dirty="0">
              <a:solidFill>
                <a:srgbClr val="FFFFFF"/>
              </a:solidFill>
            </a:endParaRPr>
          </a:p>
        </p:txBody>
      </p:sp>
    </p:spTree>
    <p:extLst>
      <p:ext uri="{BB962C8B-B14F-4D97-AF65-F5344CB8AC3E}">
        <p14:creationId xmlns:p14="http://schemas.microsoft.com/office/powerpoint/2010/main" val="55697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bwMode="auto">
          <a:xfrm>
            <a:off x="381000" y="178200"/>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2800">
                <a:solidFill>
                  <a:srgbClr val="007E80"/>
                </a:solidFill>
              </a:defRPr>
            </a:lvl1pPr>
          </a:lstStyle>
          <a:p>
            <a:pPr lvl="0"/>
            <a:r>
              <a:rPr lang="en-US" dirty="0" smtClean="0"/>
              <a:t>Click to edit master title style</a:t>
            </a:r>
          </a:p>
        </p:txBody>
      </p:sp>
      <p:sp>
        <p:nvSpPr>
          <p:cNvPr id="6" name="Text Placeholder 2"/>
          <p:cNvSpPr>
            <a:spLocks noGrp="1"/>
          </p:cNvSpPr>
          <p:nvPr>
            <p:ph idx="1" hasCustomPrompt="1"/>
          </p:nvPr>
        </p:nvSpPr>
        <p:spPr bwMode="auto">
          <a:xfrm>
            <a:off x="381000" y="1033505"/>
            <a:ext cx="8305800" cy="3330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Slide Number Placeholder 5"/>
          <p:cNvSpPr>
            <a:spLocks noGrp="1"/>
          </p:cNvSpPr>
          <p:nvPr>
            <p:ph type="sldNum" sz="quarter" idx="4"/>
          </p:nvPr>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1200" b="0">
                <a:solidFill>
                  <a:schemeClr val="bg1"/>
                </a:solidFill>
                <a:latin typeface="+mj-lt"/>
                <a:cs typeface="Arial" charset="0"/>
              </a:defRPr>
            </a:lvl1p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a:t>
            </a:fld>
            <a:endParaRPr lang="en-US" dirty="0">
              <a:solidFill>
                <a:srgbClr val="FFFFFF"/>
              </a:solidFill>
            </a:endParaRPr>
          </a:p>
        </p:txBody>
      </p:sp>
    </p:spTree>
    <p:extLst>
      <p:ext uri="{BB962C8B-B14F-4D97-AF65-F5344CB8AC3E}">
        <p14:creationId xmlns:p14="http://schemas.microsoft.com/office/powerpoint/2010/main" val="23396866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bwMode="auto">
          <a:xfrm>
            <a:off x="381000" y="178200"/>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2800">
                <a:solidFill>
                  <a:srgbClr val="007E80"/>
                </a:solidFill>
              </a:defRPr>
            </a:lvl1pPr>
          </a:lstStyle>
          <a:p>
            <a:pPr lvl="0"/>
            <a:r>
              <a:rPr lang="en-US" dirty="0" smtClean="0"/>
              <a:t>Click to edit master title style</a:t>
            </a:r>
          </a:p>
        </p:txBody>
      </p:sp>
      <p:sp>
        <p:nvSpPr>
          <p:cNvPr id="4" name="Slide Number Placeholder 5"/>
          <p:cNvSpPr>
            <a:spLocks noGrp="1"/>
          </p:cNvSpPr>
          <p:nvPr>
            <p:ph type="sldNum" sz="quarter" idx="4"/>
          </p:nvPr>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1200" b="0">
                <a:solidFill>
                  <a:schemeClr val="bg1"/>
                </a:solidFill>
                <a:latin typeface="+mj-lt"/>
                <a:cs typeface="Arial" charset="0"/>
              </a:defRPr>
            </a:lvl1p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a:t>
            </a:fld>
            <a:endParaRPr lang="en-US" dirty="0">
              <a:solidFill>
                <a:srgbClr val="FFFFFF"/>
              </a:solidFill>
            </a:endParaRPr>
          </a:p>
        </p:txBody>
      </p:sp>
    </p:spTree>
    <p:extLst>
      <p:ext uri="{BB962C8B-B14F-4D97-AF65-F5344CB8AC3E}">
        <p14:creationId xmlns:p14="http://schemas.microsoft.com/office/powerpoint/2010/main" val="31892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head">
    <p:spTree>
      <p:nvGrpSpPr>
        <p:cNvPr id="1" name=""/>
        <p:cNvGrpSpPr/>
        <p:nvPr/>
      </p:nvGrpSpPr>
      <p:grpSpPr>
        <a:xfrm>
          <a:off x="0" y="0"/>
          <a:ext cx="0" cy="0"/>
          <a:chOff x="0" y="0"/>
          <a:chExt cx="0" cy="0"/>
        </a:xfrm>
      </p:grpSpPr>
      <p:sp>
        <p:nvSpPr>
          <p:cNvPr id="6" name="Text Placeholder 2"/>
          <p:cNvSpPr>
            <a:spLocks noGrp="1"/>
          </p:cNvSpPr>
          <p:nvPr>
            <p:ph idx="1" hasCustomPrompt="1"/>
          </p:nvPr>
        </p:nvSpPr>
        <p:spPr bwMode="auto">
          <a:xfrm>
            <a:off x="381000" y="1033505"/>
            <a:ext cx="8305800" cy="3330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ext Placeholder 2"/>
          <p:cNvSpPr>
            <a:spLocks noGrp="1"/>
          </p:cNvSpPr>
          <p:nvPr>
            <p:ph type="body" sz="quarter" idx="10" hasCustomPrompt="1"/>
          </p:nvPr>
        </p:nvSpPr>
        <p:spPr>
          <a:xfrm>
            <a:off x="382772" y="633549"/>
            <a:ext cx="8324666" cy="254713"/>
          </a:xfrm>
          <a:prstGeom prst="rect">
            <a:avLst/>
          </a:prstGeom>
        </p:spPr>
        <p:txBody>
          <a:bodyPr/>
          <a:lstStyle>
            <a:lvl1pPr marL="0" indent="0">
              <a:buNone/>
              <a:defRPr sz="2000" b="0">
                <a:solidFill>
                  <a:srgbClr val="8DC63F"/>
                </a:solidFill>
              </a:defRPr>
            </a:lvl1pPr>
          </a:lstStyle>
          <a:p>
            <a:pPr lvl="0"/>
            <a:r>
              <a:rPr lang="en-US" dirty="0" smtClean="0"/>
              <a:t>Content slide with subhead</a:t>
            </a:r>
            <a:endParaRPr lang="en-US" dirty="0"/>
          </a:p>
        </p:txBody>
      </p:sp>
      <p:sp>
        <p:nvSpPr>
          <p:cNvPr id="8" name="Slide Number Placeholder 5"/>
          <p:cNvSpPr>
            <a:spLocks noGrp="1"/>
          </p:cNvSpPr>
          <p:nvPr>
            <p:ph type="sldNum" sz="quarter" idx="4"/>
          </p:nvPr>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1200" b="0">
                <a:solidFill>
                  <a:schemeClr val="bg1"/>
                </a:solidFill>
                <a:latin typeface="+mj-lt"/>
                <a:cs typeface="Arial" charset="0"/>
              </a:defRPr>
            </a:lvl1p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a:t>
            </a:fld>
            <a:endParaRPr lang="en-US" dirty="0">
              <a:solidFill>
                <a:srgbClr val="FFFFFF"/>
              </a:solidFill>
            </a:endParaRPr>
          </a:p>
        </p:txBody>
      </p:sp>
      <p:sp>
        <p:nvSpPr>
          <p:cNvPr id="7" name="Title Placeholder 1"/>
          <p:cNvSpPr>
            <a:spLocks noGrp="1"/>
          </p:cNvSpPr>
          <p:nvPr>
            <p:ph type="title" hasCustomPrompt="1"/>
          </p:nvPr>
        </p:nvSpPr>
        <p:spPr bwMode="auto">
          <a:xfrm>
            <a:off x="381000" y="178200"/>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2800">
                <a:solidFill>
                  <a:srgbClr val="007E80"/>
                </a:solidFill>
              </a:defRPr>
            </a:lvl1pPr>
          </a:lstStyle>
          <a:p>
            <a:pPr lvl="0"/>
            <a:r>
              <a:rPr lang="en-US" dirty="0" smtClean="0"/>
              <a:t>Click to edit master title style</a:t>
            </a:r>
          </a:p>
        </p:txBody>
      </p:sp>
    </p:spTree>
    <p:extLst>
      <p:ext uri="{BB962C8B-B14F-4D97-AF65-F5344CB8AC3E}">
        <p14:creationId xmlns:p14="http://schemas.microsoft.com/office/powerpoint/2010/main" val="41180261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with Subhead">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2772" y="633549"/>
            <a:ext cx="8324666" cy="254713"/>
          </a:xfrm>
          <a:prstGeom prst="rect">
            <a:avLst/>
          </a:prstGeom>
        </p:spPr>
        <p:txBody>
          <a:bodyPr/>
          <a:lstStyle>
            <a:lvl1pPr marL="0" indent="0">
              <a:buNone/>
              <a:defRPr sz="2000" b="0">
                <a:solidFill>
                  <a:srgbClr val="8DC63F"/>
                </a:solidFill>
              </a:defRPr>
            </a:lvl1pPr>
          </a:lstStyle>
          <a:p>
            <a:pPr lvl="0"/>
            <a:r>
              <a:rPr lang="en-US" dirty="0" smtClean="0"/>
              <a:t>Content slide with subhead</a:t>
            </a:r>
            <a:endParaRPr lang="en-US" dirty="0"/>
          </a:p>
        </p:txBody>
      </p:sp>
      <p:sp>
        <p:nvSpPr>
          <p:cNvPr id="8" name="Slide Number Placeholder 5"/>
          <p:cNvSpPr>
            <a:spLocks noGrp="1"/>
          </p:cNvSpPr>
          <p:nvPr>
            <p:ph type="sldNum" sz="quarter" idx="4"/>
          </p:nvPr>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1200" b="0">
                <a:solidFill>
                  <a:schemeClr val="bg1"/>
                </a:solidFill>
                <a:latin typeface="+mj-lt"/>
                <a:cs typeface="Arial" charset="0"/>
              </a:defRPr>
            </a:lvl1p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a:t>
            </a:fld>
            <a:endParaRPr lang="en-US" dirty="0">
              <a:solidFill>
                <a:srgbClr val="FFFFFF"/>
              </a:solidFill>
            </a:endParaRPr>
          </a:p>
        </p:txBody>
      </p:sp>
      <p:sp>
        <p:nvSpPr>
          <p:cNvPr id="7" name="Title Placeholder 1"/>
          <p:cNvSpPr>
            <a:spLocks noGrp="1"/>
          </p:cNvSpPr>
          <p:nvPr>
            <p:ph type="title" hasCustomPrompt="1"/>
          </p:nvPr>
        </p:nvSpPr>
        <p:spPr bwMode="auto">
          <a:xfrm>
            <a:off x="381000" y="178200"/>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2800">
                <a:solidFill>
                  <a:srgbClr val="007E80"/>
                </a:solidFill>
              </a:defRPr>
            </a:lvl1pPr>
          </a:lstStyle>
          <a:p>
            <a:pPr lvl="0"/>
            <a:r>
              <a:rPr lang="en-US" dirty="0" smtClean="0"/>
              <a:t>Click to edit master title style</a:t>
            </a:r>
          </a:p>
        </p:txBody>
      </p:sp>
    </p:spTree>
    <p:extLst>
      <p:ext uri="{BB962C8B-B14F-4D97-AF65-F5344CB8AC3E}">
        <p14:creationId xmlns:p14="http://schemas.microsoft.com/office/powerpoint/2010/main" val="35459628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bwMode="auto">
          <a:xfrm>
            <a:off x="381000" y="178200"/>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2800">
                <a:solidFill>
                  <a:srgbClr val="007E80"/>
                </a:solidFill>
              </a:defRPr>
            </a:lvl1pPr>
          </a:lstStyle>
          <a:p>
            <a:pPr lvl="0"/>
            <a:r>
              <a:rPr lang="en-US" dirty="0" smtClean="0"/>
              <a:t>Click to edit master title style</a:t>
            </a:r>
          </a:p>
        </p:txBody>
      </p:sp>
      <p:sp>
        <p:nvSpPr>
          <p:cNvPr id="9" name="Text Placeholder 2"/>
          <p:cNvSpPr>
            <a:spLocks noGrp="1"/>
          </p:cNvSpPr>
          <p:nvPr>
            <p:ph idx="1" hasCustomPrompt="1"/>
          </p:nvPr>
        </p:nvSpPr>
        <p:spPr bwMode="auto">
          <a:xfrm>
            <a:off x="381000" y="1033505"/>
            <a:ext cx="4063410" cy="3330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Text Placeholder 2"/>
          <p:cNvSpPr>
            <a:spLocks noGrp="1"/>
          </p:cNvSpPr>
          <p:nvPr>
            <p:ph idx="10" hasCustomPrompt="1"/>
          </p:nvPr>
        </p:nvSpPr>
        <p:spPr bwMode="auto">
          <a:xfrm>
            <a:off x="4657060" y="1033505"/>
            <a:ext cx="4029740" cy="3330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Slide Number Placeholder 5"/>
          <p:cNvSpPr>
            <a:spLocks noGrp="1"/>
          </p:cNvSpPr>
          <p:nvPr>
            <p:ph type="sldNum" sz="quarter" idx="4"/>
          </p:nvPr>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1200" b="0">
                <a:solidFill>
                  <a:schemeClr val="bg1"/>
                </a:solidFill>
                <a:latin typeface="+mj-lt"/>
                <a:cs typeface="Arial" charset="0"/>
              </a:defRPr>
            </a:lvl1p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a:t>
            </a:fld>
            <a:endParaRPr lang="en-US" dirty="0">
              <a:solidFill>
                <a:srgbClr val="FFFFFF"/>
              </a:solidFill>
            </a:endParaRPr>
          </a:p>
        </p:txBody>
      </p:sp>
    </p:spTree>
    <p:extLst>
      <p:ext uri="{BB962C8B-B14F-4D97-AF65-F5344CB8AC3E}">
        <p14:creationId xmlns:p14="http://schemas.microsoft.com/office/powerpoint/2010/main" val="39566518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Slide">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bwMode="auto">
          <a:xfrm>
            <a:off x="381000" y="178200"/>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2800">
                <a:solidFill>
                  <a:srgbClr val="007E80"/>
                </a:solidFill>
              </a:defRPr>
            </a:lvl1pPr>
          </a:lstStyle>
          <a:p>
            <a:pPr lvl="0"/>
            <a:r>
              <a:rPr lang="en-US" dirty="0" smtClean="0"/>
              <a:t>Click to edit master title style</a:t>
            </a:r>
          </a:p>
        </p:txBody>
      </p:sp>
      <p:sp>
        <p:nvSpPr>
          <p:cNvPr id="10" name="Text Placeholder 2"/>
          <p:cNvSpPr>
            <a:spLocks noGrp="1"/>
          </p:cNvSpPr>
          <p:nvPr>
            <p:ph idx="10" hasCustomPrompt="1"/>
          </p:nvPr>
        </p:nvSpPr>
        <p:spPr bwMode="auto">
          <a:xfrm>
            <a:off x="5214257" y="1033505"/>
            <a:ext cx="3472543" cy="3330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Slide Number Placeholder 5"/>
          <p:cNvSpPr>
            <a:spLocks noGrp="1"/>
          </p:cNvSpPr>
          <p:nvPr>
            <p:ph type="sldNum" sz="quarter" idx="4"/>
          </p:nvPr>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1200" b="0">
                <a:solidFill>
                  <a:schemeClr val="bg1"/>
                </a:solidFill>
                <a:latin typeface="+mj-lt"/>
                <a:cs typeface="Arial" charset="0"/>
              </a:defRPr>
            </a:lvl1p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a:t>
            </a:fld>
            <a:endParaRPr lang="en-US" dirty="0">
              <a:solidFill>
                <a:srgbClr val="FFFFFF"/>
              </a:solidFill>
            </a:endParaRPr>
          </a:p>
        </p:txBody>
      </p:sp>
    </p:spTree>
    <p:extLst>
      <p:ext uri="{BB962C8B-B14F-4D97-AF65-F5344CB8AC3E}">
        <p14:creationId xmlns:p14="http://schemas.microsoft.com/office/powerpoint/2010/main" val="8569366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1200" b="0">
                <a:solidFill>
                  <a:schemeClr val="bg1"/>
                </a:solidFill>
                <a:latin typeface="+mj-lt"/>
                <a:cs typeface="Arial" charset="0"/>
              </a:defRPr>
            </a:lvl1p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a:t>
            </a:fld>
            <a:endParaRPr lang="en-US" dirty="0">
              <a:solidFill>
                <a:srgbClr val="FFFFFF"/>
              </a:solidFill>
            </a:endParaRPr>
          </a:p>
        </p:txBody>
      </p:sp>
    </p:spTree>
    <p:extLst>
      <p:ext uri="{BB962C8B-B14F-4D97-AF65-F5344CB8AC3E}">
        <p14:creationId xmlns:p14="http://schemas.microsoft.com/office/powerpoint/2010/main" val="424987629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4198" y="1278630"/>
            <a:ext cx="4047410" cy="3035558"/>
          </a:xfrm>
          <a:prstGeom prst="rect">
            <a:avLst/>
          </a:prstGeom>
        </p:spPr>
      </p:pic>
      <p:sp>
        <p:nvSpPr>
          <p:cNvPr id="2" name="Title 1"/>
          <p:cNvSpPr>
            <a:spLocks noGrp="1"/>
          </p:cNvSpPr>
          <p:nvPr>
            <p:ph type="title" hasCustomPrompt="1"/>
          </p:nvPr>
        </p:nvSpPr>
        <p:spPr>
          <a:xfrm>
            <a:off x="444799" y="2399536"/>
            <a:ext cx="3872021" cy="628650"/>
          </a:xfrm>
          <a:prstGeom prst="rect">
            <a:avLst/>
          </a:prstGeom>
        </p:spPr>
        <p:txBody>
          <a:bodyPr/>
          <a:lstStyle>
            <a:lvl1pPr>
              <a:defRPr sz="3200">
                <a:solidFill>
                  <a:schemeClr val="bg1"/>
                </a:solidFill>
              </a:defRPr>
            </a:lvl1pPr>
          </a:lstStyle>
          <a:p>
            <a:r>
              <a:rPr lang="en-US" dirty="0" smtClean="0"/>
              <a:t>THANK YOU</a:t>
            </a:r>
            <a:endParaRPr lang="en-US" dirty="0"/>
          </a:p>
        </p:txBody>
      </p:sp>
      <p:sp>
        <p:nvSpPr>
          <p:cNvPr id="12" name="Text Placeholder 11"/>
          <p:cNvSpPr>
            <a:spLocks noGrp="1"/>
          </p:cNvSpPr>
          <p:nvPr>
            <p:ph type="body" sz="quarter" idx="11" hasCustomPrompt="1"/>
          </p:nvPr>
        </p:nvSpPr>
        <p:spPr>
          <a:xfrm>
            <a:off x="446418" y="3022582"/>
            <a:ext cx="3870325" cy="238955"/>
          </a:xfrm>
          <a:prstGeom prst="rect">
            <a:avLst/>
          </a:prstGeom>
        </p:spPr>
        <p:txBody>
          <a:bodyPr/>
          <a:lstStyle>
            <a:lvl1pPr marL="0" indent="0">
              <a:buNone/>
              <a:defRPr>
                <a:solidFill>
                  <a:schemeClr val="bg1"/>
                </a:solidFill>
              </a:defRPr>
            </a:lvl1pPr>
            <a:lvl2pPr marL="169862" indent="0">
              <a:buNone/>
              <a:defRPr/>
            </a:lvl2pPr>
            <a:lvl3pPr marL="396875" indent="0">
              <a:buNone/>
              <a:defRPr/>
            </a:lvl3pPr>
            <a:lvl4pPr marL="509587" indent="0">
              <a:buNone/>
              <a:defRPr/>
            </a:lvl4pPr>
            <a:lvl5pPr marL="681037" indent="0">
              <a:buNone/>
              <a:defRPr/>
            </a:lvl5pPr>
          </a:lstStyle>
          <a:p>
            <a:pPr lvl="0"/>
            <a:r>
              <a:rPr lang="en-US" dirty="0" smtClean="0"/>
              <a:t>Presenter Name</a:t>
            </a:r>
          </a:p>
        </p:txBody>
      </p:sp>
      <p:sp>
        <p:nvSpPr>
          <p:cNvPr id="14" name="Text Placeholder 13"/>
          <p:cNvSpPr>
            <a:spLocks noGrp="1"/>
          </p:cNvSpPr>
          <p:nvPr>
            <p:ph type="body" sz="quarter" idx="12" hasCustomPrompt="1"/>
          </p:nvPr>
        </p:nvSpPr>
        <p:spPr>
          <a:xfrm>
            <a:off x="446417" y="3253259"/>
            <a:ext cx="3976688" cy="415528"/>
          </a:xfrm>
          <a:prstGeom prst="rect">
            <a:avLst/>
          </a:prstGeom>
        </p:spPr>
        <p:txBody>
          <a:bodyPr/>
          <a:lstStyle>
            <a:lvl1pPr marL="0" indent="0">
              <a:buNone/>
              <a:defRPr sz="1600" b="0">
                <a:solidFill>
                  <a:schemeClr val="bg1"/>
                </a:solidFill>
              </a:defRPr>
            </a:lvl1pPr>
            <a:lvl2pPr marL="169862" indent="0">
              <a:buNone/>
              <a:defRPr/>
            </a:lvl2pPr>
            <a:lvl3pPr marL="396875" indent="0">
              <a:buNone/>
              <a:defRPr/>
            </a:lvl3pPr>
            <a:lvl4pPr marL="509587" indent="0">
              <a:buNone/>
              <a:defRPr/>
            </a:lvl4pPr>
            <a:lvl5pPr marL="681037" indent="0">
              <a:buNone/>
              <a:defRPr/>
            </a:lvl5pPr>
          </a:lstStyle>
          <a:p>
            <a:pPr lvl="0"/>
            <a:r>
              <a:rPr lang="en-US" dirty="0" smtClean="0"/>
              <a:t>Contact Information</a:t>
            </a:r>
          </a:p>
        </p:txBody>
      </p:sp>
    </p:spTree>
    <p:extLst>
      <p:ext uri="{BB962C8B-B14F-4D97-AF65-F5344CB8AC3E}">
        <p14:creationId xmlns:p14="http://schemas.microsoft.com/office/powerpoint/2010/main" val="27200583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lumMod val="8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7">
            <a:extLst>
              <a:ext uri="{28A0092B-C50C-407E-A947-70E740481C1C}">
                <a14:useLocalDpi xmlns:a14="http://schemas.microsoft.com/office/drawing/2010/main"/>
              </a:ext>
            </a:extLst>
          </a:blip>
          <a:stretch>
            <a:fillRect/>
          </a:stretch>
        </p:blipFill>
        <p:spPr>
          <a:xfrm>
            <a:off x="0" y="0"/>
            <a:ext cx="9144000" cy="5138928"/>
          </a:xfrm>
          <a:prstGeom prst="rect">
            <a:avLst/>
          </a:prstGeom>
        </p:spPr>
      </p:pic>
    </p:spTree>
    <p:extLst>
      <p:ext uri="{BB962C8B-B14F-4D97-AF65-F5344CB8AC3E}">
        <p14:creationId xmlns:p14="http://schemas.microsoft.com/office/powerpoint/2010/main" val="161785288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0" r:id="rId12"/>
    <p:sldLayoutId id="2147483661" r:id="rId13"/>
    <p:sldLayoutId id="2147483674" r:id="rId14"/>
    <p:sldLayoutId id="2147483675" r:id="rId15"/>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2800" b="1" kern="1200">
          <a:solidFill>
            <a:srgbClr val="642566"/>
          </a:solidFill>
          <a:latin typeface="+mj-lt"/>
          <a:ea typeface="+mj-ea"/>
          <a:cs typeface="Arial"/>
        </a:defRPr>
      </a:lvl1pPr>
      <a:lvl2pPr algn="l" defTabSz="457200" rtl="0" eaLnBrk="1" fontAlgn="base" hangingPunct="1">
        <a:spcBef>
          <a:spcPct val="0"/>
        </a:spcBef>
        <a:spcAft>
          <a:spcPct val="0"/>
        </a:spcAft>
        <a:defRPr sz="2400">
          <a:solidFill>
            <a:srgbClr val="807F83"/>
          </a:solidFill>
          <a:latin typeface="Arial" charset="0"/>
          <a:cs typeface="Arial" charset="0"/>
        </a:defRPr>
      </a:lvl2pPr>
      <a:lvl3pPr algn="l" defTabSz="457200" rtl="0" eaLnBrk="1" fontAlgn="base" hangingPunct="1">
        <a:spcBef>
          <a:spcPct val="0"/>
        </a:spcBef>
        <a:spcAft>
          <a:spcPct val="0"/>
        </a:spcAft>
        <a:defRPr sz="2400">
          <a:solidFill>
            <a:srgbClr val="807F83"/>
          </a:solidFill>
          <a:latin typeface="Arial" charset="0"/>
          <a:cs typeface="Arial" charset="0"/>
        </a:defRPr>
      </a:lvl3pPr>
      <a:lvl4pPr algn="l" defTabSz="457200" rtl="0" eaLnBrk="1" fontAlgn="base" hangingPunct="1">
        <a:spcBef>
          <a:spcPct val="0"/>
        </a:spcBef>
        <a:spcAft>
          <a:spcPct val="0"/>
        </a:spcAft>
        <a:defRPr sz="2400">
          <a:solidFill>
            <a:srgbClr val="807F83"/>
          </a:solidFill>
          <a:latin typeface="Arial" charset="0"/>
          <a:cs typeface="Arial" charset="0"/>
        </a:defRPr>
      </a:lvl4pPr>
      <a:lvl5pPr algn="l" defTabSz="457200" rtl="0" eaLnBrk="1" fontAlgn="base" hangingPunct="1">
        <a:spcBef>
          <a:spcPct val="0"/>
        </a:spcBef>
        <a:spcAft>
          <a:spcPct val="0"/>
        </a:spcAft>
        <a:defRPr sz="2400">
          <a:solidFill>
            <a:srgbClr val="807F83"/>
          </a:solidFill>
          <a:latin typeface="Arial" charset="0"/>
          <a:cs typeface="Arial" charset="0"/>
        </a:defRPr>
      </a:lvl5pPr>
      <a:lvl6pPr marL="457200" algn="l" defTabSz="457200" rtl="0" eaLnBrk="1" fontAlgn="base" hangingPunct="1">
        <a:spcBef>
          <a:spcPct val="0"/>
        </a:spcBef>
        <a:spcAft>
          <a:spcPct val="0"/>
        </a:spcAft>
        <a:defRPr sz="2400">
          <a:solidFill>
            <a:schemeClr val="tx2"/>
          </a:solidFill>
          <a:latin typeface="Arial" charset="0"/>
          <a:cs typeface="Arial" charset="0"/>
        </a:defRPr>
      </a:lvl6pPr>
      <a:lvl7pPr marL="914400" algn="l" defTabSz="457200" rtl="0" eaLnBrk="1" fontAlgn="base" hangingPunct="1">
        <a:spcBef>
          <a:spcPct val="0"/>
        </a:spcBef>
        <a:spcAft>
          <a:spcPct val="0"/>
        </a:spcAft>
        <a:defRPr sz="2400">
          <a:solidFill>
            <a:schemeClr val="tx2"/>
          </a:solidFill>
          <a:latin typeface="Arial" charset="0"/>
          <a:cs typeface="Arial" charset="0"/>
        </a:defRPr>
      </a:lvl7pPr>
      <a:lvl8pPr marL="1371600" algn="l" defTabSz="457200" rtl="0" eaLnBrk="1" fontAlgn="base" hangingPunct="1">
        <a:spcBef>
          <a:spcPct val="0"/>
        </a:spcBef>
        <a:spcAft>
          <a:spcPct val="0"/>
        </a:spcAft>
        <a:defRPr sz="2400">
          <a:solidFill>
            <a:schemeClr val="tx2"/>
          </a:solidFill>
          <a:latin typeface="Arial" charset="0"/>
          <a:cs typeface="Arial" charset="0"/>
        </a:defRPr>
      </a:lvl8pPr>
      <a:lvl9pPr marL="1828800" algn="l" defTabSz="457200" rtl="0" eaLnBrk="1" fontAlgn="base" hangingPunct="1">
        <a:spcBef>
          <a:spcPct val="0"/>
        </a:spcBef>
        <a:spcAft>
          <a:spcPct val="0"/>
        </a:spcAft>
        <a:defRPr sz="2400">
          <a:solidFill>
            <a:schemeClr val="tx2"/>
          </a:solidFill>
          <a:latin typeface="Arial" charset="0"/>
          <a:cs typeface="Arial" charset="0"/>
        </a:defRPr>
      </a:lvl9pPr>
    </p:titleStyle>
    <p:bodyStyle>
      <a:lvl1pPr marL="173038" indent="-173038" algn="l" defTabSz="457200" rtl="0" eaLnBrk="1" fontAlgn="base" hangingPunct="1">
        <a:spcBef>
          <a:spcPct val="20000"/>
        </a:spcBef>
        <a:spcAft>
          <a:spcPct val="0"/>
        </a:spcAft>
        <a:buClrTx/>
        <a:buSzPct val="120000"/>
        <a:buFont typeface="Arial" charset="0"/>
        <a:buChar char="•"/>
        <a:defRPr sz="1800" b="1" kern="1200">
          <a:solidFill>
            <a:schemeClr val="tx1">
              <a:lumMod val="85000"/>
              <a:lumOff val="15000"/>
            </a:schemeClr>
          </a:solidFill>
          <a:latin typeface="+mn-lt"/>
          <a:ea typeface="+mn-ea"/>
          <a:cs typeface="Arial"/>
        </a:defRPr>
      </a:lvl1pPr>
      <a:lvl2pPr marL="400050" indent="-230188" algn="l" defTabSz="457200" rtl="0" eaLnBrk="1" fontAlgn="base" hangingPunct="1">
        <a:spcBef>
          <a:spcPct val="20000"/>
        </a:spcBef>
        <a:spcAft>
          <a:spcPct val="0"/>
        </a:spcAft>
        <a:buClrTx/>
        <a:buSzPct val="110000"/>
        <a:buFont typeface="Arial" charset="0"/>
        <a:buChar char="–"/>
        <a:defRPr sz="1600" kern="1200">
          <a:solidFill>
            <a:schemeClr val="tx1">
              <a:lumMod val="85000"/>
              <a:lumOff val="15000"/>
            </a:schemeClr>
          </a:solidFill>
          <a:latin typeface="+mn-lt"/>
          <a:ea typeface="+mn-ea"/>
          <a:cs typeface="Arial"/>
        </a:defRPr>
      </a:lvl2pPr>
      <a:lvl3pPr marL="514350" indent="-117475" algn="l" defTabSz="457200" rtl="0" eaLnBrk="1" fontAlgn="base" hangingPunct="1">
        <a:spcBef>
          <a:spcPct val="20000"/>
        </a:spcBef>
        <a:spcAft>
          <a:spcPct val="0"/>
        </a:spcAft>
        <a:buClrTx/>
        <a:buFont typeface="Arial" charset="0"/>
        <a:buChar char="•"/>
        <a:defRPr sz="1400" kern="1200">
          <a:solidFill>
            <a:schemeClr val="tx1">
              <a:lumMod val="85000"/>
              <a:lumOff val="15000"/>
            </a:schemeClr>
          </a:solidFill>
          <a:latin typeface="+mn-lt"/>
          <a:ea typeface="+mn-ea"/>
          <a:cs typeface="Arial"/>
        </a:defRPr>
      </a:lvl3pPr>
      <a:lvl4pPr marL="682625" indent="-173038" algn="l" defTabSz="457200" rtl="0" eaLnBrk="1" fontAlgn="base" hangingPunct="1">
        <a:spcBef>
          <a:spcPct val="20000"/>
        </a:spcBef>
        <a:spcAft>
          <a:spcPct val="0"/>
        </a:spcAft>
        <a:buClr>
          <a:schemeClr val="tx1"/>
        </a:buClr>
        <a:buFont typeface="Arial" charset="0"/>
        <a:buChar char="–"/>
        <a:defRPr sz="1200" kern="1200">
          <a:solidFill>
            <a:schemeClr val="tx1">
              <a:lumMod val="85000"/>
              <a:lumOff val="15000"/>
            </a:schemeClr>
          </a:solidFill>
          <a:latin typeface="+mn-lt"/>
          <a:ea typeface="+mn-ea"/>
          <a:cs typeface="Arial"/>
        </a:defRPr>
      </a:lvl4pPr>
      <a:lvl5pPr marL="803275" indent="-122238" algn="l" defTabSz="457200" rtl="0" eaLnBrk="1" fontAlgn="base" hangingPunct="1">
        <a:spcBef>
          <a:spcPct val="20000"/>
        </a:spcBef>
        <a:spcAft>
          <a:spcPct val="0"/>
        </a:spcAft>
        <a:buClrTx/>
        <a:buFont typeface="Arial" charset="0"/>
        <a:buChar char="•"/>
        <a:defRPr sz="1200" kern="1200">
          <a:solidFill>
            <a:schemeClr val="tx1">
              <a:lumMod val="85000"/>
              <a:lumOff val="15000"/>
            </a:schemeClr>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hyperlink" Target="https://wiki.clear2pay.com/display/NPSPPG/Enable+Firefox+showing+Junit+testing+proces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academy.clear2pay.com/mod/scorm/view.php?id=398" TargetMode="External"/><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s://wiki.clear2pay.com/display/GFISH/Overview"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9512" y="1707655"/>
            <a:ext cx="5078018" cy="1525847"/>
          </a:xfrm>
        </p:spPr>
        <p:txBody>
          <a:bodyPr/>
          <a:lstStyle/>
          <a:p>
            <a:r>
              <a:rPr lang="pl-PL" sz="3200" dirty="0" smtClean="0"/>
              <a:t>GoldFish 1.0 Framework</a:t>
            </a:r>
            <a:endParaRPr lang="en-US" sz="3200" dirty="0"/>
          </a:p>
        </p:txBody>
      </p:sp>
      <p:sp>
        <p:nvSpPr>
          <p:cNvPr id="6" name="TextBox 5"/>
          <p:cNvSpPr txBox="1"/>
          <p:nvPr/>
        </p:nvSpPr>
        <p:spPr>
          <a:xfrm>
            <a:off x="-2489006" y="18704"/>
            <a:ext cx="2211185" cy="406265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endParaRPr lang="en-US" sz="1600" dirty="0" smtClean="0">
              <a:solidFill>
                <a:srgbClr val="000000"/>
              </a:solidFill>
              <a:latin typeface="+mj-lt"/>
            </a:endParaRPr>
          </a:p>
          <a:p>
            <a:r>
              <a:rPr lang="en-US" sz="2000" dirty="0" smtClean="0">
                <a:solidFill>
                  <a:srgbClr val="000000"/>
                </a:solidFill>
                <a:latin typeface="+mj-lt"/>
              </a:rPr>
              <a:t>Title Slide</a:t>
            </a:r>
          </a:p>
          <a:p>
            <a:endParaRPr lang="en-US" sz="1200" dirty="0" smtClean="0">
              <a:solidFill>
                <a:srgbClr val="000000"/>
              </a:solidFill>
              <a:latin typeface="+mj-lt"/>
            </a:endParaRPr>
          </a:p>
          <a:p>
            <a:r>
              <a:rPr lang="en-US" sz="1400" dirty="0" smtClean="0">
                <a:solidFill>
                  <a:srgbClr val="000000"/>
                </a:solidFill>
                <a:latin typeface="+mj-lt"/>
              </a:rPr>
              <a:t>Heading </a:t>
            </a:r>
          </a:p>
          <a:p>
            <a:r>
              <a:rPr lang="en-US" sz="1200" dirty="0" smtClean="0">
                <a:solidFill>
                  <a:srgbClr val="000000"/>
                </a:solidFill>
                <a:latin typeface="+mj-lt"/>
              </a:rPr>
              <a:t>• Font: Calibri, 32 </a:t>
            </a:r>
            <a:r>
              <a:rPr lang="en-US" sz="1200" dirty="0" err="1" smtClean="0">
                <a:solidFill>
                  <a:srgbClr val="000000"/>
                </a:solidFill>
                <a:latin typeface="+mj-lt"/>
              </a:rPr>
              <a:t>pt</a:t>
            </a:r>
            <a:r>
              <a:rPr lang="en-US" sz="1200" dirty="0" smtClean="0">
                <a:solidFill>
                  <a:srgbClr val="000000"/>
                </a:solidFill>
                <a:latin typeface="+mj-lt"/>
              </a:rPr>
              <a:t>, </a:t>
            </a:r>
            <a:r>
              <a:rPr lang="en-US" sz="1200" b="1" dirty="0" smtClean="0">
                <a:solidFill>
                  <a:srgbClr val="000000"/>
                </a:solidFill>
                <a:latin typeface="+mj-lt"/>
              </a:rPr>
              <a:t>Bold</a:t>
            </a:r>
          </a:p>
          <a:p>
            <a:pPr lvl="0"/>
            <a:r>
              <a:rPr lang="en-US" sz="1200" dirty="0" smtClean="0">
                <a:solidFill>
                  <a:srgbClr val="000000"/>
                </a:solidFill>
                <a:latin typeface="+mj-lt"/>
              </a:rPr>
              <a:t>• Color: White</a:t>
            </a:r>
          </a:p>
          <a:p>
            <a:pPr lvl="0"/>
            <a:endParaRPr lang="en-US" sz="1200" dirty="0">
              <a:solidFill>
                <a:srgbClr val="000000"/>
              </a:solidFill>
              <a:latin typeface="+mj-lt"/>
            </a:endParaRPr>
          </a:p>
          <a:p>
            <a:pPr lvl="0"/>
            <a:r>
              <a:rPr lang="en-US" sz="1400" dirty="0" smtClean="0">
                <a:solidFill>
                  <a:srgbClr val="000000"/>
                </a:solidFill>
                <a:latin typeface="+mj-lt"/>
              </a:rPr>
              <a:t>Secondary Heading</a:t>
            </a:r>
          </a:p>
          <a:p>
            <a:r>
              <a:rPr lang="en-US" sz="1200" dirty="0" smtClean="0">
                <a:solidFill>
                  <a:srgbClr val="000000"/>
                </a:solidFill>
                <a:latin typeface="+mj-lt"/>
              </a:rPr>
              <a:t>• Font: Calibri, 18 </a:t>
            </a:r>
            <a:r>
              <a:rPr lang="en-US" sz="1200" dirty="0" err="1" smtClean="0">
                <a:solidFill>
                  <a:srgbClr val="000000"/>
                </a:solidFill>
                <a:latin typeface="+mj-lt"/>
              </a:rPr>
              <a:t>pt</a:t>
            </a:r>
            <a:endParaRPr lang="en-US" sz="1200" dirty="0" smtClean="0">
              <a:solidFill>
                <a:srgbClr val="000000"/>
              </a:solidFill>
              <a:latin typeface="+mj-lt"/>
            </a:endParaRPr>
          </a:p>
          <a:p>
            <a:r>
              <a:rPr lang="en-US" sz="1200" dirty="0">
                <a:latin typeface="+mj-lt"/>
              </a:rPr>
              <a:t>• Color: </a:t>
            </a:r>
            <a:r>
              <a:rPr lang="en-US" sz="1200" dirty="0" smtClean="0">
                <a:latin typeface="+mj-lt"/>
              </a:rPr>
              <a:t>White</a:t>
            </a:r>
          </a:p>
          <a:p>
            <a:endParaRPr lang="en-US" sz="1200" dirty="0">
              <a:latin typeface="+mj-lt"/>
            </a:endParaRPr>
          </a:p>
          <a:p>
            <a:pPr lvl="0"/>
            <a:r>
              <a:rPr lang="en-US" sz="1400" dirty="0" smtClean="0">
                <a:solidFill>
                  <a:srgbClr val="000000"/>
                </a:solidFill>
                <a:latin typeface="+mj-lt"/>
              </a:rPr>
              <a:t>Date</a:t>
            </a:r>
            <a:endParaRPr lang="en-US" sz="1400" dirty="0">
              <a:solidFill>
                <a:srgbClr val="000000"/>
              </a:solidFill>
              <a:latin typeface="+mj-lt"/>
            </a:endParaRPr>
          </a:p>
          <a:p>
            <a:r>
              <a:rPr lang="en-US" sz="1200" dirty="0">
                <a:solidFill>
                  <a:srgbClr val="000000"/>
                </a:solidFill>
                <a:latin typeface="+mj-lt"/>
              </a:rPr>
              <a:t>• Font: Calibri, </a:t>
            </a:r>
            <a:r>
              <a:rPr lang="en-US" sz="1200" dirty="0" smtClean="0">
                <a:solidFill>
                  <a:srgbClr val="000000"/>
                </a:solidFill>
                <a:latin typeface="+mj-lt"/>
              </a:rPr>
              <a:t>16 </a:t>
            </a:r>
            <a:r>
              <a:rPr lang="en-US" sz="1200" dirty="0" err="1" smtClean="0">
                <a:solidFill>
                  <a:srgbClr val="000000"/>
                </a:solidFill>
                <a:latin typeface="+mj-lt"/>
              </a:rPr>
              <a:t>pt</a:t>
            </a:r>
            <a:endParaRPr lang="en-US" sz="1200" dirty="0">
              <a:solidFill>
                <a:srgbClr val="000000"/>
              </a:solidFill>
              <a:latin typeface="+mj-lt"/>
            </a:endParaRPr>
          </a:p>
          <a:p>
            <a:r>
              <a:rPr lang="en-US" sz="1200" dirty="0">
                <a:latin typeface="+mj-lt"/>
              </a:rPr>
              <a:t>• Color: </a:t>
            </a:r>
            <a:r>
              <a:rPr lang="en-US" sz="1200" dirty="0" smtClean="0">
                <a:latin typeface="+mj-lt"/>
              </a:rPr>
              <a:t>White</a:t>
            </a:r>
            <a:endParaRPr lang="en-US" sz="1200" dirty="0">
              <a:latin typeface="+mj-lt"/>
            </a:endParaRPr>
          </a:p>
          <a:p>
            <a:endParaRPr lang="en-US" sz="1200" dirty="0">
              <a:latin typeface="+mj-lt"/>
            </a:endParaRPr>
          </a:p>
          <a:p>
            <a:endParaRPr lang="en-US" sz="1200" dirty="0">
              <a:latin typeface="+mj-lt"/>
            </a:endParaRPr>
          </a:p>
          <a:p>
            <a:r>
              <a:rPr lang="en-US" sz="1200" dirty="0" smtClean="0">
                <a:latin typeface="+mj-lt"/>
              </a:rPr>
              <a:t>NO SLIDE NUMBER</a:t>
            </a:r>
          </a:p>
          <a:p>
            <a:endParaRPr lang="en-US" sz="1200" dirty="0" smtClean="0">
              <a:solidFill>
                <a:srgbClr val="000000"/>
              </a:solidFill>
              <a:latin typeface="+mj-lt"/>
            </a:endParaRPr>
          </a:p>
          <a:p>
            <a:r>
              <a:rPr lang="en-US" sz="1200" i="1" dirty="0" smtClean="0">
                <a:solidFill>
                  <a:srgbClr val="000000"/>
                </a:solidFill>
                <a:latin typeface="+mj-lt"/>
                <a:cs typeface="Arial"/>
              </a:rPr>
              <a:t>Click on the corner of this text box to delete </a:t>
            </a:r>
          </a:p>
        </p:txBody>
      </p:sp>
    </p:spTree>
    <p:extLst>
      <p:ext uri="{BB962C8B-B14F-4D97-AF65-F5344CB8AC3E}">
        <p14:creationId xmlns:p14="http://schemas.microsoft.com/office/powerpoint/2010/main" val="3854617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1403648" y="2211710"/>
            <a:ext cx="1224136" cy="10081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338" y="1419622"/>
            <a:ext cx="6210839" cy="3040644"/>
          </a:xfrm>
          <a:prstGeom prst="rect">
            <a:avLst/>
          </a:prstGeom>
        </p:spPr>
      </p:pic>
      <p:sp>
        <p:nvSpPr>
          <p:cNvPr id="2" name="Title 1"/>
          <p:cNvSpPr>
            <a:spLocks noGrp="1"/>
          </p:cNvSpPr>
          <p:nvPr>
            <p:ph type="title"/>
          </p:nvPr>
        </p:nvSpPr>
        <p:spPr/>
        <p:txBody>
          <a:bodyPr/>
          <a:lstStyle/>
          <a:p>
            <a:r>
              <a:rPr lang="pl-PL" dirty="0" smtClean="0"/>
              <a:t>@Test annotations</a:t>
            </a:r>
            <a:endParaRPr lang="pl-PL" dirty="0"/>
          </a:p>
        </p:txBody>
      </p:sp>
      <p:sp>
        <p:nvSpPr>
          <p:cNvPr id="3" name="Content Placeholder 2"/>
          <p:cNvSpPr>
            <a:spLocks noGrp="1"/>
          </p:cNvSpPr>
          <p:nvPr>
            <p:ph idx="1"/>
          </p:nvPr>
        </p:nvSpPr>
        <p:spPr/>
        <p:txBody>
          <a:bodyPr/>
          <a:lstStyle/>
          <a:p>
            <a:pPr marL="0" indent="0">
              <a:buNone/>
            </a:pPr>
            <a:r>
              <a:rPr lang="pl-PL" dirty="0" smtClean="0"/>
              <a:t>In projects we can use meta such as:</a:t>
            </a:r>
          </a:p>
          <a:p>
            <a:r>
              <a:rPr lang="pl-PL" dirty="0" smtClean="0"/>
              <a:t>@Before</a:t>
            </a:r>
          </a:p>
          <a:p>
            <a:r>
              <a:rPr lang="pl-PL" dirty="0" smtClean="0"/>
              <a:t>@Test</a:t>
            </a:r>
          </a:p>
          <a:p>
            <a:r>
              <a:rPr lang="pl-PL" dirty="0" smtClean="0"/>
              <a:t>@After</a:t>
            </a:r>
          </a:p>
          <a:p>
            <a:pPr marL="0" indent="0">
              <a:buNone/>
            </a:pPr>
            <a:r>
              <a:rPr lang="pl-PL" dirty="0" smtClean="0"/>
              <a:t>as a predecessor </a:t>
            </a:r>
          </a:p>
          <a:p>
            <a:pPr marL="0" indent="0">
              <a:buNone/>
            </a:pPr>
            <a:r>
              <a:rPr lang="pl-PL" dirty="0" smtClean="0"/>
              <a:t>of </a:t>
            </a:r>
          </a:p>
          <a:p>
            <a:pPr marL="0" indent="0">
              <a:buNone/>
            </a:pPr>
            <a:r>
              <a:rPr lang="pl-PL" dirty="0" smtClean="0"/>
              <a:t>execution method</a:t>
            </a:r>
            <a:br>
              <a:rPr lang="pl-PL" dirty="0" smtClean="0"/>
            </a:br>
            <a:endParaRPr lang="pl-PL" dirty="0"/>
          </a:p>
        </p:txBody>
      </p:sp>
      <p:sp>
        <p:nvSpPr>
          <p:cNvPr id="4" name="Slide Number Placeholder 3"/>
          <p:cNvSpPr>
            <a:spLocks noGrp="1"/>
          </p:cNvSpPr>
          <p:nvPr>
            <p:ph type="sldNum" sz="quarter" idx="4"/>
          </p:nvPr>
        </p:nvSpPr>
        <p:spPr/>
        <p:txBody>
          <a:body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10</a:t>
            </a:fld>
            <a:endParaRPr lang="en-US" dirty="0">
              <a:solidFill>
                <a:srgbClr val="FFFFFF"/>
              </a:solidFill>
            </a:endParaRPr>
          </a:p>
        </p:txBody>
      </p:sp>
      <p:cxnSp>
        <p:nvCxnSpPr>
          <p:cNvPr id="7" name="Straight Arrow Connector 6"/>
          <p:cNvCxnSpPr/>
          <p:nvPr/>
        </p:nvCxnSpPr>
        <p:spPr>
          <a:xfrm>
            <a:off x="1619672" y="1563638"/>
            <a:ext cx="1296144" cy="1440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331640" y="1923678"/>
            <a:ext cx="1584176"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3772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Class and methods</a:t>
            </a:r>
            <a:endParaRPr lang="pl-PL" dirty="0"/>
          </a:p>
        </p:txBody>
      </p:sp>
      <p:sp>
        <p:nvSpPr>
          <p:cNvPr id="3" name="Content Placeholder 2"/>
          <p:cNvSpPr>
            <a:spLocks noGrp="1"/>
          </p:cNvSpPr>
          <p:nvPr>
            <p:ph idx="1"/>
          </p:nvPr>
        </p:nvSpPr>
        <p:spPr/>
        <p:txBody>
          <a:bodyPr/>
          <a:lstStyle/>
          <a:p>
            <a:pPr marL="0" indent="0">
              <a:buNone/>
            </a:pPr>
            <a:r>
              <a:rPr lang="pl-PL" dirty="0" smtClean="0"/>
              <a:t>Class name describes name of your Test Case, should be placed in proper package based on it’s functionality:</a:t>
            </a:r>
          </a:p>
          <a:p>
            <a:r>
              <a:rPr lang="pl-PL" dirty="0"/>
              <a:t>f</a:t>
            </a:r>
            <a:r>
              <a:rPr lang="pl-PL" dirty="0" smtClean="0"/>
              <a:t>or bugs test name should include jira number, sucha as:</a:t>
            </a:r>
          </a:p>
          <a:p>
            <a:pPr marL="0" indent="0">
              <a:buNone/>
            </a:pPr>
            <a:endParaRPr lang="pl-PL" dirty="0" smtClean="0"/>
          </a:p>
          <a:p>
            <a:r>
              <a:rPr lang="pl-PL" dirty="0"/>
              <a:t>f</a:t>
            </a:r>
            <a:r>
              <a:rPr lang="pl-PL" dirty="0" smtClean="0"/>
              <a:t>or base features:</a:t>
            </a:r>
          </a:p>
          <a:p>
            <a:pPr marL="0" indent="0">
              <a:buNone/>
            </a:pPr>
            <a:endParaRPr lang="pl-PL" dirty="0" smtClean="0"/>
          </a:p>
          <a:p>
            <a:r>
              <a:rPr lang="pl-PL" dirty="0" smtClean="0"/>
              <a:t>for new features:</a:t>
            </a:r>
            <a:endParaRPr lang="pl-PL" dirty="0"/>
          </a:p>
          <a:p>
            <a:pPr marL="0" indent="0">
              <a:buNone/>
            </a:pPr>
            <a:endParaRPr lang="pl-PL" dirty="0" smtClean="0"/>
          </a:p>
          <a:p>
            <a:endParaRPr lang="pl-PL" dirty="0"/>
          </a:p>
        </p:txBody>
      </p:sp>
      <p:sp>
        <p:nvSpPr>
          <p:cNvPr id="4" name="Slide Number Placeholder 3"/>
          <p:cNvSpPr>
            <a:spLocks noGrp="1"/>
          </p:cNvSpPr>
          <p:nvPr>
            <p:ph type="sldNum" sz="quarter" idx="4"/>
          </p:nvPr>
        </p:nvSpPr>
        <p:spPr/>
        <p:txBody>
          <a:body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11</a:t>
            </a:fld>
            <a:endParaRPr lang="en-US" dirty="0">
              <a:solidFill>
                <a:srgbClr val="FFFFFF"/>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995686"/>
            <a:ext cx="197167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291830"/>
            <a:ext cx="4238625"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689947"/>
            <a:ext cx="3495675"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1515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Test example</a:t>
            </a:r>
            <a:endParaRPr lang="pl-PL" dirty="0"/>
          </a:p>
        </p:txBody>
      </p:sp>
      <p:sp>
        <p:nvSpPr>
          <p:cNvPr id="4" name="Slide Number Placeholder 3"/>
          <p:cNvSpPr>
            <a:spLocks noGrp="1"/>
          </p:cNvSpPr>
          <p:nvPr>
            <p:ph type="sldNum" sz="quarter" idx="4"/>
          </p:nvPr>
        </p:nvSpPr>
        <p:spPr/>
        <p:txBody>
          <a:body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12</a:t>
            </a:fld>
            <a:endParaRPr lang="en-US" dirty="0">
              <a:solidFill>
                <a:srgbClr val="FFFFFF"/>
              </a:solidFill>
            </a:endParaRP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9182" y="1033463"/>
            <a:ext cx="4849436" cy="333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1433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GoldFish Api</a:t>
            </a:r>
            <a:endParaRPr lang="pl-PL" dirty="0"/>
          </a:p>
        </p:txBody>
      </p:sp>
      <p:sp>
        <p:nvSpPr>
          <p:cNvPr id="4" name="Slide Number Placeholder 3"/>
          <p:cNvSpPr>
            <a:spLocks noGrp="1"/>
          </p:cNvSpPr>
          <p:nvPr>
            <p:ph type="sldNum" sz="quarter" idx="4"/>
          </p:nvPr>
        </p:nvSpPr>
        <p:spPr/>
        <p:txBody>
          <a:body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13</a:t>
            </a:fld>
            <a:endParaRPr lang="en-US" dirty="0">
              <a:solidFill>
                <a:srgbClr val="FFFFFF"/>
              </a:solidFill>
            </a:endParaRPr>
          </a:p>
        </p:txBody>
      </p:sp>
      <p:sp>
        <p:nvSpPr>
          <p:cNvPr id="3" name="Content Placeholder 2"/>
          <p:cNvSpPr>
            <a:spLocks noGrp="1"/>
          </p:cNvSpPr>
          <p:nvPr>
            <p:ph idx="1"/>
          </p:nvPr>
        </p:nvSpPr>
        <p:spPr>
          <a:xfrm>
            <a:off x="381000" y="771550"/>
            <a:ext cx="8305800" cy="4176463"/>
          </a:xfrm>
        </p:spPr>
        <p:txBody>
          <a:bodyPr/>
          <a:lstStyle/>
          <a:p>
            <a:pPr marL="0" indent="0">
              <a:buNone/>
            </a:pPr>
            <a:r>
              <a:rPr lang="pl-PL" dirty="0" smtClean="0"/>
              <a:t>Is a set of tools that enable various applications behaviour, access to the implemented functionalities. It enables connection to Selenium, SQL database, BVA, TVA features, etc. It is fully configurable tool which can provide any type of information requested. For example:</a:t>
            </a:r>
          </a:p>
          <a:p>
            <a:r>
              <a:rPr lang="pl-PL" sz="1600" dirty="0" smtClean="0"/>
              <a:t>BVAApi provides methods for Selenium use:</a:t>
            </a:r>
          </a:p>
          <a:p>
            <a:endParaRPr lang="pl-PL" dirty="0"/>
          </a:p>
          <a:p>
            <a:endParaRPr lang="pl-PL" dirty="0" smtClean="0"/>
          </a:p>
          <a:p>
            <a:endParaRPr lang="pl-PL" dirty="0"/>
          </a:p>
          <a:p>
            <a:endParaRPr lang="pl-PL" dirty="0" smtClean="0"/>
          </a:p>
          <a:p>
            <a:r>
              <a:rPr lang="pl-PL" sz="1600" dirty="0" smtClean="0"/>
              <a:t>AMLFilteringApi is a simulator of third party application: </a:t>
            </a:r>
          </a:p>
          <a:p>
            <a:endParaRPr lang="pl-P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2211710"/>
            <a:ext cx="6766803"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523" y="3795886"/>
            <a:ext cx="5256585" cy="1479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9648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TestApi</a:t>
            </a:r>
            <a:endParaRPr lang="pl-PL" dirty="0"/>
          </a:p>
        </p:txBody>
      </p:sp>
      <p:sp>
        <p:nvSpPr>
          <p:cNvPr id="3" name="Content Placeholder 2"/>
          <p:cNvSpPr>
            <a:spLocks noGrp="1"/>
          </p:cNvSpPr>
          <p:nvPr>
            <p:ph idx="1"/>
          </p:nvPr>
        </p:nvSpPr>
        <p:spPr/>
        <p:txBody>
          <a:bodyPr/>
          <a:lstStyle/>
          <a:p>
            <a:r>
              <a:rPr lang="pl-PL" dirty="0" smtClean="0"/>
              <a:t>TestApi.newScenario(„”) – cleans data, queues, etc. before test execution,</a:t>
            </a:r>
          </a:p>
          <a:p>
            <a:r>
              <a:rPr lang="pl-PL" dirty="0" smtClean="0"/>
              <a:t>TestApi.setBaseDir() – set up location of current test data files,</a:t>
            </a:r>
          </a:p>
          <a:p>
            <a:r>
              <a:rPr lang="pl-PL" dirty="0" smtClean="0"/>
              <a:t>TestApi.endScenario – clears memory, resets setting after test execution.</a:t>
            </a:r>
          </a:p>
          <a:p>
            <a:endParaRPr lang="pl-PL" dirty="0"/>
          </a:p>
          <a:p>
            <a:endParaRPr lang="pl-PL" dirty="0" smtClean="0"/>
          </a:p>
          <a:p>
            <a:endParaRPr lang="pl-PL" dirty="0"/>
          </a:p>
          <a:p>
            <a:endParaRPr lang="pl-PL" dirty="0"/>
          </a:p>
        </p:txBody>
      </p:sp>
      <p:sp>
        <p:nvSpPr>
          <p:cNvPr id="4" name="Slide Number Placeholder 3"/>
          <p:cNvSpPr>
            <a:spLocks noGrp="1"/>
          </p:cNvSpPr>
          <p:nvPr>
            <p:ph type="sldNum" sz="quarter" idx="4"/>
          </p:nvPr>
        </p:nvSpPr>
        <p:spPr/>
        <p:txBody>
          <a:body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14</a:t>
            </a:fld>
            <a:endParaRPr lang="en-US" dirty="0">
              <a:solidFill>
                <a:srgbClr val="FFFFFF"/>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580409"/>
            <a:ext cx="35528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2323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DateTimeApi</a:t>
            </a:r>
            <a:endParaRPr lang="pl-PL" dirty="0"/>
          </a:p>
        </p:txBody>
      </p:sp>
      <p:sp>
        <p:nvSpPr>
          <p:cNvPr id="3" name="Content Placeholder 2"/>
          <p:cNvSpPr>
            <a:spLocks noGrp="1"/>
          </p:cNvSpPr>
          <p:nvPr>
            <p:ph idx="1"/>
          </p:nvPr>
        </p:nvSpPr>
        <p:spPr/>
        <p:txBody>
          <a:bodyPr/>
          <a:lstStyle/>
          <a:p>
            <a:r>
              <a:rPr lang="pl-PL" dirty="0" smtClean="0"/>
              <a:t>DateTimeApi.setCurrentDay() – sets server time for test purpose (future and past),</a:t>
            </a:r>
          </a:p>
          <a:p>
            <a:r>
              <a:rPr lang="pl-PL" dirty="0" smtClean="0"/>
              <a:t>DateTimeApi.setTime() – sets time of the server.</a:t>
            </a:r>
          </a:p>
          <a:p>
            <a:endParaRPr lang="pl-PL" dirty="0"/>
          </a:p>
          <a:p>
            <a:endParaRPr lang="pl-PL" dirty="0" smtClean="0"/>
          </a:p>
          <a:p>
            <a:endParaRPr lang="pl-PL" dirty="0"/>
          </a:p>
          <a:p>
            <a:pPr marL="0" indent="0">
              <a:buNone/>
            </a:pPr>
            <a:r>
              <a:rPr lang="pl-PL" dirty="0" smtClean="0"/>
              <a:t>Enables functionality the same as AlterSystemTime in TVA:</a:t>
            </a:r>
          </a:p>
          <a:p>
            <a:pPr marL="0" indent="0">
              <a:buNone/>
            </a:pPr>
            <a:endParaRPr lang="pl-PL" dirty="0" smtClean="0"/>
          </a:p>
          <a:p>
            <a:endParaRPr lang="pl-PL" dirty="0"/>
          </a:p>
        </p:txBody>
      </p:sp>
      <p:sp>
        <p:nvSpPr>
          <p:cNvPr id="4" name="Slide Number Placeholder 3"/>
          <p:cNvSpPr>
            <a:spLocks noGrp="1"/>
          </p:cNvSpPr>
          <p:nvPr>
            <p:ph type="sldNum" sz="quarter" idx="4"/>
          </p:nvPr>
        </p:nvSpPr>
        <p:spPr/>
        <p:txBody>
          <a:body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15</a:t>
            </a:fld>
            <a:endParaRPr lang="en-US" dirty="0">
              <a:solidFill>
                <a:srgbClr val="FFFFFF"/>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87249"/>
            <a:ext cx="381000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345" y="3075806"/>
            <a:ext cx="4914900"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8000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InputFile</a:t>
            </a:r>
            <a:endParaRPr lang="pl-PL" dirty="0"/>
          </a:p>
        </p:txBody>
      </p:sp>
      <p:sp>
        <p:nvSpPr>
          <p:cNvPr id="3" name="Content Placeholder 2"/>
          <p:cNvSpPr>
            <a:spLocks noGrp="1"/>
          </p:cNvSpPr>
          <p:nvPr>
            <p:ph idx="1"/>
          </p:nvPr>
        </p:nvSpPr>
        <p:spPr/>
        <p:txBody>
          <a:bodyPr/>
          <a:lstStyle/>
          <a:p>
            <a:pPr marL="0" indent="0">
              <a:buNone/>
            </a:pPr>
            <a:r>
              <a:rPr lang="pl-PL" dirty="0" smtClean="0"/>
              <a:t>Input file gives us the same functionality as a TVA PostInterchangeForm:</a:t>
            </a:r>
          </a:p>
          <a:p>
            <a:pPr marL="0" indent="0">
              <a:buNone/>
            </a:pPr>
            <a:endParaRPr lang="pl-PL" dirty="0"/>
          </a:p>
          <a:p>
            <a:pPr marL="0" indent="0">
              <a:buNone/>
            </a:pPr>
            <a:endParaRPr lang="pl-PL" dirty="0" smtClean="0"/>
          </a:p>
          <a:p>
            <a:pPr marL="0" indent="0">
              <a:buNone/>
            </a:pPr>
            <a:endParaRPr lang="pl-PL" dirty="0"/>
          </a:p>
          <a:p>
            <a:pPr marL="0" indent="0">
              <a:buNone/>
            </a:pPr>
            <a:endParaRPr lang="pl-PL" dirty="0" smtClean="0"/>
          </a:p>
          <a:p>
            <a:pPr marL="0" indent="0">
              <a:buNone/>
            </a:pPr>
            <a:endParaRPr lang="pl-PL" dirty="0"/>
          </a:p>
          <a:p>
            <a:pPr marL="0" indent="0">
              <a:buNone/>
            </a:pPr>
            <a:endParaRPr lang="pl-PL" dirty="0" smtClean="0"/>
          </a:p>
          <a:p>
            <a:pPr marL="0" indent="0">
              <a:buNone/>
            </a:pPr>
            <a:endParaRPr lang="pl-PL" dirty="0"/>
          </a:p>
          <a:p>
            <a:pPr marL="0" indent="0">
              <a:buNone/>
            </a:pPr>
            <a:r>
              <a:rPr lang="pl-PL" dirty="0" smtClean="0"/>
              <a:t>Depending on project there are several mandatory conditions that must be fullfilled.</a:t>
            </a:r>
          </a:p>
          <a:p>
            <a:pPr marL="0" indent="0">
              <a:buNone/>
            </a:pPr>
            <a:endParaRPr lang="pl-PL" dirty="0"/>
          </a:p>
          <a:p>
            <a:pPr marL="0" indent="0">
              <a:buNone/>
            </a:pPr>
            <a:endParaRPr lang="pl-PL" dirty="0" smtClean="0"/>
          </a:p>
          <a:p>
            <a:pPr marL="0" indent="0">
              <a:buNone/>
            </a:pPr>
            <a:endParaRPr lang="pl-PL" dirty="0"/>
          </a:p>
          <a:p>
            <a:pPr marL="0" indent="0">
              <a:buNone/>
            </a:pPr>
            <a:endParaRPr lang="pl-PL" dirty="0" smtClean="0"/>
          </a:p>
          <a:p>
            <a:pPr marL="0" indent="0">
              <a:buNone/>
            </a:pPr>
            <a:endParaRPr lang="pl-PL" dirty="0" smtClean="0"/>
          </a:p>
          <a:p>
            <a:pPr marL="0" indent="0">
              <a:buNone/>
            </a:pPr>
            <a:endParaRPr lang="pl-PL" dirty="0"/>
          </a:p>
        </p:txBody>
      </p:sp>
      <p:sp>
        <p:nvSpPr>
          <p:cNvPr id="4" name="Slide Number Placeholder 3"/>
          <p:cNvSpPr>
            <a:spLocks noGrp="1"/>
          </p:cNvSpPr>
          <p:nvPr>
            <p:ph type="sldNum" sz="quarter" idx="4"/>
          </p:nvPr>
        </p:nvSpPr>
        <p:spPr/>
        <p:txBody>
          <a:body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16</a:t>
            </a:fld>
            <a:endParaRPr lang="en-US" dirty="0">
              <a:solidFill>
                <a:srgbClr val="FFFFFF"/>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1347614"/>
            <a:ext cx="4104456" cy="1225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3219822"/>
            <a:ext cx="617220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H="1" flipV="1">
            <a:off x="2771800" y="2573306"/>
            <a:ext cx="1800200" cy="6465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3923928" y="1491630"/>
            <a:ext cx="1656184" cy="1728192"/>
          </a:xfrm>
          <a:prstGeom prst="straightConnector1">
            <a:avLst/>
          </a:prstGeom>
          <a:ln>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3851920" y="1707654"/>
            <a:ext cx="3312368" cy="1512168"/>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2843808" y="1851670"/>
            <a:ext cx="648072" cy="1601514"/>
          </a:xfrm>
          <a:prstGeom prst="straightConnector1">
            <a:avLst/>
          </a:prstGeom>
          <a:ln>
            <a:solidFill>
              <a:schemeClr val="accent6">
                <a:lumMod val="40000"/>
                <a:lumOff val="6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3347864" y="2067694"/>
            <a:ext cx="3240360" cy="1385490"/>
          </a:xfrm>
          <a:prstGeom prst="straightConnector1">
            <a:avLst/>
          </a:prstGeom>
          <a:ln>
            <a:solidFill>
              <a:schemeClr val="accent3">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2723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Assertions</a:t>
            </a:r>
            <a:endParaRPr lang="pl-PL" dirty="0"/>
          </a:p>
        </p:txBody>
      </p:sp>
      <p:sp>
        <p:nvSpPr>
          <p:cNvPr id="3" name="Content Placeholder 2"/>
          <p:cNvSpPr>
            <a:spLocks noGrp="1"/>
          </p:cNvSpPr>
          <p:nvPr>
            <p:ph idx="1"/>
          </p:nvPr>
        </p:nvSpPr>
        <p:spPr/>
        <p:txBody>
          <a:bodyPr/>
          <a:lstStyle/>
          <a:p>
            <a:pPr marL="0" indent="0">
              <a:buNone/>
            </a:pPr>
            <a:r>
              <a:rPr lang="pl-PL" dirty="0" smtClean="0"/>
              <a:t>Assertions are conditions that need to be met for test to pass. Those are data which are stored in our database and some of them visible in BVA.</a:t>
            </a:r>
          </a:p>
          <a:p>
            <a:endParaRPr lang="pl-PL" dirty="0"/>
          </a:p>
          <a:p>
            <a:endParaRPr lang="pl-PL" dirty="0" smtClean="0"/>
          </a:p>
          <a:p>
            <a:endParaRPr lang="pl-PL" dirty="0"/>
          </a:p>
          <a:p>
            <a:endParaRPr lang="pl-PL" dirty="0" smtClean="0"/>
          </a:p>
          <a:p>
            <a:endParaRPr lang="pl-PL" dirty="0"/>
          </a:p>
          <a:p>
            <a:endParaRPr lang="pl-PL" dirty="0" smtClean="0"/>
          </a:p>
          <a:p>
            <a:endParaRPr lang="pl-PL" dirty="0"/>
          </a:p>
        </p:txBody>
      </p:sp>
      <p:sp>
        <p:nvSpPr>
          <p:cNvPr id="4" name="Slide Number Placeholder 3"/>
          <p:cNvSpPr>
            <a:spLocks noGrp="1"/>
          </p:cNvSpPr>
          <p:nvPr>
            <p:ph type="sldNum" sz="quarter" idx="4"/>
          </p:nvPr>
        </p:nvSpPr>
        <p:spPr/>
        <p:txBody>
          <a:body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17</a:t>
            </a:fld>
            <a:endParaRPr lang="en-US" dirty="0">
              <a:solidFill>
                <a:srgbClr val="FFFFFF"/>
              </a:solidFill>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1852613"/>
            <a:ext cx="77628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025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Interchange assertion</a:t>
            </a:r>
            <a:endParaRPr lang="pl-PL" dirty="0"/>
          </a:p>
        </p:txBody>
      </p:sp>
      <p:sp>
        <p:nvSpPr>
          <p:cNvPr id="3" name="Content Placeholder 2"/>
          <p:cNvSpPr>
            <a:spLocks noGrp="1"/>
          </p:cNvSpPr>
          <p:nvPr>
            <p:ph idx="1"/>
          </p:nvPr>
        </p:nvSpPr>
        <p:spPr/>
        <p:txBody>
          <a:bodyPr/>
          <a:lstStyle/>
          <a:p>
            <a:r>
              <a:rPr lang="pl-PL" dirty="0" smtClean="0"/>
              <a:t>JAVA:</a:t>
            </a:r>
          </a:p>
          <a:p>
            <a:endParaRPr lang="pl-PL" dirty="0"/>
          </a:p>
          <a:p>
            <a:r>
              <a:rPr lang="pl-PL" dirty="0" smtClean="0"/>
              <a:t>BVA:</a:t>
            </a:r>
          </a:p>
          <a:p>
            <a:endParaRPr lang="pl-PL" dirty="0"/>
          </a:p>
          <a:p>
            <a:r>
              <a:rPr lang="pl-PL" dirty="0" smtClean="0"/>
              <a:t>Database:</a:t>
            </a:r>
          </a:p>
          <a:p>
            <a:endParaRPr lang="pl-PL" dirty="0" smtClean="0"/>
          </a:p>
          <a:p>
            <a:endParaRPr lang="pl-PL" dirty="0" smtClean="0"/>
          </a:p>
          <a:p>
            <a:endParaRPr lang="pl-PL" dirty="0"/>
          </a:p>
        </p:txBody>
      </p:sp>
      <p:sp>
        <p:nvSpPr>
          <p:cNvPr id="4" name="Slide Number Placeholder 3"/>
          <p:cNvSpPr>
            <a:spLocks noGrp="1"/>
          </p:cNvSpPr>
          <p:nvPr>
            <p:ph type="sldNum" sz="quarter" idx="4"/>
          </p:nvPr>
        </p:nvSpPr>
        <p:spPr/>
        <p:txBody>
          <a:body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18</a:t>
            </a:fld>
            <a:endParaRPr lang="en-US" dirty="0">
              <a:solidFill>
                <a:srgbClr val="FFFFFF"/>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47614"/>
            <a:ext cx="629602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95686"/>
            <a:ext cx="9144000" cy="40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138" y="2715766"/>
            <a:ext cx="8877300" cy="62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7347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Instruction </a:t>
            </a:r>
            <a:r>
              <a:rPr lang="pl-PL" dirty="0"/>
              <a:t>assertion</a:t>
            </a:r>
          </a:p>
        </p:txBody>
      </p:sp>
      <p:sp>
        <p:nvSpPr>
          <p:cNvPr id="3" name="Content Placeholder 2"/>
          <p:cNvSpPr>
            <a:spLocks noGrp="1"/>
          </p:cNvSpPr>
          <p:nvPr>
            <p:ph idx="1"/>
          </p:nvPr>
        </p:nvSpPr>
        <p:spPr/>
        <p:txBody>
          <a:bodyPr/>
          <a:lstStyle/>
          <a:p>
            <a:endParaRPr lang="pl-PL"/>
          </a:p>
        </p:txBody>
      </p:sp>
      <p:sp>
        <p:nvSpPr>
          <p:cNvPr id="4" name="Slide Number Placeholder 3"/>
          <p:cNvSpPr>
            <a:spLocks noGrp="1"/>
          </p:cNvSpPr>
          <p:nvPr>
            <p:ph type="sldNum" sz="quarter" idx="4"/>
          </p:nvPr>
        </p:nvSpPr>
        <p:spPr/>
        <p:txBody>
          <a:body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19</a:t>
            </a:fld>
            <a:endParaRPr lang="en-US" dirty="0">
              <a:solidFill>
                <a:srgbClr val="FFFFFF"/>
              </a:solidFill>
            </a:endParaRPr>
          </a:p>
        </p:txBody>
      </p:sp>
    </p:spTree>
    <p:extLst>
      <p:ext uri="{BB962C8B-B14F-4D97-AF65-F5344CB8AC3E}">
        <p14:creationId xmlns:p14="http://schemas.microsoft.com/office/powerpoint/2010/main" val="198344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algn="l" defTabSz="457200" fontAlgn="base">
              <a:spcAft>
                <a:spcPct val="0"/>
              </a:spcAft>
            </a:pPr>
            <a:r>
              <a:rPr lang="en-US" b="1" dirty="0" smtClean="0">
                <a:cs typeface="Arial"/>
              </a:rPr>
              <a:t>Overview	</a:t>
            </a:r>
            <a:endParaRPr lang="en-US" b="1" dirty="0">
              <a:cs typeface="Arial"/>
            </a:endParaRPr>
          </a:p>
        </p:txBody>
      </p:sp>
      <p:sp>
        <p:nvSpPr>
          <p:cNvPr id="3" name="Espace réservé du contenu 2"/>
          <p:cNvSpPr>
            <a:spLocks noGrp="1"/>
          </p:cNvSpPr>
          <p:nvPr>
            <p:ph idx="1"/>
          </p:nvPr>
        </p:nvSpPr>
        <p:spPr>
          <a:xfrm>
            <a:off x="2613248" y="1275606"/>
            <a:ext cx="4762872" cy="1134126"/>
          </a:xfrm>
        </p:spPr>
        <p:txBody>
          <a:bodyPr anchor="ctr">
            <a:normAutofit/>
          </a:bodyPr>
          <a:lstStyle/>
          <a:p>
            <a:r>
              <a:rPr lang="en-US" sz="1200" dirty="0"/>
              <a:t>This </a:t>
            </a:r>
            <a:r>
              <a:rPr lang="en-US" sz="1200" dirty="0" smtClean="0"/>
              <a:t>PPT </a:t>
            </a:r>
            <a:r>
              <a:rPr lang="en-US" sz="1200" dirty="0"/>
              <a:t>describes </a:t>
            </a:r>
            <a:r>
              <a:rPr lang="pl-PL" sz="1200" dirty="0" smtClean="0"/>
              <a:t>base GoldFish1.0 functionality</a:t>
            </a:r>
            <a:endParaRPr lang="en-US" sz="1200" dirty="0"/>
          </a:p>
        </p:txBody>
      </p:sp>
      <p:sp>
        <p:nvSpPr>
          <p:cNvPr id="4" name="Espace réservé du numéro de diapositive 3"/>
          <p:cNvSpPr>
            <a:spLocks noGrp="1"/>
          </p:cNvSpPr>
          <p:nvPr>
            <p:ph type="sldNum" sz="quarter" idx="4"/>
          </p:nvPr>
        </p:nvSpPr>
        <p:spPr/>
        <p:txBody>
          <a:body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2</a:t>
            </a:fld>
            <a:endParaRPr lang="en-US" dirty="0">
              <a:solidFill>
                <a:srgbClr val="FFFFFF"/>
              </a:solidFill>
            </a:endParaRPr>
          </a:p>
        </p:txBody>
      </p:sp>
      <p:sp>
        <p:nvSpPr>
          <p:cNvPr id="5" name="Rectangle 4"/>
          <p:cNvSpPr/>
          <p:nvPr/>
        </p:nvSpPr>
        <p:spPr>
          <a:xfrm>
            <a:off x="741040" y="1275606"/>
            <a:ext cx="1872208" cy="1134126"/>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Overview</a:t>
            </a:r>
            <a:endParaRPr lang="en-US" sz="1400" b="1" dirty="0"/>
          </a:p>
        </p:txBody>
      </p:sp>
      <p:sp>
        <p:nvSpPr>
          <p:cNvPr id="6" name="Espace réservé du contenu 2"/>
          <p:cNvSpPr txBox="1">
            <a:spLocks/>
          </p:cNvSpPr>
          <p:nvPr/>
        </p:nvSpPr>
        <p:spPr bwMode="auto">
          <a:xfrm>
            <a:off x="2613248" y="2463738"/>
            <a:ext cx="4762872" cy="113412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200" b="1" dirty="0" smtClean="0"/>
              <a:t>Creating tests in project</a:t>
            </a:r>
          </a:p>
          <a:p>
            <a:r>
              <a:rPr lang="pl-PL" sz="1200" b="1" dirty="0" smtClean="0"/>
              <a:t>Use existed features</a:t>
            </a:r>
            <a:endParaRPr lang="en-US" sz="1200" b="1" dirty="0" smtClean="0"/>
          </a:p>
        </p:txBody>
      </p:sp>
      <p:sp>
        <p:nvSpPr>
          <p:cNvPr id="7" name="Rectangle 6"/>
          <p:cNvSpPr/>
          <p:nvPr/>
        </p:nvSpPr>
        <p:spPr>
          <a:xfrm>
            <a:off x="741040" y="2463738"/>
            <a:ext cx="1872208" cy="1134126"/>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Objectives</a:t>
            </a:r>
            <a:endParaRPr lang="en-US" sz="1400" b="1" dirty="0"/>
          </a:p>
        </p:txBody>
      </p:sp>
      <p:sp>
        <p:nvSpPr>
          <p:cNvPr id="8" name="Rectangle 7"/>
          <p:cNvSpPr/>
          <p:nvPr/>
        </p:nvSpPr>
        <p:spPr>
          <a:xfrm>
            <a:off x="2613248" y="2463738"/>
            <a:ext cx="5055096" cy="113412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9" name="Rectangle 8"/>
          <p:cNvSpPr/>
          <p:nvPr/>
        </p:nvSpPr>
        <p:spPr>
          <a:xfrm>
            <a:off x="2613248" y="1275606"/>
            <a:ext cx="5033036" cy="113412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Tree>
    <p:extLst>
      <p:ext uri="{BB962C8B-B14F-4D97-AF65-F5344CB8AC3E}">
        <p14:creationId xmlns:p14="http://schemas.microsoft.com/office/powerpoint/2010/main" val="2612646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Transaction</a:t>
            </a:r>
            <a:r>
              <a:rPr lang="pl-PL" dirty="0"/>
              <a:t> assertion</a:t>
            </a:r>
          </a:p>
        </p:txBody>
      </p:sp>
      <p:sp>
        <p:nvSpPr>
          <p:cNvPr id="3" name="Content Placeholder 2"/>
          <p:cNvSpPr>
            <a:spLocks noGrp="1"/>
          </p:cNvSpPr>
          <p:nvPr>
            <p:ph idx="1"/>
          </p:nvPr>
        </p:nvSpPr>
        <p:spPr/>
        <p:txBody>
          <a:bodyPr/>
          <a:lstStyle/>
          <a:p>
            <a:endParaRPr lang="pl-PL"/>
          </a:p>
        </p:txBody>
      </p:sp>
      <p:sp>
        <p:nvSpPr>
          <p:cNvPr id="4" name="Slide Number Placeholder 3"/>
          <p:cNvSpPr>
            <a:spLocks noGrp="1"/>
          </p:cNvSpPr>
          <p:nvPr>
            <p:ph type="sldNum" sz="quarter" idx="4"/>
          </p:nvPr>
        </p:nvSpPr>
        <p:spPr/>
        <p:txBody>
          <a:body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20</a:t>
            </a:fld>
            <a:endParaRPr lang="en-US" dirty="0">
              <a:solidFill>
                <a:srgbClr val="FFFFFF"/>
              </a:solidFill>
            </a:endParaRPr>
          </a:p>
        </p:txBody>
      </p:sp>
    </p:spTree>
    <p:extLst>
      <p:ext uri="{BB962C8B-B14F-4D97-AF65-F5344CB8AC3E}">
        <p14:creationId xmlns:p14="http://schemas.microsoft.com/office/powerpoint/2010/main" val="2297730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WorkListItem</a:t>
            </a:r>
            <a:r>
              <a:rPr lang="pl-PL" dirty="0"/>
              <a:t> assertion</a:t>
            </a:r>
          </a:p>
        </p:txBody>
      </p:sp>
      <p:sp>
        <p:nvSpPr>
          <p:cNvPr id="3" name="Content Placeholder 2"/>
          <p:cNvSpPr>
            <a:spLocks noGrp="1"/>
          </p:cNvSpPr>
          <p:nvPr>
            <p:ph idx="1"/>
          </p:nvPr>
        </p:nvSpPr>
        <p:spPr/>
        <p:txBody>
          <a:bodyPr/>
          <a:lstStyle/>
          <a:p>
            <a:r>
              <a:rPr lang="pl-PL" dirty="0" smtClean="0"/>
              <a:t>JAVA:</a:t>
            </a:r>
          </a:p>
          <a:p>
            <a:endParaRPr lang="pl-PL" dirty="0"/>
          </a:p>
          <a:p>
            <a:r>
              <a:rPr lang="pl-PL" dirty="0" smtClean="0"/>
              <a:t>BVA:</a:t>
            </a:r>
          </a:p>
          <a:p>
            <a:endParaRPr lang="pl-PL" dirty="0" smtClean="0"/>
          </a:p>
          <a:p>
            <a:endParaRPr lang="pl-PL" dirty="0"/>
          </a:p>
          <a:p>
            <a:r>
              <a:rPr lang="pl-PL" dirty="0" smtClean="0"/>
              <a:t>Database:</a:t>
            </a:r>
          </a:p>
          <a:p>
            <a:endParaRPr lang="pl-PL" dirty="0"/>
          </a:p>
        </p:txBody>
      </p:sp>
      <p:sp>
        <p:nvSpPr>
          <p:cNvPr id="4" name="Slide Number Placeholder 3"/>
          <p:cNvSpPr>
            <a:spLocks noGrp="1"/>
          </p:cNvSpPr>
          <p:nvPr>
            <p:ph type="sldNum" sz="quarter" idx="4"/>
          </p:nvPr>
        </p:nvSpPr>
        <p:spPr/>
        <p:txBody>
          <a:body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21</a:t>
            </a:fld>
            <a:endParaRPr lang="en-US" dirty="0">
              <a:solidFill>
                <a:srgbClr val="FFFFFF"/>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95686"/>
            <a:ext cx="9144000" cy="46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19622"/>
            <a:ext cx="765810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2" y="3099840"/>
            <a:ext cx="9113575" cy="27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9231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Selenium based test</a:t>
            </a:r>
            <a:endParaRPr lang="pl-PL" dirty="0"/>
          </a:p>
        </p:txBody>
      </p:sp>
      <p:sp>
        <p:nvSpPr>
          <p:cNvPr id="3" name="Content Placeholder 2"/>
          <p:cNvSpPr>
            <a:spLocks noGrp="1"/>
          </p:cNvSpPr>
          <p:nvPr>
            <p:ph idx="1"/>
          </p:nvPr>
        </p:nvSpPr>
        <p:spPr/>
        <p:txBody>
          <a:bodyPr/>
          <a:lstStyle/>
          <a:p>
            <a:pPr marL="0" indent="0">
              <a:buNone/>
            </a:pPr>
            <a:r>
              <a:rPr lang="pl-PL" dirty="0" smtClean="0"/>
              <a:t>GoldFish 1.0 has the Selenium libraries, which can be used via BVA user actions:</a:t>
            </a:r>
          </a:p>
          <a:p>
            <a:pPr marL="0" indent="0">
              <a:buNone/>
            </a:pPr>
            <a:endParaRPr lang="pl-PL" dirty="0" smtClean="0"/>
          </a:p>
          <a:p>
            <a:endParaRPr lang="pl-PL" dirty="0"/>
          </a:p>
        </p:txBody>
      </p:sp>
      <p:sp>
        <p:nvSpPr>
          <p:cNvPr id="4" name="Slide Number Placeholder 3"/>
          <p:cNvSpPr>
            <a:spLocks noGrp="1"/>
          </p:cNvSpPr>
          <p:nvPr>
            <p:ph type="sldNum" sz="quarter" idx="4"/>
          </p:nvPr>
        </p:nvSpPr>
        <p:spPr/>
        <p:txBody>
          <a:body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22</a:t>
            </a:fld>
            <a:endParaRPr lang="en-US" dirty="0">
              <a:solidFill>
                <a:srgbClr val="FFFFFF"/>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63638"/>
            <a:ext cx="718185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8146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Selenium based test</a:t>
            </a:r>
            <a:endParaRPr lang="pl-PL" dirty="0"/>
          </a:p>
        </p:txBody>
      </p:sp>
      <p:sp>
        <p:nvSpPr>
          <p:cNvPr id="3" name="Content Placeholder 2"/>
          <p:cNvSpPr>
            <a:spLocks noGrp="1"/>
          </p:cNvSpPr>
          <p:nvPr>
            <p:ph idx="1"/>
          </p:nvPr>
        </p:nvSpPr>
        <p:spPr/>
        <p:txBody>
          <a:bodyPr/>
          <a:lstStyle/>
          <a:p>
            <a:r>
              <a:rPr lang="pl-PL" dirty="0" smtClean="0"/>
              <a:t>First step is to initialiaze and login as a BVA user:</a:t>
            </a:r>
          </a:p>
          <a:p>
            <a:endParaRPr lang="pl-PL" dirty="0"/>
          </a:p>
          <a:p>
            <a:r>
              <a:rPr lang="pl-PL" dirty="0" smtClean="0"/>
              <a:t>Next action is decline action on AwaitingApproval transaction:</a:t>
            </a:r>
          </a:p>
          <a:p>
            <a:endParaRPr lang="pl-PL" dirty="0"/>
          </a:p>
          <a:p>
            <a:endParaRPr lang="pl-PL" dirty="0" smtClean="0"/>
          </a:p>
          <a:p>
            <a:r>
              <a:rPr lang="pl-PL" dirty="0" smtClean="0"/>
              <a:t>Last action is new user 4EyeVerification approval of transaction:</a:t>
            </a:r>
          </a:p>
          <a:p>
            <a:endParaRPr lang="pl-PL" dirty="0" smtClean="0"/>
          </a:p>
          <a:p>
            <a:pPr marL="0" indent="0">
              <a:buNone/>
            </a:pPr>
            <a:r>
              <a:rPr lang="pl-PL" dirty="0"/>
              <a:t> </a:t>
            </a:r>
          </a:p>
        </p:txBody>
      </p:sp>
      <p:sp>
        <p:nvSpPr>
          <p:cNvPr id="4" name="Slide Number Placeholder 3"/>
          <p:cNvSpPr>
            <a:spLocks noGrp="1"/>
          </p:cNvSpPr>
          <p:nvPr>
            <p:ph type="sldNum" sz="quarter" idx="4"/>
          </p:nvPr>
        </p:nvSpPr>
        <p:spPr/>
        <p:txBody>
          <a:body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23</a:t>
            </a:fld>
            <a:endParaRPr lang="en-US" dirty="0">
              <a:solidFill>
                <a:srgbClr val="FFFFFF"/>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9622"/>
            <a:ext cx="293370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25" y="2067694"/>
            <a:ext cx="5761037" cy="66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045" y="3075806"/>
            <a:ext cx="6523037"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7864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Selenium IDE</a:t>
            </a:r>
          </a:p>
        </p:txBody>
      </p:sp>
      <p:sp>
        <p:nvSpPr>
          <p:cNvPr id="3" name="Content Placeholder 2"/>
          <p:cNvSpPr>
            <a:spLocks noGrp="1"/>
          </p:cNvSpPr>
          <p:nvPr>
            <p:ph idx="1"/>
          </p:nvPr>
        </p:nvSpPr>
        <p:spPr/>
        <p:txBody>
          <a:bodyPr/>
          <a:lstStyle/>
          <a:p>
            <a:pPr marL="0" indent="0">
              <a:buNone/>
            </a:pPr>
            <a:r>
              <a:rPr lang="pl-PL" dirty="0" smtClean="0"/>
              <a:t>Information HOW TO as an example from </a:t>
            </a:r>
            <a:r>
              <a:rPr lang="pl-PL" dirty="0" smtClean="0"/>
              <a:t>NPSPPG:</a:t>
            </a:r>
          </a:p>
          <a:p>
            <a:pPr marL="0" indent="0">
              <a:buNone/>
            </a:pPr>
            <a:r>
              <a:rPr lang="pl-PL" dirty="0">
                <a:hlinkClick r:id="rId2"/>
              </a:rPr>
              <a:t>https://</a:t>
            </a:r>
            <a:r>
              <a:rPr lang="pl-PL" dirty="0" smtClean="0">
                <a:hlinkClick r:id="rId2"/>
              </a:rPr>
              <a:t>wiki.clear2pay.com/display/NPSPPG/Enable+Firefox+showing+Junit+testing+process</a:t>
            </a:r>
            <a:endParaRPr lang="pl-PL" dirty="0" smtClean="0"/>
          </a:p>
          <a:p>
            <a:pPr marL="0" indent="0">
              <a:buNone/>
            </a:pPr>
            <a:endParaRPr lang="pl-PL" dirty="0" smtClean="0"/>
          </a:p>
          <a:p>
            <a:endParaRPr lang="pl-PL" dirty="0"/>
          </a:p>
        </p:txBody>
      </p:sp>
      <p:sp>
        <p:nvSpPr>
          <p:cNvPr id="4" name="Slide Number Placeholder 3"/>
          <p:cNvSpPr>
            <a:spLocks noGrp="1"/>
          </p:cNvSpPr>
          <p:nvPr>
            <p:ph type="sldNum" sz="quarter" idx="4"/>
          </p:nvPr>
        </p:nvSpPr>
        <p:spPr/>
        <p:txBody>
          <a:body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24</a:t>
            </a:fld>
            <a:endParaRPr lang="en-US" dirty="0">
              <a:solidFill>
                <a:srgbClr val="FFFFFF"/>
              </a:solidFill>
            </a:endParaRPr>
          </a:p>
        </p:txBody>
      </p:sp>
    </p:spTree>
    <p:extLst>
      <p:ext uri="{BB962C8B-B14F-4D97-AF65-F5344CB8AC3E}">
        <p14:creationId xmlns:p14="http://schemas.microsoft.com/office/powerpoint/2010/main" val="3702224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SQL based test</a:t>
            </a:r>
            <a:endParaRPr lang="pl-PL" dirty="0"/>
          </a:p>
        </p:txBody>
      </p:sp>
      <p:sp>
        <p:nvSpPr>
          <p:cNvPr id="3" name="Content Placeholder 2"/>
          <p:cNvSpPr>
            <a:spLocks noGrp="1"/>
          </p:cNvSpPr>
          <p:nvPr>
            <p:ph idx="1"/>
          </p:nvPr>
        </p:nvSpPr>
        <p:spPr/>
        <p:txBody>
          <a:bodyPr/>
          <a:lstStyle/>
          <a:p>
            <a:endParaRPr lang="pl-PL"/>
          </a:p>
        </p:txBody>
      </p:sp>
      <p:sp>
        <p:nvSpPr>
          <p:cNvPr id="4" name="Slide Number Placeholder 3"/>
          <p:cNvSpPr>
            <a:spLocks noGrp="1"/>
          </p:cNvSpPr>
          <p:nvPr>
            <p:ph type="sldNum" sz="quarter" idx="4"/>
          </p:nvPr>
        </p:nvSpPr>
        <p:spPr/>
        <p:txBody>
          <a:body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25</a:t>
            </a:fld>
            <a:endParaRPr lang="en-US" dirty="0">
              <a:solidFill>
                <a:srgbClr val="FFFFFF"/>
              </a:solidFill>
            </a:endParaRPr>
          </a:p>
        </p:txBody>
      </p:sp>
    </p:spTree>
    <p:extLst>
      <p:ext uri="{BB962C8B-B14F-4D97-AF65-F5344CB8AC3E}">
        <p14:creationId xmlns:p14="http://schemas.microsoft.com/office/powerpoint/2010/main" val="2483430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@TestMeta</a:t>
            </a:r>
            <a:endParaRPr lang="pl-PL" dirty="0"/>
          </a:p>
        </p:txBody>
      </p:sp>
      <p:sp>
        <p:nvSpPr>
          <p:cNvPr id="3" name="Content Placeholder 2"/>
          <p:cNvSpPr>
            <a:spLocks noGrp="1"/>
          </p:cNvSpPr>
          <p:nvPr>
            <p:ph idx="1"/>
          </p:nvPr>
        </p:nvSpPr>
        <p:spPr/>
        <p:txBody>
          <a:bodyPr/>
          <a:lstStyle/>
          <a:p>
            <a:r>
              <a:rPr lang="pl-PL" dirty="0" smtClean="0"/>
              <a:t>Before the Class name you have to add @TestMeta annotation for report purpose:</a:t>
            </a:r>
          </a:p>
          <a:p>
            <a:endParaRPr lang="pl-PL" dirty="0"/>
          </a:p>
          <a:p>
            <a:endParaRPr lang="pl-PL" dirty="0" smtClean="0"/>
          </a:p>
          <a:p>
            <a:endParaRPr lang="pl-PL" dirty="0"/>
          </a:p>
          <a:p>
            <a:r>
              <a:rPr lang="pl-PL" dirty="0" smtClean="0"/>
              <a:t>After run of reporting suite we will have execution output in XLS format:</a:t>
            </a:r>
          </a:p>
          <a:p>
            <a:endParaRPr lang="pl-PL" dirty="0" smtClean="0"/>
          </a:p>
          <a:p>
            <a:endParaRPr lang="pl-PL" dirty="0"/>
          </a:p>
        </p:txBody>
      </p:sp>
      <p:sp>
        <p:nvSpPr>
          <p:cNvPr id="4" name="Slide Number Placeholder 3"/>
          <p:cNvSpPr>
            <a:spLocks noGrp="1"/>
          </p:cNvSpPr>
          <p:nvPr>
            <p:ph type="sldNum" sz="quarter" idx="4"/>
          </p:nvPr>
        </p:nvSpPr>
        <p:spPr/>
        <p:txBody>
          <a:body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26</a:t>
            </a:fld>
            <a:endParaRPr lang="en-US" dirty="0">
              <a:solidFill>
                <a:srgbClr val="FFFFFF"/>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47614"/>
            <a:ext cx="658495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2715766"/>
            <a:ext cx="9073008"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2329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GoldFish 2.0 big fish </a:t>
            </a:r>
            <a:r>
              <a:rPr lang="pl-PL" dirty="0" smtClean="0">
                <a:sym typeface="Wingdings" panose="05000000000000000000" pitchFamily="2" charset="2"/>
              </a:rPr>
              <a:t></a:t>
            </a:r>
            <a:endParaRPr lang="pl-PL" dirty="0"/>
          </a:p>
        </p:txBody>
      </p:sp>
      <p:sp>
        <p:nvSpPr>
          <p:cNvPr id="3" name="Content Placeholder 2"/>
          <p:cNvSpPr>
            <a:spLocks noGrp="1"/>
          </p:cNvSpPr>
          <p:nvPr>
            <p:ph idx="1"/>
          </p:nvPr>
        </p:nvSpPr>
        <p:spPr/>
        <p:txBody>
          <a:bodyPr/>
          <a:lstStyle/>
          <a:p>
            <a:endParaRPr lang="pl-PL"/>
          </a:p>
        </p:txBody>
      </p:sp>
      <p:sp>
        <p:nvSpPr>
          <p:cNvPr id="4" name="Slide Number Placeholder 3"/>
          <p:cNvSpPr>
            <a:spLocks noGrp="1"/>
          </p:cNvSpPr>
          <p:nvPr>
            <p:ph type="sldNum" sz="quarter" idx="4"/>
          </p:nvPr>
        </p:nvSpPr>
        <p:spPr/>
        <p:txBody>
          <a:body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27</a:t>
            </a:fld>
            <a:endParaRPr lang="en-US" dirty="0">
              <a:solidFill>
                <a:srgbClr val="FFFFFF"/>
              </a:solidFill>
            </a:endParaRPr>
          </a:p>
        </p:txBody>
      </p:sp>
    </p:spTree>
    <p:extLst>
      <p:ext uri="{BB962C8B-B14F-4D97-AF65-F5344CB8AC3E}">
        <p14:creationId xmlns:p14="http://schemas.microsoft.com/office/powerpoint/2010/main" val="3987655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796096" y="1535839"/>
            <a:ext cx="4961233" cy="3100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pl-PL" dirty="0" smtClean="0"/>
              <a:t>Goldfish – more information?</a:t>
            </a:r>
            <a:endParaRPr lang="pl-PL" dirty="0"/>
          </a:p>
        </p:txBody>
      </p:sp>
      <p:sp>
        <p:nvSpPr>
          <p:cNvPr id="3" name="Content Placeholder 2"/>
          <p:cNvSpPr>
            <a:spLocks noGrp="1"/>
          </p:cNvSpPr>
          <p:nvPr>
            <p:ph idx="1"/>
          </p:nvPr>
        </p:nvSpPr>
        <p:spPr>
          <a:xfrm>
            <a:off x="381000" y="1033506"/>
            <a:ext cx="8487792" cy="3330677"/>
          </a:xfrm>
        </p:spPr>
        <p:txBody>
          <a:bodyPr/>
          <a:lstStyle/>
          <a:p>
            <a:r>
              <a:rPr lang="pl-PL" dirty="0"/>
              <a:t>Training (still GF1.x </a:t>
            </a:r>
            <a:r>
              <a:rPr lang="pl-PL" dirty="0">
                <a:hlinkClick r:id="rId3"/>
              </a:rPr>
              <a:t>https://</a:t>
            </a:r>
            <a:r>
              <a:rPr lang="pl-PL" dirty="0" smtClean="0">
                <a:hlinkClick r:id="rId3"/>
              </a:rPr>
              <a:t>e-academy.clear2pay.com/mod/scorm/view.php?id=398</a:t>
            </a:r>
            <a:r>
              <a:rPr lang="pl-PL" dirty="0"/>
              <a:t> </a:t>
            </a:r>
            <a:r>
              <a:rPr lang="pl-PL" dirty="0" smtClean="0"/>
              <a:t>)</a:t>
            </a:r>
          </a:p>
          <a:p>
            <a:r>
              <a:rPr lang="pl-PL" dirty="0" smtClean="0">
                <a:solidFill>
                  <a:schemeClr val="tx1"/>
                </a:solidFill>
              </a:rPr>
              <a:t>Wiki: </a:t>
            </a:r>
            <a:r>
              <a:rPr lang="pl-PL" dirty="0" smtClean="0">
                <a:solidFill>
                  <a:schemeClr val="tx1"/>
                </a:solidFill>
                <a:hlinkClick r:id="rId4"/>
              </a:rPr>
              <a:t>h</a:t>
            </a:r>
            <a:r>
              <a:rPr lang="pl-PL" dirty="0" smtClean="0">
                <a:hlinkClick r:id="rId4"/>
              </a:rPr>
              <a:t>ttps</a:t>
            </a:r>
            <a:r>
              <a:rPr lang="pl-PL" dirty="0">
                <a:hlinkClick r:id="rId4"/>
              </a:rPr>
              <a:t>://</a:t>
            </a:r>
            <a:r>
              <a:rPr lang="pl-PL" dirty="0" smtClean="0">
                <a:hlinkClick r:id="rId4"/>
              </a:rPr>
              <a:t>wiki.clear2pay.com/display/GFISH/Overview</a:t>
            </a:r>
            <a:r>
              <a:rPr lang="pl-PL" dirty="0" smtClean="0"/>
              <a:t> </a:t>
            </a:r>
          </a:p>
          <a:p>
            <a:pPr lvl="1"/>
            <a:r>
              <a:rPr lang="pl-PL" dirty="0" smtClean="0"/>
              <a:t>Roadmap of new features</a:t>
            </a:r>
          </a:p>
          <a:p>
            <a:pPr lvl="1"/>
            <a:r>
              <a:rPr lang="pl-PL" dirty="0" smtClean="0"/>
              <a:t>Installation guide</a:t>
            </a:r>
          </a:p>
          <a:p>
            <a:pPr lvl="1"/>
            <a:r>
              <a:rPr lang="pl-PL" dirty="0" smtClean="0"/>
              <a:t>User guide</a:t>
            </a:r>
          </a:p>
          <a:p>
            <a:r>
              <a:rPr lang="pl-PL" dirty="0" smtClean="0"/>
              <a:t>Piotr Dudzik (technical)</a:t>
            </a:r>
          </a:p>
          <a:p>
            <a:r>
              <a:rPr lang="pl-PL" dirty="0" smtClean="0"/>
              <a:t>Mike Meurs (functional)</a:t>
            </a:r>
          </a:p>
          <a:p>
            <a:endParaRPr lang="pl-PL" dirty="0" smtClean="0"/>
          </a:p>
          <a:p>
            <a:pPr lvl="1"/>
            <a:endParaRPr lang="pl-PL" dirty="0" smtClean="0"/>
          </a:p>
          <a:p>
            <a:endParaRPr lang="pl-PL" dirty="0"/>
          </a:p>
        </p:txBody>
      </p:sp>
      <p:sp>
        <p:nvSpPr>
          <p:cNvPr id="4" name="Slide Number Placeholder 3"/>
          <p:cNvSpPr>
            <a:spLocks noGrp="1"/>
          </p:cNvSpPr>
          <p:nvPr>
            <p:ph type="sldNum" sz="quarter" idx="4"/>
          </p:nvPr>
        </p:nvSpPr>
        <p:spPr/>
        <p:txBody>
          <a:bodyPr/>
          <a:lstStyle/>
          <a:p>
            <a:pPr>
              <a:defRPr/>
            </a:pPr>
            <a:fld id="{97682614-2917-43EC-8DD5-4144BBD4E795}" type="slidenum">
              <a:rPr lang="en-US" smtClean="0"/>
              <a:pPr>
                <a:defRPr/>
              </a:pPr>
              <a:t>28</a:t>
            </a:fld>
            <a:endParaRPr lang="en-US" dirty="0"/>
          </a:p>
        </p:txBody>
      </p:sp>
    </p:spTree>
    <p:extLst>
      <p:ext uri="{BB962C8B-B14F-4D97-AF65-F5344CB8AC3E}">
        <p14:creationId xmlns:p14="http://schemas.microsoft.com/office/powerpoint/2010/main" val="20216267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smtClean="0"/>
              <a:t>Thank you!</a:t>
            </a:r>
            <a:endParaRPr lang="en-US" dirty="0"/>
          </a:p>
        </p:txBody>
      </p:sp>
      <p:sp>
        <p:nvSpPr>
          <p:cNvPr id="7" name="Text Placeholder 6"/>
          <p:cNvSpPr>
            <a:spLocks noGrp="1"/>
          </p:cNvSpPr>
          <p:nvPr>
            <p:ph type="body" sz="quarter" idx="11"/>
          </p:nvPr>
        </p:nvSpPr>
        <p:spPr/>
        <p:txBody>
          <a:bodyPr>
            <a:normAutofit fontScale="62500" lnSpcReduction="20000"/>
          </a:bodyPr>
          <a:lstStyle/>
          <a:p>
            <a:endParaRPr lang="nl-BE" dirty="0"/>
          </a:p>
        </p:txBody>
      </p:sp>
      <p:sp>
        <p:nvSpPr>
          <p:cNvPr id="2" name="Text Placeholder 1"/>
          <p:cNvSpPr>
            <a:spLocks noGrp="1"/>
          </p:cNvSpPr>
          <p:nvPr>
            <p:ph type="body" sz="quarter" idx="12"/>
          </p:nvPr>
        </p:nvSpPr>
        <p:spPr/>
        <p:txBody>
          <a:bodyPr/>
          <a:lstStyle/>
          <a:p>
            <a:endParaRPr lang="nl-BE" dirty="0" smtClean="0"/>
          </a:p>
        </p:txBody>
      </p:sp>
      <p:sp>
        <p:nvSpPr>
          <p:cNvPr id="6" name="TextBox 5"/>
          <p:cNvSpPr txBox="1"/>
          <p:nvPr/>
        </p:nvSpPr>
        <p:spPr>
          <a:xfrm>
            <a:off x="-2489006" y="18704"/>
            <a:ext cx="2211185" cy="4216539"/>
          </a:xfrm>
          <a:prstGeom prst="rect">
            <a:avLst/>
          </a:prstGeom>
          <a:solidFill>
            <a:sysClr val="window" lastClr="FFFFFF"/>
          </a:solidFill>
          <a:effectLst>
            <a:outerShdw blurRad="50800" dist="38100" dir="2700000" algn="tl" rotWithShape="0">
              <a:prstClr val="black">
                <a:alpha val="40000"/>
              </a:prst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4F6F19"/>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Calibri" pitchFamily="34" charset="0"/>
              </a:rPr>
              <a:t>Thank you slide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ysClr val="windowText" lastClr="000000"/>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Calibri" pitchFamily="34" charset="0"/>
              </a:rPr>
              <a:t>Header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Calibri" pitchFamily="34" charset="0"/>
              </a:rPr>
              <a:t>• Font: Calibri, 32 </a:t>
            </a:r>
            <a:r>
              <a:rPr kumimoji="0" lang="en-US" sz="1200" b="0" i="0" u="none" strike="noStrike" kern="0" cap="none" spc="0" normalizeH="0" baseline="0" noProof="0" dirty="0" err="1" smtClean="0">
                <a:ln>
                  <a:noFill/>
                </a:ln>
                <a:solidFill>
                  <a:sysClr val="windowText" lastClr="000000"/>
                </a:solidFill>
                <a:effectLst/>
                <a:uLnTx/>
                <a:uFillTx/>
                <a:latin typeface="Calibri" pitchFamily="34" charset="0"/>
              </a:rPr>
              <a:t>pt</a:t>
            </a:r>
            <a:r>
              <a:rPr kumimoji="0" lang="en-US" sz="12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200" b="1" i="0" u="none" strike="noStrike" kern="0" cap="none" spc="0" normalizeH="0" baseline="0" noProof="0" dirty="0" smtClean="0">
                <a:ln>
                  <a:noFill/>
                </a:ln>
                <a:solidFill>
                  <a:sysClr val="windowText" lastClr="000000"/>
                </a:solidFill>
                <a:effectLst/>
                <a:uLnTx/>
                <a:uFillTx/>
                <a:latin typeface="Calibri" pitchFamily="34" charset="0"/>
              </a:rPr>
              <a:t>Bold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Calibri" pitchFamily="34" charset="0"/>
              </a:rPr>
              <a:t>• Color: White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ysClr val="windowText" lastClr="000000"/>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smtClean="0">
                <a:solidFill>
                  <a:sysClr val="windowText" lastClr="000000"/>
                </a:solidFill>
                <a:latin typeface="Calibri" pitchFamily="34" charset="0"/>
              </a:rPr>
              <a:t>Presenter Name</a:t>
            </a: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sysClr val="windowText" lastClr="000000"/>
                </a:solidFill>
                <a:latin typeface="Calibri" pitchFamily="34" charset="0"/>
              </a:rPr>
              <a:t>• Font: Calibri, </a:t>
            </a:r>
            <a:r>
              <a:rPr lang="en-US" sz="1200" kern="0" dirty="0" smtClean="0">
                <a:solidFill>
                  <a:sysClr val="windowText" lastClr="000000"/>
                </a:solidFill>
                <a:latin typeface="Calibri" pitchFamily="34" charset="0"/>
              </a:rPr>
              <a:t>18 </a:t>
            </a:r>
            <a:r>
              <a:rPr lang="en-US" sz="1200" kern="0" dirty="0" err="1">
                <a:solidFill>
                  <a:sysClr val="windowText" lastClr="000000"/>
                </a:solidFill>
                <a:latin typeface="Calibri" pitchFamily="34" charset="0"/>
              </a:rPr>
              <a:t>pt</a:t>
            </a:r>
            <a:r>
              <a:rPr lang="en-US" sz="1200" kern="0" dirty="0">
                <a:solidFill>
                  <a:sysClr val="windowText" lastClr="000000"/>
                </a:solidFill>
                <a:latin typeface="Calibri" pitchFamily="34" charset="0"/>
              </a:rPr>
              <a:t>, </a:t>
            </a:r>
            <a:r>
              <a:rPr lang="en-US" sz="1200" b="1" kern="0" dirty="0">
                <a:solidFill>
                  <a:sysClr val="windowText" lastClr="000000"/>
                </a:solidFill>
                <a:latin typeface="Calibri" pitchFamily="34" charset="0"/>
              </a:rPr>
              <a:t>B</a:t>
            </a:r>
            <a:r>
              <a:rPr lang="en-US" sz="1200" b="1" kern="0" dirty="0" smtClean="0">
                <a:solidFill>
                  <a:sysClr val="windowText" lastClr="000000"/>
                </a:solidFill>
                <a:latin typeface="Calibri" pitchFamily="34" charset="0"/>
              </a:rPr>
              <a:t>old</a:t>
            </a:r>
            <a:endParaRPr lang="en-US" sz="1200" b="1" kern="0" dirty="0">
              <a:solidFill>
                <a:sysClr val="windowText" lastClr="000000"/>
              </a:solidFill>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sysClr val="windowText" lastClr="000000"/>
                </a:solidFill>
                <a:latin typeface="Calibri" pitchFamily="34" charset="0"/>
              </a:rPr>
              <a:t>• Color: W</a:t>
            </a:r>
            <a:r>
              <a:rPr lang="en-US" sz="1200" kern="0" dirty="0" smtClean="0">
                <a:solidFill>
                  <a:sysClr val="windowText" lastClr="000000"/>
                </a:solidFill>
                <a:latin typeface="Calibri" pitchFamily="34" charset="0"/>
              </a:rPr>
              <a:t>hite</a:t>
            </a:r>
          </a:p>
          <a:p>
            <a:pPr marL="0" marR="0" lvl="0" indent="0" defTabSz="914400" eaLnBrk="1" fontAlgn="auto" latinLnBrk="0" hangingPunct="1">
              <a:lnSpc>
                <a:spcPct val="100000"/>
              </a:lnSpc>
              <a:spcBef>
                <a:spcPts val="0"/>
              </a:spcBef>
              <a:spcAft>
                <a:spcPts val="0"/>
              </a:spcAft>
              <a:buClrTx/>
              <a:buSzTx/>
              <a:buFontTx/>
              <a:buNone/>
              <a:tabLst/>
              <a:defRPr/>
            </a:pPr>
            <a:endParaRPr lang="en-US" sz="1200" kern="0" dirty="0">
              <a:solidFill>
                <a:sysClr val="windowText" lastClr="000000"/>
              </a:solidFill>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smtClean="0">
                <a:solidFill>
                  <a:sysClr val="windowText" lastClr="000000"/>
                </a:solidFill>
                <a:latin typeface="Calibri" pitchFamily="34" charset="0"/>
              </a:rPr>
              <a:t>Contact information</a:t>
            </a: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sysClr val="windowText" lastClr="000000"/>
                </a:solidFill>
                <a:latin typeface="Calibri" pitchFamily="34" charset="0"/>
              </a:rPr>
              <a:t>• Font: Calibri, </a:t>
            </a:r>
            <a:r>
              <a:rPr lang="en-US" sz="1200" kern="0" dirty="0" smtClean="0">
                <a:solidFill>
                  <a:sysClr val="windowText" lastClr="000000"/>
                </a:solidFill>
                <a:latin typeface="Calibri" pitchFamily="34" charset="0"/>
              </a:rPr>
              <a:t>16 </a:t>
            </a:r>
            <a:r>
              <a:rPr lang="en-US" sz="1200" kern="0" dirty="0" err="1" smtClean="0">
                <a:solidFill>
                  <a:sysClr val="windowText" lastClr="000000"/>
                </a:solidFill>
                <a:latin typeface="Calibri" pitchFamily="34" charset="0"/>
              </a:rPr>
              <a:t>pt</a:t>
            </a:r>
            <a:endParaRPr lang="en-US" sz="1200" kern="0" dirty="0" smtClean="0">
              <a:solidFill>
                <a:sysClr val="windowText" lastClr="000000"/>
              </a:solidFill>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smtClean="0">
                <a:solidFill>
                  <a:sysClr val="windowText" lastClr="000000"/>
                </a:solidFill>
                <a:latin typeface="Calibri" pitchFamily="34" charset="0"/>
              </a:rPr>
              <a:t>• </a:t>
            </a:r>
            <a:r>
              <a:rPr lang="en-US" sz="1200" kern="0" dirty="0">
                <a:solidFill>
                  <a:sysClr val="windowText" lastClr="000000"/>
                </a:solidFill>
                <a:latin typeface="Calibri" pitchFamily="34" charset="0"/>
              </a:rPr>
              <a:t>Color: </a:t>
            </a:r>
            <a:r>
              <a:rPr lang="en-US" sz="1200" kern="0" dirty="0" smtClean="0">
                <a:solidFill>
                  <a:sysClr val="windowText" lastClr="000000"/>
                </a:solidFill>
                <a:latin typeface="Calibri" pitchFamily="34" charset="0"/>
              </a:rPr>
              <a:t>White</a:t>
            </a:r>
            <a:endParaRPr lang="en-US" sz="1200" kern="0" dirty="0">
              <a:solidFill>
                <a:sysClr val="windowText" lastClr="000000"/>
              </a:solidFill>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200" kern="0" dirty="0">
              <a:solidFill>
                <a:sysClr val="windowText" lastClr="000000"/>
              </a:solidFill>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ysClr val="windowText" lastClr="000000"/>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Calibri" pitchFamily="34" charset="0"/>
              </a:rPr>
              <a:t>NO PAGE NUMBER</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ysClr val="windowText" lastClr="000000"/>
              </a:solidFill>
              <a:effectLst/>
              <a:uLnTx/>
              <a:uFillTx/>
              <a:latin typeface="Calibri" pitchFamily="34" charset="0"/>
              <a:cs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smtClean="0">
                <a:ln>
                  <a:noFill/>
                </a:ln>
                <a:solidFill>
                  <a:sysClr val="windowText" lastClr="000000"/>
                </a:solidFill>
                <a:effectLst/>
                <a:uLnTx/>
                <a:uFillTx/>
                <a:latin typeface="Calibri" pitchFamily="34" charset="0"/>
                <a:cs typeface="Arial"/>
              </a:rPr>
              <a:t>Click on the corner of this text box to delete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1" u="none" strike="noStrike" kern="0" cap="none" spc="0" normalizeH="0" baseline="0" noProof="0" dirty="0" smtClean="0">
              <a:ln>
                <a:noFill/>
              </a:ln>
              <a:solidFill>
                <a:sysClr val="windowText" lastClr="000000"/>
              </a:solidFill>
              <a:effectLst/>
              <a:uLnTx/>
              <a:uFillTx/>
              <a:latin typeface="Calibri" pitchFamily="34" charset="0"/>
              <a:cs typeface="Arial"/>
            </a:endParaRPr>
          </a:p>
        </p:txBody>
      </p:sp>
    </p:spTree>
    <p:extLst>
      <p:ext uri="{BB962C8B-B14F-4D97-AF65-F5344CB8AC3E}">
        <p14:creationId xmlns:p14="http://schemas.microsoft.com/office/powerpoint/2010/main" val="957679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a:p>
        </p:txBody>
      </p:sp>
      <p:sp>
        <p:nvSpPr>
          <p:cNvPr id="3" name="Content Placeholder 2"/>
          <p:cNvSpPr>
            <a:spLocks noGrp="1"/>
          </p:cNvSpPr>
          <p:nvPr>
            <p:ph idx="1"/>
          </p:nvPr>
        </p:nvSpPr>
        <p:spPr/>
        <p:txBody>
          <a:bodyPr/>
          <a:lstStyle/>
          <a:p>
            <a:r>
              <a:rPr lang="pl-PL" dirty="0" smtClean="0"/>
              <a:t>Simple scenario in detail (Sepa)</a:t>
            </a:r>
          </a:p>
          <a:p>
            <a:r>
              <a:rPr lang="pl-PL" dirty="0" smtClean="0"/>
              <a:t>Explain what youre doing ( exchange cond... What is the file supposed to do...)</a:t>
            </a:r>
          </a:p>
          <a:p>
            <a:r>
              <a:rPr lang="pl-PL" dirty="0" smtClean="0"/>
              <a:t>How does it look like in BVA ( for relevant steps)</a:t>
            </a:r>
          </a:p>
          <a:p>
            <a:r>
              <a:rPr lang="pl-PL" dirty="0" smtClean="0"/>
              <a:t>Stucturing – naming conventions for class name, method etc.</a:t>
            </a:r>
          </a:p>
          <a:p>
            <a:r>
              <a:rPr lang="pl-PL" dirty="0" smtClean="0"/>
              <a:t>Good practices</a:t>
            </a:r>
          </a:p>
          <a:p>
            <a:r>
              <a:rPr lang="pl-PL" dirty="0" smtClean="0"/>
              <a:t>...</a:t>
            </a:r>
          </a:p>
          <a:p>
            <a:endParaRPr lang="pl-PL" dirty="0" smtClean="0"/>
          </a:p>
          <a:p>
            <a:endParaRPr lang="pl-PL" dirty="0"/>
          </a:p>
        </p:txBody>
      </p:sp>
      <p:sp>
        <p:nvSpPr>
          <p:cNvPr id="4" name="Slide Number Placeholder 3"/>
          <p:cNvSpPr>
            <a:spLocks noGrp="1"/>
          </p:cNvSpPr>
          <p:nvPr>
            <p:ph type="sldNum" sz="quarter" idx="4"/>
          </p:nvPr>
        </p:nvSpPr>
        <p:spPr/>
        <p:txBody>
          <a:body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3</a:t>
            </a:fld>
            <a:endParaRPr lang="en-US" dirty="0">
              <a:solidFill>
                <a:srgbClr val="FFFFFF"/>
              </a:solidFill>
            </a:endParaRPr>
          </a:p>
        </p:txBody>
      </p:sp>
    </p:spTree>
    <p:extLst>
      <p:ext uri="{BB962C8B-B14F-4D97-AF65-F5344CB8AC3E}">
        <p14:creationId xmlns:p14="http://schemas.microsoft.com/office/powerpoint/2010/main" val="76567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7474"/>
            <a:ext cx="8305800" cy="628650"/>
          </a:xfrm>
        </p:spPr>
        <p:txBody>
          <a:bodyPr/>
          <a:lstStyle/>
          <a:p>
            <a:r>
              <a:rPr lang="pl-PL" dirty="0" smtClean="0"/>
              <a:t>Base tests creation</a:t>
            </a:r>
            <a:endParaRPr lang="en-US" dirty="0"/>
          </a:p>
        </p:txBody>
      </p:sp>
      <p:sp>
        <p:nvSpPr>
          <p:cNvPr id="4" name="Slide Number Placeholder 3"/>
          <p:cNvSpPr>
            <a:spLocks noGrp="1"/>
          </p:cNvSpPr>
          <p:nvPr>
            <p:ph type="sldNum" sz="quarter" idx="4"/>
          </p:nvPr>
        </p:nvSpPr>
        <p:spPr/>
        <p:txBody>
          <a:body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4</a:t>
            </a:fld>
            <a:endParaRPr lang="en-US" dirty="0">
              <a:solidFill>
                <a:srgbClr val="FFFFFF"/>
              </a:solidFill>
            </a:endParaRPr>
          </a:p>
        </p:txBody>
      </p:sp>
      <p:sp>
        <p:nvSpPr>
          <p:cNvPr id="3" name="Content Placeholder 2"/>
          <p:cNvSpPr>
            <a:spLocks noGrp="1"/>
          </p:cNvSpPr>
          <p:nvPr>
            <p:ph idx="1"/>
          </p:nvPr>
        </p:nvSpPr>
        <p:spPr>
          <a:xfrm>
            <a:off x="395536" y="951570"/>
            <a:ext cx="8424936" cy="2808312"/>
          </a:xfrm>
        </p:spPr>
        <p:txBody>
          <a:bodyPr/>
          <a:lstStyle/>
          <a:p>
            <a:endParaRPr lang="pl-PL" dirty="0" smtClean="0"/>
          </a:p>
          <a:p>
            <a:r>
              <a:rPr lang="pl-PL" dirty="0" smtClean="0"/>
              <a:t>@TestMeta and Junit annotations</a:t>
            </a:r>
            <a:endParaRPr lang="en-US" dirty="0"/>
          </a:p>
          <a:p>
            <a:endParaRPr lang="en-US" dirty="0" smtClean="0"/>
          </a:p>
          <a:p>
            <a:r>
              <a:rPr lang="pl-PL" dirty="0" smtClean="0"/>
              <a:t>Class and methods</a:t>
            </a:r>
            <a:endParaRPr lang="en-US" dirty="0"/>
          </a:p>
          <a:p>
            <a:endParaRPr lang="en-US" dirty="0" smtClean="0"/>
          </a:p>
          <a:p>
            <a:r>
              <a:rPr lang="pl-PL" dirty="0" smtClean="0"/>
              <a:t>GoldFish Api</a:t>
            </a:r>
          </a:p>
          <a:p>
            <a:endParaRPr lang="pl-PL" dirty="0"/>
          </a:p>
          <a:p>
            <a:r>
              <a:rPr lang="pl-PL" sz="1800" dirty="0" smtClean="0"/>
              <a:t>Selenium IDE</a:t>
            </a:r>
          </a:p>
          <a:p>
            <a:endParaRPr lang="pl-PL" dirty="0"/>
          </a:p>
          <a:p>
            <a:endParaRPr lang="en-US" sz="1800" dirty="0" smtClean="0"/>
          </a:p>
          <a:p>
            <a:pPr lvl="1"/>
            <a:endParaRPr lang="en-US" dirty="0" smtClean="0"/>
          </a:p>
          <a:p>
            <a:pPr lvl="1"/>
            <a:endParaRPr lang="en-US" dirty="0"/>
          </a:p>
        </p:txBody>
      </p:sp>
    </p:spTree>
    <p:extLst>
      <p:ext uri="{BB962C8B-B14F-4D97-AF65-F5344CB8AC3E}">
        <p14:creationId xmlns:p14="http://schemas.microsoft.com/office/powerpoint/2010/main" val="2174363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Basic test scenario</a:t>
            </a:r>
            <a:endParaRPr lang="pl-PL" dirty="0"/>
          </a:p>
        </p:txBody>
      </p:sp>
      <p:sp>
        <p:nvSpPr>
          <p:cNvPr id="4" name="Slide Number Placeholder 3"/>
          <p:cNvSpPr>
            <a:spLocks noGrp="1"/>
          </p:cNvSpPr>
          <p:nvPr>
            <p:ph type="sldNum" sz="quarter" idx="4"/>
          </p:nvPr>
        </p:nvSpPr>
        <p:spPr/>
        <p:txBody>
          <a:bodyPr/>
          <a:lstStyle/>
          <a:p>
            <a:pPr defTabSz="457200" fontAlgn="base">
              <a:spcBef>
                <a:spcPct val="0"/>
              </a:spcBef>
              <a:spcAft>
                <a:spcPct val="0"/>
              </a:spcAft>
              <a:defRPr/>
            </a:pPr>
            <a:fld id="{97682614-2917-43EC-8DD5-4144BBD4E795}" type="slidenum">
              <a:rPr lang="en-US" smtClean="0">
                <a:solidFill>
                  <a:srgbClr val="FFFFFF"/>
                </a:solidFill>
              </a:rPr>
              <a:pPr defTabSz="457200" fontAlgn="base">
                <a:spcBef>
                  <a:spcPct val="0"/>
                </a:spcBef>
                <a:spcAft>
                  <a:spcPct val="0"/>
                </a:spcAft>
                <a:defRPr/>
              </a:pPr>
              <a:t>5</a:t>
            </a:fld>
            <a:endParaRPr lang="en-US" dirty="0">
              <a:solidFill>
                <a:srgbClr val="FFFFFF"/>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7227" y="1033462"/>
            <a:ext cx="3773347" cy="3330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24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1556" y="66660"/>
            <a:ext cx="1243807"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pl-PL" dirty="0" smtClean="0"/>
              <a:t>Goldfish test structure</a:t>
            </a:r>
            <a:endParaRPr lang="pl-PL"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56680095"/>
              </p:ext>
            </p:extLst>
          </p:nvPr>
        </p:nvGraphicFramePr>
        <p:xfrm>
          <a:off x="265591" y="855910"/>
          <a:ext cx="8305800" cy="4577080"/>
        </p:xfrm>
        <a:graphic>
          <a:graphicData uri="http://schemas.openxmlformats.org/drawingml/2006/table">
            <a:tbl>
              <a:tblPr firstRow="1" bandRow="1">
                <a:tableStyleId>{5C22544A-7EE6-4342-B048-85BDC9FD1C3A}</a:tableStyleId>
              </a:tblPr>
              <a:tblGrid>
                <a:gridCol w="2768600"/>
                <a:gridCol w="2768600"/>
                <a:gridCol w="2768600"/>
              </a:tblGrid>
              <a:tr h="370840">
                <a:tc>
                  <a:txBody>
                    <a:bodyPr/>
                    <a:lstStyle/>
                    <a:p>
                      <a:r>
                        <a:rPr lang="pl-PL" sz="1600" dirty="0" smtClean="0"/>
                        <a:t>Test</a:t>
                      </a:r>
                      <a:r>
                        <a:rPr lang="pl-PL" sz="1600" baseline="0" dirty="0" smtClean="0"/>
                        <a:t> set</a:t>
                      </a:r>
                      <a:endParaRPr lang="pl-PL" sz="1600" dirty="0"/>
                    </a:p>
                  </a:txBody>
                  <a:tcPr/>
                </a:tc>
                <a:tc>
                  <a:txBody>
                    <a:bodyPr/>
                    <a:lstStyle/>
                    <a:p>
                      <a:r>
                        <a:rPr lang="pl-PL" sz="1600" dirty="0" smtClean="0"/>
                        <a:t>Whats</a:t>
                      </a:r>
                      <a:r>
                        <a:rPr lang="pl-PL" sz="1600" baseline="0" dirty="0" smtClean="0"/>
                        <a:t> inside</a:t>
                      </a:r>
                      <a:endParaRPr lang="pl-PL" sz="1600" dirty="0"/>
                    </a:p>
                  </a:txBody>
                  <a:tcPr/>
                </a:tc>
                <a:tc>
                  <a:txBody>
                    <a:bodyPr/>
                    <a:lstStyle/>
                    <a:p>
                      <a:r>
                        <a:rPr lang="pl-PL" sz="1600" dirty="0" smtClean="0"/>
                        <a:t>When run?</a:t>
                      </a:r>
                      <a:endParaRPr lang="pl-PL" sz="1600" dirty="0"/>
                    </a:p>
                  </a:txBody>
                  <a:tcPr/>
                </a:tc>
              </a:tr>
              <a:tr h="811530">
                <a:tc>
                  <a:txBody>
                    <a:bodyPr/>
                    <a:lstStyle/>
                    <a:p>
                      <a:r>
                        <a:rPr lang="pl-PL" sz="1600" dirty="0" smtClean="0"/>
                        <a:t>Smoke</a:t>
                      </a:r>
                      <a:r>
                        <a:rPr lang="pl-PL" sz="1600" baseline="0" dirty="0" smtClean="0"/>
                        <a:t> tests</a:t>
                      </a:r>
                      <a:endParaRPr lang="pl-PL" sz="1600" dirty="0"/>
                    </a:p>
                  </a:txBody>
                  <a:tcPr/>
                </a:tc>
                <a:tc>
                  <a:txBody>
                    <a:bodyPr/>
                    <a:lstStyle/>
                    <a:p>
                      <a:r>
                        <a:rPr lang="pl-PL" sz="1600" dirty="0" smtClean="0"/>
                        <a:t>Smoke</a:t>
                      </a:r>
                      <a:r>
                        <a:rPr lang="pl-PL" sz="1600" baseline="0" dirty="0" smtClean="0"/>
                        <a:t> tests made by the BA’s + E2E extra tests</a:t>
                      </a:r>
                      <a:endParaRPr lang="pl-PL" sz="1600" dirty="0"/>
                    </a:p>
                  </a:txBody>
                  <a:tcPr/>
                </a:tc>
                <a:tc>
                  <a:txBody>
                    <a:bodyPr/>
                    <a:lstStyle/>
                    <a:p>
                      <a:r>
                        <a:rPr lang="pl-PL" sz="1600" dirty="0" smtClean="0"/>
                        <a:t>Every CI Build</a:t>
                      </a:r>
                      <a:endParaRPr lang="pl-PL" sz="1600" dirty="0"/>
                    </a:p>
                  </a:txBody>
                  <a:tcPr/>
                </a:tc>
              </a:tr>
              <a:tr h="811530">
                <a:tc>
                  <a:txBody>
                    <a:bodyPr/>
                    <a:lstStyle/>
                    <a:p>
                      <a:r>
                        <a:rPr lang="pl-PL" sz="1600" dirty="0" smtClean="0"/>
                        <a:t>New feature tests</a:t>
                      </a:r>
                      <a:endParaRPr lang="pl-PL" sz="1600" dirty="0"/>
                    </a:p>
                  </a:txBody>
                  <a:tcPr/>
                </a:tc>
                <a:tc>
                  <a:txBody>
                    <a:bodyPr/>
                    <a:lstStyle/>
                    <a:p>
                      <a:r>
                        <a:rPr lang="pl-PL" sz="1600" dirty="0" smtClean="0"/>
                        <a:t>Tests for new features</a:t>
                      </a:r>
                      <a:endParaRPr lang="pl-PL" sz="1600" dirty="0"/>
                    </a:p>
                  </a:txBody>
                  <a:tcPr/>
                </a:tc>
                <a:tc>
                  <a:txBody>
                    <a:bodyPr/>
                    <a:lstStyle/>
                    <a:p>
                      <a:r>
                        <a:rPr lang="pl-PL" sz="1600" dirty="0" smtClean="0"/>
                        <a:t>Manually one</a:t>
                      </a:r>
                      <a:r>
                        <a:rPr lang="pl-PL" sz="1600" baseline="0" dirty="0" smtClean="0"/>
                        <a:t> by one and all togeteher before a release</a:t>
                      </a:r>
                      <a:endParaRPr lang="pl-PL" sz="1600" dirty="0"/>
                    </a:p>
                  </a:txBody>
                  <a:tcPr/>
                </a:tc>
              </a:tr>
              <a:tr h="1291590">
                <a:tc>
                  <a:txBody>
                    <a:bodyPr/>
                    <a:lstStyle/>
                    <a:p>
                      <a:r>
                        <a:rPr lang="pl-PL" sz="1600" dirty="0" smtClean="0"/>
                        <a:t>Regression tests</a:t>
                      </a:r>
                      <a:endParaRPr lang="pl-PL" sz="1600" dirty="0"/>
                    </a:p>
                  </a:txBody>
                  <a:tcPr/>
                </a:tc>
                <a:tc>
                  <a:txBody>
                    <a:bodyPr/>
                    <a:lstStyle/>
                    <a:p>
                      <a:r>
                        <a:rPr lang="pl-PL" sz="1600" dirty="0" smtClean="0"/>
                        <a:t>After new feature</a:t>
                      </a:r>
                      <a:r>
                        <a:rPr lang="pl-PL" sz="1600" baseline="0" dirty="0" smtClean="0"/>
                        <a:t> tests pass, they move down to Regression set. They are maintained and structured</a:t>
                      </a:r>
                      <a:endParaRPr lang="pl-PL" sz="1600" dirty="0"/>
                    </a:p>
                  </a:txBody>
                  <a:tcPr/>
                </a:tc>
                <a:tc>
                  <a:txBody>
                    <a:bodyPr/>
                    <a:lstStyle/>
                    <a:p>
                      <a:r>
                        <a:rPr lang="pl-PL" sz="1600" dirty="0" smtClean="0"/>
                        <a:t>Either</a:t>
                      </a:r>
                      <a:r>
                        <a:rPr lang="pl-PL" sz="1600" baseline="0" dirty="0" smtClean="0"/>
                        <a:t> manually or automatically on nightly  build or weekly base</a:t>
                      </a:r>
                      <a:endParaRPr lang="pl-PL" sz="1600" dirty="0"/>
                    </a:p>
                  </a:txBody>
                  <a:tcPr/>
                </a:tc>
              </a:tr>
              <a:tr h="1291590">
                <a:tc>
                  <a:txBody>
                    <a:bodyPr/>
                    <a:lstStyle/>
                    <a:p>
                      <a:r>
                        <a:rPr lang="pl-PL" sz="1600" dirty="0" smtClean="0"/>
                        <a:t>Tests</a:t>
                      </a:r>
                      <a:r>
                        <a:rPr lang="pl-PL" sz="1600" baseline="0" dirty="0" smtClean="0"/>
                        <a:t> for bugs</a:t>
                      </a:r>
                      <a:endParaRPr lang="pl-PL" sz="1600" dirty="0"/>
                    </a:p>
                  </a:txBody>
                  <a:tcPr/>
                </a:tc>
                <a:tc>
                  <a:txBody>
                    <a:bodyPr/>
                    <a:lstStyle/>
                    <a:p>
                      <a:r>
                        <a:rPr lang="pl-PL" sz="1600" dirty="0" smtClean="0"/>
                        <a:t>Every flow related bug gets a test case.</a:t>
                      </a:r>
                      <a:r>
                        <a:rPr lang="pl-PL" sz="1600" baseline="0" dirty="0" smtClean="0"/>
                        <a:t> The developer can reproduce the bug by running the test. </a:t>
                      </a:r>
                      <a:endParaRPr lang="pl-PL" sz="1600" dirty="0"/>
                    </a:p>
                  </a:txBody>
                  <a:tcPr/>
                </a:tc>
                <a:tc>
                  <a:txBody>
                    <a:bodyPr/>
                    <a:lstStyle/>
                    <a:p>
                      <a:r>
                        <a:rPr lang="pl-PL" sz="1600" dirty="0" smtClean="0"/>
                        <a:t>Manually</a:t>
                      </a:r>
                      <a:r>
                        <a:rPr lang="pl-PL" sz="1600" baseline="0" dirty="0" smtClean="0"/>
                        <a:t> </a:t>
                      </a:r>
                      <a:endParaRPr lang="pl-PL" sz="1600" dirty="0"/>
                    </a:p>
                  </a:txBody>
                  <a:tcPr/>
                </a:tc>
              </a:tr>
            </a:tbl>
          </a:graphicData>
        </a:graphic>
      </p:graphicFrame>
      <p:sp>
        <p:nvSpPr>
          <p:cNvPr id="4" name="Slide Number Placeholder 3"/>
          <p:cNvSpPr>
            <a:spLocks noGrp="1"/>
          </p:cNvSpPr>
          <p:nvPr>
            <p:ph type="sldNum" sz="quarter" idx="4"/>
          </p:nvPr>
        </p:nvSpPr>
        <p:spPr/>
        <p:txBody>
          <a:bodyPr/>
          <a:lstStyle/>
          <a:p>
            <a:pPr>
              <a:defRPr/>
            </a:pPr>
            <a:fld id="{97682614-2917-43EC-8DD5-4144BBD4E795}" type="slidenum">
              <a:rPr lang="en-US" smtClean="0"/>
              <a:pPr>
                <a:defRPr/>
              </a:pPr>
              <a:t>6</a:t>
            </a:fld>
            <a:endParaRPr lang="en-US" dirty="0"/>
          </a:p>
        </p:txBody>
      </p:sp>
    </p:spTree>
    <p:extLst>
      <p:ext uri="{BB962C8B-B14F-4D97-AF65-F5344CB8AC3E}">
        <p14:creationId xmlns:p14="http://schemas.microsoft.com/office/powerpoint/2010/main" val="837702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Goldfish 1.x or 2.0?</a:t>
            </a:r>
            <a:endParaRPr lang="pl-PL" dirty="0"/>
          </a:p>
        </p:txBody>
      </p:sp>
      <p:sp>
        <p:nvSpPr>
          <p:cNvPr id="3" name="Content Placeholder 2"/>
          <p:cNvSpPr>
            <a:spLocks noGrp="1"/>
          </p:cNvSpPr>
          <p:nvPr>
            <p:ph idx="1"/>
          </p:nvPr>
        </p:nvSpPr>
        <p:spPr/>
        <p:txBody>
          <a:bodyPr/>
          <a:lstStyle/>
          <a:p>
            <a:pPr marL="0" indent="0">
              <a:buNone/>
            </a:pPr>
            <a:endParaRPr lang="pl-PL" dirty="0" smtClean="0"/>
          </a:p>
          <a:p>
            <a:endParaRPr lang="pl-PL" dirty="0"/>
          </a:p>
        </p:txBody>
      </p:sp>
      <p:sp>
        <p:nvSpPr>
          <p:cNvPr id="4" name="Slide Number Placeholder 3"/>
          <p:cNvSpPr>
            <a:spLocks noGrp="1"/>
          </p:cNvSpPr>
          <p:nvPr>
            <p:ph type="sldNum" sz="quarter" idx="4"/>
          </p:nvPr>
        </p:nvSpPr>
        <p:spPr/>
        <p:txBody>
          <a:bodyPr/>
          <a:lstStyle/>
          <a:p>
            <a:pPr>
              <a:defRPr/>
            </a:pPr>
            <a:fld id="{97682614-2917-43EC-8DD5-4144BBD4E795}" type="slidenum">
              <a:rPr lang="en-US" smtClean="0"/>
              <a:pPr>
                <a:defRPr/>
              </a:pPr>
              <a:t>7</a:t>
            </a:fld>
            <a:endParaRPr lang="en-US" dirty="0"/>
          </a:p>
        </p:txBody>
      </p:sp>
      <p:sp>
        <p:nvSpPr>
          <p:cNvPr id="5" name="AutoShape 4" descr="http://i3.cpcache.com/product/29164424/i_love_my_goldfish_keepsake_round.jpg?height=225&amp;width=225"/>
          <p:cNvSpPr>
            <a:spLocks noChangeAspect="1" noChangeArrowheads="1"/>
          </p:cNvSpPr>
          <p:nvPr/>
        </p:nvSpPr>
        <p:spPr bwMode="auto">
          <a:xfrm>
            <a:off x="155577" y="-1028699"/>
            <a:ext cx="2143125" cy="2143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graphicFrame>
        <p:nvGraphicFramePr>
          <p:cNvPr id="7" name="Content Placeholder 4"/>
          <p:cNvGraphicFramePr>
            <a:graphicFrameLocks/>
          </p:cNvGraphicFramePr>
          <p:nvPr>
            <p:extLst>
              <p:ext uri="{D42A27DB-BD31-4B8C-83A1-F6EECF244321}">
                <p14:modId xmlns:p14="http://schemas.microsoft.com/office/powerpoint/2010/main" val="924511456"/>
              </p:ext>
            </p:extLst>
          </p:nvPr>
        </p:nvGraphicFramePr>
        <p:xfrm>
          <a:off x="265591" y="847032"/>
          <a:ext cx="8141562" cy="4668520"/>
        </p:xfrm>
        <a:graphic>
          <a:graphicData uri="http://schemas.openxmlformats.org/drawingml/2006/table">
            <a:tbl>
              <a:tblPr firstRow="1" bandRow="1">
                <a:tableStyleId>{5C22544A-7EE6-4342-B048-85BDC9FD1C3A}</a:tableStyleId>
              </a:tblPr>
              <a:tblGrid>
                <a:gridCol w="4070781"/>
                <a:gridCol w="4070781"/>
              </a:tblGrid>
              <a:tr h="370840">
                <a:tc>
                  <a:txBody>
                    <a:bodyPr/>
                    <a:lstStyle/>
                    <a:p>
                      <a:r>
                        <a:rPr lang="pl-PL" sz="1800" dirty="0" smtClean="0"/>
                        <a:t>Goldfish 1.0</a:t>
                      </a:r>
                      <a:endParaRPr lang="pl-PL" sz="1800" dirty="0"/>
                    </a:p>
                  </a:txBody>
                  <a:tcPr/>
                </a:tc>
                <a:tc>
                  <a:txBody>
                    <a:bodyPr/>
                    <a:lstStyle/>
                    <a:p>
                      <a:r>
                        <a:rPr lang="pl-PL" sz="1800" dirty="0" smtClean="0"/>
                        <a:t>Goldfish</a:t>
                      </a:r>
                      <a:r>
                        <a:rPr lang="pl-PL" sz="1800" baseline="0" dirty="0" smtClean="0"/>
                        <a:t> 2.0</a:t>
                      </a:r>
                      <a:endParaRPr lang="pl-PL" sz="1800" dirty="0"/>
                    </a:p>
                  </a:txBody>
                  <a:tcPr/>
                </a:tc>
              </a:tr>
              <a:tr h="640080">
                <a:tc>
                  <a:txBody>
                    <a:bodyPr/>
                    <a:lstStyle/>
                    <a:p>
                      <a:r>
                        <a:rPr lang="pl-PL" sz="1800" dirty="0" smtClean="0"/>
                        <a:t>Copy</a:t>
                      </a:r>
                      <a:r>
                        <a:rPr lang="pl-PL" sz="1800" baseline="0" dirty="0" smtClean="0"/>
                        <a:t> paste code solution ( error prone)</a:t>
                      </a:r>
                      <a:endParaRPr lang="pl-PL" sz="1800" dirty="0"/>
                    </a:p>
                  </a:txBody>
                  <a:tcPr/>
                </a:tc>
                <a:tc>
                  <a:txBody>
                    <a:bodyPr/>
                    <a:lstStyle/>
                    <a:p>
                      <a:r>
                        <a:rPr lang="pl-PL" sz="1800" dirty="0" smtClean="0"/>
                        <a:t>Downloadable library</a:t>
                      </a:r>
                      <a:endParaRPr lang="pl-PL" sz="1800" dirty="0"/>
                    </a:p>
                  </a:txBody>
                  <a:tcPr/>
                </a:tc>
              </a:tr>
              <a:tr h="914400">
                <a:tc>
                  <a:txBody>
                    <a:bodyPr/>
                    <a:lstStyle/>
                    <a:p>
                      <a:r>
                        <a:rPr lang="pl-PL" sz="1800" dirty="0" smtClean="0"/>
                        <a:t>Stable – a lot of features available</a:t>
                      </a:r>
                      <a:endParaRPr lang="pl-PL" sz="1800" dirty="0"/>
                    </a:p>
                  </a:txBody>
                  <a:tcPr/>
                </a:tc>
                <a:tc>
                  <a:txBody>
                    <a:bodyPr/>
                    <a:lstStyle/>
                    <a:p>
                      <a:r>
                        <a:rPr lang="pl-PL" sz="1800" dirty="0" smtClean="0"/>
                        <a:t>Still in development – less features available today</a:t>
                      </a:r>
                      <a:r>
                        <a:rPr lang="pl-PL" sz="1800" baseline="0" dirty="0" smtClean="0"/>
                        <a:t> compared to goldfish 2.0</a:t>
                      </a:r>
                      <a:endParaRPr lang="pl-PL" sz="1800" dirty="0"/>
                    </a:p>
                  </a:txBody>
                  <a:tcPr/>
                </a:tc>
              </a:tr>
              <a:tr h="640080">
                <a:tc>
                  <a:txBody>
                    <a:bodyPr/>
                    <a:lstStyle/>
                    <a:p>
                      <a:r>
                        <a:rPr lang="pl-PL" sz="1800" dirty="0" smtClean="0"/>
                        <a:t>Attached to Sepa</a:t>
                      </a:r>
                      <a:endParaRPr lang="pl-PL" sz="1800" dirty="0"/>
                    </a:p>
                  </a:txBody>
                  <a:tcPr/>
                </a:tc>
                <a:tc>
                  <a:txBody>
                    <a:bodyPr/>
                    <a:lstStyle/>
                    <a:p>
                      <a:r>
                        <a:rPr lang="pl-PL" sz="1800" dirty="0" smtClean="0"/>
                        <a:t>Stand alone deployable</a:t>
                      </a:r>
                      <a:r>
                        <a:rPr lang="pl-PL" sz="1800" baseline="0" dirty="0" smtClean="0"/>
                        <a:t> Jar – depending on OPF</a:t>
                      </a:r>
                      <a:endParaRPr lang="pl-PL" sz="1800" dirty="0"/>
                    </a:p>
                  </a:txBody>
                  <a:tcPr/>
                </a:tc>
              </a:tr>
              <a:tr h="914400">
                <a:tc>
                  <a:txBody>
                    <a:bodyPr/>
                    <a:lstStyle/>
                    <a:p>
                      <a:r>
                        <a:rPr lang="pl-PL" sz="1800" dirty="0" smtClean="0"/>
                        <a:t>Complicated</a:t>
                      </a:r>
                      <a:r>
                        <a:rPr lang="pl-PL" sz="1800" baseline="0" dirty="0" smtClean="0"/>
                        <a:t> structure that has been evolved in time.  </a:t>
                      </a:r>
                      <a:endParaRPr lang="pl-PL" sz="1800" dirty="0"/>
                    </a:p>
                  </a:txBody>
                  <a:tcPr/>
                </a:tc>
                <a:tc>
                  <a:txBody>
                    <a:bodyPr/>
                    <a:lstStyle/>
                    <a:p>
                      <a:r>
                        <a:rPr lang="pl-PL" sz="1800" dirty="0" smtClean="0"/>
                        <a:t>Simplified and safer</a:t>
                      </a:r>
                      <a:r>
                        <a:rPr lang="pl-PL" sz="1800" baseline="0" dirty="0" smtClean="0"/>
                        <a:t> structure (less chances to make mistakes)</a:t>
                      </a:r>
                      <a:endParaRPr lang="pl-PL" sz="1800" dirty="0"/>
                    </a:p>
                  </a:txBody>
                  <a:tcPr/>
                </a:tc>
              </a:tr>
              <a:tr h="1188720">
                <a:tc>
                  <a:txBody>
                    <a:bodyPr/>
                    <a:lstStyle/>
                    <a:p>
                      <a:r>
                        <a:rPr lang="pl-PL" sz="1800" dirty="0" smtClean="0"/>
                        <a:t>Very</a:t>
                      </a:r>
                      <a:r>
                        <a:rPr lang="pl-PL" sz="1800" baseline="0" dirty="0" smtClean="0"/>
                        <a:t> little guidance</a:t>
                      </a:r>
                      <a:endParaRPr lang="pl-PL" sz="1800" dirty="0"/>
                    </a:p>
                  </a:txBody>
                  <a:tcPr/>
                </a:tc>
                <a:tc>
                  <a:txBody>
                    <a:bodyPr/>
                    <a:lstStyle/>
                    <a:p>
                      <a:r>
                        <a:rPr lang="pl-PL" sz="1800" dirty="0" smtClean="0"/>
                        <a:t>Wiki</a:t>
                      </a:r>
                      <a:r>
                        <a:rPr lang="pl-PL" sz="1800" baseline="0" dirty="0" smtClean="0"/>
                        <a:t> page with instructions and feature wishlist and a monthly board to decide about new features</a:t>
                      </a:r>
                      <a:endParaRPr lang="pl-PL" sz="1800" dirty="0"/>
                    </a:p>
                  </a:txBody>
                  <a:tcPr/>
                </a:tc>
              </a:tr>
            </a:tbl>
          </a:graphicData>
        </a:graphic>
      </p:graphicFrame>
    </p:spTree>
    <p:extLst>
      <p:ext uri="{BB962C8B-B14F-4D97-AF65-F5344CB8AC3E}">
        <p14:creationId xmlns:p14="http://schemas.microsoft.com/office/powerpoint/2010/main" val="4210427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Overall test organization</a:t>
            </a:r>
            <a:endParaRPr lang="en-US" dirty="0"/>
          </a:p>
        </p:txBody>
      </p:sp>
      <p:sp>
        <p:nvSpPr>
          <p:cNvPr id="3" name="Content Placeholder 2"/>
          <p:cNvSpPr>
            <a:spLocks noGrp="1"/>
          </p:cNvSpPr>
          <p:nvPr>
            <p:ph idx="1"/>
          </p:nvPr>
        </p:nvSpPr>
        <p:spPr>
          <a:xfrm>
            <a:off x="381000" y="735331"/>
            <a:ext cx="8305800" cy="3850584"/>
          </a:xfrm>
        </p:spPr>
        <p:txBody>
          <a:bodyPr/>
          <a:lstStyle/>
          <a:p>
            <a:endParaRPr lang="en-US" i="1" dirty="0"/>
          </a:p>
          <a:p>
            <a:pPr lvl="1"/>
            <a:endParaRPr lang="en-US" dirty="0" smtClean="0"/>
          </a:p>
          <a:p>
            <a:pPr marL="0" indent="0">
              <a:buNone/>
            </a:pPr>
            <a:endParaRPr lang="en-US" dirty="0" smtClean="0"/>
          </a:p>
        </p:txBody>
      </p:sp>
      <p:sp>
        <p:nvSpPr>
          <p:cNvPr id="4" name="Slide Number Placeholder 3"/>
          <p:cNvSpPr>
            <a:spLocks noGrp="1"/>
          </p:cNvSpPr>
          <p:nvPr>
            <p:ph type="sldNum" sz="quarter" idx="4"/>
          </p:nvPr>
        </p:nvSpPr>
        <p:spPr/>
        <p:txBody>
          <a:bodyPr/>
          <a:lstStyle/>
          <a:p>
            <a:pPr>
              <a:defRPr/>
            </a:pPr>
            <a:fld id="{97682614-2917-43EC-8DD5-4144BBD4E795}" type="slidenum">
              <a:rPr lang="en-US" smtClean="0"/>
              <a:pPr>
                <a:defRPr/>
              </a:pPr>
              <a:t>8</a:t>
            </a:fld>
            <a:endParaRPr lang="en-US" dirty="0"/>
          </a:p>
        </p:txBody>
      </p:sp>
      <p:sp>
        <p:nvSpPr>
          <p:cNvPr id="6" name="Rounded Rectangle 5"/>
          <p:cNvSpPr/>
          <p:nvPr/>
        </p:nvSpPr>
        <p:spPr>
          <a:xfrm rot="16200000">
            <a:off x="213060" y="2378100"/>
            <a:ext cx="1278384" cy="470517"/>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dirty="0" smtClean="0"/>
              <a:t>Requirements</a:t>
            </a:r>
            <a:endParaRPr lang="nl-BE" dirty="0"/>
          </a:p>
        </p:txBody>
      </p:sp>
      <p:cxnSp>
        <p:nvCxnSpPr>
          <p:cNvPr id="8" name="Straight Arrow Connector 7"/>
          <p:cNvCxnSpPr/>
          <p:nvPr/>
        </p:nvCxnSpPr>
        <p:spPr>
          <a:xfrm flipV="1">
            <a:off x="1136338" y="1691197"/>
            <a:ext cx="825623" cy="8988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1136338" y="2330390"/>
            <a:ext cx="825623" cy="2596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1136338" y="2590064"/>
            <a:ext cx="825623" cy="2929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1136338" y="2590061"/>
            <a:ext cx="825623" cy="912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rot="16200000">
            <a:off x="783823" y="2438031"/>
            <a:ext cx="3282518" cy="470517"/>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dirty="0" smtClean="0"/>
              <a:t>Test Case Catalogue</a:t>
            </a:r>
            <a:endParaRPr lang="nl-BE" dirty="0"/>
          </a:p>
        </p:txBody>
      </p:sp>
      <p:sp>
        <p:nvSpPr>
          <p:cNvPr id="24" name="Right Brace 23"/>
          <p:cNvSpPr/>
          <p:nvPr/>
        </p:nvSpPr>
        <p:spPr>
          <a:xfrm>
            <a:off x="3151573" y="2130677"/>
            <a:ext cx="275208" cy="2187233"/>
          </a:xfrm>
          <a:prstGeom prst="rightBrace">
            <a:avLst>
              <a:gd name="adj1" fmla="val 8333"/>
              <a:gd name="adj2" fmla="val 1560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nl-BE"/>
          </a:p>
        </p:txBody>
      </p:sp>
      <p:cxnSp>
        <p:nvCxnSpPr>
          <p:cNvPr id="25" name="Straight Arrow Connector 24"/>
          <p:cNvCxnSpPr>
            <a:stCxn id="24" idx="1"/>
            <a:endCxn id="27" idx="1"/>
          </p:cNvCxnSpPr>
          <p:nvPr/>
        </p:nvCxnSpPr>
        <p:spPr>
          <a:xfrm flipV="1">
            <a:off x="3426781" y="2090731"/>
            <a:ext cx="1811784" cy="381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itle 1"/>
          <p:cNvSpPr txBox="1">
            <a:spLocks/>
          </p:cNvSpPr>
          <p:nvPr/>
        </p:nvSpPr>
        <p:spPr bwMode="auto">
          <a:xfrm>
            <a:off x="5238565" y="1930933"/>
            <a:ext cx="1934592" cy="3195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800" b="1" kern="1200">
                <a:solidFill>
                  <a:srgbClr val="007E80"/>
                </a:solidFill>
                <a:latin typeface="+mj-lt"/>
                <a:ea typeface="+mj-ea"/>
                <a:cs typeface="Arial"/>
              </a:defRPr>
            </a:lvl1pPr>
            <a:lvl2pPr algn="l" defTabSz="457200" rtl="0" eaLnBrk="1" fontAlgn="base" hangingPunct="1">
              <a:spcBef>
                <a:spcPct val="0"/>
              </a:spcBef>
              <a:spcAft>
                <a:spcPct val="0"/>
              </a:spcAft>
              <a:defRPr sz="2400">
                <a:solidFill>
                  <a:srgbClr val="807F83"/>
                </a:solidFill>
                <a:latin typeface="Arial" charset="0"/>
                <a:cs typeface="Arial" charset="0"/>
              </a:defRPr>
            </a:lvl2pPr>
            <a:lvl3pPr algn="l" defTabSz="457200" rtl="0" eaLnBrk="1" fontAlgn="base" hangingPunct="1">
              <a:spcBef>
                <a:spcPct val="0"/>
              </a:spcBef>
              <a:spcAft>
                <a:spcPct val="0"/>
              </a:spcAft>
              <a:defRPr sz="2400">
                <a:solidFill>
                  <a:srgbClr val="807F83"/>
                </a:solidFill>
                <a:latin typeface="Arial" charset="0"/>
                <a:cs typeface="Arial" charset="0"/>
              </a:defRPr>
            </a:lvl3pPr>
            <a:lvl4pPr algn="l" defTabSz="457200" rtl="0" eaLnBrk="1" fontAlgn="base" hangingPunct="1">
              <a:spcBef>
                <a:spcPct val="0"/>
              </a:spcBef>
              <a:spcAft>
                <a:spcPct val="0"/>
              </a:spcAft>
              <a:defRPr sz="2400">
                <a:solidFill>
                  <a:srgbClr val="807F83"/>
                </a:solidFill>
                <a:latin typeface="Arial" charset="0"/>
                <a:cs typeface="Arial" charset="0"/>
              </a:defRPr>
            </a:lvl4pPr>
            <a:lvl5pPr algn="l" defTabSz="457200" rtl="0" eaLnBrk="1" fontAlgn="base" hangingPunct="1">
              <a:spcBef>
                <a:spcPct val="0"/>
              </a:spcBef>
              <a:spcAft>
                <a:spcPct val="0"/>
              </a:spcAft>
              <a:defRPr sz="2400">
                <a:solidFill>
                  <a:srgbClr val="807F83"/>
                </a:solidFill>
                <a:latin typeface="Arial" charset="0"/>
                <a:cs typeface="Arial" charset="0"/>
              </a:defRPr>
            </a:lvl5pPr>
            <a:lvl6pPr marL="457200" algn="l" defTabSz="457200" rtl="0" eaLnBrk="1" fontAlgn="base" hangingPunct="1">
              <a:spcBef>
                <a:spcPct val="0"/>
              </a:spcBef>
              <a:spcAft>
                <a:spcPct val="0"/>
              </a:spcAft>
              <a:defRPr sz="2400">
                <a:solidFill>
                  <a:schemeClr val="tx2"/>
                </a:solidFill>
                <a:latin typeface="Arial" charset="0"/>
                <a:cs typeface="Arial" charset="0"/>
              </a:defRPr>
            </a:lvl6pPr>
            <a:lvl7pPr marL="914400" algn="l" defTabSz="457200" rtl="0" eaLnBrk="1" fontAlgn="base" hangingPunct="1">
              <a:spcBef>
                <a:spcPct val="0"/>
              </a:spcBef>
              <a:spcAft>
                <a:spcPct val="0"/>
              </a:spcAft>
              <a:defRPr sz="2400">
                <a:solidFill>
                  <a:schemeClr val="tx2"/>
                </a:solidFill>
                <a:latin typeface="Arial" charset="0"/>
                <a:cs typeface="Arial" charset="0"/>
              </a:defRPr>
            </a:lvl7pPr>
            <a:lvl8pPr marL="1371600" algn="l" defTabSz="457200" rtl="0" eaLnBrk="1" fontAlgn="base" hangingPunct="1">
              <a:spcBef>
                <a:spcPct val="0"/>
              </a:spcBef>
              <a:spcAft>
                <a:spcPct val="0"/>
              </a:spcAft>
              <a:defRPr sz="2400">
                <a:solidFill>
                  <a:schemeClr val="tx2"/>
                </a:solidFill>
                <a:latin typeface="Arial" charset="0"/>
                <a:cs typeface="Arial" charset="0"/>
              </a:defRPr>
            </a:lvl8pPr>
            <a:lvl9pPr marL="1828800" algn="l" defTabSz="457200" rtl="0" eaLnBrk="1" fontAlgn="base" hangingPunct="1">
              <a:spcBef>
                <a:spcPct val="0"/>
              </a:spcBef>
              <a:spcAft>
                <a:spcPct val="0"/>
              </a:spcAft>
              <a:defRPr sz="2400">
                <a:solidFill>
                  <a:schemeClr val="tx2"/>
                </a:solidFill>
                <a:latin typeface="Arial" charset="0"/>
                <a:cs typeface="Arial" charset="0"/>
              </a:defRPr>
            </a:lvl9pPr>
          </a:lstStyle>
          <a:p>
            <a:r>
              <a:rPr lang="en-US" sz="2000" u="sng" dirty="0" smtClean="0"/>
              <a:t>Regression set</a:t>
            </a:r>
            <a:endParaRPr lang="en-US" sz="2000" u="sng" dirty="0"/>
          </a:p>
        </p:txBody>
      </p:sp>
      <p:sp>
        <p:nvSpPr>
          <p:cNvPr id="30" name="Right Brace 29"/>
          <p:cNvSpPr/>
          <p:nvPr/>
        </p:nvSpPr>
        <p:spPr>
          <a:xfrm>
            <a:off x="3579182" y="2130676"/>
            <a:ext cx="275208" cy="1093616"/>
          </a:xfrm>
          <a:prstGeom prst="rightBrace">
            <a:avLst>
              <a:gd name="adj1" fmla="val 8333"/>
              <a:gd name="adj2" fmla="val 4719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nl-BE"/>
          </a:p>
        </p:txBody>
      </p:sp>
      <p:sp>
        <p:nvSpPr>
          <p:cNvPr id="31" name="Title 1"/>
          <p:cNvSpPr txBox="1">
            <a:spLocks/>
          </p:cNvSpPr>
          <p:nvPr/>
        </p:nvSpPr>
        <p:spPr bwMode="auto">
          <a:xfrm>
            <a:off x="5593672" y="2251359"/>
            <a:ext cx="1934592" cy="3195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defPPr>
              <a:defRPr lang="en-US"/>
            </a:defPPr>
            <a:lvl1pPr eaLnBrk="1" hangingPunct="1">
              <a:defRPr sz="2000" b="1">
                <a:solidFill>
                  <a:srgbClr val="007E80"/>
                </a:solidFill>
                <a:latin typeface="+mj-lt"/>
                <a:ea typeface="+mj-ea"/>
                <a:cs typeface="Arial"/>
              </a:defRPr>
            </a:lvl1pPr>
            <a:lvl2pPr eaLnBrk="1" hangingPunct="1">
              <a:defRPr sz="2400">
                <a:solidFill>
                  <a:srgbClr val="807F83"/>
                </a:solidFill>
                <a:cs typeface="Arial" charset="0"/>
              </a:defRPr>
            </a:lvl2pPr>
            <a:lvl3pPr eaLnBrk="1" hangingPunct="1">
              <a:defRPr sz="2400">
                <a:solidFill>
                  <a:srgbClr val="807F83"/>
                </a:solidFill>
                <a:cs typeface="Arial" charset="0"/>
              </a:defRPr>
            </a:lvl3pPr>
            <a:lvl4pPr eaLnBrk="1" hangingPunct="1">
              <a:defRPr sz="2400">
                <a:solidFill>
                  <a:srgbClr val="807F83"/>
                </a:solidFill>
                <a:cs typeface="Arial" charset="0"/>
              </a:defRPr>
            </a:lvl4pPr>
            <a:lvl5pPr eaLnBrk="1" hangingPunct="1">
              <a:defRPr sz="2400">
                <a:solidFill>
                  <a:srgbClr val="807F83"/>
                </a:solidFill>
                <a:cs typeface="Arial" charset="0"/>
              </a:defRPr>
            </a:lvl5pPr>
            <a:lvl6pPr marL="457200" defTabSz="457200" fontAlgn="base">
              <a:spcBef>
                <a:spcPct val="0"/>
              </a:spcBef>
              <a:spcAft>
                <a:spcPct val="0"/>
              </a:spcAft>
              <a:defRPr sz="2400">
                <a:solidFill>
                  <a:schemeClr val="tx2"/>
                </a:solidFill>
                <a:cs typeface="Arial" charset="0"/>
              </a:defRPr>
            </a:lvl6pPr>
            <a:lvl7pPr marL="914400" defTabSz="457200" fontAlgn="base">
              <a:spcBef>
                <a:spcPct val="0"/>
              </a:spcBef>
              <a:spcAft>
                <a:spcPct val="0"/>
              </a:spcAft>
              <a:defRPr sz="2400">
                <a:solidFill>
                  <a:schemeClr val="tx2"/>
                </a:solidFill>
                <a:cs typeface="Arial" charset="0"/>
              </a:defRPr>
            </a:lvl7pPr>
            <a:lvl8pPr marL="1371600" defTabSz="457200" fontAlgn="base">
              <a:spcBef>
                <a:spcPct val="0"/>
              </a:spcBef>
              <a:spcAft>
                <a:spcPct val="0"/>
              </a:spcAft>
              <a:defRPr sz="2400">
                <a:solidFill>
                  <a:schemeClr val="tx2"/>
                </a:solidFill>
                <a:cs typeface="Arial" charset="0"/>
              </a:defRPr>
            </a:lvl8pPr>
            <a:lvl9pPr marL="1828800" defTabSz="457200" fontAlgn="base">
              <a:spcBef>
                <a:spcPct val="0"/>
              </a:spcBef>
              <a:spcAft>
                <a:spcPct val="0"/>
              </a:spcAft>
              <a:defRPr sz="2400">
                <a:solidFill>
                  <a:schemeClr val="tx2"/>
                </a:solidFill>
                <a:cs typeface="Arial" charset="0"/>
              </a:defRPr>
            </a:lvl9pPr>
          </a:lstStyle>
          <a:p>
            <a:r>
              <a:rPr lang="en-US" dirty="0"/>
              <a:t>- </a:t>
            </a:r>
            <a:r>
              <a:rPr lang="en-US" sz="1800" dirty="0" smtClean="0"/>
              <a:t>Goldfish</a:t>
            </a:r>
            <a:endParaRPr lang="en-US" sz="1800" dirty="0"/>
          </a:p>
        </p:txBody>
      </p:sp>
      <p:sp>
        <p:nvSpPr>
          <p:cNvPr id="32" name="Right Brace 31"/>
          <p:cNvSpPr/>
          <p:nvPr/>
        </p:nvSpPr>
        <p:spPr>
          <a:xfrm>
            <a:off x="3854389" y="3629823"/>
            <a:ext cx="275208" cy="68141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nl-BE"/>
          </a:p>
        </p:txBody>
      </p:sp>
      <p:sp>
        <p:nvSpPr>
          <p:cNvPr id="33" name="Title 1"/>
          <p:cNvSpPr txBox="1">
            <a:spLocks/>
          </p:cNvSpPr>
          <p:nvPr/>
        </p:nvSpPr>
        <p:spPr bwMode="auto">
          <a:xfrm>
            <a:off x="5593672" y="2969601"/>
            <a:ext cx="1934592" cy="3195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800" b="1" kern="1200">
                <a:solidFill>
                  <a:srgbClr val="007E80"/>
                </a:solidFill>
                <a:latin typeface="+mj-lt"/>
                <a:ea typeface="+mj-ea"/>
                <a:cs typeface="Arial"/>
              </a:defRPr>
            </a:lvl1pPr>
            <a:lvl2pPr algn="l" defTabSz="457200" rtl="0" eaLnBrk="1" fontAlgn="base" hangingPunct="1">
              <a:spcBef>
                <a:spcPct val="0"/>
              </a:spcBef>
              <a:spcAft>
                <a:spcPct val="0"/>
              </a:spcAft>
              <a:defRPr sz="2400">
                <a:solidFill>
                  <a:srgbClr val="807F83"/>
                </a:solidFill>
                <a:latin typeface="Arial" charset="0"/>
                <a:cs typeface="Arial" charset="0"/>
              </a:defRPr>
            </a:lvl2pPr>
            <a:lvl3pPr algn="l" defTabSz="457200" rtl="0" eaLnBrk="1" fontAlgn="base" hangingPunct="1">
              <a:spcBef>
                <a:spcPct val="0"/>
              </a:spcBef>
              <a:spcAft>
                <a:spcPct val="0"/>
              </a:spcAft>
              <a:defRPr sz="2400">
                <a:solidFill>
                  <a:srgbClr val="807F83"/>
                </a:solidFill>
                <a:latin typeface="Arial" charset="0"/>
                <a:cs typeface="Arial" charset="0"/>
              </a:defRPr>
            </a:lvl3pPr>
            <a:lvl4pPr algn="l" defTabSz="457200" rtl="0" eaLnBrk="1" fontAlgn="base" hangingPunct="1">
              <a:spcBef>
                <a:spcPct val="0"/>
              </a:spcBef>
              <a:spcAft>
                <a:spcPct val="0"/>
              </a:spcAft>
              <a:defRPr sz="2400">
                <a:solidFill>
                  <a:srgbClr val="807F83"/>
                </a:solidFill>
                <a:latin typeface="Arial" charset="0"/>
                <a:cs typeface="Arial" charset="0"/>
              </a:defRPr>
            </a:lvl4pPr>
            <a:lvl5pPr algn="l" defTabSz="457200" rtl="0" eaLnBrk="1" fontAlgn="base" hangingPunct="1">
              <a:spcBef>
                <a:spcPct val="0"/>
              </a:spcBef>
              <a:spcAft>
                <a:spcPct val="0"/>
              </a:spcAft>
              <a:defRPr sz="2400">
                <a:solidFill>
                  <a:srgbClr val="807F83"/>
                </a:solidFill>
                <a:latin typeface="Arial" charset="0"/>
                <a:cs typeface="Arial" charset="0"/>
              </a:defRPr>
            </a:lvl5pPr>
            <a:lvl6pPr marL="457200" algn="l" defTabSz="457200" rtl="0" eaLnBrk="1" fontAlgn="base" hangingPunct="1">
              <a:spcBef>
                <a:spcPct val="0"/>
              </a:spcBef>
              <a:spcAft>
                <a:spcPct val="0"/>
              </a:spcAft>
              <a:defRPr sz="2400">
                <a:solidFill>
                  <a:schemeClr val="tx2"/>
                </a:solidFill>
                <a:latin typeface="Arial" charset="0"/>
                <a:cs typeface="Arial" charset="0"/>
              </a:defRPr>
            </a:lvl6pPr>
            <a:lvl7pPr marL="914400" algn="l" defTabSz="457200" rtl="0" eaLnBrk="1" fontAlgn="base" hangingPunct="1">
              <a:spcBef>
                <a:spcPct val="0"/>
              </a:spcBef>
              <a:spcAft>
                <a:spcPct val="0"/>
              </a:spcAft>
              <a:defRPr sz="2400">
                <a:solidFill>
                  <a:schemeClr val="tx2"/>
                </a:solidFill>
                <a:latin typeface="Arial" charset="0"/>
                <a:cs typeface="Arial" charset="0"/>
              </a:defRPr>
            </a:lvl7pPr>
            <a:lvl8pPr marL="1371600" algn="l" defTabSz="457200" rtl="0" eaLnBrk="1" fontAlgn="base" hangingPunct="1">
              <a:spcBef>
                <a:spcPct val="0"/>
              </a:spcBef>
              <a:spcAft>
                <a:spcPct val="0"/>
              </a:spcAft>
              <a:defRPr sz="2400">
                <a:solidFill>
                  <a:schemeClr val="tx2"/>
                </a:solidFill>
                <a:latin typeface="Arial" charset="0"/>
                <a:cs typeface="Arial" charset="0"/>
              </a:defRPr>
            </a:lvl8pPr>
            <a:lvl9pPr marL="1828800" algn="l" defTabSz="457200" rtl="0" eaLnBrk="1" fontAlgn="base" hangingPunct="1">
              <a:spcBef>
                <a:spcPct val="0"/>
              </a:spcBef>
              <a:spcAft>
                <a:spcPct val="0"/>
              </a:spcAft>
              <a:defRPr sz="2400">
                <a:solidFill>
                  <a:schemeClr val="tx2"/>
                </a:solidFill>
                <a:latin typeface="Arial" charset="0"/>
                <a:cs typeface="Arial" charset="0"/>
              </a:defRPr>
            </a:lvl9pPr>
          </a:lstStyle>
          <a:p>
            <a:r>
              <a:rPr lang="en-US" sz="1800" dirty="0" smtClean="0"/>
              <a:t>- OASIS / OTP</a:t>
            </a:r>
            <a:endParaRPr lang="en-US" sz="1800" dirty="0"/>
          </a:p>
        </p:txBody>
      </p:sp>
      <p:cxnSp>
        <p:nvCxnSpPr>
          <p:cNvPr id="38" name="Straight Arrow Connector 37"/>
          <p:cNvCxnSpPr>
            <a:stCxn id="32" idx="1"/>
            <a:endCxn id="33" idx="1"/>
          </p:cNvCxnSpPr>
          <p:nvPr/>
        </p:nvCxnSpPr>
        <p:spPr>
          <a:xfrm flipV="1">
            <a:off x="4129599" y="3129399"/>
            <a:ext cx="1464075" cy="841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Right Brace 40"/>
          <p:cNvSpPr/>
          <p:nvPr/>
        </p:nvSpPr>
        <p:spPr>
          <a:xfrm>
            <a:off x="4019736" y="3106102"/>
            <a:ext cx="275208" cy="64915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nl-BE"/>
          </a:p>
        </p:txBody>
      </p:sp>
      <p:sp>
        <p:nvSpPr>
          <p:cNvPr id="43" name="Title 1"/>
          <p:cNvSpPr txBox="1">
            <a:spLocks/>
          </p:cNvSpPr>
          <p:nvPr/>
        </p:nvSpPr>
        <p:spPr bwMode="auto">
          <a:xfrm>
            <a:off x="5593672" y="2612274"/>
            <a:ext cx="1934592" cy="3195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800" b="1" kern="1200">
                <a:solidFill>
                  <a:srgbClr val="007E80"/>
                </a:solidFill>
                <a:latin typeface="+mj-lt"/>
                <a:ea typeface="+mj-ea"/>
                <a:cs typeface="Arial"/>
              </a:defRPr>
            </a:lvl1pPr>
            <a:lvl2pPr algn="l" defTabSz="457200" rtl="0" eaLnBrk="1" fontAlgn="base" hangingPunct="1">
              <a:spcBef>
                <a:spcPct val="0"/>
              </a:spcBef>
              <a:spcAft>
                <a:spcPct val="0"/>
              </a:spcAft>
              <a:defRPr sz="2400">
                <a:solidFill>
                  <a:srgbClr val="807F83"/>
                </a:solidFill>
                <a:latin typeface="Arial" charset="0"/>
                <a:cs typeface="Arial" charset="0"/>
              </a:defRPr>
            </a:lvl2pPr>
            <a:lvl3pPr algn="l" defTabSz="457200" rtl="0" eaLnBrk="1" fontAlgn="base" hangingPunct="1">
              <a:spcBef>
                <a:spcPct val="0"/>
              </a:spcBef>
              <a:spcAft>
                <a:spcPct val="0"/>
              </a:spcAft>
              <a:defRPr sz="2400">
                <a:solidFill>
                  <a:srgbClr val="807F83"/>
                </a:solidFill>
                <a:latin typeface="Arial" charset="0"/>
                <a:cs typeface="Arial" charset="0"/>
              </a:defRPr>
            </a:lvl3pPr>
            <a:lvl4pPr algn="l" defTabSz="457200" rtl="0" eaLnBrk="1" fontAlgn="base" hangingPunct="1">
              <a:spcBef>
                <a:spcPct val="0"/>
              </a:spcBef>
              <a:spcAft>
                <a:spcPct val="0"/>
              </a:spcAft>
              <a:defRPr sz="2400">
                <a:solidFill>
                  <a:srgbClr val="807F83"/>
                </a:solidFill>
                <a:latin typeface="Arial" charset="0"/>
                <a:cs typeface="Arial" charset="0"/>
              </a:defRPr>
            </a:lvl4pPr>
            <a:lvl5pPr algn="l" defTabSz="457200" rtl="0" eaLnBrk="1" fontAlgn="base" hangingPunct="1">
              <a:spcBef>
                <a:spcPct val="0"/>
              </a:spcBef>
              <a:spcAft>
                <a:spcPct val="0"/>
              </a:spcAft>
              <a:defRPr sz="2400">
                <a:solidFill>
                  <a:srgbClr val="807F83"/>
                </a:solidFill>
                <a:latin typeface="Arial" charset="0"/>
                <a:cs typeface="Arial" charset="0"/>
              </a:defRPr>
            </a:lvl5pPr>
            <a:lvl6pPr marL="457200" algn="l" defTabSz="457200" rtl="0" eaLnBrk="1" fontAlgn="base" hangingPunct="1">
              <a:spcBef>
                <a:spcPct val="0"/>
              </a:spcBef>
              <a:spcAft>
                <a:spcPct val="0"/>
              </a:spcAft>
              <a:defRPr sz="2400">
                <a:solidFill>
                  <a:schemeClr val="tx2"/>
                </a:solidFill>
                <a:latin typeface="Arial" charset="0"/>
                <a:cs typeface="Arial" charset="0"/>
              </a:defRPr>
            </a:lvl6pPr>
            <a:lvl7pPr marL="914400" algn="l" defTabSz="457200" rtl="0" eaLnBrk="1" fontAlgn="base" hangingPunct="1">
              <a:spcBef>
                <a:spcPct val="0"/>
              </a:spcBef>
              <a:spcAft>
                <a:spcPct val="0"/>
              </a:spcAft>
              <a:defRPr sz="2400">
                <a:solidFill>
                  <a:schemeClr val="tx2"/>
                </a:solidFill>
                <a:latin typeface="Arial" charset="0"/>
                <a:cs typeface="Arial" charset="0"/>
              </a:defRPr>
            </a:lvl7pPr>
            <a:lvl8pPr marL="1371600" algn="l" defTabSz="457200" rtl="0" eaLnBrk="1" fontAlgn="base" hangingPunct="1">
              <a:spcBef>
                <a:spcPct val="0"/>
              </a:spcBef>
              <a:spcAft>
                <a:spcPct val="0"/>
              </a:spcAft>
              <a:defRPr sz="2400">
                <a:solidFill>
                  <a:schemeClr val="tx2"/>
                </a:solidFill>
                <a:latin typeface="Arial" charset="0"/>
                <a:cs typeface="Arial" charset="0"/>
              </a:defRPr>
            </a:lvl8pPr>
            <a:lvl9pPr marL="1828800" algn="l" defTabSz="457200" rtl="0" eaLnBrk="1" fontAlgn="base" hangingPunct="1">
              <a:spcBef>
                <a:spcPct val="0"/>
              </a:spcBef>
              <a:spcAft>
                <a:spcPct val="0"/>
              </a:spcAft>
              <a:defRPr sz="2400">
                <a:solidFill>
                  <a:schemeClr val="tx2"/>
                </a:solidFill>
                <a:latin typeface="Arial" charset="0"/>
                <a:cs typeface="Arial" charset="0"/>
              </a:defRPr>
            </a:lvl9pPr>
          </a:lstStyle>
          <a:p>
            <a:r>
              <a:rPr lang="en-US" sz="1800" dirty="0" smtClean="0"/>
              <a:t>- Manual</a:t>
            </a:r>
            <a:endParaRPr lang="en-US" sz="1800" dirty="0"/>
          </a:p>
        </p:txBody>
      </p:sp>
      <p:cxnSp>
        <p:nvCxnSpPr>
          <p:cNvPr id="45" name="Straight Arrow Connector 44"/>
          <p:cNvCxnSpPr>
            <a:stCxn id="41" idx="1"/>
          </p:cNvCxnSpPr>
          <p:nvPr/>
        </p:nvCxnSpPr>
        <p:spPr>
          <a:xfrm flipV="1">
            <a:off x="4294944" y="2772072"/>
            <a:ext cx="1430414" cy="6586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Right Brace 49"/>
          <p:cNvSpPr/>
          <p:nvPr/>
        </p:nvSpPr>
        <p:spPr>
          <a:xfrm>
            <a:off x="2780190" y="1032029"/>
            <a:ext cx="275208" cy="3282519"/>
          </a:xfrm>
          <a:prstGeom prst="rightBrace">
            <a:avLst>
              <a:gd name="adj1" fmla="val 8333"/>
              <a:gd name="adj2" fmla="val 1653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nl-BE"/>
          </a:p>
        </p:txBody>
      </p:sp>
      <p:cxnSp>
        <p:nvCxnSpPr>
          <p:cNvPr id="51" name="Straight Arrow Connector 50"/>
          <p:cNvCxnSpPr>
            <a:stCxn id="50" idx="1"/>
          </p:cNvCxnSpPr>
          <p:nvPr/>
        </p:nvCxnSpPr>
        <p:spPr>
          <a:xfrm flipV="1">
            <a:off x="3055401" y="1131904"/>
            <a:ext cx="2183167" cy="4427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Title 1"/>
          <p:cNvSpPr txBox="1">
            <a:spLocks/>
          </p:cNvSpPr>
          <p:nvPr/>
        </p:nvSpPr>
        <p:spPr bwMode="auto">
          <a:xfrm>
            <a:off x="5240039" y="886654"/>
            <a:ext cx="1934592" cy="3195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800" b="1" kern="1200">
                <a:solidFill>
                  <a:srgbClr val="007E80"/>
                </a:solidFill>
                <a:latin typeface="+mj-lt"/>
                <a:ea typeface="+mj-ea"/>
                <a:cs typeface="Arial"/>
              </a:defRPr>
            </a:lvl1pPr>
            <a:lvl2pPr algn="l" defTabSz="457200" rtl="0" eaLnBrk="1" fontAlgn="base" hangingPunct="1">
              <a:spcBef>
                <a:spcPct val="0"/>
              </a:spcBef>
              <a:spcAft>
                <a:spcPct val="0"/>
              </a:spcAft>
              <a:defRPr sz="2400">
                <a:solidFill>
                  <a:srgbClr val="807F83"/>
                </a:solidFill>
                <a:latin typeface="Arial" charset="0"/>
                <a:cs typeface="Arial" charset="0"/>
              </a:defRPr>
            </a:lvl2pPr>
            <a:lvl3pPr algn="l" defTabSz="457200" rtl="0" eaLnBrk="1" fontAlgn="base" hangingPunct="1">
              <a:spcBef>
                <a:spcPct val="0"/>
              </a:spcBef>
              <a:spcAft>
                <a:spcPct val="0"/>
              </a:spcAft>
              <a:defRPr sz="2400">
                <a:solidFill>
                  <a:srgbClr val="807F83"/>
                </a:solidFill>
                <a:latin typeface="Arial" charset="0"/>
                <a:cs typeface="Arial" charset="0"/>
              </a:defRPr>
            </a:lvl3pPr>
            <a:lvl4pPr algn="l" defTabSz="457200" rtl="0" eaLnBrk="1" fontAlgn="base" hangingPunct="1">
              <a:spcBef>
                <a:spcPct val="0"/>
              </a:spcBef>
              <a:spcAft>
                <a:spcPct val="0"/>
              </a:spcAft>
              <a:defRPr sz="2400">
                <a:solidFill>
                  <a:srgbClr val="807F83"/>
                </a:solidFill>
                <a:latin typeface="Arial" charset="0"/>
                <a:cs typeface="Arial" charset="0"/>
              </a:defRPr>
            </a:lvl4pPr>
            <a:lvl5pPr algn="l" defTabSz="457200" rtl="0" eaLnBrk="1" fontAlgn="base" hangingPunct="1">
              <a:spcBef>
                <a:spcPct val="0"/>
              </a:spcBef>
              <a:spcAft>
                <a:spcPct val="0"/>
              </a:spcAft>
              <a:defRPr sz="2400">
                <a:solidFill>
                  <a:srgbClr val="807F83"/>
                </a:solidFill>
                <a:latin typeface="Arial" charset="0"/>
                <a:cs typeface="Arial" charset="0"/>
              </a:defRPr>
            </a:lvl5pPr>
            <a:lvl6pPr marL="457200" algn="l" defTabSz="457200" rtl="0" eaLnBrk="1" fontAlgn="base" hangingPunct="1">
              <a:spcBef>
                <a:spcPct val="0"/>
              </a:spcBef>
              <a:spcAft>
                <a:spcPct val="0"/>
              </a:spcAft>
              <a:defRPr sz="2400">
                <a:solidFill>
                  <a:schemeClr val="tx2"/>
                </a:solidFill>
                <a:latin typeface="Arial" charset="0"/>
                <a:cs typeface="Arial" charset="0"/>
              </a:defRPr>
            </a:lvl6pPr>
            <a:lvl7pPr marL="914400" algn="l" defTabSz="457200" rtl="0" eaLnBrk="1" fontAlgn="base" hangingPunct="1">
              <a:spcBef>
                <a:spcPct val="0"/>
              </a:spcBef>
              <a:spcAft>
                <a:spcPct val="0"/>
              </a:spcAft>
              <a:defRPr sz="2400">
                <a:solidFill>
                  <a:schemeClr val="tx2"/>
                </a:solidFill>
                <a:latin typeface="Arial" charset="0"/>
                <a:cs typeface="Arial" charset="0"/>
              </a:defRPr>
            </a:lvl7pPr>
            <a:lvl8pPr marL="1371600" algn="l" defTabSz="457200" rtl="0" eaLnBrk="1" fontAlgn="base" hangingPunct="1">
              <a:spcBef>
                <a:spcPct val="0"/>
              </a:spcBef>
              <a:spcAft>
                <a:spcPct val="0"/>
              </a:spcAft>
              <a:defRPr sz="2400">
                <a:solidFill>
                  <a:schemeClr val="tx2"/>
                </a:solidFill>
                <a:latin typeface="Arial" charset="0"/>
                <a:cs typeface="Arial" charset="0"/>
              </a:defRPr>
            </a:lvl8pPr>
            <a:lvl9pPr marL="1828800" algn="l" defTabSz="457200" rtl="0" eaLnBrk="1" fontAlgn="base" hangingPunct="1">
              <a:spcBef>
                <a:spcPct val="0"/>
              </a:spcBef>
              <a:spcAft>
                <a:spcPct val="0"/>
              </a:spcAft>
              <a:defRPr sz="2400">
                <a:solidFill>
                  <a:schemeClr val="tx2"/>
                </a:solidFill>
                <a:latin typeface="Arial" charset="0"/>
                <a:cs typeface="Arial" charset="0"/>
              </a:defRPr>
            </a:lvl9pPr>
          </a:lstStyle>
          <a:p>
            <a:r>
              <a:rPr lang="en-US" sz="2000" u="sng" dirty="0" smtClean="0"/>
              <a:t>Total set</a:t>
            </a:r>
            <a:endParaRPr lang="en-US" sz="2000" u="sng" dirty="0"/>
          </a:p>
        </p:txBody>
      </p:sp>
      <p:sp>
        <p:nvSpPr>
          <p:cNvPr id="55" name="Title 1"/>
          <p:cNvSpPr txBox="1">
            <a:spLocks/>
          </p:cNvSpPr>
          <p:nvPr/>
        </p:nvSpPr>
        <p:spPr bwMode="auto">
          <a:xfrm>
            <a:off x="5551878" y="1279450"/>
            <a:ext cx="3406812" cy="3195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800" b="1" kern="1200">
                <a:solidFill>
                  <a:srgbClr val="007E80"/>
                </a:solidFill>
                <a:latin typeface="+mj-lt"/>
                <a:ea typeface="+mj-ea"/>
                <a:cs typeface="Arial"/>
              </a:defRPr>
            </a:lvl1pPr>
            <a:lvl2pPr algn="l" defTabSz="457200" rtl="0" eaLnBrk="1" fontAlgn="base" hangingPunct="1">
              <a:spcBef>
                <a:spcPct val="0"/>
              </a:spcBef>
              <a:spcAft>
                <a:spcPct val="0"/>
              </a:spcAft>
              <a:defRPr sz="2400">
                <a:solidFill>
                  <a:srgbClr val="807F83"/>
                </a:solidFill>
                <a:latin typeface="Arial" charset="0"/>
                <a:cs typeface="Arial" charset="0"/>
              </a:defRPr>
            </a:lvl2pPr>
            <a:lvl3pPr algn="l" defTabSz="457200" rtl="0" eaLnBrk="1" fontAlgn="base" hangingPunct="1">
              <a:spcBef>
                <a:spcPct val="0"/>
              </a:spcBef>
              <a:spcAft>
                <a:spcPct val="0"/>
              </a:spcAft>
              <a:defRPr sz="2400">
                <a:solidFill>
                  <a:srgbClr val="807F83"/>
                </a:solidFill>
                <a:latin typeface="Arial" charset="0"/>
                <a:cs typeface="Arial" charset="0"/>
              </a:defRPr>
            </a:lvl3pPr>
            <a:lvl4pPr algn="l" defTabSz="457200" rtl="0" eaLnBrk="1" fontAlgn="base" hangingPunct="1">
              <a:spcBef>
                <a:spcPct val="0"/>
              </a:spcBef>
              <a:spcAft>
                <a:spcPct val="0"/>
              </a:spcAft>
              <a:defRPr sz="2400">
                <a:solidFill>
                  <a:srgbClr val="807F83"/>
                </a:solidFill>
                <a:latin typeface="Arial" charset="0"/>
                <a:cs typeface="Arial" charset="0"/>
              </a:defRPr>
            </a:lvl4pPr>
            <a:lvl5pPr algn="l" defTabSz="457200" rtl="0" eaLnBrk="1" fontAlgn="base" hangingPunct="1">
              <a:spcBef>
                <a:spcPct val="0"/>
              </a:spcBef>
              <a:spcAft>
                <a:spcPct val="0"/>
              </a:spcAft>
              <a:defRPr sz="2400">
                <a:solidFill>
                  <a:srgbClr val="807F83"/>
                </a:solidFill>
                <a:latin typeface="Arial" charset="0"/>
                <a:cs typeface="Arial" charset="0"/>
              </a:defRPr>
            </a:lvl5pPr>
            <a:lvl6pPr marL="457200" algn="l" defTabSz="457200" rtl="0" eaLnBrk="1" fontAlgn="base" hangingPunct="1">
              <a:spcBef>
                <a:spcPct val="0"/>
              </a:spcBef>
              <a:spcAft>
                <a:spcPct val="0"/>
              </a:spcAft>
              <a:defRPr sz="2400">
                <a:solidFill>
                  <a:schemeClr val="tx2"/>
                </a:solidFill>
                <a:latin typeface="Arial" charset="0"/>
                <a:cs typeface="Arial" charset="0"/>
              </a:defRPr>
            </a:lvl6pPr>
            <a:lvl7pPr marL="914400" algn="l" defTabSz="457200" rtl="0" eaLnBrk="1" fontAlgn="base" hangingPunct="1">
              <a:spcBef>
                <a:spcPct val="0"/>
              </a:spcBef>
              <a:spcAft>
                <a:spcPct val="0"/>
              </a:spcAft>
              <a:defRPr sz="2400">
                <a:solidFill>
                  <a:schemeClr val="tx2"/>
                </a:solidFill>
                <a:latin typeface="Arial" charset="0"/>
                <a:cs typeface="Arial" charset="0"/>
              </a:defRPr>
            </a:lvl7pPr>
            <a:lvl8pPr marL="1371600" algn="l" defTabSz="457200" rtl="0" eaLnBrk="1" fontAlgn="base" hangingPunct="1">
              <a:spcBef>
                <a:spcPct val="0"/>
              </a:spcBef>
              <a:spcAft>
                <a:spcPct val="0"/>
              </a:spcAft>
              <a:defRPr sz="2400">
                <a:solidFill>
                  <a:schemeClr val="tx2"/>
                </a:solidFill>
                <a:latin typeface="Arial" charset="0"/>
                <a:cs typeface="Arial" charset="0"/>
              </a:defRPr>
            </a:lvl8pPr>
            <a:lvl9pPr marL="1828800" algn="l" defTabSz="457200" rtl="0" eaLnBrk="1" fontAlgn="base" hangingPunct="1">
              <a:spcBef>
                <a:spcPct val="0"/>
              </a:spcBef>
              <a:spcAft>
                <a:spcPct val="0"/>
              </a:spcAft>
              <a:defRPr sz="2400">
                <a:solidFill>
                  <a:schemeClr val="tx2"/>
                </a:solidFill>
                <a:latin typeface="Arial" charset="0"/>
                <a:cs typeface="Arial" charset="0"/>
              </a:defRPr>
            </a:lvl9pPr>
          </a:lstStyle>
          <a:p>
            <a:pPr marL="285750" indent="-285750">
              <a:buFontTx/>
              <a:buChar char="-"/>
            </a:pPr>
            <a:r>
              <a:rPr lang="en-US" sz="1800" dirty="0" smtClean="0"/>
              <a:t>Manual </a:t>
            </a:r>
            <a:endParaRPr lang="pl-PL" sz="1800" dirty="0" smtClean="0"/>
          </a:p>
          <a:p>
            <a:pPr marL="285750" indent="-285750">
              <a:buFontTx/>
              <a:buChar char="-"/>
            </a:pPr>
            <a:r>
              <a:rPr lang="pl-PL" sz="1800" dirty="0" smtClean="0"/>
              <a:t>Goldfish pre-tests</a:t>
            </a:r>
          </a:p>
        </p:txBody>
      </p:sp>
      <p:cxnSp>
        <p:nvCxnSpPr>
          <p:cNvPr id="35" name="Straight Arrow Connector 34"/>
          <p:cNvCxnSpPr>
            <a:stCxn id="30" idx="1"/>
          </p:cNvCxnSpPr>
          <p:nvPr/>
        </p:nvCxnSpPr>
        <p:spPr>
          <a:xfrm flipV="1">
            <a:off x="3854390" y="2403762"/>
            <a:ext cx="1733364" cy="243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123539" y="4252101"/>
            <a:ext cx="3908121" cy="523220"/>
          </a:xfrm>
          <a:prstGeom prst="rect">
            <a:avLst/>
          </a:prstGeom>
          <a:noFill/>
        </p:spPr>
        <p:txBody>
          <a:bodyPr wrap="none" rtlCol="0">
            <a:spAutoFit/>
          </a:bodyPr>
          <a:lstStyle/>
          <a:p>
            <a:r>
              <a:rPr lang="pl-PL" sz="1400" dirty="0" smtClean="0">
                <a:latin typeface="+mj-lt"/>
                <a:cs typeface="Arial"/>
              </a:rPr>
              <a:t>*Overlaps are needed to cover automation gaps </a:t>
            </a:r>
          </a:p>
          <a:p>
            <a:r>
              <a:rPr lang="pl-PL" sz="1400" dirty="0">
                <a:latin typeface="+mj-lt"/>
                <a:cs typeface="Arial"/>
              </a:rPr>
              <a:t> </a:t>
            </a:r>
            <a:r>
              <a:rPr lang="pl-PL" sz="1400" dirty="0" smtClean="0">
                <a:latin typeface="+mj-lt"/>
                <a:cs typeface="Arial"/>
              </a:rPr>
              <a:t>  and funcitonality hard to maintain in automation </a:t>
            </a:r>
          </a:p>
        </p:txBody>
      </p:sp>
      <p:sp>
        <p:nvSpPr>
          <p:cNvPr id="29" name="Rectangle 28"/>
          <p:cNvSpPr/>
          <p:nvPr/>
        </p:nvSpPr>
        <p:spPr>
          <a:xfrm>
            <a:off x="3426781" y="3046152"/>
            <a:ext cx="905892" cy="924376"/>
          </a:xfrm>
          <a:prstGeom prst="rect">
            <a:avLst/>
          </a:prstGeom>
          <a:solidFill>
            <a:schemeClr val="accent1">
              <a:alpha val="1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887349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Other test automation tools </a:t>
            </a:r>
            <a:r>
              <a:rPr lang="pl-PL" dirty="0"/>
              <a:t>used by QA </a:t>
            </a:r>
            <a:r>
              <a:rPr lang="pl-PL" dirty="0" smtClean="0"/>
              <a:t>- overlap?</a:t>
            </a:r>
            <a:endParaRPr lang="pl-PL" dirty="0"/>
          </a:p>
        </p:txBody>
      </p:sp>
      <p:sp>
        <p:nvSpPr>
          <p:cNvPr id="3" name="Content Placeholder 2"/>
          <p:cNvSpPr>
            <a:spLocks noGrp="1"/>
          </p:cNvSpPr>
          <p:nvPr>
            <p:ph idx="1"/>
          </p:nvPr>
        </p:nvSpPr>
        <p:spPr/>
        <p:txBody>
          <a:bodyPr/>
          <a:lstStyle/>
          <a:p>
            <a:pPr marL="0" indent="0">
              <a:buNone/>
            </a:pPr>
            <a:endParaRPr lang="pl-PL" dirty="0" smtClean="0"/>
          </a:p>
          <a:p>
            <a:endParaRPr lang="pl-PL" dirty="0"/>
          </a:p>
        </p:txBody>
      </p:sp>
      <p:sp>
        <p:nvSpPr>
          <p:cNvPr id="4" name="Slide Number Placeholder 3"/>
          <p:cNvSpPr>
            <a:spLocks noGrp="1"/>
          </p:cNvSpPr>
          <p:nvPr>
            <p:ph type="sldNum" sz="quarter" idx="4"/>
          </p:nvPr>
        </p:nvSpPr>
        <p:spPr/>
        <p:txBody>
          <a:bodyPr/>
          <a:lstStyle/>
          <a:p>
            <a:pPr>
              <a:defRPr/>
            </a:pPr>
            <a:fld id="{97682614-2917-43EC-8DD5-4144BBD4E795}" type="slidenum">
              <a:rPr lang="en-US" smtClean="0"/>
              <a:pPr>
                <a:defRPr/>
              </a:pPr>
              <a:t>9</a:t>
            </a:fld>
            <a:endParaRPr lang="en-US" dirty="0"/>
          </a:p>
        </p:txBody>
      </p:sp>
      <p:sp>
        <p:nvSpPr>
          <p:cNvPr id="5" name="AutoShape 4" descr="http://i3.cpcache.com/product/29164424/i_love_my_goldfish_keepsake_round.jpg?height=225&amp;width=225"/>
          <p:cNvSpPr>
            <a:spLocks noChangeAspect="1" noChangeArrowheads="1"/>
          </p:cNvSpPr>
          <p:nvPr/>
        </p:nvSpPr>
        <p:spPr bwMode="auto">
          <a:xfrm>
            <a:off x="155577" y="-1028699"/>
            <a:ext cx="2143125" cy="2143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graphicFrame>
        <p:nvGraphicFramePr>
          <p:cNvPr id="7" name="Content Placeholder 4"/>
          <p:cNvGraphicFramePr>
            <a:graphicFrameLocks/>
          </p:cNvGraphicFramePr>
          <p:nvPr>
            <p:extLst>
              <p:ext uri="{D42A27DB-BD31-4B8C-83A1-F6EECF244321}">
                <p14:modId xmlns:p14="http://schemas.microsoft.com/office/powerpoint/2010/main" val="1069786416"/>
              </p:ext>
            </p:extLst>
          </p:nvPr>
        </p:nvGraphicFramePr>
        <p:xfrm>
          <a:off x="283348" y="758256"/>
          <a:ext cx="8452281" cy="4673600"/>
        </p:xfrm>
        <a:graphic>
          <a:graphicData uri="http://schemas.openxmlformats.org/drawingml/2006/table">
            <a:tbl>
              <a:tblPr firstRow="1" bandRow="1">
                <a:tableStyleId>{5C22544A-7EE6-4342-B048-85BDC9FD1C3A}</a:tableStyleId>
              </a:tblPr>
              <a:tblGrid>
                <a:gridCol w="2286454"/>
                <a:gridCol w="1939686"/>
                <a:gridCol w="1838048"/>
                <a:gridCol w="2388093"/>
              </a:tblGrid>
              <a:tr h="370840">
                <a:tc>
                  <a:txBody>
                    <a:bodyPr/>
                    <a:lstStyle/>
                    <a:p>
                      <a:endParaRPr lang="pl-PL" sz="1800" dirty="0"/>
                    </a:p>
                  </a:txBody>
                  <a:tcPr/>
                </a:tc>
                <a:tc>
                  <a:txBody>
                    <a:bodyPr/>
                    <a:lstStyle/>
                    <a:p>
                      <a:r>
                        <a:rPr lang="pl-PL" sz="1800" dirty="0" smtClean="0"/>
                        <a:t>Goldfish</a:t>
                      </a:r>
                      <a:endParaRPr lang="pl-PL" sz="1800" dirty="0"/>
                    </a:p>
                  </a:txBody>
                  <a:tcPr/>
                </a:tc>
                <a:tc>
                  <a:txBody>
                    <a:bodyPr/>
                    <a:lstStyle/>
                    <a:p>
                      <a:r>
                        <a:rPr lang="pl-PL" sz="1800" dirty="0" smtClean="0"/>
                        <a:t>OTP</a:t>
                      </a:r>
                      <a:endParaRPr lang="pl-PL" sz="1800" dirty="0"/>
                    </a:p>
                  </a:txBody>
                  <a:tcPr/>
                </a:tc>
                <a:tc>
                  <a:txBody>
                    <a:bodyPr/>
                    <a:lstStyle/>
                    <a:p>
                      <a:r>
                        <a:rPr lang="pl-PL" sz="1800" dirty="0" smtClean="0"/>
                        <a:t>Oasis</a:t>
                      </a:r>
                      <a:endParaRPr lang="pl-PL" sz="1800" dirty="0"/>
                    </a:p>
                  </a:txBody>
                  <a:tcPr/>
                </a:tc>
              </a:tr>
              <a:tr h="1188720">
                <a:tc>
                  <a:txBody>
                    <a:bodyPr/>
                    <a:lstStyle/>
                    <a:p>
                      <a:r>
                        <a:rPr lang="pl-PL" sz="1800" dirty="0" smtClean="0"/>
                        <a:t>E2E flows</a:t>
                      </a:r>
                      <a:endParaRPr lang="pl-PL" sz="1800" dirty="0"/>
                    </a:p>
                  </a:txBody>
                  <a:tcPr/>
                </a:tc>
                <a:tc>
                  <a:txBody>
                    <a:bodyPr/>
                    <a:lstStyle/>
                    <a:p>
                      <a:r>
                        <a:rPr lang="pl-PL" sz="1800" b="1" dirty="0" smtClean="0"/>
                        <a:t>Yes – (whitebox) with focus on back</a:t>
                      </a:r>
                      <a:r>
                        <a:rPr lang="pl-PL" sz="1800" b="1" baseline="0" dirty="0" smtClean="0"/>
                        <a:t> end</a:t>
                      </a:r>
                      <a:endParaRPr lang="pl-PL" sz="1800" b="1" dirty="0"/>
                    </a:p>
                  </a:txBody>
                  <a:tcPr/>
                </a:tc>
                <a:tc>
                  <a:txBody>
                    <a:bodyPr/>
                    <a:lstStyle/>
                    <a:p>
                      <a:r>
                        <a:rPr lang="pl-PL" sz="1800" dirty="0" smtClean="0"/>
                        <a:t>Yes – but</a:t>
                      </a:r>
                      <a:r>
                        <a:rPr lang="pl-PL" sz="1800" baseline="0" dirty="0" smtClean="0"/>
                        <a:t> blackbox </a:t>
                      </a:r>
                      <a:endParaRPr lang="pl-PL" sz="1800" dirty="0"/>
                    </a:p>
                  </a:txBody>
                  <a:tcPr/>
                </a:tc>
                <a:tc>
                  <a:txBody>
                    <a:bodyPr/>
                    <a:lstStyle/>
                    <a:p>
                      <a:r>
                        <a:rPr lang="pl-PL" sz="1800" b="0" dirty="0" smtClean="0"/>
                        <a:t>Yes –  (whitebox) with</a:t>
                      </a:r>
                      <a:r>
                        <a:rPr lang="pl-PL" sz="1800" b="0" baseline="0" dirty="0" smtClean="0"/>
                        <a:t> </a:t>
                      </a:r>
                      <a:r>
                        <a:rPr lang="pl-PL" sz="1800" b="0" dirty="0" smtClean="0"/>
                        <a:t>focus on front end and hard to maintain</a:t>
                      </a:r>
                      <a:endParaRPr lang="pl-PL" sz="1800" b="0" dirty="0"/>
                    </a:p>
                  </a:txBody>
                  <a:tcPr/>
                </a:tc>
              </a:tr>
              <a:tr h="914400">
                <a:tc>
                  <a:txBody>
                    <a:bodyPr/>
                    <a:lstStyle/>
                    <a:p>
                      <a:r>
                        <a:rPr lang="pl-PL" sz="1800" dirty="0" smtClean="0"/>
                        <a:t>Parsers – submitters</a:t>
                      </a:r>
                    </a:p>
                  </a:txBody>
                  <a:tcPr/>
                </a:tc>
                <a:tc>
                  <a:txBody>
                    <a:bodyPr/>
                    <a:lstStyle/>
                    <a:p>
                      <a:r>
                        <a:rPr lang="pl-PL" sz="1800" dirty="0" smtClean="0"/>
                        <a:t>Yes – but hard to maintain</a:t>
                      </a:r>
                      <a:endParaRPr lang="pl-PL" sz="1800" dirty="0"/>
                    </a:p>
                  </a:txBody>
                  <a:tcPr/>
                </a:tc>
                <a:tc>
                  <a:txBody>
                    <a:bodyPr/>
                    <a:lstStyle/>
                    <a:p>
                      <a:r>
                        <a:rPr lang="pl-PL" sz="1800" b="1" dirty="0" smtClean="0"/>
                        <a:t>Yes (submitters</a:t>
                      </a:r>
                      <a:r>
                        <a:rPr lang="pl-PL" sz="1800" b="1" baseline="0" dirty="0" smtClean="0"/>
                        <a:t> only)</a:t>
                      </a:r>
                      <a:endParaRPr lang="pl-PL" sz="1800" b="1" dirty="0"/>
                    </a:p>
                  </a:txBody>
                  <a:tcPr/>
                </a:tc>
                <a:tc>
                  <a:txBody>
                    <a:bodyPr/>
                    <a:lstStyle/>
                    <a:p>
                      <a:r>
                        <a:rPr lang="pl-PL" sz="1800" smtClean="0"/>
                        <a:t>Yes for</a:t>
                      </a:r>
                      <a:r>
                        <a:rPr lang="pl-PL" sz="1800" baseline="0" smtClean="0"/>
                        <a:t> parsers but hard to maintain</a:t>
                      </a:r>
                      <a:endParaRPr lang="pl-PL" sz="1800" dirty="0"/>
                    </a:p>
                  </a:txBody>
                  <a:tcPr/>
                </a:tc>
              </a:tr>
              <a:tr h="370840">
                <a:tc>
                  <a:txBody>
                    <a:bodyPr/>
                    <a:lstStyle/>
                    <a:p>
                      <a:r>
                        <a:rPr lang="pl-PL" sz="1800" dirty="0" smtClean="0"/>
                        <a:t>Validations</a:t>
                      </a:r>
                    </a:p>
                  </a:txBody>
                  <a:tcPr/>
                </a:tc>
                <a:tc>
                  <a:txBody>
                    <a:bodyPr/>
                    <a:lstStyle/>
                    <a:p>
                      <a:r>
                        <a:rPr lang="pl-PL" sz="1800" b="1" dirty="0" smtClean="0"/>
                        <a:t>Yes</a:t>
                      </a:r>
                      <a:endParaRPr lang="pl-PL" sz="1800" b="1" dirty="0"/>
                    </a:p>
                  </a:txBody>
                  <a:tcPr/>
                </a:tc>
                <a:tc>
                  <a:txBody>
                    <a:bodyPr/>
                    <a:lstStyle/>
                    <a:p>
                      <a:r>
                        <a:rPr lang="pl-PL" sz="1800" b="1" dirty="0" smtClean="0"/>
                        <a:t>Yes</a:t>
                      </a:r>
                      <a:endParaRPr lang="pl-PL" sz="1800" b="1" dirty="0"/>
                    </a:p>
                  </a:txBody>
                  <a:tcPr/>
                </a:tc>
                <a:tc>
                  <a:txBody>
                    <a:bodyPr/>
                    <a:lstStyle/>
                    <a:p>
                      <a:r>
                        <a:rPr lang="pl-PL" sz="1800" b="1" dirty="0" smtClean="0"/>
                        <a:t>Yes</a:t>
                      </a:r>
                      <a:endParaRPr lang="pl-PL" sz="1800" b="1" dirty="0"/>
                    </a:p>
                  </a:txBody>
                  <a:tcPr/>
                </a:tc>
              </a:tr>
              <a:tr h="1188720">
                <a:tc>
                  <a:txBody>
                    <a:bodyPr/>
                    <a:lstStyle/>
                    <a:p>
                      <a:r>
                        <a:rPr lang="pl-PL" sz="1800" dirty="0" smtClean="0"/>
                        <a:t>Services</a:t>
                      </a:r>
                      <a:endParaRPr lang="pl-PL" sz="1800" dirty="0"/>
                    </a:p>
                  </a:txBody>
                  <a:tcPr/>
                </a:tc>
                <a:tc>
                  <a:txBody>
                    <a:bodyPr/>
                    <a:lstStyle/>
                    <a:p>
                      <a:r>
                        <a:rPr lang="pl-PL" sz="1800" b="1" dirty="0" smtClean="0"/>
                        <a:t>Yes</a:t>
                      </a:r>
                      <a:endParaRPr lang="pl-PL" sz="1800" b="1" dirty="0"/>
                    </a:p>
                  </a:txBody>
                  <a:tcPr/>
                </a:tc>
                <a:tc>
                  <a:txBody>
                    <a:bodyPr/>
                    <a:lstStyle/>
                    <a:p>
                      <a:r>
                        <a:rPr lang="pl-PL" sz="1800" dirty="0" smtClean="0"/>
                        <a:t>No</a:t>
                      </a:r>
                      <a:endParaRPr lang="pl-PL" sz="1800" dirty="0"/>
                    </a:p>
                  </a:txBody>
                  <a:tcPr/>
                </a:tc>
                <a:tc>
                  <a:txBody>
                    <a:bodyPr/>
                    <a:lstStyle/>
                    <a:p>
                      <a:r>
                        <a:rPr lang="pl-PL" sz="1800" dirty="0" smtClean="0"/>
                        <a:t>Yes but hard to maintain and focus</a:t>
                      </a:r>
                      <a:r>
                        <a:rPr lang="pl-PL" sz="1800" baseline="0" dirty="0" smtClean="0"/>
                        <a:t> on front end</a:t>
                      </a:r>
                      <a:endParaRPr lang="pl-PL" sz="1800" dirty="0"/>
                    </a:p>
                  </a:txBody>
                  <a:tcPr/>
                </a:tc>
              </a:tr>
              <a:tr h="640080">
                <a:tc>
                  <a:txBody>
                    <a:bodyPr/>
                    <a:lstStyle/>
                    <a:p>
                      <a:r>
                        <a:rPr lang="pl-PL" sz="1800" dirty="0" smtClean="0"/>
                        <a:t>BVA features</a:t>
                      </a:r>
                    </a:p>
                  </a:txBody>
                  <a:tcPr/>
                </a:tc>
                <a:tc>
                  <a:txBody>
                    <a:bodyPr/>
                    <a:lstStyle/>
                    <a:p>
                      <a:r>
                        <a:rPr lang="pl-PL" sz="1800" dirty="0" smtClean="0"/>
                        <a:t>Yes</a:t>
                      </a:r>
                      <a:r>
                        <a:rPr lang="pl-PL" sz="1800" baseline="0" dirty="0" smtClean="0"/>
                        <a:t> but hard to maintain</a:t>
                      </a:r>
                      <a:endParaRPr lang="pl-PL" sz="1800" dirty="0"/>
                    </a:p>
                  </a:txBody>
                  <a:tcPr/>
                </a:tc>
                <a:tc>
                  <a:txBody>
                    <a:bodyPr/>
                    <a:lstStyle/>
                    <a:p>
                      <a:r>
                        <a:rPr lang="pl-PL" sz="1800" dirty="0" smtClean="0"/>
                        <a:t>No</a:t>
                      </a:r>
                      <a:endParaRPr lang="pl-PL" sz="1800" dirty="0"/>
                    </a:p>
                  </a:txBody>
                  <a:tcPr/>
                </a:tc>
                <a:tc>
                  <a:txBody>
                    <a:bodyPr/>
                    <a:lstStyle/>
                    <a:p>
                      <a:r>
                        <a:rPr lang="pl-PL" sz="1800" b="1" dirty="0" smtClean="0"/>
                        <a:t>Yes </a:t>
                      </a:r>
                      <a:r>
                        <a:rPr lang="pl-PL" sz="1800" dirty="0" smtClean="0"/>
                        <a:t>but hard to maintain</a:t>
                      </a:r>
                      <a:endParaRPr lang="pl-PL" sz="1800" dirty="0"/>
                    </a:p>
                  </a:txBody>
                  <a:tcPr/>
                </a:tc>
              </a:tr>
            </a:tbl>
          </a:graphicData>
        </a:graphic>
      </p:graphicFrame>
    </p:spTree>
    <p:extLst>
      <p:ext uri="{BB962C8B-B14F-4D97-AF65-F5344CB8AC3E}">
        <p14:creationId xmlns:p14="http://schemas.microsoft.com/office/powerpoint/2010/main" val="3192095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IS Corporate Presentation Template 1">
  <a:themeElements>
    <a:clrScheme name="FIS Color Palette">
      <a:dk1>
        <a:srgbClr val="000000"/>
      </a:dk1>
      <a:lt1>
        <a:srgbClr val="FFFFFF"/>
      </a:lt1>
      <a:dk2>
        <a:srgbClr val="72246C"/>
      </a:dk2>
      <a:lt2>
        <a:srgbClr val="FFFFFF"/>
      </a:lt2>
      <a:accent1>
        <a:srgbClr val="8DC63F"/>
      </a:accent1>
      <a:accent2>
        <a:srgbClr val="009273"/>
      </a:accent2>
      <a:accent3>
        <a:srgbClr val="007E80"/>
      </a:accent3>
      <a:accent4>
        <a:srgbClr val="00AEC7"/>
      </a:accent4>
      <a:accent5>
        <a:srgbClr val="005F83"/>
      </a:accent5>
      <a:accent6>
        <a:srgbClr val="72246C"/>
      </a:accent6>
      <a:hlink>
        <a:srgbClr val="470A68"/>
      </a:hlink>
      <a:folHlink>
        <a:srgbClr val="F3D03E"/>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latin typeface="+mj-lt"/>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16322</TotalTime>
  <Words>973</Words>
  <Application>Microsoft Office PowerPoint</Application>
  <PresentationFormat>On-screen Show (16:9)</PresentationFormat>
  <Paragraphs>263</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FIS Corporate Presentation Template 1</vt:lpstr>
      <vt:lpstr>GoldFish 1.0 Framework</vt:lpstr>
      <vt:lpstr>Overview </vt:lpstr>
      <vt:lpstr>PowerPoint Presentation</vt:lpstr>
      <vt:lpstr>Base tests creation</vt:lpstr>
      <vt:lpstr>Basic test scenario</vt:lpstr>
      <vt:lpstr>Goldfish test structure</vt:lpstr>
      <vt:lpstr>Goldfish 1.x or 2.0?</vt:lpstr>
      <vt:lpstr>Overall test organization</vt:lpstr>
      <vt:lpstr>Other test automation tools used by QA - overlap?</vt:lpstr>
      <vt:lpstr>@Test annotations</vt:lpstr>
      <vt:lpstr>Class and methods</vt:lpstr>
      <vt:lpstr>Test example</vt:lpstr>
      <vt:lpstr>GoldFish Api</vt:lpstr>
      <vt:lpstr>TestApi</vt:lpstr>
      <vt:lpstr>DateTimeApi</vt:lpstr>
      <vt:lpstr>InputFile</vt:lpstr>
      <vt:lpstr>Assertions</vt:lpstr>
      <vt:lpstr>Interchange assertion</vt:lpstr>
      <vt:lpstr>Instruction assertion</vt:lpstr>
      <vt:lpstr>Transaction assertion</vt:lpstr>
      <vt:lpstr>WorkListItem assertion</vt:lpstr>
      <vt:lpstr>Selenium based test</vt:lpstr>
      <vt:lpstr>Selenium based test</vt:lpstr>
      <vt:lpstr>Selenium IDE</vt:lpstr>
      <vt:lpstr>SQL based test</vt:lpstr>
      <vt:lpstr>@TestMeta</vt:lpstr>
      <vt:lpstr>GoldFish 2.0 big fish </vt:lpstr>
      <vt:lpstr>Goldfish – more information?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 Fish Basics</dc:title>
  <dc:creator>Bartosz Filipek</dc:creator>
  <cp:lastModifiedBy>Bartosz Filipek</cp:lastModifiedBy>
  <cp:revision>20</cp:revision>
  <dcterms:created xsi:type="dcterms:W3CDTF">2016-01-07T08:56:26Z</dcterms:created>
  <dcterms:modified xsi:type="dcterms:W3CDTF">2016-07-05T12:50:54Z</dcterms:modified>
</cp:coreProperties>
</file>