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49" r:id="rId2"/>
    <p:sldId id="386" r:id="rId3"/>
    <p:sldId id="397" r:id="rId4"/>
    <p:sldId id="385" r:id="rId5"/>
    <p:sldId id="384" r:id="rId6"/>
    <p:sldId id="382" r:id="rId7"/>
    <p:sldId id="344" r:id="rId8"/>
    <p:sldId id="379" r:id="rId9"/>
    <p:sldId id="388" r:id="rId10"/>
    <p:sldId id="401" r:id="rId11"/>
    <p:sldId id="400" r:id="rId12"/>
    <p:sldId id="396" r:id="rId13"/>
    <p:sldId id="392" r:id="rId14"/>
    <p:sldId id="399" r:id="rId15"/>
    <p:sldId id="398" r:id="rId16"/>
    <p:sldId id="389" r:id="rId17"/>
    <p:sldId id="395" r:id="rId18"/>
    <p:sldId id="393" r:id="rId19"/>
    <p:sldId id="391" r:id="rId20"/>
    <p:sldId id="387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2C2"/>
    <a:srgbClr val="000000"/>
    <a:srgbClr val="005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492" autoAdjust="0"/>
  </p:normalViewPr>
  <p:slideViewPr>
    <p:cSldViewPr>
      <p:cViewPr>
        <p:scale>
          <a:sx n="110" d="100"/>
          <a:sy n="110" d="100"/>
        </p:scale>
        <p:origin x="-810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27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DDDE64-6076-44BD-8E61-F0513AD740C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9E8CDEB-0E74-4EBE-986C-969C1D04263E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Project</a:t>
          </a:r>
          <a:endParaRPr lang="de-DE" sz="800" dirty="0"/>
        </a:p>
      </dgm:t>
    </dgm:pt>
    <dgm:pt modelId="{0247A0CB-21EE-4C63-A1CC-56D5938AF34D}" type="parTrans" cxnId="{668C1168-A831-49B3-9281-AAC1033E29D7}">
      <dgm:prSet/>
      <dgm:spPr/>
      <dgm:t>
        <a:bodyPr/>
        <a:lstStyle/>
        <a:p>
          <a:endParaRPr lang="de-DE"/>
        </a:p>
      </dgm:t>
    </dgm:pt>
    <dgm:pt modelId="{51FC9C3A-5F3B-4A5B-8E4F-966ED59F0884}" type="sibTrans" cxnId="{668C1168-A831-49B3-9281-AAC1033E29D7}">
      <dgm:prSet/>
      <dgm:spPr/>
      <dgm:t>
        <a:bodyPr/>
        <a:lstStyle/>
        <a:p>
          <a:endParaRPr lang="de-DE"/>
        </a:p>
      </dgm:t>
    </dgm:pt>
    <dgm:pt modelId="{6F17C8B8-43AE-4FD2-B154-5DC21382B0FD}">
      <dgm:prSet phldrT="[Text]" custT="1"/>
      <dgm:spPr/>
      <dgm:t>
        <a:bodyPr/>
        <a:lstStyle/>
        <a:p>
          <a:r>
            <a:rPr lang="de-DE" sz="800" dirty="0" err="1" smtClean="0"/>
            <a:t>mon</a:t>
          </a:r>
          <a:endParaRPr lang="de-DE" sz="800" dirty="0"/>
        </a:p>
      </dgm:t>
    </dgm:pt>
    <dgm:pt modelId="{F7DF032F-EF40-4B60-84D3-959F0461CCFE}" type="parTrans" cxnId="{DB22CD87-7D11-4241-A40B-23CD69A0DE32}">
      <dgm:prSet/>
      <dgm:spPr/>
      <dgm:t>
        <a:bodyPr/>
        <a:lstStyle/>
        <a:p>
          <a:endParaRPr lang="de-DE"/>
        </a:p>
      </dgm:t>
    </dgm:pt>
    <dgm:pt modelId="{E12E4C39-5572-4604-B161-2E14AC511DD3}" type="sibTrans" cxnId="{DB22CD87-7D11-4241-A40B-23CD69A0DE32}">
      <dgm:prSet/>
      <dgm:spPr/>
      <dgm:t>
        <a:bodyPr/>
        <a:lstStyle/>
        <a:p>
          <a:endParaRPr lang="de-DE"/>
        </a:p>
      </dgm:t>
    </dgm:pt>
    <dgm:pt modelId="{05033382-E073-471A-B121-6B6C2E91C73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err="1" smtClean="0"/>
            <a:t>day</a:t>
          </a:r>
          <a:endParaRPr lang="de-DE" sz="800" dirty="0"/>
        </a:p>
      </dgm:t>
    </dgm:pt>
    <dgm:pt modelId="{8732F54C-301A-40A2-8F56-330414FEB7F9}" type="parTrans" cxnId="{FB80C384-6417-425E-A548-4A0DEB30F75A}">
      <dgm:prSet/>
      <dgm:spPr/>
      <dgm:t>
        <a:bodyPr/>
        <a:lstStyle/>
        <a:p>
          <a:endParaRPr lang="de-DE"/>
        </a:p>
      </dgm:t>
    </dgm:pt>
    <dgm:pt modelId="{46EF6725-5A6F-419E-9D92-F767E838C9AB}" type="sibTrans" cxnId="{FB80C384-6417-425E-A548-4A0DEB30F75A}">
      <dgm:prSet/>
      <dgm:spPr/>
      <dgm:t>
        <a:bodyPr/>
        <a:lstStyle/>
        <a:p>
          <a:endParaRPr lang="de-DE"/>
        </a:p>
      </dgm:t>
    </dgm:pt>
    <dgm:pt modelId="{AD7BCCEC-CA79-4704-A16C-71B04D64A64B}">
      <dgm:prSet phldrT="[Text]" custT="1"/>
      <dgm:spPr/>
      <dgm:t>
        <a:bodyPr/>
        <a:lstStyle/>
        <a:p>
          <a:r>
            <a:rPr lang="de-DE" sz="800" dirty="0" err="1" smtClean="0"/>
            <a:t>fx</a:t>
          </a:r>
          <a:endParaRPr lang="de-DE" sz="800" dirty="0"/>
        </a:p>
      </dgm:t>
    </dgm:pt>
    <dgm:pt modelId="{81B1A191-4A5F-4C2D-9ABE-6EB405BC3A2C}" type="parTrans" cxnId="{CF9AF3EC-E6B4-47A0-BD25-BA7A8D612DA0}">
      <dgm:prSet/>
      <dgm:spPr/>
      <dgm:t>
        <a:bodyPr/>
        <a:lstStyle/>
        <a:p>
          <a:endParaRPr lang="de-DE"/>
        </a:p>
      </dgm:t>
    </dgm:pt>
    <dgm:pt modelId="{519F1374-87C1-4B63-9327-8C5B15FF14AB}" type="sibTrans" cxnId="{CF9AF3EC-E6B4-47A0-BD25-BA7A8D612DA0}">
      <dgm:prSet/>
      <dgm:spPr/>
      <dgm:t>
        <a:bodyPr/>
        <a:lstStyle/>
        <a:p>
          <a:endParaRPr lang="de-DE"/>
        </a:p>
      </dgm:t>
    </dgm:pt>
    <dgm:pt modelId="{B8CF79DD-B741-4CF1-8A06-FCCF8B8C55F2}">
      <dgm:prSet phldrT="[Text]" custT="1"/>
      <dgm:spPr/>
      <dgm:t>
        <a:bodyPr/>
        <a:lstStyle/>
        <a:p>
          <a:r>
            <a:rPr lang="de-DE" sz="800" dirty="0" err="1" smtClean="0"/>
            <a:t>yr</a:t>
          </a:r>
          <a:endParaRPr lang="de-DE" sz="800" dirty="0"/>
        </a:p>
      </dgm:t>
    </dgm:pt>
    <dgm:pt modelId="{06D659DC-C949-4142-B2BC-5FD506E582AD}" type="parTrans" cxnId="{E0BC0354-A5C0-4539-A4E8-D68CAEDC6566}">
      <dgm:prSet/>
      <dgm:spPr/>
      <dgm:t>
        <a:bodyPr/>
        <a:lstStyle/>
        <a:p>
          <a:endParaRPr lang="de-DE"/>
        </a:p>
      </dgm:t>
    </dgm:pt>
    <dgm:pt modelId="{1E299EB7-4305-45BB-8E14-D6D4467D01FD}" type="sibTrans" cxnId="{E0BC0354-A5C0-4539-A4E8-D68CAEDC6566}">
      <dgm:prSet/>
      <dgm:spPr/>
      <dgm:t>
        <a:bodyPr/>
        <a:lstStyle/>
        <a:p>
          <a:endParaRPr lang="de-DE"/>
        </a:p>
      </dgm:t>
    </dgm:pt>
    <dgm:pt modelId="{B98402CE-1B56-4FF5-B30A-82943E0715DD}">
      <dgm:prSet phldrT="[Text]" custT="1"/>
      <dgm:spPr/>
      <dgm:t>
        <a:bodyPr/>
        <a:lstStyle/>
        <a:p>
          <a:r>
            <a:rPr lang="de-DE" sz="800" dirty="0" err="1" smtClean="0"/>
            <a:t>hr</a:t>
          </a:r>
          <a:endParaRPr lang="de-DE" sz="800" dirty="0"/>
        </a:p>
      </dgm:t>
    </dgm:pt>
    <dgm:pt modelId="{9CB3215E-630F-450B-B508-950A5224F24D}" type="parTrans" cxnId="{D82F3378-CCAC-48FF-AEC1-91F8F0F34811}">
      <dgm:prSet/>
      <dgm:spPr/>
      <dgm:t>
        <a:bodyPr/>
        <a:lstStyle/>
        <a:p>
          <a:endParaRPr lang="de-DE"/>
        </a:p>
      </dgm:t>
    </dgm:pt>
    <dgm:pt modelId="{24735C46-3CBA-484F-9D1E-323B225CB2A2}" type="sibTrans" cxnId="{D82F3378-CCAC-48FF-AEC1-91F8F0F34811}">
      <dgm:prSet/>
      <dgm:spPr/>
      <dgm:t>
        <a:bodyPr/>
        <a:lstStyle/>
        <a:p>
          <a:endParaRPr lang="de-DE"/>
        </a:p>
      </dgm:t>
    </dgm:pt>
    <dgm:pt modelId="{4B84900F-824D-4B67-A7BB-A637B2B8F453}">
      <dgm:prSet phldrT="[Text]" custT="1"/>
      <dgm:spPr/>
      <dgm:t>
        <a:bodyPr/>
        <a:lstStyle/>
        <a:p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3359D447-3FCA-4620-B56B-C17AEE2A8EB3}" type="parTrans" cxnId="{EEA74792-D0A0-4A37-8374-EC7D28E7CBE5}">
      <dgm:prSet/>
      <dgm:spPr/>
      <dgm:t>
        <a:bodyPr/>
        <a:lstStyle/>
        <a:p>
          <a:endParaRPr lang="de-DE"/>
        </a:p>
      </dgm:t>
    </dgm:pt>
    <dgm:pt modelId="{FBC3AF9A-81AC-46AB-AE87-0E6F456A4114}" type="sibTrans" cxnId="{EEA74792-D0A0-4A37-8374-EC7D28E7CBE5}">
      <dgm:prSet/>
      <dgm:spPr/>
      <dgm:t>
        <a:bodyPr/>
        <a:lstStyle/>
        <a:p>
          <a:endParaRPr lang="de-DE"/>
        </a:p>
      </dgm:t>
    </dgm:pt>
    <dgm:pt modelId="{1BDA42EB-66ED-44A6-8AC9-CDB63AA26C8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err="1" smtClean="0"/>
            <a:t>atmos</a:t>
          </a:r>
          <a:endParaRPr lang="de-DE" sz="800" dirty="0"/>
        </a:p>
      </dgm:t>
    </dgm:pt>
    <dgm:pt modelId="{A947916C-1834-4ACA-B047-9D37CDDF6AB9}" type="parTrans" cxnId="{59314B02-81AA-4FFB-887B-E1F0F856A2D0}">
      <dgm:prSet/>
      <dgm:spPr/>
      <dgm:t>
        <a:bodyPr/>
        <a:lstStyle/>
        <a:p>
          <a:endParaRPr lang="de-DE"/>
        </a:p>
      </dgm:t>
    </dgm:pt>
    <dgm:pt modelId="{5EACE0DD-C328-40A8-ABE8-2712417150D1}" type="sibTrans" cxnId="{59314B02-81AA-4FFB-887B-E1F0F856A2D0}">
      <dgm:prSet/>
      <dgm:spPr/>
      <dgm:t>
        <a:bodyPr/>
        <a:lstStyle/>
        <a:p>
          <a:endParaRPr lang="de-DE"/>
        </a:p>
      </dgm:t>
    </dgm:pt>
    <dgm:pt modelId="{0302A3E1-AE87-4795-933B-F69106E2EF3E}">
      <dgm:prSet phldrT="[Text]" custT="1"/>
      <dgm:spPr/>
      <dgm:t>
        <a:bodyPr/>
        <a:lstStyle/>
        <a:p>
          <a:r>
            <a:rPr lang="de-DE" sz="800" dirty="0" err="1" smtClean="0"/>
            <a:t>land</a:t>
          </a:r>
          <a:r>
            <a:rPr lang="de-DE" sz="800" dirty="0" smtClean="0"/>
            <a:t> </a:t>
          </a:r>
          <a:endParaRPr lang="de-DE" sz="800" dirty="0"/>
        </a:p>
      </dgm:t>
    </dgm:pt>
    <dgm:pt modelId="{D7DD676C-9455-4648-B2BA-382DC02A7AC4}" type="parTrans" cxnId="{1E466DDE-5056-4A71-B3E6-3D745CFEC468}">
      <dgm:prSet/>
      <dgm:spPr/>
      <dgm:t>
        <a:bodyPr/>
        <a:lstStyle/>
        <a:p>
          <a:endParaRPr lang="de-DE"/>
        </a:p>
      </dgm:t>
    </dgm:pt>
    <dgm:pt modelId="{7C1322BA-80B9-4900-B79F-E22A4F40F2E5}" type="sibTrans" cxnId="{1E466DDE-5056-4A71-B3E6-3D745CFEC468}">
      <dgm:prSet/>
      <dgm:spPr/>
      <dgm:t>
        <a:bodyPr/>
        <a:lstStyle/>
        <a:p>
          <a:endParaRPr lang="de-DE"/>
        </a:p>
      </dgm:t>
    </dgm:pt>
    <dgm:pt modelId="{831F577E-81DC-41FE-AA19-B40ED626A421}">
      <dgm:prSet phldrT="[Text]" custT="1"/>
      <dgm:spPr/>
      <dgm:t>
        <a:bodyPr/>
        <a:lstStyle/>
        <a:p>
          <a:r>
            <a:rPr lang="de-DE" sz="800" dirty="0" err="1" smtClean="0"/>
            <a:t>ocean</a:t>
          </a:r>
          <a:endParaRPr lang="de-DE" sz="800" dirty="0"/>
        </a:p>
      </dgm:t>
    </dgm:pt>
    <dgm:pt modelId="{F30AD13A-67BD-4D0F-A4DE-93B0236F9031}" type="parTrans" cxnId="{A3577F24-DC78-4E44-B3C9-85CD4BCDEE8D}">
      <dgm:prSet/>
      <dgm:spPr/>
      <dgm:t>
        <a:bodyPr/>
        <a:lstStyle/>
        <a:p>
          <a:endParaRPr lang="de-DE"/>
        </a:p>
      </dgm:t>
    </dgm:pt>
    <dgm:pt modelId="{0C8F026B-21C8-4ECF-B736-A131D0B10166}" type="sibTrans" cxnId="{A3577F24-DC78-4E44-B3C9-85CD4BCDEE8D}">
      <dgm:prSet/>
      <dgm:spPr/>
      <dgm:t>
        <a:bodyPr/>
        <a:lstStyle/>
        <a:p>
          <a:endParaRPr lang="de-DE"/>
        </a:p>
      </dgm:t>
    </dgm:pt>
    <dgm:pt modelId="{A622177A-DC02-46DC-A4D7-2BF2C901E61A}">
      <dgm:prSet phldrT="[Text]" custT="1"/>
      <dgm:spPr/>
      <dgm:t>
        <a:bodyPr/>
        <a:lstStyle/>
        <a:p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ADE15F01-98E8-4EF7-8C7E-AB52037B4BDD}" type="parTrans" cxnId="{A093EFFE-C6B1-4920-A3A8-1C7E63C7E863}">
      <dgm:prSet/>
      <dgm:spPr/>
      <dgm:t>
        <a:bodyPr/>
        <a:lstStyle/>
        <a:p>
          <a:endParaRPr lang="de-DE"/>
        </a:p>
      </dgm:t>
    </dgm:pt>
    <dgm:pt modelId="{B58C872A-FFE7-4D2A-AB7E-90296F84E285}" type="sibTrans" cxnId="{A093EFFE-C6B1-4920-A3A8-1C7E63C7E863}">
      <dgm:prSet/>
      <dgm:spPr/>
      <dgm:t>
        <a:bodyPr/>
        <a:lstStyle/>
        <a:p>
          <a:endParaRPr lang="de-DE"/>
        </a:p>
      </dgm:t>
    </dgm:pt>
    <dgm:pt modelId="{B570EB0D-B8F4-429A-9091-4F4AFDB361A7}">
      <dgm:prSet phldrT="[Text]" custT="1"/>
      <dgm:spPr/>
      <dgm:t>
        <a:bodyPr/>
        <a:lstStyle/>
        <a:p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FDACB715-4914-415A-A9BC-2797650E932A}" type="parTrans" cxnId="{7ADF87B3-B802-455B-B972-9ED220313FF2}">
      <dgm:prSet/>
      <dgm:spPr/>
      <dgm:t>
        <a:bodyPr/>
        <a:lstStyle/>
        <a:p>
          <a:endParaRPr lang="de-DE"/>
        </a:p>
      </dgm:t>
    </dgm:pt>
    <dgm:pt modelId="{A47C3709-DBD1-4472-A98C-98743C270288}" type="sibTrans" cxnId="{7ADF87B3-B802-455B-B972-9ED220313FF2}">
      <dgm:prSet/>
      <dgm:spPr/>
      <dgm:t>
        <a:bodyPr/>
        <a:lstStyle/>
        <a:p>
          <a:endParaRPr lang="de-DE"/>
        </a:p>
      </dgm:t>
    </dgm:pt>
    <dgm:pt modelId="{AF7245B4-982C-43AF-96D2-B9A82F7DE485}">
      <dgm:prSet phldrT="[Text]" custT="1"/>
      <dgm:spPr/>
      <dgm:t>
        <a:bodyPr/>
        <a:lstStyle/>
        <a:p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D6049911-09B8-4C2C-A4B0-DB94CD41820C}" type="parTrans" cxnId="{0C6460B1-70BB-4B7B-A378-97B7567C3BCF}">
      <dgm:prSet/>
      <dgm:spPr/>
      <dgm:t>
        <a:bodyPr/>
        <a:lstStyle/>
        <a:p>
          <a:endParaRPr lang="de-DE"/>
        </a:p>
      </dgm:t>
    </dgm:pt>
    <dgm:pt modelId="{559224DA-E340-4181-BEBE-5B862F06098D}" type="sibTrans" cxnId="{0C6460B1-70BB-4B7B-A378-97B7567C3BCF}">
      <dgm:prSet/>
      <dgm:spPr/>
      <dgm:t>
        <a:bodyPr/>
        <a:lstStyle/>
        <a:p>
          <a:endParaRPr lang="de-DE"/>
        </a:p>
      </dgm:t>
    </dgm:pt>
    <dgm:pt modelId="{105E81EA-5BAE-4EFE-AD36-C7019F6E787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var1</a:t>
          </a:r>
          <a:endParaRPr lang="de-DE" sz="800" dirty="0"/>
        </a:p>
      </dgm:t>
    </dgm:pt>
    <dgm:pt modelId="{7FD52533-2D4B-4559-A094-AA1C822F436E}" type="parTrans" cxnId="{8F9F99BF-CA44-4C33-9708-B94126BFC165}">
      <dgm:prSet/>
      <dgm:spPr/>
      <dgm:t>
        <a:bodyPr/>
        <a:lstStyle/>
        <a:p>
          <a:endParaRPr lang="de-DE"/>
        </a:p>
      </dgm:t>
    </dgm:pt>
    <dgm:pt modelId="{DC17DBA0-D0A0-4190-A6AA-9FAE52DDA2B4}" type="sibTrans" cxnId="{8F9F99BF-CA44-4C33-9708-B94126BFC165}">
      <dgm:prSet/>
      <dgm:spPr/>
      <dgm:t>
        <a:bodyPr/>
        <a:lstStyle/>
        <a:p>
          <a:endParaRPr lang="de-DE"/>
        </a:p>
      </dgm:t>
    </dgm:pt>
    <dgm:pt modelId="{140ED3B1-70DB-45B4-AEDF-5E6671F4D86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var2</a:t>
          </a:r>
          <a:endParaRPr lang="de-DE" sz="800" dirty="0"/>
        </a:p>
      </dgm:t>
    </dgm:pt>
    <dgm:pt modelId="{9E3DDB72-F6A9-4D5D-9F52-6E705C3847E9}" type="parTrans" cxnId="{4B56562B-07D9-4AC4-8000-82C3D673D480}">
      <dgm:prSet/>
      <dgm:spPr/>
      <dgm:t>
        <a:bodyPr/>
        <a:lstStyle/>
        <a:p>
          <a:endParaRPr lang="de-DE"/>
        </a:p>
      </dgm:t>
    </dgm:pt>
    <dgm:pt modelId="{917264D5-F412-4D96-8925-13AB6AF11DFE}" type="sibTrans" cxnId="{4B56562B-07D9-4AC4-8000-82C3D673D480}">
      <dgm:prSet/>
      <dgm:spPr/>
      <dgm:t>
        <a:bodyPr/>
        <a:lstStyle/>
        <a:p>
          <a:endParaRPr lang="de-DE"/>
        </a:p>
      </dgm:t>
    </dgm:pt>
    <dgm:pt modelId="{3A67A9B8-46F6-4744-BCC9-685BD92052EA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var3</a:t>
          </a:r>
          <a:endParaRPr lang="de-DE" sz="800" dirty="0"/>
        </a:p>
      </dgm:t>
    </dgm:pt>
    <dgm:pt modelId="{4B9D7B96-577A-4303-B549-466310A88818}" type="parTrans" cxnId="{02C1F1E7-C8D6-4E69-AAB5-4A3CA0675313}">
      <dgm:prSet/>
      <dgm:spPr/>
      <dgm:t>
        <a:bodyPr/>
        <a:lstStyle/>
        <a:p>
          <a:endParaRPr lang="de-DE"/>
        </a:p>
      </dgm:t>
    </dgm:pt>
    <dgm:pt modelId="{A0FFCBA8-B884-4A74-BD5F-3D678DE26231}" type="sibTrans" cxnId="{02C1F1E7-C8D6-4E69-AAB5-4A3CA0675313}">
      <dgm:prSet/>
      <dgm:spPr/>
      <dgm:t>
        <a:bodyPr/>
        <a:lstStyle/>
        <a:p>
          <a:endParaRPr lang="de-DE"/>
        </a:p>
      </dgm:t>
    </dgm:pt>
    <dgm:pt modelId="{A1796CD1-87E1-47C1-B473-0B9D4F111DA0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memb1</a:t>
          </a:r>
          <a:endParaRPr lang="de-DE" sz="800" dirty="0"/>
        </a:p>
      </dgm:t>
    </dgm:pt>
    <dgm:pt modelId="{D2FAACDA-022F-4E13-8243-62C70045501B}" type="parTrans" cxnId="{05B3C82E-886E-49B5-B68C-4695BED3AE79}">
      <dgm:prSet/>
      <dgm:spPr/>
      <dgm:t>
        <a:bodyPr/>
        <a:lstStyle/>
        <a:p>
          <a:endParaRPr lang="de-DE"/>
        </a:p>
      </dgm:t>
    </dgm:pt>
    <dgm:pt modelId="{259DE8F5-330C-4565-88E7-CC2EF91C83EC}" type="sibTrans" cxnId="{05B3C82E-886E-49B5-B68C-4695BED3AE79}">
      <dgm:prSet/>
      <dgm:spPr/>
      <dgm:t>
        <a:bodyPr/>
        <a:lstStyle/>
        <a:p>
          <a:endParaRPr lang="de-DE"/>
        </a:p>
      </dgm:t>
    </dgm:pt>
    <dgm:pt modelId="{1787D53D-E1DD-4886-8430-3C00FA01F749}">
      <dgm:prSet phldrT="[Text]" custT="1"/>
      <dgm:spPr/>
      <dgm:t>
        <a:bodyPr/>
        <a:lstStyle/>
        <a:p>
          <a:r>
            <a:rPr lang="de-DE" sz="800" dirty="0" smtClean="0"/>
            <a:t>memb2</a:t>
          </a:r>
          <a:endParaRPr lang="de-DE" sz="800" dirty="0"/>
        </a:p>
      </dgm:t>
    </dgm:pt>
    <dgm:pt modelId="{2B1B5CD1-CABD-4A2F-B553-C901F4E5D6E5}" type="parTrans" cxnId="{7A7680B9-0110-474E-AF7F-F30F3B3A7B05}">
      <dgm:prSet/>
      <dgm:spPr/>
      <dgm:t>
        <a:bodyPr/>
        <a:lstStyle/>
        <a:p>
          <a:endParaRPr lang="de-DE"/>
        </a:p>
      </dgm:t>
    </dgm:pt>
    <dgm:pt modelId="{F4F3EEAF-BEA5-45D5-878A-91CCBEBC014F}" type="sibTrans" cxnId="{7A7680B9-0110-474E-AF7F-F30F3B3A7B05}">
      <dgm:prSet/>
      <dgm:spPr/>
      <dgm:t>
        <a:bodyPr/>
        <a:lstStyle/>
        <a:p>
          <a:endParaRPr lang="de-DE"/>
        </a:p>
      </dgm:t>
    </dgm:pt>
    <dgm:pt modelId="{F2A04B6F-1B77-4E04-83ED-D7873116196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memb1</a:t>
          </a:r>
          <a:endParaRPr lang="de-DE" sz="800" dirty="0"/>
        </a:p>
      </dgm:t>
    </dgm:pt>
    <dgm:pt modelId="{09E4B804-E759-4036-8E41-FE3BAED2474E}" type="parTrans" cxnId="{57D20849-AFE6-4889-A473-2ECEF3CF7F12}">
      <dgm:prSet/>
      <dgm:spPr/>
      <dgm:t>
        <a:bodyPr/>
        <a:lstStyle/>
        <a:p>
          <a:endParaRPr lang="de-DE"/>
        </a:p>
      </dgm:t>
    </dgm:pt>
    <dgm:pt modelId="{74AC3231-2570-42A9-90DD-37E859F61A1A}" type="sibTrans" cxnId="{57D20849-AFE6-4889-A473-2ECEF3CF7F12}">
      <dgm:prSet/>
      <dgm:spPr/>
      <dgm:t>
        <a:bodyPr/>
        <a:lstStyle/>
        <a:p>
          <a:endParaRPr lang="de-DE"/>
        </a:p>
      </dgm:t>
    </dgm:pt>
    <dgm:pt modelId="{BFD34CC5-AC09-4B6F-8112-DE1571BCC908}">
      <dgm:prSet phldrT="[Text]" custT="1"/>
      <dgm:spPr/>
      <dgm:t>
        <a:bodyPr/>
        <a:lstStyle/>
        <a:p>
          <a:r>
            <a:rPr lang="de-DE" sz="800" dirty="0" smtClean="0"/>
            <a:t>memb2</a:t>
          </a:r>
          <a:endParaRPr lang="de-DE" sz="800" dirty="0"/>
        </a:p>
      </dgm:t>
    </dgm:pt>
    <dgm:pt modelId="{28F56C5F-EBBF-436D-B857-4BBD061FD1FE}" type="parTrans" cxnId="{6F79699F-62C8-4844-A69F-AB5F111B1C66}">
      <dgm:prSet/>
      <dgm:spPr/>
      <dgm:t>
        <a:bodyPr/>
        <a:lstStyle/>
        <a:p>
          <a:endParaRPr lang="de-DE"/>
        </a:p>
      </dgm:t>
    </dgm:pt>
    <dgm:pt modelId="{71AFC031-5051-43BE-A8E1-1680CBCD2559}" type="sibTrans" cxnId="{6F79699F-62C8-4844-A69F-AB5F111B1C66}">
      <dgm:prSet/>
      <dgm:spPr/>
      <dgm:t>
        <a:bodyPr/>
        <a:lstStyle/>
        <a:p>
          <a:endParaRPr lang="de-DE"/>
        </a:p>
      </dgm:t>
    </dgm:pt>
    <dgm:pt modelId="{181032E0-AA27-430B-ABA2-74DC522F5F2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memb1</a:t>
          </a:r>
          <a:endParaRPr lang="de-DE" sz="800" dirty="0"/>
        </a:p>
      </dgm:t>
    </dgm:pt>
    <dgm:pt modelId="{D5FD0F3E-106E-45D1-AF3A-6D96D64F9E4A}" type="parTrans" cxnId="{31634D48-5F1F-4F9B-AED4-CB630B40D749}">
      <dgm:prSet/>
      <dgm:spPr/>
      <dgm:t>
        <a:bodyPr/>
        <a:lstStyle/>
        <a:p>
          <a:endParaRPr lang="de-DE"/>
        </a:p>
      </dgm:t>
    </dgm:pt>
    <dgm:pt modelId="{80EA111C-F0E2-4C55-838B-5EDD92BCC672}" type="sibTrans" cxnId="{31634D48-5F1F-4F9B-AED4-CB630B40D749}">
      <dgm:prSet/>
      <dgm:spPr/>
      <dgm:t>
        <a:bodyPr/>
        <a:lstStyle/>
        <a:p>
          <a:endParaRPr lang="de-DE"/>
        </a:p>
      </dgm:t>
    </dgm:pt>
    <dgm:pt modelId="{4339873A-32C6-4F44-A437-62F821565651}">
      <dgm:prSet phldrT="[Text]" custT="1"/>
      <dgm:spPr/>
      <dgm:t>
        <a:bodyPr/>
        <a:lstStyle/>
        <a:p>
          <a:r>
            <a:rPr lang="de-DE" sz="800" dirty="0" smtClean="0"/>
            <a:t>memb2</a:t>
          </a:r>
          <a:endParaRPr lang="de-DE" sz="800" dirty="0"/>
        </a:p>
      </dgm:t>
    </dgm:pt>
    <dgm:pt modelId="{6BAD3F99-8850-4216-A1F6-9FC3B2A69AA7}" type="parTrans" cxnId="{A3F4C2F9-6ED8-4F9B-B369-66C5E3FB37DE}">
      <dgm:prSet/>
      <dgm:spPr/>
      <dgm:t>
        <a:bodyPr/>
        <a:lstStyle/>
        <a:p>
          <a:endParaRPr lang="de-DE"/>
        </a:p>
      </dgm:t>
    </dgm:pt>
    <dgm:pt modelId="{872EE763-1AB1-45FD-B970-BDA4B23C0A3C}" type="sibTrans" cxnId="{A3F4C2F9-6ED8-4F9B-B369-66C5E3FB37DE}">
      <dgm:prSet/>
      <dgm:spPr/>
      <dgm:t>
        <a:bodyPr/>
        <a:lstStyle/>
        <a:p>
          <a:endParaRPr lang="de-DE"/>
        </a:p>
      </dgm:t>
    </dgm:pt>
    <dgm:pt modelId="{FE7FFD7B-2EFB-40A4-ADFC-5D17E1139E8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file1</a:t>
          </a:r>
          <a:br>
            <a:rPr lang="de-DE" sz="800" dirty="0" smtClean="0"/>
          </a:br>
          <a:r>
            <a:rPr lang="de-DE" sz="800" dirty="0" smtClean="0"/>
            <a:t>file2</a:t>
          </a:r>
          <a:br>
            <a:rPr lang="de-DE" sz="800" dirty="0" smtClean="0"/>
          </a:br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64249594-B65E-4442-B2C2-09059EBEA094}" type="parTrans" cxnId="{48BFB5EA-B343-4CD9-83DE-492A2499E109}">
      <dgm:prSet/>
      <dgm:spPr/>
      <dgm:t>
        <a:bodyPr/>
        <a:lstStyle/>
        <a:p>
          <a:endParaRPr lang="de-DE"/>
        </a:p>
      </dgm:t>
    </dgm:pt>
    <dgm:pt modelId="{60776A96-25B7-4E77-9717-194CD75808EA}" type="sibTrans" cxnId="{48BFB5EA-B343-4CD9-83DE-492A2499E109}">
      <dgm:prSet/>
      <dgm:spPr/>
      <dgm:t>
        <a:bodyPr/>
        <a:lstStyle/>
        <a:p>
          <a:endParaRPr lang="de-DE"/>
        </a:p>
      </dgm:t>
    </dgm:pt>
    <dgm:pt modelId="{26912B40-B87D-467E-9CB3-5E2FC9628EA5}">
      <dgm:prSet phldrT="[Text]" custT="1"/>
      <dgm:spPr/>
      <dgm:t>
        <a:bodyPr/>
        <a:lstStyle/>
        <a:p>
          <a:r>
            <a:rPr lang="de-DE" sz="800" dirty="0" smtClean="0"/>
            <a:t>file1</a:t>
          </a:r>
          <a:br>
            <a:rPr lang="de-DE" sz="800" dirty="0" smtClean="0"/>
          </a:br>
          <a:r>
            <a:rPr lang="de-DE" sz="800" dirty="0" smtClean="0"/>
            <a:t>file2</a:t>
          </a:r>
          <a:br>
            <a:rPr lang="de-DE" sz="800" dirty="0" smtClean="0"/>
          </a:br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634CAEE3-B14E-4D5B-A919-EA22363CE52B}" type="parTrans" cxnId="{BC5E0CC5-D8EE-4E7B-82BD-39A171277166}">
      <dgm:prSet/>
      <dgm:spPr/>
      <dgm:t>
        <a:bodyPr/>
        <a:lstStyle/>
        <a:p>
          <a:endParaRPr lang="de-DE"/>
        </a:p>
      </dgm:t>
    </dgm:pt>
    <dgm:pt modelId="{973687F6-A9FA-4B20-9ECA-443D3BCA9323}" type="sibTrans" cxnId="{BC5E0CC5-D8EE-4E7B-82BD-39A171277166}">
      <dgm:prSet/>
      <dgm:spPr/>
      <dgm:t>
        <a:bodyPr/>
        <a:lstStyle/>
        <a:p>
          <a:endParaRPr lang="de-DE"/>
        </a:p>
      </dgm:t>
    </dgm:pt>
    <dgm:pt modelId="{53B05EB9-45B2-4623-BD50-2534F36D0C0D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/</a:t>
          </a:r>
          <a:r>
            <a:rPr lang="de-DE" sz="800" dirty="0" err="1" smtClean="0"/>
            <a:t>path</a:t>
          </a:r>
          <a:endParaRPr lang="de-DE" sz="800" dirty="0"/>
        </a:p>
      </dgm:t>
    </dgm:pt>
    <dgm:pt modelId="{B91487FD-373F-4AF8-A1FE-AA0E147D577E}" type="parTrans" cxnId="{9BB82D59-5B90-46D2-8AB6-F565A262DC14}">
      <dgm:prSet/>
      <dgm:spPr/>
      <dgm:t>
        <a:bodyPr/>
        <a:lstStyle/>
        <a:p>
          <a:endParaRPr lang="de-DE"/>
        </a:p>
      </dgm:t>
    </dgm:pt>
    <dgm:pt modelId="{9A6F34B4-F3DC-4964-ADA6-89317B7CC3AB}" type="sibTrans" cxnId="{9BB82D59-5B90-46D2-8AB6-F565A262DC14}">
      <dgm:prSet/>
      <dgm:spPr/>
      <dgm:t>
        <a:bodyPr/>
        <a:lstStyle/>
        <a:p>
          <a:endParaRPr lang="de-DE"/>
        </a:p>
      </dgm:t>
    </dgm:pt>
    <dgm:pt modelId="{F54ABA41-062D-45A4-9EB6-E828A7392C3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file1</a:t>
          </a:r>
          <a:br>
            <a:rPr lang="de-DE" sz="800" dirty="0" smtClean="0"/>
          </a:br>
          <a:r>
            <a:rPr lang="de-DE" sz="800" dirty="0" smtClean="0"/>
            <a:t>file2</a:t>
          </a:r>
          <a:br>
            <a:rPr lang="de-DE" sz="800" dirty="0" smtClean="0"/>
          </a:br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48B06BF8-5036-4DC8-A13D-E1BFA89761AC}" type="parTrans" cxnId="{FE6BBF5A-301A-49ED-AF62-79928A7F36FB}">
      <dgm:prSet/>
      <dgm:spPr/>
      <dgm:t>
        <a:bodyPr/>
        <a:lstStyle/>
        <a:p>
          <a:endParaRPr lang="de-DE"/>
        </a:p>
      </dgm:t>
    </dgm:pt>
    <dgm:pt modelId="{790C707D-F474-4983-A212-D59F615F89BA}" type="sibTrans" cxnId="{FE6BBF5A-301A-49ED-AF62-79928A7F36FB}">
      <dgm:prSet/>
      <dgm:spPr/>
      <dgm:t>
        <a:bodyPr/>
        <a:lstStyle/>
        <a:p>
          <a:endParaRPr lang="de-DE"/>
        </a:p>
      </dgm:t>
    </dgm:pt>
    <dgm:pt modelId="{9CBA3B53-ECF1-4734-9CF4-F8C3CFF94FB2}">
      <dgm:prSet phldrT="[Text]" custT="1"/>
      <dgm:spPr/>
      <dgm:t>
        <a:bodyPr/>
        <a:lstStyle/>
        <a:p>
          <a:r>
            <a:rPr lang="de-DE" sz="800" dirty="0" smtClean="0"/>
            <a:t>file1</a:t>
          </a:r>
          <a:br>
            <a:rPr lang="de-DE" sz="800" dirty="0" smtClean="0"/>
          </a:br>
          <a:r>
            <a:rPr lang="de-DE" sz="800" dirty="0" smtClean="0"/>
            <a:t>file2</a:t>
          </a:r>
          <a:br>
            <a:rPr lang="de-DE" sz="800" dirty="0" smtClean="0"/>
          </a:br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A09943AF-A85B-467E-94A0-1F83F824AC0E}" type="parTrans" cxnId="{1DE09D44-1F04-4C29-AF46-996B4B138798}">
      <dgm:prSet/>
      <dgm:spPr/>
      <dgm:t>
        <a:bodyPr/>
        <a:lstStyle/>
        <a:p>
          <a:endParaRPr lang="de-DE"/>
        </a:p>
      </dgm:t>
    </dgm:pt>
    <dgm:pt modelId="{93F3559B-9112-4DDF-8B81-9F27BA6D9666}" type="sibTrans" cxnId="{1DE09D44-1F04-4C29-AF46-996B4B138798}">
      <dgm:prSet/>
      <dgm:spPr/>
      <dgm:t>
        <a:bodyPr/>
        <a:lstStyle/>
        <a:p>
          <a:endParaRPr lang="de-DE"/>
        </a:p>
      </dgm:t>
    </dgm:pt>
    <dgm:pt modelId="{BCCB721A-AC8D-40A2-9FA3-54CC623B9282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800" dirty="0" smtClean="0"/>
            <a:t>file1</a:t>
          </a:r>
          <a:br>
            <a:rPr lang="de-DE" sz="800" dirty="0" smtClean="0"/>
          </a:br>
          <a:r>
            <a:rPr lang="de-DE" sz="800" dirty="0" smtClean="0"/>
            <a:t>file2</a:t>
          </a:r>
          <a:br>
            <a:rPr lang="de-DE" sz="800" dirty="0" smtClean="0"/>
          </a:br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91C45B34-CD3C-4425-8421-5AB58003228A}" type="parTrans" cxnId="{A451D706-DC95-4A68-8E8F-FE06A528D908}">
      <dgm:prSet/>
      <dgm:spPr/>
      <dgm:t>
        <a:bodyPr/>
        <a:lstStyle/>
        <a:p>
          <a:endParaRPr lang="de-DE"/>
        </a:p>
      </dgm:t>
    </dgm:pt>
    <dgm:pt modelId="{09B0424A-C85F-4EE1-B1A0-5028E877026B}" type="sibTrans" cxnId="{A451D706-DC95-4A68-8E8F-FE06A528D908}">
      <dgm:prSet/>
      <dgm:spPr/>
      <dgm:t>
        <a:bodyPr/>
        <a:lstStyle/>
        <a:p>
          <a:endParaRPr lang="de-DE"/>
        </a:p>
      </dgm:t>
    </dgm:pt>
    <dgm:pt modelId="{AC303FA3-CAAA-41C0-BFDF-44FC8CF931A5}">
      <dgm:prSet phldrT="[Text]" custT="1"/>
      <dgm:spPr/>
      <dgm:t>
        <a:bodyPr/>
        <a:lstStyle/>
        <a:p>
          <a:r>
            <a:rPr lang="de-DE" sz="800" dirty="0" smtClean="0"/>
            <a:t>file1</a:t>
          </a:r>
          <a:br>
            <a:rPr lang="de-DE" sz="800" dirty="0" smtClean="0"/>
          </a:br>
          <a:r>
            <a:rPr lang="de-DE" sz="800" dirty="0" smtClean="0"/>
            <a:t>file2</a:t>
          </a:r>
          <a:br>
            <a:rPr lang="de-DE" sz="800" dirty="0" smtClean="0"/>
          </a:br>
          <a:r>
            <a:rPr lang="de-DE" sz="800" dirty="0" smtClean="0">
              <a:latin typeface="Arial"/>
              <a:cs typeface="Arial"/>
            </a:rPr>
            <a:t>…</a:t>
          </a:r>
          <a:endParaRPr lang="de-DE" sz="800" dirty="0"/>
        </a:p>
      </dgm:t>
    </dgm:pt>
    <dgm:pt modelId="{4E119091-D4FA-4905-96C1-DD0947D536E4}" type="parTrans" cxnId="{5D932310-6E96-42F6-B6C7-C9B8E6DFF325}">
      <dgm:prSet/>
      <dgm:spPr/>
      <dgm:t>
        <a:bodyPr/>
        <a:lstStyle/>
        <a:p>
          <a:endParaRPr lang="de-DE"/>
        </a:p>
      </dgm:t>
    </dgm:pt>
    <dgm:pt modelId="{CE226713-46FB-49BA-9267-BB5060610286}" type="sibTrans" cxnId="{5D932310-6E96-42F6-B6C7-C9B8E6DFF325}">
      <dgm:prSet/>
      <dgm:spPr/>
      <dgm:t>
        <a:bodyPr/>
        <a:lstStyle/>
        <a:p>
          <a:endParaRPr lang="de-DE"/>
        </a:p>
      </dgm:t>
    </dgm:pt>
    <dgm:pt modelId="{1524F960-2C82-4C95-8582-E0823B824E63}" type="pres">
      <dgm:prSet presAssocID="{1FDDDE64-6076-44BD-8E61-F0513AD740C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26AD2B2-5408-4701-BA4E-CF2CF66F1B20}" type="pres">
      <dgm:prSet presAssocID="{1FDDDE64-6076-44BD-8E61-F0513AD740C6}" presName="hierFlow" presStyleCnt="0"/>
      <dgm:spPr/>
    </dgm:pt>
    <dgm:pt modelId="{FFE6DBFC-5ACA-44F7-99B9-51396C478BF2}" type="pres">
      <dgm:prSet presAssocID="{1FDDDE64-6076-44BD-8E61-F0513AD740C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89EE176-B391-4873-B79C-E9AD0F37BC4C}" type="pres">
      <dgm:prSet presAssocID="{53B05EB9-45B2-4623-BD50-2534F36D0C0D}" presName="Name14" presStyleCnt="0"/>
      <dgm:spPr/>
    </dgm:pt>
    <dgm:pt modelId="{A13D2FF8-3FE4-4A61-A840-B731F59FB3C3}" type="pres">
      <dgm:prSet presAssocID="{53B05EB9-45B2-4623-BD50-2534F36D0C0D}" presName="level1Shape" presStyleLbl="node0" presStyleIdx="0" presStyleCnt="1" custScaleX="1937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68FF278-F3A6-4A42-9DAA-C04D8793FF1E}" type="pres">
      <dgm:prSet presAssocID="{53B05EB9-45B2-4623-BD50-2534F36D0C0D}" presName="hierChild2" presStyleCnt="0"/>
      <dgm:spPr/>
    </dgm:pt>
    <dgm:pt modelId="{EF623949-8039-4BFD-B1C6-671A7B756779}" type="pres">
      <dgm:prSet presAssocID="{0247A0CB-21EE-4C63-A1CC-56D5938AF34D}" presName="Name19" presStyleLbl="parChTrans1D2" presStyleIdx="0" presStyleCnt="1"/>
      <dgm:spPr/>
      <dgm:t>
        <a:bodyPr/>
        <a:lstStyle/>
        <a:p>
          <a:endParaRPr lang="de-DE"/>
        </a:p>
      </dgm:t>
    </dgm:pt>
    <dgm:pt modelId="{37C5B746-B2CA-4137-ACC7-87060000E108}" type="pres">
      <dgm:prSet presAssocID="{B9E8CDEB-0E74-4EBE-986C-969C1D04263E}" presName="Name21" presStyleCnt="0"/>
      <dgm:spPr/>
    </dgm:pt>
    <dgm:pt modelId="{8D67B967-A795-4453-9DA1-7727760455B7}" type="pres">
      <dgm:prSet presAssocID="{B9E8CDEB-0E74-4EBE-986C-969C1D04263E}" presName="level2Shape" presStyleLbl="node2" presStyleIdx="0" presStyleCnt="1" custScaleX="193728"/>
      <dgm:spPr/>
      <dgm:t>
        <a:bodyPr/>
        <a:lstStyle/>
        <a:p>
          <a:endParaRPr lang="de-DE"/>
        </a:p>
      </dgm:t>
    </dgm:pt>
    <dgm:pt modelId="{2489FC2D-42F2-4C1F-9686-D03C083D702E}" type="pres">
      <dgm:prSet presAssocID="{B9E8CDEB-0E74-4EBE-986C-969C1D04263E}" presName="hierChild3" presStyleCnt="0"/>
      <dgm:spPr/>
    </dgm:pt>
    <dgm:pt modelId="{4D6CE648-4FAC-43FA-815A-81A18A1434E2}" type="pres">
      <dgm:prSet presAssocID="{06D659DC-C949-4142-B2BC-5FD506E582AD}" presName="Name19" presStyleLbl="parChTrans1D3" presStyleIdx="0" presStyleCnt="5"/>
      <dgm:spPr/>
      <dgm:t>
        <a:bodyPr/>
        <a:lstStyle/>
        <a:p>
          <a:endParaRPr lang="de-DE"/>
        </a:p>
      </dgm:t>
    </dgm:pt>
    <dgm:pt modelId="{369B2031-CFB5-42FD-A45D-1CD84C97051D}" type="pres">
      <dgm:prSet presAssocID="{B8CF79DD-B741-4CF1-8A06-FCCF8B8C55F2}" presName="Name21" presStyleCnt="0"/>
      <dgm:spPr/>
    </dgm:pt>
    <dgm:pt modelId="{802E371A-D24C-4C19-9B7A-2B54248F76F7}" type="pres">
      <dgm:prSet presAssocID="{B8CF79DD-B741-4CF1-8A06-FCCF8B8C55F2}" presName="level2Shape" presStyleLbl="node3" presStyleIdx="0" presStyleCnt="5"/>
      <dgm:spPr/>
      <dgm:t>
        <a:bodyPr/>
        <a:lstStyle/>
        <a:p>
          <a:endParaRPr lang="de-DE"/>
        </a:p>
      </dgm:t>
    </dgm:pt>
    <dgm:pt modelId="{0C75CE3D-57BD-4D37-9533-C613ED77EF1B}" type="pres">
      <dgm:prSet presAssocID="{B8CF79DD-B741-4CF1-8A06-FCCF8B8C55F2}" presName="hierChild3" presStyleCnt="0"/>
      <dgm:spPr/>
    </dgm:pt>
    <dgm:pt modelId="{1FE37DFF-4492-4C58-9917-048E505EE105}" type="pres">
      <dgm:prSet presAssocID="{ADE15F01-98E8-4EF7-8C7E-AB52037B4BDD}" presName="Name19" presStyleLbl="parChTrans1D4" presStyleIdx="0" presStyleCnt="22"/>
      <dgm:spPr/>
      <dgm:t>
        <a:bodyPr/>
        <a:lstStyle/>
        <a:p>
          <a:endParaRPr lang="de-DE"/>
        </a:p>
      </dgm:t>
    </dgm:pt>
    <dgm:pt modelId="{CB4FC2FD-174E-447E-A7DB-6C7959B3764D}" type="pres">
      <dgm:prSet presAssocID="{A622177A-DC02-46DC-A4D7-2BF2C901E61A}" presName="Name21" presStyleCnt="0"/>
      <dgm:spPr/>
    </dgm:pt>
    <dgm:pt modelId="{064DF1A2-E4B1-4B66-BC17-E1B2016278CF}" type="pres">
      <dgm:prSet presAssocID="{A622177A-DC02-46DC-A4D7-2BF2C901E61A}" presName="level2Shape" presStyleLbl="node4" presStyleIdx="0" presStyleCnt="22"/>
      <dgm:spPr/>
      <dgm:t>
        <a:bodyPr/>
        <a:lstStyle/>
        <a:p>
          <a:endParaRPr lang="de-DE"/>
        </a:p>
      </dgm:t>
    </dgm:pt>
    <dgm:pt modelId="{205EA443-99FE-4565-8ACE-5F0AF19C6D76}" type="pres">
      <dgm:prSet presAssocID="{A622177A-DC02-46DC-A4D7-2BF2C901E61A}" presName="hierChild3" presStyleCnt="0"/>
      <dgm:spPr/>
    </dgm:pt>
    <dgm:pt modelId="{028403A9-40E1-4FD0-870E-646E8B615376}" type="pres">
      <dgm:prSet presAssocID="{F7DF032F-EF40-4B60-84D3-959F0461CCFE}" presName="Name19" presStyleLbl="parChTrans1D3" presStyleIdx="1" presStyleCnt="5"/>
      <dgm:spPr/>
      <dgm:t>
        <a:bodyPr/>
        <a:lstStyle/>
        <a:p>
          <a:endParaRPr lang="de-DE"/>
        </a:p>
      </dgm:t>
    </dgm:pt>
    <dgm:pt modelId="{953D7F6D-0B91-4EB8-9192-4EF33570D532}" type="pres">
      <dgm:prSet presAssocID="{6F17C8B8-43AE-4FD2-B154-5DC21382B0FD}" presName="Name21" presStyleCnt="0"/>
      <dgm:spPr/>
    </dgm:pt>
    <dgm:pt modelId="{CAF9A3C4-717E-4D7E-B912-BEE92DBC7BB8}" type="pres">
      <dgm:prSet presAssocID="{6F17C8B8-43AE-4FD2-B154-5DC21382B0FD}" presName="level2Shape" presStyleLbl="node3" presStyleIdx="1" presStyleCnt="5" custScaleX="111758"/>
      <dgm:spPr/>
      <dgm:t>
        <a:bodyPr/>
        <a:lstStyle/>
        <a:p>
          <a:endParaRPr lang="de-DE"/>
        </a:p>
      </dgm:t>
    </dgm:pt>
    <dgm:pt modelId="{687FEFE3-B4BE-4A5E-8B3A-E5B1E8FB4783}" type="pres">
      <dgm:prSet presAssocID="{6F17C8B8-43AE-4FD2-B154-5DC21382B0FD}" presName="hierChild3" presStyleCnt="0"/>
      <dgm:spPr/>
    </dgm:pt>
    <dgm:pt modelId="{C54A7AED-25DE-4871-ACFA-F820232A8420}" type="pres">
      <dgm:prSet presAssocID="{D6049911-09B8-4C2C-A4B0-DB94CD41820C}" presName="Name19" presStyleLbl="parChTrans1D4" presStyleIdx="1" presStyleCnt="22"/>
      <dgm:spPr/>
      <dgm:t>
        <a:bodyPr/>
        <a:lstStyle/>
        <a:p>
          <a:endParaRPr lang="de-DE"/>
        </a:p>
      </dgm:t>
    </dgm:pt>
    <dgm:pt modelId="{1F91084F-D669-47DC-AC5F-8911BF092DC9}" type="pres">
      <dgm:prSet presAssocID="{AF7245B4-982C-43AF-96D2-B9A82F7DE485}" presName="Name21" presStyleCnt="0"/>
      <dgm:spPr/>
    </dgm:pt>
    <dgm:pt modelId="{C5053536-BC2D-4836-B91C-D6BB39A37ADE}" type="pres">
      <dgm:prSet presAssocID="{AF7245B4-982C-43AF-96D2-B9A82F7DE485}" presName="level2Shape" presStyleLbl="node4" presStyleIdx="1" presStyleCnt="22"/>
      <dgm:spPr/>
      <dgm:t>
        <a:bodyPr/>
        <a:lstStyle/>
        <a:p>
          <a:endParaRPr lang="de-DE"/>
        </a:p>
      </dgm:t>
    </dgm:pt>
    <dgm:pt modelId="{CD09EE4B-2C21-4026-92FA-A68B76E91334}" type="pres">
      <dgm:prSet presAssocID="{AF7245B4-982C-43AF-96D2-B9A82F7DE485}" presName="hierChild3" presStyleCnt="0"/>
      <dgm:spPr/>
    </dgm:pt>
    <dgm:pt modelId="{24A82652-AFB6-49EA-BE6B-0A2AB1FE9B4D}" type="pres">
      <dgm:prSet presAssocID="{8732F54C-301A-40A2-8F56-330414FEB7F9}" presName="Name19" presStyleLbl="parChTrans1D3" presStyleIdx="2" presStyleCnt="5"/>
      <dgm:spPr/>
      <dgm:t>
        <a:bodyPr/>
        <a:lstStyle/>
        <a:p>
          <a:endParaRPr lang="de-DE"/>
        </a:p>
      </dgm:t>
    </dgm:pt>
    <dgm:pt modelId="{438FFAC5-5345-4A19-89DF-FBC217314825}" type="pres">
      <dgm:prSet presAssocID="{05033382-E073-471A-B121-6B6C2E91C736}" presName="Name21" presStyleCnt="0"/>
      <dgm:spPr/>
    </dgm:pt>
    <dgm:pt modelId="{41D0B788-7CEE-4EE6-BA4A-B8FB875ED0DF}" type="pres">
      <dgm:prSet presAssocID="{05033382-E073-471A-B121-6B6C2E91C736}" presName="level2Shape" presStyleLbl="node3" presStyleIdx="2" presStyleCnt="5"/>
      <dgm:spPr/>
      <dgm:t>
        <a:bodyPr/>
        <a:lstStyle/>
        <a:p>
          <a:endParaRPr lang="de-DE"/>
        </a:p>
      </dgm:t>
    </dgm:pt>
    <dgm:pt modelId="{11549144-B5D6-4EE1-BE65-988E2D09C8C7}" type="pres">
      <dgm:prSet presAssocID="{05033382-E073-471A-B121-6B6C2E91C736}" presName="hierChild3" presStyleCnt="0"/>
      <dgm:spPr/>
    </dgm:pt>
    <dgm:pt modelId="{8B34340F-78D3-45AD-84A7-CB98908238F7}" type="pres">
      <dgm:prSet presAssocID="{A947916C-1834-4ACA-B047-9D37CDDF6AB9}" presName="Name19" presStyleLbl="parChTrans1D4" presStyleIdx="2" presStyleCnt="22"/>
      <dgm:spPr/>
      <dgm:t>
        <a:bodyPr/>
        <a:lstStyle/>
        <a:p>
          <a:endParaRPr lang="de-DE"/>
        </a:p>
      </dgm:t>
    </dgm:pt>
    <dgm:pt modelId="{FA456353-E4D6-407C-8504-5DBBEA29E18F}" type="pres">
      <dgm:prSet presAssocID="{1BDA42EB-66ED-44A6-8AC9-CDB63AA26C86}" presName="Name21" presStyleCnt="0"/>
      <dgm:spPr/>
    </dgm:pt>
    <dgm:pt modelId="{5120F251-4599-478C-8A9A-61F001AE7A79}" type="pres">
      <dgm:prSet presAssocID="{1BDA42EB-66ED-44A6-8AC9-CDB63AA26C86}" presName="level2Shape" presStyleLbl="node4" presStyleIdx="2" presStyleCnt="22" custScaleX="150007" custLinFactNeighborX="-4754"/>
      <dgm:spPr/>
      <dgm:t>
        <a:bodyPr/>
        <a:lstStyle/>
        <a:p>
          <a:endParaRPr lang="de-DE"/>
        </a:p>
      </dgm:t>
    </dgm:pt>
    <dgm:pt modelId="{72E3BAB0-6A6D-476B-AA7F-CD5065A403D2}" type="pres">
      <dgm:prSet presAssocID="{1BDA42EB-66ED-44A6-8AC9-CDB63AA26C86}" presName="hierChild3" presStyleCnt="0"/>
      <dgm:spPr/>
    </dgm:pt>
    <dgm:pt modelId="{E4A4C69C-9DBD-45E8-94EA-02F82901CCCF}" type="pres">
      <dgm:prSet presAssocID="{7FD52533-2D4B-4559-A094-AA1C822F436E}" presName="Name19" presStyleLbl="parChTrans1D4" presStyleIdx="3" presStyleCnt="22"/>
      <dgm:spPr/>
      <dgm:t>
        <a:bodyPr/>
        <a:lstStyle/>
        <a:p>
          <a:endParaRPr lang="de-DE"/>
        </a:p>
      </dgm:t>
    </dgm:pt>
    <dgm:pt modelId="{14A5DE8A-A1F4-46E4-A564-D7D4FEDFF0F9}" type="pres">
      <dgm:prSet presAssocID="{105E81EA-5BAE-4EFE-AD36-C7019F6E7876}" presName="Name21" presStyleCnt="0"/>
      <dgm:spPr/>
    </dgm:pt>
    <dgm:pt modelId="{6EBFF033-6621-4AA2-B68D-7C09FD77FF87}" type="pres">
      <dgm:prSet presAssocID="{105E81EA-5BAE-4EFE-AD36-C7019F6E7876}" presName="level2Shape" presStyleLbl="node4" presStyleIdx="3" presStyleCnt="22" custScaleX="128016"/>
      <dgm:spPr/>
      <dgm:t>
        <a:bodyPr/>
        <a:lstStyle/>
        <a:p>
          <a:endParaRPr lang="de-DE"/>
        </a:p>
      </dgm:t>
    </dgm:pt>
    <dgm:pt modelId="{9D0262D8-8AB8-458A-8D01-A4EA4AF1413B}" type="pres">
      <dgm:prSet presAssocID="{105E81EA-5BAE-4EFE-AD36-C7019F6E7876}" presName="hierChild3" presStyleCnt="0"/>
      <dgm:spPr/>
    </dgm:pt>
    <dgm:pt modelId="{2176678F-1F25-49FB-9A3E-2D60A4A34667}" type="pres">
      <dgm:prSet presAssocID="{D2FAACDA-022F-4E13-8243-62C70045501B}" presName="Name19" presStyleLbl="parChTrans1D4" presStyleIdx="4" presStyleCnt="22"/>
      <dgm:spPr/>
      <dgm:t>
        <a:bodyPr/>
        <a:lstStyle/>
        <a:p>
          <a:endParaRPr lang="de-DE"/>
        </a:p>
      </dgm:t>
    </dgm:pt>
    <dgm:pt modelId="{D29F0079-ABB4-4529-BE41-4C75A9D10E05}" type="pres">
      <dgm:prSet presAssocID="{A1796CD1-87E1-47C1-B473-0B9D4F111DA0}" presName="Name21" presStyleCnt="0"/>
      <dgm:spPr/>
    </dgm:pt>
    <dgm:pt modelId="{B1D46B91-9C65-442B-A487-802263B502F4}" type="pres">
      <dgm:prSet presAssocID="{A1796CD1-87E1-47C1-B473-0B9D4F111DA0}" presName="level2Shape" presStyleLbl="node4" presStyleIdx="4" presStyleCnt="22" custScaleX="170157"/>
      <dgm:spPr/>
      <dgm:t>
        <a:bodyPr/>
        <a:lstStyle/>
        <a:p>
          <a:endParaRPr lang="de-DE"/>
        </a:p>
      </dgm:t>
    </dgm:pt>
    <dgm:pt modelId="{8283073E-0247-4A5F-8CB6-DB5B67225945}" type="pres">
      <dgm:prSet presAssocID="{A1796CD1-87E1-47C1-B473-0B9D4F111DA0}" presName="hierChild3" presStyleCnt="0"/>
      <dgm:spPr/>
    </dgm:pt>
    <dgm:pt modelId="{315C42C7-2915-445B-A21A-9BBA5CCCAD0E}" type="pres">
      <dgm:prSet presAssocID="{64249594-B65E-4442-B2C2-09059EBEA094}" presName="Name19" presStyleLbl="parChTrans1D4" presStyleIdx="5" presStyleCnt="22"/>
      <dgm:spPr/>
      <dgm:t>
        <a:bodyPr/>
        <a:lstStyle/>
        <a:p>
          <a:endParaRPr lang="de-DE"/>
        </a:p>
      </dgm:t>
    </dgm:pt>
    <dgm:pt modelId="{79DB97B6-1742-4058-8072-E0260C393140}" type="pres">
      <dgm:prSet presAssocID="{FE7FFD7B-2EFB-40A4-ADFC-5D17E1139E81}" presName="Name21" presStyleCnt="0"/>
      <dgm:spPr/>
    </dgm:pt>
    <dgm:pt modelId="{2800948E-49E4-4A45-85D1-4CF8DC74B286}" type="pres">
      <dgm:prSet presAssocID="{FE7FFD7B-2EFB-40A4-ADFC-5D17E1139E81}" presName="level2Shape" presStyleLbl="node4" presStyleIdx="5" presStyleCnt="22" custScaleX="120116" custScaleY="260251"/>
      <dgm:spPr/>
      <dgm:t>
        <a:bodyPr/>
        <a:lstStyle/>
        <a:p>
          <a:endParaRPr lang="de-DE"/>
        </a:p>
      </dgm:t>
    </dgm:pt>
    <dgm:pt modelId="{E9C98E1E-2CC4-4B5D-B66E-B461367775F5}" type="pres">
      <dgm:prSet presAssocID="{FE7FFD7B-2EFB-40A4-ADFC-5D17E1139E81}" presName="hierChild3" presStyleCnt="0"/>
      <dgm:spPr/>
    </dgm:pt>
    <dgm:pt modelId="{AC4D983E-7C2F-43A6-8868-28B48081F140}" type="pres">
      <dgm:prSet presAssocID="{2B1B5CD1-CABD-4A2F-B553-C901F4E5D6E5}" presName="Name19" presStyleLbl="parChTrans1D4" presStyleIdx="6" presStyleCnt="22"/>
      <dgm:spPr/>
      <dgm:t>
        <a:bodyPr/>
        <a:lstStyle/>
        <a:p>
          <a:endParaRPr lang="de-DE"/>
        </a:p>
      </dgm:t>
    </dgm:pt>
    <dgm:pt modelId="{558BF065-E882-498C-A7D9-036B7C934FA3}" type="pres">
      <dgm:prSet presAssocID="{1787D53D-E1DD-4886-8430-3C00FA01F749}" presName="Name21" presStyleCnt="0"/>
      <dgm:spPr/>
    </dgm:pt>
    <dgm:pt modelId="{FC5F9C56-0A81-41CA-B1EB-3AEA875EDF1E}" type="pres">
      <dgm:prSet presAssocID="{1787D53D-E1DD-4886-8430-3C00FA01F749}" presName="level2Shape" presStyleLbl="node4" presStyleIdx="6" presStyleCnt="22" custScaleX="178203"/>
      <dgm:spPr/>
      <dgm:t>
        <a:bodyPr/>
        <a:lstStyle/>
        <a:p>
          <a:endParaRPr lang="de-DE"/>
        </a:p>
      </dgm:t>
    </dgm:pt>
    <dgm:pt modelId="{865F1194-9A95-4000-94CB-AE6BBDF9BC15}" type="pres">
      <dgm:prSet presAssocID="{1787D53D-E1DD-4886-8430-3C00FA01F749}" presName="hierChild3" presStyleCnt="0"/>
      <dgm:spPr/>
    </dgm:pt>
    <dgm:pt modelId="{45E49BEC-F0FE-4060-A246-C0BB28353A51}" type="pres">
      <dgm:prSet presAssocID="{634CAEE3-B14E-4D5B-A919-EA22363CE52B}" presName="Name19" presStyleLbl="parChTrans1D4" presStyleIdx="7" presStyleCnt="22"/>
      <dgm:spPr/>
      <dgm:t>
        <a:bodyPr/>
        <a:lstStyle/>
        <a:p>
          <a:endParaRPr lang="de-DE"/>
        </a:p>
      </dgm:t>
    </dgm:pt>
    <dgm:pt modelId="{4576C9CF-BD8F-4AF5-8961-AC1537BCBA87}" type="pres">
      <dgm:prSet presAssocID="{26912B40-B87D-467E-9CB3-5E2FC9628EA5}" presName="Name21" presStyleCnt="0"/>
      <dgm:spPr/>
    </dgm:pt>
    <dgm:pt modelId="{EAFEF2E5-80CC-4D5D-8A25-F9EC5016C5D1}" type="pres">
      <dgm:prSet presAssocID="{26912B40-B87D-467E-9CB3-5E2FC9628EA5}" presName="level2Shape" presStyleLbl="node4" presStyleIdx="7" presStyleCnt="22" custScaleX="120116" custScaleY="260251"/>
      <dgm:spPr/>
      <dgm:t>
        <a:bodyPr/>
        <a:lstStyle/>
        <a:p>
          <a:endParaRPr lang="de-DE"/>
        </a:p>
      </dgm:t>
    </dgm:pt>
    <dgm:pt modelId="{B4A4E738-90CF-474E-893D-CEEE40C59366}" type="pres">
      <dgm:prSet presAssocID="{26912B40-B87D-467E-9CB3-5E2FC9628EA5}" presName="hierChild3" presStyleCnt="0"/>
      <dgm:spPr/>
    </dgm:pt>
    <dgm:pt modelId="{1D814B86-7D70-4D68-9B7F-E08021057CB8}" type="pres">
      <dgm:prSet presAssocID="{9E3DDB72-F6A9-4D5D-9F52-6E705C3847E9}" presName="Name19" presStyleLbl="parChTrans1D4" presStyleIdx="8" presStyleCnt="22"/>
      <dgm:spPr/>
      <dgm:t>
        <a:bodyPr/>
        <a:lstStyle/>
        <a:p>
          <a:endParaRPr lang="de-DE"/>
        </a:p>
      </dgm:t>
    </dgm:pt>
    <dgm:pt modelId="{76575738-17DE-4470-859D-76AE5C9CA026}" type="pres">
      <dgm:prSet presAssocID="{140ED3B1-70DB-45B4-AEDF-5E6671F4D861}" presName="Name21" presStyleCnt="0"/>
      <dgm:spPr/>
    </dgm:pt>
    <dgm:pt modelId="{BDAF885D-D7CC-40D7-9CF3-BEA3E0EE2C5D}" type="pres">
      <dgm:prSet presAssocID="{140ED3B1-70DB-45B4-AEDF-5E6671F4D861}" presName="level2Shape" presStyleLbl="node4" presStyleIdx="8" presStyleCnt="22" custScaleX="119885"/>
      <dgm:spPr/>
      <dgm:t>
        <a:bodyPr/>
        <a:lstStyle/>
        <a:p>
          <a:endParaRPr lang="de-DE"/>
        </a:p>
      </dgm:t>
    </dgm:pt>
    <dgm:pt modelId="{95483D48-FB77-477B-A9BA-6FAF049BF6A9}" type="pres">
      <dgm:prSet presAssocID="{140ED3B1-70DB-45B4-AEDF-5E6671F4D861}" presName="hierChild3" presStyleCnt="0"/>
      <dgm:spPr/>
    </dgm:pt>
    <dgm:pt modelId="{12D9F300-0EB8-4E97-9725-A984C8498876}" type="pres">
      <dgm:prSet presAssocID="{09E4B804-E759-4036-8E41-FE3BAED2474E}" presName="Name19" presStyleLbl="parChTrans1D4" presStyleIdx="9" presStyleCnt="22"/>
      <dgm:spPr/>
      <dgm:t>
        <a:bodyPr/>
        <a:lstStyle/>
        <a:p>
          <a:endParaRPr lang="de-DE"/>
        </a:p>
      </dgm:t>
    </dgm:pt>
    <dgm:pt modelId="{2FF53328-7C67-4CDA-9B48-A0A7FF965983}" type="pres">
      <dgm:prSet presAssocID="{F2A04B6F-1B77-4E04-83ED-D78731161961}" presName="Name21" presStyleCnt="0"/>
      <dgm:spPr/>
    </dgm:pt>
    <dgm:pt modelId="{AD286586-BA46-405D-B5F8-C583D1A61758}" type="pres">
      <dgm:prSet presAssocID="{F2A04B6F-1B77-4E04-83ED-D78731161961}" presName="level2Shape" presStyleLbl="node4" presStyleIdx="9" presStyleCnt="22" custScaleX="171175"/>
      <dgm:spPr/>
      <dgm:t>
        <a:bodyPr/>
        <a:lstStyle/>
        <a:p>
          <a:endParaRPr lang="de-DE"/>
        </a:p>
      </dgm:t>
    </dgm:pt>
    <dgm:pt modelId="{75953FE3-6138-4F76-9213-8EC654F679A0}" type="pres">
      <dgm:prSet presAssocID="{F2A04B6F-1B77-4E04-83ED-D78731161961}" presName="hierChild3" presStyleCnt="0"/>
      <dgm:spPr/>
    </dgm:pt>
    <dgm:pt modelId="{9AD8C88C-3290-4F90-AECC-08149E566266}" type="pres">
      <dgm:prSet presAssocID="{48B06BF8-5036-4DC8-A13D-E1BFA89761AC}" presName="Name19" presStyleLbl="parChTrans1D4" presStyleIdx="10" presStyleCnt="22"/>
      <dgm:spPr/>
      <dgm:t>
        <a:bodyPr/>
        <a:lstStyle/>
        <a:p>
          <a:endParaRPr lang="de-DE"/>
        </a:p>
      </dgm:t>
    </dgm:pt>
    <dgm:pt modelId="{7768488D-C233-48CE-8DB8-DADE2FA571D0}" type="pres">
      <dgm:prSet presAssocID="{F54ABA41-062D-45A4-9EB6-E828A7392C3F}" presName="Name21" presStyleCnt="0"/>
      <dgm:spPr/>
    </dgm:pt>
    <dgm:pt modelId="{C4FFF398-D064-42D8-A8E9-CB0964D37E5C}" type="pres">
      <dgm:prSet presAssocID="{F54ABA41-062D-45A4-9EB6-E828A7392C3F}" presName="level2Shape" presStyleLbl="node4" presStyleIdx="10" presStyleCnt="22" custScaleX="120116" custScaleY="260251"/>
      <dgm:spPr/>
      <dgm:t>
        <a:bodyPr/>
        <a:lstStyle/>
        <a:p>
          <a:endParaRPr lang="de-DE"/>
        </a:p>
      </dgm:t>
    </dgm:pt>
    <dgm:pt modelId="{BA169B7E-DF33-4A0B-8E39-803A8AFF824A}" type="pres">
      <dgm:prSet presAssocID="{F54ABA41-062D-45A4-9EB6-E828A7392C3F}" presName="hierChild3" presStyleCnt="0"/>
      <dgm:spPr/>
    </dgm:pt>
    <dgm:pt modelId="{1E94DB2E-7DF6-4460-ADD9-A2F4B225A07A}" type="pres">
      <dgm:prSet presAssocID="{28F56C5F-EBBF-436D-B857-4BBD061FD1FE}" presName="Name19" presStyleLbl="parChTrans1D4" presStyleIdx="11" presStyleCnt="22"/>
      <dgm:spPr/>
      <dgm:t>
        <a:bodyPr/>
        <a:lstStyle/>
        <a:p>
          <a:endParaRPr lang="de-DE"/>
        </a:p>
      </dgm:t>
    </dgm:pt>
    <dgm:pt modelId="{B2FB7167-1BD3-4517-8FFB-6F00948B8DC5}" type="pres">
      <dgm:prSet presAssocID="{BFD34CC5-AC09-4B6F-8112-DE1571BCC908}" presName="Name21" presStyleCnt="0"/>
      <dgm:spPr/>
    </dgm:pt>
    <dgm:pt modelId="{A9CE7137-3211-492F-A195-4195F349E259}" type="pres">
      <dgm:prSet presAssocID="{BFD34CC5-AC09-4B6F-8112-DE1571BCC908}" presName="level2Shape" presStyleLbl="node4" presStyleIdx="11" presStyleCnt="22" custScaleX="184182"/>
      <dgm:spPr/>
      <dgm:t>
        <a:bodyPr/>
        <a:lstStyle/>
        <a:p>
          <a:endParaRPr lang="de-DE"/>
        </a:p>
      </dgm:t>
    </dgm:pt>
    <dgm:pt modelId="{2D4348D1-1FE9-4432-A269-B6F9498DEB9A}" type="pres">
      <dgm:prSet presAssocID="{BFD34CC5-AC09-4B6F-8112-DE1571BCC908}" presName="hierChild3" presStyleCnt="0"/>
      <dgm:spPr/>
    </dgm:pt>
    <dgm:pt modelId="{8E7F7CD0-E4AE-43C3-A873-33BB00D8390A}" type="pres">
      <dgm:prSet presAssocID="{A09943AF-A85B-467E-94A0-1F83F824AC0E}" presName="Name19" presStyleLbl="parChTrans1D4" presStyleIdx="12" presStyleCnt="22"/>
      <dgm:spPr/>
      <dgm:t>
        <a:bodyPr/>
        <a:lstStyle/>
        <a:p>
          <a:endParaRPr lang="de-DE"/>
        </a:p>
      </dgm:t>
    </dgm:pt>
    <dgm:pt modelId="{E759AE45-2D71-4D60-AA42-9147B13D2F03}" type="pres">
      <dgm:prSet presAssocID="{9CBA3B53-ECF1-4734-9CF4-F8C3CFF94FB2}" presName="Name21" presStyleCnt="0"/>
      <dgm:spPr/>
    </dgm:pt>
    <dgm:pt modelId="{80846E36-0E1B-4224-B8FB-A5C2D7CC0221}" type="pres">
      <dgm:prSet presAssocID="{9CBA3B53-ECF1-4734-9CF4-F8C3CFF94FB2}" presName="level2Shape" presStyleLbl="node4" presStyleIdx="12" presStyleCnt="22" custScaleX="120116" custScaleY="260252"/>
      <dgm:spPr/>
      <dgm:t>
        <a:bodyPr/>
        <a:lstStyle/>
        <a:p>
          <a:endParaRPr lang="de-DE"/>
        </a:p>
      </dgm:t>
    </dgm:pt>
    <dgm:pt modelId="{1CCFD46D-E91E-42C8-AC3B-D85006E408F0}" type="pres">
      <dgm:prSet presAssocID="{9CBA3B53-ECF1-4734-9CF4-F8C3CFF94FB2}" presName="hierChild3" presStyleCnt="0"/>
      <dgm:spPr/>
    </dgm:pt>
    <dgm:pt modelId="{5B0C9763-66EC-4693-9621-D7431EE8CBFD}" type="pres">
      <dgm:prSet presAssocID="{4B9D7B96-577A-4303-B549-466310A88818}" presName="Name19" presStyleLbl="parChTrans1D4" presStyleIdx="13" presStyleCnt="22"/>
      <dgm:spPr/>
      <dgm:t>
        <a:bodyPr/>
        <a:lstStyle/>
        <a:p>
          <a:endParaRPr lang="de-DE"/>
        </a:p>
      </dgm:t>
    </dgm:pt>
    <dgm:pt modelId="{374632AB-B51E-4AB0-825E-BF126CD37D7F}" type="pres">
      <dgm:prSet presAssocID="{3A67A9B8-46F6-4744-BCC9-685BD92052EA}" presName="Name21" presStyleCnt="0"/>
      <dgm:spPr/>
    </dgm:pt>
    <dgm:pt modelId="{E8BF5BDA-2765-4BEF-8091-761E75D1EA4F}" type="pres">
      <dgm:prSet presAssocID="{3A67A9B8-46F6-4744-BCC9-685BD92052EA}" presName="level2Shape" presStyleLbl="node4" presStyleIdx="13" presStyleCnt="22" custScaleX="115782"/>
      <dgm:spPr/>
      <dgm:t>
        <a:bodyPr/>
        <a:lstStyle/>
        <a:p>
          <a:endParaRPr lang="de-DE"/>
        </a:p>
      </dgm:t>
    </dgm:pt>
    <dgm:pt modelId="{96E141FB-6DE4-41BF-A0C3-E998B7BDFCF4}" type="pres">
      <dgm:prSet presAssocID="{3A67A9B8-46F6-4744-BCC9-685BD92052EA}" presName="hierChild3" presStyleCnt="0"/>
      <dgm:spPr/>
    </dgm:pt>
    <dgm:pt modelId="{172D865B-1444-4240-AB6B-DB40F37D9E81}" type="pres">
      <dgm:prSet presAssocID="{D5FD0F3E-106E-45D1-AF3A-6D96D64F9E4A}" presName="Name19" presStyleLbl="parChTrans1D4" presStyleIdx="14" presStyleCnt="22"/>
      <dgm:spPr/>
      <dgm:t>
        <a:bodyPr/>
        <a:lstStyle/>
        <a:p>
          <a:endParaRPr lang="de-DE"/>
        </a:p>
      </dgm:t>
    </dgm:pt>
    <dgm:pt modelId="{D7018AE5-26BC-432D-9573-EBF21750F1EF}" type="pres">
      <dgm:prSet presAssocID="{181032E0-AA27-430B-ABA2-74DC522F5F26}" presName="Name21" presStyleCnt="0"/>
      <dgm:spPr/>
    </dgm:pt>
    <dgm:pt modelId="{2164B65E-21F8-4094-9CA6-5FEDB60547D2}" type="pres">
      <dgm:prSet presAssocID="{181032E0-AA27-430B-ABA2-74DC522F5F26}" presName="level2Shape" presStyleLbl="node4" presStyleIdx="14" presStyleCnt="22" custScaleX="184678"/>
      <dgm:spPr/>
      <dgm:t>
        <a:bodyPr/>
        <a:lstStyle/>
        <a:p>
          <a:endParaRPr lang="de-DE"/>
        </a:p>
      </dgm:t>
    </dgm:pt>
    <dgm:pt modelId="{EA2906AD-2E21-4BB8-961C-99F8DBBBCF2C}" type="pres">
      <dgm:prSet presAssocID="{181032E0-AA27-430B-ABA2-74DC522F5F26}" presName="hierChild3" presStyleCnt="0"/>
      <dgm:spPr/>
    </dgm:pt>
    <dgm:pt modelId="{8F602DAA-3EEA-41AC-843C-D2C177651A81}" type="pres">
      <dgm:prSet presAssocID="{91C45B34-CD3C-4425-8421-5AB58003228A}" presName="Name19" presStyleLbl="parChTrans1D4" presStyleIdx="15" presStyleCnt="22"/>
      <dgm:spPr/>
      <dgm:t>
        <a:bodyPr/>
        <a:lstStyle/>
        <a:p>
          <a:endParaRPr lang="de-DE"/>
        </a:p>
      </dgm:t>
    </dgm:pt>
    <dgm:pt modelId="{F5B0A42B-103F-431D-ABA6-0BD90E7D53DD}" type="pres">
      <dgm:prSet presAssocID="{BCCB721A-AC8D-40A2-9FA3-54CC623B9282}" presName="Name21" presStyleCnt="0"/>
      <dgm:spPr/>
    </dgm:pt>
    <dgm:pt modelId="{E78E493B-88A3-4BA0-B10B-2EDB8F5F0173}" type="pres">
      <dgm:prSet presAssocID="{BCCB721A-AC8D-40A2-9FA3-54CC623B9282}" presName="level2Shape" presStyleLbl="node4" presStyleIdx="15" presStyleCnt="22" custScaleX="120116" custScaleY="260252"/>
      <dgm:spPr/>
      <dgm:t>
        <a:bodyPr/>
        <a:lstStyle/>
        <a:p>
          <a:endParaRPr lang="de-DE"/>
        </a:p>
      </dgm:t>
    </dgm:pt>
    <dgm:pt modelId="{0E4FFA9A-B3A4-485C-99B2-2E23C013AC9C}" type="pres">
      <dgm:prSet presAssocID="{BCCB721A-AC8D-40A2-9FA3-54CC623B9282}" presName="hierChild3" presStyleCnt="0"/>
      <dgm:spPr/>
    </dgm:pt>
    <dgm:pt modelId="{3A0FFC26-D807-407F-9B0C-D32F26104751}" type="pres">
      <dgm:prSet presAssocID="{6BAD3F99-8850-4216-A1F6-9FC3B2A69AA7}" presName="Name19" presStyleLbl="parChTrans1D4" presStyleIdx="16" presStyleCnt="22"/>
      <dgm:spPr/>
      <dgm:t>
        <a:bodyPr/>
        <a:lstStyle/>
        <a:p>
          <a:endParaRPr lang="de-DE"/>
        </a:p>
      </dgm:t>
    </dgm:pt>
    <dgm:pt modelId="{BAB0D395-8B86-4677-B624-A567906B27B7}" type="pres">
      <dgm:prSet presAssocID="{4339873A-32C6-4F44-A437-62F821565651}" presName="Name21" presStyleCnt="0"/>
      <dgm:spPr/>
    </dgm:pt>
    <dgm:pt modelId="{08FE1ADB-30E1-4428-9592-CB256154D7C3}" type="pres">
      <dgm:prSet presAssocID="{4339873A-32C6-4F44-A437-62F821565651}" presName="level2Shape" presStyleLbl="node4" presStyleIdx="16" presStyleCnt="22" custScaleX="199899"/>
      <dgm:spPr/>
      <dgm:t>
        <a:bodyPr/>
        <a:lstStyle/>
        <a:p>
          <a:endParaRPr lang="de-DE"/>
        </a:p>
      </dgm:t>
    </dgm:pt>
    <dgm:pt modelId="{A81E9510-A76F-45B9-9B1C-B5AA8DD61404}" type="pres">
      <dgm:prSet presAssocID="{4339873A-32C6-4F44-A437-62F821565651}" presName="hierChild3" presStyleCnt="0"/>
      <dgm:spPr/>
    </dgm:pt>
    <dgm:pt modelId="{3E27AE22-FC56-46F6-9370-B469AA9EEB52}" type="pres">
      <dgm:prSet presAssocID="{4E119091-D4FA-4905-96C1-DD0947D536E4}" presName="Name19" presStyleLbl="parChTrans1D4" presStyleIdx="17" presStyleCnt="22"/>
      <dgm:spPr/>
      <dgm:t>
        <a:bodyPr/>
        <a:lstStyle/>
        <a:p>
          <a:endParaRPr lang="de-DE"/>
        </a:p>
      </dgm:t>
    </dgm:pt>
    <dgm:pt modelId="{EAC0A28B-16B1-4AFA-B603-6E587E242BC1}" type="pres">
      <dgm:prSet presAssocID="{AC303FA3-CAAA-41C0-BFDF-44FC8CF931A5}" presName="Name21" presStyleCnt="0"/>
      <dgm:spPr/>
    </dgm:pt>
    <dgm:pt modelId="{3966D4BE-B3B8-4EF2-9EFB-92BF01BA1447}" type="pres">
      <dgm:prSet presAssocID="{AC303FA3-CAAA-41C0-BFDF-44FC8CF931A5}" presName="level2Shape" presStyleLbl="node4" presStyleIdx="17" presStyleCnt="22" custScaleX="120116" custScaleY="260252"/>
      <dgm:spPr/>
      <dgm:t>
        <a:bodyPr/>
        <a:lstStyle/>
        <a:p>
          <a:endParaRPr lang="de-DE"/>
        </a:p>
      </dgm:t>
    </dgm:pt>
    <dgm:pt modelId="{3D6D6AD7-7BCE-4F75-8F33-F591ABAC2753}" type="pres">
      <dgm:prSet presAssocID="{AC303FA3-CAAA-41C0-BFDF-44FC8CF931A5}" presName="hierChild3" presStyleCnt="0"/>
      <dgm:spPr/>
    </dgm:pt>
    <dgm:pt modelId="{E8C25C71-7899-4C67-859C-ACBF74AD03ED}" type="pres">
      <dgm:prSet presAssocID="{D7DD676C-9455-4648-B2BA-382DC02A7AC4}" presName="Name19" presStyleLbl="parChTrans1D4" presStyleIdx="18" presStyleCnt="22"/>
      <dgm:spPr/>
      <dgm:t>
        <a:bodyPr/>
        <a:lstStyle/>
        <a:p>
          <a:endParaRPr lang="de-DE"/>
        </a:p>
      </dgm:t>
    </dgm:pt>
    <dgm:pt modelId="{7D0B8CF1-441C-473C-B50B-333718C16E9E}" type="pres">
      <dgm:prSet presAssocID="{0302A3E1-AE87-4795-933B-F69106E2EF3E}" presName="Name21" presStyleCnt="0"/>
      <dgm:spPr/>
    </dgm:pt>
    <dgm:pt modelId="{CCB6F4D6-D775-42F6-BD91-264D19D5245A}" type="pres">
      <dgm:prSet presAssocID="{0302A3E1-AE87-4795-933B-F69106E2EF3E}" presName="level2Shape" presStyleLbl="node4" presStyleIdx="18" presStyleCnt="22" custScaleX="152233"/>
      <dgm:spPr/>
      <dgm:t>
        <a:bodyPr/>
        <a:lstStyle/>
        <a:p>
          <a:endParaRPr lang="de-DE"/>
        </a:p>
      </dgm:t>
    </dgm:pt>
    <dgm:pt modelId="{FD581010-3A8B-440D-94EF-4A5717173024}" type="pres">
      <dgm:prSet presAssocID="{0302A3E1-AE87-4795-933B-F69106E2EF3E}" presName="hierChild3" presStyleCnt="0"/>
      <dgm:spPr/>
    </dgm:pt>
    <dgm:pt modelId="{A2CCECDC-FB5C-4B18-8304-C054756B1C41}" type="pres">
      <dgm:prSet presAssocID="{F30AD13A-67BD-4D0F-A4DE-93B0236F9031}" presName="Name19" presStyleLbl="parChTrans1D4" presStyleIdx="19" presStyleCnt="22"/>
      <dgm:spPr/>
      <dgm:t>
        <a:bodyPr/>
        <a:lstStyle/>
        <a:p>
          <a:endParaRPr lang="de-DE"/>
        </a:p>
      </dgm:t>
    </dgm:pt>
    <dgm:pt modelId="{B9ADAD26-E233-475A-9264-9A202C527EAF}" type="pres">
      <dgm:prSet presAssocID="{831F577E-81DC-41FE-AA19-B40ED626A421}" presName="Name21" presStyleCnt="0"/>
      <dgm:spPr/>
    </dgm:pt>
    <dgm:pt modelId="{6088B438-8E4D-45D7-9167-6E8BE4919387}" type="pres">
      <dgm:prSet presAssocID="{831F577E-81DC-41FE-AA19-B40ED626A421}" presName="level2Shape" presStyleLbl="node4" presStyleIdx="19" presStyleCnt="22" custScaleX="159811"/>
      <dgm:spPr/>
      <dgm:t>
        <a:bodyPr/>
        <a:lstStyle/>
        <a:p>
          <a:endParaRPr lang="de-DE"/>
        </a:p>
      </dgm:t>
    </dgm:pt>
    <dgm:pt modelId="{EE9B6483-667B-491C-9D0E-9A01752D52AC}" type="pres">
      <dgm:prSet presAssocID="{831F577E-81DC-41FE-AA19-B40ED626A421}" presName="hierChild3" presStyleCnt="0"/>
      <dgm:spPr/>
    </dgm:pt>
    <dgm:pt modelId="{17DBC976-31DB-4325-A0D7-374A732B4B57}" type="pres">
      <dgm:prSet presAssocID="{9CB3215E-630F-450B-B508-950A5224F24D}" presName="Name19" presStyleLbl="parChTrans1D3" presStyleIdx="3" presStyleCnt="5"/>
      <dgm:spPr/>
      <dgm:t>
        <a:bodyPr/>
        <a:lstStyle/>
        <a:p>
          <a:endParaRPr lang="de-DE"/>
        </a:p>
      </dgm:t>
    </dgm:pt>
    <dgm:pt modelId="{50D27178-07A8-481E-9C21-BEA86FE28C3C}" type="pres">
      <dgm:prSet presAssocID="{B98402CE-1B56-4FF5-B30A-82943E0715DD}" presName="Name21" presStyleCnt="0"/>
      <dgm:spPr/>
    </dgm:pt>
    <dgm:pt modelId="{0865AFB2-EF97-4F9B-83E4-FC94E9F076CC}" type="pres">
      <dgm:prSet presAssocID="{B98402CE-1B56-4FF5-B30A-82943E0715DD}" presName="level2Shape" presStyleLbl="node3" presStyleIdx="3" presStyleCnt="5"/>
      <dgm:spPr/>
      <dgm:t>
        <a:bodyPr/>
        <a:lstStyle/>
        <a:p>
          <a:endParaRPr lang="de-DE"/>
        </a:p>
      </dgm:t>
    </dgm:pt>
    <dgm:pt modelId="{3BE62460-5A1B-42AD-AA22-8F2053C740FC}" type="pres">
      <dgm:prSet presAssocID="{B98402CE-1B56-4FF5-B30A-82943E0715DD}" presName="hierChild3" presStyleCnt="0"/>
      <dgm:spPr/>
    </dgm:pt>
    <dgm:pt modelId="{3B9F1C20-1A46-4455-B38B-5B2208429BD9}" type="pres">
      <dgm:prSet presAssocID="{3359D447-3FCA-4620-B56B-C17AEE2A8EB3}" presName="Name19" presStyleLbl="parChTrans1D4" presStyleIdx="20" presStyleCnt="22"/>
      <dgm:spPr/>
      <dgm:t>
        <a:bodyPr/>
        <a:lstStyle/>
        <a:p>
          <a:endParaRPr lang="de-DE"/>
        </a:p>
      </dgm:t>
    </dgm:pt>
    <dgm:pt modelId="{8D267D45-4CE4-40AF-8F7E-1C0A71044C26}" type="pres">
      <dgm:prSet presAssocID="{4B84900F-824D-4B67-A7BB-A637B2B8F453}" presName="Name21" presStyleCnt="0"/>
      <dgm:spPr/>
    </dgm:pt>
    <dgm:pt modelId="{80F7DB91-473A-4187-93E8-0F1253CF8AF2}" type="pres">
      <dgm:prSet presAssocID="{4B84900F-824D-4B67-A7BB-A637B2B8F453}" presName="level2Shape" presStyleLbl="node4" presStyleIdx="20" presStyleCnt="22" custLinFactNeighborX="-13720" custLinFactNeighborY="73"/>
      <dgm:spPr/>
      <dgm:t>
        <a:bodyPr/>
        <a:lstStyle/>
        <a:p>
          <a:endParaRPr lang="de-DE"/>
        </a:p>
      </dgm:t>
    </dgm:pt>
    <dgm:pt modelId="{ECF63F32-79DA-4405-99AC-6E6185C9ABBA}" type="pres">
      <dgm:prSet presAssocID="{4B84900F-824D-4B67-A7BB-A637B2B8F453}" presName="hierChild3" presStyleCnt="0"/>
      <dgm:spPr/>
    </dgm:pt>
    <dgm:pt modelId="{8446BA66-E67D-4138-978C-C62C662DDE72}" type="pres">
      <dgm:prSet presAssocID="{81B1A191-4A5F-4C2D-9ABE-6EB405BC3A2C}" presName="Name19" presStyleLbl="parChTrans1D3" presStyleIdx="4" presStyleCnt="5"/>
      <dgm:spPr/>
      <dgm:t>
        <a:bodyPr/>
        <a:lstStyle/>
        <a:p>
          <a:endParaRPr lang="de-DE"/>
        </a:p>
      </dgm:t>
    </dgm:pt>
    <dgm:pt modelId="{58819A1A-53C4-47CB-A9EB-D7C348E4B3DC}" type="pres">
      <dgm:prSet presAssocID="{AD7BCCEC-CA79-4704-A16C-71B04D64A64B}" presName="Name21" presStyleCnt="0"/>
      <dgm:spPr/>
    </dgm:pt>
    <dgm:pt modelId="{C1224AF4-B10D-4C60-9F7D-10C691D29308}" type="pres">
      <dgm:prSet presAssocID="{AD7BCCEC-CA79-4704-A16C-71B04D64A64B}" presName="level2Shape" presStyleLbl="node3" presStyleIdx="4" presStyleCnt="5"/>
      <dgm:spPr/>
      <dgm:t>
        <a:bodyPr/>
        <a:lstStyle/>
        <a:p>
          <a:endParaRPr lang="de-DE"/>
        </a:p>
      </dgm:t>
    </dgm:pt>
    <dgm:pt modelId="{A4C66DFA-08E9-4CAE-8324-DAF598007F12}" type="pres">
      <dgm:prSet presAssocID="{AD7BCCEC-CA79-4704-A16C-71B04D64A64B}" presName="hierChild3" presStyleCnt="0"/>
      <dgm:spPr/>
    </dgm:pt>
    <dgm:pt modelId="{8E299450-1318-44EA-A54C-E782F9AC96C8}" type="pres">
      <dgm:prSet presAssocID="{FDACB715-4914-415A-A9BC-2797650E932A}" presName="Name19" presStyleLbl="parChTrans1D4" presStyleIdx="21" presStyleCnt="22"/>
      <dgm:spPr/>
      <dgm:t>
        <a:bodyPr/>
        <a:lstStyle/>
        <a:p>
          <a:endParaRPr lang="de-DE"/>
        </a:p>
      </dgm:t>
    </dgm:pt>
    <dgm:pt modelId="{D8389D57-A61C-43C0-ADEB-551D74518AA0}" type="pres">
      <dgm:prSet presAssocID="{B570EB0D-B8F4-429A-9091-4F4AFDB361A7}" presName="Name21" presStyleCnt="0"/>
      <dgm:spPr/>
    </dgm:pt>
    <dgm:pt modelId="{8BC98594-36E0-433D-908E-76677B2E4FC3}" type="pres">
      <dgm:prSet presAssocID="{B570EB0D-B8F4-429A-9091-4F4AFDB361A7}" presName="level2Shape" presStyleLbl="node4" presStyleIdx="21" presStyleCnt="22"/>
      <dgm:spPr/>
      <dgm:t>
        <a:bodyPr/>
        <a:lstStyle/>
        <a:p>
          <a:endParaRPr lang="de-DE"/>
        </a:p>
      </dgm:t>
    </dgm:pt>
    <dgm:pt modelId="{5E1AE3E8-8427-4294-BCA2-1B432CDAD681}" type="pres">
      <dgm:prSet presAssocID="{B570EB0D-B8F4-429A-9091-4F4AFDB361A7}" presName="hierChild3" presStyleCnt="0"/>
      <dgm:spPr/>
    </dgm:pt>
    <dgm:pt modelId="{CDAEF28F-AFDD-42A3-9DC0-310962813C4A}" type="pres">
      <dgm:prSet presAssocID="{1FDDDE64-6076-44BD-8E61-F0513AD740C6}" presName="bgShapesFlow" presStyleCnt="0"/>
      <dgm:spPr/>
    </dgm:pt>
  </dgm:ptLst>
  <dgm:cxnLst>
    <dgm:cxn modelId="{D03FFEE2-3166-4737-8365-3562A2F1D397}" type="presOf" srcId="{AC303FA3-CAAA-41C0-BFDF-44FC8CF931A5}" destId="{3966D4BE-B3B8-4EF2-9EFB-92BF01BA1447}" srcOrd="0" destOrd="0" presId="urn:microsoft.com/office/officeart/2005/8/layout/hierarchy6"/>
    <dgm:cxn modelId="{4F6B86D3-618C-4FC0-8765-322E74258315}" type="presOf" srcId="{1BDA42EB-66ED-44A6-8AC9-CDB63AA26C86}" destId="{5120F251-4599-478C-8A9A-61F001AE7A79}" srcOrd="0" destOrd="0" presId="urn:microsoft.com/office/officeart/2005/8/layout/hierarchy6"/>
    <dgm:cxn modelId="{05B3C82E-886E-49B5-B68C-4695BED3AE79}" srcId="{105E81EA-5BAE-4EFE-AD36-C7019F6E7876}" destId="{A1796CD1-87E1-47C1-B473-0B9D4F111DA0}" srcOrd="0" destOrd="0" parTransId="{D2FAACDA-022F-4E13-8243-62C70045501B}" sibTransId="{259DE8F5-330C-4565-88E7-CC2EF91C83EC}"/>
    <dgm:cxn modelId="{3440AE57-64D1-4C36-96EA-1C9024A6B1E4}" type="presOf" srcId="{105E81EA-5BAE-4EFE-AD36-C7019F6E7876}" destId="{6EBFF033-6621-4AA2-B68D-7C09FD77FF87}" srcOrd="0" destOrd="0" presId="urn:microsoft.com/office/officeart/2005/8/layout/hierarchy6"/>
    <dgm:cxn modelId="{1E466DDE-5056-4A71-B3E6-3D745CFEC468}" srcId="{05033382-E073-471A-B121-6B6C2E91C736}" destId="{0302A3E1-AE87-4795-933B-F69106E2EF3E}" srcOrd="1" destOrd="0" parTransId="{D7DD676C-9455-4648-B2BA-382DC02A7AC4}" sibTransId="{7C1322BA-80B9-4900-B79F-E22A4F40F2E5}"/>
    <dgm:cxn modelId="{B235A2B7-0618-42A7-B39F-1E5EBE7947A2}" type="presOf" srcId="{D5FD0F3E-106E-45D1-AF3A-6D96D64F9E4A}" destId="{172D865B-1444-4240-AB6B-DB40F37D9E81}" srcOrd="0" destOrd="0" presId="urn:microsoft.com/office/officeart/2005/8/layout/hierarchy6"/>
    <dgm:cxn modelId="{3B06653E-C068-4FA5-9371-40FFCDCD0C1A}" type="presOf" srcId="{05033382-E073-471A-B121-6B6C2E91C736}" destId="{41D0B788-7CEE-4EE6-BA4A-B8FB875ED0DF}" srcOrd="0" destOrd="0" presId="urn:microsoft.com/office/officeart/2005/8/layout/hierarchy6"/>
    <dgm:cxn modelId="{9BB82D59-5B90-46D2-8AB6-F565A262DC14}" srcId="{1FDDDE64-6076-44BD-8E61-F0513AD740C6}" destId="{53B05EB9-45B2-4623-BD50-2534F36D0C0D}" srcOrd="0" destOrd="0" parTransId="{B91487FD-373F-4AF8-A1FE-AA0E147D577E}" sibTransId="{9A6F34B4-F3DC-4964-ADA6-89317B7CC3AB}"/>
    <dgm:cxn modelId="{C44C4E79-D1CE-4D52-8ED4-E372D4CADC10}" type="presOf" srcId="{4B84900F-824D-4B67-A7BB-A637B2B8F453}" destId="{80F7DB91-473A-4187-93E8-0F1253CF8AF2}" srcOrd="0" destOrd="0" presId="urn:microsoft.com/office/officeart/2005/8/layout/hierarchy6"/>
    <dgm:cxn modelId="{E2363087-DBBE-4583-9083-51D9A7D1C28E}" type="presOf" srcId="{B570EB0D-B8F4-429A-9091-4F4AFDB361A7}" destId="{8BC98594-36E0-433D-908E-76677B2E4FC3}" srcOrd="0" destOrd="0" presId="urn:microsoft.com/office/officeart/2005/8/layout/hierarchy6"/>
    <dgm:cxn modelId="{D82F3378-CCAC-48FF-AEC1-91F8F0F34811}" srcId="{B9E8CDEB-0E74-4EBE-986C-969C1D04263E}" destId="{B98402CE-1B56-4FF5-B30A-82943E0715DD}" srcOrd="3" destOrd="0" parTransId="{9CB3215E-630F-450B-B508-950A5224F24D}" sibTransId="{24735C46-3CBA-484F-9D1E-323B225CB2A2}"/>
    <dgm:cxn modelId="{9FB04322-5AAC-4448-A503-2FF6AAEE8638}" type="presOf" srcId="{A1796CD1-87E1-47C1-B473-0B9D4F111DA0}" destId="{B1D46B91-9C65-442B-A487-802263B502F4}" srcOrd="0" destOrd="0" presId="urn:microsoft.com/office/officeart/2005/8/layout/hierarchy6"/>
    <dgm:cxn modelId="{055FC1E9-F85E-4829-AFC7-C757180B46B4}" type="presOf" srcId="{9E3DDB72-F6A9-4D5D-9F52-6E705C3847E9}" destId="{1D814B86-7D70-4D68-9B7F-E08021057CB8}" srcOrd="0" destOrd="0" presId="urn:microsoft.com/office/officeart/2005/8/layout/hierarchy6"/>
    <dgm:cxn modelId="{A451D706-DC95-4A68-8E8F-FE06A528D908}" srcId="{181032E0-AA27-430B-ABA2-74DC522F5F26}" destId="{BCCB721A-AC8D-40A2-9FA3-54CC623B9282}" srcOrd="0" destOrd="0" parTransId="{91C45B34-CD3C-4425-8421-5AB58003228A}" sibTransId="{09B0424A-C85F-4EE1-B1A0-5028E877026B}"/>
    <dgm:cxn modelId="{8A4A4126-E4E9-4CA3-97A0-89F819C74641}" type="presOf" srcId="{A09943AF-A85B-467E-94A0-1F83F824AC0E}" destId="{8E7F7CD0-E4AE-43C3-A873-33BB00D8390A}" srcOrd="0" destOrd="0" presId="urn:microsoft.com/office/officeart/2005/8/layout/hierarchy6"/>
    <dgm:cxn modelId="{E9390942-8556-421E-AB1D-85A8831F0C2E}" type="presOf" srcId="{B98402CE-1B56-4FF5-B30A-82943E0715DD}" destId="{0865AFB2-EF97-4F9B-83E4-FC94E9F076CC}" srcOrd="0" destOrd="0" presId="urn:microsoft.com/office/officeart/2005/8/layout/hierarchy6"/>
    <dgm:cxn modelId="{DB22CD87-7D11-4241-A40B-23CD69A0DE32}" srcId="{B9E8CDEB-0E74-4EBE-986C-969C1D04263E}" destId="{6F17C8B8-43AE-4FD2-B154-5DC21382B0FD}" srcOrd="1" destOrd="0" parTransId="{F7DF032F-EF40-4B60-84D3-959F0461CCFE}" sibTransId="{E12E4C39-5572-4604-B161-2E14AC511DD3}"/>
    <dgm:cxn modelId="{05B3C601-DA04-4442-8605-6D5675AB9AF1}" type="presOf" srcId="{A622177A-DC02-46DC-A4D7-2BF2C901E61A}" destId="{064DF1A2-E4B1-4B66-BC17-E1B2016278CF}" srcOrd="0" destOrd="0" presId="urn:microsoft.com/office/officeart/2005/8/layout/hierarchy6"/>
    <dgm:cxn modelId="{4C93D9A1-13ED-4FB3-93C1-4AE5C95C1F52}" type="presOf" srcId="{64249594-B65E-4442-B2C2-09059EBEA094}" destId="{315C42C7-2915-445B-A21A-9BBA5CCCAD0E}" srcOrd="0" destOrd="0" presId="urn:microsoft.com/office/officeart/2005/8/layout/hierarchy6"/>
    <dgm:cxn modelId="{DE24D3F7-E28A-46DB-B3C5-988B687998A5}" type="presOf" srcId="{AF7245B4-982C-43AF-96D2-B9A82F7DE485}" destId="{C5053536-BC2D-4836-B91C-D6BB39A37ADE}" srcOrd="0" destOrd="0" presId="urn:microsoft.com/office/officeart/2005/8/layout/hierarchy6"/>
    <dgm:cxn modelId="{70C41635-C425-4431-B870-EB25F610BE4B}" type="presOf" srcId="{3A67A9B8-46F6-4744-BCC9-685BD92052EA}" destId="{E8BF5BDA-2765-4BEF-8091-761E75D1EA4F}" srcOrd="0" destOrd="0" presId="urn:microsoft.com/office/officeart/2005/8/layout/hierarchy6"/>
    <dgm:cxn modelId="{98B23441-FD96-4DDB-9AD2-8F75C36C51BD}" type="presOf" srcId="{81B1A191-4A5F-4C2D-9ABE-6EB405BC3A2C}" destId="{8446BA66-E67D-4138-978C-C62C662DDE72}" srcOrd="0" destOrd="0" presId="urn:microsoft.com/office/officeart/2005/8/layout/hierarchy6"/>
    <dgm:cxn modelId="{0B33C145-54A5-47CA-8C94-2CCC2DD1625B}" type="presOf" srcId="{3359D447-3FCA-4620-B56B-C17AEE2A8EB3}" destId="{3B9F1C20-1A46-4455-B38B-5B2208429BD9}" srcOrd="0" destOrd="0" presId="urn:microsoft.com/office/officeart/2005/8/layout/hierarchy6"/>
    <dgm:cxn modelId="{AC07D7FE-556A-4D84-BC35-E8133C7E2CBC}" type="presOf" srcId="{28F56C5F-EBBF-436D-B857-4BBD061FD1FE}" destId="{1E94DB2E-7DF6-4460-ADD9-A2F4B225A07A}" srcOrd="0" destOrd="0" presId="urn:microsoft.com/office/officeart/2005/8/layout/hierarchy6"/>
    <dgm:cxn modelId="{38916CD5-69DE-484A-976B-C0C725E37F68}" type="presOf" srcId="{F7DF032F-EF40-4B60-84D3-959F0461CCFE}" destId="{028403A9-40E1-4FD0-870E-646E8B615376}" srcOrd="0" destOrd="0" presId="urn:microsoft.com/office/officeart/2005/8/layout/hierarchy6"/>
    <dgm:cxn modelId="{B819ED15-C08E-4435-A152-022E09997707}" type="presOf" srcId="{F2A04B6F-1B77-4E04-83ED-D78731161961}" destId="{AD286586-BA46-405D-B5F8-C583D1A61758}" srcOrd="0" destOrd="0" presId="urn:microsoft.com/office/officeart/2005/8/layout/hierarchy6"/>
    <dgm:cxn modelId="{9E548BC6-60AD-4A6A-A65A-4939E50556C9}" type="presOf" srcId="{09E4B804-E759-4036-8E41-FE3BAED2474E}" destId="{12D9F300-0EB8-4E97-9725-A984C8498876}" srcOrd="0" destOrd="0" presId="urn:microsoft.com/office/officeart/2005/8/layout/hierarchy6"/>
    <dgm:cxn modelId="{7A7680B9-0110-474E-AF7F-F30F3B3A7B05}" srcId="{105E81EA-5BAE-4EFE-AD36-C7019F6E7876}" destId="{1787D53D-E1DD-4886-8430-3C00FA01F749}" srcOrd="1" destOrd="0" parTransId="{2B1B5CD1-CABD-4A2F-B553-C901F4E5D6E5}" sibTransId="{F4F3EEAF-BEA5-45D5-878A-91CCBEBC014F}"/>
    <dgm:cxn modelId="{7673C8C8-760B-4941-A9BD-8C4C593865D0}" type="presOf" srcId="{4B9D7B96-577A-4303-B549-466310A88818}" destId="{5B0C9763-66EC-4693-9621-D7431EE8CBFD}" srcOrd="0" destOrd="0" presId="urn:microsoft.com/office/officeart/2005/8/layout/hierarchy6"/>
    <dgm:cxn modelId="{89C6B762-681D-4EE7-8788-5232C64EFC9F}" type="presOf" srcId="{4339873A-32C6-4F44-A437-62F821565651}" destId="{08FE1ADB-30E1-4428-9592-CB256154D7C3}" srcOrd="0" destOrd="0" presId="urn:microsoft.com/office/officeart/2005/8/layout/hierarchy6"/>
    <dgm:cxn modelId="{1DE09D44-1F04-4C29-AF46-996B4B138798}" srcId="{BFD34CC5-AC09-4B6F-8112-DE1571BCC908}" destId="{9CBA3B53-ECF1-4734-9CF4-F8C3CFF94FB2}" srcOrd="0" destOrd="0" parTransId="{A09943AF-A85B-467E-94A0-1F83F824AC0E}" sibTransId="{93F3559B-9112-4DDF-8B81-9F27BA6D9666}"/>
    <dgm:cxn modelId="{749A023B-9E41-4452-9FFB-EDDECCDB82B3}" type="presOf" srcId="{634CAEE3-B14E-4D5B-A919-EA22363CE52B}" destId="{45E49BEC-F0FE-4060-A246-C0BB28353A51}" srcOrd="0" destOrd="0" presId="urn:microsoft.com/office/officeart/2005/8/layout/hierarchy6"/>
    <dgm:cxn modelId="{3A60B546-4E08-450C-B55C-D50A47414F1D}" type="presOf" srcId="{26912B40-B87D-467E-9CB3-5E2FC9628EA5}" destId="{EAFEF2E5-80CC-4D5D-8A25-F9EC5016C5D1}" srcOrd="0" destOrd="0" presId="urn:microsoft.com/office/officeart/2005/8/layout/hierarchy6"/>
    <dgm:cxn modelId="{6EBCEB65-BF13-462F-A518-7250716064FA}" type="presOf" srcId="{7FD52533-2D4B-4559-A094-AA1C822F436E}" destId="{E4A4C69C-9DBD-45E8-94EA-02F82901CCCF}" srcOrd="0" destOrd="0" presId="urn:microsoft.com/office/officeart/2005/8/layout/hierarchy6"/>
    <dgm:cxn modelId="{FB80C384-6417-425E-A548-4A0DEB30F75A}" srcId="{B9E8CDEB-0E74-4EBE-986C-969C1D04263E}" destId="{05033382-E073-471A-B121-6B6C2E91C736}" srcOrd="2" destOrd="0" parTransId="{8732F54C-301A-40A2-8F56-330414FEB7F9}" sibTransId="{46EF6725-5A6F-419E-9D92-F767E838C9AB}"/>
    <dgm:cxn modelId="{3F281A78-C216-4D64-9009-948ABF6C65AB}" type="presOf" srcId="{B9E8CDEB-0E74-4EBE-986C-969C1D04263E}" destId="{8D67B967-A795-4453-9DA1-7727760455B7}" srcOrd="0" destOrd="0" presId="urn:microsoft.com/office/officeart/2005/8/layout/hierarchy6"/>
    <dgm:cxn modelId="{B0EC26EC-76F1-461A-A2D5-294C3A1F789A}" type="presOf" srcId="{53B05EB9-45B2-4623-BD50-2534F36D0C0D}" destId="{A13D2FF8-3FE4-4A61-A840-B731F59FB3C3}" srcOrd="0" destOrd="0" presId="urn:microsoft.com/office/officeart/2005/8/layout/hierarchy6"/>
    <dgm:cxn modelId="{57D20849-AFE6-4889-A473-2ECEF3CF7F12}" srcId="{140ED3B1-70DB-45B4-AEDF-5E6671F4D861}" destId="{F2A04B6F-1B77-4E04-83ED-D78731161961}" srcOrd="0" destOrd="0" parTransId="{09E4B804-E759-4036-8E41-FE3BAED2474E}" sibTransId="{74AC3231-2570-42A9-90DD-37E859F61A1A}"/>
    <dgm:cxn modelId="{B21D7604-2BB5-4E19-B79C-C43EB4F669F1}" type="presOf" srcId="{06D659DC-C949-4142-B2BC-5FD506E582AD}" destId="{4D6CE648-4FAC-43FA-815A-81A18A1434E2}" srcOrd="0" destOrd="0" presId="urn:microsoft.com/office/officeart/2005/8/layout/hierarchy6"/>
    <dgm:cxn modelId="{506B5D7C-FE6A-497D-8B3F-F15D57F9703B}" type="presOf" srcId="{B8CF79DD-B741-4CF1-8A06-FCCF8B8C55F2}" destId="{802E371A-D24C-4C19-9B7A-2B54248F76F7}" srcOrd="0" destOrd="0" presId="urn:microsoft.com/office/officeart/2005/8/layout/hierarchy6"/>
    <dgm:cxn modelId="{6F79699F-62C8-4844-A69F-AB5F111B1C66}" srcId="{140ED3B1-70DB-45B4-AEDF-5E6671F4D861}" destId="{BFD34CC5-AC09-4B6F-8112-DE1571BCC908}" srcOrd="1" destOrd="0" parTransId="{28F56C5F-EBBF-436D-B857-4BBD061FD1FE}" sibTransId="{71AFC031-5051-43BE-A8E1-1680CBCD2559}"/>
    <dgm:cxn modelId="{A093EFFE-C6B1-4920-A3A8-1C7E63C7E863}" srcId="{B8CF79DD-B741-4CF1-8A06-FCCF8B8C55F2}" destId="{A622177A-DC02-46DC-A4D7-2BF2C901E61A}" srcOrd="0" destOrd="0" parTransId="{ADE15F01-98E8-4EF7-8C7E-AB52037B4BDD}" sibTransId="{B58C872A-FFE7-4D2A-AB7E-90296F84E285}"/>
    <dgm:cxn modelId="{E3543CE5-50AA-434E-8E36-D16A8B8E1F41}" type="presOf" srcId="{ADE15F01-98E8-4EF7-8C7E-AB52037B4BDD}" destId="{1FE37DFF-4492-4C58-9917-048E505EE105}" srcOrd="0" destOrd="0" presId="urn:microsoft.com/office/officeart/2005/8/layout/hierarchy6"/>
    <dgm:cxn modelId="{5D932310-6E96-42F6-B6C7-C9B8E6DFF325}" srcId="{4339873A-32C6-4F44-A437-62F821565651}" destId="{AC303FA3-CAAA-41C0-BFDF-44FC8CF931A5}" srcOrd="0" destOrd="0" parTransId="{4E119091-D4FA-4905-96C1-DD0947D536E4}" sibTransId="{CE226713-46FB-49BA-9267-BB5060610286}"/>
    <dgm:cxn modelId="{A3F4C2F9-6ED8-4F9B-B369-66C5E3FB37DE}" srcId="{3A67A9B8-46F6-4744-BCC9-685BD92052EA}" destId="{4339873A-32C6-4F44-A437-62F821565651}" srcOrd="1" destOrd="0" parTransId="{6BAD3F99-8850-4216-A1F6-9FC3B2A69AA7}" sibTransId="{872EE763-1AB1-45FD-B970-BDA4B23C0A3C}"/>
    <dgm:cxn modelId="{CA244714-505F-4C4A-B6F8-D107A935222B}" type="presOf" srcId="{831F577E-81DC-41FE-AA19-B40ED626A421}" destId="{6088B438-8E4D-45D7-9167-6E8BE4919387}" srcOrd="0" destOrd="0" presId="urn:microsoft.com/office/officeart/2005/8/layout/hierarchy6"/>
    <dgm:cxn modelId="{BC5E0CC5-D8EE-4E7B-82BD-39A171277166}" srcId="{1787D53D-E1DD-4886-8430-3C00FA01F749}" destId="{26912B40-B87D-467E-9CB3-5E2FC9628EA5}" srcOrd="0" destOrd="0" parTransId="{634CAEE3-B14E-4D5B-A919-EA22363CE52B}" sibTransId="{973687F6-A9FA-4B20-9ECA-443D3BCA9323}"/>
    <dgm:cxn modelId="{E6C6A101-A232-4C06-8350-ED87E3148C0C}" type="presOf" srcId="{0247A0CB-21EE-4C63-A1CC-56D5938AF34D}" destId="{EF623949-8039-4BFD-B1C6-671A7B756779}" srcOrd="0" destOrd="0" presId="urn:microsoft.com/office/officeart/2005/8/layout/hierarchy6"/>
    <dgm:cxn modelId="{F390E88A-1F70-43F6-80CA-7E49D29171D7}" type="presOf" srcId="{48B06BF8-5036-4DC8-A13D-E1BFA89761AC}" destId="{9AD8C88C-3290-4F90-AECC-08149E566266}" srcOrd="0" destOrd="0" presId="urn:microsoft.com/office/officeart/2005/8/layout/hierarchy6"/>
    <dgm:cxn modelId="{4B320A3C-70DF-4621-896A-534C67889E2B}" type="presOf" srcId="{6F17C8B8-43AE-4FD2-B154-5DC21382B0FD}" destId="{CAF9A3C4-717E-4D7E-B912-BEE92DBC7BB8}" srcOrd="0" destOrd="0" presId="urn:microsoft.com/office/officeart/2005/8/layout/hierarchy6"/>
    <dgm:cxn modelId="{48BFB5EA-B343-4CD9-83DE-492A2499E109}" srcId="{A1796CD1-87E1-47C1-B473-0B9D4F111DA0}" destId="{FE7FFD7B-2EFB-40A4-ADFC-5D17E1139E81}" srcOrd="0" destOrd="0" parTransId="{64249594-B65E-4442-B2C2-09059EBEA094}" sibTransId="{60776A96-25B7-4E77-9717-194CD75808EA}"/>
    <dgm:cxn modelId="{C7371CF5-9BEF-4257-9AC1-72F0BD280E84}" type="presOf" srcId="{FE7FFD7B-2EFB-40A4-ADFC-5D17E1139E81}" destId="{2800948E-49E4-4A45-85D1-4CF8DC74B286}" srcOrd="0" destOrd="0" presId="urn:microsoft.com/office/officeart/2005/8/layout/hierarchy6"/>
    <dgm:cxn modelId="{EEA74792-D0A0-4A37-8374-EC7D28E7CBE5}" srcId="{B98402CE-1B56-4FF5-B30A-82943E0715DD}" destId="{4B84900F-824D-4B67-A7BB-A637B2B8F453}" srcOrd="0" destOrd="0" parTransId="{3359D447-3FCA-4620-B56B-C17AEE2A8EB3}" sibTransId="{FBC3AF9A-81AC-46AB-AE87-0E6F456A4114}"/>
    <dgm:cxn modelId="{3A23868E-F226-43E7-A1FB-262303132DDA}" type="presOf" srcId="{BFD34CC5-AC09-4B6F-8112-DE1571BCC908}" destId="{A9CE7137-3211-492F-A195-4195F349E259}" srcOrd="0" destOrd="0" presId="urn:microsoft.com/office/officeart/2005/8/layout/hierarchy6"/>
    <dgm:cxn modelId="{79C514AB-638B-471D-8E75-4764233BC739}" type="presOf" srcId="{1787D53D-E1DD-4886-8430-3C00FA01F749}" destId="{FC5F9C56-0A81-41CA-B1EB-3AEA875EDF1E}" srcOrd="0" destOrd="0" presId="urn:microsoft.com/office/officeart/2005/8/layout/hierarchy6"/>
    <dgm:cxn modelId="{CA2FE41A-A02A-46CF-A226-D207A02D8B7A}" type="presOf" srcId="{2B1B5CD1-CABD-4A2F-B553-C901F4E5D6E5}" destId="{AC4D983E-7C2F-43A6-8868-28B48081F140}" srcOrd="0" destOrd="0" presId="urn:microsoft.com/office/officeart/2005/8/layout/hierarchy6"/>
    <dgm:cxn modelId="{E3CCD82E-B277-45B3-BF61-3869C23584D8}" type="presOf" srcId="{AD7BCCEC-CA79-4704-A16C-71B04D64A64B}" destId="{C1224AF4-B10D-4C60-9F7D-10C691D29308}" srcOrd="0" destOrd="0" presId="urn:microsoft.com/office/officeart/2005/8/layout/hierarchy6"/>
    <dgm:cxn modelId="{CD2CF0EE-49A0-4F3F-ABA9-10E224B1D0C3}" type="presOf" srcId="{8732F54C-301A-40A2-8F56-330414FEB7F9}" destId="{24A82652-AFB6-49EA-BE6B-0A2AB1FE9B4D}" srcOrd="0" destOrd="0" presId="urn:microsoft.com/office/officeart/2005/8/layout/hierarchy6"/>
    <dgm:cxn modelId="{C7D7870E-C4BA-4A82-BB21-AEAF9DEF1701}" type="presOf" srcId="{D6049911-09B8-4C2C-A4B0-DB94CD41820C}" destId="{C54A7AED-25DE-4871-ACFA-F820232A8420}" srcOrd="0" destOrd="0" presId="urn:microsoft.com/office/officeart/2005/8/layout/hierarchy6"/>
    <dgm:cxn modelId="{668C1168-A831-49B3-9281-AAC1033E29D7}" srcId="{53B05EB9-45B2-4623-BD50-2534F36D0C0D}" destId="{B9E8CDEB-0E74-4EBE-986C-969C1D04263E}" srcOrd="0" destOrd="0" parTransId="{0247A0CB-21EE-4C63-A1CC-56D5938AF34D}" sibTransId="{51FC9C3A-5F3B-4A5B-8E4F-966ED59F0884}"/>
    <dgm:cxn modelId="{7920C61E-1C36-4C4C-874E-C3F6C36C2CA3}" type="presOf" srcId="{D7DD676C-9455-4648-B2BA-382DC02A7AC4}" destId="{E8C25C71-7899-4C67-859C-ACBF74AD03ED}" srcOrd="0" destOrd="0" presId="urn:microsoft.com/office/officeart/2005/8/layout/hierarchy6"/>
    <dgm:cxn modelId="{4E0A2627-8ED7-43B3-AFB9-F2BC733596E1}" type="presOf" srcId="{9CB3215E-630F-450B-B508-950A5224F24D}" destId="{17DBC976-31DB-4325-A0D7-374A732B4B57}" srcOrd="0" destOrd="0" presId="urn:microsoft.com/office/officeart/2005/8/layout/hierarchy6"/>
    <dgm:cxn modelId="{02C1F1E7-C8D6-4E69-AAB5-4A3CA0675313}" srcId="{1BDA42EB-66ED-44A6-8AC9-CDB63AA26C86}" destId="{3A67A9B8-46F6-4744-BCC9-685BD92052EA}" srcOrd="2" destOrd="0" parTransId="{4B9D7B96-577A-4303-B549-466310A88818}" sibTransId="{A0FFCBA8-B884-4A74-BD5F-3D678DE26231}"/>
    <dgm:cxn modelId="{46B0A194-112E-4572-A3AE-0AA2D4901C14}" type="presOf" srcId="{F54ABA41-062D-45A4-9EB6-E828A7392C3F}" destId="{C4FFF398-D064-42D8-A8E9-CB0964D37E5C}" srcOrd="0" destOrd="0" presId="urn:microsoft.com/office/officeart/2005/8/layout/hierarchy6"/>
    <dgm:cxn modelId="{4A0A5E22-E23C-41D8-8003-7845D8C915BA}" type="presOf" srcId="{D2FAACDA-022F-4E13-8243-62C70045501B}" destId="{2176678F-1F25-49FB-9A3E-2D60A4A34667}" srcOrd="0" destOrd="0" presId="urn:microsoft.com/office/officeart/2005/8/layout/hierarchy6"/>
    <dgm:cxn modelId="{B6A0BEDB-B436-4DAF-92D2-1DE3E20E1E9C}" type="presOf" srcId="{4E119091-D4FA-4905-96C1-DD0947D536E4}" destId="{3E27AE22-FC56-46F6-9370-B469AA9EEB52}" srcOrd="0" destOrd="0" presId="urn:microsoft.com/office/officeart/2005/8/layout/hierarchy6"/>
    <dgm:cxn modelId="{8F9F99BF-CA44-4C33-9708-B94126BFC165}" srcId="{1BDA42EB-66ED-44A6-8AC9-CDB63AA26C86}" destId="{105E81EA-5BAE-4EFE-AD36-C7019F6E7876}" srcOrd="0" destOrd="0" parTransId="{7FD52533-2D4B-4559-A094-AA1C822F436E}" sibTransId="{DC17DBA0-D0A0-4190-A6AA-9FAE52DDA2B4}"/>
    <dgm:cxn modelId="{7ADF87B3-B802-455B-B972-9ED220313FF2}" srcId="{AD7BCCEC-CA79-4704-A16C-71B04D64A64B}" destId="{B570EB0D-B8F4-429A-9091-4F4AFDB361A7}" srcOrd="0" destOrd="0" parTransId="{FDACB715-4914-415A-A9BC-2797650E932A}" sibTransId="{A47C3709-DBD1-4472-A98C-98743C270288}"/>
    <dgm:cxn modelId="{FE6BBF5A-301A-49ED-AF62-79928A7F36FB}" srcId="{F2A04B6F-1B77-4E04-83ED-D78731161961}" destId="{F54ABA41-062D-45A4-9EB6-E828A7392C3F}" srcOrd="0" destOrd="0" parTransId="{48B06BF8-5036-4DC8-A13D-E1BFA89761AC}" sibTransId="{790C707D-F474-4983-A212-D59F615F89BA}"/>
    <dgm:cxn modelId="{E585EC5A-653F-4E3C-A424-16CC64285130}" type="presOf" srcId="{1FDDDE64-6076-44BD-8E61-F0513AD740C6}" destId="{1524F960-2C82-4C95-8582-E0823B824E63}" srcOrd="0" destOrd="0" presId="urn:microsoft.com/office/officeart/2005/8/layout/hierarchy6"/>
    <dgm:cxn modelId="{3DB03392-08B7-4CF9-B396-331BB6BE1E1F}" type="presOf" srcId="{6BAD3F99-8850-4216-A1F6-9FC3B2A69AA7}" destId="{3A0FFC26-D807-407F-9B0C-D32F26104751}" srcOrd="0" destOrd="0" presId="urn:microsoft.com/office/officeart/2005/8/layout/hierarchy6"/>
    <dgm:cxn modelId="{E044E0AD-1EBD-477F-9771-817981954FFB}" type="presOf" srcId="{BCCB721A-AC8D-40A2-9FA3-54CC623B9282}" destId="{E78E493B-88A3-4BA0-B10B-2EDB8F5F0173}" srcOrd="0" destOrd="0" presId="urn:microsoft.com/office/officeart/2005/8/layout/hierarchy6"/>
    <dgm:cxn modelId="{A3577F24-DC78-4E44-B3C9-85CD4BCDEE8D}" srcId="{05033382-E073-471A-B121-6B6C2E91C736}" destId="{831F577E-81DC-41FE-AA19-B40ED626A421}" srcOrd="2" destOrd="0" parTransId="{F30AD13A-67BD-4D0F-A4DE-93B0236F9031}" sibTransId="{0C8F026B-21C8-4ECF-B736-A131D0B10166}"/>
    <dgm:cxn modelId="{0C6460B1-70BB-4B7B-A378-97B7567C3BCF}" srcId="{6F17C8B8-43AE-4FD2-B154-5DC21382B0FD}" destId="{AF7245B4-982C-43AF-96D2-B9A82F7DE485}" srcOrd="0" destOrd="0" parTransId="{D6049911-09B8-4C2C-A4B0-DB94CD41820C}" sibTransId="{559224DA-E340-4181-BEBE-5B862F06098D}"/>
    <dgm:cxn modelId="{E3D1DDF3-1B00-4706-B4C9-DE7E115117E3}" type="presOf" srcId="{0302A3E1-AE87-4795-933B-F69106E2EF3E}" destId="{CCB6F4D6-D775-42F6-BD91-264D19D5245A}" srcOrd="0" destOrd="0" presId="urn:microsoft.com/office/officeart/2005/8/layout/hierarchy6"/>
    <dgm:cxn modelId="{67EFA57F-AF5E-45C1-8F71-C7C6BD9158D4}" type="presOf" srcId="{181032E0-AA27-430B-ABA2-74DC522F5F26}" destId="{2164B65E-21F8-4094-9CA6-5FEDB60547D2}" srcOrd="0" destOrd="0" presId="urn:microsoft.com/office/officeart/2005/8/layout/hierarchy6"/>
    <dgm:cxn modelId="{07DE284E-8445-4209-9E9F-A246FB72C353}" type="presOf" srcId="{9CBA3B53-ECF1-4734-9CF4-F8C3CFF94FB2}" destId="{80846E36-0E1B-4224-B8FB-A5C2D7CC0221}" srcOrd="0" destOrd="0" presId="urn:microsoft.com/office/officeart/2005/8/layout/hierarchy6"/>
    <dgm:cxn modelId="{59314B02-81AA-4FFB-887B-E1F0F856A2D0}" srcId="{05033382-E073-471A-B121-6B6C2E91C736}" destId="{1BDA42EB-66ED-44A6-8AC9-CDB63AA26C86}" srcOrd="0" destOrd="0" parTransId="{A947916C-1834-4ACA-B047-9D37CDDF6AB9}" sibTransId="{5EACE0DD-C328-40A8-ABE8-2712417150D1}"/>
    <dgm:cxn modelId="{E0BC0354-A5C0-4539-A4E8-D68CAEDC6566}" srcId="{B9E8CDEB-0E74-4EBE-986C-969C1D04263E}" destId="{B8CF79DD-B741-4CF1-8A06-FCCF8B8C55F2}" srcOrd="0" destOrd="0" parTransId="{06D659DC-C949-4142-B2BC-5FD506E582AD}" sibTransId="{1E299EB7-4305-45BB-8E14-D6D4467D01FD}"/>
    <dgm:cxn modelId="{23F0E6F6-D052-49C2-BC3E-38720FE36E89}" type="presOf" srcId="{FDACB715-4914-415A-A9BC-2797650E932A}" destId="{8E299450-1318-44EA-A54C-E782F9AC96C8}" srcOrd="0" destOrd="0" presId="urn:microsoft.com/office/officeart/2005/8/layout/hierarchy6"/>
    <dgm:cxn modelId="{9B15849D-A05F-4DA1-8D44-8BDB18889DAE}" type="presOf" srcId="{A947916C-1834-4ACA-B047-9D37CDDF6AB9}" destId="{8B34340F-78D3-45AD-84A7-CB98908238F7}" srcOrd="0" destOrd="0" presId="urn:microsoft.com/office/officeart/2005/8/layout/hierarchy6"/>
    <dgm:cxn modelId="{4B56562B-07D9-4AC4-8000-82C3D673D480}" srcId="{1BDA42EB-66ED-44A6-8AC9-CDB63AA26C86}" destId="{140ED3B1-70DB-45B4-AEDF-5E6671F4D861}" srcOrd="1" destOrd="0" parTransId="{9E3DDB72-F6A9-4D5D-9F52-6E705C3847E9}" sibTransId="{917264D5-F412-4D96-8925-13AB6AF11DFE}"/>
    <dgm:cxn modelId="{31634D48-5F1F-4F9B-AED4-CB630B40D749}" srcId="{3A67A9B8-46F6-4744-BCC9-685BD92052EA}" destId="{181032E0-AA27-430B-ABA2-74DC522F5F26}" srcOrd="0" destOrd="0" parTransId="{D5FD0F3E-106E-45D1-AF3A-6D96D64F9E4A}" sibTransId="{80EA111C-F0E2-4C55-838B-5EDD92BCC672}"/>
    <dgm:cxn modelId="{1EC5834D-E6A7-465E-B754-03B2204819D6}" type="presOf" srcId="{F30AD13A-67BD-4D0F-A4DE-93B0236F9031}" destId="{A2CCECDC-FB5C-4B18-8304-C054756B1C41}" srcOrd="0" destOrd="0" presId="urn:microsoft.com/office/officeart/2005/8/layout/hierarchy6"/>
    <dgm:cxn modelId="{018E4912-41EB-4182-81C6-A3EB56E79700}" type="presOf" srcId="{140ED3B1-70DB-45B4-AEDF-5E6671F4D861}" destId="{BDAF885D-D7CC-40D7-9CF3-BEA3E0EE2C5D}" srcOrd="0" destOrd="0" presId="urn:microsoft.com/office/officeart/2005/8/layout/hierarchy6"/>
    <dgm:cxn modelId="{CF9AF3EC-E6B4-47A0-BD25-BA7A8D612DA0}" srcId="{B9E8CDEB-0E74-4EBE-986C-969C1D04263E}" destId="{AD7BCCEC-CA79-4704-A16C-71B04D64A64B}" srcOrd="4" destOrd="0" parTransId="{81B1A191-4A5F-4C2D-9ABE-6EB405BC3A2C}" sibTransId="{519F1374-87C1-4B63-9327-8C5B15FF14AB}"/>
    <dgm:cxn modelId="{118B48EC-D4FB-48EF-83A6-5579B10F9C15}" type="presOf" srcId="{91C45B34-CD3C-4425-8421-5AB58003228A}" destId="{8F602DAA-3EEA-41AC-843C-D2C177651A81}" srcOrd="0" destOrd="0" presId="urn:microsoft.com/office/officeart/2005/8/layout/hierarchy6"/>
    <dgm:cxn modelId="{BB1D4211-35FC-4D4D-94C8-6550159C9F7E}" type="presParOf" srcId="{1524F960-2C82-4C95-8582-E0823B824E63}" destId="{526AD2B2-5408-4701-BA4E-CF2CF66F1B20}" srcOrd="0" destOrd="0" presId="urn:microsoft.com/office/officeart/2005/8/layout/hierarchy6"/>
    <dgm:cxn modelId="{33407739-978E-4A7B-9522-9B069BDF4468}" type="presParOf" srcId="{526AD2B2-5408-4701-BA4E-CF2CF66F1B20}" destId="{FFE6DBFC-5ACA-44F7-99B9-51396C478BF2}" srcOrd="0" destOrd="0" presId="urn:microsoft.com/office/officeart/2005/8/layout/hierarchy6"/>
    <dgm:cxn modelId="{C63DAB99-4288-4A67-B1E5-BD9AE444118D}" type="presParOf" srcId="{FFE6DBFC-5ACA-44F7-99B9-51396C478BF2}" destId="{289EE176-B391-4873-B79C-E9AD0F37BC4C}" srcOrd="0" destOrd="0" presId="urn:microsoft.com/office/officeart/2005/8/layout/hierarchy6"/>
    <dgm:cxn modelId="{4A16EC33-77A1-4480-AA18-D197266D7376}" type="presParOf" srcId="{289EE176-B391-4873-B79C-E9AD0F37BC4C}" destId="{A13D2FF8-3FE4-4A61-A840-B731F59FB3C3}" srcOrd="0" destOrd="0" presId="urn:microsoft.com/office/officeart/2005/8/layout/hierarchy6"/>
    <dgm:cxn modelId="{67E3B02C-1300-418D-9739-5B0F15AC8FA9}" type="presParOf" srcId="{289EE176-B391-4873-B79C-E9AD0F37BC4C}" destId="{368FF278-F3A6-4A42-9DAA-C04D8793FF1E}" srcOrd="1" destOrd="0" presId="urn:microsoft.com/office/officeart/2005/8/layout/hierarchy6"/>
    <dgm:cxn modelId="{57350673-B3FD-42A1-A144-20B28F808601}" type="presParOf" srcId="{368FF278-F3A6-4A42-9DAA-C04D8793FF1E}" destId="{EF623949-8039-4BFD-B1C6-671A7B756779}" srcOrd="0" destOrd="0" presId="urn:microsoft.com/office/officeart/2005/8/layout/hierarchy6"/>
    <dgm:cxn modelId="{DA21209B-0B7D-4784-881E-DF663F8C5683}" type="presParOf" srcId="{368FF278-F3A6-4A42-9DAA-C04D8793FF1E}" destId="{37C5B746-B2CA-4137-ACC7-87060000E108}" srcOrd="1" destOrd="0" presId="urn:microsoft.com/office/officeart/2005/8/layout/hierarchy6"/>
    <dgm:cxn modelId="{6E9CDF1C-F55D-4E9E-B823-2063BA7CCE10}" type="presParOf" srcId="{37C5B746-B2CA-4137-ACC7-87060000E108}" destId="{8D67B967-A795-4453-9DA1-7727760455B7}" srcOrd="0" destOrd="0" presId="urn:microsoft.com/office/officeart/2005/8/layout/hierarchy6"/>
    <dgm:cxn modelId="{F0F3911C-A46D-4E1F-8321-5527E2D1E6E9}" type="presParOf" srcId="{37C5B746-B2CA-4137-ACC7-87060000E108}" destId="{2489FC2D-42F2-4C1F-9686-D03C083D702E}" srcOrd="1" destOrd="0" presId="urn:microsoft.com/office/officeart/2005/8/layout/hierarchy6"/>
    <dgm:cxn modelId="{966DA9A9-F944-43BB-981E-063AD7C172BF}" type="presParOf" srcId="{2489FC2D-42F2-4C1F-9686-D03C083D702E}" destId="{4D6CE648-4FAC-43FA-815A-81A18A1434E2}" srcOrd="0" destOrd="0" presId="urn:microsoft.com/office/officeart/2005/8/layout/hierarchy6"/>
    <dgm:cxn modelId="{F5DB7274-DB35-44CE-BC14-23DAD1EB65C9}" type="presParOf" srcId="{2489FC2D-42F2-4C1F-9686-D03C083D702E}" destId="{369B2031-CFB5-42FD-A45D-1CD84C97051D}" srcOrd="1" destOrd="0" presId="urn:microsoft.com/office/officeart/2005/8/layout/hierarchy6"/>
    <dgm:cxn modelId="{0FC5FF7A-89F9-4E9A-8191-DF9EFE5DE298}" type="presParOf" srcId="{369B2031-CFB5-42FD-A45D-1CD84C97051D}" destId="{802E371A-D24C-4C19-9B7A-2B54248F76F7}" srcOrd="0" destOrd="0" presId="urn:microsoft.com/office/officeart/2005/8/layout/hierarchy6"/>
    <dgm:cxn modelId="{A0FAA516-7E48-4E7E-A135-8BB7F7AF8158}" type="presParOf" srcId="{369B2031-CFB5-42FD-A45D-1CD84C97051D}" destId="{0C75CE3D-57BD-4D37-9533-C613ED77EF1B}" srcOrd="1" destOrd="0" presId="urn:microsoft.com/office/officeart/2005/8/layout/hierarchy6"/>
    <dgm:cxn modelId="{73B6A84C-C679-4D30-A637-AAA9529F9AA8}" type="presParOf" srcId="{0C75CE3D-57BD-4D37-9533-C613ED77EF1B}" destId="{1FE37DFF-4492-4C58-9917-048E505EE105}" srcOrd="0" destOrd="0" presId="urn:microsoft.com/office/officeart/2005/8/layout/hierarchy6"/>
    <dgm:cxn modelId="{6D1C4330-A4C8-41AB-9656-0282093E57A2}" type="presParOf" srcId="{0C75CE3D-57BD-4D37-9533-C613ED77EF1B}" destId="{CB4FC2FD-174E-447E-A7DB-6C7959B3764D}" srcOrd="1" destOrd="0" presId="urn:microsoft.com/office/officeart/2005/8/layout/hierarchy6"/>
    <dgm:cxn modelId="{156D74EA-42BC-483C-8C63-399D452A1360}" type="presParOf" srcId="{CB4FC2FD-174E-447E-A7DB-6C7959B3764D}" destId="{064DF1A2-E4B1-4B66-BC17-E1B2016278CF}" srcOrd="0" destOrd="0" presId="urn:microsoft.com/office/officeart/2005/8/layout/hierarchy6"/>
    <dgm:cxn modelId="{6D69B436-E92B-4289-97B5-B0D71BBA04DC}" type="presParOf" srcId="{CB4FC2FD-174E-447E-A7DB-6C7959B3764D}" destId="{205EA443-99FE-4565-8ACE-5F0AF19C6D76}" srcOrd="1" destOrd="0" presId="urn:microsoft.com/office/officeart/2005/8/layout/hierarchy6"/>
    <dgm:cxn modelId="{CD35E830-55ED-4FBF-B76F-15FF89D99BF5}" type="presParOf" srcId="{2489FC2D-42F2-4C1F-9686-D03C083D702E}" destId="{028403A9-40E1-4FD0-870E-646E8B615376}" srcOrd="2" destOrd="0" presId="urn:microsoft.com/office/officeart/2005/8/layout/hierarchy6"/>
    <dgm:cxn modelId="{711F24F0-8C99-4413-8E53-DE652B5F8DCA}" type="presParOf" srcId="{2489FC2D-42F2-4C1F-9686-D03C083D702E}" destId="{953D7F6D-0B91-4EB8-9192-4EF33570D532}" srcOrd="3" destOrd="0" presId="urn:microsoft.com/office/officeart/2005/8/layout/hierarchy6"/>
    <dgm:cxn modelId="{7B26C5A5-67DB-42C8-8091-A91C4229DED0}" type="presParOf" srcId="{953D7F6D-0B91-4EB8-9192-4EF33570D532}" destId="{CAF9A3C4-717E-4D7E-B912-BEE92DBC7BB8}" srcOrd="0" destOrd="0" presId="urn:microsoft.com/office/officeart/2005/8/layout/hierarchy6"/>
    <dgm:cxn modelId="{BC79DDAA-8DD0-403E-900B-6C6E4D98AB3B}" type="presParOf" srcId="{953D7F6D-0B91-4EB8-9192-4EF33570D532}" destId="{687FEFE3-B4BE-4A5E-8B3A-E5B1E8FB4783}" srcOrd="1" destOrd="0" presId="urn:microsoft.com/office/officeart/2005/8/layout/hierarchy6"/>
    <dgm:cxn modelId="{F9C78904-771D-44C1-BB16-38407F6B9CD5}" type="presParOf" srcId="{687FEFE3-B4BE-4A5E-8B3A-E5B1E8FB4783}" destId="{C54A7AED-25DE-4871-ACFA-F820232A8420}" srcOrd="0" destOrd="0" presId="urn:microsoft.com/office/officeart/2005/8/layout/hierarchy6"/>
    <dgm:cxn modelId="{6DA0645D-D47B-4DA6-B064-9D3BB5405BB6}" type="presParOf" srcId="{687FEFE3-B4BE-4A5E-8B3A-E5B1E8FB4783}" destId="{1F91084F-D669-47DC-AC5F-8911BF092DC9}" srcOrd="1" destOrd="0" presId="urn:microsoft.com/office/officeart/2005/8/layout/hierarchy6"/>
    <dgm:cxn modelId="{55029792-6472-4AF9-A0C7-B9317586C0A2}" type="presParOf" srcId="{1F91084F-D669-47DC-AC5F-8911BF092DC9}" destId="{C5053536-BC2D-4836-B91C-D6BB39A37ADE}" srcOrd="0" destOrd="0" presId="urn:microsoft.com/office/officeart/2005/8/layout/hierarchy6"/>
    <dgm:cxn modelId="{3396B10B-E9CB-4B4C-AA51-66508150AA0B}" type="presParOf" srcId="{1F91084F-D669-47DC-AC5F-8911BF092DC9}" destId="{CD09EE4B-2C21-4026-92FA-A68B76E91334}" srcOrd="1" destOrd="0" presId="urn:microsoft.com/office/officeart/2005/8/layout/hierarchy6"/>
    <dgm:cxn modelId="{55170ED1-E04A-474B-9061-31A73468391E}" type="presParOf" srcId="{2489FC2D-42F2-4C1F-9686-D03C083D702E}" destId="{24A82652-AFB6-49EA-BE6B-0A2AB1FE9B4D}" srcOrd="4" destOrd="0" presId="urn:microsoft.com/office/officeart/2005/8/layout/hierarchy6"/>
    <dgm:cxn modelId="{AC8C7CC5-3667-4D9D-93F1-68CC3B60D2CB}" type="presParOf" srcId="{2489FC2D-42F2-4C1F-9686-D03C083D702E}" destId="{438FFAC5-5345-4A19-89DF-FBC217314825}" srcOrd="5" destOrd="0" presId="urn:microsoft.com/office/officeart/2005/8/layout/hierarchy6"/>
    <dgm:cxn modelId="{15AE8E20-A6AA-40CF-B843-3B8917BCB14C}" type="presParOf" srcId="{438FFAC5-5345-4A19-89DF-FBC217314825}" destId="{41D0B788-7CEE-4EE6-BA4A-B8FB875ED0DF}" srcOrd="0" destOrd="0" presId="urn:microsoft.com/office/officeart/2005/8/layout/hierarchy6"/>
    <dgm:cxn modelId="{EF58465A-F471-4A5A-BFA5-DDFD677EC18E}" type="presParOf" srcId="{438FFAC5-5345-4A19-89DF-FBC217314825}" destId="{11549144-B5D6-4EE1-BE65-988E2D09C8C7}" srcOrd="1" destOrd="0" presId="urn:microsoft.com/office/officeart/2005/8/layout/hierarchy6"/>
    <dgm:cxn modelId="{3FC2C523-0964-4D3C-8E6A-9AC760FD93DC}" type="presParOf" srcId="{11549144-B5D6-4EE1-BE65-988E2D09C8C7}" destId="{8B34340F-78D3-45AD-84A7-CB98908238F7}" srcOrd="0" destOrd="0" presId="urn:microsoft.com/office/officeart/2005/8/layout/hierarchy6"/>
    <dgm:cxn modelId="{AAF86F3A-15AD-44F0-A514-1AEC37F91B91}" type="presParOf" srcId="{11549144-B5D6-4EE1-BE65-988E2D09C8C7}" destId="{FA456353-E4D6-407C-8504-5DBBEA29E18F}" srcOrd="1" destOrd="0" presId="urn:microsoft.com/office/officeart/2005/8/layout/hierarchy6"/>
    <dgm:cxn modelId="{20223E30-8493-483E-BF55-393E2A753B9C}" type="presParOf" srcId="{FA456353-E4D6-407C-8504-5DBBEA29E18F}" destId="{5120F251-4599-478C-8A9A-61F001AE7A79}" srcOrd="0" destOrd="0" presId="urn:microsoft.com/office/officeart/2005/8/layout/hierarchy6"/>
    <dgm:cxn modelId="{E5885C80-FF31-4B92-BBFA-877496F84A9A}" type="presParOf" srcId="{FA456353-E4D6-407C-8504-5DBBEA29E18F}" destId="{72E3BAB0-6A6D-476B-AA7F-CD5065A403D2}" srcOrd="1" destOrd="0" presId="urn:microsoft.com/office/officeart/2005/8/layout/hierarchy6"/>
    <dgm:cxn modelId="{5E575AD9-4F82-423B-A030-4EFE973DEF09}" type="presParOf" srcId="{72E3BAB0-6A6D-476B-AA7F-CD5065A403D2}" destId="{E4A4C69C-9DBD-45E8-94EA-02F82901CCCF}" srcOrd="0" destOrd="0" presId="urn:microsoft.com/office/officeart/2005/8/layout/hierarchy6"/>
    <dgm:cxn modelId="{3BA8FE2B-385C-4386-BF2A-EBE6934EB212}" type="presParOf" srcId="{72E3BAB0-6A6D-476B-AA7F-CD5065A403D2}" destId="{14A5DE8A-A1F4-46E4-A564-D7D4FEDFF0F9}" srcOrd="1" destOrd="0" presId="urn:microsoft.com/office/officeart/2005/8/layout/hierarchy6"/>
    <dgm:cxn modelId="{F03AADCC-F2E9-49E7-B7CF-F0FCB9ABDA5F}" type="presParOf" srcId="{14A5DE8A-A1F4-46E4-A564-D7D4FEDFF0F9}" destId="{6EBFF033-6621-4AA2-B68D-7C09FD77FF87}" srcOrd="0" destOrd="0" presId="urn:microsoft.com/office/officeart/2005/8/layout/hierarchy6"/>
    <dgm:cxn modelId="{1A098BBE-5E8E-4CDF-AE8E-07075FFE5F1B}" type="presParOf" srcId="{14A5DE8A-A1F4-46E4-A564-D7D4FEDFF0F9}" destId="{9D0262D8-8AB8-458A-8D01-A4EA4AF1413B}" srcOrd="1" destOrd="0" presId="urn:microsoft.com/office/officeart/2005/8/layout/hierarchy6"/>
    <dgm:cxn modelId="{C54A70F0-E722-4731-950B-E2AED97E7DCD}" type="presParOf" srcId="{9D0262D8-8AB8-458A-8D01-A4EA4AF1413B}" destId="{2176678F-1F25-49FB-9A3E-2D60A4A34667}" srcOrd="0" destOrd="0" presId="urn:microsoft.com/office/officeart/2005/8/layout/hierarchy6"/>
    <dgm:cxn modelId="{031FB195-FFE0-4330-97E0-F4C37DC71098}" type="presParOf" srcId="{9D0262D8-8AB8-458A-8D01-A4EA4AF1413B}" destId="{D29F0079-ABB4-4529-BE41-4C75A9D10E05}" srcOrd="1" destOrd="0" presId="urn:microsoft.com/office/officeart/2005/8/layout/hierarchy6"/>
    <dgm:cxn modelId="{AF7B0DC9-1F28-406C-BA46-F4E1347C878E}" type="presParOf" srcId="{D29F0079-ABB4-4529-BE41-4C75A9D10E05}" destId="{B1D46B91-9C65-442B-A487-802263B502F4}" srcOrd="0" destOrd="0" presId="urn:microsoft.com/office/officeart/2005/8/layout/hierarchy6"/>
    <dgm:cxn modelId="{E4B8E6D5-C273-4D39-922B-4E26FA951E36}" type="presParOf" srcId="{D29F0079-ABB4-4529-BE41-4C75A9D10E05}" destId="{8283073E-0247-4A5F-8CB6-DB5B67225945}" srcOrd="1" destOrd="0" presId="urn:microsoft.com/office/officeart/2005/8/layout/hierarchy6"/>
    <dgm:cxn modelId="{D3F4A6F3-239C-4E85-A8BB-2ECD7366F368}" type="presParOf" srcId="{8283073E-0247-4A5F-8CB6-DB5B67225945}" destId="{315C42C7-2915-445B-A21A-9BBA5CCCAD0E}" srcOrd="0" destOrd="0" presId="urn:microsoft.com/office/officeart/2005/8/layout/hierarchy6"/>
    <dgm:cxn modelId="{4EF8D3CE-454E-4B91-A69F-DC4CB89CF479}" type="presParOf" srcId="{8283073E-0247-4A5F-8CB6-DB5B67225945}" destId="{79DB97B6-1742-4058-8072-E0260C393140}" srcOrd="1" destOrd="0" presId="urn:microsoft.com/office/officeart/2005/8/layout/hierarchy6"/>
    <dgm:cxn modelId="{018BA721-C1BA-4D36-BE94-2A0388833810}" type="presParOf" srcId="{79DB97B6-1742-4058-8072-E0260C393140}" destId="{2800948E-49E4-4A45-85D1-4CF8DC74B286}" srcOrd="0" destOrd="0" presId="urn:microsoft.com/office/officeart/2005/8/layout/hierarchy6"/>
    <dgm:cxn modelId="{4692AA46-D065-4658-ACAC-BFDB0A131603}" type="presParOf" srcId="{79DB97B6-1742-4058-8072-E0260C393140}" destId="{E9C98E1E-2CC4-4B5D-B66E-B461367775F5}" srcOrd="1" destOrd="0" presId="urn:microsoft.com/office/officeart/2005/8/layout/hierarchy6"/>
    <dgm:cxn modelId="{55D32F1F-3F02-40D0-BD9A-35DBBBF14DA4}" type="presParOf" srcId="{9D0262D8-8AB8-458A-8D01-A4EA4AF1413B}" destId="{AC4D983E-7C2F-43A6-8868-28B48081F140}" srcOrd="2" destOrd="0" presId="urn:microsoft.com/office/officeart/2005/8/layout/hierarchy6"/>
    <dgm:cxn modelId="{FF62A0B0-5E06-4D03-8C59-AD7AFA76B20E}" type="presParOf" srcId="{9D0262D8-8AB8-458A-8D01-A4EA4AF1413B}" destId="{558BF065-E882-498C-A7D9-036B7C934FA3}" srcOrd="3" destOrd="0" presId="urn:microsoft.com/office/officeart/2005/8/layout/hierarchy6"/>
    <dgm:cxn modelId="{011B9F99-26C1-45E6-9BE8-A33E24AE38B9}" type="presParOf" srcId="{558BF065-E882-498C-A7D9-036B7C934FA3}" destId="{FC5F9C56-0A81-41CA-B1EB-3AEA875EDF1E}" srcOrd="0" destOrd="0" presId="urn:microsoft.com/office/officeart/2005/8/layout/hierarchy6"/>
    <dgm:cxn modelId="{8888804F-D48D-4EDA-9B76-6CF7901EA102}" type="presParOf" srcId="{558BF065-E882-498C-A7D9-036B7C934FA3}" destId="{865F1194-9A95-4000-94CB-AE6BBDF9BC15}" srcOrd="1" destOrd="0" presId="urn:microsoft.com/office/officeart/2005/8/layout/hierarchy6"/>
    <dgm:cxn modelId="{E0647314-D807-4564-B32F-578F479B101C}" type="presParOf" srcId="{865F1194-9A95-4000-94CB-AE6BBDF9BC15}" destId="{45E49BEC-F0FE-4060-A246-C0BB28353A51}" srcOrd="0" destOrd="0" presId="urn:microsoft.com/office/officeart/2005/8/layout/hierarchy6"/>
    <dgm:cxn modelId="{FB724FBC-63D7-446E-939B-6CFDDACF62A7}" type="presParOf" srcId="{865F1194-9A95-4000-94CB-AE6BBDF9BC15}" destId="{4576C9CF-BD8F-4AF5-8961-AC1537BCBA87}" srcOrd="1" destOrd="0" presId="urn:microsoft.com/office/officeart/2005/8/layout/hierarchy6"/>
    <dgm:cxn modelId="{211366CB-FFCC-4BEF-91F3-C4FFC0447511}" type="presParOf" srcId="{4576C9CF-BD8F-4AF5-8961-AC1537BCBA87}" destId="{EAFEF2E5-80CC-4D5D-8A25-F9EC5016C5D1}" srcOrd="0" destOrd="0" presId="urn:microsoft.com/office/officeart/2005/8/layout/hierarchy6"/>
    <dgm:cxn modelId="{D9EC8D1D-A2BF-44DC-9934-2B087E590BAD}" type="presParOf" srcId="{4576C9CF-BD8F-4AF5-8961-AC1537BCBA87}" destId="{B4A4E738-90CF-474E-893D-CEEE40C59366}" srcOrd="1" destOrd="0" presId="urn:microsoft.com/office/officeart/2005/8/layout/hierarchy6"/>
    <dgm:cxn modelId="{E0A24D66-82A6-4CE7-90FC-A67ABCA706B5}" type="presParOf" srcId="{72E3BAB0-6A6D-476B-AA7F-CD5065A403D2}" destId="{1D814B86-7D70-4D68-9B7F-E08021057CB8}" srcOrd="2" destOrd="0" presId="urn:microsoft.com/office/officeart/2005/8/layout/hierarchy6"/>
    <dgm:cxn modelId="{7FE401E7-32F9-4405-A958-B53D4D5905A5}" type="presParOf" srcId="{72E3BAB0-6A6D-476B-AA7F-CD5065A403D2}" destId="{76575738-17DE-4470-859D-76AE5C9CA026}" srcOrd="3" destOrd="0" presId="urn:microsoft.com/office/officeart/2005/8/layout/hierarchy6"/>
    <dgm:cxn modelId="{366D6E7D-5FA3-469C-9265-2F45FEB72B3F}" type="presParOf" srcId="{76575738-17DE-4470-859D-76AE5C9CA026}" destId="{BDAF885D-D7CC-40D7-9CF3-BEA3E0EE2C5D}" srcOrd="0" destOrd="0" presId="urn:microsoft.com/office/officeart/2005/8/layout/hierarchy6"/>
    <dgm:cxn modelId="{0787875D-2C8B-4029-B0CD-DF5F90AF1126}" type="presParOf" srcId="{76575738-17DE-4470-859D-76AE5C9CA026}" destId="{95483D48-FB77-477B-A9BA-6FAF049BF6A9}" srcOrd="1" destOrd="0" presId="urn:microsoft.com/office/officeart/2005/8/layout/hierarchy6"/>
    <dgm:cxn modelId="{10858146-6058-4915-9531-87F09C10E0FB}" type="presParOf" srcId="{95483D48-FB77-477B-A9BA-6FAF049BF6A9}" destId="{12D9F300-0EB8-4E97-9725-A984C8498876}" srcOrd="0" destOrd="0" presId="urn:microsoft.com/office/officeart/2005/8/layout/hierarchy6"/>
    <dgm:cxn modelId="{4441A105-9FF8-4999-8181-7A3E7273EC3F}" type="presParOf" srcId="{95483D48-FB77-477B-A9BA-6FAF049BF6A9}" destId="{2FF53328-7C67-4CDA-9B48-A0A7FF965983}" srcOrd="1" destOrd="0" presId="urn:microsoft.com/office/officeart/2005/8/layout/hierarchy6"/>
    <dgm:cxn modelId="{074C2D35-4742-4E7B-83F4-4BECE90F9CF0}" type="presParOf" srcId="{2FF53328-7C67-4CDA-9B48-A0A7FF965983}" destId="{AD286586-BA46-405D-B5F8-C583D1A61758}" srcOrd="0" destOrd="0" presId="urn:microsoft.com/office/officeart/2005/8/layout/hierarchy6"/>
    <dgm:cxn modelId="{64F4C182-0BC6-436A-8519-95947962E20E}" type="presParOf" srcId="{2FF53328-7C67-4CDA-9B48-A0A7FF965983}" destId="{75953FE3-6138-4F76-9213-8EC654F679A0}" srcOrd="1" destOrd="0" presId="urn:microsoft.com/office/officeart/2005/8/layout/hierarchy6"/>
    <dgm:cxn modelId="{E217088D-7256-48CA-9563-6FA7DE36CE65}" type="presParOf" srcId="{75953FE3-6138-4F76-9213-8EC654F679A0}" destId="{9AD8C88C-3290-4F90-AECC-08149E566266}" srcOrd="0" destOrd="0" presId="urn:microsoft.com/office/officeart/2005/8/layout/hierarchy6"/>
    <dgm:cxn modelId="{F44F3970-0B69-4DF6-B1E9-EEB09FAAE929}" type="presParOf" srcId="{75953FE3-6138-4F76-9213-8EC654F679A0}" destId="{7768488D-C233-48CE-8DB8-DADE2FA571D0}" srcOrd="1" destOrd="0" presId="urn:microsoft.com/office/officeart/2005/8/layout/hierarchy6"/>
    <dgm:cxn modelId="{4F937C38-86E7-4701-A4A3-46EE25B85E5B}" type="presParOf" srcId="{7768488D-C233-48CE-8DB8-DADE2FA571D0}" destId="{C4FFF398-D064-42D8-A8E9-CB0964D37E5C}" srcOrd="0" destOrd="0" presId="urn:microsoft.com/office/officeart/2005/8/layout/hierarchy6"/>
    <dgm:cxn modelId="{265EE781-6820-4FC1-B741-6D53A4DA4C59}" type="presParOf" srcId="{7768488D-C233-48CE-8DB8-DADE2FA571D0}" destId="{BA169B7E-DF33-4A0B-8E39-803A8AFF824A}" srcOrd="1" destOrd="0" presId="urn:microsoft.com/office/officeart/2005/8/layout/hierarchy6"/>
    <dgm:cxn modelId="{DC29D0EF-8750-4DB5-AB42-7D16EA73C3F5}" type="presParOf" srcId="{95483D48-FB77-477B-A9BA-6FAF049BF6A9}" destId="{1E94DB2E-7DF6-4460-ADD9-A2F4B225A07A}" srcOrd="2" destOrd="0" presId="urn:microsoft.com/office/officeart/2005/8/layout/hierarchy6"/>
    <dgm:cxn modelId="{2BA4FA96-C620-47C0-BB36-3ADCF8279C93}" type="presParOf" srcId="{95483D48-FB77-477B-A9BA-6FAF049BF6A9}" destId="{B2FB7167-1BD3-4517-8FFB-6F00948B8DC5}" srcOrd="3" destOrd="0" presId="urn:microsoft.com/office/officeart/2005/8/layout/hierarchy6"/>
    <dgm:cxn modelId="{0603D2F2-5D3E-4D00-A778-CBBF2D6AA453}" type="presParOf" srcId="{B2FB7167-1BD3-4517-8FFB-6F00948B8DC5}" destId="{A9CE7137-3211-492F-A195-4195F349E259}" srcOrd="0" destOrd="0" presId="urn:microsoft.com/office/officeart/2005/8/layout/hierarchy6"/>
    <dgm:cxn modelId="{8C1842B6-57B7-4347-8FA4-DC1D6269AFE8}" type="presParOf" srcId="{B2FB7167-1BD3-4517-8FFB-6F00948B8DC5}" destId="{2D4348D1-1FE9-4432-A269-B6F9498DEB9A}" srcOrd="1" destOrd="0" presId="urn:microsoft.com/office/officeart/2005/8/layout/hierarchy6"/>
    <dgm:cxn modelId="{0B1F8637-9765-4A64-AC36-412181C5777F}" type="presParOf" srcId="{2D4348D1-1FE9-4432-A269-B6F9498DEB9A}" destId="{8E7F7CD0-E4AE-43C3-A873-33BB00D8390A}" srcOrd="0" destOrd="0" presId="urn:microsoft.com/office/officeart/2005/8/layout/hierarchy6"/>
    <dgm:cxn modelId="{9CC43A55-AD7B-46C4-B711-4EE275090BF4}" type="presParOf" srcId="{2D4348D1-1FE9-4432-A269-B6F9498DEB9A}" destId="{E759AE45-2D71-4D60-AA42-9147B13D2F03}" srcOrd="1" destOrd="0" presId="urn:microsoft.com/office/officeart/2005/8/layout/hierarchy6"/>
    <dgm:cxn modelId="{948D3504-9DE4-45D6-BDF8-2D765FF68BEB}" type="presParOf" srcId="{E759AE45-2D71-4D60-AA42-9147B13D2F03}" destId="{80846E36-0E1B-4224-B8FB-A5C2D7CC0221}" srcOrd="0" destOrd="0" presId="urn:microsoft.com/office/officeart/2005/8/layout/hierarchy6"/>
    <dgm:cxn modelId="{99098AED-76CA-487D-8877-26313FE4067C}" type="presParOf" srcId="{E759AE45-2D71-4D60-AA42-9147B13D2F03}" destId="{1CCFD46D-E91E-42C8-AC3B-D85006E408F0}" srcOrd="1" destOrd="0" presId="urn:microsoft.com/office/officeart/2005/8/layout/hierarchy6"/>
    <dgm:cxn modelId="{7B68BC09-CAE1-4A20-A99E-B706BB635AA0}" type="presParOf" srcId="{72E3BAB0-6A6D-476B-AA7F-CD5065A403D2}" destId="{5B0C9763-66EC-4693-9621-D7431EE8CBFD}" srcOrd="4" destOrd="0" presId="urn:microsoft.com/office/officeart/2005/8/layout/hierarchy6"/>
    <dgm:cxn modelId="{0FCBA5B3-C0CE-4F98-8F09-F584CA8DE3AF}" type="presParOf" srcId="{72E3BAB0-6A6D-476B-AA7F-CD5065A403D2}" destId="{374632AB-B51E-4AB0-825E-BF126CD37D7F}" srcOrd="5" destOrd="0" presId="urn:microsoft.com/office/officeart/2005/8/layout/hierarchy6"/>
    <dgm:cxn modelId="{5AE5871B-764D-478A-AB47-1FDB8B426657}" type="presParOf" srcId="{374632AB-B51E-4AB0-825E-BF126CD37D7F}" destId="{E8BF5BDA-2765-4BEF-8091-761E75D1EA4F}" srcOrd="0" destOrd="0" presId="urn:microsoft.com/office/officeart/2005/8/layout/hierarchy6"/>
    <dgm:cxn modelId="{D9E4CFDC-1FE9-4A19-93FE-82B3C3484EE0}" type="presParOf" srcId="{374632AB-B51E-4AB0-825E-BF126CD37D7F}" destId="{96E141FB-6DE4-41BF-A0C3-E998B7BDFCF4}" srcOrd="1" destOrd="0" presId="urn:microsoft.com/office/officeart/2005/8/layout/hierarchy6"/>
    <dgm:cxn modelId="{7EBB0141-B800-4228-8EBA-90A9BA69CAD3}" type="presParOf" srcId="{96E141FB-6DE4-41BF-A0C3-E998B7BDFCF4}" destId="{172D865B-1444-4240-AB6B-DB40F37D9E81}" srcOrd="0" destOrd="0" presId="urn:microsoft.com/office/officeart/2005/8/layout/hierarchy6"/>
    <dgm:cxn modelId="{082AB1EA-214B-481A-91DA-3B61FA7DDBF9}" type="presParOf" srcId="{96E141FB-6DE4-41BF-A0C3-E998B7BDFCF4}" destId="{D7018AE5-26BC-432D-9573-EBF21750F1EF}" srcOrd="1" destOrd="0" presId="urn:microsoft.com/office/officeart/2005/8/layout/hierarchy6"/>
    <dgm:cxn modelId="{E9826639-B389-4282-A53D-55B33C358894}" type="presParOf" srcId="{D7018AE5-26BC-432D-9573-EBF21750F1EF}" destId="{2164B65E-21F8-4094-9CA6-5FEDB60547D2}" srcOrd="0" destOrd="0" presId="urn:microsoft.com/office/officeart/2005/8/layout/hierarchy6"/>
    <dgm:cxn modelId="{EFAA27B3-C7D2-4C41-B4D1-EF550CFB3E7B}" type="presParOf" srcId="{D7018AE5-26BC-432D-9573-EBF21750F1EF}" destId="{EA2906AD-2E21-4BB8-961C-99F8DBBBCF2C}" srcOrd="1" destOrd="0" presId="urn:microsoft.com/office/officeart/2005/8/layout/hierarchy6"/>
    <dgm:cxn modelId="{2A7EAE88-9872-4AD0-A7C3-46C74FBD9EC8}" type="presParOf" srcId="{EA2906AD-2E21-4BB8-961C-99F8DBBBCF2C}" destId="{8F602DAA-3EEA-41AC-843C-D2C177651A81}" srcOrd="0" destOrd="0" presId="urn:microsoft.com/office/officeart/2005/8/layout/hierarchy6"/>
    <dgm:cxn modelId="{F976B9D1-A26F-4814-841A-62E646202D13}" type="presParOf" srcId="{EA2906AD-2E21-4BB8-961C-99F8DBBBCF2C}" destId="{F5B0A42B-103F-431D-ABA6-0BD90E7D53DD}" srcOrd="1" destOrd="0" presId="urn:microsoft.com/office/officeart/2005/8/layout/hierarchy6"/>
    <dgm:cxn modelId="{129DC993-48A0-4350-A7D7-66F33E798FD8}" type="presParOf" srcId="{F5B0A42B-103F-431D-ABA6-0BD90E7D53DD}" destId="{E78E493B-88A3-4BA0-B10B-2EDB8F5F0173}" srcOrd="0" destOrd="0" presId="urn:microsoft.com/office/officeart/2005/8/layout/hierarchy6"/>
    <dgm:cxn modelId="{C73110CD-980E-46B4-8F05-FFF0C038CDF5}" type="presParOf" srcId="{F5B0A42B-103F-431D-ABA6-0BD90E7D53DD}" destId="{0E4FFA9A-B3A4-485C-99B2-2E23C013AC9C}" srcOrd="1" destOrd="0" presId="urn:microsoft.com/office/officeart/2005/8/layout/hierarchy6"/>
    <dgm:cxn modelId="{3CC64FB5-CA56-4AF7-8A8F-FCF0D0BD30AF}" type="presParOf" srcId="{96E141FB-6DE4-41BF-A0C3-E998B7BDFCF4}" destId="{3A0FFC26-D807-407F-9B0C-D32F26104751}" srcOrd="2" destOrd="0" presId="urn:microsoft.com/office/officeart/2005/8/layout/hierarchy6"/>
    <dgm:cxn modelId="{777EDAF0-16F5-4D83-A370-B347F3F25A71}" type="presParOf" srcId="{96E141FB-6DE4-41BF-A0C3-E998B7BDFCF4}" destId="{BAB0D395-8B86-4677-B624-A567906B27B7}" srcOrd="3" destOrd="0" presId="urn:microsoft.com/office/officeart/2005/8/layout/hierarchy6"/>
    <dgm:cxn modelId="{F2E7ECD5-486E-4F25-B446-CE781EC78031}" type="presParOf" srcId="{BAB0D395-8B86-4677-B624-A567906B27B7}" destId="{08FE1ADB-30E1-4428-9592-CB256154D7C3}" srcOrd="0" destOrd="0" presId="urn:microsoft.com/office/officeart/2005/8/layout/hierarchy6"/>
    <dgm:cxn modelId="{88076DF4-BD30-4136-AACE-9465F2A87399}" type="presParOf" srcId="{BAB0D395-8B86-4677-B624-A567906B27B7}" destId="{A81E9510-A76F-45B9-9B1C-B5AA8DD61404}" srcOrd="1" destOrd="0" presId="urn:microsoft.com/office/officeart/2005/8/layout/hierarchy6"/>
    <dgm:cxn modelId="{4544A2FD-27F5-4893-86B3-006EA31309C5}" type="presParOf" srcId="{A81E9510-A76F-45B9-9B1C-B5AA8DD61404}" destId="{3E27AE22-FC56-46F6-9370-B469AA9EEB52}" srcOrd="0" destOrd="0" presId="urn:microsoft.com/office/officeart/2005/8/layout/hierarchy6"/>
    <dgm:cxn modelId="{30F887E9-10DA-407A-A88E-A7A7394A2F5C}" type="presParOf" srcId="{A81E9510-A76F-45B9-9B1C-B5AA8DD61404}" destId="{EAC0A28B-16B1-4AFA-B603-6E587E242BC1}" srcOrd="1" destOrd="0" presId="urn:microsoft.com/office/officeart/2005/8/layout/hierarchy6"/>
    <dgm:cxn modelId="{B19E9BD4-C68E-4E3E-B7F9-B35DFAAA49C8}" type="presParOf" srcId="{EAC0A28B-16B1-4AFA-B603-6E587E242BC1}" destId="{3966D4BE-B3B8-4EF2-9EFB-92BF01BA1447}" srcOrd="0" destOrd="0" presId="urn:microsoft.com/office/officeart/2005/8/layout/hierarchy6"/>
    <dgm:cxn modelId="{2B4BB32D-2C0C-4A3D-89F4-589BA7AA4C27}" type="presParOf" srcId="{EAC0A28B-16B1-4AFA-B603-6E587E242BC1}" destId="{3D6D6AD7-7BCE-4F75-8F33-F591ABAC2753}" srcOrd="1" destOrd="0" presId="urn:microsoft.com/office/officeart/2005/8/layout/hierarchy6"/>
    <dgm:cxn modelId="{30B3D676-FE87-42EA-BB5E-F30A08E28A94}" type="presParOf" srcId="{11549144-B5D6-4EE1-BE65-988E2D09C8C7}" destId="{E8C25C71-7899-4C67-859C-ACBF74AD03ED}" srcOrd="2" destOrd="0" presId="urn:microsoft.com/office/officeart/2005/8/layout/hierarchy6"/>
    <dgm:cxn modelId="{D27EB5F7-01FA-47F5-8516-59E7BA49D5BB}" type="presParOf" srcId="{11549144-B5D6-4EE1-BE65-988E2D09C8C7}" destId="{7D0B8CF1-441C-473C-B50B-333718C16E9E}" srcOrd="3" destOrd="0" presId="urn:microsoft.com/office/officeart/2005/8/layout/hierarchy6"/>
    <dgm:cxn modelId="{168B27D1-D462-4EB0-9592-956EE9D44210}" type="presParOf" srcId="{7D0B8CF1-441C-473C-B50B-333718C16E9E}" destId="{CCB6F4D6-D775-42F6-BD91-264D19D5245A}" srcOrd="0" destOrd="0" presId="urn:microsoft.com/office/officeart/2005/8/layout/hierarchy6"/>
    <dgm:cxn modelId="{60843302-FEA6-4F2E-9462-F379EE67C7EA}" type="presParOf" srcId="{7D0B8CF1-441C-473C-B50B-333718C16E9E}" destId="{FD581010-3A8B-440D-94EF-4A5717173024}" srcOrd="1" destOrd="0" presId="urn:microsoft.com/office/officeart/2005/8/layout/hierarchy6"/>
    <dgm:cxn modelId="{E19F4AC3-5C0B-4312-BA01-C2E203197C54}" type="presParOf" srcId="{11549144-B5D6-4EE1-BE65-988E2D09C8C7}" destId="{A2CCECDC-FB5C-4B18-8304-C054756B1C41}" srcOrd="4" destOrd="0" presId="urn:microsoft.com/office/officeart/2005/8/layout/hierarchy6"/>
    <dgm:cxn modelId="{96CABF21-8263-43FC-B7BD-148C61286AD0}" type="presParOf" srcId="{11549144-B5D6-4EE1-BE65-988E2D09C8C7}" destId="{B9ADAD26-E233-475A-9264-9A202C527EAF}" srcOrd="5" destOrd="0" presId="urn:microsoft.com/office/officeart/2005/8/layout/hierarchy6"/>
    <dgm:cxn modelId="{7F817402-A4E9-44BB-AAD4-E5A9DA4C5624}" type="presParOf" srcId="{B9ADAD26-E233-475A-9264-9A202C527EAF}" destId="{6088B438-8E4D-45D7-9167-6E8BE4919387}" srcOrd="0" destOrd="0" presId="urn:microsoft.com/office/officeart/2005/8/layout/hierarchy6"/>
    <dgm:cxn modelId="{43C38229-CC03-4D59-94BE-CB543A05FEE7}" type="presParOf" srcId="{B9ADAD26-E233-475A-9264-9A202C527EAF}" destId="{EE9B6483-667B-491C-9D0E-9A01752D52AC}" srcOrd="1" destOrd="0" presId="urn:microsoft.com/office/officeart/2005/8/layout/hierarchy6"/>
    <dgm:cxn modelId="{748D7907-3097-4CB2-809E-79B654AF25AC}" type="presParOf" srcId="{2489FC2D-42F2-4C1F-9686-D03C083D702E}" destId="{17DBC976-31DB-4325-A0D7-374A732B4B57}" srcOrd="6" destOrd="0" presId="urn:microsoft.com/office/officeart/2005/8/layout/hierarchy6"/>
    <dgm:cxn modelId="{39B11838-5C27-4A8A-A915-6C92DA41AEB9}" type="presParOf" srcId="{2489FC2D-42F2-4C1F-9686-D03C083D702E}" destId="{50D27178-07A8-481E-9C21-BEA86FE28C3C}" srcOrd="7" destOrd="0" presId="urn:microsoft.com/office/officeart/2005/8/layout/hierarchy6"/>
    <dgm:cxn modelId="{AB8AE92D-0681-4990-8AAF-1280ABB2CD70}" type="presParOf" srcId="{50D27178-07A8-481E-9C21-BEA86FE28C3C}" destId="{0865AFB2-EF97-4F9B-83E4-FC94E9F076CC}" srcOrd="0" destOrd="0" presId="urn:microsoft.com/office/officeart/2005/8/layout/hierarchy6"/>
    <dgm:cxn modelId="{2477ADDC-210C-4A0D-A686-0D553F33FA61}" type="presParOf" srcId="{50D27178-07A8-481E-9C21-BEA86FE28C3C}" destId="{3BE62460-5A1B-42AD-AA22-8F2053C740FC}" srcOrd="1" destOrd="0" presId="urn:microsoft.com/office/officeart/2005/8/layout/hierarchy6"/>
    <dgm:cxn modelId="{C2BEAE29-3783-4C41-A80A-1BD3B67EB433}" type="presParOf" srcId="{3BE62460-5A1B-42AD-AA22-8F2053C740FC}" destId="{3B9F1C20-1A46-4455-B38B-5B2208429BD9}" srcOrd="0" destOrd="0" presId="urn:microsoft.com/office/officeart/2005/8/layout/hierarchy6"/>
    <dgm:cxn modelId="{51A8D245-3622-4420-A21A-B2E4562FC174}" type="presParOf" srcId="{3BE62460-5A1B-42AD-AA22-8F2053C740FC}" destId="{8D267D45-4CE4-40AF-8F7E-1C0A71044C26}" srcOrd="1" destOrd="0" presId="urn:microsoft.com/office/officeart/2005/8/layout/hierarchy6"/>
    <dgm:cxn modelId="{882FF83A-E08A-4B03-BD0A-36E23DA73F06}" type="presParOf" srcId="{8D267D45-4CE4-40AF-8F7E-1C0A71044C26}" destId="{80F7DB91-473A-4187-93E8-0F1253CF8AF2}" srcOrd="0" destOrd="0" presId="urn:microsoft.com/office/officeart/2005/8/layout/hierarchy6"/>
    <dgm:cxn modelId="{A328DA69-76F8-4171-9F49-F66E25535C6A}" type="presParOf" srcId="{8D267D45-4CE4-40AF-8F7E-1C0A71044C26}" destId="{ECF63F32-79DA-4405-99AC-6E6185C9ABBA}" srcOrd="1" destOrd="0" presId="urn:microsoft.com/office/officeart/2005/8/layout/hierarchy6"/>
    <dgm:cxn modelId="{CA4F5CC0-819F-4958-8807-22EE84A60700}" type="presParOf" srcId="{2489FC2D-42F2-4C1F-9686-D03C083D702E}" destId="{8446BA66-E67D-4138-978C-C62C662DDE72}" srcOrd="8" destOrd="0" presId="urn:microsoft.com/office/officeart/2005/8/layout/hierarchy6"/>
    <dgm:cxn modelId="{758C727F-9EA0-422E-9B82-BF46280823B2}" type="presParOf" srcId="{2489FC2D-42F2-4C1F-9686-D03C083D702E}" destId="{58819A1A-53C4-47CB-A9EB-D7C348E4B3DC}" srcOrd="9" destOrd="0" presId="urn:microsoft.com/office/officeart/2005/8/layout/hierarchy6"/>
    <dgm:cxn modelId="{119FEEA0-DFA8-478E-BC1A-7CE8DC21DA3C}" type="presParOf" srcId="{58819A1A-53C4-47CB-A9EB-D7C348E4B3DC}" destId="{C1224AF4-B10D-4C60-9F7D-10C691D29308}" srcOrd="0" destOrd="0" presId="urn:microsoft.com/office/officeart/2005/8/layout/hierarchy6"/>
    <dgm:cxn modelId="{A1568CCA-46E0-4589-9A2E-A0E7C72E7338}" type="presParOf" srcId="{58819A1A-53C4-47CB-A9EB-D7C348E4B3DC}" destId="{A4C66DFA-08E9-4CAE-8324-DAF598007F12}" srcOrd="1" destOrd="0" presId="urn:microsoft.com/office/officeart/2005/8/layout/hierarchy6"/>
    <dgm:cxn modelId="{045A8727-8965-4CBC-A90F-657F481CCB64}" type="presParOf" srcId="{A4C66DFA-08E9-4CAE-8324-DAF598007F12}" destId="{8E299450-1318-44EA-A54C-E782F9AC96C8}" srcOrd="0" destOrd="0" presId="urn:microsoft.com/office/officeart/2005/8/layout/hierarchy6"/>
    <dgm:cxn modelId="{C4C66FBA-9F9D-44BA-910E-54CE5C1D18DB}" type="presParOf" srcId="{A4C66DFA-08E9-4CAE-8324-DAF598007F12}" destId="{D8389D57-A61C-43C0-ADEB-551D74518AA0}" srcOrd="1" destOrd="0" presId="urn:microsoft.com/office/officeart/2005/8/layout/hierarchy6"/>
    <dgm:cxn modelId="{AA41FB34-9A47-40E9-BA79-2DE4565FE4B2}" type="presParOf" srcId="{D8389D57-A61C-43C0-ADEB-551D74518AA0}" destId="{8BC98594-36E0-433D-908E-76677B2E4FC3}" srcOrd="0" destOrd="0" presId="urn:microsoft.com/office/officeart/2005/8/layout/hierarchy6"/>
    <dgm:cxn modelId="{077DCBC2-4BDA-49CD-9CC2-069B4FDCCBF6}" type="presParOf" srcId="{D8389D57-A61C-43C0-ADEB-551D74518AA0}" destId="{5E1AE3E8-8427-4294-BCA2-1B432CDAD681}" srcOrd="1" destOrd="0" presId="urn:microsoft.com/office/officeart/2005/8/layout/hierarchy6"/>
    <dgm:cxn modelId="{01A9EB2B-E2E8-428E-BFB5-F92329221924}" type="presParOf" srcId="{1524F960-2C82-4C95-8582-E0823B824E63}" destId="{CDAEF28F-AFDD-42A3-9DC0-310962813C4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D2FF8-3FE4-4A61-A840-B731F59FB3C3}">
      <dsp:nvSpPr>
        <dsp:cNvPr id="0" name=""/>
        <dsp:cNvSpPr/>
      </dsp:nvSpPr>
      <dsp:spPr>
        <a:xfrm>
          <a:off x="1871808" y="223695"/>
          <a:ext cx="522608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/</a:t>
          </a:r>
          <a:r>
            <a:rPr lang="de-DE" sz="800" kern="1200" dirty="0" err="1" smtClean="0"/>
            <a:t>path</a:t>
          </a:r>
          <a:endParaRPr lang="de-DE" sz="800" kern="1200" dirty="0"/>
        </a:p>
      </dsp:txBody>
      <dsp:txXfrm>
        <a:off x="1877075" y="228962"/>
        <a:ext cx="512074" cy="169308"/>
      </dsp:txXfrm>
    </dsp:sp>
    <dsp:sp modelId="{EF623949-8039-4BFD-B1C6-671A7B756779}">
      <dsp:nvSpPr>
        <dsp:cNvPr id="0" name=""/>
        <dsp:cNvSpPr/>
      </dsp:nvSpPr>
      <dsp:spPr>
        <a:xfrm>
          <a:off x="2087393" y="35781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7B967-A795-4453-9DA1-7727760455B7}">
      <dsp:nvSpPr>
        <dsp:cNvPr id="0" name=""/>
        <dsp:cNvSpPr/>
      </dsp:nvSpPr>
      <dsp:spPr>
        <a:xfrm>
          <a:off x="1871808" y="475475"/>
          <a:ext cx="522608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Project</a:t>
          </a:r>
          <a:endParaRPr lang="de-DE" sz="800" kern="1200" dirty="0"/>
        </a:p>
      </dsp:txBody>
      <dsp:txXfrm>
        <a:off x="1877075" y="480742"/>
        <a:ext cx="512074" cy="169308"/>
      </dsp:txXfrm>
    </dsp:sp>
    <dsp:sp modelId="{4D6CE648-4FAC-43FA-815A-81A18A1434E2}">
      <dsp:nvSpPr>
        <dsp:cNvPr id="0" name=""/>
        <dsp:cNvSpPr/>
      </dsp:nvSpPr>
      <dsp:spPr>
        <a:xfrm>
          <a:off x="136913" y="609597"/>
          <a:ext cx="1996199" cy="91440"/>
        </a:xfrm>
        <a:custGeom>
          <a:avLst/>
          <a:gdLst/>
          <a:ahLst/>
          <a:cxnLst/>
          <a:rect l="0" t="0" r="0" b="0"/>
          <a:pathLst>
            <a:path>
              <a:moveTo>
                <a:pt x="1996199" y="45720"/>
              </a:moveTo>
              <a:lnTo>
                <a:pt x="1996199" y="81688"/>
              </a:lnTo>
              <a:lnTo>
                <a:pt x="0" y="81688"/>
              </a:lnTo>
              <a:lnTo>
                <a:pt x="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E371A-D24C-4C19-9B7A-2B54248F76F7}">
      <dsp:nvSpPr>
        <dsp:cNvPr id="0" name=""/>
        <dsp:cNvSpPr/>
      </dsp:nvSpPr>
      <dsp:spPr>
        <a:xfrm>
          <a:off x="2031" y="727254"/>
          <a:ext cx="269763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yr</a:t>
          </a:r>
          <a:endParaRPr lang="de-DE" sz="800" kern="1200" dirty="0"/>
        </a:p>
      </dsp:txBody>
      <dsp:txXfrm>
        <a:off x="7298" y="732521"/>
        <a:ext cx="259229" cy="169308"/>
      </dsp:txXfrm>
    </dsp:sp>
    <dsp:sp modelId="{1FE37DFF-4492-4C58-9917-048E505EE105}">
      <dsp:nvSpPr>
        <dsp:cNvPr id="0" name=""/>
        <dsp:cNvSpPr/>
      </dsp:nvSpPr>
      <dsp:spPr>
        <a:xfrm>
          <a:off x="91193" y="86137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DF1A2-E4B1-4B66-BC17-E1B2016278CF}">
      <dsp:nvSpPr>
        <dsp:cNvPr id="0" name=""/>
        <dsp:cNvSpPr/>
      </dsp:nvSpPr>
      <dsp:spPr>
        <a:xfrm>
          <a:off x="2031" y="979034"/>
          <a:ext cx="269763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7298" y="984301"/>
        <a:ext cx="259229" cy="169308"/>
      </dsp:txXfrm>
    </dsp:sp>
    <dsp:sp modelId="{028403A9-40E1-4FD0-870E-646E8B615376}">
      <dsp:nvSpPr>
        <dsp:cNvPr id="0" name=""/>
        <dsp:cNvSpPr/>
      </dsp:nvSpPr>
      <dsp:spPr>
        <a:xfrm>
          <a:off x="503466" y="609597"/>
          <a:ext cx="1629646" cy="91440"/>
        </a:xfrm>
        <a:custGeom>
          <a:avLst/>
          <a:gdLst/>
          <a:ahLst/>
          <a:cxnLst/>
          <a:rect l="0" t="0" r="0" b="0"/>
          <a:pathLst>
            <a:path>
              <a:moveTo>
                <a:pt x="1629646" y="45720"/>
              </a:moveTo>
              <a:lnTo>
                <a:pt x="1629646" y="81688"/>
              </a:lnTo>
              <a:lnTo>
                <a:pt x="0" y="81688"/>
              </a:lnTo>
              <a:lnTo>
                <a:pt x="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9A3C4-717E-4D7E-B912-BEE92DBC7BB8}">
      <dsp:nvSpPr>
        <dsp:cNvPr id="0" name=""/>
        <dsp:cNvSpPr/>
      </dsp:nvSpPr>
      <dsp:spPr>
        <a:xfrm>
          <a:off x="352724" y="727254"/>
          <a:ext cx="301482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mon</a:t>
          </a:r>
          <a:endParaRPr lang="de-DE" sz="800" kern="1200" dirty="0"/>
        </a:p>
      </dsp:txBody>
      <dsp:txXfrm>
        <a:off x="357991" y="732521"/>
        <a:ext cx="290948" cy="169308"/>
      </dsp:txXfrm>
    </dsp:sp>
    <dsp:sp modelId="{C54A7AED-25DE-4871-ACFA-F820232A8420}">
      <dsp:nvSpPr>
        <dsp:cNvPr id="0" name=""/>
        <dsp:cNvSpPr/>
      </dsp:nvSpPr>
      <dsp:spPr>
        <a:xfrm>
          <a:off x="457746" y="86137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53536-BC2D-4836-B91C-D6BB39A37ADE}">
      <dsp:nvSpPr>
        <dsp:cNvPr id="0" name=""/>
        <dsp:cNvSpPr/>
      </dsp:nvSpPr>
      <dsp:spPr>
        <a:xfrm>
          <a:off x="368584" y="979034"/>
          <a:ext cx="269763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373851" y="984301"/>
        <a:ext cx="259229" cy="169308"/>
      </dsp:txXfrm>
    </dsp:sp>
    <dsp:sp modelId="{24A82652-AFB6-49EA-BE6B-0A2AB1FE9B4D}">
      <dsp:nvSpPr>
        <dsp:cNvPr id="0" name=""/>
        <dsp:cNvSpPr/>
      </dsp:nvSpPr>
      <dsp:spPr>
        <a:xfrm>
          <a:off x="2133113" y="609597"/>
          <a:ext cx="725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725542" y="81688"/>
              </a:lnTo>
              <a:lnTo>
                <a:pt x="725542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0B788-7CEE-4EE6-BA4A-B8FB875ED0DF}">
      <dsp:nvSpPr>
        <dsp:cNvPr id="0" name=""/>
        <dsp:cNvSpPr/>
      </dsp:nvSpPr>
      <dsp:spPr>
        <a:xfrm>
          <a:off x="2723773" y="727254"/>
          <a:ext cx="269763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day</a:t>
          </a:r>
          <a:endParaRPr lang="de-DE" sz="800" kern="1200" dirty="0"/>
        </a:p>
      </dsp:txBody>
      <dsp:txXfrm>
        <a:off x="2729040" y="732521"/>
        <a:ext cx="259229" cy="169308"/>
      </dsp:txXfrm>
    </dsp:sp>
    <dsp:sp modelId="{8B34340F-78D3-45AD-84A7-CB98908238F7}">
      <dsp:nvSpPr>
        <dsp:cNvPr id="0" name=""/>
        <dsp:cNvSpPr/>
      </dsp:nvSpPr>
      <dsp:spPr>
        <a:xfrm>
          <a:off x="2344011" y="861377"/>
          <a:ext cx="514644" cy="91440"/>
        </a:xfrm>
        <a:custGeom>
          <a:avLst/>
          <a:gdLst/>
          <a:ahLst/>
          <a:cxnLst/>
          <a:rect l="0" t="0" r="0" b="0"/>
          <a:pathLst>
            <a:path>
              <a:moveTo>
                <a:pt x="514644" y="45720"/>
              </a:moveTo>
              <a:lnTo>
                <a:pt x="514644" y="81688"/>
              </a:lnTo>
              <a:lnTo>
                <a:pt x="0" y="81688"/>
              </a:lnTo>
              <a:lnTo>
                <a:pt x="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0F251-4599-478C-8A9A-61F001AE7A79}">
      <dsp:nvSpPr>
        <dsp:cNvPr id="0" name=""/>
        <dsp:cNvSpPr/>
      </dsp:nvSpPr>
      <dsp:spPr>
        <a:xfrm>
          <a:off x="2141679" y="979034"/>
          <a:ext cx="404664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atmos</a:t>
          </a:r>
          <a:endParaRPr lang="de-DE" sz="800" kern="1200" dirty="0"/>
        </a:p>
      </dsp:txBody>
      <dsp:txXfrm>
        <a:off x="2146946" y="984301"/>
        <a:ext cx="394130" cy="169308"/>
      </dsp:txXfrm>
    </dsp:sp>
    <dsp:sp modelId="{E4A4C69C-9DBD-45E8-94EA-02F82901CCCF}">
      <dsp:nvSpPr>
        <dsp:cNvPr id="0" name=""/>
        <dsp:cNvSpPr/>
      </dsp:nvSpPr>
      <dsp:spPr>
        <a:xfrm>
          <a:off x="1229616" y="1113156"/>
          <a:ext cx="1114394" cy="91440"/>
        </a:xfrm>
        <a:custGeom>
          <a:avLst/>
          <a:gdLst/>
          <a:ahLst/>
          <a:cxnLst/>
          <a:rect l="0" t="0" r="0" b="0"/>
          <a:pathLst>
            <a:path>
              <a:moveTo>
                <a:pt x="1114394" y="45720"/>
              </a:moveTo>
              <a:lnTo>
                <a:pt x="1114394" y="81688"/>
              </a:lnTo>
              <a:lnTo>
                <a:pt x="0" y="81688"/>
              </a:lnTo>
              <a:lnTo>
                <a:pt x="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FF033-6621-4AA2-B68D-7C09FD77FF87}">
      <dsp:nvSpPr>
        <dsp:cNvPr id="0" name=""/>
        <dsp:cNvSpPr/>
      </dsp:nvSpPr>
      <dsp:spPr>
        <a:xfrm>
          <a:off x="1056945" y="1230813"/>
          <a:ext cx="345340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var1</a:t>
          </a:r>
          <a:endParaRPr lang="de-DE" sz="800" kern="1200" dirty="0"/>
        </a:p>
      </dsp:txBody>
      <dsp:txXfrm>
        <a:off x="1062212" y="1236080"/>
        <a:ext cx="334806" cy="169308"/>
      </dsp:txXfrm>
    </dsp:sp>
    <dsp:sp modelId="{2176678F-1F25-49FB-9A3E-2D60A4A34667}">
      <dsp:nvSpPr>
        <dsp:cNvPr id="0" name=""/>
        <dsp:cNvSpPr/>
      </dsp:nvSpPr>
      <dsp:spPr>
        <a:xfrm>
          <a:off x="948788" y="1364936"/>
          <a:ext cx="280828" cy="91440"/>
        </a:xfrm>
        <a:custGeom>
          <a:avLst/>
          <a:gdLst/>
          <a:ahLst/>
          <a:cxnLst/>
          <a:rect l="0" t="0" r="0" b="0"/>
          <a:pathLst>
            <a:path>
              <a:moveTo>
                <a:pt x="280828" y="45720"/>
              </a:moveTo>
              <a:lnTo>
                <a:pt x="280828" y="81688"/>
              </a:lnTo>
              <a:lnTo>
                <a:pt x="0" y="81688"/>
              </a:lnTo>
              <a:lnTo>
                <a:pt x="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46B91-9C65-442B-A487-802263B502F4}">
      <dsp:nvSpPr>
        <dsp:cNvPr id="0" name=""/>
        <dsp:cNvSpPr/>
      </dsp:nvSpPr>
      <dsp:spPr>
        <a:xfrm>
          <a:off x="719277" y="1482593"/>
          <a:ext cx="459021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memb1</a:t>
          </a:r>
          <a:endParaRPr lang="de-DE" sz="800" kern="1200" dirty="0"/>
        </a:p>
      </dsp:txBody>
      <dsp:txXfrm>
        <a:off x="724544" y="1487860"/>
        <a:ext cx="448487" cy="169308"/>
      </dsp:txXfrm>
    </dsp:sp>
    <dsp:sp modelId="{315C42C7-2915-445B-A21A-9BBA5CCCAD0E}">
      <dsp:nvSpPr>
        <dsp:cNvPr id="0" name=""/>
        <dsp:cNvSpPr/>
      </dsp:nvSpPr>
      <dsp:spPr>
        <a:xfrm>
          <a:off x="903068" y="161671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0948E-49E4-4A45-85D1-4CF8DC74B286}">
      <dsp:nvSpPr>
        <dsp:cNvPr id="0" name=""/>
        <dsp:cNvSpPr/>
      </dsp:nvSpPr>
      <dsp:spPr>
        <a:xfrm>
          <a:off x="786773" y="1734372"/>
          <a:ext cx="324029" cy="4680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file1</a:t>
          </a:r>
          <a:br>
            <a:rPr lang="de-DE" sz="800" kern="1200" dirty="0" smtClean="0"/>
          </a:br>
          <a:r>
            <a:rPr lang="de-DE" sz="800" kern="1200" dirty="0" smtClean="0"/>
            <a:t>file2</a:t>
          </a:r>
          <a:br>
            <a:rPr lang="de-DE" sz="800" kern="1200" dirty="0" smtClean="0"/>
          </a:b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796263" y="1743862"/>
        <a:ext cx="305049" cy="449061"/>
      </dsp:txXfrm>
    </dsp:sp>
    <dsp:sp modelId="{AC4D983E-7C2F-43A6-8868-28B48081F140}">
      <dsp:nvSpPr>
        <dsp:cNvPr id="0" name=""/>
        <dsp:cNvSpPr/>
      </dsp:nvSpPr>
      <dsp:spPr>
        <a:xfrm>
          <a:off x="1229616" y="1364936"/>
          <a:ext cx="2699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269975" y="81688"/>
              </a:lnTo>
              <a:lnTo>
                <a:pt x="269975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F9C56-0A81-41CA-B1EB-3AEA875EDF1E}">
      <dsp:nvSpPr>
        <dsp:cNvPr id="0" name=""/>
        <dsp:cNvSpPr/>
      </dsp:nvSpPr>
      <dsp:spPr>
        <a:xfrm>
          <a:off x="1259228" y="1482593"/>
          <a:ext cx="480727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memb2</a:t>
          </a:r>
          <a:endParaRPr lang="de-DE" sz="800" kern="1200" dirty="0"/>
        </a:p>
      </dsp:txBody>
      <dsp:txXfrm>
        <a:off x="1264495" y="1487860"/>
        <a:ext cx="470193" cy="169308"/>
      </dsp:txXfrm>
    </dsp:sp>
    <dsp:sp modelId="{45E49BEC-F0FE-4060-A246-C0BB28353A51}">
      <dsp:nvSpPr>
        <dsp:cNvPr id="0" name=""/>
        <dsp:cNvSpPr/>
      </dsp:nvSpPr>
      <dsp:spPr>
        <a:xfrm>
          <a:off x="1453871" y="161671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EF2E5-80CC-4D5D-8A25-F9EC5016C5D1}">
      <dsp:nvSpPr>
        <dsp:cNvPr id="0" name=""/>
        <dsp:cNvSpPr/>
      </dsp:nvSpPr>
      <dsp:spPr>
        <a:xfrm>
          <a:off x="1337577" y="1734372"/>
          <a:ext cx="324029" cy="468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file1</a:t>
          </a:r>
          <a:br>
            <a:rPr lang="de-DE" sz="800" kern="1200" dirty="0" smtClean="0"/>
          </a:br>
          <a:r>
            <a:rPr lang="de-DE" sz="800" kern="1200" dirty="0" smtClean="0"/>
            <a:t>file2</a:t>
          </a:r>
          <a:br>
            <a:rPr lang="de-DE" sz="800" kern="1200" dirty="0" smtClean="0"/>
          </a:b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1347067" y="1743862"/>
        <a:ext cx="305049" cy="449061"/>
      </dsp:txXfrm>
    </dsp:sp>
    <dsp:sp modelId="{1D814B86-7D70-4D68-9B7F-E08021057CB8}">
      <dsp:nvSpPr>
        <dsp:cNvPr id="0" name=""/>
        <dsp:cNvSpPr/>
      </dsp:nvSpPr>
      <dsp:spPr>
        <a:xfrm>
          <a:off x="2294941" y="111315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9069" y="45720"/>
              </a:moveTo>
              <a:lnTo>
                <a:pt x="49069" y="81688"/>
              </a:lnTo>
              <a:lnTo>
                <a:pt x="45720" y="81688"/>
              </a:ln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F885D-D7CC-40D7-9CF3-BEA3E0EE2C5D}">
      <dsp:nvSpPr>
        <dsp:cNvPr id="0" name=""/>
        <dsp:cNvSpPr/>
      </dsp:nvSpPr>
      <dsp:spPr>
        <a:xfrm>
          <a:off x="2178958" y="1230813"/>
          <a:ext cx="323406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var2</a:t>
          </a:r>
          <a:endParaRPr lang="de-DE" sz="800" kern="1200" dirty="0"/>
        </a:p>
      </dsp:txBody>
      <dsp:txXfrm>
        <a:off x="2184225" y="1236080"/>
        <a:ext cx="312872" cy="169308"/>
      </dsp:txXfrm>
    </dsp:sp>
    <dsp:sp modelId="{12D9F300-0EB8-4E97-9725-A984C8498876}">
      <dsp:nvSpPr>
        <dsp:cNvPr id="0" name=""/>
        <dsp:cNvSpPr/>
      </dsp:nvSpPr>
      <dsp:spPr>
        <a:xfrm>
          <a:off x="2051768" y="1364936"/>
          <a:ext cx="288892" cy="91440"/>
        </a:xfrm>
        <a:custGeom>
          <a:avLst/>
          <a:gdLst/>
          <a:ahLst/>
          <a:cxnLst/>
          <a:rect l="0" t="0" r="0" b="0"/>
          <a:pathLst>
            <a:path>
              <a:moveTo>
                <a:pt x="288892" y="45720"/>
              </a:moveTo>
              <a:lnTo>
                <a:pt x="288892" y="81688"/>
              </a:lnTo>
              <a:lnTo>
                <a:pt x="0" y="81688"/>
              </a:lnTo>
              <a:lnTo>
                <a:pt x="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86586-BA46-405D-B5F8-C583D1A61758}">
      <dsp:nvSpPr>
        <dsp:cNvPr id="0" name=""/>
        <dsp:cNvSpPr/>
      </dsp:nvSpPr>
      <dsp:spPr>
        <a:xfrm>
          <a:off x="1820884" y="1482593"/>
          <a:ext cx="461768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memb1</a:t>
          </a:r>
          <a:endParaRPr lang="de-DE" sz="800" kern="1200" dirty="0"/>
        </a:p>
      </dsp:txBody>
      <dsp:txXfrm>
        <a:off x="1826151" y="1487860"/>
        <a:ext cx="451234" cy="169308"/>
      </dsp:txXfrm>
    </dsp:sp>
    <dsp:sp modelId="{9AD8C88C-3290-4F90-AECC-08149E566266}">
      <dsp:nvSpPr>
        <dsp:cNvPr id="0" name=""/>
        <dsp:cNvSpPr/>
      </dsp:nvSpPr>
      <dsp:spPr>
        <a:xfrm>
          <a:off x="2006048" y="161671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FF398-D064-42D8-A8E9-CB0964D37E5C}">
      <dsp:nvSpPr>
        <dsp:cNvPr id="0" name=""/>
        <dsp:cNvSpPr/>
      </dsp:nvSpPr>
      <dsp:spPr>
        <a:xfrm>
          <a:off x="1889754" y="1734372"/>
          <a:ext cx="324029" cy="4680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file1</a:t>
          </a:r>
          <a:br>
            <a:rPr lang="de-DE" sz="800" kern="1200" dirty="0" smtClean="0"/>
          </a:br>
          <a:r>
            <a:rPr lang="de-DE" sz="800" kern="1200" dirty="0" smtClean="0"/>
            <a:t>file2</a:t>
          </a:r>
          <a:br>
            <a:rPr lang="de-DE" sz="800" kern="1200" dirty="0" smtClean="0"/>
          </a:b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1899244" y="1743862"/>
        <a:ext cx="305049" cy="449061"/>
      </dsp:txXfrm>
    </dsp:sp>
    <dsp:sp modelId="{1E94DB2E-7DF6-4460-ADD9-A2F4B225A07A}">
      <dsp:nvSpPr>
        <dsp:cNvPr id="0" name=""/>
        <dsp:cNvSpPr/>
      </dsp:nvSpPr>
      <dsp:spPr>
        <a:xfrm>
          <a:off x="2340661" y="1364936"/>
          <a:ext cx="2713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271348" y="81688"/>
              </a:lnTo>
              <a:lnTo>
                <a:pt x="271348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E7137-3211-492F-A195-4195F349E259}">
      <dsp:nvSpPr>
        <dsp:cNvPr id="0" name=""/>
        <dsp:cNvSpPr/>
      </dsp:nvSpPr>
      <dsp:spPr>
        <a:xfrm>
          <a:off x="2363581" y="1482593"/>
          <a:ext cx="496856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memb2</a:t>
          </a:r>
          <a:endParaRPr lang="de-DE" sz="800" kern="1200" dirty="0"/>
        </a:p>
      </dsp:txBody>
      <dsp:txXfrm>
        <a:off x="2368848" y="1487860"/>
        <a:ext cx="486322" cy="169308"/>
      </dsp:txXfrm>
    </dsp:sp>
    <dsp:sp modelId="{8E7F7CD0-E4AE-43C3-A873-33BB00D8390A}">
      <dsp:nvSpPr>
        <dsp:cNvPr id="0" name=""/>
        <dsp:cNvSpPr/>
      </dsp:nvSpPr>
      <dsp:spPr>
        <a:xfrm>
          <a:off x="2566290" y="161671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46E36-0E1B-4224-B8FB-A5C2D7CC0221}">
      <dsp:nvSpPr>
        <dsp:cNvPr id="0" name=""/>
        <dsp:cNvSpPr/>
      </dsp:nvSpPr>
      <dsp:spPr>
        <a:xfrm>
          <a:off x="2449995" y="1734372"/>
          <a:ext cx="324029" cy="468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file1</a:t>
          </a:r>
          <a:br>
            <a:rPr lang="de-DE" sz="800" kern="1200" dirty="0" smtClean="0"/>
          </a:br>
          <a:r>
            <a:rPr lang="de-DE" sz="800" kern="1200" dirty="0" smtClean="0"/>
            <a:t>file2</a:t>
          </a:r>
          <a:br>
            <a:rPr lang="de-DE" sz="800" kern="1200" dirty="0" smtClean="0"/>
          </a:b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2459485" y="1743862"/>
        <a:ext cx="305049" cy="449063"/>
      </dsp:txXfrm>
    </dsp:sp>
    <dsp:sp modelId="{5B0C9763-66EC-4693-9621-D7431EE8CBFD}">
      <dsp:nvSpPr>
        <dsp:cNvPr id="0" name=""/>
        <dsp:cNvSpPr/>
      </dsp:nvSpPr>
      <dsp:spPr>
        <a:xfrm>
          <a:off x="2344011" y="1113156"/>
          <a:ext cx="1156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1156545" y="81688"/>
              </a:lnTo>
              <a:lnTo>
                <a:pt x="1156545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F5BDA-2765-4BEF-8091-761E75D1EA4F}">
      <dsp:nvSpPr>
        <dsp:cNvPr id="0" name=""/>
        <dsp:cNvSpPr/>
      </dsp:nvSpPr>
      <dsp:spPr>
        <a:xfrm>
          <a:off x="3344387" y="1230813"/>
          <a:ext cx="312337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var3</a:t>
          </a:r>
          <a:endParaRPr lang="de-DE" sz="800" kern="1200" dirty="0"/>
        </a:p>
      </dsp:txBody>
      <dsp:txXfrm>
        <a:off x="3349654" y="1236080"/>
        <a:ext cx="301803" cy="169308"/>
      </dsp:txXfrm>
    </dsp:sp>
    <dsp:sp modelId="{172D865B-1444-4240-AB6B-DB40F37D9E81}">
      <dsp:nvSpPr>
        <dsp:cNvPr id="0" name=""/>
        <dsp:cNvSpPr/>
      </dsp:nvSpPr>
      <dsp:spPr>
        <a:xfrm>
          <a:off x="3190464" y="1364936"/>
          <a:ext cx="310092" cy="91440"/>
        </a:xfrm>
        <a:custGeom>
          <a:avLst/>
          <a:gdLst/>
          <a:ahLst/>
          <a:cxnLst/>
          <a:rect l="0" t="0" r="0" b="0"/>
          <a:pathLst>
            <a:path>
              <a:moveTo>
                <a:pt x="310092" y="45720"/>
              </a:moveTo>
              <a:lnTo>
                <a:pt x="310092" y="81688"/>
              </a:lnTo>
              <a:lnTo>
                <a:pt x="0" y="81688"/>
              </a:lnTo>
              <a:lnTo>
                <a:pt x="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4B65E-21F8-4094-9CA6-5FEDB60547D2}">
      <dsp:nvSpPr>
        <dsp:cNvPr id="0" name=""/>
        <dsp:cNvSpPr/>
      </dsp:nvSpPr>
      <dsp:spPr>
        <a:xfrm>
          <a:off x="2941367" y="1482593"/>
          <a:ext cx="498194" cy="1798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memb1</a:t>
          </a:r>
          <a:endParaRPr lang="de-DE" sz="800" kern="1200" dirty="0"/>
        </a:p>
      </dsp:txBody>
      <dsp:txXfrm>
        <a:off x="2946634" y="1487860"/>
        <a:ext cx="487660" cy="169308"/>
      </dsp:txXfrm>
    </dsp:sp>
    <dsp:sp modelId="{8F602DAA-3EEA-41AC-843C-D2C177651A81}">
      <dsp:nvSpPr>
        <dsp:cNvPr id="0" name=""/>
        <dsp:cNvSpPr/>
      </dsp:nvSpPr>
      <dsp:spPr>
        <a:xfrm>
          <a:off x="3144744" y="161671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E493B-88A3-4BA0-B10B-2EDB8F5F0173}">
      <dsp:nvSpPr>
        <dsp:cNvPr id="0" name=""/>
        <dsp:cNvSpPr/>
      </dsp:nvSpPr>
      <dsp:spPr>
        <a:xfrm>
          <a:off x="3028449" y="1734372"/>
          <a:ext cx="324029" cy="46804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file1</a:t>
          </a:r>
          <a:br>
            <a:rPr lang="de-DE" sz="800" kern="1200" dirty="0" smtClean="0"/>
          </a:br>
          <a:r>
            <a:rPr lang="de-DE" sz="800" kern="1200" dirty="0" smtClean="0"/>
            <a:t>file2</a:t>
          </a:r>
          <a:br>
            <a:rPr lang="de-DE" sz="800" kern="1200" dirty="0" smtClean="0"/>
          </a:b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3037939" y="1743862"/>
        <a:ext cx="305049" cy="449063"/>
      </dsp:txXfrm>
    </dsp:sp>
    <dsp:sp modelId="{3A0FFC26-D807-407F-9B0C-D32F26104751}">
      <dsp:nvSpPr>
        <dsp:cNvPr id="0" name=""/>
        <dsp:cNvSpPr/>
      </dsp:nvSpPr>
      <dsp:spPr>
        <a:xfrm>
          <a:off x="3500556" y="1364936"/>
          <a:ext cx="289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289561" y="81688"/>
              </a:lnTo>
              <a:lnTo>
                <a:pt x="289561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E1ADB-30E1-4428-9592-CB256154D7C3}">
      <dsp:nvSpPr>
        <dsp:cNvPr id="0" name=""/>
        <dsp:cNvSpPr/>
      </dsp:nvSpPr>
      <dsp:spPr>
        <a:xfrm>
          <a:off x="3520491" y="1482593"/>
          <a:ext cx="539255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memb2</a:t>
          </a:r>
          <a:endParaRPr lang="de-DE" sz="800" kern="1200" dirty="0"/>
        </a:p>
      </dsp:txBody>
      <dsp:txXfrm>
        <a:off x="3525758" y="1487860"/>
        <a:ext cx="528721" cy="169308"/>
      </dsp:txXfrm>
    </dsp:sp>
    <dsp:sp modelId="{3E27AE22-FC56-46F6-9370-B469AA9EEB52}">
      <dsp:nvSpPr>
        <dsp:cNvPr id="0" name=""/>
        <dsp:cNvSpPr/>
      </dsp:nvSpPr>
      <dsp:spPr>
        <a:xfrm>
          <a:off x="3744398" y="161671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6D4BE-B3B8-4EF2-9EFB-92BF01BA1447}">
      <dsp:nvSpPr>
        <dsp:cNvPr id="0" name=""/>
        <dsp:cNvSpPr/>
      </dsp:nvSpPr>
      <dsp:spPr>
        <a:xfrm>
          <a:off x="3628103" y="1734372"/>
          <a:ext cx="324029" cy="468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file1</a:t>
          </a:r>
          <a:br>
            <a:rPr lang="de-DE" sz="800" kern="1200" dirty="0" smtClean="0"/>
          </a:br>
          <a:r>
            <a:rPr lang="de-DE" sz="800" kern="1200" dirty="0" smtClean="0"/>
            <a:t>file2</a:t>
          </a:r>
          <a:br>
            <a:rPr lang="de-DE" sz="800" kern="1200" dirty="0" smtClean="0"/>
          </a:b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3637593" y="1743862"/>
        <a:ext cx="305049" cy="449063"/>
      </dsp:txXfrm>
    </dsp:sp>
    <dsp:sp modelId="{E8C25C71-7899-4C67-859C-ACBF74AD03ED}">
      <dsp:nvSpPr>
        <dsp:cNvPr id="0" name=""/>
        <dsp:cNvSpPr/>
      </dsp:nvSpPr>
      <dsp:spPr>
        <a:xfrm>
          <a:off x="2799712" y="86137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58943" y="45720"/>
              </a:moveTo>
              <a:lnTo>
                <a:pt x="58943" y="81688"/>
              </a:lnTo>
              <a:lnTo>
                <a:pt x="45720" y="81688"/>
              </a:ln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6F4D6-D775-42F6-BD91-264D19D5245A}">
      <dsp:nvSpPr>
        <dsp:cNvPr id="0" name=""/>
        <dsp:cNvSpPr/>
      </dsp:nvSpPr>
      <dsp:spPr>
        <a:xfrm>
          <a:off x="2640097" y="979034"/>
          <a:ext cx="410669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land</a:t>
          </a: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2645364" y="984301"/>
        <a:ext cx="400135" cy="169308"/>
      </dsp:txXfrm>
    </dsp:sp>
    <dsp:sp modelId="{A2CCECDC-FB5C-4B18-8304-C054756B1C41}">
      <dsp:nvSpPr>
        <dsp:cNvPr id="0" name=""/>
        <dsp:cNvSpPr/>
      </dsp:nvSpPr>
      <dsp:spPr>
        <a:xfrm>
          <a:off x="2858655" y="861377"/>
          <a:ext cx="4885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488596" y="81688"/>
              </a:lnTo>
              <a:lnTo>
                <a:pt x="488596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8B438-8E4D-45D7-9167-6E8BE4919387}">
      <dsp:nvSpPr>
        <dsp:cNvPr id="0" name=""/>
        <dsp:cNvSpPr/>
      </dsp:nvSpPr>
      <dsp:spPr>
        <a:xfrm>
          <a:off x="3131695" y="979034"/>
          <a:ext cx="431112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ocean</a:t>
          </a:r>
          <a:endParaRPr lang="de-DE" sz="800" kern="1200" dirty="0"/>
        </a:p>
      </dsp:txBody>
      <dsp:txXfrm>
        <a:off x="3136962" y="984301"/>
        <a:ext cx="420578" cy="169308"/>
      </dsp:txXfrm>
    </dsp:sp>
    <dsp:sp modelId="{17DBC976-31DB-4325-A0D7-374A732B4B57}">
      <dsp:nvSpPr>
        <dsp:cNvPr id="0" name=""/>
        <dsp:cNvSpPr/>
      </dsp:nvSpPr>
      <dsp:spPr>
        <a:xfrm>
          <a:off x="2133113" y="609597"/>
          <a:ext cx="1645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1645506" y="81688"/>
              </a:lnTo>
              <a:lnTo>
                <a:pt x="1645506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5AFB2-EF97-4F9B-83E4-FC94E9F076CC}">
      <dsp:nvSpPr>
        <dsp:cNvPr id="0" name=""/>
        <dsp:cNvSpPr/>
      </dsp:nvSpPr>
      <dsp:spPr>
        <a:xfrm>
          <a:off x="3643737" y="727254"/>
          <a:ext cx="269763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hr</a:t>
          </a:r>
          <a:endParaRPr lang="de-DE" sz="800" kern="1200" dirty="0"/>
        </a:p>
      </dsp:txBody>
      <dsp:txXfrm>
        <a:off x="3649004" y="732521"/>
        <a:ext cx="259229" cy="169308"/>
      </dsp:txXfrm>
    </dsp:sp>
    <dsp:sp modelId="{3B9F1C20-1A46-4455-B38B-5B2208429BD9}">
      <dsp:nvSpPr>
        <dsp:cNvPr id="0" name=""/>
        <dsp:cNvSpPr/>
      </dsp:nvSpPr>
      <dsp:spPr>
        <a:xfrm>
          <a:off x="3695887" y="86137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82731" y="45720"/>
              </a:moveTo>
              <a:lnTo>
                <a:pt x="82731" y="81754"/>
              </a:lnTo>
              <a:lnTo>
                <a:pt x="45720" y="81754"/>
              </a:lnTo>
              <a:lnTo>
                <a:pt x="45720" y="1177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7DB91-473A-4187-93E8-0F1253CF8AF2}">
      <dsp:nvSpPr>
        <dsp:cNvPr id="0" name=""/>
        <dsp:cNvSpPr/>
      </dsp:nvSpPr>
      <dsp:spPr>
        <a:xfrm>
          <a:off x="3606725" y="979165"/>
          <a:ext cx="269763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3611992" y="984432"/>
        <a:ext cx="259229" cy="169308"/>
      </dsp:txXfrm>
    </dsp:sp>
    <dsp:sp modelId="{8446BA66-E67D-4138-978C-C62C662DDE72}">
      <dsp:nvSpPr>
        <dsp:cNvPr id="0" name=""/>
        <dsp:cNvSpPr/>
      </dsp:nvSpPr>
      <dsp:spPr>
        <a:xfrm>
          <a:off x="2133113" y="609597"/>
          <a:ext cx="19961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688"/>
              </a:lnTo>
              <a:lnTo>
                <a:pt x="1996199" y="81688"/>
              </a:lnTo>
              <a:lnTo>
                <a:pt x="1996199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24AF4-B10D-4C60-9F7D-10C691D29308}">
      <dsp:nvSpPr>
        <dsp:cNvPr id="0" name=""/>
        <dsp:cNvSpPr/>
      </dsp:nvSpPr>
      <dsp:spPr>
        <a:xfrm>
          <a:off x="3994430" y="727254"/>
          <a:ext cx="269763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fx</a:t>
          </a:r>
          <a:endParaRPr lang="de-DE" sz="800" kern="1200" dirty="0"/>
        </a:p>
      </dsp:txBody>
      <dsp:txXfrm>
        <a:off x="3999697" y="732521"/>
        <a:ext cx="259229" cy="169308"/>
      </dsp:txXfrm>
    </dsp:sp>
    <dsp:sp modelId="{8E299450-1318-44EA-A54C-E782F9AC96C8}">
      <dsp:nvSpPr>
        <dsp:cNvPr id="0" name=""/>
        <dsp:cNvSpPr/>
      </dsp:nvSpPr>
      <dsp:spPr>
        <a:xfrm>
          <a:off x="4083592" y="86137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98594-36E0-433D-908E-76677B2E4FC3}">
      <dsp:nvSpPr>
        <dsp:cNvPr id="0" name=""/>
        <dsp:cNvSpPr/>
      </dsp:nvSpPr>
      <dsp:spPr>
        <a:xfrm>
          <a:off x="3994430" y="979034"/>
          <a:ext cx="269763" cy="17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>
              <a:latin typeface="Arial"/>
              <a:cs typeface="Arial"/>
            </a:rPr>
            <a:t>…</a:t>
          </a:r>
          <a:endParaRPr lang="de-DE" sz="800" kern="1200" dirty="0"/>
        </a:p>
      </dsp:txBody>
      <dsp:txXfrm>
        <a:off x="3999697" y="984301"/>
        <a:ext cx="259229" cy="169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102F0-6BD5-442F-ABFE-240FA48D12FB}" type="datetimeFigureOut">
              <a:rPr lang="de-DE" smtClean="0"/>
              <a:pPr/>
              <a:t>14.11.2014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7926D-3031-49F0-868D-D52E2651C9D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4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156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DBB518-4F49-4271-B920-876A4F200E1D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de-DE" dirty="0" smtClean="0"/>
              <a:t>CF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climate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forcast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DBB518-4F49-4271-B920-876A4F200E1D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de-DE" dirty="0" smtClean="0"/>
              <a:t>CF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climate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forcast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DBB518-4F49-4271-B920-876A4F200E1D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de-DE" dirty="0" smtClean="0"/>
              <a:t>CF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climate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forcast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DBB518-4F49-4271-B920-876A4F200E1D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de-DE" dirty="0" smtClean="0"/>
              <a:t>CF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climate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forcast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DBB518-4F49-4271-B920-876A4F200E1D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de-DE" dirty="0" smtClean="0"/>
              <a:t>CF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climate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forcast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DBB518-4F49-4271-B920-876A4F200E1D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de-DE" dirty="0" smtClean="0"/>
              <a:t>CF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climate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forcast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DBB518-4F49-4271-B920-876A4F200E1D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DBB518-4F49-4271-B920-876A4F200E1D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DBB518-4F49-4271-B920-876A4F200E1D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DBB518-4F49-4271-B920-876A4F200E1D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DBB518-4F49-4271-B920-876A4F200E1D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DBB518-4F49-4271-B920-876A4F200E1D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DBB518-4F49-4271-B920-876A4F200E1D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DBB518-4F49-4271-B920-876A4F200E1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DBB518-4F49-4271-B920-876A4F200E1D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de-DE" dirty="0" smtClean="0"/>
              <a:t>DRS: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service</a:t>
            </a:r>
            <a:endParaRPr lang="de-DE" baseline="0" dirty="0" smtClean="0"/>
          </a:p>
          <a:p>
            <a:pPr eaLnBrk="1" hangingPunct="1">
              <a:defRPr/>
            </a:pPr>
            <a:r>
              <a:rPr lang="de-DE" baseline="0" dirty="0" smtClean="0"/>
              <a:t>CV: </a:t>
            </a:r>
            <a:r>
              <a:rPr lang="de-DE" baseline="0" dirty="0" err="1" smtClean="0"/>
              <a:t>controlled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vocabulary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DBB518-4F49-4271-B920-876A4F200E1D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DBB518-4F49-4271-B920-876A4F200E1D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eaLnBrk="1" hangingPunct="1"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DBB518-4F49-4271-B920-876A4F200E1D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DBB518-4F49-4271-B920-876A4F200E1D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de-DE" dirty="0" smtClean="0"/>
              <a:t>CF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climate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forcast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DBB518-4F49-4271-B920-876A4F200E1D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14842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BB6A4-6EAC-4394-B820-B26DAF933C90}" type="datetime1">
              <a:rPr lang="de-DE" smtClean="0"/>
              <a:t>14.11.2014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Introduction to DKRZ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ABD22-AD32-4960-87B8-2B42F0812B7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5CFA3-54BA-46E6-9DEB-DEFD04AB0434}" type="datetime1">
              <a:rPr lang="de-DE" smtClean="0"/>
              <a:t>14.11.2014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Introduction to DKRZ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1281D-867D-4903-932E-731D443ED9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E769F-C6C6-4EEB-A6E7-EC20DD15EB42}" type="datetime1">
              <a:rPr lang="de-DE" smtClean="0"/>
              <a:t>14.11.2014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Introduction to DKRZ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4117E-EF02-4ED5-842A-66D5A57F153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9884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440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dirty="0" smtClean="0"/>
              <a:t>CLIPC Portal Design Workshop, KNMI, Nov. 17-19, 2014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4184" y="6356350"/>
            <a:ext cx="837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de-DE" sz="3200" b="1" kern="1200" dirty="0" smtClean="0">
          <a:solidFill>
            <a:srgbClr val="005191"/>
          </a:solidFill>
          <a:latin typeface="Tahoma" pitchFamily="34" charset="0"/>
          <a:ea typeface="+mn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mip-pcmdi.llnl.gov/cmip5/doc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fconventions.org/" TargetMode="External"/><Relationship Id="rId4" Type="http://schemas.openxmlformats.org/officeDocument/2006/relationships/hyperlink" Target="https://github.com/IS-ENES-Data/IS-ENES-Data.github.io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fconventions.org/compliance-checker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lib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nidata.ucar.edu/software/udunits" TargetMode="External"/><Relationship Id="rId5" Type="http://schemas.openxmlformats.org/officeDocument/2006/relationships/hyperlink" Target="http://www.unidata.ucar.edu/netcdf" TargetMode="External"/><Relationship Id="rId4" Type="http://schemas.openxmlformats.org/officeDocument/2006/relationships/hyperlink" Target="http://www.hdfgroup.org/HDF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446856" y="994718"/>
            <a:ext cx="8229600" cy="418058"/>
          </a:xfrm>
        </p:spPr>
        <p:txBody>
          <a:bodyPr/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de-DE" dirty="0">
                <a:ea typeface="Tahoma" pitchFamily="34" charset="0"/>
              </a:rPr>
              <a:t>Quality Control (QC) </a:t>
            </a:r>
            <a:r>
              <a:rPr lang="de-DE" dirty="0" err="1">
                <a:ea typeface="Tahoma" pitchFamily="34" charset="0"/>
              </a:rPr>
              <a:t>of</a:t>
            </a:r>
            <a:r>
              <a:rPr lang="de-DE" dirty="0">
                <a:ea typeface="Tahoma" pitchFamily="34" charset="0"/>
              </a:rPr>
              <a:t/>
            </a:r>
            <a:br>
              <a:rPr lang="de-DE" dirty="0">
                <a:ea typeface="Tahoma" pitchFamily="34" charset="0"/>
              </a:rPr>
            </a:br>
            <a:r>
              <a:rPr lang="de-DE" dirty="0" err="1">
                <a:ea typeface="Tahoma" pitchFamily="34" charset="0"/>
              </a:rPr>
              <a:t>Climate</a:t>
            </a:r>
            <a:r>
              <a:rPr lang="de-DE" dirty="0">
                <a:ea typeface="Tahoma" pitchFamily="34" charset="0"/>
              </a:rPr>
              <a:t> </a:t>
            </a:r>
            <a:r>
              <a:rPr lang="de-DE" dirty="0" err="1">
                <a:ea typeface="Tahoma" pitchFamily="34" charset="0"/>
              </a:rPr>
              <a:t>model</a:t>
            </a:r>
            <a:r>
              <a:rPr lang="de-DE" dirty="0">
                <a:ea typeface="Tahoma" pitchFamily="34" charset="0"/>
              </a:rPr>
              <a:t> meta-</a:t>
            </a:r>
            <a:r>
              <a:rPr lang="de-DE" dirty="0" err="1">
                <a:ea typeface="Tahoma" pitchFamily="34" charset="0"/>
              </a:rPr>
              <a:t>data</a:t>
            </a:r>
            <a:r>
              <a:rPr lang="de-DE" dirty="0">
                <a:ea typeface="Tahoma" pitchFamily="34" charset="0"/>
              </a:rPr>
              <a:t/>
            </a:r>
            <a:br>
              <a:rPr lang="de-DE" dirty="0">
                <a:ea typeface="Tahoma" pitchFamily="34" charset="0"/>
              </a:rPr>
            </a:b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494184" y="6356350"/>
            <a:ext cx="2133600" cy="365125"/>
          </a:xfrm>
        </p:spPr>
        <p:txBody>
          <a:bodyPr/>
          <a:lstStyle/>
          <a:p>
            <a:fld id="{A5543408-A75E-44D9-9C53-2A246485E03B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294967295"/>
          </p:nvPr>
        </p:nvSpPr>
        <p:spPr>
          <a:xfrm>
            <a:off x="1440000" y="6356350"/>
            <a:ext cx="5400000" cy="365125"/>
          </a:xfrm>
        </p:spPr>
        <p:txBody>
          <a:bodyPr/>
          <a:lstStyle/>
          <a:p>
            <a:pPr algn="l"/>
            <a:r>
              <a:rPr lang="de-DE" sz="1400" dirty="0">
                <a:solidFill>
                  <a:srgbClr val="0070C0"/>
                </a:solidFill>
              </a:rPr>
              <a:t>CLIPC Portal Design Workshop, KNMI, </a:t>
            </a:r>
            <a:r>
              <a:rPr lang="de-DE" sz="1400" dirty="0" smtClean="0">
                <a:solidFill>
                  <a:srgbClr val="0070C0"/>
                </a:solidFill>
              </a:rPr>
              <a:t>Nov </a:t>
            </a:r>
            <a:r>
              <a:rPr lang="de-DE" sz="1400" dirty="0">
                <a:solidFill>
                  <a:srgbClr val="0070C0"/>
                </a:solidFill>
              </a:rPr>
              <a:t>17-19, </a:t>
            </a:r>
            <a:r>
              <a:rPr lang="de-DE" sz="1400" dirty="0" smtClean="0">
                <a:solidFill>
                  <a:srgbClr val="0070C0"/>
                </a:solidFill>
              </a:rPr>
              <a:t>2014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528" y="1230426"/>
            <a:ext cx="849694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de-D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Dr. Heinz-Dieter Hollweg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Abteilung Datenmanagement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Deutsches 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Klimarechenzentrum GmbH (DKRZ)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Bundesstraße 45a • D-20146 Hamburg • Germany 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Email: hollweg@dkrz.de</a:t>
            </a:r>
          </a:p>
        </p:txBody>
      </p:sp>
    </p:spTree>
    <p:extLst>
      <p:ext uri="{BB962C8B-B14F-4D97-AF65-F5344CB8AC3E}">
        <p14:creationId xmlns:p14="http://schemas.microsoft.com/office/powerpoint/2010/main" val="1847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467544" y="332656"/>
            <a:ext cx="8229600" cy="418058"/>
          </a:xfrm>
        </p:spPr>
        <p:txBody>
          <a:bodyPr/>
          <a:lstStyle/>
          <a:p>
            <a:pPr algn="r"/>
            <a:r>
              <a:rPr lang="de-DE" sz="2400" dirty="0" err="1" smtClean="0"/>
              <a:t>Requirements</a:t>
            </a:r>
            <a:r>
              <a:rPr lang="de-DE" sz="2400" dirty="0" smtClean="0"/>
              <a:t> </a:t>
            </a:r>
            <a:endParaRPr lang="de-DE" sz="2400" dirty="0"/>
          </a:p>
        </p:txBody>
      </p:sp>
      <p:sp>
        <p:nvSpPr>
          <p:cNvPr id="80" name="Fußzeilenplatzhalter 5"/>
          <p:cNvSpPr txBox="1">
            <a:spLocks/>
          </p:cNvSpPr>
          <p:nvPr/>
        </p:nvSpPr>
        <p:spPr>
          <a:xfrm>
            <a:off x="1440000" y="6356350"/>
            <a:ext cx="54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l"/>
            <a:r>
              <a:rPr lang="de-DE" sz="1400" dirty="0" smtClean="0">
                <a:solidFill>
                  <a:srgbClr val="0070C0"/>
                </a:solidFill>
              </a:rPr>
              <a:t>CLIPC Portal Design Workshop, KNMI, Nov 17-19, 2014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95536" y="980728"/>
            <a:ext cx="77768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CMIP5         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http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://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cmip-pcmdi.llnl.gov/cmip5/docs</a:t>
            </a:r>
            <a:endParaRPr lang="de-DE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CMIP5 DRS &amp; CV	</a:t>
            </a:r>
            <a:endParaRPr lang="de-DE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Standard_output.xls (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includes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time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table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info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CORDEX      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4"/>
              </a:rPr>
              <a:t>https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  <a:hlinkClick r:id="rId4"/>
              </a:rPr>
              <a:t>://github.com/IS-ENES-Data/IS-ENES-Data.github.io</a:t>
            </a:r>
            <a:endParaRPr lang="de-DE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cordex_archive_specifications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			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csv-table</a:t>
            </a:r>
            <a:endParaRPr lang="de-DE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CORDEX_variables_requirement_table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csv-table</a:t>
            </a:r>
            <a:endParaRPr lang="de-DE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CORDEX_ToU_RCMModel.txt</a:t>
            </a:r>
          </a:p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CF	     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5"/>
              </a:rPr>
              <a:t>http://cfconventions.org</a:t>
            </a:r>
            <a:endParaRPr lang="de-DE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Cf-conventions.pdf (v1.4 – v1.6,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draft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v1.7)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cf-standard-name-table.xml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standardized-region-names.html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area-type-table.html </a:t>
            </a:r>
            <a:endParaRPr lang="de-DE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Pfeil nach rechts 1"/>
          <p:cNvSpPr/>
          <p:nvPr/>
        </p:nvSpPr>
        <p:spPr>
          <a:xfrm>
            <a:off x="5418917" y="2700294"/>
            <a:ext cx="377219" cy="127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5436096" y="2971074"/>
            <a:ext cx="377219" cy="127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10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467544" y="332656"/>
            <a:ext cx="8229600" cy="418058"/>
          </a:xfrm>
        </p:spPr>
        <p:txBody>
          <a:bodyPr/>
          <a:lstStyle/>
          <a:p>
            <a:pPr algn="r"/>
            <a:r>
              <a:rPr lang="de-DE" sz="2400" dirty="0" smtClean="0"/>
              <a:t>Package </a:t>
            </a:r>
            <a:r>
              <a:rPr lang="de-DE" sz="2400" dirty="0" err="1" smtClean="0"/>
              <a:t>Structure</a:t>
            </a:r>
            <a:r>
              <a:rPr lang="de-DE" sz="2400" dirty="0" smtClean="0"/>
              <a:t> </a:t>
            </a:r>
            <a:endParaRPr lang="de-DE" sz="2400" dirty="0"/>
          </a:p>
        </p:txBody>
      </p:sp>
      <p:sp>
        <p:nvSpPr>
          <p:cNvPr id="2" name="Textfeld 1"/>
          <p:cNvSpPr txBox="1"/>
          <p:nvPr/>
        </p:nvSpPr>
        <p:spPr>
          <a:xfrm>
            <a:off x="395536" y="1412776"/>
            <a:ext cx="8208912" cy="521681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QC-DKRZ</a:t>
            </a: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├── bin</a:t>
            </a: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├──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CF-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TestSuite</a:t>
            </a:r>
            <a:endParaRPr lang="de-DE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├── Pass 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└──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Fail</a:t>
            </a:r>
          </a:p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├──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doc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├──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example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├──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include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├──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scripts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├──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src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└──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tables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├──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└──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projects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├── CF</a:t>
            </a: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├── CMIP5</a:t>
            </a: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├── CORDEX</a:t>
            </a: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└── NONE</a:t>
            </a:r>
          </a:p>
          <a:p>
            <a:pPr>
              <a:lnSpc>
                <a:spcPct val="150000"/>
              </a:lnSpc>
            </a:pP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0" name="Fußzeilenplatzhalter 5"/>
          <p:cNvSpPr txBox="1">
            <a:spLocks/>
          </p:cNvSpPr>
          <p:nvPr/>
        </p:nvSpPr>
        <p:spPr>
          <a:xfrm>
            <a:off x="1440000" y="6356350"/>
            <a:ext cx="54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l"/>
            <a:r>
              <a:rPr lang="de-DE" sz="1400" dirty="0" smtClean="0">
                <a:solidFill>
                  <a:srgbClr val="0070C0"/>
                </a:solidFill>
              </a:rPr>
              <a:t>CLIPC Portal Design Workshop, KNMI, Nov 17-19, 2014</a:t>
            </a:r>
            <a:endParaRPr lang="de-DE" sz="1400" dirty="0">
              <a:solidFill>
                <a:srgbClr val="0070C0"/>
              </a:solidFill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1602422" y="4334389"/>
            <a:ext cx="1025362" cy="2889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555776" y="4001289"/>
            <a:ext cx="45365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i="1" dirty="0" err="1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place</a:t>
            </a:r>
            <a:r>
              <a:rPr lang="de-DE" i="1" dirty="0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 </a:t>
            </a:r>
            <a:r>
              <a:rPr lang="de-DE" i="1" dirty="0" err="1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for</a:t>
            </a:r>
            <a:r>
              <a:rPr lang="de-DE" i="1" dirty="0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 user-</a:t>
            </a:r>
            <a:r>
              <a:rPr lang="de-DE" i="1" dirty="0" err="1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defined</a:t>
            </a:r>
            <a:r>
              <a:rPr lang="de-DE" i="1" dirty="0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 </a:t>
            </a:r>
            <a:r>
              <a:rPr lang="de-DE" i="1" dirty="0" err="1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modifications</a:t>
            </a:r>
            <a:endParaRPr lang="de-DE" i="1" dirty="0" smtClean="0">
              <a:latin typeface="Segoe Print" panose="02000600000000000000" pitchFamily="2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556804" y="1911226"/>
            <a:ext cx="0" cy="2423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5292080" y="332656"/>
            <a:ext cx="3405064" cy="418058"/>
          </a:xfrm>
        </p:spPr>
        <p:txBody>
          <a:bodyPr/>
          <a:lstStyle/>
          <a:p>
            <a:pPr algn="r"/>
            <a:r>
              <a:rPr lang="de-DE" sz="2400" dirty="0" smtClean="0"/>
              <a:t>Package </a:t>
            </a:r>
            <a:r>
              <a:rPr lang="de-DE" sz="2400" dirty="0" err="1" smtClean="0"/>
              <a:t>Structure</a:t>
            </a:r>
            <a:r>
              <a:rPr lang="de-DE" sz="2400" dirty="0" smtClean="0"/>
              <a:t> </a:t>
            </a:r>
            <a:endParaRPr lang="de-DE" sz="2400" dirty="0"/>
          </a:p>
        </p:txBody>
      </p:sp>
      <p:sp>
        <p:nvSpPr>
          <p:cNvPr id="2" name="Textfeld 1"/>
          <p:cNvSpPr txBox="1"/>
          <p:nvPr/>
        </p:nvSpPr>
        <p:spPr>
          <a:xfrm>
            <a:off x="395536" y="809992"/>
            <a:ext cx="8208912" cy="535531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└──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tables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├──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projects</a:t>
            </a:r>
            <a:endParaRPr lang="de-DE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│  </a:t>
            </a:r>
            <a:r>
              <a:rPr lang="de-DE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├──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CORDEX_check-list.conf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│  </a:t>
            </a:r>
            <a:r>
              <a:rPr lang="de-DE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├──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CMIP5</a:t>
            </a:r>
          </a:p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│   │     └──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CMIP5_qc.conf</a:t>
            </a: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│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  </a:t>
            </a:r>
            <a:r>
              <a:rPr lang="de-DE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├── CF</a:t>
            </a: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│   │  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├──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CF_check-list.conf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│   │ 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  ├── </a:t>
            </a:r>
            <a:r>
              <a: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cf-standardized-region-names.txt</a:t>
            </a:r>
          </a:p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│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   │  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└── </a:t>
            </a:r>
            <a:r>
              <a:rPr lang="de-DE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cf-standard-name-table.xml</a:t>
            </a:r>
          </a:p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│  </a:t>
            </a:r>
            <a:r>
              <a:rPr lang="de-DE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├──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CMIP5 </a:t>
            </a: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│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   │     └──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CMIP5_qc.conf</a:t>
            </a:r>
          </a:p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│  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├── CORDEX</a:t>
            </a:r>
          </a:p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│   │  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├── </a:t>
            </a:r>
            <a:r>
              <a: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CORDEX_archive_design.csv</a:t>
            </a: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│   │  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├──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CORDEX_check-list.conf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│   │  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├── </a:t>
            </a:r>
            <a:r>
              <a: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CORDEX_GCMModelName.txt</a:t>
            </a: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│   │  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├──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CORDEX_qc.conf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│   │  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├── </a:t>
            </a:r>
            <a:r>
              <a: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CORDEX_RCMModelName.txt</a:t>
            </a: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│   │  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├── CORDEX_time_table.csv</a:t>
            </a:r>
          </a:p>
          <a:p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│   │  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└── </a:t>
            </a:r>
            <a:r>
              <a:rPr lang="de-DE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CORDEX_variables_requirement_table.csv</a:t>
            </a:r>
            <a:endParaRPr lang="de-DE" dirty="0">
              <a:solidFill>
                <a:srgbClr val="00B05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0" name="Fußzeilenplatzhalter 5"/>
          <p:cNvSpPr txBox="1">
            <a:spLocks/>
          </p:cNvSpPr>
          <p:nvPr/>
        </p:nvSpPr>
        <p:spPr>
          <a:xfrm>
            <a:off x="1440000" y="6356350"/>
            <a:ext cx="54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l"/>
            <a:r>
              <a:rPr lang="de-DE" sz="1400" dirty="0" smtClean="0">
                <a:solidFill>
                  <a:srgbClr val="0070C0"/>
                </a:solidFill>
              </a:rPr>
              <a:t>CLIPC Portal Design Workshop, KNMI, Nov 17-19, 2014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3" name="Bogen 2"/>
          <p:cNvSpPr/>
          <p:nvPr/>
        </p:nvSpPr>
        <p:spPr>
          <a:xfrm rot="2612243">
            <a:off x="2244529" y="1849468"/>
            <a:ext cx="2113093" cy="2239950"/>
          </a:xfrm>
          <a:prstGeom prst="arc">
            <a:avLst>
              <a:gd name="adj1" fmla="val 16074576"/>
              <a:gd name="adj2" fmla="val 312372"/>
            </a:avLst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1497676">
            <a:off x="1748035" y="1479688"/>
            <a:ext cx="3416786" cy="4343788"/>
          </a:xfrm>
          <a:prstGeom prst="arc">
            <a:avLst>
              <a:gd name="adj1" fmla="val 16181350"/>
              <a:gd name="adj2" fmla="val 314720"/>
            </a:avLst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11560" y="1429766"/>
            <a:ext cx="4824536" cy="77509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4644008" y="1268760"/>
            <a:ext cx="504056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148064" y="908720"/>
            <a:ext cx="33123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i="1" dirty="0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user-</a:t>
            </a:r>
            <a:r>
              <a:rPr lang="de-DE" i="1" dirty="0" err="1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defined</a:t>
            </a:r>
            <a:r>
              <a:rPr lang="de-DE" i="1" dirty="0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 </a:t>
            </a:r>
            <a:r>
              <a:rPr lang="de-DE" i="1" dirty="0" err="1" smtClean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modifications</a:t>
            </a:r>
            <a:endParaRPr lang="de-DE" i="1" dirty="0" smtClean="0">
              <a:latin typeface="Segoe Print" panose="02000600000000000000" pitchFamily="2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6444208" y="332656"/>
            <a:ext cx="2252936" cy="418058"/>
          </a:xfrm>
        </p:spPr>
        <p:txBody>
          <a:bodyPr/>
          <a:lstStyle/>
          <a:p>
            <a:pPr algn="r"/>
            <a:r>
              <a:rPr lang="de-DE" sz="2400" dirty="0" smtClean="0"/>
              <a:t>Check-list </a:t>
            </a:r>
            <a:endParaRPr lang="de-DE" sz="2400" dirty="0"/>
          </a:p>
        </p:txBody>
      </p:sp>
      <p:sp>
        <p:nvSpPr>
          <p:cNvPr id="2" name="Textfeld 1"/>
          <p:cNvSpPr txBox="1"/>
          <p:nvPr/>
        </p:nvSpPr>
        <p:spPr>
          <a:xfrm>
            <a:off x="395536" y="829736"/>
            <a:ext cx="82089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#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Syntax:  text &amp; tag, level, [task], [variable], [constraint] </a:t>
            </a:r>
          </a:p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#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 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Brace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grouping {}: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# 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 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Example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given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a,b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=1{x=v{D(x),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y,b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=2}},{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u,v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},w</a:t>
            </a:r>
          </a:p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#    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result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: '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a,b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=1,w', 'x=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v,a,b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=1,w', '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y,b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=2,a,w', '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u,v,a,b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=1,w,'</a:t>
            </a: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#   Key words: L1, L2, L3, D, EM, ST, PT, flag,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var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, V=value,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R=record</a:t>
            </a:r>
          </a:p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#</a:t>
            </a:r>
          </a:p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#   Level: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L1 – L4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#           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…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   Tag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Has to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match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flag for each check in the QC sources.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#   Task:    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Email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notification (EM), discard the check/test (D)</a:t>
            </a:r>
          </a:p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#   Variable: A list of comma-separated acronyms of variables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               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directive is only applied to the variable(s).</a:t>
            </a:r>
          </a:p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#   Value:    Constraining value, e.g. {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flag,D,V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=0,var} discards a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test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               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for variable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var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only if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value=0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de-DE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ußzeilenplatzhalter 5"/>
          <p:cNvSpPr txBox="1">
            <a:spLocks/>
          </p:cNvSpPr>
          <p:nvPr/>
        </p:nvSpPr>
        <p:spPr>
          <a:xfrm>
            <a:off x="1440000" y="6356350"/>
            <a:ext cx="54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l"/>
            <a:r>
              <a:rPr lang="de-DE" sz="1400" dirty="0" smtClean="0">
                <a:solidFill>
                  <a:srgbClr val="0070C0"/>
                </a:solidFill>
              </a:rPr>
              <a:t>CLIPC Portal Design Workshop, KNMI, Nov 17-19, 2014</a:t>
            </a:r>
            <a:endParaRPr lang="de-DE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6444208" y="332656"/>
            <a:ext cx="2252936" cy="418058"/>
          </a:xfrm>
        </p:spPr>
        <p:txBody>
          <a:bodyPr/>
          <a:lstStyle/>
          <a:p>
            <a:pPr algn="r"/>
            <a:r>
              <a:rPr lang="de-DE" sz="2400" dirty="0" smtClean="0"/>
              <a:t>Check-list </a:t>
            </a:r>
            <a:endParaRPr lang="de-DE" sz="2400" dirty="0"/>
          </a:p>
        </p:txBody>
      </p:sp>
      <p:sp>
        <p:nvSpPr>
          <p:cNvPr id="2" name="Textfeld 1"/>
          <p:cNvSpPr txBox="1"/>
          <p:nvPr/>
        </p:nvSpPr>
        <p:spPr>
          <a:xfrm>
            <a:off x="395536" y="1647959"/>
            <a:ext cx="820891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Examples from </a:t>
            </a:r>
            <a:r>
              <a:rPr lang="en-US" sz="2000" dirty="0" err="1" smtClean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CORDEX_check-list.conf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Height requires </a:t>
            </a: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units=m.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&amp; 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55_1,L2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Near-surface height must be </a:t>
            </a: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 </a:t>
            </a:r>
            <a:r>
              <a:rPr lang="en-U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10m.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&amp; 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55_2,L2,{</a:t>
            </a:r>
            <a:r>
              <a:rPr lang="en-US" sz="20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D,rlut,rsdt,rsut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sz="20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Suspecting</a:t>
            </a:r>
            <a:r>
              <a:rPr lang="de-DE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de-DE" sz="2000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replicated</a:t>
            </a:r>
            <a:r>
              <a:rPr lang="de-DE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record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&amp; </a:t>
            </a:r>
            <a:r>
              <a:rPr lang="de-DE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R3200,L1,{D</a:t>
            </a:r>
            <a:r>
              <a:rPr lang="de-DE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de-DE" sz="20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sund</a:t>
            </a:r>
            <a:r>
              <a:rPr lang="de-DE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},</a:t>
            </a:r>
            <a:br>
              <a:rPr lang="de-DE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   </a:t>
            </a:r>
            <a:r>
              <a:rPr lang="de-DE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{D,V=0,clivi,mrfso,prsn,sftgif}</a:t>
            </a:r>
            <a:endParaRPr lang="de-DE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de-DE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ußzeilenplatzhalter 5"/>
          <p:cNvSpPr txBox="1">
            <a:spLocks/>
          </p:cNvSpPr>
          <p:nvPr/>
        </p:nvSpPr>
        <p:spPr>
          <a:xfrm>
            <a:off x="1440000" y="6356350"/>
            <a:ext cx="54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l"/>
            <a:r>
              <a:rPr lang="de-DE" sz="1400" dirty="0" smtClean="0">
                <a:solidFill>
                  <a:srgbClr val="0070C0"/>
                </a:solidFill>
              </a:rPr>
              <a:t>CLIPC Portal Design Workshop, KNMI, Nov 17-19, 2014</a:t>
            </a:r>
            <a:endParaRPr lang="de-DE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467544" y="332656"/>
            <a:ext cx="8229600" cy="418058"/>
          </a:xfrm>
        </p:spPr>
        <p:txBody>
          <a:bodyPr/>
          <a:lstStyle/>
          <a:p>
            <a:pPr algn="r"/>
            <a:r>
              <a:rPr lang="de-DE" sz="2400" dirty="0" smtClean="0"/>
              <a:t>CF </a:t>
            </a:r>
            <a:r>
              <a:rPr lang="de-DE" sz="2400" dirty="0" err="1" smtClean="0"/>
              <a:t>Convention</a:t>
            </a:r>
            <a:r>
              <a:rPr lang="de-DE" sz="2400" dirty="0" smtClean="0"/>
              <a:t> </a:t>
            </a:r>
            <a:endParaRPr lang="de-DE" sz="2400" dirty="0"/>
          </a:p>
        </p:txBody>
      </p:sp>
      <p:sp>
        <p:nvSpPr>
          <p:cNvPr id="2" name="Textfeld 1"/>
          <p:cNvSpPr txBox="1"/>
          <p:nvPr/>
        </p:nvSpPr>
        <p:spPr>
          <a:xfrm>
            <a:off x="395536" y="1412776"/>
            <a:ext cx="8208912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http://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cfconventions.org/compliance-checker.html</a:t>
            </a:r>
            <a:endParaRPr lang="de-DE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Compliance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Checker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This utility checks that a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netCDF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file which you supply complies with the CF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comformance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requirements and recommendations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CF Compliance Checker (BADC)</a:t>
            </a:r>
          </a:p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   CF Compliance Checker (READING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http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://puma.nerc.ac.uk/cgi-bin/cf-checker.pl</a:t>
            </a:r>
          </a:p>
          <a:p>
            <a:pPr>
              <a:lnSpc>
                <a:spcPct val="150000"/>
              </a:lnSpc>
            </a:pPr>
            <a:endParaRPr lang="de-DE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ußzeilenplatzhalter 5"/>
          <p:cNvSpPr txBox="1">
            <a:spLocks/>
          </p:cNvSpPr>
          <p:nvPr/>
        </p:nvSpPr>
        <p:spPr>
          <a:xfrm>
            <a:off x="1440000" y="6356350"/>
            <a:ext cx="54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l"/>
            <a:r>
              <a:rPr lang="de-DE" sz="1400" dirty="0" smtClean="0">
                <a:solidFill>
                  <a:srgbClr val="0070C0"/>
                </a:solidFill>
              </a:rPr>
              <a:t>CLIPC Portal Design Workshop, KNMI, Nov 17-19, 2014</a:t>
            </a:r>
            <a:endParaRPr lang="de-DE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6084168" y="332656"/>
            <a:ext cx="2612976" cy="418058"/>
          </a:xfrm>
        </p:spPr>
        <p:txBody>
          <a:bodyPr/>
          <a:lstStyle/>
          <a:p>
            <a:pPr algn="r"/>
            <a:r>
              <a:rPr lang="de-DE" sz="2400" dirty="0" smtClean="0"/>
              <a:t>CF </a:t>
            </a:r>
            <a:r>
              <a:rPr lang="de-DE" sz="2400" dirty="0" err="1" smtClean="0"/>
              <a:t>Convention</a:t>
            </a:r>
            <a:r>
              <a:rPr lang="de-DE" sz="2400" dirty="0" smtClean="0"/>
              <a:t> </a:t>
            </a:r>
            <a:endParaRPr lang="de-DE" sz="2400" dirty="0"/>
          </a:p>
        </p:txBody>
      </p:sp>
      <p:sp>
        <p:nvSpPr>
          <p:cNvPr id="2" name="Textfeld 1"/>
          <p:cNvSpPr txBox="1"/>
          <p:nvPr/>
        </p:nvSpPr>
        <p:spPr>
          <a:xfrm>
            <a:off x="395536" y="938044"/>
            <a:ext cx="8208912" cy="304698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CF Compliance Checker (READING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). 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runcated output</a:t>
            </a:r>
            <a:endParaRPr lang="de-DE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File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name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:     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cf_5.2b.nc   Output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CF-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Checker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follows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...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1200"/>
              </a:spcAft>
            </a:pP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CHECKING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NetCDF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FILE: /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tmp/24612.nc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Checking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variable: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lat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INFO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attribute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'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comment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'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is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being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used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in a non-standard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way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1200"/>
              </a:spcAft>
            </a:pPr>
            <a:r>
              <a: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INFO: </a:t>
            </a:r>
            <a:r>
              <a:rPr lang="de-DE" dirty="0" err="1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attribute</a:t>
            </a:r>
            <a:r>
              <a: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'</a:t>
            </a:r>
            <a:r>
              <a:rPr lang="de-DE" dirty="0" err="1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coordinates</a:t>
            </a:r>
            <a:r>
              <a: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 </a:t>
            </a:r>
            <a:r>
              <a:rPr lang="de-DE" dirty="0" err="1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</a:t>
            </a:r>
            <a:r>
              <a: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being</a:t>
            </a:r>
            <a:r>
              <a: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used</a:t>
            </a:r>
            <a:r>
              <a: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 a non-standard </a:t>
            </a:r>
            <a:r>
              <a:rPr lang="de-DE" dirty="0" err="1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way</a:t>
            </a:r>
            <a:endParaRPr lang="de-DE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Checking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variable: rh</a:t>
            </a:r>
          </a:p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INFO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(3.1):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No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units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attribute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set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. 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Please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consider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adding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units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attribute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for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completeness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77398" y="260648"/>
            <a:ext cx="5616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</a:t>
            </a:r>
            <a:r>
              <a:rPr lang="de-DE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</a:t>
            </a:r>
            <a:r>
              <a:rPr lang="de-DE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CF_Test</a:t>
            </a:r>
            <a:r>
              <a:rPr lang="de-DE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Suite at DKRZ:</a:t>
            </a:r>
            <a:r>
              <a:rPr lang="de-DE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de-DE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536" y="4337809"/>
            <a:ext cx="8208912" cy="178510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CF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Compliance Check (DKRZ). Full output</a:t>
            </a:r>
            <a:endParaRPr lang="de-DE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path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QC-DKRZ/CF-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TestSuite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Nc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/Fail/chap5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1200"/>
              </a:spcAft>
            </a:pP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file: cf_5.2b.nc:	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FAIL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L1-CF_13b: </a:t>
            </a:r>
            <a:r>
              <a:rPr lang="de-DE" dirty="0" err="1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Auxiliary</a:t>
            </a:r>
            <a:r>
              <a: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coordinate</a:t>
            </a:r>
            <a:r>
              <a: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variable=</a:t>
            </a:r>
            <a:r>
              <a:rPr lang="de-DE" dirty="0" err="1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lat</a:t>
            </a:r>
            <a:r>
              <a: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should</a:t>
            </a:r>
            <a:r>
              <a:rPr lang="de-DE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 </a:t>
            </a:r>
            <a:r>
              <a:rPr lang="de-DE" dirty="0" err="1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have</a:t>
            </a:r>
            <a:r>
              <a: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de-DE" dirty="0" err="1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coordinates</a:t>
            </a:r>
            <a:r>
              <a: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attribute</a:t>
            </a:r>
            <a:r>
              <a:rPr lang="de-DE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7" name="Fußzeilenplatzhalter 5"/>
          <p:cNvSpPr txBox="1">
            <a:spLocks/>
          </p:cNvSpPr>
          <p:nvPr/>
        </p:nvSpPr>
        <p:spPr>
          <a:xfrm>
            <a:off x="1440000" y="6356350"/>
            <a:ext cx="54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l"/>
            <a:r>
              <a:rPr lang="de-DE" sz="1400" dirty="0" smtClean="0">
                <a:solidFill>
                  <a:srgbClr val="0070C0"/>
                </a:solidFill>
              </a:rPr>
              <a:t>CLIPC Portal Design Workshop, KNMI, Nov 17-19, 2014</a:t>
            </a:r>
            <a:endParaRPr lang="de-DE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2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467544" y="332656"/>
            <a:ext cx="8229600" cy="418058"/>
          </a:xfrm>
        </p:spPr>
        <p:txBody>
          <a:bodyPr/>
          <a:lstStyle/>
          <a:p>
            <a:pPr algn="r"/>
            <a:r>
              <a:rPr lang="de-DE" sz="2400" dirty="0"/>
              <a:t> </a:t>
            </a:r>
            <a:r>
              <a:rPr lang="de-DE" sz="2400" dirty="0" smtClean="0"/>
              <a:t>CFC-DKRZ </a:t>
            </a:r>
            <a:endParaRPr lang="de-DE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494184" y="6356350"/>
            <a:ext cx="2133600" cy="365125"/>
          </a:xfrm>
        </p:spPr>
        <p:txBody>
          <a:bodyPr/>
          <a:lstStyle/>
          <a:p>
            <a:fld id="{A5543408-A75E-44D9-9C53-2A246485E03B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294967295"/>
          </p:nvPr>
        </p:nvSpPr>
        <p:spPr>
          <a:xfrm>
            <a:off x="1440000" y="6356350"/>
            <a:ext cx="5400000" cy="365125"/>
          </a:xfrm>
        </p:spPr>
        <p:txBody>
          <a:bodyPr/>
          <a:lstStyle/>
          <a:p>
            <a:pPr algn="l"/>
            <a:r>
              <a:rPr lang="de-DE" sz="1400" dirty="0">
                <a:solidFill>
                  <a:srgbClr val="0070C0"/>
                </a:solidFill>
              </a:rPr>
              <a:t>CLIPC Portal Design Workshop, KNMI, </a:t>
            </a:r>
            <a:r>
              <a:rPr lang="de-DE" sz="1400" dirty="0" smtClean="0">
                <a:solidFill>
                  <a:srgbClr val="0070C0"/>
                </a:solidFill>
              </a:rPr>
              <a:t>Nov </a:t>
            </a:r>
            <a:r>
              <a:rPr lang="de-DE" sz="1400" dirty="0">
                <a:solidFill>
                  <a:srgbClr val="0070C0"/>
                </a:solidFill>
              </a:rPr>
              <a:t>17-19, </a:t>
            </a:r>
            <a:r>
              <a:rPr lang="de-DE" sz="1400" dirty="0" smtClean="0">
                <a:solidFill>
                  <a:srgbClr val="0070C0"/>
                </a:solidFill>
              </a:rPr>
              <a:t>2014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12" name="Titel 3"/>
          <p:cNvSpPr txBox="1">
            <a:spLocks/>
          </p:cNvSpPr>
          <p:nvPr/>
        </p:nvSpPr>
        <p:spPr bwMode="auto">
          <a:xfrm>
            <a:off x="6084168" y="332656"/>
            <a:ext cx="2612976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de-DE" sz="3200" b="1" kern="1200" dirty="0" smtClean="0">
                <a:solidFill>
                  <a:srgbClr val="00519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de-DE" sz="2400" dirty="0" smtClean="0"/>
              <a:t> </a:t>
            </a:r>
            <a:endParaRPr lang="de-DE" sz="2400" dirty="0"/>
          </a:p>
        </p:txBody>
      </p:sp>
      <p:sp>
        <p:nvSpPr>
          <p:cNvPr id="13" name="Textfeld 12"/>
          <p:cNvSpPr txBox="1"/>
          <p:nvPr/>
        </p:nvSpPr>
        <p:spPr>
          <a:xfrm>
            <a:off x="395536" y="1234495"/>
            <a:ext cx="8208912" cy="255454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CF Compliance Checker (READING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). Truncated output.</a:t>
            </a:r>
          </a:p>
          <a:p>
            <a:pPr>
              <a:spcAft>
                <a:spcPts val="1200"/>
              </a:spcAft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File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name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:      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cf_4.1b.nc     Output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CF-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Checker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follows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...</a:t>
            </a:r>
            <a:endParaRPr lang="de-D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0"/>
              </a:spcAft>
            </a:pP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ncopen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Can't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open HDF5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attribute</a:t>
            </a:r>
            <a:endParaRPr lang="de-D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0"/>
              </a:spcAft>
            </a:pP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0"/>
              </a:spcAft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COULD 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NOT OPEN FILE, PLEASE CHECK THAT NETCDF IS FORMATTED CORRECTLY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de-D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ERRORS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detected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endParaRPr lang="de-D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00650" y="498738"/>
            <a:ext cx="5616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</a:t>
            </a:r>
            <a:r>
              <a:rPr lang="de-DE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</a:t>
            </a:r>
            <a:r>
              <a:rPr lang="de-DE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CF_Test</a:t>
            </a:r>
            <a:r>
              <a:rPr lang="de-DE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Suite at DKRZ:</a:t>
            </a:r>
            <a:r>
              <a:rPr lang="de-DE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de-DE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95536" y="4154304"/>
            <a:ext cx="8208912" cy="193899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CF 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Compliance Check (DKRZ). Full output</a:t>
            </a:r>
          </a:p>
          <a:p>
            <a:pPr>
              <a:spcAft>
                <a:spcPts val="0"/>
              </a:spcAft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path: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QC-DKRZ/CF-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TestSuite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Nc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/Fail/chap4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file: cf_4.1b.nc:	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FAIL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L1-CF_12a: All values of coordinate variable=time have to be set, found _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FillValue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at index=3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467544" y="332656"/>
            <a:ext cx="8229600" cy="418058"/>
          </a:xfrm>
        </p:spPr>
        <p:txBody>
          <a:bodyPr/>
          <a:lstStyle/>
          <a:p>
            <a:pPr algn="r"/>
            <a:r>
              <a:rPr lang="de-DE" sz="2400" dirty="0"/>
              <a:t> </a:t>
            </a:r>
            <a:r>
              <a:rPr lang="de-DE" sz="2400" dirty="0" smtClean="0"/>
              <a:t>CFC-DKRZ </a:t>
            </a:r>
            <a:endParaRPr lang="de-DE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494184" y="6356350"/>
            <a:ext cx="2133600" cy="365125"/>
          </a:xfrm>
        </p:spPr>
        <p:txBody>
          <a:bodyPr/>
          <a:lstStyle/>
          <a:p>
            <a:fld id="{A5543408-A75E-44D9-9C53-2A246485E03B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294967295"/>
          </p:nvPr>
        </p:nvSpPr>
        <p:spPr>
          <a:xfrm>
            <a:off x="1440000" y="6356350"/>
            <a:ext cx="5400000" cy="365125"/>
          </a:xfrm>
        </p:spPr>
        <p:txBody>
          <a:bodyPr/>
          <a:lstStyle/>
          <a:p>
            <a:pPr algn="l"/>
            <a:r>
              <a:rPr lang="de-DE" sz="1400" dirty="0">
                <a:solidFill>
                  <a:srgbClr val="0070C0"/>
                </a:solidFill>
              </a:rPr>
              <a:t>CLIPC Portal Design Workshop, KNMI, </a:t>
            </a:r>
            <a:r>
              <a:rPr lang="de-DE" sz="1400" dirty="0" smtClean="0">
                <a:solidFill>
                  <a:srgbClr val="0070C0"/>
                </a:solidFill>
              </a:rPr>
              <a:t>Nov </a:t>
            </a:r>
            <a:r>
              <a:rPr lang="de-DE" sz="1400" dirty="0">
                <a:solidFill>
                  <a:srgbClr val="0070C0"/>
                </a:solidFill>
              </a:rPr>
              <a:t>17-19, </a:t>
            </a:r>
            <a:r>
              <a:rPr lang="de-DE" sz="1400" dirty="0" smtClean="0">
                <a:solidFill>
                  <a:srgbClr val="0070C0"/>
                </a:solidFill>
              </a:rPr>
              <a:t>2014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07717" y="1052736"/>
            <a:ext cx="7920000" cy="193899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CF Compliance </a:t>
            </a:r>
            <a:r>
              <a:rPr lang="de-DE" sz="2000" b="1" dirty="0" err="1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Checker</a:t>
            </a:r>
            <a:r>
              <a:rPr lang="de-DE" sz="200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(CFC) </a:t>
            </a:r>
            <a:r>
              <a:rPr lang="de-DE" sz="2000" b="1" dirty="0" err="1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within</a:t>
            </a:r>
            <a:r>
              <a:rPr lang="de-DE" sz="200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b="1" dirty="0" err="1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sz="200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QC:</a:t>
            </a:r>
            <a:endParaRPr lang="de-DE" sz="2000" b="1" dirty="0">
              <a:solidFill>
                <a:srgbClr val="00B05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core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CFC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C++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embedded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QC.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CFC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gets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state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meta-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which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QC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relies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Annotations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raised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by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CFC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feed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neatly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into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QC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results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83206" y="3866272"/>
            <a:ext cx="7920880" cy="193899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Stand-</a:t>
            </a:r>
            <a:r>
              <a:rPr lang="de-DE" sz="2000" b="1" dirty="0" err="1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alone</a:t>
            </a:r>
            <a:r>
              <a:rPr lang="de-DE" sz="200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CF Compliance </a:t>
            </a:r>
            <a:r>
              <a:rPr lang="de-DE" sz="2000" b="1" dirty="0" err="1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Checker</a:t>
            </a:r>
            <a:r>
              <a:rPr lang="de-DE" sz="200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at </a:t>
            </a:r>
            <a:r>
              <a:rPr lang="de-DE" sz="2000" b="1" dirty="0" err="1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sz="200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DKRZ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QC </a:t>
            </a: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package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Installation: </a:t>
            </a:r>
            <a:r>
              <a:rPr lang="de-DE" sz="2000" b="1" dirty="0" smtClean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QC-DKRZ/</a:t>
            </a:r>
            <a:r>
              <a:rPr lang="de-DE" sz="2000" b="1" dirty="0" err="1" smtClean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install</a:t>
            </a:r>
            <a:r>
              <a:rPr lang="de-DE" sz="2000" b="1" dirty="0" smtClean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 CF</a:t>
            </a:r>
            <a:endParaRPr lang="de-DE" sz="2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Execution</a:t>
            </a: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	 </a:t>
            </a:r>
            <a:r>
              <a:rPr lang="de-DE" sz="2000" b="1" dirty="0" smtClean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QC-DKRZ/</a:t>
            </a:r>
            <a:r>
              <a:rPr lang="de-DE" sz="2000" b="1" dirty="0" err="1" smtClean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scripts</a:t>
            </a:r>
            <a:r>
              <a:rPr lang="de-DE" sz="2000" b="1" dirty="0" smtClean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/cf-</a:t>
            </a:r>
            <a:r>
              <a:rPr lang="de-DE" sz="2000" b="1" dirty="0" err="1" smtClean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checker</a:t>
            </a:r>
            <a:r>
              <a:rPr lang="de-DE" sz="2000" b="1" dirty="0" smtClean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 [</a:t>
            </a:r>
            <a:r>
              <a:rPr lang="de-DE" sz="2000" b="1" dirty="0" err="1" smtClean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options</a:t>
            </a:r>
            <a:r>
              <a:rPr lang="de-DE" sz="2000" b="1" dirty="0" smtClean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]</a:t>
            </a:r>
            <a:endParaRPr lang="de-DE" sz="2000" b="1" dirty="0">
              <a:latin typeface="Courier New" panose="02070309020205020404" pitchFamily="49" charset="0"/>
              <a:ea typeface="Tahoma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2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467544" y="332656"/>
            <a:ext cx="8229600" cy="418058"/>
          </a:xfrm>
        </p:spPr>
        <p:txBody>
          <a:bodyPr/>
          <a:lstStyle/>
          <a:p>
            <a:pPr algn="r"/>
            <a:r>
              <a:rPr lang="de-DE" sz="2400" dirty="0" smtClean="0"/>
              <a:t>QC-DKRZ </a:t>
            </a:r>
            <a:endParaRPr lang="de-DE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494184" y="6356350"/>
            <a:ext cx="2133600" cy="365125"/>
          </a:xfrm>
        </p:spPr>
        <p:txBody>
          <a:bodyPr/>
          <a:lstStyle/>
          <a:p>
            <a:fld id="{A5543408-A75E-44D9-9C53-2A246485E03B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294967295"/>
          </p:nvPr>
        </p:nvSpPr>
        <p:spPr>
          <a:xfrm>
            <a:off x="1440000" y="6356350"/>
            <a:ext cx="5400000" cy="365125"/>
          </a:xfrm>
        </p:spPr>
        <p:txBody>
          <a:bodyPr/>
          <a:lstStyle/>
          <a:p>
            <a:pPr algn="l"/>
            <a:r>
              <a:rPr lang="de-DE" sz="1400" dirty="0">
                <a:solidFill>
                  <a:srgbClr val="0070C0"/>
                </a:solidFill>
              </a:rPr>
              <a:t>CLIPC Portal Design Workshop, KNMI, </a:t>
            </a:r>
            <a:r>
              <a:rPr lang="de-DE" sz="1400" dirty="0" smtClean="0">
                <a:solidFill>
                  <a:srgbClr val="0070C0"/>
                </a:solidFill>
              </a:rPr>
              <a:t>Nov </a:t>
            </a:r>
            <a:r>
              <a:rPr lang="de-DE" sz="1400" dirty="0">
                <a:solidFill>
                  <a:srgbClr val="0070C0"/>
                </a:solidFill>
              </a:rPr>
              <a:t>17-19, </a:t>
            </a:r>
            <a:r>
              <a:rPr lang="de-DE" sz="1400" dirty="0" smtClean="0">
                <a:solidFill>
                  <a:srgbClr val="0070C0"/>
                </a:solidFill>
              </a:rPr>
              <a:t>2014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83568" y="274290"/>
            <a:ext cx="7992888" cy="31547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Efficiency: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de-DE" dirty="0" err="1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Now</a:t>
            </a:r>
            <a:r>
              <a:rPr lang="de-DE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each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checked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opened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twice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new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QC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process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each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sub-temporal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I/O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ASCII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tables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de-DE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de-DE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Next: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new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QC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process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temporal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suite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files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given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variable,</a:t>
            </a:r>
            <a:b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GAIN: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less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back-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ground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processes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b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I/O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binary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tables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83568" y="3789040"/>
            <a:ext cx="7344816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CF </a:t>
            </a:r>
            <a:r>
              <a:rPr lang="de-DE" b="1" dirty="0" err="1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Convention</a:t>
            </a:r>
            <a:r>
              <a:rPr lang="de-DE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(1.4 – 1.6):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de-DE" dirty="0" err="1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Now</a:t>
            </a:r>
            <a:r>
              <a:rPr lang="de-DE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only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few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checks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within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QC</a:t>
            </a:r>
            <a:b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relied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on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specification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global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attributes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de-DE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Next: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complete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CF check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with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annotations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QC style</a:t>
            </a:r>
            <a:b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with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CF check-list.</a:t>
            </a:r>
          </a:p>
        </p:txBody>
      </p:sp>
    </p:spTree>
    <p:extLst>
      <p:ext uri="{BB962C8B-B14F-4D97-AF65-F5344CB8AC3E}">
        <p14:creationId xmlns:p14="http://schemas.microsoft.com/office/powerpoint/2010/main" val="30550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6444208" y="332656"/>
            <a:ext cx="2232248" cy="418058"/>
          </a:xfrm>
        </p:spPr>
        <p:txBody>
          <a:bodyPr/>
          <a:lstStyle/>
          <a:p>
            <a:pPr algn="r"/>
            <a:r>
              <a:rPr lang="de-DE" dirty="0" err="1" smtClean="0"/>
              <a:t>Benifits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494184" y="6356350"/>
            <a:ext cx="2133600" cy="365125"/>
          </a:xfrm>
        </p:spPr>
        <p:txBody>
          <a:bodyPr/>
          <a:lstStyle/>
          <a:p>
            <a:fld id="{A5543408-A75E-44D9-9C53-2A246485E03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294967295"/>
          </p:nvPr>
        </p:nvSpPr>
        <p:spPr>
          <a:xfrm>
            <a:off x="1440000" y="6356350"/>
            <a:ext cx="5400000" cy="365125"/>
          </a:xfrm>
        </p:spPr>
        <p:txBody>
          <a:bodyPr/>
          <a:lstStyle/>
          <a:p>
            <a:pPr algn="l"/>
            <a:r>
              <a:rPr lang="de-DE" sz="1400" dirty="0">
                <a:solidFill>
                  <a:srgbClr val="0070C0"/>
                </a:solidFill>
              </a:rPr>
              <a:t>CLIPC Portal Design Workshop, KNMI, </a:t>
            </a:r>
            <a:r>
              <a:rPr lang="de-DE" sz="1400" dirty="0" smtClean="0">
                <a:solidFill>
                  <a:srgbClr val="0070C0"/>
                </a:solidFill>
              </a:rPr>
              <a:t>Nov </a:t>
            </a:r>
            <a:r>
              <a:rPr lang="de-DE" sz="1400" dirty="0">
                <a:solidFill>
                  <a:srgbClr val="0070C0"/>
                </a:solidFill>
              </a:rPr>
              <a:t>17-19, </a:t>
            </a:r>
            <a:r>
              <a:rPr lang="de-DE" sz="1400" dirty="0" smtClean="0">
                <a:solidFill>
                  <a:srgbClr val="0070C0"/>
                </a:solidFill>
              </a:rPr>
              <a:t>2014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528" y="706626"/>
            <a:ext cx="84969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3600"/>
              </a:spcAft>
              <a:buFont typeface="+mj-lt"/>
              <a:buAutoNum type="arabicPeriod"/>
            </a:pPr>
            <a:r>
              <a:rPr lang="de-DE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Modellers</a:t>
            </a:r>
            <a:r>
              <a:rPr lang="de-DE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Site:</a:t>
            </a:r>
            <a:br>
              <a:rPr lang="de-DE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de-DE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reduced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costs</a:t>
            </a:r>
            <a:r>
              <a:rPr lang="de-DE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avoid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transfer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flawed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de-DE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sets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914400" lvl="1" indent="-457200">
              <a:spcAft>
                <a:spcPts val="3600"/>
              </a:spcAft>
              <a:buFont typeface="+mj-lt"/>
              <a:buAutoNum type="arabicPeriod"/>
            </a:pPr>
            <a:r>
              <a:rPr lang="de-DE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Archives </a:t>
            </a:r>
            <a:r>
              <a:rPr lang="de-DE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</a:t>
            </a:r>
            <a:r>
              <a:rPr lang="de-DE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 Nodes (ESGF):</a:t>
            </a:r>
            <a:br>
              <a:rPr lang="de-DE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de-DE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ensure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that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stored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reliable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b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touch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only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once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de-DE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de-DE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Customers:</a:t>
            </a:r>
            <a:br>
              <a:rPr lang="de-DE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de-DE" sz="24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no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fiddling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about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downloaded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files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b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what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expected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de-DE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de-DE" sz="24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facilitated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handling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intercomparisons</a:t>
            </a: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4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467544" y="332656"/>
            <a:ext cx="8229600" cy="418058"/>
          </a:xfrm>
        </p:spPr>
        <p:txBody>
          <a:bodyPr/>
          <a:lstStyle/>
          <a:p>
            <a:pPr algn="r"/>
            <a:r>
              <a:rPr lang="de-DE" sz="2400" dirty="0" smtClean="0"/>
              <a:t>QC-DKRZ </a:t>
            </a:r>
            <a:endParaRPr lang="de-DE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494184" y="6356350"/>
            <a:ext cx="2133600" cy="365125"/>
          </a:xfrm>
        </p:spPr>
        <p:txBody>
          <a:bodyPr/>
          <a:lstStyle/>
          <a:p>
            <a:fld id="{A5543408-A75E-44D9-9C53-2A246485E03B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294967295"/>
          </p:nvPr>
        </p:nvSpPr>
        <p:spPr>
          <a:xfrm>
            <a:off x="1440000" y="6356350"/>
            <a:ext cx="5400000" cy="365125"/>
          </a:xfrm>
        </p:spPr>
        <p:txBody>
          <a:bodyPr/>
          <a:lstStyle/>
          <a:p>
            <a:pPr algn="l"/>
            <a:r>
              <a:rPr lang="de-DE" sz="1400" dirty="0">
                <a:solidFill>
                  <a:srgbClr val="0070C0"/>
                </a:solidFill>
              </a:rPr>
              <a:t>CLIPC Portal Design Workshop, KNMI, </a:t>
            </a:r>
            <a:r>
              <a:rPr lang="de-DE" sz="1400" dirty="0" smtClean="0">
                <a:solidFill>
                  <a:srgbClr val="0070C0"/>
                </a:solidFill>
              </a:rPr>
              <a:t>Nov </a:t>
            </a:r>
            <a:r>
              <a:rPr lang="de-DE" sz="1400" dirty="0">
                <a:solidFill>
                  <a:srgbClr val="0070C0"/>
                </a:solidFill>
              </a:rPr>
              <a:t>17-19, </a:t>
            </a:r>
            <a:r>
              <a:rPr lang="de-DE" sz="1400" dirty="0" smtClean="0">
                <a:solidFill>
                  <a:srgbClr val="0070C0"/>
                </a:solidFill>
              </a:rPr>
              <a:t>2014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1520" y="1281534"/>
            <a:ext cx="7992888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Installation </a:t>
            </a:r>
            <a:r>
              <a:rPr lang="de-DE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Documentation</a:t>
            </a:r>
            <a:endParaRPr lang="de-DE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de-DE" b="1" dirty="0" smtClean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https</a:t>
            </a:r>
            <a:r>
              <a:rPr lang="de-DE" b="1" dirty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://</a:t>
            </a:r>
            <a:r>
              <a:rPr lang="de-DE" b="1" dirty="0" smtClean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redmine.dkrz.de/projects/cordex/wiki/DKRZ_QC_Tool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1520" y="2810252"/>
            <a:ext cx="84249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QC-0.4 (CORDEX)</a:t>
            </a:r>
          </a:p>
          <a:p>
            <a:pPr>
              <a:lnSpc>
                <a:spcPct val="150000"/>
              </a:lnSpc>
            </a:pPr>
            <a:r>
              <a:rPr lang="de-DE" b="1" dirty="0" err="1" smtClean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svn</a:t>
            </a:r>
            <a:r>
              <a:rPr lang="de-DE" b="1" dirty="0" smtClean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 </a:t>
            </a:r>
            <a:r>
              <a:rPr lang="de-DE" b="1" dirty="0" err="1" smtClean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co</a:t>
            </a:r>
            <a:r>
              <a:rPr lang="de-DE" b="1" dirty="0" smtClean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 </a:t>
            </a:r>
            <a:r>
              <a:rPr lang="de-DE" b="1" dirty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http://svn-mad.dkrz.de</a:t>
            </a:r>
            <a:endParaRPr lang="de-DE" b="1" dirty="0" smtClean="0">
              <a:latin typeface="Courier New" panose="02070309020205020404" pitchFamily="49" charset="0"/>
              <a:ea typeface="Tahoma" pitchFamily="34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de-DE" b="1" dirty="0" smtClean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	/svn/mad/Model/QualCheck/QC/branches/QC-0.4</a:t>
            </a:r>
            <a:endParaRPr lang="de-DE" b="1" dirty="0">
              <a:latin typeface="Courier New" panose="02070309020205020404" pitchFamily="49" charset="0"/>
              <a:ea typeface="Tahoma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51520" y="466591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QC-0.5-beta</a:t>
            </a:r>
          </a:p>
          <a:p>
            <a:pPr>
              <a:lnSpc>
                <a:spcPct val="150000"/>
              </a:lnSpc>
            </a:pPr>
            <a:r>
              <a:rPr lang="de-DE" b="1" dirty="0" err="1" smtClean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git</a:t>
            </a:r>
            <a:r>
              <a:rPr lang="de-DE" b="1" dirty="0" smtClean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 </a:t>
            </a:r>
            <a:r>
              <a:rPr lang="de-DE" b="1" dirty="0" err="1" smtClean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clone</a:t>
            </a:r>
            <a:r>
              <a:rPr lang="de-DE" b="1" dirty="0" smtClean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 https</a:t>
            </a:r>
            <a:r>
              <a:rPr lang="de-DE" b="1" dirty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://github.com/h-dh/QC-DKRZ</a:t>
            </a:r>
            <a:endParaRPr lang="de-DE" b="1" dirty="0" smtClean="0">
              <a:latin typeface="Courier New" panose="02070309020205020404" pitchFamily="49" charset="0"/>
              <a:ea typeface="Tahoma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446856" y="332656"/>
            <a:ext cx="8229600" cy="418058"/>
          </a:xfrm>
        </p:spPr>
        <p:txBody>
          <a:bodyPr/>
          <a:lstStyle/>
          <a:p>
            <a:pPr algn="r"/>
            <a:r>
              <a:rPr lang="de-DE" dirty="0" err="1" smtClean="0"/>
              <a:t>History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494184" y="6356350"/>
            <a:ext cx="2133600" cy="365125"/>
          </a:xfrm>
        </p:spPr>
        <p:txBody>
          <a:bodyPr/>
          <a:lstStyle/>
          <a:p>
            <a:fld id="{A5543408-A75E-44D9-9C53-2A246485E03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294967295"/>
          </p:nvPr>
        </p:nvSpPr>
        <p:spPr>
          <a:xfrm>
            <a:off x="1440000" y="6356350"/>
            <a:ext cx="5400000" cy="365125"/>
          </a:xfrm>
        </p:spPr>
        <p:txBody>
          <a:bodyPr/>
          <a:lstStyle/>
          <a:p>
            <a:pPr algn="l"/>
            <a:r>
              <a:rPr lang="de-DE" sz="1400" dirty="0">
                <a:solidFill>
                  <a:srgbClr val="0070C0"/>
                </a:solidFill>
              </a:rPr>
              <a:t>CLIPC Portal Design Workshop, KNMI, </a:t>
            </a:r>
            <a:r>
              <a:rPr lang="de-DE" sz="1400" dirty="0" smtClean="0">
                <a:solidFill>
                  <a:srgbClr val="0070C0"/>
                </a:solidFill>
              </a:rPr>
              <a:t>Nov </a:t>
            </a:r>
            <a:r>
              <a:rPr lang="de-DE" sz="1400" dirty="0">
                <a:solidFill>
                  <a:srgbClr val="0070C0"/>
                </a:solidFill>
              </a:rPr>
              <a:t>17-19, </a:t>
            </a:r>
            <a:r>
              <a:rPr lang="de-DE" sz="1400" dirty="0" smtClean="0">
                <a:solidFill>
                  <a:srgbClr val="0070C0"/>
                </a:solidFill>
              </a:rPr>
              <a:t>2014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528" y="706626"/>
            <a:ext cx="8496944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de-DE" sz="20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&lt;2007: (</a:t>
            </a:r>
            <a:r>
              <a:rPr lang="de-DE" sz="2000" b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</a:t>
            </a:r>
            <a:r>
              <a:rPr lang="de-DE" sz="20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de-DE" sz="2000" b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Radiative</a:t>
            </a:r>
            <a:r>
              <a:rPr lang="de-DE" sz="20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b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Past</a:t>
            </a:r>
            <a:r>
              <a:rPr lang="de-DE" sz="20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de-DE" sz="2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C++ frame-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program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netCDF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operations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0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2007 – 2009: QC-0.2 (German Project CLM) 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Automatic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checks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large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sets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netCDF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Fine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grained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selection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sub-sets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files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RegExpr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Parallel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processing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in a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Bash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environment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Focus on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correct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time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values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bodies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Consistency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meta-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sequential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(sub-temporal)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files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42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446856" y="332656"/>
            <a:ext cx="8229600" cy="418058"/>
          </a:xfrm>
        </p:spPr>
        <p:txBody>
          <a:bodyPr/>
          <a:lstStyle/>
          <a:p>
            <a:pPr algn="r"/>
            <a:r>
              <a:rPr lang="de-DE" sz="2000" dirty="0" err="1" smtClean="0"/>
              <a:t>History</a:t>
            </a:r>
            <a:endParaRPr lang="de-DE" sz="2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494184" y="6356350"/>
            <a:ext cx="2133600" cy="365125"/>
          </a:xfrm>
        </p:spPr>
        <p:txBody>
          <a:bodyPr/>
          <a:lstStyle/>
          <a:p>
            <a:fld id="{A5543408-A75E-44D9-9C53-2A246485E03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294967295"/>
          </p:nvPr>
        </p:nvSpPr>
        <p:spPr>
          <a:xfrm>
            <a:off x="1440000" y="6356350"/>
            <a:ext cx="5400000" cy="365125"/>
          </a:xfrm>
        </p:spPr>
        <p:txBody>
          <a:bodyPr/>
          <a:lstStyle/>
          <a:p>
            <a:pPr algn="l"/>
            <a:r>
              <a:rPr lang="de-DE" sz="1400" dirty="0">
                <a:solidFill>
                  <a:srgbClr val="0070C0"/>
                </a:solidFill>
              </a:rPr>
              <a:t>CLIPC Portal Design Workshop, KNMI, </a:t>
            </a:r>
            <a:r>
              <a:rPr lang="de-DE" sz="1400" dirty="0" smtClean="0">
                <a:solidFill>
                  <a:srgbClr val="0070C0"/>
                </a:solidFill>
              </a:rPr>
              <a:t>Nov </a:t>
            </a:r>
            <a:r>
              <a:rPr lang="de-DE" sz="1400" dirty="0">
                <a:solidFill>
                  <a:srgbClr val="0070C0"/>
                </a:solidFill>
              </a:rPr>
              <a:t>17-19, </a:t>
            </a:r>
            <a:r>
              <a:rPr lang="de-DE" sz="1400" dirty="0" smtClean="0">
                <a:solidFill>
                  <a:srgbClr val="0070C0"/>
                </a:solidFill>
              </a:rPr>
              <a:t>2014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528" y="692696"/>
            <a:ext cx="8496944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de-DE" sz="20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2010 – 2012: QC-0.3 (CMIP5)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Evolutionary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coding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algorithms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and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checks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Meta-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files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are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compared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CMIP5 standard-output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table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Consistency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checks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across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sequential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experiments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Time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period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table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various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CMIP5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experiments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SVN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repository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distribution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QC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package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Optional permanent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surveillance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drop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-zone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where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users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put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tasks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which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are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automatically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executed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cron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-job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triggered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  <a:endParaRPr lang="de-D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446856" y="332656"/>
            <a:ext cx="8229600" cy="418058"/>
          </a:xfrm>
        </p:spPr>
        <p:txBody>
          <a:bodyPr/>
          <a:lstStyle/>
          <a:p>
            <a:pPr algn="r"/>
            <a:r>
              <a:rPr lang="de-DE" dirty="0" err="1" smtClean="0"/>
              <a:t>History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494184" y="6356350"/>
            <a:ext cx="2133600" cy="365125"/>
          </a:xfrm>
        </p:spPr>
        <p:txBody>
          <a:bodyPr/>
          <a:lstStyle/>
          <a:p>
            <a:fld id="{A5543408-A75E-44D9-9C53-2A246485E03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294967295"/>
          </p:nvPr>
        </p:nvSpPr>
        <p:spPr>
          <a:xfrm>
            <a:off x="1440000" y="6356350"/>
            <a:ext cx="5400000" cy="365125"/>
          </a:xfrm>
        </p:spPr>
        <p:txBody>
          <a:bodyPr/>
          <a:lstStyle/>
          <a:p>
            <a:pPr algn="l"/>
            <a:r>
              <a:rPr lang="de-DE" sz="1400" dirty="0">
                <a:solidFill>
                  <a:srgbClr val="0070C0"/>
                </a:solidFill>
              </a:rPr>
              <a:t>CLIPC Portal Design Workshop, KNMI, </a:t>
            </a:r>
            <a:r>
              <a:rPr lang="de-DE" sz="1400" dirty="0" smtClean="0">
                <a:solidFill>
                  <a:srgbClr val="0070C0"/>
                </a:solidFill>
              </a:rPr>
              <a:t>Nov </a:t>
            </a:r>
            <a:r>
              <a:rPr lang="de-DE" sz="1400" dirty="0">
                <a:solidFill>
                  <a:srgbClr val="0070C0"/>
                </a:solidFill>
              </a:rPr>
              <a:t>17-19, </a:t>
            </a:r>
            <a:r>
              <a:rPr lang="de-DE" sz="1400" dirty="0" smtClean="0">
                <a:solidFill>
                  <a:srgbClr val="0070C0"/>
                </a:solidFill>
              </a:rPr>
              <a:t>2014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528" y="706626"/>
            <a:ext cx="8496944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2012 - 2014: QC-0.4 (CORDEX)</a:t>
            </a:r>
            <a:endParaRPr lang="de-DE" sz="2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Easy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installation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 User Space;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from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default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various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options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Modularisation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checks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b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annotation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meta-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time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values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Table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CORDEX Archive Design: </a:t>
            </a:r>
            <a:b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DRS, CV,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required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features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attributes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domains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time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coordinate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etc.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CORDEX variable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equirements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table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Cascadet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config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-files: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general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project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experiment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task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Adjustable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check-list (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with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default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Automatic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updates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QC </a:t>
            </a:r>
            <a:r>
              <a:rPr lang="de-DE" sz="2000" dirty="0" err="1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</a:t>
            </a:r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inclusion</a:t>
            </a:r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modified</a:t>
            </a:r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CORDEX </a:t>
            </a:r>
            <a:r>
              <a:rPr lang="de-DE" sz="2000" dirty="0" err="1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tables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4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5196568" y="332656"/>
            <a:ext cx="3479888" cy="418058"/>
          </a:xfrm>
        </p:spPr>
        <p:txBody>
          <a:bodyPr/>
          <a:lstStyle/>
          <a:p>
            <a:pPr algn="r"/>
            <a:r>
              <a:rPr lang="de-DE" dirty="0" smtClean="0"/>
              <a:t>Work-</a:t>
            </a:r>
            <a:r>
              <a:rPr lang="de-DE" dirty="0" err="1" smtClean="0"/>
              <a:t>flow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494184" y="6356350"/>
            <a:ext cx="2133600" cy="365125"/>
          </a:xfrm>
        </p:spPr>
        <p:txBody>
          <a:bodyPr/>
          <a:lstStyle/>
          <a:p>
            <a:fld id="{A5543408-A75E-44D9-9C53-2A246485E03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294967295"/>
          </p:nvPr>
        </p:nvSpPr>
        <p:spPr>
          <a:xfrm>
            <a:off x="1440000" y="6356350"/>
            <a:ext cx="5400000" cy="365125"/>
          </a:xfrm>
        </p:spPr>
        <p:txBody>
          <a:bodyPr/>
          <a:lstStyle/>
          <a:p>
            <a:pPr algn="l"/>
            <a:r>
              <a:rPr lang="de-DE" sz="1400" dirty="0">
                <a:solidFill>
                  <a:srgbClr val="0070C0"/>
                </a:solidFill>
              </a:rPr>
              <a:t>CLIPC Portal Design Workshop, KNMI, </a:t>
            </a:r>
            <a:r>
              <a:rPr lang="de-DE" sz="1400" dirty="0" smtClean="0">
                <a:solidFill>
                  <a:srgbClr val="0070C0"/>
                </a:solidFill>
              </a:rPr>
              <a:t>Nov </a:t>
            </a:r>
            <a:r>
              <a:rPr lang="de-DE" sz="1400" dirty="0">
                <a:solidFill>
                  <a:srgbClr val="0070C0"/>
                </a:solidFill>
              </a:rPr>
              <a:t>17-19, </a:t>
            </a:r>
            <a:r>
              <a:rPr lang="de-DE" sz="1400" dirty="0" smtClean="0">
                <a:solidFill>
                  <a:srgbClr val="0070C0"/>
                </a:solidFill>
              </a:rPr>
              <a:t>2014</a:t>
            </a:r>
            <a:endParaRPr lang="de-DE" sz="1400" dirty="0">
              <a:solidFill>
                <a:srgbClr val="0070C0"/>
              </a:solidFill>
            </a:endParaRPr>
          </a:p>
        </p:txBody>
      </p:sp>
      <p:graphicFrame>
        <p:nvGraphicFramePr>
          <p:cNvPr id="8" name="Inhaltsplatzhalter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572785"/>
              </p:ext>
            </p:extLst>
          </p:nvPr>
        </p:nvGraphicFramePr>
        <p:xfrm>
          <a:off x="323528" y="1124744"/>
          <a:ext cx="4266226" cy="242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Legende mit Pfeil nach links 14"/>
          <p:cNvSpPr/>
          <p:nvPr/>
        </p:nvSpPr>
        <p:spPr>
          <a:xfrm>
            <a:off x="7308304" y="980728"/>
            <a:ext cx="1584176" cy="288032"/>
          </a:xfrm>
          <a:prstGeom prst="leftArrowCallout">
            <a:avLst>
              <a:gd name="adj1" fmla="val 16304"/>
              <a:gd name="adj2" fmla="val 19783"/>
              <a:gd name="adj3" fmla="val 26739"/>
              <a:gd name="adj4" fmla="val 78341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 smtClean="0"/>
              <a:t>onfig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2" name="Flussdiagramm: Vorbereitung 11"/>
          <p:cNvSpPr/>
          <p:nvPr/>
        </p:nvSpPr>
        <p:spPr>
          <a:xfrm>
            <a:off x="5148064" y="967422"/>
            <a:ext cx="2325960" cy="727574"/>
          </a:xfrm>
          <a:prstGeom prst="flowChartPrepara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/>
          <p:cNvSpPr/>
          <p:nvPr/>
        </p:nvSpPr>
        <p:spPr>
          <a:xfrm rot="5400000">
            <a:off x="6027608" y="1712225"/>
            <a:ext cx="743200" cy="378032"/>
          </a:xfrm>
          <a:prstGeom prst="rightArrow">
            <a:avLst>
              <a:gd name="adj1" fmla="val 41587"/>
              <a:gd name="adj2" fmla="val 4912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iger Pfeil 25"/>
          <p:cNvSpPr/>
          <p:nvPr/>
        </p:nvSpPr>
        <p:spPr>
          <a:xfrm rot="5400000">
            <a:off x="6682048" y="1264591"/>
            <a:ext cx="826712" cy="1158376"/>
          </a:xfrm>
          <a:prstGeom prst="bentArrow">
            <a:avLst>
              <a:gd name="adj1" fmla="val 16943"/>
              <a:gd name="adj2" fmla="val 33055"/>
              <a:gd name="adj3" fmla="val 23993"/>
              <a:gd name="adj4" fmla="val 4274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7" name="Rechteckiger Pfeil 26"/>
          <p:cNvSpPr/>
          <p:nvPr/>
        </p:nvSpPr>
        <p:spPr>
          <a:xfrm rot="5400000">
            <a:off x="5284496" y="1350898"/>
            <a:ext cx="826712" cy="1002567"/>
          </a:xfrm>
          <a:prstGeom prst="bentArrow">
            <a:avLst>
              <a:gd name="adj1" fmla="val 16944"/>
              <a:gd name="adj2" fmla="val 38593"/>
              <a:gd name="adj3" fmla="val 21979"/>
              <a:gd name="adj4" fmla="val 43750"/>
            </a:avLst>
          </a:prstGeom>
          <a:solidFill>
            <a:srgbClr val="FFC000"/>
          </a:solidFill>
          <a:scene3d>
            <a:camera prst="orthographicFront">
              <a:rot lat="0" lon="1080000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Flussdiagramm: Verbindungsstelle 16"/>
          <p:cNvSpPr/>
          <p:nvPr/>
        </p:nvSpPr>
        <p:spPr>
          <a:xfrm>
            <a:off x="6100070" y="1165851"/>
            <a:ext cx="576064" cy="463002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6" name="Gruppieren 45"/>
          <p:cNvGrpSpPr/>
          <p:nvPr/>
        </p:nvGrpSpPr>
        <p:grpSpPr>
          <a:xfrm>
            <a:off x="5251883" y="3803951"/>
            <a:ext cx="472245" cy="1261526"/>
            <a:chOff x="5892930" y="4898558"/>
            <a:chExt cx="519470" cy="1373386"/>
          </a:xfrm>
        </p:grpSpPr>
        <p:sp>
          <p:nvSpPr>
            <p:cNvPr id="20" name="Pfeil nach rechts 19"/>
            <p:cNvSpPr/>
            <p:nvPr/>
          </p:nvSpPr>
          <p:spPr>
            <a:xfrm rot="5400000">
              <a:off x="5501559" y="5361102"/>
              <a:ext cx="1373386" cy="448297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 rot="16200000">
              <a:off x="5547243" y="5283091"/>
              <a:ext cx="1199206" cy="50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600" dirty="0" smtClean="0">
                  <a:latin typeface="+mn-lt"/>
                  <a:ea typeface="Tahoma" pitchFamily="34" charset="0"/>
                  <a:cs typeface="Tahoma" pitchFamily="34" charset="0"/>
                </a:rPr>
                <a:t> var</a:t>
              </a:r>
              <a:r>
                <a:rPr lang="de-DE" sz="1600" baseline="-25000" dirty="0" smtClean="0">
                  <a:latin typeface="+mn-lt"/>
                  <a:ea typeface="Tahoma" pitchFamily="34" charset="0"/>
                  <a:cs typeface="Tahoma" pitchFamily="34" charset="0"/>
                </a:rPr>
                <a:t>1</a:t>
              </a:r>
              <a:r>
                <a:rPr lang="de-DE" sz="1600" dirty="0" smtClean="0">
                  <a:latin typeface="+mn-lt"/>
                  <a:ea typeface="Tahoma" pitchFamily="34" charset="0"/>
                  <a:cs typeface="Tahoma" pitchFamily="34" charset="0"/>
                </a:rPr>
                <a:t>,  file</a:t>
              </a:r>
              <a:r>
                <a:rPr lang="de-DE" sz="1600" baseline="-25000" dirty="0" smtClean="0">
                  <a:latin typeface="+mn-lt"/>
                  <a:ea typeface="Tahoma" pitchFamily="34" charset="0"/>
                  <a:cs typeface="Tahoma" pitchFamily="34" charset="0"/>
                </a:rPr>
                <a:t>4</a:t>
              </a:r>
              <a:endParaRPr lang="de-DE" sz="1600" baseline="-25000" dirty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6141456" y="3692730"/>
            <a:ext cx="494923" cy="1372747"/>
            <a:chOff x="6661413" y="4929877"/>
            <a:chExt cx="494923" cy="1494468"/>
          </a:xfrm>
        </p:grpSpPr>
        <p:sp>
          <p:nvSpPr>
            <p:cNvPr id="29" name="Pfeil nach rechts 28"/>
            <p:cNvSpPr/>
            <p:nvPr/>
          </p:nvSpPr>
          <p:spPr>
            <a:xfrm rot="5400000">
              <a:off x="6237378" y="5505387"/>
              <a:ext cx="1389619" cy="448297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 rot="16200000">
              <a:off x="6222259" y="5369031"/>
              <a:ext cx="1301757" cy="423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600" dirty="0">
                  <a:latin typeface="+mn-lt"/>
                  <a:ea typeface="Tahoma" pitchFamily="34" charset="0"/>
                  <a:cs typeface="Tahoma" pitchFamily="34" charset="0"/>
                </a:rPr>
                <a:t>v</a:t>
              </a:r>
              <a:r>
                <a:rPr lang="de-DE" sz="1600" dirty="0" smtClean="0">
                  <a:latin typeface="+mn-lt"/>
                  <a:ea typeface="Tahoma" pitchFamily="34" charset="0"/>
                  <a:cs typeface="Tahoma" pitchFamily="34" charset="0"/>
                </a:rPr>
                <a:t>ar</a:t>
              </a:r>
              <a:r>
                <a:rPr lang="de-DE" sz="1600" baseline="-25000" dirty="0" smtClean="0">
                  <a:latin typeface="+mn-lt"/>
                  <a:ea typeface="Tahoma" pitchFamily="34" charset="0"/>
                  <a:cs typeface="Tahoma" pitchFamily="34" charset="0"/>
                </a:rPr>
                <a:t>2</a:t>
              </a:r>
              <a:r>
                <a:rPr lang="de-DE" sz="1600" dirty="0" smtClean="0">
                  <a:latin typeface="+mn-lt"/>
                  <a:ea typeface="Tahoma" pitchFamily="34" charset="0"/>
                  <a:cs typeface="Tahoma" pitchFamily="34" charset="0"/>
                </a:rPr>
                <a:t>,  file</a:t>
              </a:r>
              <a:r>
                <a:rPr lang="de-DE" sz="1600" baseline="-25000" dirty="0" smtClean="0">
                  <a:latin typeface="+mn-lt"/>
                  <a:ea typeface="Tahoma" pitchFamily="34" charset="0"/>
                  <a:cs typeface="Tahoma" pitchFamily="34" charset="0"/>
                </a:rPr>
                <a:t>1</a:t>
              </a:r>
              <a:endParaRPr lang="de-DE" sz="1600" baseline="-25000" dirty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0" name="Pfeil nach rechts 29"/>
          <p:cNvSpPr/>
          <p:nvPr/>
        </p:nvSpPr>
        <p:spPr>
          <a:xfrm rot="5400000">
            <a:off x="6815647" y="4200686"/>
            <a:ext cx="1257095" cy="44829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 rot="16200000">
            <a:off x="6668790" y="3967427"/>
            <a:ext cx="146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dirty="0" smtClean="0">
                <a:latin typeface="+mn-lt"/>
                <a:ea typeface="Tahoma" pitchFamily="34" charset="0"/>
                <a:cs typeface="Tahoma" pitchFamily="34" charset="0"/>
              </a:rPr>
              <a:t> var</a:t>
            </a:r>
            <a:r>
              <a:rPr lang="de-DE" sz="1600" baseline="-25000" dirty="0" smtClean="0">
                <a:latin typeface="+mn-lt"/>
                <a:ea typeface="Tahoma" pitchFamily="34" charset="0"/>
                <a:cs typeface="Tahoma" pitchFamily="34" charset="0"/>
              </a:rPr>
              <a:t>3</a:t>
            </a:r>
            <a:r>
              <a:rPr lang="de-DE" sz="1600" dirty="0" smtClean="0">
                <a:latin typeface="+mn-lt"/>
                <a:ea typeface="Tahoma" pitchFamily="34" charset="0"/>
                <a:cs typeface="Tahoma" pitchFamily="34" charset="0"/>
              </a:rPr>
              <a:t>, file</a:t>
            </a:r>
            <a:r>
              <a:rPr lang="de-DE" sz="1600" baseline="-25000" dirty="0" smtClean="0">
                <a:latin typeface="+mn-lt"/>
                <a:ea typeface="Tahoma" pitchFamily="34" charset="0"/>
                <a:cs typeface="Tahoma" pitchFamily="34" charset="0"/>
              </a:rPr>
              <a:t>3</a:t>
            </a:r>
            <a:endParaRPr lang="de-DE" sz="1600" baseline="-25000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3" name="Gruppieren 42"/>
          <p:cNvGrpSpPr/>
          <p:nvPr/>
        </p:nvGrpSpPr>
        <p:grpSpPr>
          <a:xfrm>
            <a:off x="5234726" y="2887524"/>
            <a:ext cx="489402" cy="857916"/>
            <a:chOff x="5971055" y="3622058"/>
            <a:chExt cx="489402" cy="1052678"/>
          </a:xfrm>
        </p:grpSpPr>
        <p:sp>
          <p:nvSpPr>
            <p:cNvPr id="33" name="Pfeil nach rechts 32"/>
            <p:cNvSpPr/>
            <p:nvPr/>
          </p:nvSpPr>
          <p:spPr>
            <a:xfrm rot="5400000">
              <a:off x="5793461" y="4007740"/>
              <a:ext cx="885695" cy="448297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Textfeld 36"/>
            <p:cNvSpPr txBox="1"/>
            <p:nvPr/>
          </p:nvSpPr>
          <p:spPr>
            <a:xfrm rot="16200000">
              <a:off x="5708374" y="3884739"/>
              <a:ext cx="948811" cy="423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600" dirty="0" smtClean="0">
                  <a:latin typeface="+mn-lt"/>
                  <a:ea typeface="Tahoma" pitchFamily="34" charset="0"/>
                  <a:cs typeface="Tahoma" pitchFamily="34" charset="0"/>
                </a:rPr>
                <a:t> file</a:t>
              </a:r>
              <a:r>
                <a:rPr lang="de-DE" sz="1600" baseline="-25000" dirty="0" smtClean="0">
                  <a:latin typeface="+mn-lt"/>
                  <a:ea typeface="Tahoma" pitchFamily="34" charset="0"/>
                  <a:cs typeface="Tahoma" pitchFamily="34" charset="0"/>
                </a:rPr>
                <a:t>5</a:t>
              </a:r>
              <a:endParaRPr lang="de-DE" sz="1600" baseline="-25000" dirty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5148064" y="2279850"/>
            <a:ext cx="591964" cy="713616"/>
            <a:chOff x="5852243" y="2745716"/>
            <a:chExt cx="591964" cy="776892"/>
          </a:xfrm>
        </p:grpSpPr>
        <p:sp>
          <p:nvSpPr>
            <p:cNvPr id="40" name="Pfeil nach rechts 39"/>
            <p:cNvSpPr/>
            <p:nvPr/>
          </p:nvSpPr>
          <p:spPr>
            <a:xfrm rot="5400000">
              <a:off x="5849219" y="2927620"/>
              <a:ext cx="741679" cy="448297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Textfeld 40"/>
            <p:cNvSpPr txBox="1"/>
            <p:nvPr/>
          </p:nvSpPr>
          <p:spPr>
            <a:xfrm rot="16200000">
              <a:off x="5788050" y="2809909"/>
              <a:ext cx="6823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600" dirty="0" smtClean="0">
                  <a:latin typeface="+mn-lt"/>
                  <a:ea typeface="Tahoma" pitchFamily="34" charset="0"/>
                  <a:cs typeface="Tahoma" pitchFamily="34" charset="0"/>
                </a:rPr>
                <a:t> </a:t>
              </a:r>
              <a:r>
                <a:rPr lang="de-DE" sz="2000" dirty="0" smtClean="0">
                  <a:latin typeface="Arial"/>
                  <a:ea typeface="Tahoma" pitchFamily="34" charset="0"/>
                  <a:cs typeface="Arial"/>
                </a:rPr>
                <a:t>…</a:t>
              </a:r>
              <a:endParaRPr lang="de-DE" sz="2000" dirty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0" name="Pfeil nach rechts 49"/>
          <p:cNvSpPr/>
          <p:nvPr/>
        </p:nvSpPr>
        <p:spPr>
          <a:xfrm rot="5400000">
            <a:off x="6063193" y="2435985"/>
            <a:ext cx="681271" cy="44829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 rot="16200000">
            <a:off x="5999609" y="2325982"/>
            <a:ext cx="6268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smtClean="0">
                <a:latin typeface="Arial"/>
                <a:ea typeface="Tahoma" pitchFamily="34" charset="0"/>
                <a:cs typeface="Arial"/>
              </a:rPr>
              <a:t>…</a:t>
            </a:r>
            <a:endParaRPr lang="de-DE" sz="2000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Pfeil nach rechts 52"/>
          <p:cNvSpPr/>
          <p:nvPr/>
        </p:nvSpPr>
        <p:spPr>
          <a:xfrm rot="5400000">
            <a:off x="7083308" y="2418399"/>
            <a:ext cx="681270" cy="44829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5" name="Gruppieren 54"/>
          <p:cNvGrpSpPr/>
          <p:nvPr/>
        </p:nvGrpSpPr>
        <p:grpSpPr>
          <a:xfrm>
            <a:off x="6158031" y="2885099"/>
            <a:ext cx="489402" cy="867641"/>
            <a:chOff x="5971055" y="3610124"/>
            <a:chExt cx="489402" cy="1064612"/>
          </a:xfrm>
        </p:grpSpPr>
        <p:sp>
          <p:nvSpPr>
            <p:cNvPr id="56" name="Pfeil nach rechts 55"/>
            <p:cNvSpPr/>
            <p:nvPr/>
          </p:nvSpPr>
          <p:spPr>
            <a:xfrm rot="5400000">
              <a:off x="5793461" y="4007740"/>
              <a:ext cx="885695" cy="448297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Textfeld 56"/>
            <p:cNvSpPr txBox="1"/>
            <p:nvPr/>
          </p:nvSpPr>
          <p:spPr>
            <a:xfrm rot="16200000">
              <a:off x="5708374" y="3872805"/>
              <a:ext cx="948811" cy="423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600" dirty="0" smtClean="0">
                  <a:latin typeface="+mn-lt"/>
                  <a:ea typeface="Tahoma" pitchFamily="34" charset="0"/>
                  <a:cs typeface="Tahoma" pitchFamily="34" charset="0"/>
                </a:rPr>
                <a:t> file</a:t>
              </a:r>
              <a:r>
                <a:rPr lang="de-DE" sz="1600" baseline="-25000" dirty="0" smtClean="0">
                  <a:latin typeface="+mn-lt"/>
                  <a:ea typeface="Tahoma" pitchFamily="34" charset="0"/>
                  <a:cs typeface="Tahoma" pitchFamily="34" charset="0"/>
                </a:rPr>
                <a:t>2</a:t>
              </a:r>
              <a:endParaRPr lang="de-DE" sz="1600" baseline="-25000" dirty="0">
                <a:latin typeface="+mn-lt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9" name="Pfeil nach rechts 58"/>
          <p:cNvSpPr/>
          <p:nvPr/>
        </p:nvSpPr>
        <p:spPr>
          <a:xfrm rot="5400000">
            <a:off x="7079279" y="3160375"/>
            <a:ext cx="721827" cy="44829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 rot="16200000">
            <a:off x="6940095" y="3046073"/>
            <a:ext cx="850592" cy="38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dirty="0" smtClean="0">
                <a:latin typeface="+mn-lt"/>
                <a:ea typeface="Tahoma" pitchFamily="34" charset="0"/>
                <a:cs typeface="Tahoma" pitchFamily="34" charset="0"/>
              </a:rPr>
              <a:t> file</a:t>
            </a:r>
            <a:r>
              <a:rPr lang="de-DE" sz="1600" baseline="-25000" dirty="0" smtClean="0">
                <a:latin typeface="+mn-lt"/>
                <a:ea typeface="Tahoma" pitchFamily="34" charset="0"/>
                <a:cs typeface="Tahoma" pitchFamily="34" charset="0"/>
              </a:rPr>
              <a:t>4</a:t>
            </a:r>
            <a:endParaRPr lang="de-DE" sz="1600" baseline="-25000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823681" y="817354"/>
            <a:ext cx="123662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qc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-DKRZ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64" name="Gruppieren 63"/>
          <p:cNvGrpSpPr/>
          <p:nvPr/>
        </p:nvGrpSpPr>
        <p:grpSpPr>
          <a:xfrm>
            <a:off x="5220072" y="5089331"/>
            <a:ext cx="576064" cy="667778"/>
            <a:chOff x="5940152" y="5468127"/>
            <a:chExt cx="576064" cy="726990"/>
          </a:xfrm>
        </p:grpSpPr>
        <p:sp>
          <p:nvSpPr>
            <p:cNvPr id="62" name="Flussdiagramm: Verbindungsstelle 61"/>
            <p:cNvSpPr/>
            <p:nvPr/>
          </p:nvSpPr>
          <p:spPr>
            <a:xfrm>
              <a:off x="5940152" y="5480850"/>
              <a:ext cx="576064" cy="609906"/>
            </a:xfrm>
            <a:prstGeom prst="flowChartConnec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5979907" y="5468127"/>
              <a:ext cx="514026" cy="726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QC</a:t>
              </a:r>
              <a:endParaRPr lang="de-DE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65" name="Gruppieren 64"/>
          <p:cNvGrpSpPr/>
          <p:nvPr/>
        </p:nvGrpSpPr>
        <p:grpSpPr>
          <a:xfrm>
            <a:off x="6139825" y="5084735"/>
            <a:ext cx="576064" cy="576513"/>
            <a:chOff x="5923801" y="5463124"/>
            <a:chExt cx="576064" cy="627632"/>
          </a:xfrm>
        </p:grpSpPr>
        <p:sp>
          <p:nvSpPr>
            <p:cNvPr id="66" name="Flussdiagramm: Verbindungsstelle 65"/>
            <p:cNvSpPr/>
            <p:nvPr/>
          </p:nvSpPr>
          <p:spPr>
            <a:xfrm>
              <a:off x="5923801" y="5480844"/>
              <a:ext cx="576064" cy="609912"/>
            </a:xfrm>
            <a:prstGeom prst="flowChartConnec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5954484" y="5463124"/>
              <a:ext cx="514026" cy="373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QC</a:t>
              </a:r>
              <a:endParaRPr lang="de-DE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1" name="Pfeil nach rechts 10"/>
          <p:cNvSpPr/>
          <p:nvPr/>
        </p:nvSpPr>
        <p:spPr>
          <a:xfrm>
            <a:off x="2771801" y="1323349"/>
            <a:ext cx="3461094" cy="23344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Gerade Verbindung mit Pfeil 119"/>
          <p:cNvCxnSpPr/>
          <p:nvPr/>
        </p:nvCxnSpPr>
        <p:spPr>
          <a:xfrm flipV="1">
            <a:off x="755576" y="5414438"/>
            <a:ext cx="0" cy="56031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1069486" y="5418603"/>
            <a:ext cx="0" cy="631385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/>
          <p:nvPr/>
        </p:nvCxnSpPr>
        <p:spPr>
          <a:xfrm flipV="1">
            <a:off x="1403648" y="5425320"/>
            <a:ext cx="0" cy="697039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7452320" y="5678452"/>
            <a:ext cx="0" cy="486852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>
            <a:off x="6444265" y="5517232"/>
            <a:ext cx="0" cy="504056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flipH="1">
            <a:off x="5508103" y="5661248"/>
            <a:ext cx="1" cy="288000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/>
          <p:cNvCxnSpPr/>
          <p:nvPr/>
        </p:nvCxnSpPr>
        <p:spPr>
          <a:xfrm flipH="1">
            <a:off x="755577" y="5921878"/>
            <a:ext cx="4760302" cy="35353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/>
          <p:nvPr/>
        </p:nvCxnSpPr>
        <p:spPr>
          <a:xfrm flipH="1">
            <a:off x="1077615" y="6046023"/>
            <a:ext cx="5366593" cy="0"/>
          </a:xfrm>
          <a:prstGeom prst="line">
            <a:avLst/>
          </a:prstGeom>
          <a:ln w="38100" cap="rnd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/>
          <p:nvPr/>
        </p:nvCxnSpPr>
        <p:spPr>
          <a:xfrm flipH="1">
            <a:off x="1395374" y="6139426"/>
            <a:ext cx="6056946" cy="0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>
            <a:stCxn id="7" idx="1"/>
          </p:cNvCxnSpPr>
          <p:nvPr/>
        </p:nvCxnSpPr>
        <p:spPr>
          <a:xfrm flipH="1" flipV="1">
            <a:off x="6516217" y="1461172"/>
            <a:ext cx="1299235" cy="1297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7815452" y="1336993"/>
            <a:ext cx="12768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 smtClean="0">
                <a:latin typeface="+mn-lt"/>
                <a:ea typeface="Tahoma" pitchFamily="34" charset="0"/>
                <a:cs typeface="Tahoma" pitchFamily="34" charset="0"/>
              </a:rPr>
              <a:t>sequencer</a:t>
            </a:r>
            <a:endParaRPr lang="de-DE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95536" y="4653136"/>
            <a:ext cx="4536504" cy="1008112"/>
          </a:xfrm>
          <a:prstGeom prst="rect">
            <a:avLst/>
          </a:prstGeom>
          <a:noFill/>
          <a:ln w="66675" cap="flat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10488" y="4538084"/>
            <a:ext cx="115212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Results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3419872" y="5013176"/>
            <a:ext cx="1368152" cy="45140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annotations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979712" y="5013176"/>
            <a:ext cx="1368152" cy="45140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periods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539552" y="5013176"/>
            <a:ext cx="1368152" cy="45140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log-file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Bogen 38"/>
          <p:cNvSpPr/>
          <p:nvPr/>
        </p:nvSpPr>
        <p:spPr>
          <a:xfrm>
            <a:off x="1667606" y="4895563"/>
            <a:ext cx="1109185" cy="339825"/>
          </a:xfrm>
          <a:prstGeom prst="arc">
            <a:avLst>
              <a:gd name="adj1" fmla="val 10975411"/>
              <a:gd name="adj2" fmla="val 20995241"/>
            </a:avLst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Bogen 78"/>
          <p:cNvSpPr/>
          <p:nvPr/>
        </p:nvSpPr>
        <p:spPr>
          <a:xfrm>
            <a:off x="1295636" y="4801205"/>
            <a:ext cx="2808312" cy="528539"/>
          </a:xfrm>
          <a:prstGeom prst="arc">
            <a:avLst>
              <a:gd name="adj1" fmla="val 10960032"/>
              <a:gd name="adj2" fmla="val 21377834"/>
            </a:avLst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uppieren 67"/>
          <p:cNvGrpSpPr/>
          <p:nvPr/>
        </p:nvGrpSpPr>
        <p:grpSpPr>
          <a:xfrm>
            <a:off x="7164288" y="5085184"/>
            <a:ext cx="576064" cy="576064"/>
            <a:chOff x="5940152" y="5463612"/>
            <a:chExt cx="576064" cy="627144"/>
          </a:xfrm>
        </p:grpSpPr>
        <p:sp>
          <p:nvSpPr>
            <p:cNvPr id="69" name="Flussdiagramm: Verbindungsstelle 68"/>
            <p:cNvSpPr/>
            <p:nvPr/>
          </p:nvSpPr>
          <p:spPr>
            <a:xfrm>
              <a:off x="5940152" y="5480849"/>
              <a:ext cx="576064" cy="609907"/>
            </a:xfrm>
            <a:prstGeom prst="flowChartConnector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5962435" y="5463612"/>
              <a:ext cx="514026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QC</a:t>
              </a:r>
              <a:endParaRPr lang="de-DE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80" name="Legende mit Pfeil nach links 79"/>
          <p:cNvSpPr/>
          <p:nvPr/>
        </p:nvSpPr>
        <p:spPr>
          <a:xfrm>
            <a:off x="7812360" y="4932542"/>
            <a:ext cx="1080120" cy="262738"/>
          </a:xfrm>
          <a:prstGeom prst="leftArrowCallout">
            <a:avLst>
              <a:gd name="adj1" fmla="val 16304"/>
              <a:gd name="adj2" fmla="val 28767"/>
              <a:gd name="adj3" fmla="val 26739"/>
              <a:gd name="adj4" fmla="val 84235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 smtClean="0"/>
              <a:t>onfig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81" name="Legende mit Pfeil nach links 80"/>
          <p:cNvSpPr/>
          <p:nvPr/>
        </p:nvSpPr>
        <p:spPr>
          <a:xfrm>
            <a:off x="7812360" y="5229200"/>
            <a:ext cx="1080120" cy="262738"/>
          </a:xfrm>
          <a:prstGeom prst="leftArrowCallout">
            <a:avLst>
              <a:gd name="adj1" fmla="val 16304"/>
              <a:gd name="adj2" fmla="val 28767"/>
              <a:gd name="adj3" fmla="val 26739"/>
              <a:gd name="adj4" fmla="val 84235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err="1" smtClean="0"/>
              <a:t>tables</a:t>
            </a:r>
            <a:endParaRPr lang="de-DE" dirty="0"/>
          </a:p>
        </p:txBody>
      </p:sp>
      <p:sp>
        <p:nvSpPr>
          <p:cNvPr id="82" name="Legende mit Pfeil nach links 81"/>
          <p:cNvSpPr/>
          <p:nvPr/>
        </p:nvSpPr>
        <p:spPr>
          <a:xfrm>
            <a:off x="7812360" y="5525858"/>
            <a:ext cx="1080120" cy="262738"/>
          </a:xfrm>
          <a:prstGeom prst="leftArrowCallout">
            <a:avLst>
              <a:gd name="adj1" fmla="val 16304"/>
              <a:gd name="adj2" fmla="val 28767"/>
              <a:gd name="adj3" fmla="val 26739"/>
              <a:gd name="adj4" fmla="val 84235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c</a:t>
            </a:r>
            <a:r>
              <a:rPr lang="de-DE" dirty="0" smtClean="0"/>
              <a:t>heck-list</a:t>
            </a:r>
            <a:endParaRPr lang="de-DE" dirty="0"/>
          </a:p>
        </p:txBody>
      </p:sp>
      <p:sp>
        <p:nvSpPr>
          <p:cNvPr id="83" name="Textfeld 82"/>
          <p:cNvSpPr txBox="1"/>
          <p:nvPr/>
        </p:nvSpPr>
        <p:spPr>
          <a:xfrm rot="16200000">
            <a:off x="7005934" y="2334542"/>
            <a:ext cx="6268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dirty="0" smtClean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smtClean="0">
                <a:latin typeface="Arial"/>
                <a:ea typeface="Tahoma" pitchFamily="34" charset="0"/>
                <a:cs typeface="Arial"/>
              </a:rPr>
              <a:t>…</a:t>
            </a:r>
            <a:endParaRPr lang="de-DE" sz="2000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7504" y="201414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PROJECT_DATA=/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path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/Project</a:t>
            </a:r>
          </a:p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SELECT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day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atmos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/.*/memb1</a:t>
            </a:r>
          </a:p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QC_RESULTS=/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another_path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251520" y="2683042"/>
            <a:ext cx="1440160" cy="4089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467544" y="332656"/>
            <a:ext cx="8229600" cy="418058"/>
          </a:xfrm>
        </p:spPr>
        <p:txBody>
          <a:bodyPr/>
          <a:lstStyle/>
          <a:p>
            <a:pPr algn="r"/>
            <a:r>
              <a:rPr lang="de-DE" sz="2400" dirty="0" smtClean="0"/>
              <a:t>QC: </a:t>
            </a:r>
            <a:r>
              <a:rPr lang="de-DE" sz="2400" dirty="0" err="1" smtClean="0"/>
              <a:t>now</a:t>
            </a:r>
            <a:r>
              <a:rPr lang="de-DE" sz="2400" dirty="0" smtClean="0"/>
              <a:t> </a:t>
            </a:r>
            <a:endParaRPr lang="de-DE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494184" y="6356350"/>
            <a:ext cx="2133600" cy="365125"/>
          </a:xfrm>
        </p:spPr>
        <p:txBody>
          <a:bodyPr/>
          <a:lstStyle/>
          <a:p>
            <a:fld id="{A5543408-A75E-44D9-9C53-2A246485E03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294967295"/>
          </p:nvPr>
        </p:nvSpPr>
        <p:spPr>
          <a:xfrm>
            <a:off x="1440000" y="6356350"/>
            <a:ext cx="5400000" cy="365125"/>
          </a:xfrm>
        </p:spPr>
        <p:txBody>
          <a:bodyPr/>
          <a:lstStyle/>
          <a:p>
            <a:pPr algn="l"/>
            <a:r>
              <a:rPr lang="de-DE" sz="1400" dirty="0">
                <a:solidFill>
                  <a:srgbClr val="0070C0"/>
                </a:solidFill>
              </a:rPr>
              <a:t>CLIPC Portal Design Workshop, KNMI, </a:t>
            </a:r>
            <a:r>
              <a:rPr lang="de-DE" sz="1400" dirty="0" smtClean="0">
                <a:solidFill>
                  <a:srgbClr val="0070C0"/>
                </a:solidFill>
              </a:rPr>
              <a:t>Nov </a:t>
            </a:r>
            <a:r>
              <a:rPr lang="de-DE" sz="1400" dirty="0">
                <a:solidFill>
                  <a:srgbClr val="0070C0"/>
                </a:solidFill>
              </a:rPr>
              <a:t>17-19, </a:t>
            </a:r>
            <a:r>
              <a:rPr lang="de-DE" sz="1400" dirty="0" smtClean="0">
                <a:solidFill>
                  <a:srgbClr val="0070C0"/>
                </a:solidFill>
              </a:rPr>
              <a:t>2014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973672" y="756516"/>
            <a:ext cx="483057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NetCDF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files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var</a:t>
            </a:r>
            <a:r>
              <a:rPr lang="de-DE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var</a:t>
            </a:r>
            <a:r>
              <a:rPr lang="de-DE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var</a:t>
            </a:r>
            <a:r>
              <a:rPr lang="de-DE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…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338327" y="2921169"/>
            <a:ext cx="3017135" cy="5078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Meta-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123728" y="2492896"/>
            <a:ext cx="5472608" cy="3816424"/>
          </a:xfrm>
          <a:prstGeom prst="rect">
            <a:avLst/>
          </a:prstGeom>
          <a:noFill/>
          <a:ln w="4762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341658" y="4653136"/>
            <a:ext cx="3022430" cy="5078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Time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value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check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339752" y="5713898"/>
            <a:ext cx="3024336" cy="5078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Data check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79512" y="2589960"/>
            <a:ext cx="1584176" cy="507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table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339752" y="3450146"/>
            <a:ext cx="3024336" cy="5078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Meta-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consistency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51520" y="4787999"/>
            <a:ext cx="1440160" cy="44982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84476" y="4725144"/>
            <a:ext cx="1742594" cy="4514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QC check-list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51520" y="3584642"/>
            <a:ext cx="1440160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179512" y="3501008"/>
            <a:ext cx="1584176" cy="4514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onsist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table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5750006" y="4145305"/>
            <a:ext cx="1702314" cy="45140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Annotation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 rot="16200000">
            <a:off x="6533395" y="2970021"/>
            <a:ext cx="3258650" cy="451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Output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7" name="Gewinkelte Verbindung 36"/>
          <p:cNvCxnSpPr/>
          <p:nvPr/>
        </p:nvCxnSpPr>
        <p:spPr>
          <a:xfrm flipV="1">
            <a:off x="1691680" y="3396324"/>
            <a:ext cx="633569" cy="1543384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1691680" y="5018802"/>
            <a:ext cx="59510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/>
          <p:nvPr/>
        </p:nvCxnSpPr>
        <p:spPr>
          <a:xfrm>
            <a:off x="1680134" y="5094785"/>
            <a:ext cx="633569" cy="89790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1691680" y="2893066"/>
            <a:ext cx="59510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1688407" y="3645024"/>
            <a:ext cx="654618" cy="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feil nach unten 52"/>
          <p:cNvSpPr/>
          <p:nvPr/>
        </p:nvSpPr>
        <p:spPr>
          <a:xfrm>
            <a:off x="2384645" y="1010432"/>
            <a:ext cx="315147" cy="5154872"/>
          </a:xfrm>
          <a:prstGeom prst="downArrow">
            <a:avLst>
              <a:gd name="adj1" fmla="val 1796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lussdiagramm: Zusammenführung 53"/>
          <p:cNvSpPr>
            <a:spLocks noChangeAspect="1"/>
          </p:cNvSpPr>
          <p:nvPr/>
        </p:nvSpPr>
        <p:spPr>
          <a:xfrm>
            <a:off x="2411760" y="5913304"/>
            <a:ext cx="252000" cy="252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lussdiagramm: Zusammenführung 56"/>
          <p:cNvSpPr>
            <a:spLocks noChangeAspect="1"/>
          </p:cNvSpPr>
          <p:nvPr/>
        </p:nvSpPr>
        <p:spPr>
          <a:xfrm>
            <a:off x="2411760" y="4761176"/>
            <a:ext cx="252000" cy="252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mit Pfeil 64"/>
          <p:cNvCxnSpPr/>
          <p:nvPr/>
        </p:nvCxnSpPr>
        <p:spPr>
          <a:xfrm>
            <a:off x="5384565" y="5992410"/>
            <a:ext cx="1275667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5364088" y="4923916"/>
            <a:ext cx="595107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5364086" y="3429000"/>
            <a:ext cx="595107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6660232" y="4656136"/>
            <a:ext cx="0" cy="13320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flipV="1">
            <a:off x="5948778" y="4659893"/>
            <a:ext cx="0" cy="27264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5940152" y="3446252"/>
            <a:ext cx="0" cy="68231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7469572" y="4437112"/>
            <a:ext cx="44711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>
            <a:off x="1685134" y="3861048"/>
            <a:ext cx="654618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971600" y="3049602"/>
            <a:ext cx="79156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de-DE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971601" y="4001289"/>
            <a:ext cx="8640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de-DE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nd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4" name="Gerade Verbindung mit Pfeil 83"/>
          <p:cNvCxnSpPr/>
          <p:nvPr/>
        </p:nvCxnSpPr>
        <p:spPr>
          <a:xfrm>
            <a:off x="1664772" y="3333952"/>
            <a:ext cx="235995" cy="2539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flipV="1">
            <a:off x="1691680" y="3952414"/>
            <a:ext cx="188990" cy="302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3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251520" y="2996952"/>
            <a:ext cx="1440160" cy="4089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467544" y="332656"/>
            <a:ext cx="8229600" cy="418058"/>
          </a:xfrm>
        </p:spPr>
        <p:txBody>
          <a:bodyPr/>
          <a:lstStyle/>
          <a:p>
            <a:pPr algn="r"/>
            <a:r>
              <a:rPr lang="de-DE" sz="2400" dirty="0" smtClean="0"/>
              <a:t>QC: </a:t>
            </a:r>
            <a:r>
              <a:rPr lang="de-DE" sz="2400" dirty="0" err="1" smtClean="0"/>
              <a:t>next</a:t>
            </a:r>
            <a:r>
              <a:rPr lang="de-DE" sz="2400" dirty="0" smtClean="0"/>
              <a:t> </a:t>
            </a:r>
            <a:endParaRPr lang="de-DE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494184" y="6356350"/>
            <a:ext cx="2133600" cy="365125"/>
          </a:xfrm>
        </p:spPr>
        <p:txBody>
          <a:bodyPr/>
          <a:lstStyle/>
          <a:p>
            <a:fld id="{A5543408-A75E-44D9-9C53-2A246485E03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294967295"/>
          </p:nvPr>
        </p:nvSpPr>
        <p:spPr>
          <a:xfrm>
            <a:off x="1440000" y="6356350"/>
            <a:ext cx="5400000" cy="365125"/>
          </a:xfrm>
        </p:spPr>
        <p:txBody>
          <a:bodyPr/>
          <a:lstStyle/>
          <a:p>
            <a:pPr algn="l"/>
            <a:r>
              <a:rPr lang="de-DE" sz="1400" dirty="0">
                <a:solidFill>
                  <a:srgbClr val="0070C0"/>
                </a:solidFill>
              </a:rPr>
              <a:t>CLIPC Portal Design Workshop, KNMI, </a:t>
            </a:r>
            <a:r>
              <a:rPr lang="de-DE" sz="1400" dirty="0" smtClean="0">
                <a:solidFill>
                  <a:srgbClr val="0070C0"/>
                </a:solidFill>
              </a:rPr>
              <a:t>Nov </a:t>
            </a:r>
            <a:r>
              <a:rPr lang="de-DE" sz="1400" dirty="0">
                <a:solidFill>
                  <a:srgbClr val="0070C0"/>
                </a:solidFill>
              </a:rPr>
              <a:t>17-19, </a:t>
            </a:r>
            <a:r>
              <a:rPr lang="de-DE" sz="1400" dirty="0" smtClean="0">
                <a:solidFill>
                  <a:srgbClr val="0070C0"/>
                </a:solidFill>
              </a:rPr>
              <a:t>2014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979712" y="760929"/>
            <a:ext cx="2448272" cy="451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NetCDF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files</a:t>
            </a:r>
            <a:endParaRPr lang="de-DE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339752" y="1681450"/>
            <a:ext cx="3024336" cy="5078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CF </a:t>
            </a: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onvention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check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46953" y="2780928"/>
            <a:ext cx="3017135" cy="5078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Meta-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123728" y="2492896"/>
            <a:ext cx="5472608" cy="3816424"/>
          </a:xfrm>
          <a:prstGeom prst="rect">
            <a:avLst/>
          </a:prstGeom>
          <a:noFill/>
          <a:ln w="476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341658" y="4653136"/>
            <a:ext cx="3022430" cy="5078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Time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value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check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339752" y="5713898"/>
            <a:ext cx="3024336" cy="5078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Data check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25642" y="2924944"/>
            <a:ext cx="1584176" cy="61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table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339752" y="3553658"/>
            <a:ext cx="3024336" cy="5078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Meta-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consistency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51520" y="4787999"/>
            <a:ext cx="1440160" cy="44982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231622" y="1718060"/>
            <a:ext cx="1440160" cy="40893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96764" y="1643946"/>
            <a:ext cx="1584176" cy="4514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 check-list 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96764" y="4725144"/>
            <a:ext cx="1584176" cy="4514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QC check-list 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51520" y="3584642"/>
            <a:ext cx="1440160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179512" y="3501008"/>
            <a:ext cx="1584176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onsist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table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724128" y="1697033"/>
            <a:ext cx="1728192" cy="5078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Annotation CF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5750006" y="4145305"/>
            <a:ext cx="1702314" cy="5078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Annotation QC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 rot="16200000">
            <a:off x="6533395" y="2941809"/>
            <a:ext cx="3258650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Output (YAML)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7" name="Gewinkelte Verbindung 36"/>
          <p:cNvCxnSpPr/>
          <p:nvPr/>
        </p:nvCxnSpPr>
        <p:spPr>
          <a:xfrm flipV="1">
            <a:off x="1691680" y="3963538"/>
            <a:ext cx="633569" cy="95832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1672637" y="1934084"/>
            <a:ext cx="59510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2027996" y="2896066"/>
            <a:ext cx="30538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1691680" y="5018802"/>
            <a:ext cx="59510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/>
          <p:nvPr/>
        </p:nvCxnSpPr>
        <p:spPr>
          <a:xfrm>
            <a:off x="1697386" y="5111451"/>
            <a:ext cx="633569" cy="81628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1691680" y="3212976"/>
            <a:ext cx="59510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1688407" y="3717032"/>
            <a:ext cx="654618" cy="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feil nach unten 52"/>
          <p:cNvSpPr/>
          <p:nvPr/>
        </p:nvSpPr>
        <p:spPr>
          <a:xfrm>
            <a:off x="2384645" y="1010432"/>
            <a:ext cx="315147" cy="5154872"/>
          </a:xfrm>
          <a:prstGeom prst="downArrow">
            <a:avLst>
              <a:gd name="adj1" fmla="val 1796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lussdiagramm: Zusammenführung 53"/>
          <p:cNvSpPr>
            <a:spLocks noChangeAspect="1"/>
          </p:cNvSpPr>
          <p:nvPr/>
        </p:nvSpPr>
        <p:spPr>
          <a:xfrm>
            <a:off x="2411760" y="5697280"/>
            <a:ext cx="252000" cy="252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Zusammenführung 54"/>
          <p:cNvSpPr>
            <a:spLocks noChangeAspect="1"/>
          </p:cNvSpPr>
          <p:nvPr/>
        </p:nvSpPr>
        <p:spPr>
          <a:xfrm>
            <a:off x="2411760" y="1808848"/>
            <a:ext cx="252000" cy="252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lussdiagramm: Zusammenführung 55"/>
          <p:cNvSpPr>
            <a:spLocks noChangeAspect="1"/>
          </p:cNvSpPr>
          <p:nvPr/>
        </p:nvSpPr>
        <p:spPr>
          <a:xfrm>
            <a:off x="2411760" y="2888968"/>
            <a:ext cx="252000" cy="252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lussdiagramm: Zusammenführung 56"/>
          <p:cNvSpPr>
            <a:spLocks noChangeAspect="1"/>
          </p:cNvSpPr>
          <p:nvPr/>
        </p:nvSpPr>
        <p:spPr>
          <a:xfrm>
            <a:off x="2411760" y="4761176"/>
            <a:ext cx="252000" cy="252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mit Pfeil 64"/>
          <p:cNvCxnSpPr/>
          <p:nvPr/>
        </p:nvCxnSpPr>
        <p:spPr>
          <a:xfrm>
            <a:off x="5384565" y="5992410"/>
            <a:ext cx="1275667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5364088" y="4923916"/>
            <a:ext cx="595107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>
            <a:off x="5384565" y="3043082"/>
            <a:ext cx="1275667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5364086" y="3832170"/>
            <a:ext cx="595107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6660232" y="4656136"/>
            <a:ext cx="0" cy="13320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5389966" y="1988840"/>
            <a:ext cx="30538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flipV="1">
            <a:off x="5948778" y="4659893"/>
            <a:ext cx="0" cy="27264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5940152" y="3830775"/>
            <a:ext cx="0" cy="31830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6660232" y="3041578"/>
            <a:ext cx="0" cy="109887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7466129" y="1988840"/>
            <a:ext cx="44711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7469572" y="4437112"/>
            <a:ext cx="44711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5076056" y="759386"/>
            <a:ext cx="1728192" cy="4965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checksum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7245976" y="760280"/>
            <a:ext cx="1070440" cy="4965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CS </a:t>
            </a:r>
            <a:r>
              <a:rPr lang="de-DE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table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8" name="Gerade Verbindung mit Pfeil 57"/>
          <p:cNvCxnSpPr/>
          <p:nvPr/>
        </p:nvCxnSpPr>
        <p:spPr>
          <a:xfrm>
            <a:off x="6804248" y="1052736"/>
            <a:ext cx="44711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Pfeil nach unten 58"/>
          <p:cNvSpPr/>
          <p:nvPr/>
        </p:nvSpPr>
        <p:spPr>
          <a:xfrm rot="16200000">
            <a:off x="4611407" y="482158"/>
            <a:ext cx="315147" cy="1114040"/>
          </a:xfrm>
          <a:prstGeom prst="downArrow">
            <a:avLst>
              <a:gd name="adj1" fmla="val 1796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lussdiagramm: Zusammenführung 59"/>
          <p:cNvSpPr>
            <a:spLocks noChangeAspect="1"/>
          </p:cNvSpPr>
          <p:nvPr/>
        </p:nvSpPr>
        <p:spPr>
          <a:xfrm>
            <a:off x="4608032" y="908720"/>
            <a:ext cx="252000" cy="252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/>
          <p:cNvCxnSpPr/>
          <p:nvPr/>
        </p:nvCxnSpPr>
        <p:spPr>
          <a:xfrm>
            <a:off x="1691680" y="3846554"/>
            <a:ext cx="654618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ussdiagramm: Zusammenführung 62"/>
          <p:cNvSpPr>
            <a:spLocks noChangeAspect="1"/>
          </p:cNvSpPr>
          <p:nvPr/>
        </p:nvSpPr>
        <p:spPr>
          <a:xfrm>
            <a:off x="1907704" y="3663804"/>
            <a:ext cx="252000" cy="252000"/>
          </a:xfrm>
          <a:prstGeom prst="flowChartSummingJunct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2008590" y="2896762"/>
            <a:ext cx="0" cy="737989"/>
          </a:xfrm>
          <a:prstGeom prst="straightConnector1">
            <a:avLst/>
          </a:prstGeom>
          <a:ln w="317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flipV="1">
            <a:off x="2008590" y="3933056"/>
            <a:ext cx="0" cy="109696"/>
          </a:xfrm>
          <a:prstGeom prst="straightConnector1">
            <a:avLst/>
          </a:prstGeom>
          <a:ln w="317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1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467544" y="332656"/>
            <a:ext cx="8229600" cy="418058"/>
          </a:xfrm>
        </p:spPr>
        <p:txBody>
          <a:bodyPr/>
          <a:lstStyle/>
          <a:p>
            <a:pPr algn="r"/>
            <a:r>
              <a:rPr lang="de-DE" sz="2400" dirty="0" err="1" smtClean="0"/>
              <a:t>Requirements</a:t>
            </a:r>
            <a:r>
              <a:rPr lang="de-DE" sz="2400" dirty="0" smtClean="0"/>
              <a:t> </a:t>
            </a:r>
            <a:endParaRPr lang="de-DE" sz="2400" dirty="0"/>
          </a:p>
        </p:txBody>
      </p:sp>
      <p:sp>
        <p:nvSpPr>
          <p:cNvPr id="80" name="Fußzeilenplatzhalter 5"/>
          <p:cNvSpPr txBox="1">
            <a:spLocks/>
          </p:cNvSpPr>
          <p:nvPr/>
        </p:nvSpPr>
        <p:spPr>
          <a:xfrm>
            <a:off x="1440000" y="6356350"/>
            <a:ext cx="54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l"/>
            <a:r>
              <a:rPr lang="de-DE" sz="1400" dirty="0" smtClean="0">
                <a:solidFill>
                  <a:srgbClr val="0070C0"/>
                </a:solidFill>
              </a:rPr>
              <a:t>CLIPC Portal Design Workshop, KNMI, Nov 17-19, 2014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95536" y="98072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Libraries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zlib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          CORDEX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www.zlib.net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hdf5	          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CORDEX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4"/>
              </a:rPr>
              <a:t>www.hdfgroup.org/HDF5</a:t>
            </a:r>
            <a:endParaRPr lang="de-DE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netcdf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  3: CMIP5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5"/>
              </a:rPr>
              <a:t>www.unidata.ucar.edu/netcdf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4: CORDEX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udunits2     CF </a:t>
            </a:r>
            <a:r>
              <a:rPr lang="de-DE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Conv</a:t>
            </a:r>
            <a:r>
              <a:rPr lang="de-D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sz="2000" dirty="0">
                <a:latin typeface="Tahoma" pitchFamily="34" charset="0"/>
                <a:ea typeface="Tahoma" pitchFamily="34" charset="0"/>
                <a:cs typeface="Tahoma" pitchFamily="34" charset="0"/>
                <a:hlinkClick r:id="rId6"/>
              </a:rPr>
              <a:t>www.unidata.ucar.edu/software/udunits</a:t>
            </a:r>
            <a:endParaRPr lang="de-DE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8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dirty="0">
            <a:latin typeface="Tahoma" pitchFamily="34" charset="0"/>
            <a:ea typeface="Tahoma" pitchFamily="34" charset="0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1212</Words>
  <Application>Microsoft Office PowerPoint</Application>
  <PresentationFormat>Bildschirmpräsentation (4:3)</PresentationFormat>
  <Paragraphs>333</Paragraphs>
  <Slides>20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Larissa-Design</vt:lpstr>
      <vt:lpstr>Quality Control (QC) of Climate model meta-data </vt:lpstr>
      <vt:lpstr>Benifits</vt:lpstr>
      <vt:lpstr>History</vt:lpstr>
      <vt:lpstr>History</vt:lpstr>
      <vt:lpstr>History</vt:lpstr>
      <vt:lpstr>Work-flow</vt:lpstr>
      <vt:lpstr>QC: now </vt:lpstr>
      <vt:lpstr>QC: next </vt:lpstr>
      <vt:lpstr>Requirements </vt:lpstr>
      <vt:lpstr>Requirements </vt:lpstr>
      <vt:lpstr>Package Structure </vt:lpstr>
      <vt:lpstr>Package Structure </vt:lpstr>
      <vt:lpstr>Check-list </vt:lpstr>
      <vt:lpstr>Check-list </vt:lpstr>
      <vt:lpstr>CF Convention </vt:lpstr>
      <vt:lpstr>CF Convention </vt:lpstr>
      <vt:lpstr> CFC-DKRZ </vt:lpstr>
      <vt:lpstr> CFC-DKRZ </vt:lpstr>
      <vt:lpstr>QC-DKRZ </vt:lpstr>
      <vt:lpstr>QC-DKRZ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Jana Meyer</dc:creator>
  <cp:lastModifiedBy>k204145</cp:lastModifiedBy>
  <cp:revision>357</cp:revision>
  <dcterms:created xsi:type="dcterms:W3CDTF">2010-02-23T08:33:49Z</dcterms:created>
  <dcterms:modified xsi:type="dcterms:W3CDTF">2014-11-14T15:03:13Z</dcterms:modified>
</cp:coreProperties>
</file>