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7" r:id="rId2"/>
    <p:sldId id="289" r:id="rId3"/>
    <p:sldId id="321" r:id="rId4"/>
    <p:sldId id="304" r:id="rId5"/>
    <p:sldId id="305" r:id="rId6"/>
    <p:sldId id="306" r:id="rId7"/>
    <p:sldId id="307" r:id="rId8"/>
    <p:sldId id="309" r:id="rId9"/>
    <p:sldId id="313" r:id="rId10"/>
    <p:sldId id="328" r:id="rId11"/>
    <p:sldId id="329" r:id="rId12"/>
    <p:sldId id="330" r:id="rId13"/>
    <p:sldId id="315" r:id="rId14"/>
    <p:sldId id="316" r:id="rId15"/>
    <p:sldId id="325" r:id="rId16"/>
    <p:sldId id="311" r:id="rId17"/>
    <p:sldId id="317" r:id="rId18"/>
    <p:sldId id="318" r:id="rId19"/>
    <p:sldId id="320" r:id="rId20"/>
    <p:sldId id="303" r:id="rId21"/>
    <p:sldId id="323" r:id="rId22"/>
    <p:sldId id="322" r:id="rId23"/>
    <p:sldId id="324" r:id="rId24"/>
    <p:sldId id="327" r:id="rId25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FFCC00"/>
    <a:srgbClr val="F6F6F6"/>
    <a:srgbClr val="0051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1398" y="-52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8" d="100"/>
          <a:sy n="98" d="100"/>
        </p:scale>
        <p:origin x="-350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FDDDE64-6076-44BD-8E61-F0513AD740C6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B9E8CDEB-0E74-4EBE-986C-969C1D04263E}">
      <dgm:prSet phldrT="[Text]" custT="1"/>
      <dgm:spPr>
        <a:solidFill>
          <a:schemeClr val="accent6"/>
        </a:solidFill>
      </dgm:spPr>
      <dgm:t>
        <a:bodyPr/>
        <a:lstStyle/>
        <a:p>
          <a:r>
            <a:rPr lang="de-DE" sz="800" dirty="0" smtClean="0"/>
            <a:t>Project</a:t>
          </a:r>
          <a:endParaRPr lang="de-DE" sz="800" dirty="0"/>
        </a:p>
      </dgm:t>
    </dgm:pt>
    <dgm:pt modelId="{0247A0CB-21EE-4C63-A1CC-56D5938AF34D}" type="parTrans" cxnId="{668C1168-A831-49B3-9281-AAC1033E29D7}">
      <dgm:prSet/>
      <dgm:spPr/>
      <dgm:t>
        <a:bodyPr/>
        <a:lstStyle/>
        <a:p>
          <a:endParaRPr lang="de-DE"/>
        </a:p>
      </dgm:t>
    </dgm:pt>
    <dgm:pt modelId="{51FC9C3A-5F3B-4A5B-8E4F-966ED59F0884}" type="sibTrans" cxnId="{668C1168-A831-49B3-9281-AAC1033E29D7}">
      <dgm:prSet/>
      <dgm:spPr/>
      <dgm:t>
        <a:bodyPr/>
        <a:lstStyle/>
        <a:p>
          <a:endParaRPr lang="de-DE"/>
        </a:p>
      </dgm:t>
    </dgm:pt>
    <dgm:pt modelId="{6F17C8B8-43AE-4FD2-B154-5DC21382B0FD}">
      <dgm:prSet phldrT="[Text]" custT="1"/>
      <dgm:spPr/>
      <dgm:t>
        <a:bodyPr/>
        <a:lstStyle/>
        <a:p>
          <a:r>
            <a:rPr lang="de-DE" sz="800" dirty="0" err="1" smtClean="0"/>
            <a:t>mon</a:t>
          </a:r>
          <a:endParaRPr lang="de-DE" sz="800" dirty="0"/>
        </a:p>
      </dgm:t>
    </dgm:pt>
    <dgm:pt modelId="{F7DF032F-EF40-4B60-84D3-959F0461CCFE}" type="parTrans" cxnId="{DB22CD87-7D11-4241-A40B-23CD69A0DE32}">
      <dgm:prSet/>
      <dgm:spPr/>
      <dgm:t>
        <a:bodyPr/>
        <a:lstStyle/>
        <a:p>
          <a:endParaRPr lang="de-DE"/>
        </a:p>
      </dgm:t>
    </dgm:pt>
    <dgm:pt modelId="{E12E4C39-5572-4604-B161-2E14AC511DD3}" type="sibTrans" cxnId="{DB22CD87-7D11-4241-A40B-23CD69A0DE32}">
      <dgm:prSet/>
      <dgm:spPr/>
      <dgm:t>
        <a:bodyPr/>
        <a:lstStyle/>
        <a:p>
          <a:endParaRPr lang="de-DE"/>
        </a:p>
      </dgm:t>
    </dgm:pt>
    <dgm:pt modelId="{05033382-E073-471A-B121-6B6C2E91C736}">
      <dgm:prSet phldrT="[Text]" custT="1"/>
      <dgm:spPr>
        <a:solidFill>
          <a:schemeClr val="accent6"/>
        </a:solidFill>
      </dgm:spPr>
      <dgm:t>
        <a:bodyPr/>
        <a:lstStyle/>
        <a:p>
          <a:r>
            <a:rPr lang="de-DE" sz="800" dirty="0" err="1" smtClean="0"/>
            <a:t>day</a:t>
          </a:r>
          <a:endParaRPr lang="de-DE" sz="800" dirty="0"/>
        </a:p>
      </dgm:t>
    </dgm:pt>
    <dgm:pt modelId="{8732F54C-301A-40A2-8F56-330414FEB7F9}" type="parTrans" cxnId="{FB80C384-6417-425E-A548-4A0DEB30F75A}">
      <dgm:prSet/>
      <dgm:spPr/>
      <dgm:t>
        <a:bodyPr/>
        <a:lstStyle/>
        <a:p>
          <a:endParaRPr lang="de-DE"/>
        </a:p>
      </dgm:t>
    </dgm:pt>
    <dgm:pt modelId="{46EF6725-5A6F-419E-9D92-F767E838C9AB}" type="sibTrans" cxnId="{FB80C384-6417-425E-A548-4A0DEB30F75A}">
      <dgm:prSet/>
      <dgm:spPr/>
      <dgm:t>
        <a:bodyPr/>
        <a:lstStyle/>
        <a:p>
          <a:endParaRPr lang="de-DE"/>
        </a:p>
      </dgm:t>
    </dgm:pt>
    <dgm:pt modelId="{AD7BCCEC-CA79-4704-A16C-71B04D64A64B}">
      <dgm:prSet phldrT="[Text]" custT="1"/>
      <dgm:spPr/>
      <dgm:t>
        <a:bodyPr/>
        <a:lstStyle/>
        <a:p>
          <a:r>
            <a:rPr lang="de-DE" sz="800" dirty="0" err="1" smtClean="0"/>
            <a:t>fx</a:t>
          </a:r>
          <a:endParaRPr lang="de-DE" sz="800" dirty="0"/>
        </a:p>
      </dgm:t>
    </dgm:pt>
    <dgm:pt modelId="{81B1A191-4A5F-4C2D-9ABE-6EB405BC3A2C}" type="parTrans" cxnId="{CF9AF3EC-E6B4-47A0-BD25-BA7A8D612DA0}">
      <dgm:prSet/>
      <dgm:spPr/>
      <dgm:t>
        <a:bodyPr/>
        <a:lstStyle/>
        <a:p>
          <a:endParaRPr lang="de-DE"/>
        </a:p>
      </dgm:t>
    </dgm:pt>
    <dgm:pt modelId="{519F1374-87C1-4B63-9327-8C5B15FF14AB}" type="sibTrans" cxnId="{CF9AF3EC-E6B4-47A0-BD25-BA7A8D612DA0}">
      <dgm:prSet/>
      <dgm:spPr/>
      <dgm:t>
        <a:bodyPr/>
        <a:lstStyle/>
        <a:p>
          <a:endParaRPr lang="de-DE"/>
        </a:p>
      </dgm:t>
    </dgm:pt>
    <dgm:pt modelId="{B8CF79DD-B741-4CF1-8A06-FCCF8B8C55F2}">
      <dgm:prSet phldrT="[Text]" custT="1"/>
      <dgm:spPr/>
      <dgm:t>
        <a:bodyPr/>
        <a:lstStyle/>
        <a:p>
          <a:r>
            <a:rPr lang="de-DE" sz="800" dirty="0" err="1" smtClean="0"/>
            <a:t>yr</a:t>
          </a:r>
          <a:endParaRPr lang="de-DE" sz="800" dirty="0"/>
        </a:p>
      </dgm:t>
    </dgm:pt>
    <dgm:pt modelId="{06D659DC-C949-4142-B2BC-5FD506E582AD}" type="parTrans" cxnId="{E0BC0354-A5C0-4539-A4E8-D68CAEDC6566}">
      <dgm:prSet/>
      <dgm:spPr/>
      <dgm:t>
        <a:bodyPr/>
        <a:lstStyle/>
        <a:p>
          <a:endParaRPr lang="de-DE"/>
        </a:p>
      </dgm:t>
    </dgm:pt>
    <dgm:pt modelId="{1E299EB7-4305-45BB-8E14-D6D4467D01FD}" type="sibTrans" cxnId="{E0BC0354-A5C0-4539-A4E8-D68CAEDC6566}">
      <dgm:prSet/>
      <dgm:spPr/>
      <dgm:t>
        <a:bodyPr/>
        <a:lstStyle/>
        <a:p>
          <a:endParaRPr lang="de-DE"/>
        </a:p>
      </dgm:t>
    </dgm:pt>
    <dgm:pt modelId="{B98402CE-1B56-4FF5-B30A-82943E0715DD}">
      <dgm:prSet phldrT="[Text]" custT="1"/>
      <dgm:spPr/>
      <dgm:t>
        <a:bodyPr/>
        <a:lstStyle/>
        <a:p>
          <a:r>
            <a:rPr lang="de-DE" sz="800" dirty="0" err="1" smtClean="0"/>
            <a:t>hr</a:t>
          </a:r>
          <a:endParaRPr lang="de-DE" sz="800" dirty="0"/>
        </a:p>
      </dgm:t>
    </dgm:pt>
    <dgm:pt modelId="{9CB3215E-630F-450B-B508-950A5224F24D}" type="parTrans" cxnId="{D82F3378-CCAC-48FF-AEC1-91F8F0F34811}">
      <dgm:prSet/>
      <dgm:spPr/>
      <dgm:t>
        <a:bodyPr/>
        <a:lstStyle/>
        <a:p>
          <a:endParaRPr lang="de-DE"/>
        </a:p>
      </dgm:t>
    </dgm:pt>
    <dgm:pt modelId="{24735C46-3CBA-484F-9D1E-323B225CB2A2}" type="sibTrans" cxnId="{D82F3378-CCAC-48FF-AEC1-91F8F0F34811}">
      <dgm:prSet/>
      <dgm:spPr/>
      <dgm:t>
        <a:bodyPr/>
        <a:lstStyle/>
        <a:p>
          <a:endParaRPr lang="de-DE"/>
        </a:p>
      </dgm:t>
    </dgm:pt>
    <dgm:pt modelId="{4B84900F-824D-4B67-A7BB-A637B2B8F453}">
      <dgm:prSet phldrT="[Text]" custT="1"/>
      <dgm:spPr/>
      <dgm:t>
        <a:bodyPr/>
        <a:lstStyle/>
        <a:p>
          <a:r>
            <a:rPr lang="de-DE" sz="800" dirty="0" smtClean="0">
              <a:latin typeface="Arial"/>
              <a:cs typeface="Arial"/>
            </a:rPr>
            <a:t>…</a:t>
          </a:r>
          <a:endParaRPr lang="de-DE" sz="800" dirty="0"/>
        </a:p>
      </dgm:t>
    </dgm:pt>
    <dgm:pt modelId="{3359D447-3FCA-4620-B56B-C17AEE2A8EB3}" type="parTrans" cxnId="{EEA74792-D0A0-4A37-8374-EC7D28E7CBE5}">
      <dgm:prSet/>
      <dgm:spPr/>
      <dgm:t>
        <a:bodyPr/>
        <a:lstStyle/>
        <a:p>
          <a:endParaRPr lang="de-DE"/>
        </a:p>
      </dgm:t>
    </dgm:pt>
    <dgm:pt modelId="{FBC3AF9A-81AC-46AB-AE87-0E6F456A4114}" type="sibTrans" cxnId="{EEA74792-D0A0-4A37-8374-EC7D28E7CBE5}">
      <dgm:prSet/>
      <dgm:spPr/>
      <dgm:t>
        <a:bodyPr/>
        <a:lstStyle/>
        <a:p>
          <a:endParaRPr lang="de-DE"/>
        </a:p>
      </dgm:t>
    </dgm:pt>
    <dgm:pt modelId="{1BDA42EB-66ED-44A6-8AC9-CDB63AA26C86}">
      <dgm:prSet phldrT="[Text]" custT="1"/>
      <dgm:spPr>
        <a:solidFill>
          <a:schemeClr val="accent6"/>
        </a:solidFill>
      </dgm:spPr>
      <dgm:t>
        <a:bodyPr/>
        <a:lstStyle/>
        <a:p>
          <a:r>
            <a:rPr lang="de-DE" sz="800" dirty="0" err="1" smtClean="0"/>
            <a:t>atmos</a:t>
          </a:r>
          <a:endParaRPr lang="de-DE" sz="800" dirty="0"/>
        </a:p>
      </dgm:t>
    </dgm:pt>
    <dgm:pt modelId="{A947916C-1834-4ACA-B047-9D37CDDF6AB9}" type="parTrans" cxnId="{59314B02-81AA-4FFB-887B-E1F0F856A2D0}">
      <dgm:prSet/>
      <dgm:spPr/>
      <dgm:t>
        <a:bodyPr/>
        <a:lstStyle/>
        <a:p>
          <a:endParaRPr lang="de-DE"/>
        </a:p>
      </dgm:t>
    </dgm:pt>
    <dgm:pt modelId="{5EACE0DD-C328-40A8-ABE8-2712417150D1}" type="sibTrans" cxnId="{59314B02-81AA-4FFB-887B-E1F0F856A2D0}">
      <dgm:prSet/>
      <dgm:spPr/>
      <dgm:t>
        <a:bodyPr/>
        <a:lstStyle/>
        <a:p>
          <a:endParaRPr lang="de-DE"/>
        </a:p>
      </dgm:t>
    </dgm:pt>
    <dgm:pt modelId="{0302A3E1-AE87-4795-933B-F69106E2EF3E}">
      <dgm:prSet phldrT="[Text]" custT="1"/>
      <dgm:spPr/>
      <dgm:t>
        <a:bodyPr/>
        <a:lstStyle/>
        <a:p>
          <a:r>
            <a:rPr lang="de-DE" sz="800" dirty="0" err="1" smtClean="0"/>
            <a:t>land</a:t>
          </a:r>
          <a:r>
            <a:rPr lang="de-DE" sz="800" dirty="0" smtClean="0"/>
            <a:t> </a:t>
          </a:r>
          <a:endParaRPr lang="de-DE" sz="800" dirty="0"/>
        </a:p>
      </dgm:t>
    </dgm:pt>
    <dgm:pt modelId="{D7DD676C-9455-4648-B2BA-382DC02A7AC4}" type="parTrans" cxnId="{1E466DDE-5056-4A71-B3E6-3D745CFEC468}">
      <dgm:prSet/>
      <dgm:spPr/>
      <dgm:t>
        <a:bodyPr/>
        <a:lstStyle/>
        <a:p>
          <a:endParaRPr lang="de-DE"/>
        </a:p>
      </dgm:t>
    </dgm:pt>
    <dgm:pt modelId="{7C1322BA-80B9-4900-B79F-E22A4F40F2E5}" type="sibTrans" cxnId="{1E466DDE-5056-4A71-B3E6-3D745CFEC468}">
      <dgm:prSet/>
      <dgm:spPr/>
      <dgm:t>
        <a:bodyPr/>
        <a:lstStyle/>
        <a:p>
          <a:endParaRPr lang="de-DE"/>
        </a:p>
      </dgm:t>
    </dgm:pt>
    <dgm:pt modelId="{831F577E-81DC-41FE-AA19-B40ED626A421}">
      <dgm:prSet phldrT="[Text]" custT="1"/>
      <dgm:spPr/>
      <dgm:t>
        <a:bodyPr/>
        <a:lstStyle/>
        <a:p>
          <a:r>
            <a:rPr lang="de-DE" sz="800" dirty="0" err="1" smtClean="0"/>
            <a:t>ocean</a:t>
          </a:r>
          <a:endParaRPr lang="de-DE" sz="800" dirty="0"/>
        </a:p>
      </dgm:t>
    </dgm:pt>
    <dgm:pt modelId="{F30AD13A-67BD-4D0F-A4DE-93B0236F9031}" type="parTrans" cxnId="{A3577F24-DC78-4E44-B3C9-85CD4BCDEE8D}">
      <dgm:prSet/>
      <dgm:spPr/>
      <dgm:t>
        <a:bodyPr/>
        <a:lstStyle/>
        <a:p>
          <a:endParaRPr lang="de-DE"/>
        </a:p>
      </dgm:t>
    </dgm:pt>
    <dgm:pt modelId="{0C8F026B-21C8-4ECF-B736-A131D0B10166}" type="sibTrans" cxnId="{A3577F24-DC78-4E44-B3C9-85CD4BCDEE8D}">
      <dgm:prSet/>
      <dgm:spPr/>
      <dgm:t>
        <a:bodyPr/>
        <a:lstStyle/>
        <a:p>
          <a:endParaRPr lang="de-DE"/>
        </a:p>
      </dgm:t>
    </dgm:pt>
    <dgm:pt modelId="{A622177A-DC02-46DC-A4D7-2BF2C901E61A}">
      <dgm:prSet phldrT="[Text]" custT="1"/>
      <dgm:spPr/>
      <dgm:t>
        <a:bodyPr/>
        <a:lstStyle/>
        <a:p>
          <a:r>
            <a:rPr lang="de-DE" sz="800" dirty="0" smtClean="0">
              <a:latin typeface="Arial"/>
              <a:cs typeface="Arial"/>
            </a:rPr>
            <a:t>…</a:t>
          </a:r>
          <a:endParaRPr lang="de-DE" sz="800" dirty="0"/>
        </a:p>
      </dgm:t>
    </dgm:pt>
    <dgm:pt modelId="{ADE15F01-98E8-4EF7-8C7E-AB52037B4BDD}" type="parTrans" cxnId="{A093EFFE-C6B1-4920-A3A8-1C7E63C7E863}">
      <dgm:prSet/>
      <dgm:spPr/>
      <dgm:t>
        <a:bodyPr/>
        <a:lstStyle/>
        <a:p>
          <a:endParaRPr lang="de-DE"/>
        </a:p>
      </dgm:t>
    </dgm:pt>
    <dgm:pt modelId="{B58C872A-FFE7-4D2A-AB7E-90296F84E285}" type="sibTrans" cxnId="{A093EFFE-C6B1-4920-A3A8-1C7E63C7E863}">
      <dgm:prSet/>
      <dgm:spPr/>
      <dgm:t>
        <a:bodyPr/>
        <a:lstStyle/>
        <a:p>
          <a:endParaRPr lang="de-DE"/>
        </a:p>
      </dgm:t>
    </dgm:pt>
    <dgm:pt modelId="{B570EB0D-B8F4-429A-9091-4F4AFDB361A7}">
      <dgm:prSet phldrT="[Text]" custT="1"/>
      <dgm:spPr/>
      <dgm:t>
        <a:bodyPr/>
        <a:lstStyle/>
        <a:p>
          <a:r>
            <a:rPr lang="de-DE" sz="800" dirty="0" smtClean="0">
              <a:latin typeface="Arial"/>
              <a:cs typeface="Arial"/>
            </a:rPr>
            <a:t>…</a:t>
          </a:r>
          <a:endParaRPr lang="de-DE" sz="800" dirty="0"/>
        </a:p>
      </dgm:t>
    </dgm:pt>
    <dgm:pt modelId="{FDACB715-4914-415A-A9BC-2797650E932A}" type="parTrans" cxnId="{7ADF87B3-B802-455B-B972-9ED220313FF2}">
      <dgm:prSet/>
      <dgm:spPr/>
      <dgm:t>
        <a:bodyPr/>
        <a:lstStyle/>
        <a:p>
          <a:endParaRPr lang="de-DE"/>
        </a:p>
      </dgm:t>
    </dgm:pt>
    <dgm:pt modelId="{A47C3709-DBD1-4472-A98C-98743C270288}" type="sibTrans" cxnId="{7ADF87B3-B802-455B-B972-9ED220313FF2}">
      <dgm:prSet/>
      <dgm:spPr/>
      <dgm:t>
        <a:bodyPr/>
        <a:lstStyle/>
        <a:p>
          <a:endParaRPr lang="de-DE"/>
        </a:p>
      </dgm:t>
    </dgm:pt>
    <dgm:pt modelId="{AF7245B4-982C-43AF-96D2-B9A82F7DE485}">
      <dgm:prSet phldrT="[Text]" custT="1"/>
      <dgm:spPr/>
      <dgm:t>
        <a:bodyPr/>
        <a:lstStyle/>
        <a:p>
          <a:r>
            <a:rPr lang="de-DE" sz="800" dirty="0" smtClean="0">
              <a:latin typeface="Arial"/>
              <a:cs typeface="Arial"/>
            </a:rPr>
            <a:t>…</a:t>
          </a:r>
          <a:endParaRPr lang="de-DE" sz="800" dirty="0"/>
        </a:p>
      </dgm:t>
    </dgm:pt>
    <dgm:pt modelId="{D6049911-09B8-4C2C-A4B0-DB94CD41820C}" type="parTrans" cxnId="{0C6460B1-70BB-4B7B-A378-97B7567C3BCF}">
      <dgm:prSet/>
      <dgm:spPr/>
      <dgm:t>
        <a:bodyPr/>
        <a:lstStyle/>
        <a:p>
          <a:endParaRPr lang="de-DE"/>
        </a:p>
      </dgm:t>
    </dgm:pt>
    <dgm:pt modelId="{559224DA-E340-4181-BEBE-5B862F06098D}" type="sibTrans" cxnId="{0C6460B1-70BB-4B7B-A378-97B7567C3BCF}">
      <dgm:prSet/>
      <dgm:spPr/>
      <dgm:t>
        <a:bodyPr/>
        <a:lstStyle/>
        <a:p>
          <a:endParaRPr lang="de-DE"/>
        </a:p>
      </dgm:t>
    </dgm:pt>
    <dgm:pt modelId="{105E81EA-5BAE-4EFE-AD36-C7019F6E7876}">
      <dgm:prSet phldrT="[Text]" custT="1"/>
      <dgm:spPr>
        <a:solidFill>
          <a:schemeClr val="accent6"/>
        </a:solidFill>
      </dgm:spPr>
      <dgm:t>
        <a:bodyPr/>
        <a:lstStyle/>
        <a:p>
          <a:r>
            <a:rPr lang="de-DE" sz="800" dirty="0" smtClean="0"/>
            <a:t>var1</a:t>
          </a:r>
          <a:endParaRPr lang="de-DE" sz="800" dirty="0"/>
        </a:p>
      </dgm:t>
    </dgm:pt>
    <dgm:pt modelId="{7FD52533-2D4B-4559-A094-AA1C822F436E}" type="parTrans" cxnId="{8F9F99BF-CA44-4C33-9708-B94126BFC165}">
      <dgm:prSet/>
      <dgm:spPr/>
      <dgm:t>
        <a:bodyPr/>
        <a:lstStyle/>
        <a:p>
          <a:endParaRPr lang="de-DE"/>
        </a:p>
      </dgm:t>
    </dgm:pt>
    <dgm:pt modelId="{DC17DBA0-D0A0-4190-A6AA-9FAE52DDA2B4}" type="sibTrans" cxnId="{8F9F99BF-CA44-4C33-9708-B94126BFC165}">
      <dgm:prSet/>
      <dgm:spPr/>
      <dgm:t>
        <a:bodyPr/>
        <a:lstStyle/>
        <a:p>
          <a:endParaRPr lang="de-DE"/>
        </a:p>
      </dgm:t>
    </dgm:pt>
    <dgm:pt modelId="{140ED3B1-70DB-45B4-AEDF-5E6671F4D861}">
      <dgm:prSet phldrT="[Text]" custT="1"/>
      <dgm:spPr>
        <a:solidFill>
          <a:schemeClr val="accent6"/>
        </a:solidFill>
      </dgm:spPr>
      <dgm:t>
        <a:bodyPr/>
        <a:lstStyle/>
        <a:p>
          <a:r>
            <a:rPr lang="de-DE" sz="800" dirty="0" smtClean="0"/>
            <a:t>var2</a:t>
          </a:r>
          <a:endParaRPr lang="de-DE" sz="800" dirty="0"/>
        </a:p>
      </dgm:t>
    </dgm:pt>
    <dgm:pt modelId="{9E3DDB72-F6A9-4D5D-9F52-6E705C3847E9}" type="parTrans" cxnId="{4B56562B-07D9-4AC4-8000-82C3D673D480}">
      <dgm:prSet/>
      <dgm:spPr/>
      <dgm:t>
        <a:bodyPr/>
        <a:lstStyle/>
        <a:p>
          <a:endParaRPr lang="de-DE"/>
        </a:p>
      </dgm:t>
    </dgm:pt>
    <dgm:pt modelId="{917264D5-F412-4D96-8925-13AB6AF11DFE}" type="sibTrans" cxnId="{4B56562B-07D9-4AC4-8000-82C3D673D480}">
      <dgm:prSet/>
      <dgm:spPr/>
      <dgm:t>
        <a:bodyPr/>
        <a:lstStyle/>
        <a:p>
          <a:endParaRPr lang="de-DE"/>
        </a:p>
      </dgm:t>
    </dgm:pt>
    <dgm:pt modelId="{3A67A9B8-46F6-4744-BCC9-685BD92052EA}">
      <dgm:prSet phldrT="[Text]" custT="1"/>
      <dgm:spPr>
        <a:solidFill>
          <a:schemeClr val="accent6"/>
        </a:solidFill>
      </dgm:spPr>
      <dgm:t>
        <a:bodyPr/>
        <a:lstStyle/>
        <a:p>
          <a:r>
            <a:rPr lang="de-DE" sz="800" dirty="0" smtClean="0"/>
            <a:t>var3</a:t>
          </a:r>
          <a:endParaRPr lang="de-DE" sz="800" dirty="0"/>
        </a:p>
      </dgm:t>
    </dgm:pt>
    <dgm:pt modelId="{4B9D7B96-577A-4303-B549-466310A88818}" type="parTrans" cxnId="{02C1F1E7-C8D6-4E69-AAB5-4A3CA0675313}">
      <dgm:prSet/>
      <dgm:spPr/>
      <dgm:t>
        <a:bodyPr/>
        <a:lstStyle/>
        <a:p>
          <a:endParaRPr lang="de-DE"/>
        </a:p>
      </dgm:t>
    </dgm:pt>
    <dgm:pt modelId="{A0FFCBA8-B884-4A74-BD5F-3D678DE26231}" type="sibTrans" cxnId="{02C1F1E7-C8D6-4E69-AAB5-4A3CA0675313}">
      <dgm:prSet/>
      <dgm:spPr/>
      <dgm:t>
        <a:bodyPr/>
        <a:lstStyle/>
        <a:p>
          <a:endParaRPr lang="de-DE"/>
        </a:p>
      </dgm:t>
    </dgm:pt>
    <dgm:pt modelId="{A1796CD1-87E1-47C1-B473-0B9D4F111DA0}">
      <dgm:prSet phldrT="[Text]" custT="1"/>
      <dgm:spPr>
        <a:solidFill>
          <a:schemeClr val="accent6"/>
        </a:solidFill>
      </dgm:spPr>
      <dgm:t>
        <a:bodyPr/>
        <a:lstStyle/>
        <a:p>
          <a:r>
            <a:rPr lang="de-DE" sz="800" dirty="0" smtClean="0"/>
            <a:t>memb1</a:t>
          </a:r>
          <a:endParaRPr lang="de-DE" sz="800" dirty="0"/>
        </a:p>
      </dgm:t>
    </dgm:pt>
    <dgm:pt modelId="{D2FAACDA-022F-4E13-8243-62C70045501B}" type="parTrans" cxnId="{05B3C82E-886E-49B5-B68C-4695BED3AE79}">
      <dgm:prSet/>
      <dgm:spPr/>
      <dgm:t>
        <a:bodyPr/>
        <a:lstStyle/>
        <a:p>
          <a:endParaRPr lang="de-DE"/>
        </a:p>
      </dgm:t>
    </dgm:pt>
    <dgm:pt modelId="{259DE8F5-330C-4565-88E7-CC2EF91C83EC}" type="sibTrans" cxnId="{05B3C82E-886E-49B5-B68C-4695BED3AE79}">
      <dgm:prSet/>
      <dgm:spPr/>
      <dgm:t>
        <a:bodyPr/>
        <a:lstStyle/>
        <a:p>
          <a:endParaRPr lang="de-DE"/>
        </a:p>
      </dgm:t>
    </dgm:pt>
    <dgm:pt modelId="{1787D53D-E1DD-4886-8430-3C00FA01F749}">
      <dgm:prSet phldrT="[Text]" custT="1"/>
      <dgm:spPr/>
      <dgm:t>
        <a:bodyPr/>
        <a:lstStyle/>
        <a:p>
          <a:r>
            <a:rPr lang="de-DE" sz="800" dirty="0" smtClean="0"/>
            <a:t>memb2</a:t>
          </a:r>
          <a:endParaRPr lang="de-DE" sz="800" dirty="0"/>
        </a:p>
      </dgm:t>
    </dgm:pt>
    <dgm:pt modelId="{2B1B5CD1-CABD-4A2F-B553-C901F4E5D6E5}" type="parTrans" cxnId="{7A7680B9-0110-474E-AF7F-F30F3B3A7B05}">
      <dgm:prSet/>
      <dgm:spPr/>
      <dgm:t>
        <a:bodyPr/>
        <a:lstStyle/>
        <a:p>
          <a:endParaRPr lang="de-DE"/>
        </a:p>
      </dgm:t>
    </dgm:pt>
    <dgm:pt modelId="{F4F3EEAF-BEA5-45D5-878A-91CCBEBC014F}" type="sibTrans" cxnId="{7A7680B9-0110-474E-AF7F-F30F3B3A7B05}">
      <dgm:prSet/>
      <dgm:spPr/>
      <dgm:t>
        <a:bodyPr/>
        <a:lstStyle/>
        <a:p>
          <a:endParaRPr lang="de-DE"/>
        </a:p>
      </dgm:t>
    </dgm:pt>
    <dgm:pt modelId="{F2A04B6F-1B77-4E04-83ED-D78731161961}">
      <dgm:prSet phldrT="[Text]" custT="1"/>
      <dgm:spPr>
        <a:solidFill>
          <a:schemeClr val="accent6"/>
        </a:solidFill>
      </dgm:spPr>
      <dgm:t>
        <a:bodyPr/>
        <a:lstStyle/>
        <a:p>
          <a:r>
            <a:rPr lang="de-DE" sz="800" dirty="0" smtClean="0"/>
            <a:t>memb1</a:t>
          </a:r>
          <a:endParaRPr lang="de-DE" sz="800" dirty="0"/>
        </a:p>
      </dgm:t>
    </dgm:pt>
    <dgm:pt modelId="{09E4B804-E759-4036-8E41-FE3BAED2474E}" type="parTrans" cxnId="{57D20849-AFE6-4889-A473-2ECEF3CF7F12}">
      <dgm:prSet/>
      <dgm:spPr/>
      <dgm:t>
        <a:bodyPr/>
        <a:lstStyle/>
        <a:p>
          <a:endParaRPr lang="de-DE"/>
        </a:p>
      </dgm:t>
    </dgm:pt>
    <dgm:pt modelId="{74AC3231-2570-42A9-90DD-37E859F61A1A}" type="sibTrans" cxnId="{57D20849-AFE6-4889-A473-2ECEF3CF7F12}">
      <dgm:prSet/>
      <dgm:spPr/>
      <dgm:t>
        <a:bodyPr/>
        <a:lstStyle/>
        <a:p>
          <a:endParaRPr lang="de-DE"/>
        </a:p>
      </dgm:t>
    </dgm:pt>
    <dgm:pt modelId="{BFD34CC5-AC09-4B6F-8112-DE1571BCC908}">
      <dgm:prSet phldrT="[Text]" custT="1"/>
      <dgm:spPr/>
      <dgm:t>
        <a:bodyPr/>
        <a:lstStyle/>
        <a:p>
          <a:r>
            <a:rPr lang="de-DE" sz="800" dirty="0" smtClean="0"/>
            <a:t>memb2</a:t>
          </a:r>
          <a:endParaRPr lang="de-DE" sz="800" dirty="0"/>
        </a:p>
      </dgm:t>
    </dgm:pt>
    <dgm:pt modelId="{28F56C5F-EBBF-436D-B857-4BBD061FD1FE}" type="parTrans" cxnId="{6F79699F-62C8-4844-A69F-AB5F111B1C66}">
      <dgm:prSet/>
      <dgm:spPr/>
      <dgm:t>
        <a:bodyPr/>
        <a:lstStyle/>
        <a:p>
          <a:endParaRPr lang="de-DE"/>
        </a:p>
      </dgm:t>
    </dgm:pt>
    <dgm:pt modelId="{71AFC031-5051-43BE-A8E1-1680CBCD2559}" type="sibTrans" cxnId="{6F79699F-62C8-4844-A69F-AB5F111B1C66}">
      <dgm:prSet/>
      <dgm:spPr/>
      <dgm:t>
        <a:bodyPr/>
        <a:lstStyle/>
        <a:p>
          <a:endParaRPr lang="de-DE"/>
        </a:p>
      </dgm:t>
    </dgm:pt>
    <dgm:pt modelId="{181032E0-AA27-430B-ABA2-74DC522F5F26}">
      <dgm:prSet phldrT="[Text]" custT="1"/>
      <dgm:spPr>
        <a:solidFill>
          <a:schemeClr val="accent6"/>
        </a:solidFill>
      </dgm:spPr>
      <dgm:t>
        <a:bodyPr/>
        <a:lstStyle/>
        <a:p>
          <a:r>
            <a:rPr lang="de-DE" sz="800" dirty="0" smtClean="0"/>
            <a:t>memb1</a:t>
          </a:r>
          <a:endParaRPr lang="de-DE" sz="800" dirty="0"/>
        </a:p>
      </dgm:t>
    </dgm:pt>
    <dgm:pt modelId="{D5FD0F3E-106E-45D1-AF3A-6D96D64F9E4A}" type="parTrans" cxnId="{31634D48-5F1F-4F9B-AED4-CB630B40D749}">
      <dgm:prSet/>
      <dgm:spPr/>
      <dgm:t>
        <a:bodyPr/>
        <a:lstStyle/>
        <a:p>
          <a:endParaRPr lang="de-DE"/>
        </a:p>
      </dgm:t>
    </dgm:pt>
    <dgm:pt modelId="{80EA111C-F0E2-4C55-838B-5EDD92BCC672}" type="sibTrans" cxnId="{31634D48-5F1F-4F9B-AED4-CB630B40D749}">
      <dgm:prSet/>
      <dgm:spPr/>
      <dgm:t>
        <a:bodyPr/>
        <a:lstStyle/>
        <a:p>
          <a:endParaRPr lang="de-DE"/>
        </a:p>
      </dgm:t>
    </dgm:pt>
    <dgm:pt modelId="{4339873A-32C6-4F44-A437-62F821565651}">
      <dgm:prSet phldrT="[Text]" custT="1"/>
      <dgm:spPr/>
      <dgm:t>
        <a:bodyPr/>
        <a:lstStyle/>
        <a:p>
          <a:r>
            <a:rPr lang="de-DE" sz="800" dirty="0" smtClean="0"/>
            <a:t>memb2</a:t>
          </a:r>
          <a:endParaRPr lang="de-DE" sz="800" dirty="0"/>
        </a:p>
      </dgm:t>
    </dgm:pt>
    <dgm:pt modelId="{6BAD3F99-8850-4216-A1F6-9FC3B2A69AA7}" type="parTrans" cxnId="{A3F4C2F9-6ED8-4F9B-B369-66C5E3FB37DE}">
      <dgm:prSet/>
      <dgm:spPr/>
      <dgm:t>
        <a:bodyPr/>
        <a:lstStyle/>
        <a:p>
          <a:endParaRPr lang="de-DE"/>
        </a:p>
      </dgm:t>
    </dgm:pt>
    <dgm:pt modelId="{872EE763-1AB1-45FD-B970-BDA4B23C0A3C}" type="sibTrans" cxnId="{A3F4C2F9-6ED8-4F9B-B369-66C5E3FB37DE}">
      <dgm:prSet/>
      <dgm:spPr/>
      <dgm:t>
        <a:bodyPr/>
        <a:lstStyle/>
        <a:p>
          <a:endParaRPr lang="de-DE"/>
        </a:p>
      </dgm:t>
    </dgm:pt>
    <dgm:pt modelId="{FE7FFD7B-2EFB-40A4-ADFC-5D17E1139E81}">
      <dgm:prSet phldrT="[Text]" custT="1"/>
      <dgm:spPr>
        <a:solidFill>
          <a:schemeClr val="accent6"/>
        </a:solidFill>
      </dgm:spPr>
      <dgm:t>
        <a:bodyPr/>
        <a:lstStyle/>
        <a:p>
          <a:r>
            <a:rPr lang="de-DE" sz="800" dirty="0" smtClean="0"/>
            <a:t>file1</a:t>
          </a:r>
          <a:br>
            <a:rPr lang="de-DE" sz="800" dirty="0" smtClean="0"/>
          </a:br>
          <a:r>
            <a:rPr lang="de-DE" sz="800" dirty="0" smtClean="0"/>
            <a:t>file2</a:t>
          </a:r>
          <a:br>
            <a:rPr lang="de-DE" sz="800" dirty="0" smtClean="0"/>
          </a:br>
          <a:r>
            <a:rPr lang="de-DE" sz="800" dirty="0" smtClean="0">
              <a:latin typeface="Arial"/>
              <a:cs typeface="Arial"/>
            </a:rPr>
            <a:t>…</a:t>
          </a:r>
          <a:endParaRPr lang="de-DE" sz="800" dirty="0"/>
        </a:p>
      </dgm:t>
    </dgm:pt>
    <dgm:pt modelId="{64249594-B65E-4442-B2C2-09059EBEA094}" type="parTrans" cxnId="{48BFB5EA-B343-4CD9-83DE-492A2499E109}">
      <dgm:prSet/>
      <dgm:spPr/>
      <dgm:t>
        <a:bodyPr/>
        <a:lstStyle/>
        <a:p>
          <a:endParaRPr lang="de-DE"/>
        </a:p>
      </dgm:t>
    </dgm:pt>
    <dgm:pt modelId="{60776A96-25B7-4E77-9717-194CD75808EA}" type="sibTrans" cxnId="{48BFB5EA-B343-4CD9-83DE-492A2499E109}">
      <dgm:prSet/>
      <dgm:spPr/>
      <dgm:t>
        <a:bodyPr/>
        <a:lstStyle/>
        <a:p>
          <a:endParaRPr lang="de-DE"/>
        </a:p>
      </dgm:t>
    </dgm:pt>
    <dgm:pt modelId="{26912B40-B87D-467E-9CB3-5E2FC9628EA5}">
      <dgm:prSet phldrT="[Text]" custT="1"/>
      <dgm:spPr/>
      <dgm:t>
        <a:bodyPr/>
        <a:lstStyle/>
        <a:p>
          <a:r>
            <a:rPr lang="de-DE" sz="800" dirty="0" smtClean="0"/>
            <a:t>file1</a:t>
          </a:r>
          <a:br>
            <a:rPr lang="de-DE" sz="800" dirty="0" smtClean="0"/>
          </a:br>
          <a:r>
            <a:rPr lang="de-DE" sz="800" dirty="0" smtClean="0"/>
            <a:t>file2</a:t>
          </a:r>
          <a:br>
            <a:rPr lang="de-DE" sz="800" dirty="0" smtClean="0"/>
          </a:br>
          <a:r>
            <a:rPr lang="de-DE" sz="800" dirty="0" smtClean="0">
              <a:latin typeface="Arial"/>
              <a:cs typeface="Arial"/>
            </a:rPr>
            <a:t>…</a:t>
          </a:r>
          <a:endParaRPr lang="de-DE" sz="800" dirty="0"/>
        </a:p>
      </dgm:t>
    </dgm:pt>
    <dgm:pt modelId="{634CAEE3-B14E-4D5B-A919-EA22363CE52B}" type="parTrans" cxnId="{BC5E0CC5-D8EE-4E7B-82BD-39A171277166}">
      <dgm:prSet/>
      <dgm:spPr/>
      <dgm:t>
        <a:bodyPr/>
        <a:lstStyle/>
        <a:p>
          <a:endParaRPr lang="de-DE"/>
        </a:p>
      </dgm:t>
    </dgm:pt>
    <dgm:pt modelId="{973687F6-A9FA-4B20-9ECA-443D3BCA9323}" type="sibTrans" cxnId="{BC5E0CC5-D8EE-4E7B-82BD-39A171277166}">
      <dgm:prSet/>
      <dgm:spPr/>
      <dgm:t>
        <a:bodyPr/>
        <a:lstStyle/>
        <a:p>
          <a:endParaRPr lang="de-DE"/>
        </a:p>
      </dgm:t>
    </dgm:pt>
    <dgm:pt modelId="{53B05EB9-45B2-4623-BD50-2534F36D0C0D}">
      <dgm:prSet phldrT="[Text]" custT="1"/>
      <dgm:spPr>
        <a:solidFill>
          <a:schemeClr val="accent6"/>
        </a:solidFill>
      </dgm:spPr>
      <dgm:t>
        <a:bodyPr/>
        <a:lstStyle/>
        <a:p>
          <a:r>
            <a:rPr lang="de-DE" sz="800" dirty="0" smtClean="0"/>
            <a:t>/</a:t>
          </a:r>
          <a:r>
            <a:rPr lang="de-DE" sz="800" dirty="0" err="1" smtClean="0"/>
            <a:t>path</a:t>
          </a:r>
          <a:endParaRPr lang="de-DE" sz="800" dirty="0"/>
        </a:p>
      </dgm:t>
    </dgm:pt>
    <dgm:pt modelId="{B91487FD-373F-4AF8-A1FE-AA0E147D577E}" type="parTrans" cxnId="{9BB82D59-5B90-46D2-8AB6-F565A262DC14}">
      <dgm:prSet/>
      <dgm:spPr/>
      <dgm:t>
        <a:bodyPr/>
        <a:lstStyle/>
        <a:p>
          <a:endParaRPr lang="de-DE"/>
        </a:p>
      </dgm:t>
    </dgm:pt>
    <dgm:pt modelId="{9A6F34B4-F3DC-4964-ADA6-89317B7CC3AB}" type="sibTrans" cxnId="{9BB82D59-5B90-46D2-8AB6-F565A262DC14}">
      <dgm:prSet/>
      <dgm:spPr/>
      <dgm:t>
        <a:bodyPr/>
        <a:lstStyle/>
        <a:p>
          <a:endParaRPr lang="de-DE"/>
        </a:p>
      </dgm:t>
    </dgm:pt>
    <dgm:pt modelId="{F54ABA41-062D-45A4-9EB6-E828A7392C3F}">
      <dgm:prSet phldrT="[Text]" custT="1"/>
      <dgm:spPr>
        <a:solidFill>
          <a:schemeClr val="accent6"/>
        </a:solidFill>
      </dgm:spPr>
      <dgm:t>
        <a:bodyPr/>
        <a:lstStyle/>
        <a:p>
          <a:r>
            <a:rPr lang="de-DE" sz="800" dirty="0" smtClean="0"/>
            <a:t>file1</a:t>
          </a:r>
          <a:br>
            <a:rPr lang="de-DE" sz="800" dirty="0" smtClean="0"/>
          </a:br>
          <a:r>
            <a:rPr lang="de-DE" sz="800" dirty="0" smtClean="0"/>
            <a:t>file2</a:t>
          </a:r>
          <a:br>
            <a:rPr lang="de-DE" sz="800" dirty="0" smtClean="0"/>
          </a:br>
          <a:r>
            <a:rPr lang="de-DE" sz="800" dirty="0" smtClean="0">
              <a:latin typeface="Arial"/>
              <a:cs typeface="Arial"/>
            </a:rPr>
            <a:t>…</a:t>
          </a:r>
          <a:endParaRPr lang="de-DE" sz="800" dirty="0"/>
        </a:p>
      </dgm:t>
    </dgm:pt>
    <dgm:pt modelId="{48B06BF8-5036-4DC8-A13D-E1BFA89761AC}" type="parTrans" cxnId="{FE6BBF5A-301A-49ED-AF62-79928A7F36FB}">
      <dgm:prSet/>
      <dgm:spPr/>
      <dgm:t>
        <a:bodyPr/>
        <a:lstStyle/>
        <a:p>
          <a:endParaRPr lang="de-DE"/>
        </a:p>
      </dgm:t>
    </dgm:pt>
    <dgm:pt modelId="{790C707D-F474-4983-A212-D59F615F89BA}" type="sibTrans" cxnId="{FE6BBF5A-301A-49ED-AF62-79928A7F36FB}">
      <dgm:prSet/>
      <dgm:spPr/>
      <dgm:t>
        <a:bodyPr/>
        <a:lstStyle/>
        <a:p>
          <a:endParaRPr lang="de-DE"/>
        </a:p>
      </dgm:t>
    </dgm:pt>
    <dgm:pt modelId="{9CBA3B53-ECF1-4734-9CF4-F8C3CFF94FB2}">
      <dgm:prSet phldrT="[Text]" custT="1"/>
      <dgm:spPr/>
      <dgm:t>
        <a:bodyPr/>
        <a:lstStyle/>
        <a:p>
          <a:r>
            <a:rPr lang="de-DE" sz="800" dirty="0" smtClean="0"/>
            <a:t>file1</a:t>
          </a:r>
          <a:br>
            <a:rPr lang="de-DE" sz="800" dirty="0" smtClean="0"/>
          </a:br>
          <a:r>
            <a:rPr lang="de-DE" sz="800" dirty="0" smtClean="0"/>
            <a:t>file2</a:t>
          </a:r>
          <a:br>
            <a:rPr lang="de-DE" sz="800" dirty="0" smtClean="0"/>
          </a:br>
          <a:r>
            <a:rPr lang="de-DE" sz="800" dirty="0" smtClean="0">
              <a:latin typeface="Arial"/>
              <a:cs typeface="Arial"/>
            </a:rPr>
            <a:t>…</a:t>
          </a:r>
          <a:endParaRPr lang="de-DE" sz="800" dirty="0"/>
        </a:p>
      </dgm:t>
    </dgm:pt>
    <dgm:pt modelId="{A09943AF-A85B-467E-94A0-1F83F824AC0E}" type="parTrans" cxnId="{1DE09D44-1F04-4C29-AF46-996B4B138798}">
      <dgm:prSet/>
      <dgm:spPr/>
      <dgm:t>
        <a:bodyPr/>
        <a:lstStyle/>
        <a:p>
          <a:endParaRPr lang="de-DE"/>
        </a:p>
      </dgm:t>
    </dgm:pt>
    <dgm:pt modelId="{93F3559B-9112-4DDF-8B81-9F27BA6D9666}" type="sibTrans" cxnId="{1DE09D44-1F04-4C29-AF46-996B4B138798}">
      <dgm:prSet/>
      <dgm:spPr/>
      <dgm:t>
        <a:bodyPr/>
        <a:lstStyle/>
        <a:p>
          <a:endParaRPr lang="de-DE"/>
        </a:p>
      </dgm:t>
    </dgm:pt>
    <dgm:pt modelId="{BCCB721A-AC8D-40A2-9FA3-54CC623B9282}">
      <dgm:prSet phldrT="[Text]" custT="1"/>
      <dgm:spPr>
        <a:solidFill>
          <a:schemeClr val="accent6"/>
        </a:solidFill>
      </dgm:spPr>
      <dgm:t>
        <a:bodyPr/>
        <a:lstStyle/>
        <a:p>
          <a:r>
            <a:rPr lang="de-DE" sz="800" dirty="0" smtClean="0"/>
            <a:t>file1</a:t>
          </a:r>
          <a:br>
            <a:rPr lang="de-DE" sz="800" dirty="0" smtClean="0"/>
          </a:br>
          <a:r>
            <a:rPr lang="de-DE" sz="800" dirty="0" smtClean="0"/>
            <a:t>file2</a:t>
          </a:r>
          <a:br>
            <a:rPr lang="de-DE" sz="800" dirty="0" smtClean="0"/>
          </a:br>
          <a:r>
            <a:rPr lang="de-DE" sz="800" dirty="0" smtClean="0">
              <a:latin typeface="Arial"/>
              <a:cs typeface="Arial"/>
            </a:rPr>
            <a:t>…</a:t>
          </a:r>
          <a:endParaRPr lang="de-DE" sz="800" dirty="0"/>
        </a:p>
      </dgm:t>
    </dgm:pt>
    <dgm:pt modelId="{91C45B34-CD3C-4425-8421-5AB58003228A}" type="parTrans" cxnId="{A451D706-DC95-4A68-8E8F-FE06A528D908}">
      <dgm:prSet/>
      <dgm:spPr/>
      <dgm:t>
        <a:bodyPr/>
        <a:lstStyle/>
        <a:p>
          <a:endParaRPr lang="de-DE"/>
        </a:p>
      </dgm:t>
    </dgm:pt>
    <dgm:pt modelId="{09B0424A-C85F-4EE1-B1A0-5028E877026B}" type="sibTrans" cxnId="{A451D706-DC95-4A68-8E8F-FE06A528D908}">
      <dgm:prSet/>
      <dgm:spPr/>
      <dgm:t>
        <a:bodyPr/>
        <a:lstStyle/>
        <a:p>
          <a:endParaRPr lang="de-DE"/>
        </a:p>
      </dgm:t>
    </dgm:pt>
    <dgm:pt modelId="{AC303FA3-CAAA-41C0-BFDF-44FC8CF931A5}">
      <dgm:prSet phldrT="[Text]" custT="1"/>
      <dgm:spPr/>
      <dgm:t>
        <a:bodyPr/>
        <a:lstStyle/>
        <a:p>
          <a:r>
            <a:rPr lang="de-DE" sz="800" dirty="0" smtClean="0"/>
            <a:t>file1</a:t>
          </a:r>
          <a:br>
            <a:rPr lang="de-DE" sz="800" dirty="0" smtClean="0"/>
          </a:br>
          <a:r>
            <a:rPr lang="de-DE" sz="800" dirty="0" smtClean="0"/>
            <a:t>file2</a:t>
          </a:r>
          <a:br>
            <a:rPr lang="de-DE" sz="800" dirty="0" smtClean="0"/>
          </a:br>
          <a:r>
            <a:rPr lang="de-DE" sz="800" dirty="0" smtClean="0">
              <a:latin typeface="Arial"/>
              <a:cs typeface="Arial"/>
            </a:rPr>
            <a:t>…</a:t>
          </a:r>
          <a:endParaRPr lang="de-DE" sz="800" dirty="0"/>
        </a:p>
      </dgm:t>
    </dgm:pt>
    <dgm:pt modelId="{4E119091-D4FA-4905-96C1-DD0947D536E4}" type="parTrans" cxnId="{5D932310-6E96-42F6-B6C7-C9B8E6DFF325}">
      <dgm:prSet/>
      <dgm:spPr/>
      <dgm:t>
        <a:bodyPr/>
        <a:lstStyle/>
        <a:p>
          <a:endParaRPr lang="de-DE"/>
        </a:p>
      </dgm:t>
    </dgm:pt>
    <dgm:pt modelId="{CE226713-46FB-49BA-9267-BB5060610286}" type="sibTrans" cxnId="{5D932310-6E96-42F6-B6C7-C9B8E6DFF325}">
      <dgm:prSet/>
      <dgm:spPr/>
      <dgm:t>
        <a:bodyPr/>
        <a:lstStyle/>
        <a:p>
          <a:endParaRPr lang="de-DE"/>
        </a:p>
      </dgm:t>
    </dgm:pt>
    <dgm:pt modelId="{1524F960-2C82-4C95-8582-E0823B824E63}" type="pres">
      <dgm:prSet presAssocID="{1FDDDE64-6076-44BD-8E61-F0513AD740C6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526AD2B2-5408-4701-BA4E-CF2CF66F1B20}" type="pres">
      <dgm:prSet presAssocID="{1FDDDE64-6076-44BD-8E61-F0513AD740C6}" presName="hierFlow" presStyleCnt="0"/>
      <dgm:spPr/>
    </dgm:pt>
    <dgm:pt modelId="{FFE6DBFC-5ACA-44F7-99B9-51396C478BF2}" type="pres">
      <dgm:prSet presAssocID="{1FDDDE64-6076-44BD-8E61-F0513AD740C6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289EE176-B391-4873-B79C-E9AD0F37BC4C}" type="pres">
      <dgm:prSet presAssocID="{53B05EB9-45B2-4623-BD50-2534F36D0C0D}" presName="Name14" presStyleCnt="0"/>
      <dgm:spPr/>
    </dgm:pt>
    <dgm:pt modelId="{A13D2FF8-3FE4-4A61-A840-B731F59FB3C3}" type="pres">
      <dgm:prSet presAssocID="{53B05EB9-45B2-4623-BD50-2534F36D0C0D}" presName="level1Shape" presStyleLbl="node0" presStyleIdx="0" presStyleCnt="1" custScaleX="193728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368FF278-F3A6-4A42-9DAA-C04D8793FF1E}" type="pres">
      <dgm:prSet presAssocID="{53B05EB9-45B2-4623-BD50-2534F36D0C0D}" presName="hierChild2" presStyleCnt="0"/>
      <dgm:spPr/>
    </dgm:pt>
    <dgm:pt modelId="{EF623949-8039-4BFD-B1C6-671A7B756779}" type="pres">
      <dgm:prSet presAssocID="{0247A0CB-21EE-4C63-A1CC-56D5938AF34D}" presName="Name19" presStyleLbl="parChTrans1D2" presStyleIdx="0" presStyleCnt="1"/>
      <dgm:spPr/>
      <dgm:t>
        <a:bodyPr/>
        <a:lstStyle/>
        <a:p>
          <a:endParaRPr lang="de-DE"/>
        </a:p>
      </dgm:t>
    </dgm:pt>
    <dgm:pt modelId="{37C5B746-B2CA-4137-ACC7-87060000E108}" type="pres">
      <dgm:prSet presAssocID="{B9E8CDEB-0E74-4EBE-986C-969C1D04263E}" presName="Name21" presStyleCnt="0"/>
      <dgm:spPr/>
    </dgm:pt>
    <dgm:pt modelId="{8D67B967-A795-4453-9DA1-7727760455B7}" type="pres">
      <dgm:prSet presAssocID="{B9E8CDEB-0E74-4EBE-986C-969C1D04263E}" presName="level2Shape" presStyleLbl="node2" presStyleIdx="0" presStyleCnt="1" custScaleX="193728"/>
      <dgm:spPr/>
      <dgm:t>
        <a:bodyPr/>
        <a:lstStyle/>
        <a:p>
          <a:endParaRPr lang="de-DE"/>
        </a:p>
      </dgm:t>
    </dgm:pt>
    <dgm:pt modelId="{2489FC2D-42F2-4C1F-9686-D03C083D702E}" type="pres">
      <dgm:prSet presAssocID="{B9E8CDEB-0E74-4EBE-986C-969C1D04263E}" presName="hierChild3" presStyleCnt="0"/>
      <dgm:spPr/>
    </dgm:pt>
    <dgm:pt modelId="{4D6CE648-4FAC-43FA-815A-81A18A1434E2}" type="pres">
      <dgm:prSet presAssocID="{06D659DC-C949-4142-B2BC-5FD506E582AD}" presName="Name19" presStyleLbl="parChTrans1D3" presStyleIdx="0" presStyleCnt="5"/>
      <dgm:spPr/>
      <dgm:t>
        <a:bodyPr/>
        <a:lstStyle/>
        <a:p>
          <a:endParaRPr lang="de-DE"/>
        </a:p>
      </dgm:t>
    </dgm:pt>
    <dgm:pt modelId="{369B2031-CFB5-42FD-A45D-1CD84C97051D}" type="pres">
      <dgm:prSet presAssocID="{B8CF79DD-B741-4CF1-8A06-FCCF8B8C55F2}" presName="Name21" presStyleCnt="0"/>
      <dgm:spPr/>
    </dgm:pt>
    <dgm:pt modelId="{802E371A-D24C-4C19-9B7A-2B54248F76F7}" type="pres">
      <dgm:prSet presAssocID="{B8CF79DD-B741-4CF1-8A06-FCCF8B8C55F2}" presName="level2Shape" presStyleLbl="node3" presStyleIdx="0" presStyleCnt="5"/>
      <dgm:spPr/>
      <dgm:t>
        <a:bodyPr/>
        <a:lstStyle/>
        <a:p>
          <a:endParaRPr lang="de-DE"/>
        </a:p>
      </dgm:t>
    </dgm:pt>
    <dgm:pt modelId="{0C75CE3D-57BD-4D37-9533-C613ED77EF1B}" type="pres">
      <dgm:prSet presAssocID="{B8CF79DD-B741-4CF1-8A06-FCCF8B8C55F2}" presName="hierChild3" presStyleCnt="0"/>
      <dgm:spPr/>
    </dgm:pt>
    <dgm:pt modelId="{1FE37DFF-4492-4C58-9917-048E505EE105}" type="pres">
      <dgm:prSet presAssocID="{ADE15F01-98E8-4EF7-8C7E-AB52037B4BDD}" presName="Name19" presStyleLbl="parChTrans1D4" presStyleIdx="0" presStyleCnt="22"/>
      <dgm:spPr/>
      <dgm:t>
        <a:bodyPr/>
        <a:lstStyle/>
        <a:p>
          <a:endParaRPr lang="de-DE"/>
        </a:p>
      </dgm:t>
    </dgm:pt>
    <dgm:pt modelId="{CB4FC2FD-174E-447E-A7DB-6C7959B3764D}" type="pres">
      <dgm:prSet presAssocID="{A622177A-DC02-46DC-A4D7-2BF2C901E61A}" presName="Name21" presStyleCnt="0"/>
      <dgm:spPr/>
    </dgm:pt>
    <dgm:pt modelId="{064DF1A2-E4B1-4B66-BC17-E1B2016278CF}" type="pres">
      <dgm:prSet presAssocID="{A622177A-DC02-46DC-A4D7-2BF2C901E61A}" presName="level2Shape" presStyleLbl="node4" presStyleIdx="0" presStyleCnt="22"/>
      <dgm:spPr/>
      <dgm:t>
        <a:bodyPr/>
        <a:lstStyle/>
        <a:p>
          <a:endParaRPr lang="de-DE"/>
        </a:p>
      </dgm:t>
    </dgm:pt>
    <dgm:pt modelId="{205EA443-99FE-4565-8ACE-5F0AF19C6D76}" type="pres">
      <dgm:prSet presAssocID="{A622177A-DC02-46DC-A4D7-2BF2C901E61A}" presName="hierChild3" presStyleCnt="0"/>
      <dgm:spPr/>
    </dgm:pt>
    <dgm:pt modelId="{028403A9-40E1-4FD0-870E-646E8B615376}" type="pres">
      <dgm:prSet presAssocID="{F7DF032F-EF40-4B60-84D3-959F0461CCFE}" presName="Name19" presStyleLbl="parChTrans1D3" presStyleIdx="1" presStyleCnt="5"/>
      <dgm:spPr/>
      <dgm:t>
        <a:bodyPr/>
        <a:lstStyle/>
        <a:p>
          <a:endParaRPr lang="de-DE"/>
        </a:p>
      </dgm:t>
    </dgm:pt>
    <dgm:pt modelId="{953D7F6D-0B91-4EB8-9192-4EF33570D532}" type="pres">
      <dgm:prSet presAssocID="{6F17C8B8-43AE-4FD2-B154-5DC21382B0FD}" presName="Name21" presStyleCnt="0"/>
      <dgm:spPr/>
    </dgm:pt>
    <dgm:pt modelId="{CAF9A3C4-717E-4D7E-B912-BEE92DBC7BB8}" type="pres">
      <dgm:prSet presAssocID="{6F17C8B8-43AE-4FD2-B154-5DC21382B0FD}" presName="level2Shape" presStyleLbl="node3" presStyleIdx="1" presStyleCnt="5" custScaleX="111758"/>
      <dgm:spPr/>
      <dgm:t>
        <a:bodyPr/>
        <a:lstStyle/>
        <a:p>
          <a:endParaRPr lang="de-DE"/>
        </a:p>
      </dgm:t>
    </dgm:pt>
    <dgm:pt modelId="{687FEFE3-B4BE-4A5E-8B3A-E5B1E8FB4783}" type="pres">
      <dgm:prSet presAssocID="{6F17C8B8-43AE-4FD2-B154-5DC21382B0FD}" presName="hierChild3" presStyleCnt="0"/>
      <dgm:spPr/>
    </dgm:pt>
    <dgm:pt modelId="{C54A7AED-25DE-4871-ACFA-F820232A8420}" type="pres">
      <dgm:prSet presAssocID="{D6049911-09B8-4C2C-A4B0-DB94CD41820C}" presName="Name19" presStyleLbl="parChTrans1D4" presStyleIdx="1" presStyleCnt="22"/>
      <dgm:spPr/>
      <dgm:t>
        <a:bodyPr/>
        <a:lstStyle/>
        <a:p>
          <a:endParaRPr lang="de-DE"/>
        </a:p>
      </dgm:t>
    </dgm:pt>
    <dgm:pt modelId="{1F91084F-D669-47DC-AC5F-8911BF092DC9}" type="pres">
      <dgm:prSet presAssocID="{AF7245B4-982C-43AF-96D2-B9A82F7DE485}" presName="Name21" presStyleCnt="0"/>
      <dgm:spPr/>
    </dgm:pt>
    <dgm:pt modelId="{C5053536-BC2D-4836-B91C-D6BB39A37ADE}" type="pres">
      <dgm:prSet presAssocID="{AF7245B4-982C-43AF-96D2-B9A82F7DE485}" presName="level2Shape" presStyleLbl="node4" presStyleIdx="1" presStyleCnt="22"/>
      <dgm:spPr/>
      <dgm:t>
        <a:bodyPr/>
        <a:lstStyle/>
        <a:p>
          <a:endParaRPr lang="de-DE"/>
        </a:p>
      </dgm:t>
    </dgm:pt>
    <dgm:pt modelId="{CD09EE4B-2C21-4026-92FA-A68B76E91334}" type="pres">
      <dgm:prSet presAssocID="{AF7245B4-982C-43AF-96D2-B9A82F7DE485}" presName="hierChild3" presStyleCnt="0"/>
      <dgm:spPr/>
    </dgm:pt>
    <dgm:pt modelId="{24A82652-AFB6-49EA-BE6B-0A2AB1FE9B4D}" type="pres">
      <dgm:prSet presAssocID="{8732F54C-301A-40A2-8F56-330414FEB7F9}" presName="Name19" presStyleLbl="parChTrans1D3" presStyleIdx="2" presStyleCnt="5"/>
      <dgm:spPr/>
      <dgm:t>
        <a:bodyPr/>
        <a:lstStyle/>
        <a:p>
          <a:endParaRPr lang="de-DE"/>
        </a:p>
      </dgm:t>
    </dgm:pt>
    <dgm:pt modelId="{438FFAC5-5345-4A19-89DF-FBC217314825}" type="pres">
      <dgm:prSet presAssocID="{05033382-E073-471A-B121-6B6C2E91C736}" presName="Name21" presStyleCnt="0"/>
      <dgm:spPr/>
    </dgm:pt>
    <dgm:pt modelId="{41D0B788-7CEE-4EE6-BA4A-B8FB875ED0DF}" type="pres">
      <dgm:prSet presAssocID="{05033382-E073-471A-B121-6B6C2E91C736}" presName="level2Shape" presStyleLbl="node3" presStyleIdx="2" presStyleCnt="5"/>
      <dgm:spPr/>
      <dgm:t>
        <a:bodyPr/>
        <a:lstStyle/>
        <a:p>
          <a:endParaRPr lang="de-DE"/>
        </a:p>
      </dgm:t>
    </dgm:pt>
    <dgm:pt modelId="{11549144-B5D6-4EE1-BE65-988E2D09C8C7}" type="pres">
      <dgm:prSet presAssocID="{05033382-E073-471A-B121-6B6C2E91C736}" presName="hierChild3" presStyleCnt="0"/>
      <dgm:spPr/>
    </dgm:pt>
    <dgm:pt modelId="{8B34340F-78D3-45AD-84A7-CB98908238F7}" type="pres">
      <dgm:prSet presAssocID="{A947916C-1834-4ACA-B047-9D37CDDF6AB9}" presName="Name19" presStyleLbl="parChTrans1D4" presStyleIdx="2" presStyleCnt="22"/>
      <dgm:spPr/>
      <dgm:t>
        <a:bodyPr/>
        <a:lstStyle/>
        <a:p>
          <a:endParaRPr lang="de-DE"/>
        </a:p>
      </dgm:t>
    </dgm:pt>
    <dgm:pt modelId="{FA456353-E4D6-407C-8504-5DBBEA29E18F}" type="pres">
      <dgm:prSet presAssocID="{1BDA42EB-66ED-44A6-8AC9-CDB63AA26C86}" presName="Name21" presStyleCnt="0"/>
      <dgm:spPr/>
    </dgm:pt>
    <dgm:pt modelId="{5120F251-4599-478C-8A9A-61F001AE7A79}" type="pres">
      <dgm:prSet presAssocID="{1BDA42EB-66ED-44A6-8AC9-CDB63AA26C86}" presName="level2Shape" presStyleLbl="node4" presStyleIdx="2" presStyleCnt="22" custScaleX="150007" custLinFactNeighborX="-4754"/>
      <dgm:spPr/>
      <dgm:t>
        <a:bodyPr/>
        <a:lstStyle/>
        <a:p>
          <a:endParaRPr lang="de-DE"/>
        </a:p>
      </dgm:t>
    </dgm:pt>
    <dgm:pt modelId="{72E3BAB0-6A6D-476B-AA7F-CD5065A403D2}" type="pres">
      <dgm:prSet presAssocID="{1BDA42EB-66ED-44A6-8AC9-CDB63AA26C86}" presName="hierChild3" presStyleCnt="0"/>
      <dgm:spPr/>
    </dgm:pt>
    <dgm:pt modelId="{E4A4C69C-9DBD-45E8-94EA-02F82901CCCF}" type="pres">
      <dgm:prSet presAssocID="{7FD52533-2D4B-4559-A094-AA1C822F436E}" presName="Name19" presStyleLbl="parChTrans1D4" presStyleIdx="3" presStyleCnt="22"/>
      <dgm:spPr/>
      <dgm:t>
        <a:bodyPr/>
        <a:lstStyle/>
        <a:p>
          <a:endParaRPr lang="de-DE"/>
        </a:p>
      </dgm:t>
    </dgm:pt>
    <dgm:pt modelId="{14A5DE8A-A1F4-46E4-A564-D7D4FEDFF0F9}" type="pres">
      <dgm:prSet presAssocID="{105E81EA-5BAE-4EFE-AD36-C7019F6E7876}" presName="Name21" presStyleCnt="0"/>
      <dgm:spPr/>
    </dgm:pt>
    <dgm:pt modelId="{6EBFF033-6621-4AA2-B68D-7C09FD77FF87}" type="pres">
      <dgm:prSet presAssocID="{105E81EA-5BAE-4EFE-AD36-C7019F6E7876}" presName="level2Shape" presStyleLbl="node4" presStyleIdx="3" presStyleCnt="22" custScaleX="128016"/>
      <dgm:spPr/>
      <dgm:t>
        <a:bodyPr/>
        <a:lstStyle/>
        <a:p>
          <a:endParaRPr lang="de-DE"/>
        </a:p>
      </dgm:t>
    </dgm:pt>
    <dgm:pt modelId="{9D0262D8-8AB8-458A-8D01-A4EA4AF1413B}" type="pres">
      <dgm:prSet presAssocID="{105E81EA-5BAE-4EFE-AD36-C7019F6E7876}" presName="hierChild3" presStyleCnt="0"/>
      <dgm:spPr/>
    </dgm:pt>
    <dgm:pt modelId="{2176678F-1F25-49FB-9A3E-2D60A4A34667}" type="pres">
      <dgm:prSet presAssocID="{D2FAACDA-022F-4E13-8243-62C70045501B}" presName="Name19" presStyleLbl="parChTrans1D4" presStyleIdx="4" presStyleCnt="22"/>
      <dgm:spPr/>
      <dgm:t>
        <a:bodyPr/>
        <a:lstStyle/>
        <a:p>
          <a:endParaRPr lang="de-DE"/>
        </a:p>
      </dgm:t>
    </dgm:pt>
    <dgm:pt modelId="{D29F0079-ABB4-4529-BE41-4C75A9D10E05}" type="pres">
      <dgm:prSet presAssocID="{A1796CD1-87E1-47C1-B473-0B9D4F111DA0}" presName="Name21" presStyleCnt="0"/>
      <dgm:spPr/>
    </dgm:pt>
    <dgm:pt modelId="{B1D46B91-9C65-442B-A487-802263B502F4}" type="pres">
      <dgm:prSet presAssocID="{A1796CD1-87E1-47C1-B473-0B9D4F111DA0}" presName="level2Shape" presStyleLbl="node4" presStyleIdx="4" presStyleCnt="22" custScaleX="170157"/>
      <dgm:spPr/>
      <dgm:t>
        <a:bodyPr/>
        <a:lstStyle/>
        <a:p>
          <a:endParaRPr lang="de-DE"/>
        </a:p>
      </dgm:t>
    </dgm:pt>
    <dgm:pt modelId="{8283073E-0247-4A5F-8CB6-DB5B67225945}" type="pres">
      <dgm:prSet presAssocID="{A1796CD1-87E1-47C1-B473-0B9D4F111DA0}" presName="hierChild3" presStyleCnt="0"/>
      <dgm:spPr/>
    </dgm:pt>
    <dgm:pt modelId="{315C42C7-2915-445B-A21A-9BBA5CCCAD0E}" type="pres">
      <dgm:prSet presAssocID="{64249594-B65E-4442-B2C2-09059EBEA094}" presName="Name19" presStyleLbl="parChTrans1D4" presStyleIdx="5" presStyleCnt="22"/>
      <dgm:spPr/>
      <dgm:t>
        <a:bodyPr/>
        <a:lstStyle/>
        <a:p>
          <a:endParaRPr lang="de-DE"/>
        </a:p>
      </dgm:t>
    </dgm:pt>
    <dgm:pt modelId="{79DB97B6-1742-4058-8072-E0260C393140}" type="pres">
      <dgm:prSet presAssocID="{FE7FFD7B-2EFB-40A4-ADFC-5D17E1139E81}" presName="Name21" presStyleCnt="0"/>
      <dgm:spPr/>
    </dgm:pt>
    <dgm:pt modelId="{2800948E-49E4-4A45-85D1-4CF8DC74B286}" type="pres">
      <dgm:prSet presAssocID="{FE7FFD7B-2EFB-40A4-ADFC-5D17E1139E81}" presName="level2Shape" presStyleLbl="node4" presStyleIdx="5" presStyleCnt="22" custScaleX="120116" custScaleY="260251"/>
      <dgm:spPr/>
      <dgm:t>
        <a:bodyPr/>
        <a:lstStyle/>
        <a:p>
          <a:endParaRPr lang="de-DE"/>
        </a:p>
      </dgm:t>
    </dgm:pt>
    <dgm:pt modelId="{E9C98E1E-2CC4-4B5D-B66E-B461367775F5}" type="pres">
      <dgm:prSet presAssocID="{FE7FFD7B-2EFB-40A4-ADFC-5D17E1139E81}" presName="hierChild3" presStyleCnt="0"/>
      <dgm:spPr/>
    </dgm:pt>
    <dgm:pt modelId="{AC4D983E-7C2F-43A6-8868-28B48081F140}" type="pres">
      <dgm:prSet presAssocID="{2B1B5CD1-CABD-4A2F-B553-C901F4E5D6E5}" presName="Name19" presStyleLbl="parChTrans1D4" presStyleIdx="6" presStyleCnt="22"/>
      <dgm:spPr/>
      <dgm:t>
        <a:bodyPr/>
        <a:lstStyle/>
        <a:p>
          <a:endParaRPr lang="de-DE"/>
        </a:p>
      </dgm:t>
    </dgm:pt>
    <dgm:pt modelId="{558BF065-E882-498C-A7D9-036B7C934FA3}" type="pres">
      <dgm:prSet presAssocID="{1787D53D-E1DD-4886-8430-3C00FA01F749}" presName="Name21" presStyleCnt="0"/>
      <dgm:spPr/>
    </dgm:pt>
    <dgm:pt modelId="{FC5F9C56-0A81-41CA-B1EB-3AEA875EDF1E}" type="pres">
      <dgm:prSet presAssocID="{1787D53D-E1DD-4886-8430-3C00FA01F749}" presName="level2Shape" presStyleLbl="node4" presStyleIdx="6" presStyleCnt="22" custScaleX="178203"/>
      <dgm:spPr/>
      <dgm:t>
        <a:bodyPr/>
        <a:lstStyle/>
        <a:p>
          <a:endParaRPr lang="de-DE"/>
        </a:p>
      </dgm:t>
    </dgm:pt>
    <dgm:pt modelId="{865F1194-9A95-4000-94CB-AE6BBDF9BC15}" type="pres">
      <dgm:prSet presAssocID="{1787D53D-E1DD-4886-8430-3C00FA01F749}" presName="hierChild3" presStyleCnt="0"/>
      <dgm:spPr/>
    </dgm:pt>
    <dgm:pt modelId="{45E49BEC-F0FE-4060-A246-C0BB28353A51}" type="pres">
      <dgm:prSet presAssocID="{634CAEE3-B14E-4D5B-A919-EA22363CE52B}" presName="Name19" presStyleLbl="parChTrans1D4" presStyleIdx="7" presStyleCnt="22"/>
      <dgm:spPr/>
      <dgm:t>
        <a:bodyPr/>
        <a:lstStyle/>
        <a:p>
          <a:endParaRPr lang="de-DE"/>
        </a:p>
      </dgm:t>
    </dgm:pt>
    <dgm:pt modelId="{4576C9CF-BD8F-4AF5-8961-AC1537BCBA87}" type="pres">
      <dgm:prSet presAssocID="{26912B40-B87D-467E-9CB3-5E2FC9628EA5}" presName="Name21" presStyleCnt="0"/>
      <dgm:spPr/>
    </dgm:pt>
    <dgm:pt modelId="{EAFEF2E5-80CC-4D5D-8A25-F9EC5016C5D1}" type="pres">
      <dgm:prSet presAssocID="{26912B40-B87D-467E-9CB3-5E2FC9628EA5}" presName="level2Shape" presStyleLbl="node4" presStyleIdx="7" presStyleCnt="22" custScaleX="120116" custScaleY="260251"/>
      <dgm:spPr/>
      <dgm:t>
        <a:bodyPr/>
        <a:lstStyle/>
        <a:p>
          <a:endParaRPr lang="de-DE"/>
        </a:p>
      </dgm:t>
    </dgm:pt>
    <dgm:pt modelId="{B4A4E738-90CF-474E-893D-CEEE40C59366}" type="pres">
      <dgm:prSet presAssocID="{26912B40-B87D-467E-9CB3-5E2FC9628EA5}" presName="hierChild3" presStyleCnt="0"/>
      <dgm:spPr/>
    </dgm:pt>
    <dgm:pt modelId="{1D814B86-7D70-4D68-9B7F-E08021057CB8}" type="pres">
      <dgm:prSet presAssocID="{9E3DDB72-F6A9-4D5D-9F52-6E705C3847E9}" presName="Name19" presStyleLbl="parChTrans1D4" presStyleIdx="8" presStyleCnt="22"/>
      <dgm:spPr/>
      <dgm:t>
        <a:bodyPr/>
        <a:lstStyle/>
        <a:p>
          <a:endParaRPr lang="de-DE"/>
        </a:p>
      </dgm:t>
    </dgm:pt>
    <dgm:pt modelId="{76575738-17DE-4470-859D-76AE5C9CA026}" type="pres">
      <dgm:prSet presAssocID="{140ED3B1-70DB-45B4-AEDF-5E6671F4D861}" presName="Name21" presStyleCnt="0"/>
      <dgm:spPr/>
    </dgm:pt>
    <dgm:pt modelId="{BDAF885D-D7CC-40D7-9CF3-BEA3E0EE2C5D}" type="pres">
      <dgm:prSet presAssocID="{140ED3B1-70DB-45B4-AEDF-5E6671F4D861}" presName="level2Shape" presStyleLbl="node4" presStyleIdx="8" presStyleCnt="22" custScaleX="119885"/>
      <dgm:spPr/>
      <dgm:t>
        <a:bodyPr/>
        <a:lstStyle/>
        <a:p>
          <a:endParaRPr lang="de-DE"/>
        </a:p>
      </dgm:t>
    </dgm:pt>
    <dgm:pt modelId="{95483D48-FB77-477B-A9BA-6FAF049BF6A9}" type="pres">
      <dgm:prSet presAssocID="{140ED3B1-70DB-45B4-AEDF-5E6671F4D861}" presName="hierChild3" presStyleCnt="0"/>
      <dgm:spPr/>
    </dgm:pt>
    <dgm:pt modelId="{12D9F300-0EB8-4E97-9725-A984C8498876}" type="pres">
      <dgm:prSet presAssocID="{09E4B804-E759-4036-8E41-FE3BAED2474E}" presName="Name19" presStyleLbl="parChTrans1D4" presStyleIdx="9" presStyleCnt="22"/>
      <dgm:spPr/>
      <dgm:t>
        <a:bodyPr/>
        <a:lstStyle/>
        <a:p>
          <a:endParaRPr lang="de-DE"/>
        </a:p>
      </dgm:t>
    </dgm:pt>
    <dgm:pt modelId="{2FF53328-7C67-4CDA-9B48-A0A7FF965983}" type="pres">
      <dgm:prSet presAssocID="{F2A04B6F-1B77-4E04-83ED-D78731161961}" presName="Name21" presStyleCnt="0"/>
      <dgm:spPr/>
    </dgm:pt>
    <dgm:pt modelId="{AD286586-BA46-405D-B5F8-C583D1A61758}" type="pres">
      <dgm:prSet presAssocID="{F2A04B6F-1B77-4E04-83ED-D78731161961}" presName="level2Shape" presStyleLbl="node4" presStyleIdx="9" presStyleCnt="22" custScaleX="171175"/>
      <dgm:spPr/>
      <dgm:t>
        <a:bodyPr/>
        <a:lstStyle/>
        <a:p>
          <a:endParaRPr lang="de-DE"/>
        </a:p>
      </dgm:t>
    </dgm:pt>
    <dgm:pt modelId="{75953FE3-6138-4F76-9213-8EC654F679A0}" type="pres">
      <dgm:prSet presAssocID="{F2A04B6F-1B77-4E04-83ED-D78731161961}" presName="hierChild3" presStyleCnt="0"/>
      <dgm:spPr/>
    </dgm:pt>
    <dgm:pt modelId="{9AD8C88C-3290-4F90-AECC-08149E566266}" type="pres">
      <dgm:prSet presAssocID="{48B06BF8-5036-4DC8-A13D-E1BFA89761AC}" presName="Name19" presStyleLbl="parChTrans1D4" presStyleIdx="10" presStyleCnt="22"/>
      <dgm:spPr/>
      <dgm:t>
        <a:bodyPr/>
        <a:lstStyle/>
        <a:p>
          <a:endParaRPr lang="de-DE"/>
        </a:p>
      </dgm:t>
    </dgm:pt>
    <dgm:pt modelId="{7768488D-C233-48CE-8DB8-DADE2FA571D0}" type="pres">
      <dgm:prSet presAssocID="{F54ABA41-062D-45A4-9EB6-E828A7392C3F}" presName="Name21" presStyleCnt="0"/>
      <dgm:spPr/>
    </dgm:pt>
    <dgm:pt modelId="{C4FFF398-D064-42D8-A8E9-CB0964D37E5C}" type="pres">
      <dgm:prSet presAssocID="{F54ABA41-062D-45A4-9EB6-E828A7392C3F}" presName="level2Shape" presStyleLbl="node4" presStyleIdx="10" presStyleCnt="22" custScaleX="120116" custScaleY="260251"/>
      <dgm:spPr/>
      <dgm:t>
        <a:bodyPr/>
        <a:lstStyle/>
        <a:p>
          <a:endParaRPr lang="de-DE"/>
        </a:p>
      </dgm:t>
    </dgm:pt>
    <dgm:pt modelId="{BA169B7E-DF33-4A0B-8E39-803A8AFF824A}" type="pres">
      <dgm:prSet presAssocID="{F54ABA41-062D-45A4-9EB6-E828A7392C3F}" presName="hierChild3" presStyleCnt="0"/>
      <dgm:spPr/>
    </dgm:pt>
    <dgm:pt modelId="{1E94DB2E-7DF6-4460-ADD9-A2F4B225A07A}" type="pres">
      <dgm:prSet presAssocID="{28F56C5F-EBBF-436D-B857-4BBD061FD1FE}" presName="Name19" presStyleLbl="parChTrans1D4" presStyleIdx="11" presStyleCnt="22"/>
      <dgm:spPr/>
      <dgm:t>
        <a:bodyPr/>
        <a:lstStyle/>
        <a:p>
          <a:endParaRPr lang="de-DE"/>
        </a:p>
      </dgm:t>
    </dgm:pt>
    <dgm:pt modelId="{B2FB7167-1BD3-4517-8FFB-6F00948B8DC5}" type="pres">
      <dgm:prSet presAssocID="{BFD34CC5-AC09-4B6F-8112-DE1571BCC908}" presName="Name21" presStyleCnt="0"/>
      <dgm:spPr/>
    </dgm:pt>
    <dgm:pt modelId="{A9CE7137-3211-492F-A195-4195F349E259}" type="pres">
      <dgm:prSet presAssocID="{BFD34CC5-AC09-4B6F-8112-DE1571BCC908}" presName="level2Shape" presStyleLbl="node4" presStyleIdx="11" presStyleCnt="22" custScaleX="184182"/>
      <dgm:spPr/>
      <dgm:t>
        <a:bodyPr/>
        <a:lstStyle/>
        <a:p>
          <a:endParaRPr lang="de-DE"/>
        </a:p>
      </dgm:t>
    </dgm:pt>
    <dgm:pt modelId="{2D4348D1-1FE9-4432-A269-B6F9498DEB9A}" type="pres">
      <dgm:prSet presAssocID="{BFD34CC5-AC09-4B6F-8112-DE1571BCC908}" presName="hierChild3" presStyleCnt="0"/>
      <dgm:spPr/>
    </dgm:pt>
    <dgm:pt modelId="{8E7F7CD0-E4AE-43C3-A873-33BB00D8390A}" type="pres">
      <dgm:prSet presAssocID="{A09943AF-A85B-467E-94A0-1F83F824AC0E}" presName="Name19" presStyleLbl="parChTrans1D4" presStyleIdx="12" presStyleCnt="22"/>
      <dgm:spPr/>
      <dgm:t>
        <a:bodyPr/>
        <a:lstStyle/>
        <a:p>
          <a:endParaRPr lang="de-DE"/>
        </a:p>
      </dgm:t>
    </dgm:pt>
    <dgm:pt modelId="{E759AE45-2D71-4D60-AA42-9147B13D2F03}" type="pres">
      <dgm:prSet presAssocID="{9CBA3B53-ECF1-4734-9CF4-F8C3CFF94FB2}" presName="Name21" presStyleCnt="0"/>
      <dgm:spPr/>
    </dgm:pt>
    <dgm:pt modelId="{80846E36-0E1B-4224-B8FB-A5C2D7CC0221}" type="pres">
      <dgm:prSet presAssocID="{9CBA3B53-ECF1-4734-9CF4-F8C3CFF94FB2}" presName="level2Shape" presStyleLbl="node4" presStyleIdx="12" presStyleCnt="22" custScaleX="120116" custScaleY="260252"/>
      <dgm:spPr/>
      <dgm:t>
        <a:bodyPr/>
        <a:lstStyle/>
        <a:p>
          <a:endParaRPr lang="de-DE"/>
        </a:p>
      </dgm:t>
    </dgm:pt>
    <dgm:pt modelId="{1CCFD46D-E91E-42C8-AC3B-D85006E408F0}" type="pres">
      <dgm:prSet presAssocID="{9CBA3B53-ECF1-4734-9CF4-F8C3CFF94FB2}" presName="hierChild3" presStyleCnt="0"/>
      <dgm:spPr/>
    </dgm:pt>
    <dgm:pt modelId="{5B0C9763-66EC-4693-9621-D7431EE8CBFD}" type="pres">
      <dgm:prSet presAssocID="{4B9D7B96-577A-4303-B549-466310A88818}" presName="Name19" presStyleLbl="parChTrans1D4" presStyleIdx="13" presStyleCnt="22"/>
      <dgm:spPr/>
      <dgm:t>
        <a:bodyPr/>
        <a:lstStyle/>
        <a:p>
          <a:endParaRPr lang="de-DE"/>
        </a:p>
      </dgm:t>
    </dgm:pt>
    <dgm:pt modelId="{374632AB-B51E-4AB0-825E-BF126CD37D7F}" type="pres">
      <dgm:prSet presAssocID="{3A67A9B8-46F6-4744-BCC9-685BD92052EA}" presName="Name21" presStyleCnt="0"/>
      <dgm:spPr/>
    </dgm:pt>
    <dgm:pt modelId="{E8BF5BDA-2765-4BEF-8091-761E75D1EA4F}" type="pres">
      <dgm:prSet presAssocID="{3A67A9B8-46F6-4744-BCC9-685BD92052EA}" presName="level2Shape" presStyleLbl="node4" presStyleIdx="13" presStyleCnt="22" custScaleX="115782"/>
      <dgm:spPr/>
      <dgm:t>
        <a:bodyPr/>
        <a:lstStyle/>
        <a:p>
          <a:endParaRPr lang="de-DE"/>
        </a:p>
      </dgm:t>
    </dgm:pt>
    <dgm:pt modelId="{96E141FB-6DE4-41BF-A0C3-E998B7BDFCF4}" type="pres">
      <dgm:prSet presAssocID="{3A67A9B8-46F6-4744-BCC9-685BD92052EA}" presName="hierChild3" presStyleCnt="0"/>
      <dgm:spPr/>
    </dgm:pt>
    <dgm:pt modelId="{172D865B-1444-4240-AB6B-DB40F37D9E81}" type="pres">
      <dgm:prSet presAssocID="{D5FD0F3E-106E-45D1-AF3A-6D96D64F9E4A}" presName="Name19" presStyleLbl="parChTrans1D4" presStyleIdx="14" presStyleCnt="22"/>
      <dgm:spPr/>
      <dgm:t>
        <a:bodyPr/>
        <a:lstStyle/>
        <a:p>
          <a:endParaRPr lang="de-DE"/>
        </a:p>
      </dgm:t>
    </dgm:pt>
    <dgm:pt modelId="{D7018AE5-26BC-432D-9573-EBF21750F1EF}" type="pres">
      <dgm:prSet presAssocID="{181032E0-AA27-430B-ABA2-74DC522F5F26}" presName="Name21" presStyleCnt="0"/>
      <dgm:spPr/>
    </dgm:pt>
    <dgm:pt modelId="{2164B65E-21F8-4094-9CA6-5FEDB60547D2}" type="pres">
      <dgm:prSet presAssocID="{181032E0-AA27-430B-ABA2-74DC522F5F26}" presName="level2Shape" presStyleLbl="node4" presStyleIdx="14" presStyleCnt="22" custScaleX="184678"/>
      <dgm:spPr/>
      <dgm:t>
        <a:bodyPr/>
        <a:lstStyle/>
        <a:p>
          <a:endParaRPr lang="de-DE"/>
        </a:p>
      </dgm:t>
    </dgm:pt>
    <dgm:pt modelId="{EA2906AD-2E21-4BB8-961C-99F8DBBBCF2C}" type="pres">
      <dgm:prSet presAssocID="{181032E0-AA27-430B-ABA2-74DC522F5F26}" presName="hierChild3" presStyleCnt="0"/>
      <dgm:spPr/>
    </dgm:pt>
    <dgm:pt modelId="{8F602DAA-3EEA-41AC-843C-D2C177651A81}" type="pres">
      <dgm:prSet presAssocID="{91C45B34-CD3C-4425-8421-5AB58003228A}" presName="Name19" presStyleLbl="parChTrans1D4" presStyleIdx="15" presStyleCnt="22"/>
      <dgm:spPr/>
      <dgm:t>
        <a:bodyPr/>
        <a:lstStyle/>
        <a:p>
          <a:endParaRPr lang="de-DE"/>
        </a:p>
      </dgm:t>
    </dgm:pt>
    <dgm:pt modelId="{F5B0A42B-103F-431D-ABA6-0BD90E7D53DD}" type="pres">
      <dgm:prSet presAssocID="{BCCB721A-AC8D-40A2-9FA3-54CC623B9282}" presName="Name21" presStyleCnt="0"/>
      <dgm:spPr/>
    </dgm:pt>
    <dgm:pt modelId="{E78E493B-88A3-4BA0-B10B-2EDB8F5F0173}" type="pres">
      <dgm:prSet presAssocID="{BCCB721A-AC8D-40A2-9FA3-54CC623B9282}" presName="level2Shape" presStyleLbl="node4" presStyleIdx="15" presStyleCnt="22" custScaleX="120116" custScaleY="260252"/>
      <dgm:spPr/>
      <dgm:t>
        <a:bodyPr/>
        <a:lstStyle/>
        <a:p>
          <a:endParaRPr lang="de-DE"/>
        </a:p>
      </dgm:t>
    </dgm:pt>
    <dgm:pt modelId="{0E4FFA9A-B3A4-485C-99B2-2E23C013AC9C}" type="pres">
      <dgm:prSet presAssocID="{BCCB721A-AC8D-40A2-9FA3-54CC623B9282}" presName="hierChild3" presStyleCnt="0"/>
      <dgm:spPr/>
    </dgm:pt>
    <dgm:pt modelId="{3A0FFC26-D807-407F-9B0C-D32F26104751}" type="pres">
      <dgm:prSet presAssocID="{6BAD3F99-8850-4216-A1F6-9FC3B2A69AA7}" presName="Name19" presStyleLbl="parChTrans1D4" presStyleIdx="16" presStyleCnt="22"/>
      <dgm:spPr/>
      <dgm:t>
        <a:bodyPr/>
        <a:lstStyle/>
        <a:p>
          <a:endParaRPr lang="de-DE"/>
        </a:p>
      </dgm:t>
    </dgm:pt>
    <dgm:pt modelId="{BAB0D395-8B86-4677-B624-A567906B27B7}" type="pres">
      <dgm:prSet presAssocID="{4339873A-32C6-4F44-A437-62F821565651}" presName="Name21" presStyleCnt="0"/>
      <dgm:spPr/>
    </dgm:pt>
    <dgm:pt modelId="{08FE1ADB-30E1-4428-9592-CB256154D7C3}" type="pres">
      <dgm:prSet presAssocID="{4339873A-32C6-4F44-A437-62F821565651}" presName="level2Shape" presStyleLbl="node4" presStyleIdx="16" presStyleCnt="22" custScaleX="199899"/>
      <dgm:spPr/>
      <dgm:t>
        <a:bodyPr/>
        <a:lstStyle/>
        <a:p>
          <a:endParaRPr lang="de-DE"/>
        </a:p>
      </dgm:t>
    </dgm:pt>
    <dgm:pt modelId="{A81E9510-A76F-45B9-9B1C-B5AA8DD61404}" type="pres">
      <dgm:prSet presAssocID="{4339873A-32C6-4F44-A437-62F821565651}" presName="hierChild3" presStyleCnt="0"/>
      <dgm:spPr/>
    </dgm:pt>
    <dgm:pt modelId="{3E27AE22-FC56-46F6-9370-B469AA9EEB52}" type="pres">
      <dgm:prSet presAssocID="{4E119091-D4FA-4905-96C1-DD0947D536E4}" presName="Name19" presStyleLbl="parChTrans1D4" presStyleIdx="17" presStyleCnt="22"/>
      <dgm:spPr/>
      <dgm:t>
        <a:bodyPr/>
        <a:lstStyle/>
        <a:p>
          <a:endParaRPr lang="de-DE"/>
        </a:p>
      </dgm:t>
    </dgm:pt>
    <dgm:pt modelId="{EAC0A28B-16B1-4AFA-B603-6E587E242BC1}" type="pres">
      <dgm:prSet presAssocID="{AC303FA3-CAAA-41C0-BFDF-44FC8CF931A5}" presName="Name21" presStyleCnt="0"/>
      <dgm:spPr/>
    </dgm:pt>
    <dgm:pt modelId="{3966D4BE-B3B8-4EF2-9EFB-92BF01BA1447}" type="pres">
      <dgm:prSet presAssocID="{AC303FA3-CAAA-41C0-BFDF-44FC8CF931A5}" presName="level2Shape" presStyleLbl="node4" presStyleIdx="17" presStyleCnt="22" custScaleX="120116" custScaleY="260252"/>
      <dgm:spPr/>
      <dgm:t>
        <a:bodyPr/>
        <a:lstStyle/>
        <a:p>
          <a:endParaRPr lang="de-DE"/>
        </a:p>
      </dgm:t>
    </dgm:pt>
    <dgm:pt modelId="{3D6D6AD7-7BCE-4F75-8F33-F591ABAC2753}" type="pres">
      <dgm:prSet presAssocID="{AC303FA3-CAAA-41C0-BFDF-44FC8CF931A5}" presName="hierChild3" presStyleCnt="0"/>
      <dgm:spPr/>
    </dgm:pt>
    <dgm:pt modelId="{E8C25C71-7899-4C67-859C-ACBF74AD03ED}" type="pres">
      <dgm:prSet presAssocID="{D7DD676C-9455-4648-B2BA-382DC02A7AC4}" presName="Name19" presStyleLbl="parChTrans1D4" presStyleIdx="18" presStyleCnt="22"/>
      <dgm:spPr/>
      <dgm:t>
        <a:bodyPr/>
        <a:lstStyle/>
        <a:p>
          <a:endParaRPr lang="de-DE"/>
        </a:p>
      </dgm:t>
    </dgm:pt>
    <dgm:pt modelId="{7D0B8CF1-441C-473C-B50B-333718C16E9E}" type="pres">
      <dgm:prSet presAssocID="{0302A3E1-AE87-4795-933B-F69106E2EF3E}" presName="Name21" presStyleCnt="0"/>
      <dgm:spPr/>
    </dgm:pt>
    <dgm:pt modelId="{CCB6F4D6-D775-42F6-BD91-264D19D5245A}" type="pres">
      <dgm:prSet presAssocID="{0302A3E1-AE87-4795-933B-F69106E2EF3E}" presName="level2Shape" presStyleLbl="node4" presStyleIdx="18" presStyleCnt="22" custScaleX="152233"/>
      <dgm:spPr/>
      <dgm:t>
        <a:bodyPr/>
        <a:lstStyle/>
        <a:p>
          <a:endParaRPr lang="de-DE"/>
        </a:p>
      </dgm:t>
    </dgm:pt>
    <dgm:pt modelId="{FD581010-3A8B-440D-94EF-4A5717173024}" type="pres">
      <dgm:prSet presAssocID="{0302A3E1-AE87-4795-933B-F69106E2EF3E}" presName="hierChild3" presStyleCnt="0"/>
      <dgm:spPr/>
    </dgm:pt>
    <dgm:pt modelId="{A2CCECDC-FB5C-4B18-8304-C054756B1C41}" type="pres">
      <dgm:prSet presAssocID="{F30AD13A-67BD-4D0F-A4DE-93B0236F9031}" presName="Name19" presStyleLbl="parChTrans1D4" presStyleIdx="19" presStyleCnt="22"/>
      <dgm:spPr/>
      <dgm:t>
        <a:bodyPr/>
        <a:lstStyle/>
        <a:p>
          <a:endParaRPr lang="de-DE"/>
        </a:p>
      </dgm:t>
    </dgm:pt>
    <dgm:pt modelId="{B9ADAD26-E233-475A-9264-9A202C527EAF}" type="pres">
      <dgm:prSet presAssocID="{831F577E-81DC-41FE-AA19-B40ED626A421}" presName="Name21" presStyleCnt="0"/>
      <dgm:spPr/>
    </dgm:pt>
    <dgm:pt modelId="{6088B438-8E4D-45D7-9167-6E8BE4919387}" type="pres">
      <dgm:prSet presAssocID="{831F577E-81DC-41FE-AA19-B40ED626A421}" presName="level2Shape" presStyleLbl="node4" presStyleIdx="19" presStyleCnt="22" custScaleX="159811"/>
      <dgm:spPr/>
      <dgm:t>
        <a:bodyPr/>
        <a:lstStyle/>
        <a:p>
          <a:endParaRPr lang="de-DE"/>
        </a:p>
      </dgm:t>
    </dgm:pt>
    <dgm:pt modelId="{EE9B6483-667B-491C-9D0E-9A01752D52AC}" type="pres">
      <dgm:prSet presAssocID="{831F577E-81DC-41FE-AA19-B40ED626A421}" presName="hierChild3" presStyleCnt="0"/>
      <dgm:spPr/>
    </dgm:pt>
    <dgm:pt modelId="{17DBC976-31DB-4325-A0D7-374A732B4B57}" type="pres">
      <dgm:prSet presAssocID="{9CB3215E-630F-450B-B508-950A5224F24D}" presName="Name19" presStyleLbl="parChTrans1D3" presStyleIdx="3" presStyleCnt="5"/>
      <dgm:spPr/>
      <dgm:t>
        <a:bodyPr/>
        <a:lstStyle/>
        <a:p>
          <a:endParaRPr lang="de-DE"/>
        </a:p>
      </dgm:t>
    </dgm:pt>
    <dgm:pt modelId="{50D27178-07A8-481E-9C21-BEA86FE28C3C}" type="pres">
      <dgm:prSet presAssocID="{B98402CE-1B56-4FF5-B30A-82943E0715DD}" presName="Name21" presStyleCnt="0"/>
      <dgm:spPr/>
    </dgm:pt>
    <dgm:pt modelId="{0865AFB2-EF97-4F9B-83E4-FC94E9F076CC}" type="pres">
      <dgm:prSet presAssocID="{B98402CE-1B56-4FF5-B30A-82943E0715DD}" presName="level2Shape" presStyleLbl="node3" presStyleIdx="3" presStyleCnt="5"/>
      <dgm:spPr/>
      <dgm:t>
        <a:bodyPr/>
        <a:lstStyle/>
        <a:p>
          <a:endParaRPr lang="de-DE"/>
        </a:p>
      </dgm:t>
    </dgm:pt>
    <dgm:pt modelId="{3BE62460-5A1B-42AD-AA22-8F2053C740FC}" type="pres">
      <dgm:prSet presAssocID="{B98402CE-1B56-4FF5-B30A-82943E0715DD}" presName="hierChild3" presStyleCnt="0"/>
      <dgm:spPr/>
    </dgm:pt>
    <dgm:pt modelId="{3B9F1C20-1A46-4455-B38B-5B2208429BD9}" type="pres">
      <dgm:prSet presAssocID="{3359D447-3FCA-4620-B56B-C17AEE2A8EB3}" presName="Name19" presStyleLbl="parChTrans1D4" presStyleIdx="20" presStyleCnt="22"/>
      <dgm:spPr/>
      <dgm:t>
        <a:bodyPr/>
        <a:lstStyle/>
        <a:p>
          <a:endParaRPr lang="de-DE"/>
        </a:p>
      </dgm:t>
    </dgm:pt>
    <dgm:pt modelId="{8D267D45-4CE4-40AF-8F7E-1C0A71044C26}" type="pres">
      <dgm:prSet presAssocID="{4B84900F-824D-4B67-A7BB-A637B2B8F453}" presName="Name21" presStyleCnt="0"/>
      <dgm:spPr/>
    </dgm:pt>
    <dgm:pt modelId="{80F7DB91-473A-4187-93E8-0F1253CF8AF2}" type="pres">
      <dgm:prSet presAssocID="{4B84900F-824D-4B67-A7BB-A637B2B8F453}" presName="level2Shape" presStyleLbl="node4" presStyleIdx="20" presStyleCnt="22" custLinFactNeighborX="-13720" custLinFactNeighborY="73"/>
      <dgm:spPr/>
      <dgm:t>
        <a:bodyPr/>
        <a:lstStyle/>
        <a:p>
          <a:endParaRPr lang="de-DE"/>
        </a:p>
      </dgm:t>
    </dgm:pt>
    <dgm:pt modelId="{ECF63F32-79DA-4405-99AC-6E6185C9ABBA}" type="pres">
      <dgm:prSet presAssocID="{4B84900F-824D-4B67-A7BB-A637B2B8F453}" presName="hierChild3" presStyleCnt="0"/>
      <dgm:spPr/>
    </dgm:pt>
    <dgm:pt modelId="{8446BA66-E67D-4138-978C-C62C662DDE72}" type="pres">
      <dgm:prSet presAssocID="{81B1A191-4A5F-4C2D-9ABE-6EB405BC3A2C}" presName="Name19" presStyleLbl="parChTrans1D3" presStyleIdx="4" presStyleCnt="5"/>
      <dgm:spPr/>
      <dgm:t>
        <a:bodyPr/>
        <a:lstStyle/>
        <a:p>
          <a:endParaRPr lang="de-DE"/>
        </a:p>
      </dgm:t>
    </dgm:pt>
    <dgm:pt modelId="{58819A1A-53C4-47CB-A9EB-D7C348E4B3DC}" type="pres">
      <dgm:prSet presAssocID="{AD7BCCEC-CA79-4704-A16C-71B04D64A64B}" presName="Name21" presStyleCnt="0"/>
      <dgm:spPr/>
    </dgm:pt>
    <dgm:pt modelId="{C1224AF4-B10D-4C60-9F7D-10C691D29308}" type="pres">
      <dgm:prSet presAssocID="{AD7BCCEC-CA79-4704-A16C-71B04D64A64B}" presName="level2Shape" presStyleLbl="node3" presStyleIdx="4" presStyleCnt="5"/>
      <dgm:spPr/>
      <dgm:t>
        <a:bodyPr/>
        <a:lstStyle/>
        <a:p>
          <a:endParaRPr lang="de-DE"/>
        </a:p>
      </dgm:t>
    </dgm:pt>
    <dgm:pt modelId="{A4C66DFA-08E9-4CAE-8324-DAF598007F12}" type="pres">
      <dgm:prSet presAssocID="{AD7BCCEC-CA79-4704-A16C-71B04D64A64B}" presName="hierChild3" presStyleCnt="0"/>
      <dgm:spPr/>
    </dgm:pt>
    <dgm:pt modelId="{8E299450-1318-44EA-A54C-E782F9AC96C8}" type="pres">
      <dgm:prSet presAssocID="{FDACB715-4914-415A-A9BC-2797650E932A}" presName="Name19" presStyleLbl="parChTrans1D4" presStyleIdx="21" presStyleCnt="22"/>
      <dgm:spPr/>
      <dgm:t>
        <a:bodyPr/>
        <a:lstStyle/>
        <a:p>
          <a:endParaRPr lang="de-DE"/>
        </a:p>
      </dgm:t>
    </dgm:pt>
    <dgm:pt modelId="{D8389D57-A61C-43C0-ADEB-551D74518AA0}" type="pres">
      <dgm:prSet presAssocID="{B570EB0D-B8F4-429A-9091-4F4AFDB361A7}" presName="Name21" presStyleCnt="0"/>
      <dgm:spPr/>
    </dgm:pt>
    <dgm:pt modelId="{8BC98594-36E0-433D-908E-76677B2E4FC3}" type="pres">
      <dgm:prSet presAssocID="{B570EB0D-B8F4-429A-9091-4F4AFDB361A7}" presName="level2Shape" presStyleLbl="node4" presStyleIdx="21" presStyleCnt="22"/>
      <dgm:spPr/>
      <dgm:t>
        <a:bodyPr/>
        <a:lstStyle/>
        <a:p>
          <a:endParaRPr lang="de-DE"/>
        </a:p>
      </dgm:t>
    </dgm:pt>
    <dgm:pt modelId="{5E1AE3E8-8427-4294-BCA2-1B432CDAD681}" type="pres">
      <dgm:prSet presAssocID="{B570EB0D-B8F4-429A-9091-4F4AFDB361A7}" presName="hierChild3" presStyleCnt="0"/>
      <dgm:spPr/>
    </dgm:pt>
    <dgm:pt modelId="{CDAEF28F-AFDD-42A3-9DC0-310962813C4A}" type="pres">
      <dgm:prSet presAssocID="{1FDDDE64-6076-44BD-8E61-F0513AD740C6}" presName="bgShapesFlow" presStyleCnt="0"/>
      <dgm:spPr/>
    </dgm:pt>
  </dgm:ptLst>
  <dgm:cxnLst>
    <dgm:cxn modelId="{41596590-3E4C-4AD9-92C1-F138A9F39F71}" type="presOf" srcId="{9E3DDB72-F6A9-4D5D-9F52-6E705C3847E9}" destId="{1D814B86-7D70-4D68-9B7F-E08021057CB8}" srcOrd="0" destOrd="0" presId="urn:microsoft.com/office/officeart/2005/8/layout/hierarchy6"/>
    <dgm:cxn modelId="{05B3C82E-886E-49B5-B68C-4695BED3AE79}" srcId="{105E81EA-5BAE-4EFE-AD36-C7019F6E7876}" destId="{A1796CD1-87E1-47C1-B473-0B9D4F111DA0}" srcOrd="0" destOrd="0" parTransId="{D2FAACDA-022F-4E13-8243-62C70045501B}" sibTransId="{259DE8F5-330C-4565-88E7-CC2EF91C83EC}"/>
    <dgm:cxn modelId="{1E466DDE-5056-4A71-B3E6-3D745CFEC468}" srcId="{05033382-E073-471A-B121-6B6C2E91C736}" destId="{0302A3E1-AE87-4795-933B-F69106E2EF3E}" srcOrd="1" destOrd="0" parTransId="{D7DD676C-9455-4648-B2BA-382DC02A7AC4}" sibTransId="{7C1322BA-80B9-4900-B79F-E22A4F40F2E5}"/>
    <dgm:cxn modelId="{EF0B4B67-0AAF-4322-AAB2-CC81A3FDD853}" type="presOf" srcId="{9CBA3B53-ECF1-4734-9CF4-F8C3CFF94FB2}" destId="{80846E36-0E1B-4224-B8FB-A5C2D7CC0221}" srcOrd="0" destOrd="0" presId="urn:microsoft.com/office/officeart/2005/8/layout/hierarchy6"/>
    <dgm:cxn modelId="{4F962C94-2FF8-47C1-A36B-B97BCA4EADF1}" type="presOf" srcId="{181032E0-AA27-430B-ABA2-74DC522F5F26}" destId="{2164B65E-21F8-4094-9CA6-5FEDB60547D2}" srcOrd="0" destOrd="0" presId="urn:microsoft.com/office/officeart/2005/8/layout/hierarchy6"/>
    <dgm:cxn modelId="{9BB82D59-5B90-46D2-8AB6-F565A262DC14}" srcId="{1FDDDE64-6076-44BD-8E61-F0513AD740C6}" destId="{53B05EB9-45B2-4623-BD50-2534F36D0C0D}" srcOrd="0" destOrd="0" parTransId="{B91487FD-373F-4AF8-A1FE-AA0E147D577E}" sibTransId="{9A6F34B4-F3DC-4964-ADA6-89317B7CC3AB}"/>
    <dgm:cxn modelId="{F8C98B18-F312-4078-99C7-A6C83E5B27FE}" type="presOf" srcId="{2B1B5CD1-CABD-4A2F-B553-C901F4E5D6E5}" destId="{AC4D983E-7C2F-43A6-8868-28B48081F140}" srcOrd="0" destOrd="0" presId="urn:microsoft.com/office/officeart/2005/8/layout/hierarchy6"/>
    <dgm:cxn modelId="{ED9ADE1E-7A7A-4B70-9B97-C1146CE77AD7}" type="presOf" srcId="{81B1A191-4A5F-4C2D-9ABE-6EB405BC3A2C}" destId="{8446BA66-E67D-4138-978C-C62C662DDE72}" srcOrd="0" destOrd="0" presId="urn:microsoft.com/office/officeart/2005/8/layout/hierarchy6"/>
    <dgm:cxn modelId="{4BEB945D-8E7E-4F89-99B4-83D1DFEB2888}" type="presOf" srcId="{3359D447-3FCA-4620-B56B-C17AEE2A8EB3}" destId="{3B9F1C20-1A46-4455-B38B-5B2208429BD9}" srcOrd="0" destOrd="0" presId="urn:microsoft.com/office/officeart/2005/8/layout/hierarchy6"/>
    <dgm:cxn modelId="{D82F3378-CCAC-48FF-AEC1-91F8F0F34811}" srcId="{B9E8CDEB-0E74-4EBE-986C-969C1D04263E}" destId="{B98402CE-1B56-4FF5-B30A-82943E0715DD}" srcOrd="3" destOrd="0" parTransId="{9CB3215E-630F-450B-B508-950A5224F24D}" sibTransId="{24735C46-3CBA-484F-9D1E-323B225CB2A2}"/>
    <dgm:cxn modelId="{8400C6C2-9FFC-4A00-A7FF-19451349F0D2}" type="presOf" srcId="{4339873A-32C6-4F44-A437-62F821565651}" destId="{08FE1ADB-30E1-4428-9592-CB256154D7C3}" srcOrd="0" destOrd="0" presId="urn:microsoft.com/office/officeart/2005/8/layout/hierarchy6"/>
    <dgm:cxn modelId="{84B62151-0131-49D0-A0C4-964DC000050A}" type="presOf" srcId="{4E119091-D4FA-4905-96C1-DD0947D536E4}" destId="{3E27AE22-FC56-46F6-9370-B469AA9EEB52}" srcOrd="0" destOrd="0" presId="urn:microsoft.com/office/officeart/2005/8/layout/hierarchy6"/>
    <dgm:cxn modelId="{A451D706-DC95-4A68-8E8F-FE06A528D908}" srcId="{181032E0-AA27-430B-ABA2-74DC522F5F26}" destId="{BCCB721A-AC8D-40A2-9FA3-54CC623B9282}" srcOrd="0" destOrd="0" parTransId="{91C45B34-CD3C-4425-8421-5AB58003228A}" sibTransId="{09B0424A-C85F-4EE1-B1A0-5028E877026B}"/>
    <dgm:cxn modelId="{CC21DFA5-6271-40A8-9B2E-E05EB4026EAC}" type="presOf" srcId="{6F17C8B8-43AE-4FD2-B154-5DC21382B0FD}" destId="{CAF9A3C4-717E-4D7E-B912-BEE92DBC7BB8}" srcOrd="0" destOrd="0" presId="urn:microsoft.com/office/officeart/2005/8/layout/hierarchy6"/>
    <dgm:cxn modelId="{28390483-A8A9-4D09-832E-8149101B2731}" type="presOf" srcId="{28F56C5F-EBBF-436D-B857-4BBD061FD1FE}" destId="{1E94DB2E-7DF6-4460-ADD9-A2F4B225A07A}" srcOrd="0" destOrd="0" presId="urn:microsoft.com/office/officeart/2005/8/layout/hierarchy6"/>
    <dgm:cxn modelId="{DB22CD87-7D11-4241-A40B-23CD69A0DE32}" srcId="{B9E8CDEB-0E74-4EBE-986C-969C1D04263E}" destId="{6F17C8B8-43AE-4FD2-B154-5DC21382B0FD}" srcOrd="1" destOrd="0" parTransId="{F7DF032F-EF40-4B60-84D3-959F0461CCFE}" sibTransId="{E12E4C39-5572-4604-B161-2E14AC511DD3}"/>
    <dgm:cxn modelId="{5D1CF86E-2F11-45EE-897C-787C8C57A1AC}" type="presOf" srcId="{09E4B804-E759-4036-8E41-FE3BAED2474E}" destId="{12D9F300-0EB8-4E97-9725-A984C8498876}" srcOrd="0" destOrd="0" presId="urn:microsoft.com/office/officeart/2005/8/layout/hierarchy6"/>
    <dgm:cxn modelId="{A6F48499-7D35-4022-9CD9-A0A265264D7A}" type="presOf" srcId="{AC303FA3-CAAA-41C0-BFDF-44FC8CF931A5}" destId="{3966D4BE-B3B8-4EF2-9EFB-92BF01BA1447}" srcOrd="0" destOrd="0" presId="urn:microsoft.com/office/officeart/2005/8/layout/hierarchy6"/>
    <dgm:cxn modelId="{D31FC872-5B37-4B33-B34C-9C63B3D02CB2}" type="presOf" srcId="{1FDDDE64-6076-44BD-8E61-F0513AD740C6}" destId="{1524F960-2C82-4C95-8582-E0823B824E63}" srcOrd="0" destOrd="0" presId="urn:microsoft.com/office/officeart/2005/8/layout/hierarchy6"/>
    <dgm:cxn modelId="{6F57DA26-9247-4190-B770-5FC060CE9845}" type="presOf" srcId="{53B05EB9-45B2-4623-BD50-2534F36D0C0D}" destId="{A13D2FF8-3FE4-4A61-A840-B731F59FB3C3}" srcOrd="0" destOrd="0" presId="urn:microsoft.com/office/officeart/2005/8/layout/hierarchy6"/>
    <dgm:cxn modelId="{B672A865-06E2-4CF0-A146-6F6F2B0C36DF}" type="presOf" srcId="{05033382-E073-471A-B121-6B6C2E91C736}" destId="{41D0B788-7CEE-4EE6-BA4A-B8FB875ED0DF}" srcOrd="0" destOrd="0" presId="urn:microsoft.com/office/officeart/2005/8/layout/hierarchy6"/>
    <dgm:cxn modelId="{8992A4B7-FAAF-4117-97A7-D246E1AFE56F}" type="presOf" srcId="{D5FD0F3E-106E-45D1-AF3A-6D96D64F9E4A}" destId="{172D865B-1444-4240-AB6B-DB40F37D9E81}" srcOrd="0" destOrd="0" presId="urn:microsoft.com/office/officeart/2005/8/layout/hierarchy6"/>
    <dgm:cxn modelId="{4E3A0483-CD35-4513-BB2A-C3D04B8670F8}" type="presOf" srcId="{0247A0CB-21EE-4C63-A1CC-56D5938AF34D}" destId="{EF623949-8039-4BFD-B1C6-671A7B756779}" srcOrd="0" destOrd="0" presId="urn:microsoft.com/office/officeart/2005/8/layout/hierarchy6"/>
    <dgm:cxn modelId="{353CD169-2FC2-4721-9322-D1007D16FBA1}" type="presOf" srcId="{1787D53D-E1DD-4886-8430-3C00FA01F749}" destId="{FC5F9C56-0A81-41CA-B1EB-3AEA875EDF1E}" srcOrd="0" destOrd="0" presId="urn:microsoft.com/office/officeart/2005/8/layout/hierarchy6"/>
    <dgm:cxn modelId="{E00E8337-B9A1-45A8-B06E-B8BDF24D1FE0}" type="presOf" srcId="{F30AD13A-67BD-4D0F-A4DE-93B0236F9031}" destId="{A2CCECDC-FB5C-4B18-8304-C054756B1C41}" srcOrd="0" destOrd="0" presId="urn:microsoft.com/office/officeart/2005/8/layout/hierarchy6"/>
    <dgm:cxn modelId="{806F2C90-E555-48BE-915F-04394157C280}" type="presOf" srcId="{91C45B34-CD3C-4425-8421-5AB58003228A}" destId="{8F602DAA-3EEA-41AC-843C-D2C177651A81}" srcOrd="0" destOrd="0" presId="urn:microsoft.com/office/officeart/2005/8/layout/hierarchy6"/>
    <dgm:cxn modelId="{7A7680B9-0110-474E-AF7F-F30F3B3A7B05}" srcId="{105E81EA-5BAE-4EFE-AD36-C7019F6E7876}" destId="{1787D53D-E1DD-4886-8430-3C00FA01F749}" srcOrd="1" destOrd="0" parTransId="{2B1B5CD1-CABD-4A2F-B553-C901F4E5D6E5}" sibTransId="{F4F3EEAF-BEA5-45D5-878A-91CCBEBC014F}"/>
    <dgm:cxn modelId="{F8E1623A-B4A0-4CD3-9889-ADBB4104AD1F}" type="presOf" srcId="{7FD52533-2D4B-4559-A094-AA1C822F436E}" destId="{E4A4C69C-9DBD-45E8-94EA-02F82901CCCF}" srcOrd="0" destOrd="0" presId="urn:microsoft.com/office/officeart/2005/8/layout/hierarchy6"/>
    <dgm:cxn modelId="{81BD50E3-9427-476F-8D40-A31E6FC169CD}" type="presOf" srcId="{26912B40-B87D-467E-9CB3-5E2FC9628EA5}" destId="{EAFEF2E5-80CC-4D5D-8A25-F9EC5016C5D1}" srcOrd="0" destOrd="0" presId="urn:microsoft.com/office/officeart/2005/8/layout/hierarchy6"/>
    <dgm:cxn modelId="{3C6A9C99-222B-4586-9859-283A93418BC6}" type="presOf" srcId="{BFD34CC5-AC09-4B6F-8112-DE1571BCC908}" destId="{A9CE7137-3211-492F-A195-4195F349E259}" srcOrd="0" destOrd="0" presId="urn:microsoft.com/office/officeart/2005/8/layout/hierarchy6"/>
    <dgm:cxn modelId="{1DE09D44-1F04-4C29-AF46-996B4B138798}" srcId="{BFD34CC5-AC09-4B6F-8112-DE1571BCC908}" destId="{9CBA3B53-ECF1-4734-9CF4-F8C3CFF94FB2}" srcOrd="0" destOrd="0" parTransId="{A09943AF-A85B-467E-94A0-1F83F824AC0E}" sibTransId="{93F3559B-9112-4DDF-8B81-9F27BA6D9666}"/>
    <dgm:cxn modelId="{136AD6A9-74AE-408F-9FC1-35473A6DB60E}" type="presOf" srcId="{A947916C-1834-4ACA-B047-9D37CDDF6AB9}" destId="{8B34340F-78D3-45AD-84A7-CB98908238F7}" srcOrd="0" destOrd="0" presId="urn:microsoft.com/office/officeart/2005/8/layout/hierarchy6"/>
    <dgm:cxn modelId="{61D0DFE3-1115-4872-B7BB-8E441F9D58CA}" type="presOf" srcId="{06D659DC-C949-4142-B2BC-5FD506E582AD}" destId="{4D6CE648-4FAC-43FA-815A-81A18A1434E2}" srcOrd="0" destOrd="0" presId="urn:microsoft.com/office/officeart/2005/8/layout/hierarchy6"/>
    <dgm:cxn modelId="{FB80C384-6417-425E-A548-4A0DEB30F75A}" srcId="{B9E8CDEB-0E74-4EBE-986C-969C1D04263E}" destId="{05033382-E073-471A-B121-6B6C2E91C736}" srcOrd="2" destOrd="0" parTransId="{8732F54C-301A-40A2-8F56-330414FEB7F9}" sibTransId="{46EF6725-5A6F-419E-9D92-F767E838C9AB}"/>
    <dgm:cxn modelId="{C21779E1-B019-491E-8E59-15B78B42A205}" type="presOf" srcId="{D7DD676C-9455-4648-B2BA-382DC02A7AC4}" destId="{E8C25C71-7899-4C67-859C-ACBF74AD03ED}" srcOrd="0" destOrd="0" presId="urn:microsoft.com/office/officeart/2005/8/layout/hierarchy6"/>
    <dgm:cxn modelId="{57D20849-AFE6-4889-A473-2ECEF3CF7F12}" srcId="{140ED3B1-70DB-45B4-AEDF-5E6671F4D861}" destId="{F2A04B6F-1B77-4E04-83ED-D78731161961}" srcOrd="0" destOrd="0" parTransId="{09E4B804-E759-4036-8E41-FE3BAED2474E}" sibTransId="{74AC3231-2570-42A9-90DD-37E859F61A1A}"/>
    <dgm:cxn modelId="{6F79699F-62C8-4844-A69F-AB5F111B1C66}" srcId="{140ED3B1-70DB-45B4-AEDF-5E6671F4D861}" destId="{BFD34CC5-AC09-4B6F-8112-DE1571BCC908}" srcOrd="1" destOrd="0" parTransId="{28F56C5F-EBBF-436D-B857-4BBD061FD1FE}" sibTransId="{71AFC031-5051-43BE-A8E1-1680CBCD2559}"/>
    <dgm:cxn modelId="{A093EFFE-C6B1-4920-A3A8-1C7E63C7E863}" srcId="{B8CF79DD-B741-4CF1-8A06-FCCF8B8C55F2}" destId="{A622177A-DC02-46DC-A4D7-2BF2C901E61A}" srcOrd="0" destOrd="0" parTransId="{ADE15F01-98E8-4EF7-8C7E-AB52037B4BDD}" sibTransId="{B58C872A-FFE7-4D2A-AB7E-90296F84E285}"/>
    <dgm:cxn modelId="{5D932310-6E96-42F6-B6C7-C9B8E6DFF325}" srcId="{4339873A-32C6-4F44-A437-62F821565651}" destId="{AC303FA3-CAAA-41C0-BFDF-44FC8CF931A5}" srcOrd="0" destOrd="0" parTransId="{4E119091-D4FA-4905-96C1-DD0947D536E4}" sibTransId="{CE226713-46FB-49BA-9267-BB5060610286}"/>
    <dgm:cxn modelId="{A3F4C2F9-6ED8-4F9B-B369-66C5E3FB37DE}" srcId="{3A67A9B8-46F6-4744-BCC9-685BD92052EA}" destId="{4339873A-32C6-4F44-A437-62F821565651}" srcOrd="1" destOrd="0" parTransId="{6BAD3F99-8850-4216-A1F6-9FC3B2A69AA7}" sibTransId="{872EE763-1AB1-45FD-B970-BDA4B23C0A3C}"/>
    <dgm:cxn modelId="{536B62A6-D6A0-48B8-A00B-5D194FCF0A86}" type="presOf" srcId="{FE7FFD7B-2EFB-40A4-ADFC-5D17E1139E81}" destId="{2800948E-49E4-4A45-85D1-4CF8DC74B286}" srcOrd="0" destOrd="0" presId="urn:microsoft.com/office/officeart/2005/8/layout/hierarchy6"/>
    <dgm:cxn modelId="{BC5E0CC5-D8EE-4E7B-82BD-39A171277166}" srcId="{1787D53D-E1DD-4886-8430-3C00FA01F749}" destId="{26912B40-B87D-467E-9CB3-5E2FC9628EA5}" srcOrd="0" destOrd="0" parTransId="{634CAEE3-B14E-4D5B-A919-EA22363CE52B}" sibTransId="{973687F6-A9FA-4B20-9ECA-443D3BCA9323}"/>
    <dgm:cxn modelId="{5C6ED2AC-D09B-4646-9F0F-3EB93E499CEA}" type="presOf" srcId="{B8CF79DD-B741-4CF1-8A06-FCCF8B8C55F2}" destId="{802E371A-D24C-4C19-9B7A-2B54248F76F7}" srcOrd="0" destOrd="0" presId="urn:microsoft.com/office/officeart/2005/8/layout/hierarchy6"/>
    <dgm:cxn modelId="{AEA3CBB6-EAE5-4C16-B449-2A4ED226D947}" type="presOf" srcId="{A622177A-DC02-46DC-A4D7-2BF2C901E61A}" destId="{064DF1A2-E4B1-4B66-BC17-E1B2016278CF}" srcOrd="0" destOrd="0" presId="urn:microsoft.com/office/officeart/2005/8/layout/hierarchy6"/>
    <dgm:cxn modelId="{237DF7C3-BAAE-49BE-AE67-3275F7FF8739}" type="presOf" srcId="{105E81EA-5BAE-4EFE-AD36-C7019F6E7876}" destId="{6EBFF033-6621-4AA2-B68D-7C09FD77FF87}" srcOrd="0" destOrd="0" presId="urn:microsoft.com/office/officeart/2005/8/layout/hierarchy6"/>
    <dgm:cxn modelId="{9A1B4994-F14A-4909-8EBA-6B8058B6DD99}" type="presOf" srcId="{AF7245B4-982C-43AF-96D2-B9A82F7DE485}" destId="{C5053536-BC2D-4836-B91C-D6BB39A37ADE}" srcOrd="0" destOrd="0" presId="urn:microsoft.com/office/officeart/2005/8/layout/hierarchy6"/>
    <dgm:cxn modelId="{78F7EF32-6277-4C9D-B128-43E6D08A388A}" type="presOf" srcId="{140ED3B1-70DB-45B4-AEDF-5E6671F4D861}" destId="{BDAF885D-D7CC-40D7-9CF3-BEA3E0EE2C5D}" srcOrd="0" destOrd="0" presId="urn:microsoft.com/office/officeart/2005/8/layout/hierarchy6"/>
    <dgm:cxn modelId="{691BBFF0-5C5D-4B3C-991F-9B21900138E6}" type="presOf" srcId="{B9E8CDEB-0E74-4EBE-986C-969C1D04263E}" destId="{8D67B967-A795-4453-9DA1-7727760455B7}" srcOrd="0" destOrd="0" presId="urn:microsoft.com/office/officeart/2005/8/layout/hierarchy6"/>
    <dgm:cxn modelId="{48BFB5EA-B343-4CD9-83DE-492A2499E109}" srcId="{A1796CD1-87E1-47C1-B473-0B9D4F111DA0}" destId="{FE7FFD7B-2EFB-40A4-ADFC-5D17E1139E81}" srcOrd="0" destOrd="0" parTransId="{64249594-B65E-4442-B2C2-09059EBEA094}" sibTransId="{60776A96-25B7-4E77-9717-194CD75808EA}"/>
    <dgm:cxn modelId="{703F8D1D-256F-4F67-B9DC-D2E6A769D597}" type="presOf" srcId="{B570EB0D-B8F4-429A-9091-4F4AFDB361A7}" destId="{8BC98594-36E0-433D-908E-76677B2E4FC3}" srcOrd="0" destOrd="0" presId="urn:microsoft.com/office/officeart/2005/8/layout/hierarchy6"/>
    <dgm:cxn modelId="{E2ED6DC0-E76B-4849-B98B-2B5BD0722155}" type="presOf" srcId="{0302A3E1-AE87-4795-933B-F69106E2EF3E}" destId="{CCB6F4D6-D775-42F6-BD91-264D19D5245A}" srcOrd="0" destOrd="0" presId="urn:microsoft.com/office/officeart/2005/8/layout/hierarchy6"/>
    <dgm:cxn modelId="{E54B857A-2849-481D-94CE-1CFF8D4F2038}" type="presOf" srcId="{FDACB715-4914-415A-A9BC-2797650E932A}" destId="{8E299450-1318-44EA-A54C-E782F9AC96C8}" srcOrd="0" destOrd="0" presId="urn:microsoft.com/office/officeart/2005/8/layout/hierarchy6"/>
    <dgm:cxn modelId="{29785E32-CB94-4F49-A10D-4FE9732E8F39}" type="presOf" srcId="{8732F54C-301A-40A2-8F56-330414FEB7F9}" destId="{24A82652-AFB6-49EA-BE6B-0A2AB1FE9B4D}" srcOrd="0" destOrd="0" presId="urn:microsoft.com/office/officeart/2005/8/layout/hierarchy6"/>
    <dgm:cxn modelId="{EEA74792-D0A0-4A37-8374-EC7D28E7CBE5}" srcId="{B98402CE-1B56-4FF5-B30A-82943E0715DD}" destId="{4B84900F-824D-4B67-A7BB-A637B2B8F453}" srcOrd="0" destOrd="0" parTransId="{3359D447-3FCA-4620-B56B-C17AEE2A8EB3}" sibTransId="{FBC3AF9A-81AC-46AB-AE87-0E6F456A4114}"/>
    <dgm:cxn modelId="{6CEEE850-BC72-4D84-986B-A489AC7704F3}" type="presOf" srcId="{F54ABA41-062D-45A4-9EB6-E828A7392C3F}" destId="{C4FFF398-D064-42D8-A8E9-CB0964D37E5C}" srcOrd="0" destOrd="0" presId="urn:microsoft.com/office/officeart/2005/8/layout/hierarchy6"/>
    <dgm:cxn modelId="{10965902-F947-47D2-89FA-1D615B5CFB17}" type="presOf" srcId="{D6049911-09B8-4C2C-A4B0-DB94CD41820C}" destId="{C54A7AED-25DE-4871-ACFA-F820232A8420}" srcOrd="0" destOrd="0" presId="urn:microsoft.com/office/officeart/2005/8/layout/hierarchy6"/>
    <dgm:cxn modelId="{3ACF76B8-1684-4F1A-87D2-552C85DE51F7}" type="presOf" srcId="{634CAEE3-B14E-4D5B-A919-EA22363CE52B}" destId="{45E49BEC-F0FE-4060-A246-C0BB28353A51}" srcOrd="0" destOrd="0" presId="urn:microsoft.com/office/officeart/2005/8/layout/hierarchy6"/>
    <dgm:cxn modelId="{668C1168-A831-49B3-9281-AAC1033E29D7}" srcId="{53B05EB9-45B2-4623-BD50-2534F36D0C0D}" destId="{B9E8CDEB-0E74-4EBE-986C-969C1D04263E}" srcOrd="0" destOrd="0" parTransId="{0247A0CB-21EE-4C63-A1CC-56D5938AF34D}" sibTransId="{51FC9C3A-5F3B-4A5B-8E4F-966ED59F0884}"/>
    <dgm:cxn modelId="{557F7BBB-499F-451D-B97E-48E549B4E56A}" type="presOf" srcId="{48B06BF8-5036-4DC8-A13D-E1BFA89761AC}" destId="{9AD8C88C-3290-4F90-AECC-08149E566266}" srcOrd="0" destOrd="0" presId="urn:microsoft.com/office/officeart/2005/8/layout/hierarchy6"/>
    <dgm:cxn modelId="{CE33872D-ADEE-4149-BB6F-2BA8B56392D7}" type="presOf" srcId="{6BAD3F99-8850-4216-A1F6-9FC3B2A69AA7}" destId="{3A0FFC26-D807-407F-9B0C-D32F26104751}" srcOrd="0" destOrd="0" presId="urn:microsoft.com/office/officeart/2005/8/layout/hierarchy6"/>
    <dgm:cxn modelId="{02C1F1E7-C8D6-4E69-AAB5-4A3CA0675313}" srcId="{1BDA42EB-66ED-44A6-8AC9-CDB63AA26C86}" destId="{3A67A9B8-46F6-4744-BCC9-685BD92052EA}" srcOrd="2" destOrd="0" parTransId="{4B9D7B96-577A-4303-B549-466310A88818}" sibTransId="{A0FFCBA8-B884-4A74-BD5F-3D678DE26231}"/>
    <dgm:cxn modelId="{EA10C328-2FAE-41FA-AE0E-F93631E4D84D}" type="presOf" srcId="{A1796CD1-87E1-47C1-B473-0B9D4F111DA0}" destId="{B1D46B91-9C65-442B-A487-802263B502F4}" srcOrd="0" destOrd="0" presId="urn:microsoft.com/office/officeart/2005/8/layout/hierarchy6"/>
    <dgm:cxn modelId="{8F9F99BF-CA44-4C33-9708-B94126BFC165}" srcId="{1BDA42EB-66ED-44A6-8AC9-CDB63AA26C86}" destId="{105E81EA-5BAE-4EFE-AD36-C7019F6E7876}" srcOrd="0" destOrd="0" parTransId="{7FD52533-2D4B-4559-A094-AA1C822F436E}" sibTransId="{DC17DBA0-D0A0-4190-A6AA-9FAE52DDA2B4}"/>
    <dgm:cxn modelId="{7ADF87B3-B802-455B-B972-9ED220313FF2}" srcId="{AD7BCCEC-CA79-4704-A16C-71B04D64A64B}" destId="{B570EB0D-B8F4-429A-9091-4F4AFDB361A7}" srcOrd="0" destOrd="0" parTransId="{FDACB715-4914-415A-A9BC-2797650E932A}" sibTransId="{A47C3709-DBD1-4472-A98C-98743C270288}"/>
    <dgm:cxn modelId="{F437CAF3-66DA-414B-B35C-EDA74153B160}" type="presOf" srcId="{F2A04B6F-1B77-4E04-83ED-D78731161961}" destId="{AD286586-BA46-405D-B5F8-C583D1A61758}" srcOrd="0" destOrd="0" presId="urn:microsoft.com/office/officeart/2005/8/layout/hierarchy6"/>
    <dgm:cxn modelId="{FE6BBF5A-301A-49ED-AF62-79928A7F36FB}" srcId="{F2A04B6F-1B77-4E04-83ED-D78731161961}" destId="{F54ABA41-062D-45A4-9EB6-E828A7392C3F}" srcOrd="0" destOrd="0" parTransId="{48B06BF8-5036-4DC8-A13D-E1BFA89761AC}" sibTransId="{790C707D-F474-4983-A212-D59F615F89BA}"/>
    <dgm:cxn modelId="{AF9D5528-5A84-4E37-8A26-16B1FC9FAC3F}" type="presOf" srcId="{BCCB721A-AC8D-40A2-9FA3-54CC623B9282}" destId="{E78E493B-88A3-4BA0-B10B-2EDB8F5F0173}" srcOrd="0" destOrd="0" presId="urn:microsoft.com/office/officeart/2005/8/layout/hierarchy6"/>
    <dgm:cxn modelId="{A3577F24-DC78-4E44-B3C9-85CD4BCDEE8D}" srcId="{05033382-E073-471A-B121-6B6C2E91C736}" destId="{831F577E-81DC-41FE-AA19-B40ED626A421}" srcOrd="2" destOrd="0" parTransId="{F30AD13A-67BD-4D0F-A4DE-93B0236F9031}" sibTransId="{0C8F026B-21C8-4ECF-B736-A131D0B10166}"/>
    <dgm:cxn modelId="{0C6460B1-70BB-4B7B-A378-97B7567C3BCF}" srcId="{6F17C8B8-43AE-4FD2-B154-5DC21382B0FD}" destId="{AF7245B4-982C-43AF-96D2-B9A82F7DE485}" srcOrd="0" destOrd="0" parTransId="{D6049911-09B8-4C2C-A4B0-DB94CD41820C}" sibTransId="{559224DA-E340-4181-BEBE-5B862F06098D}"/>
    <dgm:cxn modelId="{16270796-BB98-4312-A65C-D0A03841F6D3}" type="presOf" srcId="{F7DF032F-EF40-4B60-84D3-959F0461CCFE}" destId="{028403A9-40E1-4FD0-870E-646E8B615376}" srcOrd="0" destOrd="0" presId="urn:microsoft.com/office/officeart/2005/8/layout/hierarchy6"/>
    <dgm:cxn modelId="{84A5894E-69F1-4FBF-8E7E-7011B7D3CB45}" type="presOf" srcId="{AD7BCCEC-CA79-4704-A16C-71B04D64A64B}" destId="{C1224AF4-B10D-4C60-9F7D-10C691D29308}" srcOrd="0" destOrd="0" presId="urn:microsoft.com/office/officeart/2005/8/layout/hierarchy6"/>
    <dgm:cxn modelId="{C8F1464B-611C-44B6-A162-EFB5B0BB3C52}" type="presOf" srcId="{831F577E-81DC-41FE-AA19-B40ED626A421}" destId="{6088B438-8E4D-45D7-9167-6E8BE4919387}" srcOrd="0" destOrd="0" presId="urn:microsoft.com/office/officeart/2005/8/layout/hierarchy6"/>
    <dgm:cxn modelId="{09EA3021-EEF6-4C36-8CC9-0FDD28255E94}" type="presOf" srcId="{3A67A9B8-46F6-4744-BCC9-685BD92052EA}" destId="{E8BF5BDA-2765-4BEF-8091-761E75D1EA4F}" srcOrd="0" destOrd="0" presId="urn:microsoft.com/office/officeart/2005/8/layout/hierarchy6"/>
    <dgm:cxn modelId="{59314B02-81AA-4FFB-887B-E1F0F856A2D0}" srcId="{05033382-E073-471A-B121-6B6C2E91C736}" destId="{1BDA42EB-66ED-44A6-8AC9-CDB63AA26C86}" srcOrd="0" destOrd="0" parTransId="{A947916C-1834-4ACA-B047-9D37CDDF6AB9}" sibTransId="{5EACE0DD-C328-40A8-ABE8-2712417150D1}"/>
    <dgm:cxn modelId="{F61EFC3B-6C55-4D62-A878-B38D3E7A4C23}" type="presOf" srcId="{4B9D7B96-577A-4303-B549-466310A88818}" destId="{5B0C9763-66EC-4693-9621-D7431EE8CBFD}" srcOrd="0" destOrd="0" presId="urn:microsoft.com/office/officeart/2005/8/layout/hierarchy6"/>
    <dgm:cxn modelId="{E0BC0354-A5C0-4539-A4E8-D68CAEDC6566}" srcId="{B9E8CDEB-0E74-4EBE-986C-969C1D04263E}" destId="{B8CF79DD-B741-4CF1-8A06-FCCF8B8C55F2}" srcOrd="0" destOrd="0" parTransId="{06D659DC-C949-4142-B2BC-5FD506E582AD}" sibTransId="{1E299EB7-4305-45BB-8E14-D6D4467D01FD}"/>
    <dgm:cxn modelId="{E36D98B9-79E2-49B5-9ECC-8CA9BFDD60EC}" type="presOf" srcId="{9CB3215E-630F-450B-B508-950A5224F24D}" destId="{17DBC976-31DB-4325-A0D7-374A732B4B57}" srcOrd="0" destOrd="0" presId="urn:microsoft.com/office/officeart/2005/8/layout/hierarchy6"/>
    <dgm:cxn modelId="{4B56562B-07D9-4AC4-8000-82C3D673D480}" srcId="{1BDA42EB-66ED-44A6-8AC9-CDB63AA26C86}" destId="{140ED3B1-70DB-45B4-AEDF-5E6671F4D861}" srcOrd="1" destOrd="0" parTransId="{9E3DDB72-F6A9-4D5D-9F52-6E705C3847E9}" sibTransId="{917264D5-F412-4D96-8925-13AB6AF11DFE}"/>
    <dgm:cxn modelId="{4CE9A4EB-A744-46CC-A7AA-7C6C5E035561}" type="presOf" srcId="{A09943AF-A85B-467E-94A0-1F83F824AC0E}" destId="{8E7F7CD0-E4AE-43C3-A873-33BB00D8390A}" srcOrd="0" destOrd="0" presId="urn:microsoft.com/office/officeart/2005/8/layout/hierarchy6"/>
    <dgm:cxn modelId="{31634D48-5F1F-4F9B-AED4-CB630B40D749}" srcId="{3A67A9B8-46F6-4744-BCC9-685BD92052EA}" destId="{181032E0-AA27-430B-ABA2-74DC522F5F26}" srcOrd="0" destOrd="0" parTransId="{D5FD0F3E-106E-45D1-AF3A-6D96D64F9E4A}" sibTransId="{80EA111C-F0E2-4C55-838B-5EDD92BCC672}"/>
    <dgm:cxn modelId="{4E96F488-A53A-4A98-8892-5C4978F8C38E}" type="presOf" srcId="{D2FAACDA-022F-4E13-8243-62C70045501B}" destId="{2176678F-1F25-49FB-9A3E-2D60A4A34667}" srcOrd="0" destOrd="0" presId="urn:microsoft.com/office/officeart/2005/8/layout/hierarchy6"/>
    <dgm:cxn modelId="{A728AB1F-8A4F-44EE-8D2C-C79632B309A3}" type="presOf" srcId="{ADE15F01-98E8-4EF7-8C7E-AB52037B4BDD}" destId="{1FE37DFF-4492-4C58-9917-048E505EE105}" srcOrd="0" destOrd="0" presId="urn:microsoft.com/office/officeart/2005/8/layout/hierarchy6"/>
    <dgm:cxn modelId="{E3E6CD5F-25F3-4B31-AF62-29A8DC6CFA91}" type="presOf" srcId="{1BDA42EB-66ED-44A6-8AC9-CDB63AA26C86}" destId="{5120F251-4599-478C-8A9A-61F001AE7A79}" srcOrd="0" destOrd="0" presId="urn:microsoft.com/office/officeart/2005/8/layout/hierarchy6"/>
    <dgm:cxn modelId="{CF9AF3EC-E6B4-47A0-BD25-BA7A8D612DA0}" srcId="{B9E8CDEB-0E74-4EBE-986C-969C1D04263E}" destId="{AD7BCCEC-CA79-4704-A16C-71B04D64A64B}" srcOrd="4" destOrd="0" parTransId="{81B1A191-4A5F-4C2D-9ABE-6EB405BC3A2C}" sibTransId="{519F1374-87C1-4B63-9327-8C5B15FF14AB}"/>
    <dgm:cxn modelId="{6A9C6B6C-AF81-4A7C-A379-3E93D505CAED}" type="presOf" srcId="{64249594-B65E-4442-B2C2-09059EBEA094}" destId="{315C42C7-2915-445B-A21A-9BBA5CCCAD0E}" srcOrd="0" destOrd="0" presId="urn:microsoft.com/office/officeart/2005/8/layout/hierarchy6"/>
    <dgm:cxn modelId="{A2C2596E-98CA-4FB9-B84B-C2B2F14FA1B4}" type="presOf" srcId="{B98402CE-1B56-4FF5-B30A-82943E0715DD}" destId="{0865AFB2-EF97-4F9B-83E4-FC94E9F076CC}" srcOrd="0" destOrd="0" presId="urn:microsoft.com/office/officeart/2005/8/layout/hierarchy6"/>
    <dgm:cxn modelId="{8502B989-5EE9-4A08-A0A7-431C854655A5}" type="presOf" srcId="{4B84900F-824D-4B67-A7BB-A637B2B8F453}" destId="{80F7DB91-473A-4187-93E8-0F1253CF8AF2}" srcOrd="0" destOrd="0" presId="urn:microsoft.com/office/officeart/2005/8/layout/hierarchy6"/>
    <dgm:cxn modelId="{1DFE0CFB-706B-4BFB-BA5C-97984FE41C9A}" type="presParOf" srcId="{1524F960-2C82-4C95-8582-E0823B824E63}" destId="{526AD2B2-5408-4701-BA4E-CF2CF66F1B20}" srcOrd="0" destOrd="0" presId="urn:microsoft.com/office/officeart/2005/8/layout/hierarchy6"/>
    <dgm:cxn modelId="{EFA770E8-129F-44D4-9F0D-590B0B103A4A}" type="presParOf" srcId="{526AD2B2-5408-4701-BA4E-CF2CF66F1B20}" destId="{FFE6DBFC-5ACA-44F7-99B9-51396C478BF2}" srcOrd="0" destOrd="0" presId="urn:microsoft.com/office/officeart/2005/8/layout/hierarchy6"/>
    <dgm:cxn modelId="{E805AF13-9C94-4EDD-942A-210E30029A53}" type="presParOf" srcId="{FFE6DBFC-5ACA-44F7-99B9-51396C478BF2}" destId="{289EE176-B391-4873-B79C-E9AD0F37BC4C}" srcOrd="0" destOrd="0" presId="urn:microsoft.com/office/officeart/2005/8/layout/hierarchy6"/>
    <dgm:cxn modelId="{CF3540B6-D067-42F6-A112-157CA9852D7E}" type="presParOf" srcId="{289EE176-B391-4873-B79C-E9AD0F37BC4C}" destId="{A13D2FF8-3FE4-4A61-A840-B731F59FB3C3}" srcOrd="0" destOrd="0" presId="urn:microsoft.com/office/officeart/2005/8/layout/hierarchy6"/>
    <dgm:cxn modelId="{A6DA9086-B2D8-4F2B-8D6A-F12064708B4E}" type="presParOf" srcId="{289EE176-B391-4873-B79C-E9AD0F37BC4C}" destId="{368FF278-F3A6-4A42-9DAA-C04D8793FF1E}" srcOrd="1" destOrd="0" presId="urn:microsoft.com/office/officeart/2005/8/layout/hierarchy6"/>
    <dgm:cxn modelId="{D8CB5050-FFEE-4C6D-AE11-F023E743C617}" type="presParOf" srcId="{368FF278-F3A6-4A42-9DAA-C04D8793FF1E}" destId="{EF623949-8039-4BFD-B1C6-671A7B756779}" srcOrd="0" destOrd="0" presId="urn:microsoft.com/office/officeart/2005/8/layout/hierarchy6"/>
    <dgm:cxn modelId="{B81AD8F6-AAFE-4AF5-A205-021FF7C029D8}" type="presParOf" srcId="{368FF278-F3A6-4A42-9DAA-C04D8793FF1E}" destId="{37C5B746-B2CA-4137-ACC7-87060000E108}" srcOrd="1" destOrd="0" presId="urn:microsoft.com/office/officeart/2005/8/layout/hierarchy6"/>
    <dgm:cxn modelId="{512E4713-977F-44C6-B2FD-9F8CB7589F4E}" type="presParOf" srcId="{37C5B746-B2CA-4137-ACC7-87060000E108}" destId="{8D67B967-A795-4453-9DA1-7727760455B7}" srcOrd="0" destOrd="0" presId="urn:microsoft.com/office/officeart/2005/8/layout/hierarchy6"/>
    <dgm:cxn modelId="{828049F0-EE7C-4D8B-A82D-AC2B77A2DCBD}" type="presParOf" srcId="{37C5B746-B2CA-4137-ACC7-87060000E108}" destId="{2489FC2D-42F2-4C1F-9686-D03C083D702E}" srcOrd="1" destOrd="0" presId="urn:microsoft.com/office/officeart/2005/8/layout/hierarchy6"/>
    <dgm:cxn modelId="{32A50F2D-F128-44D9-8B00-39EA72D5DFF7}" type="presParOf" srcId="{2489FC2D-42F2-4C1F-9686-D03C083D702E}" destId="{4D6CE648-4FAC-43FA-815A-81A18A1434E2}" srcOrd="0" destOrd="0" presId="urn:microsoft.com/office/officeart/2005/8/layout/hierarchy6"/>
    <dgm:cxn modelId="{28A17BFE-E24C-40E6-B1B9-4D084E001AD0}" type="presParOf" srcId="{2489FC2D-42F2-4C1F-9686-D03C083D702E}" destId="{369B2031-CFB5-42FD-A45D-1CD84C97051D}" srcOrd="1" destOrd="0" presId="urn:microsoft.com/office/officeart/2005/8/layout/hierarchy6"/>
    <dgm:cxn modelId="{D15C9E9C-98EB-4984-9BDB-C6692E3FCD88}" type="presParOf" srcId="{369B2031-CFB5-42FD-A45D-1CD84C97051D}" destId="{802E371A-D24C-4C19-9B7A-2B54248F76F7}" srcOrd="0" destOrd="0" presId="urn:microsoft.com/office/officeart/2005/8/layout/hierarchy6"/>
    <dgm:cxn modelId="{2B2C061E-FD20-46DF-80A5-17570FD8072F}" type="presParOf" srcId="{369B2031-CFB5-42FD-A45D-1CD84C97051D}" destId="{0C75CE3D-57BD-4D37-9533-C613ED77EF1B}" srcOrd="1" destOrd="0" presId="urn:microsoft.com/office/officeart/2005/8/layout/hierarchy6"/>
    <dgm:cxn modelId="{E4EAA15E-8621-4615-B841-ADB760DC0DB6}" type="presParOf" srcId="{0C75CE3D-57BD-4D37-9533-C613ED77EF1B}" destId="{1FE37DFF-4492-4C58-9917-048E505EE105}" srcOrd="0" destOrd="0" presId="urn:microsoft.com/office/officeart/2005/8/layout/hierarchy6"/>
    <dgm:cxn modelId="{08302AA0-8797-4181-AA8F-39A93438A725}" type="presParOf" srcId="{0C75CE3D-57BD-4D37-9533-C613ED77EF1B}" destId="{CB4FC2FD-174E-447E-A7DB-6C7959B3764D}" srcOrd="1" destOrd="0" presId="urn:microsoft.com/office/officeart/2005/8/layout/hierarchy6"/>
    <dgm:cxn modelId="{871C3E65-22BA-4AE4-968C-277E3D4D3E39}" type="presParOf" srcId="{CB4FC2FD-174E-447E-A7DB-6C7959B3764D}" destId="{064DF1A2-E4B1-4B66-BC17-E1B2016278CF}" srcOrd="0" destOrd="0" presId="urn:microsoft.com/office/officeart/2005/8/layout/hierarchy6"/>
    <dgm:cxn modelId="{0F46ECA7-1B95-4481-A22C-DFF71AFFA285}" type="presParOf" srcId="{CB4FC2FD-174E-447E-A7DB-6C7959B3764D}" destId="{205EA443-99FE-4565-8ACE-5F0AF19C6D76}" srcOrd="1" destOrd="0" presId="urn:microsoft.com/office/officeart/2005/8/layout/hierarchy6"/>
    <dgm:cxn modelId="{674DDB39-5B66-40B8-B5B3-44045886845D}" type="presParOf" srcId="{2489FC2D-42F2-4C1F-9686-D03C083D702E}" destId="{028403A9-40E1-4FD0-870E-646E8B615376}" srcOrd="2" destOrd="0" presId="urn:microsoft.com/office/officeart/2005/8/layout/hierarchy6"/>
    <dgm:cxn modelId="{D1428790-E76D-497C-81EF-43034BC93AA3}" type="presParOf" srcId="{2489FC2D-42F2-4C1F-9686-D03C083D702E}" destId="{953D7F6D-0B91-4EB8-9192-4EF33570D532}" srcOrd="3" destOrd="0" presId="urn:microsoft.com/office/officeart/2005/8/layout/hierarchy6"/>
    <dgm:cxn modelId="{8DB04849-4EE1-4C5A-8DA0-C4CCCB064AC7}" type="presParOf" srcId="{953D7F6D-0B91-4EB8-9192-4EF33570D532}" destId="{CAF9A3C4-717E-4D7E-B912-BEE92DBC7BB8}" srcOrd="0" destOrd="0" presId="urn:microsoft.com/office/officeart/2005/8/layout/hierarchy6"/>
    <dgm:cxn modelId="{5C01D143-D2C4-4711-81F8-FA0BD734459E}" type="presParOf" srcId="{953D7F6D-0B91-4EB8-9192-4EF33570D532}" destId="{687FEFE3-B4BE-4A5E-8B3A-E5B1E8FB4783}" srcOrd="1" destOrd="0" presId="urn:microsoft.com/office/officeart/2005/8/layout/hierarchy6"/>
    <dgm:cxn modelId="{9CE93760-6FBC-4854-960C-CE0C9574D47A}" type="presParOf" srcId="{687FEFE3-B4BE-4A5E-8B3A-E5B1E8FB4783}" destId="{C54A7AED-25DE-4871-ACFA-F820232A8420}" srcOrd="0" destOrd="0" presId="urn:microsoft.com/office/officeart/2005/8/layout/hierarchy6"/>
    <dgm:cxn modelId="{FA290BAD-B4EC-4025-8D3E-C38500BDC8DF}" type="presParOf" srcId="{687FEFE3-B4BE-4A5E-8B3A-E5B1E8FB4783}" destId="{1F91084F-D669-47DC-AC5F-8911BF092DC9}" srcOrd="1" destOrd="0" presId="urn:microsoft.com/office/officeart/2005/8/layout/hierarchy6"/>
    <dgm:cxn modelId="{BC1F1538-30CE-41A0-A814-370075B75621}" type="presParOf" srcId="{1F91084F-D669-47DC-AC5F-8911BF092DC9}" destId="{C5053536-BC2D-4836-B91C-D6BB39A37ADE}" srcOrd="0" destOrd="0" presId="urn:microsoft.com/office/officeart/2005/8/layout/hierarchy6"/>
    <dgm:cxn modelId="{2E72BE1C-EA14-46AF-80BF-BE1AC8CD0177}" type="presParOf" srcId="{1F91084F-D669-47DC-AC5F-8911BF092DC9}" destId="{CD09EE4B-2C21-4026-92FA-A68B76E91334}" srcOrd="1" destOrd="0" presId="urn:microsoft.com/office/officeart/2005/8/layout/hierarchy6"/>
    <dgm:cxn modelId="{075B5129-FBEB-4585-AF6A-6E27696B938D}" type="presParOf" srcId="{2489FC2D-42F2-4C1F-9686-D03C083D702E}" destId="{24A82652-AFB6-49EA-BE6B-0A2AB1FE9B4D}" srcOrd="4" destOrd="0" presId="urn:microsoft.com/office/officeart/2005/8/layout/hierarchy6"/>
    <dgm:cxn modelId="{FEBF0B33-B43E-4644-9C28-DBF06AE7FE4E}" type="presParOf" srcId="{2489FC2D-42F2-4C1F-9686-D03C083D702E}" destId="{438FFAC5-5345-4A19-89DF-FBC217314825}" srcOrd="5" destOrd="0" presId="urn:microsoft.com/office/officeart/2005/8/layout/hierarchy6"/>
    <dgm:cxn modelId="{43240ED0-E6B3-4F84-A684-A8F4517902C4}" type="presParOf" srcId="{438FFAC5-5345-4A19-89DF-FBC217314825}" destId="{41D0B788-7CEE-4EE6-BA4A-B8FB875ED0DF}" srcOrd="0" destOrd="0" presId="urn:microsoft.com/office/officeart/2005/8/layout/hierarchy6"/>
    <dgm:cxn modelId="{BB6F8E8C-4D58-4718-8DB1-F5179D1D52DB}" type="presParOf" srcId="{438FFAC5-5345-4A19-89DF-FBC217314825}" destId="{11549144-B5D6-4EE1-BE65-988E2D09C8C7}" srcOrd="1" destOrd="0" presId="urn:microsoft.com/office/officeart/2005/8/layout/hierarchy6"/>
    <dgm:cxn modelId="{3C6D72B5-F8B5-46EA-87D7-D1A8C9EB1124}" type="presParOf" srcId="{11549144-B5D6-4EE1-BE65-988E2D09C8C7}" destId="{8B34340F-78D3-45AD-84A7-CB98908238F7}" srcOrd="0" destOrd="0" presId="urn:microsoft.com/office/officeart/2005/8/layout/hierarchy6"/>
    <dgm:cxn modelId="{B30F18C8-9096-41A8-B699-4F7B1E7820DC}" type="presParOf" srcId="{11549144-B5D6-4EE1-BE65-988E2D09C8C7}" destId="{FA456353-E4D6-407C-8504-5DBBEA29E18F}" srcOrd="1" destOrd="0" presId="urn:microsoft.com/office/officeart/2005/8/layout/hierarchy6"/>
    <dgm:cxn modelId="{745E4BEA-2A50-44A8-B8F3-0BB355504887}" type="presParOf" srcId="{FA456353-E4D6-407C-8504-5DBBEA29E18F}" destId="{5120F251-4599-478C-8A9A-61F001AE7A79}" srcOrd="0" destOrd="0" presId="urn:microsoft.com/office/officeart/2005/8/layout/hierarchy6"/>
    <dgm:cxn modelId="{E54901BF-D74F-4DA0-A60C-DAACA0D6635D}" type="presParOf" srcId="{FA456353-E4D6-407C-8504-5DBBEA29E18F}" destId="{72E3BAB0-6A6D-476B-AA7F-CD5065A403D2}" srcOrd="1" destOrd="0" presId="urn:microsoft.com/office/officeart/2005/8/layout/hierarchy6"/>
    <dgm:cxn modelId="{B954BA0C-76FA-40AF-BE0A-0BA955C85BDD}" type="presParOf" srcId="{72E3BAB0-6A6D-476B-AA7F-CD5065A403D2}" destId="{E4A4C69C-9DBD-45E8-94EA-02F82901CCCF}" srcOrd="0" destOrd="0" presId="urn:microsoft.com/office/officeart/2005/8/layout/hierarchy6"/>
    <dgm:cxn modelId="{876D1444-43D2-4A12-A757-A7710F4D5802}" type="presParOf" srcId="{72E3BAB0-6A6D-476B-AA7F-CD5065A403D2}" destId="{14A5DE8A-A1F4-46E4-A564-D7D4FEDFF0F9}" srcOrd="1" destOrd="0" presId="urn:microsoft.com/office/officeart/2005/8/layout/hierarchy6"/>
    <dgm:cxn modelId="{E337173E-9D69-4128-9DC5-4FFCCA752A60}" type="presParOf" srcId="{14A5DE8A-A1F4-46E4-A564-D7D4FEDFF0F9}" destId="{6EBFF033-6621-4AA2-B68D-7C09FD77FF87}" srcOrd="0" destOrd="0" presId="urn:microsoft.com/office/officeart/2005/8/layout/hierarchy6"/>
    <dgm:cxn modelId="{B1DC4F9D-823D-489A-AAAE-D144C95857E0}" type="presParOf" srcId="{14A5DE8A-A1F4-46E4-A564-D7D4FEDFF0F9}" destId="{9D0262D8-8AB8-458A-8D01-A4EA4AF1413B}" srcOrd="1" destOrd="0" presId="urn:microsoft.com/office/officeart/2005/8/layout/hierarchy6"/>
    <dgm:cxn modelId="{FD303D24-7B1F-4247-8408-5445EEE6D817}" type="presParOf" srcId="{9D0262D8-8AB8-458A-8D01-A4EA4AF1413B}" destId="{2176678F-1F25-49FB-9A3E-2D60A4A34667}" srcOrd="0" destOrd="0" presId="urn:microsoft.com/office/officeart/2005/8/layout/hierarchy6"/>
    <dgm:cxn modelId="{1F55E640-DF2E-4748-9E4A-F89087290B42}" type="presParOf" srcId="{9D0262D8-8AB8-458A-8D01-A4EA4AF1413B}" destId="{D29F0079-ABB4-4529-BE41-4C75A9D10E05}" srcOrd="1" destOrd="0" presId="urn:microsoft.com/office/officeart/2005/8/layout/hierarchy6"/>
    <dgm:cxn modelId="{2AB4289B-C755-444E-89C0-C4FD18317444}" type="presParOf" srcId="{D29F0079-ABB4-4529-BE41-4C75A9D10E05}" destId="{B1D46B91-9C65-442B-A487-802263B502F4}" srcOrd="0" destOrd="0" presId="urn:microsoft.com/office/officeart/2005/8/layout/hierarchy6"/>
    <dgm:cxn modelId="{62D80CD0-DC70-4E47-9B8A-86CD3699B1F6}" type="presParOf" srcId="{D29F0079-ABB4-4529-BE41-4C75A9D10E05}" destId="{8283073E-0247-4A5F-8CB6-DB5B67225945}" srcOrd="1" destOrd="0" presId="urn:microsoft.com/office/officeart/2005/8/layout/hierarchy6"/>
    <dgm:cxn modelId="{F138EE37-07F6-4C66-8963-14EFA7DD2EE9}" type="presParOf" srcId="{8283073E-0247-4A5F-8CB6-DB5B67225945}" destId="{315C42C7-2915-445B-A21A-9BBA5CCCAD0E}" srcOrd="0" destOrd="0" presId="urn:microsoft.com/office/officeart/2005/8/layout/hierarchy6"/>
    <dgm:cxn modelId="{BAE8AB16-A4F5-4292-A12D-F9949343BF54}" type="presParOf" srcId="{8283073E-0247-4A5F-8CB6-DB5B67225945}" destId="{79DB97B6-1742-4058-8072-E0260C393140}" srcOrd="1" destOrd="0" presId="urn:microsoft.com/office/officeart/2005/8/layout/hierarchy6"/>
    <dgm:cxn modelId="{E09A2F47-5F3B-44D7-B7CF-A02CF4A91730}" type="presParOf" srcId="{79DB97B6-1742-4058-8072-E0260C393140}" destId="{2800948E-49E4-4A45-85D1-4CF8DC74B286}" srcOrd="0" destOrd="0" presId="urn:microsoft.com/office/officeart/2005/8/layout/hierarchy6"/>
    <dgm:cxn modelId="{84F39E79-3CD8-47D9-AEDE-06E4EF6CDC4F}" type="presParOf" srcId="{79DB97B6-1742-4058-8072-E0260C393140}" destId="{E9C98E1E-2CC4-4B5D-B66E-B461367775F5}" srcOrd="1" destOrd="0" presId="urn:microsoft.com/office/officeart/2005/8/layout/hierarchy6"/>
    <dgm:cxn modelId="{4D19805E-D56B-4EBC-9312-72F261792916}" type="presParOf" srcId="{9D0262D8-8AB8-458A-8D01-A4EA4AF1413B}" destId="{AC4D983E-7C2F-43A6-8868-28B48081F140}" srcOrd="2" destOrd="0" presId="urn:microsoft.com/office/officeart/2005/8/layout/hierarchy6"/>
    <dgm:cxn modelId="{9BF03F77-4216-419D-BAC9-A0441BE32F6B}" type="presParOf" srcId="{9D0262D8-8AB8-458A-8D01-A4EA4AF1413B}" destId="{558BF065-E882-498C-A7D9-036B7C934FA3}" srcOrd="3" destOrd="0" presId="urn:microsoft.com/office/officeart/2005/8/layout/hierarchy6"/>
    <dgm:cxn modelId="{D87F064A-C7A8-4E61-A5EF-BCFDD3BBBB86}" type="presParOf" srcId="{558BF065-E882-498C-A7D9-036B7C934FA3}" destId="{FC5F9C56-0A81-41CA-B1EB-3AEA875EDF1E}" srcOrd="0" destOrd="0" presId="urn:microsoft.com/office/officeart/2005/8/layout/hierarchy6"/>
    <dgm:cxn modelId="{7BF88613-F849-49F3-9889-B01A672F29F9}" type="presParOf" srcId="{558BF065-E882-498C-A7D9-036B7C934FA3}" destId="{865F1194-9A95-4000-94CB-AE6BBDF9BC15}" srcOrd="1" destOrd="0" presId="urn:microsoft.com/office/officeart/2005/8/layout/hierarchy6"/>
    <dgm:cxn modelId="{AC731C0B-0D23-4B39-8661-DFF140C0537A}" type="presParOf" srcId="{865F1194-9A95-4000-94CB-AE6BBDF9BC15}" destId="{45E49BEC-F0FE-4060-A246-C0BB28353A51}" srcOrd="0" destOrd="0" presId="urn:microsoft.com/office/officeart/2005/8/layout/hierarchy6"/>
    <dgm:cxn modelId="{4EC4A40B-8133-4669-A76A-5156221148F4}" type="presParOf" srcId="{865F1194-9A95-4000-94CB-AE6BBDF9BC15}" destId="{4576C9CF-BD8F-4AF5-8961-AC1537BCBA87}" srcOrd="1" destOrd="0" presId="urn:microsoft.com/office/officeart/2005/8/layout/hierarchy6"/>
    <dgm:cxn modelId="{5BA2D3C4-FE2B-44A1-ADD3-25E425032464}" type="presParOf" srcId="{4576C9CF-BD8F-4AF5-8961-AC1537BCBA87}" destId="{EAFEF2E5-80CC-4D5D-8A25-F9EC5016C5D1}" srcOrd="0" destOrd="0" presId="urn:microsoft.com/office/officeart/2005/8/layout/hierarchy6"/>
    <dgm:cxn modelId="{68249C82-A32E-4386-8690-374614F95F1F}" type="presParOf" srcId="{4576C9CF-BD8F-4AF5-8961-AC1537BCBA87}" destId="{B4A4E738-90CF-474E-893D-CEEE40C59366}" srcOrd="1" destOrd="0" presId="urn:microsoft.com/office/officeart/2005/8/layout/hierarchy6"/>
    <dgm:cxn modelId="{2908AA1E-E26D-47BC-9C7A-57FEB4E62861}" type="presParOf" srcId="{72E3BAB0-6A6D-476B-AA7F-CD5065A403D2}" destId="{1D814B86-7D70-4D68-9B7F-E08021057CB8}" srcOrd="2" destOrd="0" presId="urn:microsoft.com/office/officeart/2005/8/layout/hierarchy6"/>
    <dgm:cxn modelId="{7585434F-BEFA-446B-95A5-2A889B331ADB}" type="presParOf" srcId="{72E3BAB0-6A6D-476B-AA7F-CD5065A403D2}" destId="{76575738-17DE-4470-859D-76AE5C9CA026}" srcOrd="3" destOrd="0" presId="urn:microsoft.com/office/officeart/2005/8/layout/hierarchy6"/>
    <dgm:cxn modelId="{C5C3D82D-BBDD-4025-A2AA-33BD8A22E336}" type="presParOf" srcId="{76575738-17DE-4470-859D-76AE5C9CA026}" destId="{BDAF885D-D7CC-40D7-9CF3-BEA3E0EE2C5D}" srcOrd="0" destOrd="0" presId="urn:microsoft.com/office/officeart/2005/8/layout/hierarchy6"/>
    <dgm:cxn modelId="{615E3165-EA3C-491C-B01A-A0F3649314E3}" type="presParOf" srcId="{76575738-17DE-4470-859D-76AE5C9CA026}" destId="{95483D48-FB77-477B-A9BA-6FAF049BF6A9}" srcOrd="1" destOrd="0" presId="urn:microsoft.com/office/officeart/2005/8/layout/hierarchy6"/>
    <dgm:cxn modelId="{459FCD14-794D-4A1B-A044-3D7E4B775FF5}" type="presParOf" srcId="{95483D48-FB77-477B-A9BA-6FAF049BF6A9}" destId="{12D9F300-0EB8-4E97-9725-A984C8498876}" srcOrd="0" destOrd="0" presId="urn:microsoft.com/office/officeart/2005/8/layout/hierarchy6"/>
    <dgm:cxn modelId="{405856AB-CD29-4BC3-B9AC-178E5D06CDFC}" type="presParOf" srcId="{95483D48-FB77-477B-A9BA-6FAF049BF6A9}" destId="{2FF53328-7C67-4CDA-9B48-A0A7FF965983}" srcOrd="1" destOrd="0" presId="urn:microsoft.com/office/officeart/2005/8/layout/hierarchy6"/>
    <dgm:cxn modelId="{3CFFEC04-6AA6-48B9-B7BC-C0F884FA3492}" type="presParOf" srcId="{2FF53328-7C67-4CDA-9B48-A0A7FF965983}" destId="{AD286586-BA46-405D-B5F8-C583D1A61758}" srcOrd="0" destOrd="0" presId="urn:microsoft.com/office/officeart/2005/8/layout/hierarchy6"/>
    <dgm:cxn modelId="{0B8D3279-F12A-43D8-89D3-68AAB2DC8D2E}" type="presParOf" srcId="{2FF53328-7C67-4CDA-9B48-A0A7FF965983}" destId="{75953FE3-6138-4F76-9213-8EC654F679A0}" srcOrd="1" destOrd="0" presId="urn:microsoft.com/office/officeart/2005/8/layout/hierarchy6"/>
    <dgm:cxn modelId="{C82E75A2-896D-4ACB-8C4D-586126FD91F0}" type="presParOf" srcId="{75953FE3-6138-4F76-9213-8EC654F679A0}" destId="{9AD8C88C-3290-4F90-AECC-08149E566266}" srcOrd="0" destOrd="0" presId="urn:microsoft.com/office/officeart/2005/8/layout/hierarchy6"/>
    <dgm:cxn modelId="{5933B4FB-00DF-4C7C-BA78-9D2646D8CB08}" type="presParOf" srcId="{75953FE3-6138-4F76-9213-8EC654F679A0}" destId="{7768488D-C233-48CE-8DB8-DADE2FA571D0}" srcOrd="1" destOrd="0" presId="urn:microsoft.com/office/officeart/2005/8/layout/hierarchy6"/>
    <dgm:cxn modelId="{70AC351C-407D-4E5D-AC1B-A79BB348DF1B}" type="presParOf" srcId="{7768488D-C233-48CE-8DB8-DADE2FA571D0}" destId="{C4FFF398-D064-42D8-A8E9-CB0964D37E5C}" srcOrd="0" destOrd="0" presId="urn:microsoft.com/office/officeart/2005/8/layout/hierarchy6"/>
    <dgm:cxn modelId="{4A9B7885-8645-4977-805E-25B0D52FF14C}" type="presParOf" srcId="{7768488D-C233-48CE-8DB8-DADE2FA571D0}" destId="{BA169B7E-DF33-4A0B-8E39-803A8AFF824A}" srcOrd="1" destOrd="0" presId="urn:microsoft.com/office/officeart/2005/8/layout/hierarchy6"/>
    <dgm:cxn modelId="{BDAB45F3-0727-4AFB-8BEC-5A1528BB1532}" type="presParOf" srcId="{95483D48-FB77-477B-A9BA-6FAF049BF6A9}" destId="{1E94DB2E-7DF6-4460-ADD9-A2F4B225A07A}" srcOrd="2" destOrd="0" presId="urn:microsoft.com/office/officeart/2005/8/layout/hierarchy6"/>
    <dgm:cxn modelId="{A3BBAA9A-3645-4548-9811-7E40EDEBD4D7}" type="presParOf" srcId="{95483D48-FB77-477B-A9BA-6FAF049BF6A9}" destId="{B2FB7167-1BD3-4517-8FFB-6F00948B8DC5}" srcOrd="3" destOrd="0" presId="urn:microsoft.com/office/officeart/2005/8/layout/hierarchy6"/>
    <dgm:cxn modelId="{569A3DFA-1FCD-4E4B-9206-B18FC07910D8}" type="presParOf" srcId="{B2FB7167-1BD3-4517-8FFB-6F00948B8DC5}" destId="{A9CE7137-3211-492F-A195-4195F349E259}" srcOrd="0" destOrd="0" presId="urn:microsoft.com/office/officeart/2005/8/layout/hierarchy6"/>
    <dgm:cxn modelId="{4F4C224F-CD6E-4005-9827-3481EE0EFC7E}" type="presParOf" srcId="{B2FB7167-1BD3-4517-8FFB-6F00948B8DC5}" destId="{2D4348D1-1FE9-4432-A269-B6F9498DEB9A}" srcOrd="1" destOrd="0" presId="urn:microsoft.com/office/officeart/2005/8/layout/hierarchy6"/>
    <dgm:cxn modelId="{E5334A3C-F51A-447B-98B0-F09DAE36F2E8}" type="presParOf" srcId="{2D4348D1-1FE9-4432-A269-B6F9498DEB9A}" destId="{8E7F7CD0-E4AE-43C3-A873-33BB00D8390A}" srcOrd="0" destOrd="0" presId="urn:microsoft.com/office/officeart/2005/8/layout/hierarchy6"/>
    <dgm:cxn modelId="{3AA1C298-7993-4295-9A44-FECC1DA75A26}" type="presParOf" srcId="{2D4348D1-1FE9-4432-A269-B6F9498DEB9A}" destId="{E759AE45-2D71-4D60-AA42-9147B13D2F03}" srcOrd="1" destOrd="0" presId="urn:microsoft.com/office/officeart/2005/8/layout/hierarchy6"/>
    <dgm:cxn modelId="{8F713B1C-8D1D-4718-A1E4-3EC9AEBFCE4E}" type="presParOf" srcId="{E759AE45-2D71-4D60-AA42-9147B13D2F03}" destId="{80846E36-0E1B-4224-B8FB-A5C2D7CC0221}" srcOrd="0" destOrd="0" presId="urn:microsoft.com/office/officeart/2005/8/layout/hierarchy6"/>
    <dgm:cxn modelId="{DD531190-4E9B-415F-9D23-18EFF2ACEF4A}" type="presParOf" srcId="{E759AE45-2D71-4D60-AA42-9147B13D2F03}" destId="{1CCFD46D-E91E-42C8-AC3B-D85006E408F0}" srcOrd="1" destOrd="0" presId="urn:microsoft.com/office/officeart/2005/8/layout/hierarchy6"/>
    <dgm:cxn modelId="{12ADE998-4906-49CB-AF3A-D32BD382CEE3}" type="presParOf" srcId="{72E3BAB0-6A6D-476B-AA7F-CD5065A403D2}" destId="{5B0C9763-66EC-4693-9621-D7431EE8CBFD}" srcOrd="4" destOrd="0" presId="urn:microsoft.com/office/officeart/2005/8/layout/hierarchy6"/>
    <dgm:cxn modelId="{CE8F8840-0234-434C-99DC-B58CEE0A63E6}" type="presParOf" srcId="{72E3BAB0-6A6D-476B-AA7F-CD5065A403D2}" destId="{374632AB-B51E-4AB0-825E-BF126CD37D7F}" srcOrd="5" destOrd="0" presId="urn:microsoft.com/office/officeart/2005/8/layout/hierarchy6"/>
    <dgm:cxn modelId="{A934711A-9218-4A29-B4EE-5BBCAF0F6FAE}" type="presParOf" srcId="{374632AB-B51E-4AB0-825E-BF126CD37D7F}" destId="{E8BF5BDA-2765-4BEF-8091-761E75D1EA4F}" srcOrd="0" destOrd="0" presId="urn:microsoft.com/office/officeart/2005/8/layout/hierarchy6"/>
    <dgm:cxn modelId="{09D85F54-A9AB-4DB1-BD51-EFF2A3EF0AC7}" type="presParOf" srcId="{374632AB-B51E-4AB0-825E-BF126CD37D7F}" destId="{96E141FB-6DE4-41BF-A0C3-E998B7BDFCF4}" srcOrd="1" destOrd="0" presId="urn:microsoft.com/office/officeart/2005/8/layout/hierarchy6"/>
    <dgm:cxn modelId="{3FC6F622-458D-4B39-A326-5C6D2A9A3140}" type="presParOf" srcId="{96E141FB-6DE4-41BF-A0C3-E998B7BDFCF4}" destId="{172D865B-1444-4240-AB6B-DB40F37D9E81}" srcOrd="0" destOrd="0" presId="urn:microsoft.com/office/officeart/2005/8/layout/hierarchy6"/>
    <dgm:cxn modelId="{1AA4A1E8-596C-442A-98B1-F158BF0F2FCC}" type="presParOf" srcId="{96E141FB-6DE4-41BF-A0C3-E998B7BDFCF4}" destId="{D7018AE5-26BC-432D-9573-EBF21750F1EF}" srcOrd="1" destOrd="0" presId="urn:microsoft.com/office/officeart/2005/8/layout/hierarchy6"/>
    <dgm:cxn modelId="{A9E25CFE-DF47-4453-BB28-63C1928B9378}" type="presParOf" srcId="{D7018AE5-26BC-432D-9573-EBF21750F1EF}" destId="{2164B65E-21F8-4094-9CA6-5FEDB60547D2}" srcOrd="0" destOrd="0" presId="urn:microsoft.com/office/officeart/2005/8/layout/hierarchy6"/>
    <dgm:cxn modelId="{97F159A7-6E4D-4D07-AB7F-9D27FE507DCC}" type="presParOf" srcId="{D7018AE5-26BC-432D-9573-EBF21750F1EF}" destId="{EA2906AD-2E21-4BB8-961C-99F8DBBBCF2C}" srcOrd="1" destOrd="0" presId="urn:microsoft.com/office/officeart/2005/8/layout/hierarchy6"/>
    <dgm:cxn modelId="{5005ADD5-0102-48CE-AC12-E464B08C4437}" type="presParOf" srcId="{EA2906AD-2E21-4BB8-961C-99F8DBBBCF2C}" destId="{8F602DAA-3EEA-41AC-843C-D2C177651A81}" srcOrd="0" destOrd="0" presId="urn:microsoft.com/office/officeart/2005/8/layout/hierarchy6"/>
    <dgm:cxn modelId="{1F19B338-9D57-4265-A180-026E5AAAACF0}" type="presParOf" srcId="{EA2906AD-2E21-4BB8-961C-99F8DBBBCF2C}" destId="{F5B0A42B-103F-431D-ABA6-0BD90E7D53DD}" srcOrd="1" destOrd="0" presId="urn:microsoft.com/office/officeart/2005/8/layout/hierarchy6"/>
    <dgm:cxn modelId="{17C8179D-F44E-4634-BAFE-26A965C1E274}" type="presParOf" srcId="{F5B0A42B-103F-431D-ABA6-0BD90E7D53DD}" destId="{E78E493B-88A3-4BA0-B10B-2EDB8F5F0173}" srcOrd="0" destOrd="0" presId="urn:microsoft.com/office/officeart/2005/8/layout/hierarchy6"/>
    <dgm:cxn modelId="{8E861D83-0FE5-46A3-A234-B7CC5F229759}" type="presParOf" srcId="{F5B0A42B-103F-431D-ABA6-0BD90E7D53DD}" destId="{0E4FFA9A-B3A4-485C-99B2-2E23C013AC9C}" srcOrd="1" destOrd="0" presId="urn:microsoft.com/office/officeart/2005/8/layout/hierarchy6"/>
    <dgm:cxn modelId="{F4039D46-FC5F-434E-BA86-87EE29BF8BA4}" type="presParOf" srcId="{96E141FB-6DE4-41BF-A0C3-E998B7BDFCF4}" destId="{3A0FFC26-D807-407F-9B0C-D32F26104751}" srcOrd="2" destOrd="0" presId="urn:microsoft.com/office/officeart/2005/8/layout/hierarchy6"/>
    <dgm:cxn modelId="{7EB28B24-A590-4831-8EE7-96AF8A77CA14}" type="presParOf" srcId="{96E141FB-6DE4-41BF-A0C3-E998B7BDFCF4}" destId="{BAB0D395-8B86-4677-B624-A567906B27B7}" srcOrd="3" destOrd="0" presId="urn:microsoft.com/office/officeart/2005/8/layout/hierarchy6"/>
    <dgm:cxn modelId="{C58DE02A-4563-4847-8767-5B0BA67D5992}" type="presParOf" srcId="{BAB0D395-8B86-4677-B624-A567906B27B7}" destId="{08FE1ADB-30E1-4428-9592-CB256154D7C3}" srcOrd="0" destOrd="0" presId="urn:microsoft.com/office/officeart/2005/8/layout/hierarchy6"/>
    <dgm:cxn modelId="{CCFE5A98-6281-4D22-A817-8AD3B9B33603}" type="presParOf" srcId="{BAB0D395-8B86-4677-B624-A567906B27B7}" destId="{A81E9510-A76F-45B9-9B1C-B5AA8DD61404}" srcOrd="1" destOrd="0" presId="urn:microsoft.com/office/officeart/2005/8/layout/hierarchy6"/>
    <dgm:cxn modelId="{860AC634-A217-4DD9-9CE9-63268E16FD2A}" type="presParOf" srcId="{A81E9510-A76F-45B9-9B1C-B5AA8DD61404}" destId="{3E27AE22-FC56-46F6-9370-B469AA9EEB52}" srcOrd="0" destOrd="0" presId="urn:microsoft.com/office/officeart/2005/8/layout/hierarchy6"/>
    <dgm:cxn modelId="{F5B7A6B7-EC50-4C59-9B5F-735DD34CD725}" type="presParOf" srcId="{A81E9510-A76F-45B9-9B1C-B5AA8DD61404}" destId="{EAC0A28B-16B1-4AFA-B603-6E587E242BC1}" srcOrd="1" destOrd="0" presId="urn:microsoft.com/office/officeart/2005/8/layout/hierarchy6"/>
    <dgm:cxn modelId="{D1FE2AED-8DC6-43E2-80EA-790509CCAEFA}" type="presParOf" srcId="{EAC0A28B-16B1-4AFA-B603-6E587E242BC1}" destId="{3966D4BE-B3B8-4EF2-9EFB-92BF01BA1447}" srcOrd="0" destOrd="0" presId="urn:microsoft.com/office/officeart/2005/8/layout/hierarchy6"/>
    <dgm:cxn modelId="{A4E859DA-4352-4407-95F7-4FD2A26D6DF3}" type="presParOf" srcId="{EAC0A28B-16B1-4AFA-B603-6E587E242BC1}" destId="{3D6D6AD7-7BCE-4F75-8F33-F591ABAC2753}" srcOrd="1" destOrd="0" presId="urn:microsoft.com/office/officeart/2005/8/layout/hierarchy6"/>
    <dgm:cxn modelId="{28AC7A5F-3D9E-4F83-B778-4C930585AB89}" type="presParOf" srcId="{11549144-B5D6-4EE1-BE65-988E2D09C8C7}" destId="{E8C25C71-7899-4C67-859C-ACBF74AD03ED}" srcOrd="2" destOrd="0" presId="urn:microsoft.com/office/officeart/2005/8/layout/hierarchy6"/>
    <dgm:cxn modelId="{ADB2668F-19EA-43BA-BEE6-419DAC482160}" type="presParOf" srcId="{11549144-B5D6-4EE1-BE65-988E2D09C8C7}" destId="{7D0B8CF1-441C-473C-B50B-333718C16E9E}" srcOrd="3" destOrd="0" presId="urn:microsoft.com/office/officeart/2005/8/layout/hierarchy6"/>
    <dgm:cxn modelId="{D99ED0E5-1A94-4BA7-A3A7-75B0E520872C}" type="presParOf" srcId="{7D0B8CF1-441C-473C-B50B-333718C16E9E}" destId="{CCB6F4D6-D775-42F6-BD91-264D19D5245A}" srcOrd="0" destOrd="0" presId="urn:microsoft.com/office/officeart/2005/8/layout/hierarchy6"/>
    <dgm:cxn modelId="{D16EDBC6-5883-49B2-B21F-1A6F21355C90}" type="presParOf" srcId="{7D0B8CF1-441C-473C-B50B-333718C16E9E}" destId="{FD581010-3A8B-440D-94EF-4A5717173024}" srcOrd="1" destOrd="0" presId="urn:microsoft.com/office/officeart/2005/8/layout/hierarchy6"/>
    <dgm:cxn modelId="{E57ADB14-5DA1-465F-981E-498FBC3905DD}" type="presParOf" srcId="{11549144-B5D6-4EE1-BE65-988E2D09C8C7}" destId="{A2CCECDC-FB5C-4B18-8304-C054756B1C41}" srcOrd="4" destOrd="0" presId="urn:microsoft.com/office/officeart/2005/8/layout/hierarchy6"/>
    <dgm:cxn modelId="{4DC57DD1-5C3D-43D3-9E23-3E21E2CB501B}" type="presParOf" srcId="{11549144-B5D6-4EE1-BE65-988E2D09C8C7}" destId="{B9ADAD26-E233-475A-9264-9A202C527EAF}" srcOrd="5" destOrd="0" presId="urn:microsoft.com/office/officeart/2005/8/layout/hierarchy6"/>
    <dgm:cxn modelId="{CF92A13A-970C-481C-B47D-E023DB059BE1}" type="presParOf" srcId="{B9ADAD26-E233-475A-9264-9A202C527EAF}" destId="{6088B438-8E4D-45D7-9167-6E8BE4919387}" srcOrd="0" destOrd="0" presId="urn:microsoft.com/office/officeart/2005/8/layout/hierarchy6"/>
    <dgm:cxn modelId="{AF4D432C-9BA5-405B-A6FA-4D76EA482600}" type="presParOf" srcId="{B9ADAD26-E233-475A-9264-9A202C527EAF}" destId="{EE9B6483-667B-491C-9D0E-9A01752D52AC}" srcOrd="1" destOrd="0" presId="urn:microsoft.com/office/officeart/2005/8/layout/hierarchy6"/>
    <dgm:cxn modelId="{D3049715-5A94-48C8-87A6-2FE63DFDC19F}" type="presParOf" srcId="{2489FC2D-42F2-4C1F-9686-D03C083D702E}" destId="{17DBC976-31DB-4325-A0D7-374A732B4B57}" srcOrd="6" destOrd="0" presId="urn:microsoft.com/office/officeart/2005/8/layout/hierarchy6"/>
    <dgm:cxn modelId="{B41CC4F9-3B96-4532-9933-B2791E7D7F3D}" type="presParOf" srcId="{2489FC2D-42F2-4C1F-9686-D03C083D702E}" destId="{50D27178-07A8-481E-9C21-BEA86FE28C3C}" srcOrd="7" destOrd="0" presId="urn:microsoft.com/office/officeart/2005/8/layout/hierarchy6"/>
    <dgm:cxn modelId="{08D7AB37-4539-4F22-BC83-08C6A4A9369F}" type="presParOf" srcId="{50D27178-07A8-481E-9C21-BEA86FE28C3C}" destId="{0865AFB2-EF97-4F9B-83E4-FC94E9F076CC}" srcOrd="0" destOrd="0" presId="urn:microsoft.com/office/officeart/2005/8/layout/hierarchy6"/>
    <dgm:cxn modelId="{AF7638D1-3C63-4B7A-8998-6677B08C24CB}" type="presParOf" srcId="{50D27178-07A8-481E-9C21-BEA86FE28C3C}" destId="{3BE62460-5A1B-42AD-AA22-8F2053C740FC}" srcOrd="1" destOrd="0" presId="urn:microsoft.com/office/officeart/2005/8/layout/hierarchy6"/>
    <dgm:cxn modelId="{CE3A14C8-330F-4B2A-B0B3-B98A667AFAC8}" type="presParOf" srcId="{3BE62460-5A1B-42AD-AA22-8F2053C740FC}" destId="{3B9F1C20-1A46-4455-B38B-5B2208429BD9}" srcOrd="0" destOrd="0" presId="urn:microsoft.com/office/officeart/2005/8/layout/hierarchy6"/>
    <dgm:cxn modelId="{70599DFD-256F-4577-9668-5A7CAFB49E31}" type="presParOf" srcId="{3BE62460-5A1B-42AD-AA22-8F2053C740FC}" destId="{8D267D45-4CE4-40AF-8F7E-1C0A71044C26}" srcOrd="1" destOrd="0" presId="urn:microsoft.com/office/officeart/2005/8/layout/hierarchy6"/>
    <dgm:cxn modelId="{05D94077-8C60-48FC-A758-256B24C4BD9B}" type="presParOf" srcId="{8D267D45-4CE4-40AF-8F7E-1C0A71044C26}" destId="{80F7DB91-473A-4187-93E8-0F1253CF8AF2}" srcOrd="0" destOrd="0" presId="urn:microsoft.com/office/officeart/2005/8/layout/hierarchy6"/>
    <dgm:cxn modelId="{69EA28D3-7B3E-4901-A910-14372F6C2276}" type="presParOf" srcId="{8D267D45-4CE4-40AF-8F7E-1C0A71044C26}" destId="{ECF63F32-79DA-4405-99AC-6E6185C9ABBA}" srcOrd="1" destOrd="0" presId="urn:microsoft.com/office/officeart/2005/8/layout/hierarchy6"/>
    <dgm:cxn modelId="{399C8954-FD79-4361-8314-D0B058FB39DC}" type="presParOf" srcId="{2489FC2D-42F2-4C1F-9686-D03C083D702E}" destId="{8446BA66-E67D-4138-978C-C62C662DDE72}" srcOrd="8" destOrd="0" presId="urn:microsoft.com/office/officeart/2005/8/layout/hierarchy6"/>
    <dgm:cxn modelId="{C594DFD5-DC2D-497E-80A3-05C51CFCAC46}" type="presParOf" srcId="{2489FC2D-42F2-4C1F-9686-D03C083D702E}" destId="{58819A1A-53C4-47CB-A9EB-D7C348E4B3DC}" srcOrd="9" destOrd="0" presId="urn:microsoft.com/office/officeart/2005/8/layout/hierarchy6"/>
    <dgm:cxn modelId="{E327DCAF-1F31-42C2-8AAF-FCF78F90C5DB}" type="presParOf" srcId="{58819A1A-53C4-47CB-A9EB-D7C348E4B3DC}" destId="{C1224AF4-B10D-4C60-9F7D-10C691D29308}" srcOrd="0" destOrd="0" presId="urn:microsoft.com/office/officeart/2005/8/layout/hierarchy6"/>
    <dgm:cxn modelId="{0DF8D02E-76ED-456F-A7B5-DFB8D973C904}" type="presParOf" srcId="{58819A1A-53C4-47CB-A9EB-D7C348E4B3DC}" destId="{A4C66DFA-08E9-4CAE-8324-DAF598007F12}" srcOrd="1" destOrd="0" presId="urn:microsoft.com/office/officeart/2005/8/layout/hierarchy6"/>
    <dgm:cxn modelId="{F5C3EC50-4C5E-4191-8E1F-C761D8B5F53F}" type="presParOf" srcId="{A4C66DFA-08E9-4CAE-8324-DAF598007F12}" destId="{8E299450-1318-44EA-A54C-E782F9AC96C8}" srcOrd="0" destOrd="0" presId="urn:microsoft.com/office/officeart/2005/8/layout/hierarchy6"/>
    <dgm:cxn modelId="{DDEC1366-B841-4E1D-A3B4-6AF2D34DB6E2}" type="presParOf" srcId="{A4C66DFA-08E9-4CAE-8324-DAF598007F12}" destId="{D8389D57-A61C-43C0-ADEB-551D74518AA0}" srcOrd="1" destOrd="0" presId="urn:microsoft.com/office/officeart/2005/8/layout/hierarchy6"/>
    <dgm:cxn modelId="{351D708E-3B1F-4975-B32E-4F1C4F618F5C}" type="presParOf" srcId="{D8389D57-A61C-43C0-ADEB-551D74518AA0}" destId="{8BC98594-36E0-433D-908E-76677B2E4FC3}" srcOrd="0" destOrd="0" presId="urn:microsoft.com/office/officeart/2005/8/layout/hierarchy6"/>
    <dgm:cxn modelId="{4B2CB21E-5244-4B7C-A465-33B7AFF19826}" type="presParOf" srcId="{D8389D57-A61C-43C0-ADEB-551D74518AA0}" destId="{5E1AE3E8-8427-4294-BCA2-1B432CDAD681}" srcOrd="1" destOrd="0" presId="urn:microsoft.com/office/officeart/2005/8/layout/hierarchy6"/>
    <dgm:cxn modelId="{0B5146A1-FA14-472A-83A2-D53058DC42E0}" type="presParOf" srcId="{1524F960-2C82-4C95-8582-E0823B824E63}" destId="{CDAEF28F-AFDD-42A3-9DC0-310962813C4A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3D2FF8-3FE4-4A61-A840-B731F59FB3C3}">
      <dsp:nvSpPr>
        <dsp:cNvPr id="0" name=""/>
        <dsp:cNvSpPr/>
      </dsp:nvSpPr>
      <dsp:spPr>
        <a:xfrm>
          <a:off x="1871808" y="223695"/>
          <a:ext cx="522608" cy="179842"/>
        </a:xfrm>
        <a:prstGeom prst="roundRect">
          <a:avLst>
            <a:gd name="adj" fmla="val 10000"/>
          </a:avLst>
        </a:prstGeom>
        <a:solidFill>
          <a:schemeClr val="accent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800" kern="1200" dirty="0" smtClean="0"/>
            <a:t>/</a:t>
          </a:r>
          <a:r>
            <a:rPr lang="de-DE" sz="800" kern="1200" dirty="0" err="1" smtClean="0"/>
            <a:t>path</a:t>
          </a:r>
          <a:endParaRPr lang="de-DE" sz="800" kern="1200" dirty="0"/>
        </a:p>
      </dsp:txBody>
      <dsp:txXfrm>
        <a:off x="1877075" y="228962"/>
        <a:ext cx="512074" cy="169308"/>
      </dsp:txXfrm>
    </dsp:sp>
    <dsp:sp modelId="{EF623949-8039-4BFD-B1C6-671A7B756779}">
      <dsp:nvSpPr>
        <dsp:cNvPr id="0" name=""/>
        <dsp:cNvSpPr/>
      </dsp:nvSpPr>
      <dsp:spPr>
        <a:xfrm>
          <a:off x="2087393" y="357817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1765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67B967-A795-4453-9DA1-7727760455B7}">
      <dsp:nvSpPr>
        <dsp:cNvPr id="0" name=""/>
        <dsp:cNvSpPr/>
      </dsp:nvSpPr>
      <dsp:spPr>
        <a:xfrm>
          <a:off x="1871808" y="475475"/>
          <a:ext cx="522608" cy="179842"/>
        </a:xfrm>
        <a:prstGeom prst="roundRect">
          <a:avLst>
            <a:gd name="adj" fmla="val 10000"/>
          </a:avLst>
        </a:prstGeom>
        <a:solidFill>
          <a:schemeClr val="accent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800" kern="1200" dirty="0" smtClean="0"/>
            <a:t>Project</a:t>
          </a:r>
          <a:endParaRPr lang="de-DE" sz="800" kern="1200" dirty="0"/>
        </a:p>
      </dsp:txBody>
      <dsp:txXfrm>
        <a:off x="1877075" y="480742"/>
        <a:ext cx="512074" cy="169308"/>
      </dsp:txXfrm>
    </dsp:sp>
    <dsp:sp modelId="{4D6CE648-4FAC-43FA-815A-81A18A1434E2}">
      <dsp:nvSpPr>
        <dsp:cNvPr id="0" name=""/>
        <dsp:cNvSpPr/>
      </dsp:nvSpPr>
      <dsp:spPr>
        <a:xfrm>
          <a:off x="136913" y="609597"/>
          <a:ext cx="1996199" cy="91440"/>
        </a:xfrm>
        <a:custGeom>
          <a:avLst/>
          <a:gdLst/>
          <a:ahLst/>
          <a:cxnLst/>
          <a:rect l="0" t="0" r="0" b="0"/>
          <a:pathLst>
            <a:path>
              <a:moveTo>
                <a:pt x="1996199" y="45720"/>
              </a:moveTo>
              <a:lnTo>
                <a:pt x="1996199" y="81688"/>
              </a:lnTo>
              <a:lnTo>
                <a:pt x="0" y="81688"/>
              </a:lnTo>
              <a:lnTo>
                <a:pt x="0" y="11765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2E371A-D24C-4C19-9B7A-2B54248F76F7}">
      <dsp:nvSpPr>
        <dsp:cNvPr id="0" name=""/>
        <dsp:cNvSpPr/>
      </dsp:nvSpPr>
      <dsp:spPr>
        <a:xfrm>
          <a:off x="2031" y="727254"/>
          <a:ext cx="269763" cy="1798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800" kern="1200" dirty="0" err="1" smtClean="0"/>
            <a:t>yr</a:t>
          </a:r>
          <a:endParaRPr lang="de-DE" sz="800" kern="1200" dirty="0"/>
        </a:p>
      </dsp:txBody>
      <dsp:txXfrm>
        <a:off x="7298" y="732521"/>
        <a:ext cx="259229" cy="169308"/>
      </dsp:txXfrm>
    </dsp:sp>
    <dsp:sp modelId="{1FE37DFF-4492-4C58-9917-048E505EE105}">
      <dsp:nvSpPr>
        <dsp:cNvPr id="0" name=""/>
        <dsp:cNvSpPr/>
      </dsp:nvSpPr>
      <dsp:spPr>
        <a:xfrm>
          <a:off x="91193" y="861377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1765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4DF1A2-E4B1-4B66-BC17-E1B2016278CF}">
      <dsp:nvSpPr>
        <dsp:cNvPr id="0" name=""/>
        <dsp:cNvSpPr/>
      </dsp:nvSpPr>
      <dsp:spPr>
        <a:xfrm>
          <a:off x="2031" y="979034"/>
          <a:ext cx="269763" cy="1798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800" kern="1200" dirty="0" smtClean="0">
              <a:latin typeface="Arial"/>
              <a:cs typeface="Arial"/>
            </a:rPr>
            <a:t>…</a:t>
          </a:r>
          <a:endParaRPr lang="de-DE" sz="800" kern="1200" dirty="0"/>
        </a:p>
      </dsp:txBody>
      <dsp:txXfrm>
        <a:off x="7298" y="984301"/>
        <a:ext cx="259229" cy="169308"/>
      </dsp:txXfrm>
    </dsp:sp>
    <dsp:sp modelId="{028403A9-40E1-4FD0-870E-646E8B615376}">
      <dsp:nvSpPr>
        <dsp:cNvPr id="0" name=""/>
        <dsp:cNvSpPr/>
      </dsp:nvSpPr>
      <dsp:spPr>
        <a:xfrm>
          <a:off x="503466" y="609597"/>
          <a:ext cx="1629646" cy="91440"/>
        </a:xfrm>
        <a:custGeom>
          <a:avLst/>
          <a:gdLst/>
          <a:ahLst/>
          <a:cxnLst/>
          <a:rect l="0" t="0" r="0" b="0"/>
          <a:pathLst>
            <a:path>
              <a:moveTo>
                <a:pt x="1629646" y="45720"/>
              </a:moveTo>
              <a:lnTo>
                <a:pt x="1629646" y="81688"/>
              </a:lnTo>
              <a:lnTo>
                <a:pt x="0" y="81688"/>
              </a:lnTo>
              <a:lnTo>
                <a:pt x="0" y="11765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F9A3C4-717E-4D7E-B912-BEE92DBC7BB8}">
      <dsp:nvSpPr>
        <dsp:cNvPr id="0" name=""/>
        <dsp:cNvSpPr/>
      </dsp:nvSpPr>
      <dsp:spPr>
        <a:xfrm>
          <a:off x="352724" y="727254"/>
          <a:ext cx="301482" cy="1798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800" kern="1200" dirty="0" err="1" smtClean="0"/>
            <a:t>mon</a:t>
          </a:r>
          <a:endParaRPr lang="de-DE" sz="800" kern="1200" dirty="0"/>
        </a:p>
      </dsp:txBody>
      <dsp:txXfrm>
        <a:off x="357991" y="732521"/>
        <a:ext cx="290948" cy="169308"/>
      </dsp:txXfrm>
    </dsp:sp>
    <dsp:sp modelId="{C54A7AED-25DE-4871-ACFA-F820232A8420}">
      <dsp:nvSpPr>
        <dsp:cNvPr id="0" name=""/>
        <dsp:cNvSpPr/>
      </dsp:nvSpPr>
      <dsp:spPr>
        <a:xfrm>
          <a:off x="457746" y="861377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1765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053536-BC2D-4836-B91C-D6BB39A37ADE}">
      <dsp:nvSpPr>
        <dsp:cNvPr id="0" name=""/>
        <dsp:cNvSpPr/>
      </dsp:nvSpPr>
      <dsp:spPr>
        <a:xfrm>
          <a:off x="368584" y="979034"/>
          <a:ext cx="269763" cy="1798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800" kern="1200" dirty="0" smtClean="0">
              <a:latin typeface="Arial"/>
              <a:cs typeface="Arial"/>
            </a:rPr>
            <a:t>…</a:t>
          </a:r>
          <a:endParaRPr lang="de-DE" sz="800" kern="1200" dirty="0"/>
        </a:p>
      </dsp:txBody>
      <dsp:txXfrm>
        <a:off x="373851" y="984301"/>
        <a:ext cx="259229" cy="169308"/>
      </dsp:txXfrm>
    </dsp:sp>
    <dsp:sp modelId="{24A82652-AFB6-49EA-BE6B-0A2AB1FE9B4D}">
      <dsp:nvSpPr>
        <dsp:cNvPr id="0" name=""/>
        <dsp:cNvSpPr/>
      </dsp:nvSpPr>
      <dsp:spPr>
        <a:xfrm>
          <a:off x="2133113" y="609597"/>
          <a:ext cx="7255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1688"/>
              </a:lnTo>
              <a:lnTo>
                <a:pt x="725542" y="81688"/>
              </a:lnTo>
              <a:lnTo>
                <a:pt x="725542" y="11765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D0B788-7CEE-4EE6-BA4A-B8FB875ED0DF}">
      <dsp:nvSpPr>
        <dsp:cNvPr id="0" name=""/>
        <dsp:cNvSpPr/>
      </dsp:nvSpPr>
      <dsp:spPr>
        <a:xfrm>
          <a:off x="2723773" y="727254"/>
          <a:ext cx="269763" cy="179842"/>
        </a:xfrm>
        <a:prstGeom prst="roundRect">
          <a:avLst>
            <a:gd name="adj" fmla="val 10000"/>
          </a:avLst>
        </a:prstGeom>
        <a:solidFill>
          <a:schemeClr val="accent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800" kern="1200" dirty="0" err="1" smtClean="0"/>
            <a:t>day</a:t>
          </a:r>
          <a:endParaRPr lang="de-DE" sz="800" kern="1200" dirty="0"/>
        </a:p>
      </dsp:txBody>
      <dsp:txXfrm>
        <a:off x="2729040" y="732521"/>
        <a:ext cx="259229" cy="169308"/>
      </dsp:txXfrm>
    </dsp:sp>
    <dsp:sp modelId="{8B34340F-78D3-45AD-84A7-CB98908238F7}">
      <dsp:nvSpPr>
        <dsp:cNvPr id="0" name=""/>
        <dsp:cNvSpPr/>
      </dsp:nvSpPr>
      <dsp:spPr>
        <a:xfrm>
          <a:off x="2344011" y="861377"/>
          <a:ext cx="514644" cy="91440"/>
        </a:xfrm>
        <a:custGeom>
          <a:avLst/>
          <a:gdLst/>
          <a:ahLst/>
          <a:cxnLst/>
          <a:rect l="0" t="0" r="0" b="0"/>
          <a:pathLst>
            <a:path>
              <a:moveTo>
                <a:pt x="514644" y="45720"/>
              </a:moveTo>
              <a:lnTo>
                <a:pt x="514644" y="81688"/>
              </a:lnTo>
              <a:lnTo>
                <a:pt x="0" y="81688"/>
              </a:lnTo>
              <a:lnTo>
                <a:pt x="0" y="11765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20F251-4599-478C-8A9A-61F001AE7A79}">
      <dsp:nvSpPr>
        <dsp:cNvPr id="0" name=""/>
        <dsp:cNvSpPr/>
      </dsp:nvSpPr>
      <dsp:spPr>
        <a:xfrm>
          <a:off x="2141679" y="979034"/>
          <a:ext cx="404664" cy="179842"/>
        </a:xfrm>
        <a:prstGeom prst="roundRect">
          <a:avLst>
            <a:gd name="adj" fmla="val 10000"/>
          </a:avLst>
        </a:prstGeom>
        <a:solidFill>
          <a:schemeClr val="accent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800" kern="1200" dirty="0" err="1" smtClean="0"/>
            <a:t>atmos</a:t>
          </a:r>
          <a:endParaRPr lang="de-DE" sz="800" kern="1200" dirty="0"/>
        </a:p>
      </dsp:txBody>
      <dsp:txXfrm>
        <a:off x="2146946" y="984301"/>
        <a:ext cx="394130" cy="169308"/>
      </dsp:txXfrm>
    </dsp:sp>
    <dsp:sp modelId="{E4A4C69C-9DBD-45E8-94EA-02F82901CCCF}">
      <dsp:nvSpPr>
        <dsp:cNvPr id="0" name=""/>
        <dsp:cNvSpPr/>
      </dsp:nvSpPr>
      <dsp:spPr>
        <a:xfrm>
          <a:off x="1229616" y="1113156"/>
          <a:ext cx="1114394" cy="91440"/>
        </a:xfrm>
        <a:custGeom>
          <a:avLst/>
          <a:gdLst/>
          <a:ahLst/>
          <a:cxnLst/>
          <a:rect l="0" t="0" r="0" b="0"/>
          <a:pathLst>
            <a:path>
              <a:moveTo>
                <a:pt x="1114394" y="45720"/>
              </a:moveTo>
              <a:lnTo>
                <a:pt x="1114394" y="81688"/>
              </a:lnTo>
              <a:lnTo>
                <a:pt x="0" y="81688"/>
              </a:lnTo>
              <a:lnTo>
                <a:pt x="0" y="11765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BFF033-6621-4AA2-B68D-7C09FD77FF87}">
      <dsp:nvSpPr>
        <dsp:cNvPr id="0" name=""/>
        <dsp:cNvSpPr/>
      </dsp:nvSpPr>
      <dsp:spPr>
        <a:xfrm>
          <a:off x="1056945" y="1230813"/>
          <a:ext cx="345340" cy="179842"/>
        </a:xfrm>
        <a:prstGeom prst="roundRect">
          <a:avLst>
            <a:gd name="adj" fmla="val 10000"/>
          </a:avLst>
        </a:prstGeom>
        <a:solidFill>
          <a:schemeClr val="accent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800" kern="1200" dirty="0" smtClean="0"/>
            <a:t>var1</a:t>
          </a:r>
          <a:endParaRPr lang="de-DE" sz="800" kern="1200" dirty="0"/>
        </a:p>
      </dsp:txBody>
      <dsp:txXfrm>
        <a:off x="1062212" y="1236080"/>
        <a:ext cx="334806" cy="169308"/>
      </dsp:txXfrm>
    </dsp:sp>
    <dsp:sp modelId="{2176678F-1F25-49FB-9A3E-2D60A4A34667}">
      <dsp:nvSpPr>
        <dsp:cNvPr id="0" name=""/>
        <dsp:cNvSpPr/>
      </dsp:nvSpPr>
      <dsp:spPr>
        <a:xfrm>
          <a:off x="948788" y="1364936"/>
          <a:ext cx="280828" cy="91440"/>
        </a:xfrm>
        <a:custGeom>
          <a:avLst/>
          <a:gdLst/>
          <a:ahLst/>
          <a:cxnLst/>
          <a:rect l="0" t="0" r="0" b="0"/>
          <a:pathLst>
            <a:path>
              <a:moveTo>
                <a:pt x="280828" y="45720"/>
              </a:moveTo>
              <a:lnTo>
                <a:pt x="280828" y="81688"/>
              </a:lnTo>
              <a:lnTo>
                <a:pt x="0" y="81688"/>
              </a:lnTo>
              <a:lnTo>
                <a:pt x="0" y="11765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D46B91-9C65-442B-A487-802263B502F4}">
      <dsp:nvSpPr>
        <dsp:cNvPr id="0" name=""/>
        <dsp:cNvSpPr/>
      </dsp:nvSpPr>
      <dsp:spPr>
        <a:xfrm>
          <a:off x="719277" y="1482593"/>
          <a:ext cx="459021" cy="179842"/>
        </a:xfrm>
        <a:prstGeom prst="roundRect">
          <a:avLst>
            <a:gd name="adj" fmla="val 10000"/>
          </a:avLst>
        </a:prstGeom>
        <a:solidFill>
          <a:schemeClr val="accent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800" kern="1200" dirty="0" smtClean="0"/>
            <a:t>memb1</a:t>
          </a:r>
          <a:endParaRPr lang="de-DE" sz="800" kern="1200" dirty="0"/>
        </a:p>
      </dsp:txBody>
      <dsp:txXfrm>
        <a:off x="724544" y="1487860"/>
        <a:ext cx="448487" cy="169308"/>
      </dsp:txXfrm>
    </dsp:sp>
    <dsp:sp modelId="{315C42C7-2915-445B-A21A-9BBA5CCCAD0E}">
      <dsp:nvSpPr>
        <dsp:cNvPr id="0" name=""/>
        <dsp:cNvSpPr/>
      </dsp:nvSpPr>
      <dsp:spPr>
        <a:xfrm>
          <a:off x="903068" y="1616715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1765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00948E-49E4-4A45-85D1-4CF8DC74B286}">
      <dsp:nvSpPr>
        <dsp:cNvPr id="0" name=""/>
        <dsp:cNvSpPr/>
      </dsp:nvSpPr>
      <dsp:spPr>
        <a:xfrm>
          <a:off x="786773" y="1734372"/>
          <a:ext cx="324029" cy="468041"/>
        </a:xfrm>
        <a:prstGeom prst="roundRect">
          <a:avLst>
            <a:gd name="adj" fmla="val 10000"/>
          </a:avLst>
        </a:prstGeom>
        <a:solidFill>
          <a:schemeClr val="accent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800" kern="1200" dirty="0" smtClean="0"/>
            <a:t>file1</a:t>
          </a:r>
          <a:br>
            <a:rPr lang="de-DE" sz="800" kern="1200" dirty="0" smtClean="0"/>
          </a:br>
          <a:r>
            <a:rPr lang="de-DE" sz="800" kern="1200" dirty="0" smtClean="0"/>
            <a:t>file2</a:t>
          </a:r>
          <a:br>
            <a:rPr lang="de-DE" sz="800" kern="1200" dirty="0" smtClean="0"/>
          </a:br>
          <a:r>
            <a:rPr lang="de-DE" sz="800" kern="1200" dirty="0" smtClean="0">
              <a:latin typeface="Arial"/>
              <a:cs typeface="Arial"/>
            </a:rPr>
            <a:t>…</a:t>
          </a:r>
          <a:endParaRPr lang="de-DE" sz="800" kern="1200" dirty="0"/>
        </a:p>
      </dsp:txBody>
      <dsp:txXfrm>
        <a:off x="796263" y="1743862"/>
        <a:ext cx="305049" cy="449061"/>
      </dsp:txXfrm>
    </dsp:sp>
    <dsp:sp modelId="{AC4D983E-7C2F-43A6-8868-28B48081F140}">
      <dsp:nvSpPr>
        <dsp:cNvPr id="0" name=""/>
        <dsp:cNvSpPr/>
      </dsp:nvSpPr>
      <dsp:spPr>
        <a:xfrm>
          <a:off x="1229616" y="1364936"/>
          <a:ext cx="26997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1688"/>
              </a:lnTo>
              <a:lnTo>
                <a:pt x="269975" y="81688"/>
              </a:lnTo>
              <a:lnTo>
                <a:pt x="269975" y="11765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5F9C56-0A81-41CA-B1EB-3AEA875EDF1E}">
      <dsp:nvSpPr>
        <dsp:cNvPr id="0" name=""/>
        <dsp:cNvSpPr/>
      </dsp:nvSpPr>
      <dsp:spPr>
        <a:xfrm>
          <a:off x="1259228" y="1482593"/>
          <a:ext cx="480727" cy="1798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800" kern="1200" dirty="0" smtClean="0"/>
            <a:t>memb2</a:t>
          </a:r>
          <a:endParaRPr lang="de-DE" sz="800" kern="1200" dirty="0"/>
        </a:p>
      </dsp:txBody>
      <dsp:txXfrm>
        <a:off x="1264495" y="1487860"/>
        <a:ext cx="470193" cy="169308"/>
      </dsp:txXfrm>
    </dsp:sp>
    <dsp:sp modelId="{45E49BEC-F0FE-4060-A246-C0BB28353A51}">
      <dsp:nvSpPr>
        <dsp:cNvPr id="0" name=""/>
        <dsp:cNvSpPr/>
      </dsp:nvSpPr>
      <dsp:spPr>
        <a:xfrm>
          <a:off x="1453871" y="1616715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1765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FEF2E5-80CC-4D5D-8A25-F9EC5016C5D1}">
      <dsp:nvSpPr>
        <dsp:cNvPr id="0" name=""/>
        <dsp:cNvSpPr/>
      </dsp:nvSpPr>
      <dsp:spPr>
        <a:xfrm>
          <a:off x="1337577" y="1734372"/>
          <a:ext cx="324029" cy="4680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800" kern="1200" dirty="0" smtClean="0"/>
            <a:t>file1</a:t>
          </a:r>
          <a:br>
            <a:rPr lang="de-DE" sz="800" kern="1200" dirty="0" smtClean="0"/>
          </a:br>
          <a:r>
            <a:rPr lang="de-DE" sz="800" kern="1200" dirty="0" smtClean="0"/>
            <a:t>file2</a:t>
          </a:r>
          <a:br>
            <a:rPr lang="de-DE" sz="800" kern="1200" dirty="0" smtClean="0"/>
          </a:br>
          <a:r>
            <a:rPr lang="de-DE" sz="800" kern="1200" dirty="0" smtClean="0">
              <a:latin typeface="Arial"/>
              <a:cs typeface="Arial"/>
            </a:rPr>
            <a:t>…</a:t>
          </a:r>
          <a:endParaRPr lang="de-DE" sz="800" kern="1200" dirty="0"/>
        </a:p>
      </dsp:txBody>
      <dsp:txXfrm>
        <a:off x="1347067" y="1743862"/>
        <a:ext cx="305049" cy="449061"/>
      </dsp:txXfrm>
    </dsp:sp>
    <dsp:sp modelId="{1D814B86-7D70-4D68-9B7F-E08021057CB8}">
      <dsp:nvSpPr>
        <dsp:cNvPr id="0" name=""/>
        <dsp:cNvSpPr/>
      </dsp:nvSpPr>
      <dsp:spPr>
        <a:xfrm>
          <a:off x="2294941" y="1113156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9069" y="45720"/>
              </a:moveTo>
              <a:lnTo>
                <a:pt x="49069" y="81688"/>
              </a:lnTo>
              <a:lnTo>
                <a:pt x="45720" y="81688"/>
              </a:lnTo>
              <a:lnTo>
                <a:pt x="45720" y="11765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AF885D-D7CC-40D7-9CF3-BEA3E0EE2C5D}">
      <dsp:nvSpPr>
        <dsp:cNvPr id="0" name=""/>
        <dsp:cNvSpPr/>
      </dsp:nvSpPr>
      <dsp:spPr>
        <a:xfrm>
          <a:off x="2178958" y="1230813"/>
          <a:ext cx="323406" cy="179842"/>
        </a:xfrm>
        <a:prstGeom prst="roundRect">
          <a:avLst>
            <a:gd name="adj" fmla="val 10000"/>
          </a:avLst>
        </a:prstGeom>
        <a:solidFill>
          <a:schemeClr val="accent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800" kern="1200" dirty="0" smtClean="0"/>
            <a:t>var2</a:t>
          </a:r>
          <a:endParaRPr lang="de-DE" sz="800" kern="1200" dirty="0"/>
        </a:p>
      </dsp:txBody>
      <dsp:txXfrm>
        <a:off x="2184225" y="1236080"/>
        <a:ext cx="312872" cy="169308"/>
      </dsp:txXfrm>
    </dsp:sp>
    <dsp:sp modelId="{12D9F300-0EB8-4E97-9725-A984C8498876}">
      <dsp:nvSpPr>
        <dsp:cNvPr id="0" name=""/>
        <dsp:cNvSpPr/>
      </dsp:nvSpPr>
      <dsp:spPr>
        <a:xfrm>
          <a:off x="2051768" y="1364936"/>
          <a:ext cx="288892" cy="91440"/>
        </a:xfrm>
        <a:custGeom>
          <a:avLst/>
          <a:gdLst/>
          <a:ahLst/>
          <a:cxnLst/>
          <a:rect l="0" t="0" r="0" b="0"/>
          <a:pathLst>
            <a:path>
              <a:moveTo>
                <a:pt x="288892" y="45720"/>
              </a:moveTo>
              <a:lnTo>
                <a:pt x="288892" y="81688"/>
              </a:lnTo>
              <a:lnTo>
                <a:pt x="0" y="81688"/>
              </a:lnTo>
              <a:lnTo>
                <a:pt x="0" y="11765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286586-BA46-405D-B5F8-C583D1A61758}">
      <dsp:nvSpPr>
        <dsp:cNvPr id="0" name=""/>
        <dsp:cNvSpPr/>
      </dsp:nvSpPr>
      <dsp:spPr>
        <a:xfrm>
          <a:off x="1820884" y="1482593"/>
          <a:ext cx="461768" cy="179842"/>
        </a:xfrm>
        <a:prstGeom prst="roundRect">
          <a:avLst>
            <a:gd name="adj" fmla="val 10000"/>
          </a:avLst>
        </a:prstGeom>
        <a:solidFill>
          <a:schemeClr val="accent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800" kern="1200" dirty="0" smtClean="0"/>
            <a:t>memb1</a:t>
          </a:r>
          <a:endParaRPr lang="de-DE" sz="800" kern="1200" dirty="0"/>
        </a:p>
      </dsp:txBody>
      <dsp:txXfrm>
        <a:off x="1826151" y="1487860"/>
        <a:ext cx="451234" cy="169308"/>
      </dsp:txXfrm>
    </dsp:sp>
    <dsp:sp modelId="{9AD8C88C-3290-4F90-AECC-08149E566266}">
      <dsp:nvSpPr>
        <dsp:cNvPr id="0" name=""/>
        <dsp:cNvSpPr/>
      </dsp:nvSpPr>
      <dsp:spPr>
        <a:xfrm>
          <a:off x="2006048" y="1616715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1765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FFF398-D064-42D8-A8E9-CB0964D37E5C}">
      <dsp:nvSpPr>
        <dsp:cNvPr id="0" name=""/>
        <dsp:cNvSpPr/>
      </dsp:nvSpPr>
      <dsp:spPr>
        <a:xfrm>
          <a:off x="1889754" y="1734372"/>
          <a:ext cx="324029" cy="468041"/>
        </a:xfrm>
        <a:prstGeom prst="roundRect">
          <a:avLst>
            <a:gd name="adj" fmla="val 10000"/>
          </a:avLst>
        </a:prstGeom>
        <a:solidFill>
          <a:schemeClr val="accent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800" kern="1200" dirty="0" smtClean="0"/>
            <a:t>file1</a:t>
          </a:r>
          <a:br>
            <a:rPr lang="de-DE" sz="800" kern="1200" dirty="0" smtClean="0"/>
          </a:br>
          <a:r>
            <a:rPr lang="de-DE" sz="800" kern="1200" dirty="0" smtClean="0"/>
            <a:t>file2</a:t>
          </a:r>
          <a:br>
            <a:rPr lang="de-DE" sz="800" kern="1200" dirty="0" smtClean="0"/>
          </a:br>
          <a:r>
            <a:rPr lang="de-DE" sz="800" kern="1200" dirty="0" smtClean="0">
              <a:latin typeface="Arial"/>
              <a:cs typeface="Arial"/>
            </a:rPr>
            <a:t>…</a:t>
          </a:r>
          <a:endParaRPr lang="de-DE" sz="800" kern="1200" dirty="0"/>
        </a:p>
      </dsp:txBody>
      <dsp:txXfrm>
        <a:off x="1899244" y="1743862"/>
        <a:ext cx="305049" cy="449061"/>
      </dsp:txXfrm>
    </dsp:sp>
    <dsp:sp modelId="{1E94DB2E-7DF6-4460-ADD9-A2F4B225A07A}">
      <dsp:nvSpPr>
        <dsp:cNvPr id="0" name=""/>
        <dsp:cNvSpPr/>
      </dsp:nvSpPr>
      <dsp:spPr>
        <a:xfrm>
          <a:off x="2340661" y="1364936"/>
          <a:ext cx="27134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1688"/>
              </a:lnTo>
              <a:lnTo>
                <a:pt x="271348" y="81688"/>
              </a:lnTo>
              <a:lnTo>
                <a:pt x="271348" y="11765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CE7137-3211-492F-A195-4195F349E259}">
      <dsp:nvSpPr>
        <dsp:cNvPr id="0" name=""/>
        <dsp:cNvSpPr/>
      </dsp:nvSpPr>
      <dsp:spPr>
        <a:xfrm>
          <a:off x="2363581" y="1482593"/>
          <a:ext cx="496856" cy="1798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800" kern="1200" dirty="0" smtClean="0"/>
            <a:t>memb2</a:t>
          </a:r>
          <a:endParaRPr lang="de-DE" sz="800" kern="1200" dirty="0"/>
        </a:p>
      </dsp:txBody>
      <dsp:txXfrm>
        <a:off x="2368848" y="1487860"/>
        <a:ext cx="486322" cy="169308"/>
      </dsp:txXfrm>
    </dsp:sp>
    <dsp:sp modelId="{8E7F7CD0-E4AE-43C3-A873-33BB00D8390A}">
      <dsp:nvSpPr>
        <dsp:cNvPr id="0" name=""/>
        <dsp:cNvSpPr/>
      </dsp:nvSpPr>
      <dsp:spPr>
        <a:xfrm>
          <a:off x="2566290" y="1616715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1765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846E36-0E1B-4224-B8FB-A5C2D7CC0221}">
      <dsp:nvSpPr>
        <dsp:cNvPr id="0" name=""/>
        <dsp:cNvSpPr/>
      </dsp:nvSpPr>
      <dsp:spPr>
        <a:xfrm>
          <a:off x="2449995" y="1734372"/>
          <a:ext cx="324029" cy="4680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800" kern="1200" dirty="0" smtClean="0"/>
            <a:t>file1</a:t>
          </a:r>
          <a:br>
            <a:rPr lang="de-DE" sz="800" kern="1200" dirty="0" smtClean="0"/>
          </a:br>
          <a:r>
            <a:rPr lang="de-DE" sz="800" kern="1200" dirty="0" smtClean="0"/>
            <a:t>file2</a:t>
          </a:r>
          <a:br>
            <a:rPr lang="de-DE" sz="800" kern="1200" dirty="0" smtClean="0"/>
          </a:br>
          <a:r>
            <a:rPr lang="de-DE" sz="800" kern="1200" dirty="0" smtClean="0">
              <a:latin typeface="Arial"/>
              <a:cs typeface="Arial"/>
            </a:rPr>
            <a:t>…</a:t>
          </a:r>
          <a:endParaRPr lang="de-DE" sz="800" kern="1200" dirty="0"/>
        </a:p>
      </dsp:txBody>
      <dsp:txXfrm>
        <a:off x="2459485" y="1743862"/>
        <a:ext cx="305049" cy="449063"/>
      </dsp:txXfrm>
    </dsp:sp>
    <dsp:sp modelId="{5B0C9763-66EC-4693-9621-D7431EE8CBFD}">
      <dsp:nvSpPr>
        <dsp:cNvPr id="0" name=""/>
        <dsp:cNvSpPr/>
      </dsp:nvSpPr>
      <dsp:spPr>
        <a:xfrm>
          <a:off x="2344011" y="1113156"/>
          <a:ext cx="115654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1688"/>
              </a:lnTo>
              <a:lnTo>
                <a:pt x="1156545" y="81688"/>
              </a:lnTo>
              <a:lnTo>
                <a:pt x="1156545" y="11765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BF5BDA-2765-4BEF-8091-761E75D1EA4F}">
      <dsp:nvSpPr>
        <dsp:cNvPr id="0" name=""/>
        <dsp:cNvSpPr/>
      </dsp:nvSpPr>
      <dsp:spPr>
        <a:xfrm>
          <a:off x="3344387" y="1230813"/>
          <a:ext cx="312337" cy="179842"/>
        </a:xfrm>
        <a:prstGeom prst="roundRect">
          <a:avLst>
            <a:gd name="adj" fmla="val 10000"/>
          </a:avLst>
        </a:prstGeom>
        <a:solidFill>
          <a:schemeClr val="accent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800" kern="1200" dirty="0" smtClean="0"/>
            <a:t>var3</a:t>
          </a:r>
          <a:endParaRPr lang="de-DE" sz="800" kern="1200" dirty="0"/>
        </a:p>
      </dsp:txBody>
      <dsp:txXfrm>
        <a:off x="3349654" y="1236080"/>
        <a:ext cx="301803" cy="169308"/>
      </dsp:txXfrm>
    </dsp:sp>
    <dsp:sp modelId="{172D865B-1444-4240-AB6B-DB40F37D9E81}">
      <dsp:nvSpPr>
        <dsp:cNvPr id="0" name=""/>
        <dsp:cNvSpPr/>
      </dsp:nvSpPr>
      <dsp:spPr>
        <a:xfrm>
          <a:off x="3190464" y="1364936"/>
          <a:ext cx="310092" cy="91440"/>
        </a:xfrm>
        <a:custGeom>
          <a:avLst/>
          <a:gdLst/>
          <a:ahLst/>
          <a:cxnLst/>
          <a:rect l="0" t="0" r="0" b="0"/>
          <a:pathLst>
            <a:path>
              <a:moveTo>
                <a:pt x="310092" y="45720"/>
              </a:moveTo>
              <a:lnTo>
                <a:pt x="310092" y="81688"/>
              </a:lnTo>
              <a:lnTo>
                <a:pt x="0" y="81688"/>
              </a:lnTo>
              <a:lnTo>
                <a:pt x="0" y="11765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64B65E-21F8-4094-9CA6-5FEDB60547D2}">
      <dsp:nvSpPr>
        <dsp:cNvPr id="0" name=""/>
        <dsp:cNvSpPr/>
      </dsp:nvSpPr>
      <dsp:spPr>
        <a:xfrm>
          <a:off x="2941367" y="1482593"/>
          <a:ext cx="498194" cy="179842"/>
        </a:xfrm>
        <a:prstGeom prst="roundRect">
          <a:avLst>
            <a:gd name="adj" fmla="val 10000"/>
          </a:avLst>
        </a:prstGeom>
        <a:solidFill>
          <a:schemeClr val="accent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800" kern="1200" dirty="0" smtClean="0"/>
            <a:t>memb1</a:t>
          </a:r>
          <a:endParaRPr lang="de-DE" sz="800" kern="1200" dirty="0"/>
        </a:p>
      </dsp:txBody>
      <dsp:txXfrm>
        <a:off x="2946634" y="1487860"/>
        <a:ext cx="487660" cy="169308"/>
      </dsp:txXfrm>
    </dsp:sp>
    <dsp:sp modelId="{8F602DAA-3EEA-41AC-843C-D2C177651A81}">
      <dsp:nvSpPr>
        <dsp:cNvPr id="0" name=""/>
        <dsp:cNvSpPr/>
      </dsp:nvSpPr>
      <dsp:spPr>
        <a:xfrm>
          <a:off x="3144744" y="1616715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1765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8E493B-88A3-4BA0-B10B-2EDB8F5F0173}">
      <dsp:nvSpPr>
        <dsp:cNvPr id="0" name=""/>
        <dsp:cNvSpPr/>
      </dsp:nvSpPr>
      <dsp:spPr>
        <a:xfrm>
          <a:off x="3028449" y="1734372"/>
          <a:ext cx="324029" cy="468043"/>
        </a:xfrm>
        <a:prstGeom prst="roundRect">
          <a:avLst>
            <a:gd name="adj" fmla="val 10000"/>
          </a:avLst>
        </a:prstGeom>
        <a:solidFill>
          <a:schemeClr val="accent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800" kern="1200" dirty="0" smtClean="0"/>
            <a:t>file1</a:t>
          </a:r>
          <a:br>
            <a:rPr lang="de-DE" sz="800" kern="1200" dirty="0" smtClean="0"/>
          </a:br>
          <a:r>
            <a:rPr lang="de-DE" sz="800" kern="1200" dirty="0" smtClean="0"/>
            <a:t>file2</a:t>
          </a:r>
          <a:br>
            <a:rPr lang="de-DE" sz="800" kern="1200" dirty="0" smtClean="0"/>
          </a:br>
          <a:r>
            <a:rPr lang="de-DE" sz="800" kern="1200" dirty="0" smtClean="0">
              <a:latin typeface="Arial"/>
              <a:cs typeface="Arial"/>
            </a:rPr>
            <a:t>…</a:t>
          </a:r>
          <a:endParaRPr lang="de-DE" sz="800" kern="1200" dirty="0"/>
        </a:p>
      </dsp:txBody>
      <dsp:txXfrm>
        <a:off x="3037939" y="1743862"/>
        <a:ext cx="305049" cy="449063"/>
      </dsp:txXfrm>
    </dsp:sp>
    <dsp:sp modelId="{3A0FFC26-D807-407F-9B0C-D32F26104751}">
      <dsp:nvSpPr>
        <dsp:cNvPr id="0" name=""/>
        <dsp:cNvSpPr/>
      </dsp:nvSpPr>
      <dsp:spPr>
        <a:xfrm>
          <a:off x="3500556" y="1364936"/>
          <a:ext cx="28956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1688"/>
              </a:lnTo>
              <a:lnTo>
                <a:pt x="289561" y="81688"/>
              </a:lnTo>
              <a:lnTo>
                <a:pt x="289561" y="11765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FE1ADB-30E1-4428-9592-CB256154D7C3}">
      <dsp:nvSpPr>
        <dsp:cNvPr id="0" name=""/>
        <dsp:cNvSpPr/>
      </dsp:nvSpPr>
      <dsp:spPr>
        <a:xfrm>
          <a:off x="3520491" y="1482593"/>
          <a:ext cx="539255" cy="1798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800" kern="1200" dirty="0" smtClean="0"/>
            <a:t>memb2</a:t>
          </a:r>
          <a:endParaRPr lang="de-DE" sz="800" kern="1200" dirty="0"/>
        </a:p>
      </dsp:txBody>
      <dsp:txXfrm>
        <a:off x="3525758" y="1487860"/>
        <a:ext cx="528721" cy="169308"/>
      </dsp:txXfrm>
    </dsp:sp>
    <dsp:sp modelId="{3E27AE22-FC56-46F6-9370-B469AA9EEB52}">
      <dsp:nvSpPr>
        <dsp:cNvPr id="0" name=""/>
        <dsp:cNvSpPr/>
      </dsp:nvSpPr>
      <dsp:spPr>
        <a:xfrm>
          <a:off x="3744398" y="1616715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1765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66D4BE-B3B8-4EF2-9EFB-92BF01BA1447}">
      <dsp:nvSpPr>
        <dsp:cNvPr id="0" name=""/>
        <dsp:cNvSpPr/>
      </dsp:nvSpPr>
      <dsp:spPr>
        <a:xfrm>
          <a:off x="3628103" y="1734372"/>
          <a:ext cx="324029" cy="4680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800" kern="1200" dirty="0" smtClean="0"/>
            <a:t>file1</a:t>
          </a:r>
          <a:br>
            <a:rPr lang="de-DE" sz="800" kern="1200" dirty="0" smtClean="0"/>
          </a:br>
          <a:r>
            <a:rPr lang="de-DE" sz="800" kern="1200" dirty="0" smtClean="0"/>
            <a:t>file2</a:t>
          </a:r>
          <a:br>
            <a:rPr lang="de-DE" sz="800" kern="1200" dirty="0" smtClean="0"/>
          </a:br>
          <a:r>
            <a:rPr lang="de-DE" sz="800" kern="1200" dirty="0" smtClean="0">
              <a:latin typeface="Arial"/>
              <a:cs typeface="Arial"/>
            </a:rPr>
            <a:t>…</a:t>
          </a:r>
          <a:endParaRPr lang="de-DE" sz="800" kern="1200" dirty="0"/>
        </a:p>
      </dsp:txBody>
      <dsp:txXfrm>
        <a:off x="3637593" y="1743862"/>
        <a:ext cx="305049" cy="449063"/>
      </dsp:txXfrm>
    </dsp:sp>
    <dsp:sp modelId="{E8C25C71-7899-4C67-859C-ACBF74AD03ED}">
      <dsp:nvSpPr>
        <dsp:cNvPr id="0" name=""/>
        <dsp:cNvSpPr/>
      </dsp:nvSpPr>
      <dsp:spPr>
        <a:xfrm>
          <a:off x="2799712" y="861377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58943" y="45720"/>
              </a:moveTo>
              <a:lnTo>
                <a:pt x="58943" y="81688"/>
              </a:lnTo>
              <a:lnTo>
                <a:pt x="45720" y="81688"/>
              </a:lnTo>
              <a:lnTo>
                <a:pt x="45720" y="11765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B6F4D6-D775-42F6-BD91-264D19D5245A}">
      <dsp:nvSpPr>
        <dsp:cNvPr id="0" name=""/>
        <dsp:cNvSpPr/>
      </dsp:nvSpPr>
      <dsp:spPr>
        <a:xfrm>
          <a:off x="2640097" y="979034"/>
          <a:ext cx="410669" cy="1798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800" kern="1200" dirty="0" err="1" smtClean="0"/>
            <a:t>land</a:t>
          </a:r>
          <a:r>
            <a:rPr lang="de-DE" sz="800" kern="1200" dirty="0" smtClean="0"/>
            <a:t> </a:t>
          </a:r>
          <a:endParaRPr lang="de-DE" sz="800" kern="1200" dirty="0"/>
        </a:p>
      </dsp:txBody>
      <dsp:txXfrm>
        <a:off x="2645364" y="984301"/>
        <a:ext cx="400135" cy="169308"/>
      </dsp:txXfrm>
    </dsp:sp>
    <dsp:sp modelId="{A2CCECDC-FB5C-4B18-8304-C054756B1C41}">
      <dsp:nvSpPr>
        <dsp:cNvPr id="0" name=""/>
        <dsp:cNvSpPr/>
      </dsp:nvSpPr>
      <dsp:spPr>
        <a:xfrm>
          <a:off x="2858655" y="861377"/>
          <a:ext cx="48859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1688"/>
              </a:lnTo>
              <a:lnTo>
                <a:pt x="488596" y="81688"/>
              </a:lnTo>
              <a:lnTo>
                <a:pt x="488596" y="11765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88B438-8E4D-45D7-9167-6E8BE4919387}">
      <dsp:nvSpPr>
        <dsp:cNvPr id="0" name=""/>
        <dsp:cNvSpPr/>
      </dsp:nvSpPr>
      <dsp:spPr>
        <a:xfrm>
          <a:off x="3131695" y="979034"/>
          <a:ext cx="431112" cy="1798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800" kern="1200" dirty="0" err="1" smtClean="0"/>
            <a:t>ocean</a:t>
          </a:r>
          <a:endParaRPr lang="de-DE" sz="800" kern="1200" dirty="0"/>
        </a:p>
      </dsp:txBody>
      <dsp:txXfrm>
        <a:off x="3136962" y="984301"/>
        <a:ext cx="420578" cy="169308"/>
      </dsp:txXfrm>
    </dsp:sp>
    <dsp:sp modelId="{17DBC976-31DB-4325-A0D7-374A732B4B57}">
      <dsp:nvSpPr>
        <dsp:cNvPr id="0" name=""/>
        <dsp:cNvSpPr/>
      </dsp:nvSpPr>
      <dsp:spPr>
        <a:xfrm>
          <a:off x="2133113" y="609597"/>
          <a:ext cx="164550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1688"/>
              </a:lnTo>
              <a:lnTo>
                <a:pt x="1645506" y="81688"/>
              </a:lnTo>
              <a:lnTo>
                <a:pt x="1645506" y="11765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65AFB2-EF97-4F9B-83E4-FC94E9F076CC}">
      <dsp:nvSpPr>
        <dsp:cNvPr id="0" name=""/>
        <dsp:cNvSpPr/>
      </dsp:nvSpPr>
      <dsp:spPr>
        <a:xfrm>
          <a:off x="3643737" y="727254"/>
          <a:ext cx="269763" cy="1798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800" kern="1200" dirty="0" err="1" smtClean="0"/>
            <a:t>hr</a:t>
          </a:r>
          <a:endParaRPr lang="de-DE" sz="800" kern="1200" dirty="0"/>
        </a:p>
      </dsp:txBody>
      <dsp:txXfrm>
        <a:off x="3649004" y="732521"/>
        <a:ext cx="259229" cy="169308"/>
      </dsp:txXfrm>
    </dsp:sp>
    <dsp:sp modelId="{3B9F1C20-1A46-4455-B38B-5B2208429BD9}">
      <dsp:nvSpPr>
        <dsp:cNvPr id="0" name=""/>
        <dsp:cNvSpPr/>
      </dsp:nvSpPr>
      <dsp:spPr>
        <a:xfrm>
          <a:off x="3695887" y="861377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82731" y="45720"/>
              </a:moveTo>
              <a:lnTo>
                <a:pt x="82731" y="81754"/>
              </a:lnTo>
              <a:lnTo>
                <a:pt x="45720" y="81754"/>
              </a:lnTo>
              <a:lnTo>
                <a:pt x="45720" y="11778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F7DB91-473A-4187-93E8-0F1253CF8AF2}">
      <dsp:nvSpPr>
        <dsp:cNvPr id="0" name=""/>
        <dsp:cNvSpPr/>
      </dsp:nvSpPr>
      <dsp:spPr>
        <a:xfrm>
          <a:off x="3606725" y="979165"/>
          <a:ext cx="269763" cy="1798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800" kern="1200" dirty="0" smtClean="0">
              <a:latin typeface="Arial"/>
              <a:cs typeface="Arial"/>
            </a:rPr>
            <a:t>…</a:t>
          </a:r>
          <a:endParaRPr lang="de-DE" sz="800" kern="1200" dirty="0"/>
        </a:p>
      </dsp:txBody>
      <dsp:txXfrm>
        <a:off x="3611992" y="984432"/>
        <a:ext cx="259229" cy="169308"/>
      </dsp:txXfrm>
    </dsp:sp>
    <dsp:sp modelId="{8446BA66-E67D-4138-978C-C62C662DDE72}">
      <dsp:nvSpPr>
        <dsp:cNvPr id="0" name=""/>
        <dsp:cNvSpPr/>
      </dsp:nvSpPr>
      <dsp:spPr>
        <a:xfrm>
          <a:off x="2133113" y="609597"/>
          <a:ext cx="199619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1688"/>
              </a:lnTo>
              <a:lnTo>
                <a:pt x="1996199" y="81688"/>
              </a:lnTo>
              <a:lnTo>
                <a:pt x="1996199" y="11765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224AF4-B10D-4C60-9F7D-10C691D29308}">
      <dsp:nvSpPr>
        <dsp:cNvPr id="0" name=""/>
        <dsp:cNvSpPr/>
      </dsp:nvSpPr>
      <dsp:spPr>
        <a:xfrm>
          <a:off x="3994430" y="727254"/>
          <a:ext cx="269763" cy="1798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800" kern="1200" dirty="0" err="1" smtClean="0"/>
            <a:t>fx</a:t>
          </a:r>
          <a:endParaRPr lang="de-DE" sz="800" kern="1200" dirty="0"/>
        </a:p>
      </dsp:txBody>
      <dsp:txXfrm>
        <a:off x="3999697" y="732521"/>
        <a:ext cx="259229" cy="169308"/>
      </dsp:txXfrm>
    </dsp:sp>
    <dsp:sp modelId="{8E299450-1318-44EA-A54C-E782F9AC96C8}">
      <dsp:nvSpPr>
        <dsp:cNvPr id="0" name=""/>
        <dsp:cNvSpPr/>
      </dsp:nvSpPr>
      <dsp:spPr>
        <a:xfrm>
          <a:off x="4083592" y="861377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1765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C98594-36E0-433D-908E-76677B2E4FC3}">
      <dsp:nvSpPr>
        <dsp:cNvPr id="0" name=""/>
        <dsp:cNvSpPr/>
      </dsp:nvSpPr>
      <dsp:spPr>
        <a:xfrm>
          <a:off x="3994430" y="979034"/>
          <a:ext cx="269763" cy="1798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800" kern="1200" dirty="0" smtClean="0">
              <a:latin typeface="Arial"/>
              <a:cs typeface="Arial"/>
            </a:rPr>
            <a:t>…</a:t>
          </a:r>
          <a:endParaRPr lang="de-DE" sz="800" kern="1200" dirty="0"/>
        </a:p>
      </dsp:txBody>
      <dsp:txXfrm>
        <a:off x="3999697" y="984301"/>
        <a:ext cx="259229" cy="1693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D57476-2BCF-4E6A-B39E-800279DE45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75304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1B5376-33DE-4861-A15A-167750D809B5}" type="datetimeFigureOut">
              <a:rPr lang="de-DE" smtClean="0"/>
              <a:t>23.01.2017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613C6E-8511-4D6A-B9C5-C2A642620A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15047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13C6E-8511-4D6A-B9C5-C2A642620A18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27818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13C6E-8511-4D6A-B9C5-C2A642620A18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99107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13C6E-8511-4D6A-B9C5-C2A642620A18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99107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13C6E-8511-4D6A-B9C5-C2A642620A18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99107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13C6E-8511-4D6A-B9C5-C2A642620A18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60473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13C6E-8511-4D6A-B9C5-C2A642620A18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92606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13C6E-8511-4D6A-B9C5-C2A642620A18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09054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13C6E-8511-4D6A-B9C5-C2A642620A18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71724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13C6E-8511-4D6A-B9C5-C2A642620A18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54880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13C6E-8511-4D6A-B9C5-C2A642620A18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508892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13C6E-8511-4D6A-B9C5-C2A642620A18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6506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13C6E-8511-4D6A-B9C5-C2A642620A18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819936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13C6E-8511-4D6A-B9C5-C2A642620A18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557917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13C6E-8511-4D6A-B9C5-C2A642620A18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604739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13C6E-8511-4D6A-B9C5-C2A642620A18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205547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13C6E-8511-4D6A-B9C5-C2A642620A18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046590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13C6E-8511-4D6A-B9C5-C2A642620A18}" type="slidenum">
              <a:rPr lang="de-DE" smtClean="0"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40052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13C6E-8511-4D6A-B9C5-C2A642620A18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41696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13C6E-8511-4D6A-B9C5-C2A642620A18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94086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13C6E-8511-4D6A-B9C5-C2A642620A18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01811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13C6E-8511-4D6A-B9C5-C2A642620A18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70825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13C6E-8511-4D6A-B9C5-C2A642620A18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64157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13C6E-8511-4D6A-B9C5-C2A642620A18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92918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13C6E-8511-4D6A-B9C5-C2A642620A18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9910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H:\doc\Vorlagen\Powerpoint\DKRZ Logo Einzelne Schwinge-238.pn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05"/>
          <a:stretch/>
        </p:blipFill>
        <p:spPr bwMode="auto">
          <a:xfrm rot="10800000">
            <a:off x="1831643" y="4256039"/>
            <a:ext cx="7312357" cy="2260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:\doc\Vorlagen\Powerpoint\DKRZ Logo Einzelne Schwinge-238.pn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05"/>
          <a:stretch/>
        </p:blipFill>
        <p:spPr bwMode="auto">
          <a:xfrm>
            <a:off x="0" y="403176"/>
            <a:ext cx="7312357" cy="2260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el 3"/>
          <p:cNvSpPr>
            <a:spLocks noGrp="1"/>
          </p:cNvSpPr>
          <p:nvPr>
            <p:ph type="title"/>
          </p:nvPr>
        </p:nvSpPr>
        <p:spPr>
          <a:xfrm>
            <a:off x="251520" y="1268760"/>
            <a:ext cx="8537615" cy="1440160"/>
          </a:xfrm>
          <a:prstGeom prst="rect">
            <a:avLst/>
          </a:prstGeom>
        </p:spPr>
        <p:txBody>
          <a:bodyPr wrap="square">
            <a:noAutofit/>
          </a:bodyPr>
          <a:lstStyle>
            <a:lvl1pPr algn="ctr">
              <a:defRPr>
                <a:solidFill>
                  <a:srgbClr val="005191"/>
                </a:solidFill>
                <a:latin typeface="Calibri" panose="020F0502020204030204" pitchFamily="34" charset="0"/>
                <a:ea typeface="CMU Sans Serif" pitchFamily="50" charset="0"/>
                <a:cs typeface="CMU Sans Serif" pitchFamily="50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1" name="Textplatzhalter 20"/>
          <p:cNvSpPr>
            <a:spLocks noGrp="1"/>
          </p:cNvSpPr>
          <p:nvPr>
            <p:ph type="body" sz="quarter" idx="10" hasCustomPrompt="1"/>
          </p:nvPr>
        </p:nvSpPr>
        <p:spPr>
          <a:xfrm>
            <a:off x="1331913" y="2997201"/>
            <a:ext cx="6264423" cy="2232000"/>
          </a:xfrm>
        </p:spPr>
        <p:txBody>
          <a:bodyPr/>
          <a:lstStyle>
            <a:lvl1pPr marL="0" indent="0" algn="ctr">
              <a:buNone/>
              <a:defRPr>
                <a:solidFill>
                  <a:srgbClr val="005191"/>
                </a:solidFill>
              </a:defRPr>
            </a:lvl1pPr>
          </a:lstStyle>
          <a:p>
            <a:pPr lvl="0"/>
            <a:r>
              <a:rPr lang="de-DE" dirty="0" smtClean="0"/>
              <a:t>Untertitel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376209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332656"/>
            <a:ext cx="9144000" cy="576064"/>
          </a:xfrm>
          <a:prstGeom prst="rect">
            <a:avLst/>
          </a:prstGeom>
          <a:solidFill>
            <a:srgbClr val="F6F6F6"/>
          </a:solidFill>
        </p:spPr>
        <p:txBody>
          <a:bodyPr wrap="square" lIns="180000" rIns="180000"/>
          <a:lstStyle>
            <a:lvl1pPr algn="l">
              <a:defRPr sz="3200">
                <a:solidFill>
                  <a:srgbClr val="005191"/>
                </a:solidFill>
                <a:latin typeface="Calibri" panose="020F0502020204030204" pitchFamily="34" charset="0"/>
                <a:ea typeface="CMU Sans Serif" pitchFamily="50" charset="0"/>
                <a:cs typeface="CMU Sans Serif" pitchFamily="50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anchor="ctr" anchorCtr="0"/>
          <a:lstStyle>
            <a:lvl1pPr marL="342900" indent="-342900">
              <a:buClr>
                <a:srgbClr val="005191"/>
              </a:buClr>
              <a:buFont typeface="Wingdings" panose="05000000000000000000" pitchFamily="2" charset="2"/>
              <a:buChar char="§"/>
              <a:defRPr/>
            </a:lvl1pPr>
            <a:lvl2pPr marL="742950" indent="-285750">
              <a:buClr>
                <a:srgbClr val="005191"/>
              </a:buClr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714500" indent="-342900">
              <a:buFont typeface="Wingdings" panose="05000000000000000000" pitchFamily="2" charset="2"/>
              <a:buChar char="§"/>
              <a:defRPr/>
            </a:lvl4pPr>
            <a:lvl5pPr marL="2171700" indent="-342900">
              <a:buFont typeface="Wingdings" panose="05000000000000000000" pitchFamily="2" charset="2"/>
              <a:buChar char="§"/>
              <a:defRPr/>
            </a:lvl5pPr>
            <a:lvl6pPr marL="2628900" indent="-342900">
              <a:buFont typeface="Wingdings" panose="05000000000000000000" pitchFamily="2" charset="2"/>
              <a:buChar char="§"/>
              <a:defRPr/>
            </a:lvl6pPr>
            <a:lvl7pPr marL="3086100" indent="-342900">
              <a:buFont typeface="Wingdings" panose="05000000000000000000" pitchFamily="2" charset="2"/>
              <a:buChar char="§"/>
              <a:defRPr/>
            </a:lvl7pPr>
            <a:lvl8pPr marL="3543300" indent="-342900">
              <a:buFont typeface="Wingdings" panose="05000000000000000000" pitchFamily="2" charset="2"/>
              <a:buChar char="§"/>
              <a:defRPr/>
            </a:lvl8pPr>
            <a:lvl9pPr marL="4000500" indent="-342900">
              <a:buFont typeface="Wingdings" panose="05000000000000000000" pitchFamily="2" charset="2"/>
              <a:buChar char="§"/>
              <a:defRPr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 smtClean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1979712" y="6597352"/>
            <a:ext cx="5184576" cy="260648"/>
          </a:xfrm>
          <a:prstGeom prst="rect">
            <a:avLst/>
          </a:prstGeom>
        </p:spPr>
        <p:txBody>
          <a:bodyPr/>
          <a:lstStyle>
            <a:lvl1pPr algn="ctr">
              <a:defRPr sz="1100">
                <a:solidFill>
                  <a:schemeClr val="bg1"/>
                </a:solidFill>
                <a:latin typeface="Calibri" panose="020F0502020204030204" pitchFamily="34" charset="0"/>
                <a:ea typeface="CMU Bright" pitchFamily="50" charset="0"/>
                <a:cs typeface="CMU Bright" pitchFamily="50" charset="0"/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388424" y="6597352"/>
            <a:ext cx="755576" cy="260648"/>
          </a:xfrm>
          <a:prstGeom prst="rect">
            <a:avLst/>
          </a:prstGeom>
        </p:spPr>
        <p:txBody>
          <a:bodyPr/>
          <a:lstStyle>
            <a:lvl1pPr algn="r">
              <a:defRPr sz="1100">
                <a:solidFill>
                  <a:schemeClr val="bg1"/>
                </a:solidFill>
                <a:latin typeface="Calibri" panose="020F0502020204030204" pitchFamily="34" charset="0"/>
                <a:ea typeface="CMU Bright" pitchFamily="50" charset="0"/>
                <a:cs typeface="CMU Bright" pitchFamily="50" charset="0"/>
              </a:defRPr>
            </a:lvl1pPr>
          </a:lstStyle>
          <a:p>
            <a:fld id="{90442CE7-75D8-4B0E-B235-EC8EE16A1F7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Datumsplatzhalter 4"/>
          <p:cNvSpPr>
            <a:spLocks noGrp="1"/>
          </p:cNvSpPr>
          <p:nvPr>
            <p:ph type="dt" sz="half" idx="2"/>
          </p:nvPr>
        </p:nvSpPr>
        <p:spPr>
          <a:xfrm>
            <a:off x="7236296" y="6597352"/>
            <a:ext cx="1053480" cy="2616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6F6F6"/>
                </a:solidFill>
                <a:latin typeface="Calibri" panose="020F0502020204030204" pitchFamily="34" charset="0"/>
                <a:ea typeface="CMU Bright" pitchFamily="50" charset="0"/>
                <a:cs typeface="CMU Bright" pitchFamily="50" charset="0"/>
              </a:defRPr>
            </a:lvl1pPr>
          </a:lstStyle>
          <a:p>
            <a:fld id="{65EE2753-C21E-46CB-9F8B-EB28DF58147F}" type="datetime1">
              <a:rPr lang="de-DE" smtClean="0"/>
              <a:pPr/>
              <a:t>23.01.2017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7159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H:\doc\Vorlagen\Powerpoint\DKRZ Logo Einzelne Schwinge-238.pn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05"/>
          <a:stretch/>
        </p:blipFill>
        <p:spPr bwMode="auto">
          <a:xfrm rot="10800000">
            <a:off x="1831643" y="4256039"/>
            <a:ext cx="7312357" cy="2260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:\doc\Vorlagen\Powerpoint\DKRZ Logo Einzelne Schwinge-238.pn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05"/>
          <a:stretch/>
        </p:blipFill>
        <p:spPr bwMode="auto">
          <a:xfrm>
            <a:off x="0" y="403176"/>
            <a:ext cx="7312357" cy="2260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70384" y="1772816"/>
            <a:ext cx="8603233" cy="1584176"/>
          </a:xfrm>
          <a:prstGeom prst="rect">
            <a:avLst/>
          </a:prstGeom>
        </p:spPr>
        <p:txBody>
          <a:bodyPr anchor="t"/>
          <a:lstStyle>
            <a:lvl1pPr algn="ctr">
              <a:defRPr sz="4400" b="0" cap="none" baseline="0">
                <a:solidFill>
                  <a:srgbClr val="005191"/>
                </a:solidFill>
                <a:latin typeface="Calibri" panose="020F0502020204030204" pitchFamily="34" charset="0"/>
                <a:ea typeface="CMU Sans Serif" pitchFamily="50" charset="0"/>
                <a:cs typeface="CMU Sans Serif" pitchFamily="50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376645" y="3645024"/>
            <a:ext cx="6390710" cy="1500187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3200">
                <a:solidFill>
                  <a:srgbClr val="00519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9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1979712" y="6597352"/>
            <a:ext cx="5184576" cy="260648"/>
          </a:xfrm>
          <a:prstGeom prst="rect">
            <a:avLst/>
          </a:prstGeom>
        </p:spPr>
        <p:txBody>
          <a:bodyPr/>
          <a:lstStyle>
            <a:lvl1pPr algn="ctr">
              <a:defRPr sz="1100">
                <a:solidFill>
                  <a:schemeClr val="bg1"/>
                </a:solidFill>
                <a:latin typeface="Calibri" panose="020F0502020204030204" pitchFamily="34" charset="0"/>
                <a:ea typeface="CMU Bright" pitchFamily="50" charset="0"/>
                <a:cs typeface="CMU Bright" pitchFamily="50" charset="0"/>
              </a:defRPr>
            </a:lvl1pPr>
          </a:lstStyle>
          <a:p>
            <a:endParaRPr lang="de-DE" dirty="0"/>
          </a:p>
        </p:txBody>
      </p:sp>
      <p:sp>
        <p:nvSpPr>
          <p:cNvPr id="10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388424" y="6597352"/>
            <a:ext cx="755576" cy="260648"/>
          </a:xfrm>
          <a:prstGeom prst="rect">
            <a:avLst/>
          </a:prstGeom>
        </p:spPr>
        <p:txBody>
          <a:bodyPr/>
          <a:lstStyle>
            <a:lvl1pPr algn="r">
              <a:defRPr sz="1100">
                <a:solidFill>
                  <a:schemeClr val="bg1"/>
                </a:solidFill>
                <a:latin typeface="Calibri" panose="020F0502020204030204" pitchFamily="34" charset="0"/>
                <a:ea typeface="CMU Bright" pitchFamily="50" charset="0"/>
                <a:cs typeface="CMU Bright" pitchFamily="50" charset="0"/>
              </a:defRPr>
            </a:lvl1pPr>
          </a:lstStyle>
          <a:p>
            <a:fld id="{90442CE7-75D8-4B0E-B235-EC8EE16A1F7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1" name="Datumsplatzhalter 4"/>
          <p:cNvSpPr>
            <a:spLocks noGrp="1"/>
          </p:cNvSpPr>
          <p:nvPr>
            <p:ph type="dt" sz="half" idx="2"/>
          </p:nvPr>
        </p:nvSpPr>
        <p:spPr>
          <a:xfrm>
            <a:off x="7236296" y="6597352"/>
            <a:ext cx="1053480" cy="2616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6F6F6"/>
                </a:solidFill>
                <a:latin typeface="Calibri" panose="020F0502020204030204" pitchFamily="34" charset="0"/>
                <a:ea typeface="CMU Bright" pitchFamily="50" charset="0"/>
                <a:cs typeface="CMU Bright" pitchFamily="50" charset="0"/>
              </a:defRPr>
            </a:lvl1pPr>
          </a:lstStyle>
          <a:p>
            <a:fld id="{80FE1250-2B78-478B-8DA0-2EE587DCF89A}" type="datetime1">
              <a:rPr lang="de-DE" smtClean="0"/>
              <a:pPr/>
              <a:t>23.01.2017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4988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332656"/>
            <a:ext cx="9144000" cy="576064"/>
          </a:xfrm>
          <a:prstGeom prst="rect">
            <a:avLst/>
          </a:prstGeom>
          <a:solidFill>
            <a:srgbClr val="F6F6F6"/>
          </a:solidFill>
        </p:spPr>
        <p:txBody>
          <a:bodyPr wrap="square" lIns="180000" rIns="180000"/>
          <a:lstStyle>
            <a:lvl1pPr algn="l">
              <a:defRPr sz="3200">
                <a:solidFill>
                  <a:srgbClr val="005191"/>
                </a:solidFill>
                <a:latin typeface="Calibri" panose="020F0502020204030204" pitchFamily="34" charset="0"/>
                <a:ea typeface="CMU Sans Serif" pitchFamily="50" charset="0"/>
                <a:cs typeface="CMU Sans Serif" pitchFamily="50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196752"/>
            <a:ext cx="3898776" cy="5112568"/>
          </a:xfrm>
        </p:spPr>
        <p:txBody>
          <a:bodyPr anchor="ctr" anchorCtr="0"/>
          <a:lstStyle>
            <a:lvl1pPr marL="342900" indent="-342900">
              <a:buClr>
                <a:srgbClr val="005191"/>
              </a:buClr>
              <a:buFont typeface="Wingdings" panose="05000000000000000000" pitchFamily="2" charset="2"/>
              <a:buChar char="§"/>
              <a:defRPr/>
            </a:lvl1pPr>
            <a:lvl2pPr marL="742950" indent="-285750">
              <a:buClr>
                <a:srgbClr val="005191"/>
              </a:buClr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714500" indent="-342900">
              <a:buFont typeface="Wingdings" panose="05000000000000000000" pitchFamily="2" charset="2"/>
              <a:buChar char="§"/>
              <a:defRPr/>
            </a:lvl4pPr>
            <a:lvl5pPr marL="2171700" indent="-342900">
              <a:buFont typeface="Wingdings" panose="05000000000000000000" pitchFamily="2" charset="2"/>
              <a:buChar char="§"/>
              <a:defRPr/>
            </a:lvl5pPr>
            <a:lvl6pPr marL="2628900" indent="-342900">
              <a:buFont typeface="Wingdings" panose="05000000000000000000" pitchFamily="2" charset="2"/>
              <a:buChar char="§"/>
              <a:defRPr/>
            </a:lvl6pPr>
            <a:lvl7pPr marL="3086100" indent="-342900">
              <a:buFont typeface="Wingdings" panose="05000000000000000000" pitchFamily="2" charset="2"/>
              <a:buChar char="§"/>
              <a:defRPr/>
            </a:lvl7pPr>
            <a:lvl8pPr marL="3543300" indent="-342900">
              <a:buFont typeface="Wingdings" panose="05000000000000000000" pitchFamily="2" charset="2"/>
              <a:buChar char="§"/>
              <a:defRPr/>
            </a:lvl8pPr>
            <a:lvl9pPr marL="4000500" indent="-342900">
              <a:buFont typeface="Wingdings" panose="05000000000000000000" pitchFamily="2" charset="2"/>
              <a:buChar char="§"/>
              <a:defRPr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 smtClean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1979712" y="6597352"/>
            <a:ext cx="5184576" cy="260648"/>
          </a:xfrm>
          <a:prstGeom prst="rect">
            <a:avLst/>
          </a:prstGeom>
        </p:spPr>
        <p:txBody>
          <a:bodyPr/>
          <a:lstStyle>
            <a:lvl1pPr algn="ctr">
              <a:defRPr sz="1100">
                <a:solidFill>
                  <a:schemeClr val="bg1"/>
                </a:solidFill>
                <a:latin typeface="Calibri" panose="020F0502020204030204" pitchFamily="34" charset="0"/>
                <a:ea typeface="CMU Bright" pitchFamily="50" charset="0"/>
                <a:cs typeface="CMU Bright" pitchFamily="50" charset="0"/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388424" y="6597352"/>
            <a:ext cx="755576" cy="260648"/>
          </a:xfrm>
          <a:prstGeom prst="rect">
            <a:avLst/>
          </a:prstGeom>
        </p:spPr>
        <p:txBody>
          <a:bodyPr/>
          <a:lstStyle>
            <a:lvl1pPr algn="r">
              <a:defRPr sz="1100">
                <a:solidFill>
                  <a:schemeClr val="bg1"/>
                </a:solidFill>
                <a:latin typeface="Calibri" panose="020F0502020204030204" pitchFamily="34" charset="0"/>
                <a:ea typeface="CMU Bright" pitchFamily="50" charset="0"/>
                <a:cs typeface="CMU Bright" pitchFamily="50" charset="0"/>
              </a:defRPr>
            </a:lvl1pPr>
          </a:lstStyle>
          <a:p>
            <a:fld id="{90442CE7-75D8-4B0E-B235-EC8EE16A1F7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Datumsplatzhalter 4"/>
          <p:cNvSpPr>
            <a:spLocks noGrp="1"/>
          </p:cNvSpPr>
          <p:nvPr>
            <p:ph type="dt" sz="half" idx="2"/>
          </p:nvPr>
        </p:nvSpPr>
        <p:spPr>
          <a:xfrm>
            <a:off x="7236296" y="6597352"/>
            <a:ext cx="1053480" cy="2616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6F6F6"/>
                </a:solidFill>
                <a:latin typeface="Calibri" panose="020F0502020204030204" pitchFamily="34" charset="0"/>
                <a:ea typeface="CMU Bright" pitchFamily="50" charset="0"/>
                <a:cs typeface="CMU Bright" pitchFamily="50" charset="0"/>
              </a:defRPr>
            </a:lvl1pPr>
          </a:lstStyle>
          <a:p>
            <a:fld id="{65EE2753-C21E-46CB-9F8B-EB28DF58147F}" type="datetime1">
              <a:rPr lang="de-DE" smtClean="0"/>
              <a:pPr/>
              <a:t>23.01.2017</a:t>
            </a:fld>
            <a:endParaRPr lang="en-US" dirty="0"/>
          </a:p>
        </p:txBody>
      </p:sp>
      <p:sp>
        <p:nvSpPr>
          <p:cNvPr id="8" name="Inhaltsplatzhalter 2"/>
          <p:cNvSpPr>
            <a:spLocks noGrp="1"/>
          </p:cNvSpPr>
          <p:nvPr>
            <p:ph idx="13"/>
          </p:nvPr>
        </p:nvSpPr>
        <p:spPr>
          <a:xfrm>
            <a:off x="4716016" y="1196752"/>
            <a:ext cx="3898776" cy="5112568"/>
          </a:xfrm>
        </p:spPr>
        <p:txBody>
          <a:bodyPr anchor="ctr" anchorCtr="0"/>
          <a:lstStyle>
            <a:lvl1pPr marL="342900" indent="-342900">
              <a:buClr>
                <a:srgbClr val="005191"/>
              </a:buClr>
              <a:buFont typeface="Wingdings" panose="05000000000000000000" pitchFamily="2" charset="2"/>
              <a:buChar char="§"/>
              <a:defRPr/>
            </a:lvl1pPr>
            <a:lvl2pPr marL="742950" indent="-285750">
              <a:buClr>
                <a:srgbClr val="005191"/>
              </a:buClr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714500" indent="-342900">
              <a:buFont typeface="Wingdings" panose="05000000000000000000" pitchFamily="2" charset="2"/>
              <a:buChar char="§"/>
              <a:defRPr/>
            </a:lvl4pPr>
            <a:lvl5pPr marL="2171700" indent="-342900">
              <a:buFont typeface="Wingdings" panose="05000000000000000000" pitchFamily="2" charset="2"/>
              <a:buChar char="§"/>
              <a:defRPr/>
            </a:lvl5pPr>
            <a:lvl6pPr marL="2628900" indent="-342900">
              <a:buFont typeface="Wingdings" panose="05000000000000000000" pitchFamily="2" charset="2"/>
              <a:buChar char="§"/>
              <a:defRPr/>
            </a:lvl6pPr>
            <a:lvl7pPr marL="3086100" indent="-342900">
              <a:buFont typeface="Wingdings" panose="05000000000000000000" pitchFamily="2" charset="2"/>
              <a:buChar char="§"/>
              <a:defRPr/>
            </a:lvl7pPr>
            <a:lvl8pPr marL="3543300" indent="-342900">
              <a:buFont typeface="Wingdings" panose="05000000000000000000" pitchFamily="2" charset="2"/>
              <a:buChar char="§"/>
              <a:defRPr/>
            </a:lvl8pPr>
            <a:lvl9pPr marL="4000500" indent="-342900">
              <a:buFont typeface="Wingdings" panose="05000000000000000000" pitchFamily="2" charset="2"/>
              <a:buChar char="§"/>
              <a:defRPr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40522551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1979712" y="6597352"/>
            <a:ext cx="5184576" cy="260648"/>
          </a:xfrm>
          <a:prstGeom prst="rect">
            <a:avLst/>
          </a:prstGeom>
        </p:spPr>
        <p:txBody>
          <a:bodyPr/>
          <a:lstStyle>
            <a:lvl1pPr algn="ctr">
              <a:defRPr sz="1100">
                <a:solidFill>
                  <a:schemeClr val="bg1"/>
                </a:solidFill>
                <a:latin typeface="Calibri" panose="020F0502020204030204" pitchFamily="34" charset="0"/>
                <a:ea typeface="CMU Bright" pitchFamily="50" charset="0"/>
                <a:cs typeface="CMU Bright" pitchFamily="50" charset="0"/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388424" y="6597352"/>
            <a:ext cx="755576" cy="260648"/>
          </a:xfrm>
          <a:prstGeom prst="rect">
            <a:avLst/>
          </a:prstGeom>
        </p:spPr>
        <p:txBody>
          <a:bodyPr/>
          <a:lstStyle>
            <a:lvl1pPr algn="r">
              <a:defRPr sz="1100">
                <a:solidFill>
                  <a:schemeClr val="bg1"/>
                </a:solidFill>
                <a:latin typeface="Calibri" panose="020F0502020204030204" pitchFamily="34" charset="0"/>
                <a:ea typeface="CMU Bright" pitchFamily="50" charset="0"/>
                <a:cs typeface="CMU Bright" pitchFamily="50" charset="0"/>
              </a:defRPr>
            </a:lvl1pPr>
          </a:lstStyle>
          <a:p>
            <a:fld id="{90442CE7-75D8-4B0E-B235-EC8EE16A1F7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Datumsplatzhalter 4"/>
          <p:cNvSpPr>
            <a:spLocks noGrp="1"/>
          </p:cNvSpPr>
          <p:nvPr>
            <p:ph type="dt" sz="half" idx="2"/>
          </p:nvPr>
        </p:nvSpPr>
        <p:spPr>
          <a:xfrm>
            <a:off x="7236296" y="6597352"/>
            <a:ext cx="1053480" cy="2616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6F6F6"/>
                </a:solidFill>
                <a:latin typeface="Calibri" panose="020F0502020204030204" pitchFamily="34" charset="0"/>
                <a:ea typeface="CMU Bright" pitchFamily="50" charset="0"/>
                <a:cs typeface="CMU Bright" pitchFamily="50" charset="0"/>
              </a:defRPr>
            </a:lvl1pPr>
          </a:lstStyle>
          <a:p>
            <a:fld id="{C376EBBF-C1B0-4738-B954-6A9BF6CD0A98}" type="datetime1">
              <a:rPr lang="de-DE" smtClean="0"/>
              <a:pPr/>
              <a:t>23.01.2017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35706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 mit Wasserzeich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H:\doc\Vorlagen\Powerpoint\DKRZ Logo Einzelne Schwinge-238.pn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05"/>
          <a:stretch/>
        </p:blipFill>
        <p:spPr bwMode="auto">
          <a:xfrm rot="10800000">
            <a:off x="1831643" y="4256039"/>
            <a:ext cx="7312357" cy="2260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H:\doc\Vorlagen\Powerpoint\DKRZ Logo Einzelne Schwinge-238.pn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05"/>
          <a:stretch/>
        </p:blipFill>
        <p:spPr bwMode="auto">
          <a:xfrm>
            <a:off x="0" y="403176"/>
            <a:ext cx="7312357" cy="2260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1979712" y="6597352"/>
            <a:ext cx="5184576" cy="260648"/>
          </a:xfrm>
          <a:prstGeom prst="rect">
            <a:avLst/>
          </a:prstGeom>
        </p:spPr>
        <p:txBody>
          <a:bodyPr/>
          <a:lstStyle>
            <a:lvl1pPr algn="ctr">
              <a:defRPr sz="1100">
                <a:solidFill>
                  <a:schemeClr val="bg1"/>
                </a:solidFill>
                <a:latin typeface="Calibri" panose="020F0502020204030204" pitchFamily="34" charset="0"/>
                <a:ea typeface="CMU Bright" pitchFamily="50" charset="0"/>
                <a:cs typeface="CMU Bright" pitchFamily="50" charset="0"/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388424" y="6597352"/>
            <a:ext cx="755576" cy="260648"/>
          </a:xfrm>
          <a:prstGeom prst="rect">
            <a:avLst/>
          </a:prstGeom>
        </p:spPr>
        <p:txBody>
          <a:bodyPr/>
          <a:lstStyle>
            <a:lvl1pPr algn="r">
              <a:defRPr sz="1100">
                <a:solidFill>
                  <a:schemeClr val="bg1"/>
                </a:solidFill>
                <a:latin typeface="Calibri" panose="020F0502020204030204" pitchFamily="34" charset="0"/>
                <a:ea typeface="CMU Bright" pitchFamily="50" charset="0"/>
                <a:cs typeface="CMU Bright" pitchFamily="50" charset="0"/>
              </a:defRPr>
            </a:lvl1pPr>
          </a:lstStyle>
          <a:p>
            <a:fld id="{90442CE7-75D8-4B0E-B235-EC8EE16A1F7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Datumsplatzhalter 4"/>
          <p:cNvSpPr>
            <a:spLocks noGrp="1"/>
          </p:cNvSpPr>
          <p:nvPr>
            <p:ph type="dt" sz="half" idx="2"/>
          </p:nvPr>
        </p:nvSpPr>
        <p:spPr>
          <a:xfrm>
            <a:off x="7236296" y="6597352"/>
            <a:ext cx="1053480" cy="2616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6F6F6"/>
                </a:solidFill>
                <a:latin typeface="Calibri" panose="020F0502020204030204" pitchFamily="34" charset="0"/>
                <a:ea typeface="CMU Bright" pitchFamily="50" charset="0"/>
                <a:cs typeface="CMU Bright" pitchFamily="50" charset="0"/>
              </a:defRPr>
            </a:lvl1pPr>
          </a:lstStyle>
          <a:p>
            <a:fld id="{61ABDCF9-B5A7-4032-B469-3A20FFA1E3FF}" type="datetime1">
              <a:rPr lang="de-DE" smtClean="0"/>
              <a:pPr/>
              <a:t>23.01.2017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2584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196752"/>
            <a:ext cx="8229600" cy="5112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</p:txBody>
      </p:sp>
      <p:sp>
        <p:nvSpPr>
          <p:cNvPr id="7" name="Rechteck 6"/>
          <p:cNvSpPr/>
          <p:nvPr/>
        </p:nvSpPr>
        <p:spPr>
          <a:xfrm>
            <a:off x="0" y="0"/>
            <a:ext cx="9144000" cy="332656"/>
          </a:xfrm>
          <a:prstGeom prst="rect">
            <a:avLst/>
          </a:prstGeom>
          <a:solidFill>
            <a:srgbClr val="0051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hteck 7"/>
          <p:cNvSpPr/>
          <p:nvPr/>
        </p:nvSpPr>
        <p:spPr>
          <a:xfrm>
            <a:off x="0" y="6597352"/>
            <a:ext cx="9144000" cy="260648"/>
          </a:xfrm>
          <a:prstGeom prst="rect">
            <a:avLst/>
          </a:prstGeom>
          <a:solidFill>
            <a:srgbClr val="0051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0621" y="37412"/>
            <a:ext cx="958032" cy="257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Textfeld 13"/>
          <p:cNvSpPr txBox="1"/>
          <p:nvPr userDrawn="1"/>
        </p:nvSpPr>
        <p:spPr>
          <a:xfrm>
            <a:off x="107504" y="6597352"/>
            <a:ext cx="23762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smtClean="0">
                <a:solidFill>
                  <a:schemeClr val="bg1"/>
                </a:solidFill>
                <a:latin typeface="Calibri" panose="020F0502020204030204" pitchFamily="34" charset="0"/>
                <a:ea typeface="CMU Bright" pitchFamily="50" charset="0"/>
                <a:cs typeface="CMU Bright" pitchFamily="50" charset="0"/>
              </a:rPr>
              <a:t>H-D</a:t>
            </a:r>
            <a:r>
              <a:rPr lang="de-DE" sz="1100" baseline="0" dirty="0" smtClean="0">
                <a:solidFill>
                  <a:schemeClr val="bg1"/>
                </a:solidFill>
                <a:latin typeface="Calibri" panose="020F0502020204030204" pitchFamily="34" charset="0"/>
                <a:ea typeface="CMU Bright" pitchFamily="50" charset="0"/>
                <a:cs typeface="CMU Bright" pitchFamily="50" charset="0"/>
              </a:rPr>
              <a:t> Hollweg  </a:t>
            </a:r>
            <a:r>
              <a:rPr lang="de-DE" sz="1100" dirty="0" smtClean="0">
                <a:solidFill>
                  <a:schemeClr val="bg1"/>
                </a:solidFill>
                <a:latin typeface="Calibri" panose="020F0502020204030204" pitchFamily="34" charset="0"/>
                <a:ea typeface="CMU Bright" pitchFamily="50" charset="0"/>
                <a:cs typeface="CMU Bright" pitchFamily="50" charset="0"/>
              </a:rPr>
              <a:t>(DKRZ)</a:t>
            </a:r>
            <a:endParaRPr lang="de-DE" sz="1100" dirty="0">
              <a:solidFill>
                <a:schemeClr val="bg1"/>
              </a:solidFill>
              <a:latin typeface="Calibri" panose="020F0502020204030204" pitchFamily="34" charset="0"/>
              <a:ea typeface="CMU Bright" pitchFamily="50" charset="0"/>
              <a:cs typeface="CMU Bright" pitchFamily="50" charset="0"/>
            </a:endParaRPr>
          </a:p>
        </p:txBody>
      </p:sp>
      <p:sp>
        <p:nvSpPr>
          <p:cNvPr id="10" name="Textfeld 9"/>
          <p:cNvSpPr txBox="1"/>
          <p:nvPr userDrawn="1"/>
        </p:nvSpPr>
        <p:spPr>
          <a:xfrm>
            <a:off x="3383868" y="6591659"/>
            <a:ext cx="23762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smtClean="0">
                <a:solidFill>
                  <a:schemeClr val="bg1"/>
                </a:solidFill>
                <a:latin typeface="Calibri" panose="020F0502020204030204" pitchFamily="34" charset="0"/>
                <a:ea typeface="CMU Bright" pitchFamily="50" charset="0"/>
                <a:cs typeface="CMU Bright" pitchFamily="50" charset="0"/>
              </a:rPr>
              <a:t>ESGF</a:t>
            </a:r>
            <a:r>
              <a:rPr lang="de-DE" sz="1100" baseline="0" dirty="0" smtClean="0">
                <a:solidFill>
                  <a:schemeClr val="bg1"/>
                </a:solidFill>
                <a:latin typeface="Calibri" panose="020F0502020204030204" pitchFamily="34" charset="0"/>
                <a:ea typeface="CMU Bright" pitchFamily="50" charset="0"/>
                <a:cs typeface="CMU Bright" pitchFamily="50" charset="0"/>
              </a:rPr>
              <a:t>-F2F-2016,  Washington , D.C.</a:t>
            </a:r>
            <a:endParaRPr lang="de-DE" sz="1100" dirty="0">
              <a:solidFill>
                <a:schemeClr val="bg1"/>
              </a:solidFill>
              <a:latin typeface="Calibri" panose="020F0502020204030204" pitchFamily="34" charset="0"/>
              <a:ea typeface="CMU Bright" pitchFamily="50" charset="0"/>
              <a:cs typeface="CMU Bright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5955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7" r:id="rId4"/>
    <p:sldLayoutId id="2147483655" r:id="rId5"/>
    <p:sldLayoutId id="2147483656" r:id="rId6"/>
  </p:sldLayoutIdLst>
  <p:timing>
    <p:tnLst>
      <p:par>
        <p:cTn id="1" dur="indefinite" restart="never" nodeType="tmRoot"/>
      </p:par>
    </p:tnLst>
  </p:timing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005191"/>
        </a:buClr>
        <a:buFont typeface="Wingdings" panose="05000000000000000000" pitchFamily="2" charset="2"/>
        <a:buChar char="§"/>
        <a:tabLst>
          <a:tab pos="342000" algn="l"/>
          <a:tab pos="741600" algn="l"/>
          <a:tab pos="1144800" algn="l"/>
          <a:tab pos="1713600" algn="l"/>
          <a:tab pos="2170800" algn="l"/>
        </a:tabLst>
        <a:defRPr sz="3200" kern="1200">
          <a:solidFill>
            <a:schemeClr val="tx1"/>
          </a:solidFill>
          <a:latin typeface="Calibri" panose="020F0502020204030204" pitchFamily="34" charset="0"/>
          <a:ea typeface="CMU Sans Serif" pitchFamily="50" charset="0"/>
          <a:cs typeface="CMU Sans Serif" pitchFamily="50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005191"/>
        </a:buClr>
        <a:buFont typeface="Wingdings" panose="05000000000000000000" pitchFamily="2" charset="2"/>
        <a:buChar char="§"/>
        <a:tabLst>
          <a:tab pos="342000" algn="l"/>
          <a:tab pos="741600" algn="l"/>
          <a:tab pos="1144800" algn="l"/>
          <a:tab pos="1713600" algn="l"/>
          <a:tab pos="2170800" algn="l"/>
        </a:tabLst>
        <a:defRPr sz="2800" kern="1200">
          <a:solidFill>
            <a:schemeClr val="tx1"/>
          </a:solidFill>
          <a:latin typeface="Calibri" panose="020F0502020204030204" pitchFamily="34" charset="0"/>
          <a:ea typeface="CMU Sans Serif" pitchFamily="50" charset="0"/>
          <a:cs typeface="CMU Sans Serif" pitchFamily="50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005191"/>
        </a:buClr>
        <a:buFont typeface="Wingdings" panose="05000000000000000000" pitchFamily="2" charset="2"/>
        <a:buChar char="§"/>
        <a:tabLst>
          <a:tab pos="342000" algn="l"/>
          <a:tab pos="741600" algn="l"/>
          <a:tab pos="1144800" algn="l"/>
          <a:tab pos="1713600" algn="l"/>
          <a:tab pos="2170800" algn="l"/>
        </a:tabLst>
        <a:defRPr sz="2400" kern="1200">
          <a:solidFill>
            <a:schemeClr val="tx1"/>
          </a:solidFill>
          <a:latin typeface="Calibri" panose="020F0502020204030204" pitchFamily="34" charset="0"/>
          <a:ea typeface="CMU Sans Serif" pitchFamily="50" charset="0"/>
          <a:cs typeface="CMU Sans Serif" pitchFamily="50" charset="0"/>
        </a:defRPr>
      </a:lvl3pPr>
      <a:lvl4pPr marL="1714500" indent="-342900" algn="l" defTabSz="914400" rtl="0" eaLnBrk="1" latinLnBrk="0" hangingPunct="1">
        <a:spcBef>
          <a:spcPct val="20000"/>
        </a:spcBef>
        <a:buClr>
          <a:srgbClr val="005191"/>
        </a:buClr>
        <a:buFont typeface="Wingdings" panose="05000000000000000000" pitchFamily="2" charset="2"/>
        <a:buChar char="§"/>
        <a:tabLst>
          <a:tab pos="342000" algn="l"/>
          <a:tab pos="741600" algn="l"/>
          <a:tab pos="1144800" algn="l"/>
          <a:tab pos="1713600" algn="l"/>
          <a:tab pos="2170800" algn="l"/>
        </a:tabLst>
        <a:defRPr sz="2000" kern="1200">
          <a:solidFill>
            <a:schemeClr val="tx1"/>
          </a:solidFill>
          <a:latin typeface="Calibri" panose="020F0502020204030204" pitchFamily="34" charset="0"/>
          <a:ea typeface="CMU Sans Serif" pitchFamily="50" charset="0"/>
          <a:cs typeface="CMU Sans Serif" pitchFamily="50" charset="0"/>
        </a:defRPr>
      </a:lvl4pPr>
      <a:lvl5pPr marL="2171700" indent="-342900" algn="l" defTabSz="914400" rtl="0" eaLnBrk="1" latinLnBrk="0" hangingPunct="1">
        <a:spcBef>
          <a:spcPct val="20000"/>
        </a:spcBef>
        <a:buClr>
          <a:srgbClr val="005191"/>
        </a:buClr>
        <a:buFont typeface="Wingdings" panose="05000000000000000000" pitchFamily="2" charset="2"/>
        <a:buChar char="§"/>
        <a:tabLst>
          <a:tab pos="342000" algn="l"/>
          <a:tab pos="741600" algn="l"/>
          <a:tab pos="1144800" algn="l"/>
          <a:tab pos="1713600" algn="l"/>
          <a:tab pos="2170800" algn="l"/>
        </a:tabLst>
        <a:defRPr sz="2000" kern="1200">
          <a:solidFill>
            <a:schemeClr val="tx1"/>
          </a:solidFill>
          <a:latin typeface="Calibri" panose="020F0502020204030204" pitchFamily="34" charset="0"/>
          <a:ea typeface="CMU Sans Serif" pitchFamily="50" charset="0"/>
          <a:cs typeface="CMU Sans Serif" pitchFamily="50" charset="0"/>
        </a:defRPr>
      </a:lvl5pPr>
      <a:lvl6pPr marL="2286000" indent="0" algn="l" defTabSz="914400" rtl="0" eaLnBrk="1" latinLnBrk="0" hangingPunct="1">
        <a:spcBef>
          <a:spcPct val="20000"/>
        </a:spcBef>
        <a:buClr>
          <a:srgbClr val="005191"/>
        </a:buClr>
        <a:buFont typeface="Wingdings" panose="05000000000000000000" pitchFamily="2" charset="2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indent="0" algn="l" defTabSz="914400" rtl="0" eaLnBrk="1" latinLnBrk="0" hangingPunct="1">
        <a:spcBef>
          <a:spcPct val="20000"/>
        </a:spcBef>
        <a:buClr>
          <a:srgbClr val="005191"/>
        </a:buClr>
        <a:buFont typeface="Wingdings" panose="05000000000000000000" pitchFamily="2" charset="2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indent="0" algn="l" defTabSz="914400" rtl="0" eaLnBrk="1" latinLnBrk="0" hangingPunct="1">
        <a:spcBef>
          <a:spcPct val="20000"/>
        </a:spcBef>
        <a:buClr>
          <a:srgbClr val="005191"/>
        </a:buClr>
        <a:buFont typeface="Wingdings" panose="05000000000000000000" pitchFamily="2" charset="2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indent="0" algn="l" defTabSz="914400" rtl="0" eaLnBrk="1" latinLnBrk="0" hangingPunct="1">
        <a:spcBef>
          <a:spcPct val="20000"/>
        </a:spcBef>
        <a:buClr>
          <a:srgbClr val="005191"/>
        </a:buClr>
        <a:buFont typeface="Wingdings" panose="05000000000000000000" pitchFamily="2" charset="2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S-ENES-Data/QA-DKRZ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qa-dkrz.readthedocs.io/en/latest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file:///\\home.dkrz.de\k204145\MS\QA\ESGF_F2f-2016_QA-DKRZ.pptx" TargetMode="External"/><Relationship Id="rId3" Type="http://schemas.openxmlformats.org/officeDocument/2006/relationships/hyperlink" Target="http://www.zlib.net/" TargetMode="External"/><Relationship Id="rId7" Type="http://schemas.openxmlformats.org/officeDocument/2006/relationships/hyperlink" Target="http://cfconventions.or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unidata.ucar.edu/software/udunits" TargetMode="External"/><Relationship Id="rId5" Type="http://schemas.openxmlformats.org/officeDocument/2006/relationships/hyperlink" Target="http://www.unidata.ucar.edu/netcdf" TargetMode="External"/><Relationship Id="rId4" Type="http://schemas.openxmlformats.org/officeDocument/2006/relationships/hyperlink" Target="http://www.hdfgroup.org/HDF5" TargetMode="External"/><Relationship Id="rId9" Type="http://schemas.openxmlformats.org/officeDocument/2006/relationships/hyperlink" Target="http://github.com/dilshod/xlsx2csv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263" y="1916832"/>
            <a:ext cx="8537615" cy="1440160"/>
          </a:xfrm>
        </p:spPr>
        <p:txBody>
          <a:bodyPr/>
          <a:lstStyle/>
          <a:p>
            <a:pPr algn="l"/>
            <a:r>
              <a:rPr lang="en-US" b="1" dirty="0" smtClean="0"/>
              <a:t>QA-DKRZ: </a:t>
            </a:r>
            <a:br>
              <a:rPr lang="en-US" b="1" dirty="0" smtClean="0"/>
            </a:br>
            <a:r>
              <a:rPr lang="en-US" b="1" dirty="0" smtClean="0"/>
              <a:t>The Annotation Model</a:t>
            </a:r>
            <a:br>
              <a:rPr lang="en-US" b="1" dirty="0" smtClean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sz="3200" b="1" dirty="0" smtClean="0"/>
              <a:t>H.-D. </a:t>
            </a:r>
            <a:r>
              <a:rPr lang="en-US" sz="3200" b="1" dirty="0" err="1" smtClean="0"/>
              <a:t>Hollweg</a:t>
            </a:r>
            <a:r>
              <a:rPr lang="en-US" sz="3200" b="1" dirty="0" smtClean="0"/>
              <a:t/>
            </a:r>
            <a:br>
              <a:rPr lang="en-US" sz="3200" b="1" dirty="0" smtClean="0"/>
            </a:br>
            <a:r>
              <a:rPr lang="en-US" sz="3200" b="1" dirty="0"/>
              <a:t/>
            </a:r>
            <a:br>
              <a:rPr lang="en-US" sz="3200" b="1" dirty="0"/>
            </a:br>
            <a:r>
              <a:rPr lang="en-US" sz="3200" b="1" dirty="0" smtClean="0"/>
              <a:t>DKRZ, hollweg@dkrz.de</a:t>
            </a:r>
            <a:br>
              <a:rPr lang="en-US" sz="3200" b="1" dirty="0" smtClean="0"/>
            </a:br>
            <a:r>
              <a:rPr lang="en-US" sz="3200" b="1" dirty="0"/>
              <a:t/>
            </a:r>
            <a:br>
              <a:rPr lang="en-US" sz="3200" b="1" dirty="0"/>
            </a:br>
            <a:r>
              <a:rPr lang="en-US" sz="3200" b="1" dirty="0" smtClean="0"/>
              <a:t/>
            </a:r>
            <a:br>
              <a:rPr lang="en-US" sz="3200" b="1" dirty="0" smtClean="0"/>
            </a:br>
            <a:endParaRPr lang="de-DE" sz="3200" dirty="0"/>
          </a:p>
        </p:txBody>
      </p:sp>
    </p:spTree>
    <p:extLst>
      <p:ext uri="{BB962C8B-B14F-4D97-AF65-F5344CB8AC3E}">
        <p14:creationId xmlns:p14="http://schemas.microsoft.com/office/powerpoint/2010/main" val="2858825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42CE7-75D8-4B0E-B235-EC8EE16A1F7F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5EE2753-C21E-46CB-9F8B-EB28DF58147F}" type="datetime1">
              <a:rPr lang="de-DE" smtClean="0"/>
              <a:pPr/>
              <a:t>23.01.2017</a:t>
            </a:fld>
            <a:endParaRPr lang="en-US" dirty="0"/>
          </a:p>
        </p:txBody>
      </p:sp>
      <p:sp>
        <p:nvSpPr>
          <p:cNvPr id="2" name="Textfeld 1"/>
          <p:cNvSpPr txBox="1"/>
          <p:nvPr/>
        </p:nvSpPr>
        <p:spPr>
          <a:xfrm>
            <a:off x="179512" y="548680"/>
            <a:ext cx="83529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Structure</a:t>
            </a:r>
            <a:r>
              <a:rPr lang="de-DE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de-DE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of</a:t>
            </a:r>
            <a:r>
              <a:rPr lang="de-DE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de-DE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QA-</a:t>
            </a:r>
            <a:r>
              <a:rPr lang="de-DE" sz="3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Results</a:t>
            </a:r>
            <a:r>
              <a:rPr lang="de-DE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de-DE" sz="32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Files</a:t>
            </a:r>
            <a:r>
              <a:rPr lang="de-DE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de-DE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and</a:t>
            </a:r>
            <a:r>
              <a:rPr lang="de-DE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de-DE" sz="3200" dirty="0" err="1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Directories</a:t>
            </a:r>
            <a:r>
              <a:rPr lang="de-DE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</p:txBody>
      </p:sp>
      <p:sp>
        <p:nvSpPr>
          <p:cNvPr id="3" name="Rechteck 2"/>
          <p:cNvSpPr/>
          <p:nvPr/>
        </p:nvSpPr>
        <p:spPr>
          <a:xfrm>
            <a:off x="1043608" y="1128920"/>
            <a:ext cx="7776864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err="1">
                <a:solidFill>
                  <a:srgbClr val="00B050"/>
                </a:solidFill>
              </a:rPr>
              <a:t>check_logs</a:t>
            </a:r>
            <a:r>
              <a:rPr lang="en-GB" dirty="0"/>
              <a:t>/</a:t>
            </a:r>
            <a:br>
              <a:rPr lang="en-GB" dirty="0"/>
            </a:br>
            <a:r>
              <a:rPr lang="en-GB" dirty="0"/>
              <a:t>├── </a:t>
            </a:r>
            <a:r>
              <a:rPr lang="en-GB" dirty="0">
                <a:solidFill>
                  <a:srgbClr val="0070C0"/>
                </a:solidFill>
              </a:rPr>
              <a:t>AFR-44_CNRM_ECMWF-ERAINT_evaluation_r1i1p1_v1.log</a:t>
            </a:r>
            <a:r>
              <a:rPr lang="en-GB" dirty="0"/>
              <a:t/>
            </a:r>
            <a:br>
              <a:rPr lang="en-GB" dirty="0"/>
            </a:br>
            <a:r>
              <a:rPr lang="en-GB" sz="800" dirty="0" smtClean="0"/>
              <a:t> </a:t>
            </a:r>
            <a:r>
              <a:rPr lang="en-GB" dirty="0" smtClean="0"/>
              <a:t>│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>├── </a:t>
            </a:r>
            <a:r>
              <a:rPr lang="en-GB" dirty="0" smtClean="0">
                <a:solidFill>
                  <a:srgbClr val="00B050"/>
                </a:solidFill>
              </a:rPr>
              <a:t>Summary</a:t>
            </a:r>
            <a:r>
              <a:rPr lang="en-GB" dirty="0">
                <a:solidFill>
                  <a:srgbClr val="00B050"/>
                </a:solidFill>
              </a:rPr>
              <a:t/>
            </a:r>
            <a:br>
              <a:rPr lang="en-GB" dirty="0">
                <a:solidFill>
                  <a:srgbClr val="00B050"/>
                </a:solidFill>
              </a:rPr>
            </a:br>
            <a:r>
              <a:rPr lang="en-GB" sz="1000" dirty="0"/>
              <a:t> </a:t>
            </a:r>
            <a:r>
              <a:rPr lang="en-GB" dirty="0" smtClean="0"/>
              <a:t>│</a:t>
            </a:r>
            <a:r>
              <a:rPr lang="en-GB" dirty="0"/>
              <a:t>   </a:t>
            </a:r>
            <a:r>
              <a:rPr lang="en-GB" dirty="0" smtClean="0"/>
              <a:t>  └── </a:t>
            </a:r>
            <a:r>
              <a:rPr lang="en-GB" dirty="0">
                <a:solidFill>
                  <a:srgbClr val="0070C0"/>
                </a:solidFill>
              </a:rPr>
              <a:t>AFR-44_CNRM_ECMWF-ERAINT_evaluation_r1i1p1_v1.json</a:t>
            </a:r>
            <a:br>
              <a:rPr lang="en-GB" dirty="0">
                <a:solidFill>
                  <a:srgbClr val="0070C0"/>
                </a:solidFill>
              </a:rPr>
            </a:br>
            <a:r>
              <a:rPr lang="en-GB" sz="1000" dirty="0" smtClean="0">
                <a:solidFill>
                  <a:srgbClr val="0070C0"/>
                </a:solidFill>
              </a:rPr>
              <a:t> </a:t>
            </a:r>
            <a:r>
              <a:rPr lang="en-GB" dirty="0" smtClean="0">
                <a:solidFill>
                  <a:srgbClr val="0070C0"/>
                </a:solidFill>
              </a:rPr>
              <a:t>│</a:t>
            </a:r>
            <a:r>
              <a:rPr lang="en-GB" dirty="0"/>
              <a:t/>
            </a:r>
            <a:br>
              <a:rPr lang="en-GB" dirty="0"/>
            </a:br>
            <a:r>
              <a:rPr lang="en-GB" dirty="0" smtClean="0"/>
              <a:t>├── </a:t>
            </a:r>
            <a:r>
              <a:rPr lang="en-GB" dirty="0">
                <a:solidFill>
                  <a:srgbClr val="00B050"/>
                </a:solidFill>
              </a:rPr>
              <a:t>Period</a:t>
            </a:r>
            <a:r>
              <a:rPr lang="en-GB" dirty="0"/>
              <a:t/>
            </a:r>
            <a:br>
              <a:rPr lang="en-GB" dirty="0"/>
            </a:br>
            <a:r>
              <a:rPr lang="en-GB" sz="1000" dirty="0"/>
              <a:t> </a:t>
            </a:r>
            <a:r>
              <a:rPr lang="en-GB" dirty="0" smtClean="0"/>
              <a:t>│</a:t>
            </a:r>
            <a:r>
              <a:rPr lang="en-GB" dirty="0"/>
              <a:t>  </a:t>
            </a:r>
            <a:r>
              <a:rPr lang="en-GB" dirty="0" smtClean="0"/>
              <a:t>   </a:t>
            </a:r>
            <a:r>
              <a:rPr lang="en-GB" dirty="0">
                <a:solidFill>
                  <a:srgbClr val="0070C0"/>
                </a:solidFill>
              </a:rPr>
              <a:t>└── AFR-44_CNRM_ECMWF-ERAINT_evaluation_r1i1p1_v1.period</a:t>
            </a:r>
            <a:r>
              <a:rPr lang="en-GB" dirty="0"/>
              <a:t/>
            </a:r>
            <a:br>
              <a:rPr lang="en-GB" dirty="0"/>
            </a:br>
            <a:r>
              <a:rPr lang="en-GB" sz="1000" dirty="0"/>
              <a:t> </a:t>
            </a:r>
            <a:r>
              <a:rPr lang="en-GB" dirty="0" smtClean="0"/>
              <a:t>│</a:t>
            </a:r>
            <a:r>
              <a:rPr lang="en-GB" dirty="0"/>
              <a:t/>
            </a:r>
            <a:br>
              <a:rPr lang="en-GB" dirty="0"/>
            </a:br>
            <a:r>
              <a:rPr lang="en-GB" sz="1000" dirty="0"/>
              <a:t> </a:t>
            </a:r>
            <a:r>
              <a:rPr lang="en-GB" dirty="0" smtClean="0"/>
              <a:t>└── </a:t>
            </a:r>
            <a:r>
              <a:rPr lang="en-GB" dirty="0">
                <a:solidFill>
                  <a:srgbClr val="00B050"/>
                </a:solidFill>
              </a:rPr>
              <a:t>Tags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>   </a:t>
            </a:r>
            <a:r>
              <a:rPr lang="en-GB" dirty="0" smtClean="0"/>
              <a:t>      </a:t>
            </a:r>
            <a:r>
              <a:rPr lang="en-GB" dirty="0"/>
              <a:t>└── </a:t>
            </a:r>
            <a:r>
              <a:rPr lang="en-GB" dirty="0">
                <a:solidFill>
                  <a:srgbClr val="00B050"/>
                </a:solidFill>
              </a:rPr>
              <a:t>AFR-44_CNRM_ECMWF-ERAINT_evaluation_r1i1p1_v1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>       </a:t>
            </a:r>
            <a:r>
              <a:rPr lang="en-GB" dirty="0" smtClean="0"/>
              <a:t>         ├── </a:t>
            </a:r>
            <a:r>
              <a:rPr lang="en-GB" dirty="0">
                <a:solidFill>
                  <a:srgbClr val="0070C0"/>
                </a:solidFill>
              </a:rPr>
              <a:t>L1_1_1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>       </a:t>
            </a:r>
            <a:r>
              <a:rPr lang="en-GB" dirty="0" smtClean="0"/>
              <a:t>         </a:t>
            </a:r>
            <a:r>
              <a:rPr lang="en-GB" dirty="0">
                <a:solidFill>
                  <a:srgbClr val="0070C0"/>
                </a:solidFill>
              </a:rPr>
              <a:t>├── L1_1_2</a:t>
            </a:r>
            <a:br>
              <a:rPr lang="en-GB" dirty="0">
                <a:solidFill>
                  <a:srgbClr val="0070C0"/>
                </a:solidFill>
              </a:rPr>
            </a:br>
            <a:r>
              <a:rPr lang="en-GB" dirty="0"/>
              <a:t>       </a:t>
            </a:r>
            <a:r>
              <a:rPr lang="en-GB" dirty="0" smtClean="0"/>
              <a:t>         </a:t>
            </a:r>
            <a:r>
              <a:rPr lang="en-GB" dirty="0"/>
              <a:t>├── ...</a:t>
            </a:r>
            <a:br>
              <a:rPr lang="en-GB" dirty="0"/>
            </a:br>
            <a:r>
              <a:rPr lang="en-GB" dirty="0"/>
              <a:t>       </a:t>
            </a:r>
            <a:r>
              <a:rPr lang="en-GB" dirty="0" smtClean="0"/>
              <a:t>         </a:t>
            </a:r>
            <a:r>
              <a:rPr lang="en-GB" dirty="0"/>
              <a:t>├── </a:t>
            </a:r>
            <a:r>
              <a:rPr lang="en-GB" dirty="0">
                <a:solidFill>
                  <a:srgbClr val="0070C0"/>
                </a:solidFill>
              </a:rPr>
              <a:t>L2_SF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>       </a:t>
            </a:r>
            <a:r>
              <a:rPr lang="en-GB" dirty="0" smtClean="0"/>
              <a:t>         └── </a:t>
            </a:r>
            <a:r>
              <a:rPr lang="en-GB" dirty="0">
                <a:solidFill>
                  <a:srgbClr val="0070C0"/>
                </a:solidFill>
              </a:rPr>
              <a:t>time_range.txt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/>
            </a:r>
            <a:br>
              <a:rPr lang="en-GB" dirty="0"/>
            </a:br>
            <a:r>
              <a:rPr lang="en-GB" dirty="0"/>
              <a:t>4 directories, 27 files</a:t>
            </a:r>
            <a:br>
              <a:rPr lang="en-GB" dirty="0"/>
            </a:b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57778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42CE7-75D8-4B0E-B235-EC8EE16A1F7F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5EE2753-C21E-46CB-9F8B-EB28DF58147F}" type="datetime1">
              <a:rPr lang="de-DE" smtClean="0"/>
              <a:pPr/>
              <a:t>23.01.2017</a:t>
            </a:fld>
            <a:endParaRPr lang="en-US" dirty="0"/>
          </a:p>
        </p:txBody>
      </p:sp>
      <p:sp>
        <p:nvSpPr>
          <p:cNvPr id="2" name="Textfeld 1"/>
          <p:cNvSpPr txBox="1"/>
          <p:nvPr/>
        </p:nvSpPr>
        <p:spPr>
          <a:xfrm>
            <a:off x="210602" y="520761"/>
            <a:ext cx="835292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Period</a:t>
            </a:r>
            <a:r>
              <a:rPr lang="de-DE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de-DE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Directory: </a:t>
            </a:r>
          </a:p>
          <a:p>
            <a:endParaRPr lang="de-DE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899592" y="1052736"/>
            <a:ext cx="7992888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--- # Time intervals of atomic variables.</a:t>
            </a:r>
            <a:br>
              <a:rPr lang="en-GB" dirty="0"/>
            </a:br>
            <a:r>
              <a:rPr lang="en-GB" dirty="0"/>
              <a:t/>
            </a:r>
            <a:br>
              <a:rPr lang="en-GB" dirty="0"/>
            </a:br>
            <a:r>
              <a:rPr lang="en-GB" dirty="0"/>
              <a:t>- frequency: v1</a:t>
            </a:r>
            <a:br>
              <a:rPr lang="en-GB" dirty="0"/>
            </a:br>
            <a:r>
              <a:rPr lang="en-GB" dirty="0"/>
              <a:t>  </a:t>
            </a:r>
            <a:r>
              <a:rPr lang="en-GB" dirty="0" err="1"/>
              <a:t>number_of_variables</a:t>
            </a:r>
            <a:r>
              <a:rPr lang="en-GB" dirty="0"/>
              <a:t>: 42</a:t>
            </a:r>
            <a:br>
              <a:rPr lang="en-GB" dirty="0"/>
            </a:br>
            <a:r>
              <a:rPr lang="en-GB" dirty="0"/>
              <a:t>  - variable: evspsbl_AFR-44_ECMWF-ERAINT_evaluation_r1i1p1_v1_day</a:t>
            </a:r>
            <a:br>
              <a:rPr lang="en-GB" dirty="0"/>
            </a:br>
            <a:r>
              <a:rPr lang="en-GB" dirty="0"/>
              <a:t>    begin: 1989-01-01T00:00:00</a:t>
            </a:r>
            <a:br>
              <a:rPr lang="en-GB" dirty="0"/>
            </a:br>
            <a:r>
              <a:rPr lang="en-GB" dirty="0"/>
              <a:t>    end: 2009-01-01T00:00:00</a:t>
            </a:r>
            <a:br>
              <a:rPr lang="en-GB" dirty="0"/>
            </a:br>
            <a:r>
              <a:rPr lang="en-GB" dirty="0"/>
              <a:t>    status: FAIL:B</a:t>
            </a:r>
            <a:br>
              <a:rPr lang="en-GB" dirty="0"/>
            </a:br>
            <a:r>
              <a:rPr lang="en-GB" dirty="0"/>
              <a:t>  - variable: hfls_AFR-44_ECMWF-ERAINT_evaluation_r1i1p1_v1_day</a:t>
            </a:r>
            <a:br>
              <a:rPr lang="en-GB" dirty="0"/>
            </a:br>
            <a:r>
              <a:rPr lang="en-GB" dirty="0"/>
              <a:t>    begin: 1989-01-01T00:00:00</a:t>
            </a:r>
            <a:br>
              <a:rPr lang="en-GB" dirty="0"/>
            </a:br>
            <a:r>
              <a:rPr lang="en-GB" dirty="0"/>
              <a:t>    end: 2009-01-01T00:00:00</a:t>
            </a:r>
            <a:br>
              <a:rPr lang="en-GB" dirty="0"/>
            </a:br>
            <a:r>
              <a:rPr lang="en-GB" dirty="0"/>
              <a:t>    status: FAIL:B</a:t>
            </a:r>
            <a:br>
              <a:rPr lang="en-GB" dirty="0"/>
            </a:br>
            <a:r>
              <a:rPr lang="en-GB" dirty="0"/>
              <a:t>  - variable: hfss_AFR-44_ECMWF-ERAINT_evaluation_r1i1p1_v1_day</a:t>
            </a:r>
            <a:br>
              <a:rPr lang="en-GB" dirty="0"/>
            </a:br>
            <a:r>
              <a:rPr lang="en-GB" dirty="0"/>
              <a:t>    begin: 1989-01-01T00:00:00</a:t>
            </a:r>
            <a:br>
              <a:rPr lang="en-GB" dirty="0"/>
            </a:br>
            <a:r>
              <a:rPr lang="en-GB" dirty="0"/>
              <a:t>    end: 2009-01-01T00:00:00</a:t>
            </a:r>
            <a:br>
              <a:rPr lang="en-GB" dirty="0"/>
            </a:br>
            <a:r>
              <a:rPr lang="en-GB" dirty="0"/>
              <a:t>    status: FAIL:B</a:t>
            </a:r>
            <a:br>
              <a:rPr lang="en-GB" dirty="0"/>
            </a:br>
            <a:r>
              <a:rPr lang="en-GB" dirty="0"/>
              <a:t>  - more …</a:t>
            </a:r>
            <a:br>
              <a:rPr lang="en-GB" dirty="0"/>
            </a:br>
            <a:r>
              <a:rPr lang="en-GB" dirty="0"/>
              <a:t> </a:t>
            </a:r>
            <a:endParaRPr lang="de-DE" dirty="0"/>
          </a:p>
          <a:p>
            <a:r>
              <a:rPr lang="en-GB" dirty="0"/>
              <a:t>Note: FAIL:B means that not all files begin with the same date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92564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42CE7-75D8-4B0E-B235-EC8EE16A1F7F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5EE2753-C21E-46CB-9F8B-EB28DF58147F}" type="datetime1">
              <a:rPr lang="de-DE" smtClean="0"/>
              <a:pPr/>
              <a:t>23.01.2017</a:t>
            </a:fld>
            <a:endParaRPr lang="en-US" dirty="0"/>
          </a:p>
        </p:txBody>
      </p:sp>
      <p:sp>
        <p:nvSpPr>
          <p:cNvPr id="2" name="Textfeld 1"/>
          <p:cNvSpPr txBox="1"/>
          <p:nvPr/>
        </p:nvSpPr>
        <p:spPr>
          <a:xfrm>
            <a:off x="210602" y="520761"/>
            <a:ext cx="835292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Tag Directory: </a:t>
            </a:r>
          </a:p>
          <a:p>
            <a:endParaRPr lang="de-DE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Rechteck 2"/>
          <p:cNvSpPr/>
          <p:nvPr/>
        </p:nvSpPr>
        <p:spPr>
          <a:xfrm>
            <a:off x="210602" y="1124744"/>
            <a:ext cx="8568952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impact: L1</a:t>
            </a:r>
            <a:br>
              <a:rPr lang="en-GB" dirty="0"/>
            </a:br>
            <a:r>
              <a:rPr lang="en-GB" dirty="0"/>
              <a:t>tag: '1_1'</a:t>
            </a:r>
            <a:br>
              <a:rPr lang="en-GB" dirty="0"/>
            </a:br>
            <a:r>
              <a:rPr lang="en-GB" dirty="0"/>
              <a:t>'DRS CV path: global attribute </a:t>
            </a:r>
            <a:r>
              <a:rPr lang="en-GB" dirty="0" err="1"/>
              <a:t>RCMModelName</a:t>
            </a:r>
            <a:r>
              <a:rPr lang="en-GB" dirty="0"/>
              <a:t> = &lt;ALADIN52&gt; vs. &lt;CNRM-ALADIN52&gt;.'</a:t>
            </a:r>
            <a:br>
              <a:rPr lang="en-GB" dirty="0"/>
            </a:br>
            <a:r>
              <a:rPr lang="en-GB" dirty="0"/>
              <a:t/>
            </a:r>
            <a:br>
              <a:rPr lang="en-GB" dirty="0"/>
            </a:br>
            <a:r>
              <a:rPr lang="en-GB" dirty="0"/>
              <a:t>evspsbl_AFR-44_ECMWF-ERAINT_evaluation_r1i1p1_CNRM-ALADIN52_v1_day</a:t>
            </a:r>
            <a:br>
              <a:rPr lang="en-GB" dirty="0"/>
            </a:br>
            <a:r>
              <a:rPr lang="en-GB" dirty="0"/>
              <a:t>/work/kd0956/CORDEX/data/</a:t>
            </a:r>
            <a:r>
              <a:rPr lang="en-GB" dirty="0" err="1"/>
              <a:t>cordex</a:t>
            </a:r>
            <a:r>
              <a:rPr lang="en-GB" dirty="0"/>
              <a:t>/output/AFR-44/CNRM/ECMWF-ERAINT/evaluation/r1i1p1/CNRM-ALADIN52/v1/day/</a:t>
            </a:r>
            <a:r>
              <a:rPr lang="en-GB" dirty="0" err="1"/>
              <a:t>evspsbl</a:t>
            </a:r>
            <a:r>
              <a:rPr lang="en-GB" dirty="0"/>
              <a:t>/v20150127</a:t>
            </a:r>
            <a:br>
              <a:rPr lang="en-GB" dirty="0"/>
            </a:br>
            <a:r>
              <a:rPr lang="en-GB" dirty="0"/>
              <a:t>19890101-19901231, 19910101-19951231, 19960101-20001231, 20010101-20051231, 20060101-20081231</a:t>
            </a:r>
            <a:br>
              <a:rPr lang="en-GB" dirty="0"/>
            </a:br>
            <a:r>
              <a:rPr lang="en-GB" dirty="0"/>
              <a:t/>
            </a:r>
            <a:br>
              <a:rPr lang="en-GB" dirty="0"/>
            </a:br>
            <a:r>
              <a:rPr lang="en-GB" dirty="0"/>
              <a:t>hfls_AFR-44_ECMWF-ERAINT_evaluation_r1i1p1_CNRM-ALADIN52_v1_day</a:t>
            </a:r>
            <a:br>
              <a:rPr lang="en-GB" dirty="0"/>
            </a:br>
            <a:r>
              <a:rPr lang="en-GB" dirty="0"/>
              <a:t>/work/kd0956/CORDEX/data/</a:t>
            </a:r>
            <a:r>
              <a:rPr lang="en-GB" dirty="0" err="1"/>
              <a:t>cordex</a:t>
            </a:r>
            <a:r>
              <a:rPr lang="en-GB" dirty="0"/>
              <a:t>/output/AFR-44/CNRM/ECMWF-ERAINT/evaluation/r1i1p1/CNRM-ALADIN52/v1/day/</a:t>
            </a:r>
            <a:r>
              <a:rPr lang="en-GB" dirty="0" err="1"/>
              <a:t>hfls</a:t>
            </a:r>
            <a:r>
              <a:rPr lang="en-GB" dirty="0"/>
              <a:t>/v20150127</a:t>
            </a:r>
            <a:br>
              <a:rPr lang="en-GB" dirty="0"/>
            </a:br>
            <a:r>
              <a:rPr lang="en-GB" dirty="0"/>
              <a:t>19890101-19901231, 19910101-19951231, 19960101-20001231, 20010101-20051231, 20060101-20081231</a:t>
            </a:r>
            <a:br>
              <a:rPr lang="en-GB" dirty="0"/>
            </a:br>
            <a:r>
              <a:rPr lang="en-GB" dirty="0"/>
              <a:t/>
            </a:r>
            <a:br>
              <a:rPr lang="en-GB" dirty="0"/>
            </a:br>
            <a:r>
              <a:rPr lang="en-GB" dirty="0"/>
              <a:t>more ...</a:t>
            </a:r>
            <a:br>
              <a:rPr lang="en-GB" dirty="0"/>
            </a:br>
            <a:r>
              <a:rPr lang="en-GB" dirty="0"/>
              <a:t> </a:t>
            </a:r>
            <a:endParaRPr lang="de-DE" dirty="0"/>
          </a:p>
          <a:p>
            <a:r>
              <a:rPr lang="en-GB" dirty="0"/>
              <a:t>Note: </a:t>
            </a:r>
            <a:r>
              <a:rPr lang="en-GB" dirty="0" err="1"/>
              <a:t>time_ranges</a:t>
            </a:r>
            <a:r>
              <a:rPr lang="en-GB" dirty="0"/>
              <a:t> of sub-temporal files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7961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42CE7-75D8-4B0E-B235-EC8EE16A1F7F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5EE2753-C21E-46CB-9F8B-EB28DF58147F}" type="datetime1">
              <a:rPr lang="de-DE" smtClean="0"/>
              <a:pPr/>
              <a:t>23.01.2017</a:t>
            </a:fld>
            <a:endParaRPr lang="en-US" dirty="0"/>
          </a:p>
        </p:txBody>
      </p:sp>
      <p:sp>
        <p:nvSpPr>
          <p:cNvPr id="10" name="Textfeld 9"/>
          <p:cNvSpPr txBox="1"/>
          <p:nvPr/>
        </p:nvSpPr>
        <p:spPr>
          <a:xfrm>
            <a:off x="718964" y="417041"/>
            <a:ext cx="8208912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sz="20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QA-DKRZ</a:t>
            </a:r>
          </a:p>
          <a:p>
            <a:pPr>
              <a:lnSpc>
                <a:spcPct val="150000"/>
              </a:lnSpc>
            </a:pPr>
            <a:endParaRPr lang="de-DE" sz="2000" b="1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0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Sources</a:t>
            </a:r>
            <a:r>
              <a:rPr lang="de-DE" sz="20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: </a:t>
            </a:r>
            <a:r>
              <a:rPr lang="de-DE" sz="20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GitHub</a:t>
            </a:r>
            <a:r>
              <a:rPr lang="de-DE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/>
            </a:r>
            <a:br>
              <a:rPr lang="de-DE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de-DE" sz="2000" u="sng" dirty="0" smtClean="0">
                <a:solidFill>
                  <a:srgbClr val="0A3CB4"/>
                </a:solidFill>
                <a:latin typeface="Tahoma" pitchFamily="34" charset="0"/>
                <a:ea typeface="Tahoma" pitchFamily="34" charset="0"/>
                <a:cs typeface="Tahoma" pitchFamily="34" charset="0"/>
                <a:hlinkClick r:id="rId3"/>
              </a:rPr>
              <a:t>https</a:t>
            </a:r>
            <a:r>
              <a:rPr lang="de-DE" sz="2000" u="sng" dirty="0">
                <a:solidFill>
                  <a:srgbClr val="0A3CB4"/>
                </a:solidFill>
                <a:latin typeface="Tahoma" pitchFamily="34" charset="0"/>
                <a:ea typeface="Tahoma" pitchFamily="34" charset="0"/>
                <a:cs typeface="Tahoma" pitchFamily="34" charset="0"/>
                <a:hlinkClick r:id="rId3"/>
              </a:rPr>
              <a:t>://</a:t>
            </a:r>
            <a:r>
              <a:rPr lang="de-DE" sz="2000" u="sng" dirty="0" smtClean="0">
                <a:solidFill>
                  <a:srgbClr val="0A3CB4"/>
                </a:solidFill>
                <a:latin typeface="Tahoma" pitchFamily="34" charset="0"/>
                <a:ea typeface="Tahoma" pitchFamily="34" charset="0"/>
                <a:cs typeface="Tahoma" pitchFamily="34" charset="0"/>
                <a:hlinkClick r:id="rId3"/>
              </a:rPr>
              <a:t>github.com/IS-ENES-Data/QA-DKRZ</a:t>
            </a:r>
            <a:endParaRPr lang="de-DE" sz="2000" u="sng" dirty="0" smtClean="0">
              <a:solidFill>
                <a:srgbClr val="0A3CB4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lnSpc>
                <a:spcPct val="150000"/>
              </a:lnSpc>
            </a:pPr>
            <a:endParaRPr lang="de-DE" sz="20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0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Binaries</a:t>
            </a:r>
            <a:r>
              <a:rPr lang="de-DE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/>
            </a:r>
            <a:br>
              <a:rPr lang="de-DE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de-DE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conda</a:t>
            </a:r>
            <a:r>
              <a:rPr lang="de-DE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de-DE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install</a:t>
            </a:r>
            <a:r>
              <a:rPr lang="de-DE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-c </a:t>
            </a:r>
            <a:r>
              <a:rPr lang="de-DE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birdhouse</a:t>
            </a:r>
            <a:r>
              <a:rPr lang="de-DE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de-DE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-</a:t>
            </a:r>
            <a:r>
              <a:rPr lang="de-DE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c </a:t>
            </a:r>
            <a:r>
              <a:rPr lang="de-DE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conda-forge</a:t>
            </a:r>
            <a:r>
              <a:rPr lang="de-DE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de-DE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qa-dkrz</a:t>
            </a:r>
            <a:r>
              <a:rPr lang="de-DE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br>
              <a:rPr lang="de-DE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de-DE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de-DE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 </a:t>
            </a:r>
            <a:r>
              <a:rPr lang="de-DE" sz="2000" u="sng" dirty="0" smtClean="0">
                <a:solidFill>
                  <a:srgbClr val="0A3CB4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ehbrecht@dkrz.de</a:t>
            </a:r>
            <a:endParaRPr lang="de-DE" sz="2000" u="sng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lnSpc>
                <a:spcPct val="150000"/>
              </a:lnSpc>
            </a:pPr>
            <a:endParaRPr lang="de-DE" sz="20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0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Documentation</a:t>
            </a:r>
            <a:r>
              <a:rPr lang="de-DE" sz="20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: ReadTheDocs.org</a:t>
            </a:r>
            <a:r>
              <a:rPr lang="de-DE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/>
            </a:r>
            <a:br>
              <a:rPr lang="de-DE" sz="2000" dirty="0"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de-DE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de-DE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 </a:t>
            </a:r>
            <a:r>
              <a:rPr lang="de-DE" sz="2000" u="sng" dirty="0" smtClean="0">
                <a:solidFill>
                  <a:srgbClr val="0A3CB4"/>
                </a:solidFill>
                <a:latin typeface="Tahoma" pitchFamily="34" charset="0"/>
                <a:ea typeface="Tahoma" pitchFamily="34" charset="0"/>
                <a:cs typeface="Tahoma" pitchFamily="34" charset="0"/>
                <a:hlinkClick r:id="rId4"/>
              </a:rPr>
              <a:t>http://qa-dkrz.readthedocs.io/en/latest</a:t>
            </a:r>
            <a:endParaRPr lang="de-DE" sz="2000" u="sng" dirty="0" smtClean="0">
              <a:solidFill>
                <a:srgbClr val="0A3CB4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0430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Annotation Model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42CE7-75D8-4B0E-B235-EC8EE16A1F7F}" type="slidenum">
              <a:rPr lang="de-DE" smtClean="0"/>
              <a:pPr/>
              <a:t>14</a:t>
            </a:fld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5EE2753-C21E-46CB-9F8B-EB28DF58147F}" type="datetime1">
              <a:rPr lang="de-DE" smtClean="0"/>
              <a:pPr/>
              <a:t>23.01.2017</a:t>
            </a:fld>
            <a:endParaRPr lang="en-US" dirty="0"/>
          </a:p>
        </p:txBody>
      </p:sp>
      <p:sp>
        <p:nvSpPr>
          <p:cNvPr id="7" name="Textfeld 6"/>
          <p:cNvSpPr txBox="1"/>
          <p:nvPr/>
        </p:nvSpPr>
        <p:spPr>
          <a:xfrm>
            <a:off x="179512" y="1124744"/>
            <a:ext cx="878497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Check-list </a:t>
            </a:r>
            <a:r>
              <a:rPr lang="de-DE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file</a:t>
            </a:r>
            <a:r>
              <a:rPr lang="de-DE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Log-file (YAML)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Summary (JSON)</a:t>
            </a:r>
            <a:endParaRPr lang="de-DE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4341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Check-list File</a:t>
            </a:r>
            <a:r>
              <a:rPr lang="de-DE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de-DE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42CE7-75D8-4B0E-B235-EC8EE16A1F7F}" type="slidenum">
              <a:rPr lang="de-DE" smtClean="0"/>
              <a:pPr/>
              <a:t>15</a:t>
            </a:fld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5EE2753-C21E-46CB-9F8B-EB28DF58147F}" type="datetime1">
              <a:rPr lang="de-DE" smtClean="0"/>
              <a:pPr/>
              <a:t>23.01.2017</a:t>
            </a:fld>
            <a:endParaRPr lang="en-US" dirty="0"/>
          </a:p>
        </p:txBody>
      </p:sp>
      <p:sp>
        <p:nvSpPr>
          <p:cNvPr id="7" name="Rechteck 6"/>
          <p:cNvSpPr/>
          <p:nvPr/>
        </p:nvSpPr>
        <p:spPr>
          <a:xfrm>
            <a:off x="539552" y="1323920"/>
            <a:ext cx="8136904" cy="52014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Format:</a:t>
            </a:r>
            <a:r>
              <a:rPr lang="en-US" sz="2000" b="1" dirty="0" smtClean="0">
                <a:solidFill>
                  <a:srgbClr val="00B05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[text] </a:t>
            </a:r>
            <a:r>
              <a:rPr lang="en-US" sz="2000" b="1" dirty="0">
                <a:solidFill>
                  <a:srgbClr val="00B05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&amp; </a:t>
            </a:r>
            <a:r>
              <a:rPr lang="en-US" sz="2000" b="1" dirty="0" smtClean="0">
                <a:solidFill>
                  <a:srgbClr val="00B05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tag [,level] [,task] [,variable] [,constraint</a:t>
            </a:r>
            <a:r>
              <a:rPr lang="en-US" sz="2000" b="1" dirty="0">
                <a:solidFill>
                  <a:srgbClr val="00B05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] </a:t>
            </a:r>
          </a:p>
          <a:p>
            <a:endParaRPr lang="en-US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Brace grouping {}:</a:t>
            </a:r>
          </a:p>
          <a:p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Example: given: </a:t>
            </a:r>
            <a:r>
              <a:rPr lang="en-US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a,b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{v{D(z),</a:t>
            </a:r>
            <a:r>
              <a:rPr lang="en-US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x,b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=2</a:t>
            </a:r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}},{</a:t>
            </a:r>
            <a:r>
              <a:rPr lang="en-US" sz="20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u,v</a:t>
            </a:r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},w</a:t>
            </a:r>
          </a:p>
          <a:p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              result: 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'</a:t>
            </a:r>
            <a:r>
              <a:rPr lang="en-US" sz="2000" dirty="0" err="1" smtClean="0">
                <a:solidFill>
                  <a:srgbClr val="C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a,b,w</a:t>
            </a:r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',   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‘</a:t>
            </a:r>
            <a:r>
              <a:rPr lang="en-US" sz="2000" dirty="0" err="1" smtClean="0">
                <a:solidFill>
                  <a:schemeClr val="accent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</a:t>
            </a:r>
            <a:r>
              <a:rPr lang="en-US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,</a:t>
            </a:r>
            <a:r>
              <a:rPr lang="en-US" sz="2000" dirty="0" err="1" smtClean="0">
                <a:solidFill>
                  <a:schemeClr val="accent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v,x,b</a:t>
            </a:r>
            <a:r>
              <a:rPr lang="en-US" sz="2000" dirty="0" smtClean="0">
                <a:solidFill>
                  <a:schemeClr val="accent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=2,w</a:t>
            </a:r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', 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‘</a:t>
            </a:r>
            <a:r>
              <a:rPr lang="en-US" sz="2000" dirty="0" err="1" smtClean="0">
                <a:solidFill>
                  <a:schemeClr val="accent6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a,b,u,v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, w</a:t>
            </a:r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'</a:t>
            </a:r>
          </a:p>
          <a:p>
            <a:endParaRPr lang="en-US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en-US" sz="2000" dirty="0">
                <a:solidFill>
                  <a:srgbClr val="00B05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Key words </a:t>
            </a:r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of 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actions: {</a:t>
            </a:r>
            <a:r>
              <a:rPr lang="en-US" sz="2000" dirty="0" smtClean="0">
                <a:solidFill>
                  <a:srgbClr val="00B05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Ln</a:t>
            </a:r>
            <a:r>
              <a:rPr lang="en-US" sz="2000" dirty="0">
                <a:solidFill>
                  <a:srgbClr val="00B05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, D, EM, tag, </a:t>
            </a:r>
            <a:r>
              <a:rPr lang="en-US" sz="2000" dirty="0" err="1">
                <a:solidFill>
                  <a:srgbClr val="00B05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var</a:t>
            </a:r>
            <a:r>
              <a:rPr lang="en-US" sz="2000" dirty="0">
                <a:solidFill>
                  <a:srgbClr val="00B05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, V=value, </a:t>
            </a:r>
            <a:r>
              <a:rPr lang="en-US" sz="2000" dirty="0" smtClean="0">
                <a:solidFill>
                  <a:srgbClr val="00B05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R=record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}</a:t>
            </a:r>
            <a:endParaRPr lang="en-US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level:     </a:t>
            </a:r>
            <a:r>
              <a:rPr lang="en-US" sz="2000" dirty="0">
                <a:solidFill>
                  <a:srgbClr val="00B05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L1</a:t>
            </a:r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 – </a:t>
            </a:r>
            <a:r>
              <a:rPr lang="en-US" sz="2000" dirty="0">
                <a:solidFill>
                  <a:srgbClr val="00B05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L4</a:t>
            </a:r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  (warning – emergency stop)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B05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</a:t>
            </a:r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:         Discard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B05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tag</a:t>
            </a:r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:       Identifier.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B05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EM</a:t>
            </a:r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:       Email notification (EM)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00B05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v</a:t>
            </a:r>
            <a:r>
              <a:rPr lang="en-US" sz="2000" dirty="0" err="1" smtClean="0">
                <a:solidFill>
                  <a:srgbClr val="00B05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ar</a:t>
            </a:r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:       Comma-separated acronyms of variables;</a:t>
            </a:r>
          </a:p>
          <a:p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                directive is only applied to 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these </a:t>
            </a:r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variable(s).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B05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value</a:t>
            </a:r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:    Constraining value</a:t>
            </a:r>
            <a:r>
              <a:rPr lang="en-US" sz="2000" dirty="0" smtClean="0">
                <a:latin typeface="Segoe Print" panose="02000600000000000000" pitchFamily="2" charset="0"/>
                <a:ea typeface="Tahoma" pitchFamily="34" charset="0"/>
                <a:cs typeface="Tahoma" pitchFamily="34" charset="0"/>
              </a:rPr>
              <a:t>, </a:t>
            </a:r>
            <a:r>
              <a:rPr lang="en-US" sz="2000" dirty="0" err="1" smtClean="0">
                <a:latin typeface="Segoe Print" panose="02000600000000000000" pitchFamily="2" charset="0"/>
                <a:ea typeface="Tahoma" pitchFamily="34" charset="0"/>
                <a:cs typeface="Tahoma" pitchFamily="34" charset="0"/>
              </a:rPr>
              <a:t>e.g</a:t>
            </a:r>
            <a:r>
              <a:rPr lang="en-US" sz="2000" dirty="0" smtClean="0">
                <a:latin typeface="Segoe Print" panose="02000600000000000000" pitchFamily="2" charset="0"/>
                <a:ea typeface="Tahoma" pitchFamily="34" charset="0"/>
                <a:cs typeface="Tahoma" pitchFamily="34" charset="0"/>
              </a:rPr>
              <a:t> {</a:t>
            </a:r>
            <a:r>
              <a:rPr lang="en-US" sz="2000" dirty="0" err="1" smtClean="0">
                <a:latin typeface="Segoe Print" panose="02000600000000000000" pitchFamily="2" charset="0"/>
                <a:ea typeface="Tahoma" pitchFamily="34" charset="0"/>
                <a:cs typeface="Tahoma" pitchFamily="34" charset="0"/>
              </a:rPr>
              <a:t>tag,D,V</a:t>
            </a:r>
            <a:r>
              <a:rPr lang="en-US" sz="2000" dirty="0" smtClean="0">
                <a:latin typeface="Segoe Print" panose="02000600000000000000" pitchFamily="2" charset="0"/>
                <a:ea typeface="Tahoma" pitchFamily="34" charset="0"/>
                <a:cs typeface="Tahoma" pitchFamily="34" charset="0"/>
              </a:rPr>
              <a:t>=0,var</a:t>
            </a:r>
            <a:r>
              <a:rPr lang="en-US" sz="2000" dirty="0">
                <a:latin typeface="Segoe Print" panose="02000600000000000000" pitchFamily="2" charset="0"/>
                <a:ea typeface="Tahoma" pitchFamily="34" charset="0"/>
                <a:cs typeface="Tahoma" pitchFamily="34" charset="0"/>
              </a:rPr>
              <a:t>} discards </a:t>
            </a:r>
            <a:r>
              <a:rPr lang="en-US" sz="2000" dirty="0" smtClean="0">
                <a:latin typeface="Segoe Print" panose="02000600000000000000" pitchFamily="2" charset="0"/>
                <a:ea typeface="Tahoma" pitchFamily="34" charset="0"/>
                <a:cs typeface="Tahoma" pitchFamily="34" charset="0"/>
              </a:rPr>
              <a:t>test</a:t>
            </a:r>
            <a:br>
              <a:rPr lang="en-US" sz="2000" dirty="0" smtClean="0">
                <a:latin typeface="Segoe Print" panose="02000600000000000000" pitchFamily="2" charset="0"/>
                <a:ea typeface="Tahoma" pitchFamily="34" charset="0"/>
                <a:cs typeface="Tahoma" pitchFamily="34" charset="0"/>
              </a:rPr>
            </a:br>
            <a:r>
              <a:rPr lang="en-US" sz="2000" dirty="0" smtClean="0">
                <a:latin typeface="Segoe Print" panose="02000600000000000000" pitchFamily="2" charset="0"/>
                <a:ea typeface="Tahoma" pitchFamily="34" charset="0"/>
                <a:cs typeface="Tahoma" pitchFamily="34" charset="0"/>
              </a:rPr>
              <a:t>                                for </a:t>
            </a:r>
            <a:r>
              <a:rPr lang="en-US" sz="2000" dirty="0">
                <a:latin typeface="Segoe Print" panose="02000600000000000000" pitchFamily="2" charset="0"/>
                <a:ea typeface="Tahoma" pitchFamily="34" charset="0"/>
                <a:cs typeface="Tahoma" pitchFamily="34" charset="0"/>
              </a:rPr>
              <a:t>variable </a:t>
            </a:r>
            <a:r>
              <a:rPr lang="en-US" sz="2000" dirty="0" err="1">
                <a:latin typeface="Segoe Print" panose="02000600000000000000" pitchFamily="2" charset="0"/>
                <a:ea typeface="Tahoma" pitchFamily="34" charset="0"/>
                <a:cs typeface="Tahoma" pitchFamily="34" charset="0"/>
              </a:rPr>
              <a:t>var</a:t>
            </a:r>
            <a:r>
              <a:rPr lang="en-US" sz="2000" dirty="0">
                <a:latin typeface="Segoe Print" panose="02000600000000000000" pitchFamily="2" charset="0"/>
                <a:ea typeface="Tahoma" pitchFamily="34" charset="0"/>
                <a:cs typeface="Tahoma" pitchFamily="34" charset="0"/>
              </a:rPr>
              <a:t> only if </a:t>
            </a:r>
            <a:r>
              <a:rPr lang="en-US" sz="2000" dirty="0" smtClean="0">
                <a:latin typeface="Segoe Print" panose="02000600000000000000" pitchFamily="2" charset="0"/>
                <a:ea typeface="Tahoma" pitchFamily="34" charset="0"/>
                <a:cs typeface="Tahoma" pitchFamily="34" charset="0"/>
              </a:rPr>
              <a:t>value=0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record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  apply to time value(s) r</a:t>
            </a:r>
            <a:r>
              <a:rPr lang="en-US" sz="2000" baseline="-25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[ - r</a:t>
            </a:r>
            <a:r>
              <a:rPr lang="en-US" sz="2000" baseline="-25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]</a:t>
            </a: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55983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42CE7-75D8-4B0E-B235-EC8EE16A1F7F}" type="slidenum">
              <a:rPr lang="de-DE" smtClean="0"/>
              <a:pPr/>
              <a:t>16</a:t>
            </a:fld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5EE2753-C21E-46CB-9F8B-EB28DF58147F}" type="datetime1">
              <a:rPr lang="de-DE" smtClean="0"/>
              <a:pPr/>
              <a:t>23.01.2017</a:t>
            </a:fld>
            <a:endParaRPr lang="en-US" dirty="0"/>
          </a:p>
        </p:txBody>
      </p:sp>
      <p:sp>
        <p:nvSpPr>
          <p:cNvPr id="6" name="Rechteck 5"/>
          <p:cNvSpPr/>
          <p:nvPr/>
        </p:nvSpPr>
        <p:spPr>
          <a:xfrm>
            <a:off x="532434" y="404664"/>
            <a:ext cx="7927998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Tahoma" pitchFamily="34" charset="0"/>
                <a:ea typeface="Tahoma" pitchFamily="34" charset="0"/>
                <a:cs typeface="Tahoma" pitchFamily="34" charset="0"/>
              </a:rPr>
              <a:t>Examples 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(from</a:t>
            </a:r>
            <a:r>
              <a:rPr lang="en-US" sz="24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b="1" dirty="0" err="1" smtClean="0">
                <a:solidFill>
                  <a:srgbClr val="00B0F0"/>
                </a:solidFill>
                <a:latin typeface="Courier New" panose="02070309020205020404" pitchFamily="49" charset="0"/>
                <a:ea typeface="Tahoma" pitchFamily="34" charset="0"/>
                <a:cs typeface="Courier New" panose="02070309020205020404" pitchFamily="49" charset="0"/>
              </a:rPr>
              <a:t>CORDEX_check-list.conf</a:t>
            </a:r>
            <a:r>
              <a:rPr lang="en-US" sz="2400" b="1" dirty="0" smtClean="0">
                <a:solidFill>
                  <a:srgbClr val="00B0F0"/>
                </a:solidFill>
                <a:latin typeface="Courier New" panose="02070309020205020404" pitchFamily="49" charset="0"/>
                <a:ea typeface="Tahoma" pitchFamily="34" charset="0"/>
                <a:cs typeface="Courier New" panose="02070309020205020404" pitchFamily="49" charset="0"/>
              </a:rPr>
              <a:t>)</a:t>
            </a:r>
            <a:r>
              <a:rPr lang="en-US" sz="24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:</a:t>
            </a:r>
            <a:endParaRPr lang="en-US" sz="24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endParaRPr lang="en-US" sz="24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en-US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Height requires 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units=m </a:t>
            </a:r>
            <a:endParaRPr lang="en-US" sz="24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    &amp; </a:t>
            </a:r>
            <a:r>
              <a:rPr lang="en-US" sz="2400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55_1,L1</a:t>
            </a:r>
            <a:endParaRPr lang="en-US" sz="2400" dirty="0">
              <a:solidFill>
                <a:srgbClr val="FF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spcBef>
                <a:spcPts val="1200"/>
              </a:spcBef>
            </a:pPr>
            <a:r>
              <a:rPr lang="de-DE" dirty="0">
                <a:latin typeface="Segoe Print" panose="02000600000000000000" pitchFamily="2" charset="0"/>
                <a:ea typeface="Segoe UI" panose="020B0502040204020203" pitchFamily="34" charset="0"/>
                <a:cs typeface="Segoe UI" panose="020B0502040204020203" pitchFamily="34" charset="0"/>
              </a:rPr>
              <a:t>    </a:t>
            </a:r>
            <a:r>
              <a:rPr lang="de-DE" dirty="0" smtClean="0">
                <a:latin typeface="Segoe Print" panose="02000600000000000000" pitchFamily="2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de-DE" sz="2400" dirty="0" err="1" smtClean="0">
                <a:latin typeface="Segoe Print" panose="02000600000000000000" pitchFamily="2" charset="0"/>
                <a:ea typeface="Segoe UI" panose="020B0502040204020203" pitchFamily="34" charset="0"/>
                <a:cs typeface="Segoe UI" panose="020B0502040204020203" pitchFamily="34" charset="0"/>
              </a:rPr>
              <a:t>every</a:t>
            </a:r>
            <a:r>
              <a:rPr lang="de-DE" sz="2400" dirty="0" smtClean="0">
                <a:latin typeface="Segoe Print" panose="02000600000000000000" pitchFamily="2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de-DE" sz="2400" dirty="0" err="1">
                <a:latin typeface="Segoe Print" panose="02000600000000000000" pitchFamily="2" charset="0"/>
                <a:ea typeface="Segoe UI" panose="020B0502040204020203" pitchFamily="34" charset="0"/>
                <a:cs typeface="Segoe UI" panose="020B0502040204020203" pitchFamily="34" charset="0"/>
              </a:rPr>
              <a:t>height</a:t>
            </a:r>
            <a:r>
              <a:rPr lang="de-DE" sz="2400" dirty="0">
                <a:latin typeface="Segoe Print" panose="02000600000000000000" pitchFamily="2" charset="0"/>
                <a:ea typeface="Segoe UI" panose="020B0502040204020203" pitchFamily="34" charset="0"/>
                <a:cs typeface="Segoe UI" panose="020B0502040204020203" pitchFamily="34" charset="0"/>
              </a:rPr>
              <a:t> variable </a:t>
            </a:r>
            <a:r>
              <a:rPr lang="de-DE" sz="2400" dirty="0" err="1">
                <a:latin typeface="Segoe Print" panose="02000600000000000000" pitchFamily="2" charset="0"/>
                <a:ea typeface="Segoe UI" panose="020B0502040204020203" pitchFamily="34" charset="0"/>
                <a:cs typeface="Segoe UI" panose="020B0502040204020203" pitchFamily="34" charset="0"/>
              </a:rPr>
              <a:t>is</a:t>
            </a:r>
            <a:r>
              <a:rPr lang="de-DE" sz="2400" dirty="0">
                <a:latin typeface="Segoe Print" panose="02000600000000000000" pitchFamily="2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de-DE" sz="2400" dirty="0" err="1">
                <a:latin typeface="Segoe Print" panose="02000600000000000000" pitchFamily="2" charset="0"/>
                <a:ea typeface="Segoe UI" panose="020B0502040204020203" pitchFamily="34" charset="0"/>
                <a:cs typeface="Segoe UI" panose="020B0502040204020203" pitchFamily="34" charset="0"/>
              </a:rPr>
              <a:t>checked</a:t>
            </a:r>
            <a:r>
              <a:rPr lang="de-DE" sz="2400" dirty="0">
                <a:latin typeface="Segoe Print" panose="02000600000000000000" pitchFamily="2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de-DE" sz="2400" dirty="0" err="1">
                <a:latin typeface="Segoe Print" panose="02000600000000000000" pitchFamily="2" charset="0"/>
                <a:ea typeface="Segoe UI" panose="020B0502040204020203" pitchFamily="34" charset="0"/>
                <a:cs typeface="Segoe UI" panose="020B0502040204020203" pitchFamily="34" charset="0"/>
              </a:rPr>
              <a:t>for</a:t>
            </a:r>
            <a:r>
              <a:rPr lang="de-DE" sz="2400" dirty="0">
                <a:latin typeface="Segoe Print" panose="02000600000000000000" pitchFamily="2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de-DE" sz="2400" dirty="0" err="1">
                <a:latin typeface="Segoe Print" panose="02000600000000000000" pitchFamily="2" charset="0"/>
                <a:ea typeface="Segoe UI" panose="020B0502040204020203" pitchFamily="34" charset="0"/>
                <a:cs typeface="Segoe UI" panose="020B0502040204020203" pitchFamily="34" charset="0"/>
              </a:rPr>
              <a:t>units</a:t>
            </a:r>
            <a:r>
              <a:rPr lang="de-DE" sz="2400" dirty="0">
                <a:latin typeface="Segoe Print" panose="02000600000000000000" pitchFamily="2" charset="0"/>
                <a:ea typeface="Segoe UI" panose="020B0502040204020203" pitchFamily="34" charset="0"/>
                <a:cs typeface="Segoe UI" panose="020B0502040204020203" pitchFamily="34" charset="0"/>
              </a:rPr>
              <a:t> [m</a:t>
            </a:r>
            <a:r>
              <a:rPr lang="de-DE" sz="2400" dirty="0" smtClean="0">
                <a:latin typeface="Segoe Print" panose="02000600000000000000" pitchFamily="2" charset="0"/>
                <a:ea typeface="Segoe UI" panose="020B0502040204020203" pitchFamily="34" charset="0"/>
                <a:cs typeface="Segoe UI" panose="020B0502040204020203" pitchFamily="34" charset="0"/>
              </a:rPr>
              <a:t>]</a:t>
            </a:r>
          </a:p>
          <a:p>
            <a:endParaRPr lang="en-US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en-US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Near-surface height must be 0 - 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10m</a:t>
            </a:r>
            <a:r>
              <a:rPr lang="en-US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</a:p>
          <a:p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    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&amp; </a:t>
            </a:r>
            <a:r>
              <a:rPr lang="en-US" sz="2400" dirty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55_2,L1,{</a:t>
            </a:r>
            <a:r>
              <a:rPr lang="en-US" sz="2400" dirty="0" err="1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D,rlut,rsdt,rsut</a:t>
            </a:r>
            <a:r>
              <a:rPr lang="en-US" sz="2400" dirty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}</a:t>
            </a:r>
          </a:p>
          <a:p>
            <a:pPr>
              <a:spcBef>
                <a:spcPts val="1200"/>
              </a:spcBef>
            </a:pPr>
            <a:r>
              <a:rPr lang="de-DE" dirty="0">
                <a:latin typeface="Segoe Print" panose="02000600000000000000" pitchFamily="2" charset="0"/>
                <a:ea typeface="Segoe UI" panose="020B0502040204020203" pitchFamily="34" charset="0"/>
                <a:cs typeface="Segoe UI" panose="020B0502040204020203" pitchFamily="34" charset="0"/>
              </a:rPr>
              <a:t>    </a:t>
            </a:r>
            <a:r>
              <a:rPr lang="de-DE" sz="2400" dirty="0">
                <a:latin typeface="Segoe Print" panose="02000600000000000000" pitchFamily="2" charset="0"/>
                <a:ea typeface="Segoe UI" panose="020B0502040204020203" pitchFamily="34" charset="0"/>
                <a:cs typeface="Segoe UI" panose="020B0502040204020203" pitchFamily="34" charset="0"/>
              </a:rPr>
              <a:t>variables </a:t>
            </a:r>
            <a:r>
              <a:rPr lang="de-DE" sz="2400" dirty="0" err="1">
                <a:latin typeface="Segoe Print" panose="02000600000000000000" pitchFamily="2" charset="0"/>
                <a:ea typeface="Segoe UI" panose="020B0502040204020203" pitchFamily="34" charset="0"/>
                <a:cs typeface="Segoe UI" panose="020B0502040204020203" pitchFamily="34" charset="0"/>
              </a:rPr>
              <a:t>discarded</a:t>
            </a:r>
            <a:r>
              <a:rPr lang="de-DE" sz="2400" dirty="0">
                <a:latin typeface="Segoe Print" panose="02000600000000000000" pitchFamily="2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de-DE" sz="2400" dirty="0" err="1">
                <a:latin typeface="Segoe Print" panose="02000600000000000000" pitchFamily="2" charset="0"/>
                <a:ea typeface="Segoe UI" panose="020B0502040204020203" pitchFamily="34" charset="0"/>
                <a:cs typeface="Segoe UI" panose="020B0502040204020203" pitchFamily="34" charset="0"/>
              </a:rPr>
              <a:t>from</a:t>
            </a:r>
            <a:r>
              <a:rPr lang="de-DE" sz="2400" dirty="0">
                <a:latin typeface="Segoe Print" panose="02000600000000000000" pitchFamily="2" charset="0"/>
                <a:ea typeface="Segoe UI" panose="020B0502040204020203" pitchFamily="34" charset="0"/>
                <a:cs typeface="Segoe UI" panose="020B0502040204020203" pitchFamily="34" charset="0"/>
              </a:rPr>
              <a:t> check: </a:t>
            </a:r>
            <a:r>
              <a:rPr lang="de-DE" sz="2400" dirty="0" err="1">
                <a:latin typeface="Segoe Print" panose="02000600000000000000" pitchFamily="2" charset="0"/>
                <a:ea typeface="Segoe UI" panose="020B0502040204020203" pitchFamily="34" charset="0"/>
                <a:cs typeface="Segoe UI" panose="020B0502040204020203" pitchFamily="34" charset="0"/>
              </a:rPr>
              <a:t>rlut</a:t>
            </a:r>
            <a:r>
              <a:rPr lang="de-DE" sz="2400" dirty="0">
                <a:latin typeface="Segoe Print" panose="02000600000000000000" pitchFamily="2" charset="0"/>
                <a:ea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de-DE" sz="2400" dirty="0" err="1">
                <a:latin typeface="Segoe Print" panose="02000600000000000000" pitchFamily="2" charset="0"/>
                <a:ea typeface="Segoe UI" panose="020B0502040204020203" pitchFamily="34" charset="0"/>
                <a:cs typeface="Segoe UI" panose="020B0502040204020203" pitchFamily="34" charset="0"/>
              </a:rPr>
              <a:t>rsdt</a:t>
            </a:r>
            <a:r>
              <a:rPr lang="de-DE" sz="2400" dirty="0">
                <a:latin typeface="Segoe Print" panose="02000600000000000000" pitchFamily="2" charset="0"/>
                <a:ea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de-DE" sz="2400" dirty="0" err="1" smtClean="0">
                <a:latin typeface="Segoe Print" panose="02000600000000000000" pitchFamily="2" charset="0"/>
                <a:ea typeface="Segoe UI" panose="020B0502040204020203" pitchFamily="34" charset="0"/>
                <a:cs typeface="Segoe UI" panose="020B0502040204020203" pitchFamily="34" charset="0"/>
              </a:rPr>
              <a:t>rsut</a:t>
            </a:r>
            <a:endParaRPr lang="de-DE" sz="2400" dirty="0" smtClean="0">
              <a:latin typeface="Segoe Print" panose="02000600000000000000" pitchFamily="2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endParaRPr lang="de-DE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de-DE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Suspecting</a:t>
            </a:r>
            <a:r>
              <a:rPr lang="de-DE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de-DE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replicated</a:t>
            </a:r>
            <a:r>
              <a:rPr lang="de-DE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de-DE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records</a:t>
            </a:r>
            <a:r>
              <a:rPr lang="de-DE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endParaRPr lang="de-DE" sz="24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de-DE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    &amp; </a:t>
            </a:r>
            <a:r>
              <a:rPr lang="de-DE" sz="2400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R3200,L1{</a:t>
            </a:r>
            <a:r>
              <a:rPr lang="de-DE" sz="2400" dirty="0" err="1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D,sund</a:t>
            </a:r>
            <a:r>
              <a:rPr lang="de-DE" sz="2400" dirty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},{D,V=0,clivi,mrfso,prsn,sftgif}</a:t>
            </a:r>
          </a:p>
          <a:p>
            <a:pPr>
              <a:spcBef>
                <a:spcPts val="1200"/>
              </a:spcBef>
            </a:pPr>
            <a:r>
              <a:rPr lang="de-DE" sz="1400" dirty="0">
                <a:latin typeface="Segoe Print" panose="02000600000000000000" pitchFamily="2" charset="0"/>
                <a:ea typeface="Segoe UI" panose="020B0502040204020203" pitchFamily="34" charset="0"/>
                <a:cs typeface="Segoe UI" panose="020B0502040204020203" pitchFamily="34" charset="0"/>
              </a:rPr>
              <a:t>    </a:t>
            </a:r>
            <a:r>
              <a:rPr lang="de-DE" sz="1400" dirty="0" smtClean="0">
                <a:latin typeface="Segoe Print" panose="02000600000000000000" pitchFamily="2" charset="0"/>
                <a:ea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de-DE" sz="2400" dirty="0" err="1" smtClean="0">
                <a:latin typeface="Segoe Print" panose="02000600000000000000" pitchFamily="2" charset="0"/>
                <a:ea typeface="Segoe UI" panose="020B0502040204020203" pitchFamily="34" charset="0"/>
                <a:cs typeface="Segoe UI" panose="020B0502040204020203" pitchFamily="34" charset="0"/>
              </a:rPr>
              <a:t>sund</a:t>
            </a:r>
            <a:r>
              <a:rPr lang="de-DE" sz="2400" dirty="0" smtClean="0">
                <a:latin typeface="Segoe Print" panose="02000600000000000000" pitchFamily="2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de-DE" sz="2400" dirty="0" err="1">
                <a:latin typeface="Segoe Print" panose="02000600000000000000" pitchFamily="2" charset="0"/>
                <a:ea typeface="Segoe UI" panose="020B0502040204020203" pitchFamily="34" charset="0"/>
                <a:cs typeface="Segoe UI" panose="020B0502040204020203" pitchFamily="34" charset="0"/>
              </a:rPr>
              <a:t>discarded</a:t>
            </a:r>
            <a:r>
              <a:rPr lang="de-DE" sz="2400" dirty="0">
                <a:latin typeface="Segoe Print" panose="02000600000000000000" pitchFamily="2" charset="0"/>
                <a:ea typeface="Segoe UI" panose="020B0502040204020203" pitchFamily="34" charset="0"/>
                <a:cs typeface="Segoe UI" panose="020B0502040204020203" pitchFamily="34" charset="0"/>
              </a:rPr>
              <a:t>, </a:t>
            </a:r>
          </a:p>
          <a:p>
            <a:r>
              <a:rPr lang="de-DE" dirty="0">
                <a:latin typeface="Segoe Print" panose="02000600000000000000" pitchFamily="2" charset="0"/>
                <a:ea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de-DE" dirty="0" smtClean="0">
                <a:latin typeface="Segoe Print" panose="02000600000000000000" pitchFamily="2" charset="0"/>
                <a:ea typeface="Segoe UI" panose="020B0502040204020203" pitchFamily="34" charset="0"/>
                <a:cs typeface="Segoe UI" panose="020B0502040204020203" pitchFamily="34" charset="0"/>
              </a:rPr>
              <a:t>  </a:t>
            </a:r>
            <a:r>
              <a:rPr lang="de-DE" sz="2400" dirty="0" err="1" smtClean="0">
                <a:latin typeface="Segoe Print" panose="02000600000000000000" pitchFamily="2" charset="0"/>
                <a:ea typeface="Segoe UI" panose="020B0502040204020203" pitchFamily="34" charset="0"/>
                <a:cs typeface="Segoe UI" panose="020B0502040204020203" pitchFamily="34" charset="0"/>
              </a:rPr>
              <a:t>clivi</a:t>
            </a:r>
            <a:r>
              <a:rPr lang="de-DE" sz="2400" dirty="0" smtClean="0">
                <a:latin typeface="Segoe Print" panose="02000600000000000000" pitchFamily="2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de-DE" sz="2400" dirty="0">
                <a:latin typeface="Segoe Print" panose="02000600000000000000" pitchFamily="2" charset="0"/>
                <a:ea typeface="Segoe UI" panose="020B0502040204020203" pitchFamily="34" charset="0"/>
                <a:cs typeface="Segoe UI" panose="020B0502040204020203" pitchFamily="34" charset="0"/>
              </a:rPr>
              <a:t>… </a:t>
            </a:r>
            <a:r>
              <a:rPr lang="de-DE" sz="2400" dirty="0" err="1">
                <a:latin typeface="Segoe Print" panose="02000600000000000000" pitchFamily="2" charset="0"/>
                <a:ea typeface="Segoe UI" panose="020B0502040204020203" pitchFamily="34" charset="0"/>
                <a:cs typeface="Segoe UI" panose="020B0502040204020203" pitchFamily="34" charset="0"/>
              </a:rPr>
              <a:t>discarded</a:t>
            </a:r>
            <a:r>
              <a:rPr lang="de-DE" sz="2400" dirty="0">
                <a:latin typeface="Segoe Print" panose="02000600000000000000" pitchFamily="2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de-DE" sz="2400" dirty="0" err="1">
                <a:latin typeface="Segoe Print" panose="02000600000000000000" pitchFamily="2" charset="0"/>
                <a:ea typeface="Segoe UI" panose="020B0502040204020203" pitchFamily="34" charset="0"/>
                <a:cs typeface="Segoe UI" panose="020B0502040204020203" pitchFamily="34" charset="0"/>
              </a:rPr>
              <a:t>for</a:t>
            </a:r>
            <a:r>
              <a:rPr lang="de-DE" sz="2400" dirty="0">
                <a:latin typeface="Segoe Print" panose="02000600000000000000" pitchFamily="2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de-DE" sz="2400" dirty="0" err="1" smtClean="0">
                <a:latin typeface="Segoe Print" panose="02000600000000000000" pitchFamily="2" charset="0"/>
                <a:ea typeface="Segoe UI" panose="020B0502040204020203" pitchFamily="34" charset="0"/>
                <a:cs typeface="Segoe UI" panose="020B0502040204020203" pitchFamily="34" charset="0"/>
              </a:rPr>
              <a:t>records</a:t>
            </a:r>
            <a:r>
              <a:rPr lang="de-DE" sz="2400" dirty="0" smtClean="0">
                <a:latin typeface="Segoe Print" panose="02000600000000000000" pitchFamily="2" charset="0"/>
                <a:ea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de-DE" sz="2400" dirty="0" smtClean="0">
                <a:latin typeface="Segoe Print" panose="02000600000000000000" pitchFamily="2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de-DE" sz="2400" dirty="0" smtClean="0">
                <a:latin typeface="Segoe Print" panose="02000600000000000000" pitchFamily="2" charset="0"/>
                <a:ea typeface="Segoe UI" panose="020B0502040204020203" pitchFamily="34" charset="0"/>
                <a:cs typeface="Segoe UI" panose="020B0502040204020203" pitchFamily="34" charset="0"/>
              </a:rPr>
              <a:t>             </a:t>
            </a:r>
            <a:r>
              <a:rPr lang="de-DE" sz="2400" dirty="0" err="1" smtClean="0">
                <a:latin typeface="Segoe Print" panose="02000600000000000000" pitchFamily="2" charset="0"/>
                <a:ea typeface="Segoe UI" panose="020B0502040204020203" pitchFamily="34" charset="0"/>
                <a:cs typeface="Segoe UI" panose="020B0502040204020203" pitchFamily="34" charset="0"/>
              </a:rPr>
              <a:t>with</a:t>
            </a:r>
            <a:r>
              <a:rPr lang="de-DE" sz="2400" dirty="0" smtClean="0">
                <a:latin typeface="Segoe Print" panose="02000600000000000000" pitchFamily="2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de-DE" sz="2400" dirty="0" err="1" smtClean="0">
                <a:latin typeface="Segoe Print" panose="02000600000000000000" pitchFamily="2" charset="0"/>
                <a:ea typeface="Segoe UI" panose="020B0502040204020203" pitchFamily="34" charset="0"/>
                <a:cs typeface="Segoe UI" panose="020B0502040204020203" pitchFamily="34" charset="0"/>
              </a:rPr>
              <a:t>constant</a:t>
            </a:r>
            <a:r>
              <a:rPr lang="de-DE" sz="2400" dirty="0" smtClean="0">
                <a:latin typeface="Segoe Print" panose="02000600000000000000" pitchFamily="2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de-DE" sz="2400" dirty="0" err="1" smtClean="0">
                <a:latin typeface="Segoe Print" panose="02000600000000000000" pitchFamily="2" charset="0"/>
                <a:ea typeface="Segoe UI" panose="020B0502040204020203" pitchFamily="34" charset="0"/>
                <a:cs typeface="Segoe UI" panose="020B0502040204020203" pitchFamily="34" charset="0"/>
              </a:rPr>
              <a:t>value</a:t>
            </a:r>
            <a:r>
              <a:rPr lang="de-DE" sz="2400" dirty="0" smtClean="0">
                <a:latin typeface="Segoe Print" panose="02000600000000000000" pitchFamily="2" charset="0"/>
                <a:ea typeface="Segoe UI" panose="020B0502040204020203" pitchFamily="34" charset="0"/>
                <a:cs typeface="Segoe UI" panose="020B0502040204020203" pitchFamily="34" charset="0"/>
              </a:rPr>
              <a:t>=0</a:t>
            </a:r>
            <a:r>
              <a:rPr lang="de-DE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endParaRPr lang="de-DE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1098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Log-file (YAML)</a:t>
            </a:r>
            <a:r>
              <a:rPr lang="de-DE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de-DE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42CE7-75D8-4B0E-B235-EC8EE16A1F7F}" type="slidenum">
              <a:rPr lang="de-DE" smtClean="0"/>
              <a:pPr/>
              <a:t>17</a:t>
            </a:fld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5EE2753-C21E-46CB-9F8B-EB28DF58147F}" type="datetime1">
              <a:rPr lang="de-DE" smtClean="0"/>
              <a:pPr/>
              <a:t>23.01.2017</a:t>
            </a:fld>
            <a:endParaRPr lang="en-US" dirty="0"/>
          </a:p>
        </p:txBody>
      </p:sp>
      <p:sp>
        <p:nvSpPr>
          <p:cNvPr id="6" name="Textfeld 5"/>
          <p:cNvSpPr txBox="1"/>
          <p:nvPr/>
        </p:nvSpPr>
        <p:spPr>
          <a:xfrm>
            <a:off x="156426" y="836712"/>
            <a:ext cx="8712968" cy="584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---</a:t>
            </a:r>
          </a:p>
          <a:p>
            <a:r>
              <a:rPr lang="de-DE" dirty="0" smtClean="0"/>
              <a:t># Log-file </a:t>
            </a:r>
            <a:r>
              <a:rPr lang="de-DE" dirty="0" err="1" smtClean="0"/>
              <a:t>of</a:t>
            </a:r>
            <a:r>
              <a:rPr lang="de-DE" dirty="0" smtClean="0"/>
              <a:t> a QA </a:t>
            </a:r>
            <a:r>
              <a:rPr lang="de-DE" dirty="0" err="1" smtClean="0"/>
              <a:t>session</a:t>
            </a:r>
            <a:r>
              <a:rPr lang="de-DE" dirty="0" smtClean="0"/>
              <a:t> </a:t>
            </a:r>
            <a:r>
              <a:rPr lang="de-DE" dirty="0" err="1" smtClean="0"/>
              <a:t>started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qa</a:t>
            </a:r>
            <a:r>
              <a:rPr lang="de-DE" dirty="0" smtClean="0"/>
              <a:t>-DKRZ</a:t>
            </a:r>
          </a:p>
          <a:p>
            <a:r>
              <a:rPr lang="de-DE" sz="2000" dirty="0" err="1" smtClean="0">
                <a:solidFill>
                  <a:srgbClr val="00B050"/>
                </a:solidFill>
              </a:rPr>
              <a:t>configuration</a:t>
            </a:r>
            <a:r>
              <a:rPr lang="de-DE" sz="2000" dirty="0" smtClean="0">
                <a:solidFill>
                  <a:srgbClr val="00B050"/>
                </a:solidFill>
              </a:rPr>
              <a:t>:</a:t>
            </a:r>
            <a:r>
              <a:rPr lang="de-DE" sz="2000" dirty="0" smtClean="0"/>
              <a:t> </a:t>
            </a:r>
          </a:p>
          <a:p>
            <a:r>
              <a:rPr lang="de-DE" sz="2000" dirty="0" smtClean="0"/>
              <a:t>   </a:t>
            </a:r>
            <a:r>
              <a:rPr lang="de-DE" sz="2000" dirty="0" err="1" smtClean="0">
                <a:solidFill>
                  <a:srgbClr val="00B050"/>
                </a:solidFill>
              </a:rPr>
              <a:t>command-line</a:t>
            </a:r>
            <a:r>
              <a:rPr lang="de-DE" sz="2000" dirty="0" smtClean="0">
                <a:solidFill>
                  <a:srgbClr val="00B050"/>
                </a:solidFill>
              </a:rPr>
              <a:t>:</a:t>
            </a:r>
            <a:r>
              <a:rPr lang="de-DE" sz="2000" dirty="0" smtClean="0"/>
              <a:t> -m -f task.CMIP6 -</a:t>
            </a:r>
            <a:r>
              <a:rPr lang="de-DE" sz="2000" dirty="0" err="1" smtClean="0"/>
              <a:t>e_check_mode</a:t>
            </a:r>
            <a:r>
              <a:rPr lang="de-DE" sz="2000" dirty="0" smtClean="0"/>
              <a:t>=-CNSTY -</a:t>
            </a:r>
            <a:r>
              <a:rPr lang="de-DE" sz="2000" dirty="0" err="1" smtClean="0"/>
              <a:t>e_next</a:t>
            </a:r>
            <a:endParaRPr lang="de-DE" sz="2000" dirty="0" smtClean="0"/>
          </a:p>
          <a:p>
            <a:r>
              <a:rPr lang="de-DE" sz="2000" dirty="0" smtClean="0"/>
              <a:t>   </a:t>
            </a:r>
            <a:r>
              <a:rPr lang="de-DE" sz="2000" dirty="0" err="1" smtClean="0">
                <a:solidFill>
                  <a:srgbClr val="00B050"/>
                </a:solidFill>
              </a:rPr>
              <a:t>options</a:t>
            </a:r>
            <a:r>
              <a:rPr lang="de-DE" sz="2000" dirty="0" smtClean="0">
                <a:solidFill>
                  <a:srgbClr val="00B050"/>
                </a:solidFill>
              </a:rPr>
              <a:t>:</a:t>
            </a:r>
            <a:r>
              <a:rPr lang="de-DE" sz="2000" dirty="0" smtClean="0"/>
              <a:t> </a:t>
            </a:r>
          </a:p>
          <a:p>
            <a:r>
              <a:rPr lang="de-DE" sz="2000" dirty="0" smtClean="0"/>
              <a:t>      APPLY_MAXIMUM_DATE_RANGE: </a:t>
            </a:r>
          </a:p>
          <a:p>
            <a:r>
              <a:rPr lang="de-DE" sz="2000" dirty="0" smtClean="0"/>
              <a:t>      </a:t>
            </a:r>
            <a:r>
              <a:rPr lang="de-DE" sz="2000" i="1" dirty="0" smtClean="0"/>
              <a:t> …</a:t>
            </a:r>
          </a:p>
          <a:p>
            <a:r>
              <a:rPr lang="de-DE" sz="2000" dirty="0" smtClean="0"/>
              <a:t>      SELECT_VAR_LIST: .* </a:t>
            </a:r>
          </a:p>
          <a:p>
            <a:r>
              <a:rPr lang="de-DE" sz="2000" dirty="0" err="1" smtClean="0">
                <a:solidFill>
                  <a:srgbClr val="00B050"/>
                </a:solidFill>
              </a:rPr>
              <a:t>start</a:t>
            </a:r>
            <a:r>
              <a:rPr lang="de-DE" sz="2000" dirty="0" smtClean="0">
                <a:solidFill>
                  <a:srgbClr val="00B050"/>
                </a:solidFill>
              </a:rPr>
              <a:t>:</a:t>
            </a:r>
          </a:p>
          <a:p>
            <a:r>
              <a:rPr lang="de-DE" sz="2000" dirty="0" smtClean="0"/>
              <a:t>   </a:t>
            </a:r>
            <a:r>
              <a:rPr lang="de-DE" sz="2000" dirty="0" err="1" smtClean="0">
                <a:solidFill>
                  <a:srgbClr val="00B050"/>
                </a:solidFill>
              </a:rPr>
              <a:t>date</a:t>
            </a:r>
            <a:r>
              <a:rPr lang="de-DE" sz="2000" dirty="0" smtClean="0">
                <a:solidFill>
                  <a:srgbClr val="00B050"/>
                </a:solidFill>
              </a:rPr>
              <a:t>:</a:t>
            </a:r>
            <a:r>
              <a:rPr lang="de-DE" sz="2000" dirty="0" smtClean="0"/>
              <a:t> 2016-12-02T11:23:38</a:t>
            </a:r>
          </a:p>
          <a:p>
            <a:r>
              <a:rPr lang="de-DE" sz="2000" dirty="0" smtClean="0"/>
              <a:t>   </a:t>
            </a:r>
            <a:r>
              <a:rPr lang="de-DE" sz="2000" dirty="0" err="1" smtClean="0">
                <a:solidFill>
                  <a:srgbClr val="00B050"/>
                </a:solidFill>
              </a:rPr>
              <a:t>qa</a:t>
            </a:r>
            <a:r>
              <a:rPr lang="de-DE" sz="2000" dirty="0" smtClean="0">
                <a:solidFill>
                  <a:srgbClr val="00B050"/>
                </a:solidFill>
              </a:rPr>
              <a:t>-revision:</a:t>
            </a:r>
            <a:r>
              <a:rPr lang="de-DE" sz="2000" dirty="0"/>
              <a:t> master-66ca331</a:t>
            </a:r>
            <a:endParaRPr lang="de-DE" sz="2000" dirty="0" smtClean="0"/>
          </a:p>
          <a:p>
            <a:r>
              <a:rPr lang="de-DE" sz="2000" dirty="0" err="1" smtClean="0">
                <a:solidFill>
                  <a:srgbClr val="00B050"/>
                </a:solidFill>
              </a:rPr>
              <a:t>items</a:t>
            </a:r>
            <a:r>
              <a:rPr lang="de-DE" sz="2000" dirty="0" smtClean="0"/>
              <a:t>:</a:t>
            </a:r>
          </a:p>
          <a:p>
            <a:r>
              <a:rPr lang="de-DE" sz="2000" dirty="0" smtClean="0"/>
              <a:t>   -  </a:t>
            </a:r>
            <a:r>
              <a:rPr lang="de-DE" sz="2000" dirty="0" err="1" smtClean="0">
                <a:solidFill>
                  <a:srgbClr val="00B050"/>
                </a:solidFill>
              </a:rPr>
              <a:t>date</a:t>
            </a:r>
            <a:r>
              <a:rPr lang="de-DE" sz="2000" dirty="0" smtClean="0">
                <a:solidFill>
                  <a:srgbClr val="00B050"/>
                </a:solidFill>
              </a:rPr>
              <a:t>:</a:t>
            </a:r>
            <a:r>
              <a:rPr lang="de-DE" sz="2000" dirty="0" smtClean="0"/>
              <a:t> 2016-12-02T11:23:40</a:t>
            </a:r>
          </a:p>
          <a:p>
            <a:r>
              <a:rPr lang="de-DE" sz="2000" dirty="0" smtClean="0"/>
              <a:t>      </a:t>
            </a:r>
            <a:r>
              <a:rPr lang="de-DE" sz="2000" dirty="0">
                <a:solidFill>
                  <a:srgbClr val="00B050"/>
                </a:solidFill>
              </a:rPr>
              <a:t>file:</a:t>
            </a:r>
            <a:r>
              <a:rPr lang="de-DE" sz="2000" dirty="0"/>
              <a:t> tas_Amon_1pctCO2_MPI-ESM-LR_r1i1p1f2_gn_200601-210012.nc</a:t>
            </a:r>
            <a:endParaRPr lang="de-DE" sz="2000" dirty="0" smtClean="0"/>
          </a:p>
          <a:p>
            <a:r>
              <a:rPr lang="de-DE" sz="2000" dirty="0" smtClean="0"/>
              <a:t>      </a:t>
            </a:r>
            <a:r>
              <a:rPr lang="de-DE" sz="2000" dirty="0" err="1" smtClean="0">
                <a:solidFill>
                  <a:srgbClr val="00B050"/>
                </a:solidFill>
              </a:rPr>
              <a:t>data_path</a:t>
            </a:r>
            <a:r>
              <a:rPr lang="de-DE" sz="2000" dirty="0" smtClean="0">
                <a:solidFill>
                  <a:srgbClr val="00B050"/>
                </a:solidFill>
              </a:rPr>
              <a:t>:</a:t>
            </a:r>
            <a:r>
              <a:rPr lang="de-DE" sz="2000" dirty="0" smtClean="0"/>
              <a:t> /</a:t>
            </a:r>
            <a:r>
              <a:rPr lang="de-DE" sz="2000" dirty="0" err="1" smtClean="0"/>
              <a:t>path</a:t>
            </a:r>
            <a:r>
              <a:rPr lang="de-DE" sz="2000" dirty="0" smtClean="0"/>
              <a:t>/</a:t>
            </a:r>
            <a:r>
              <a:rPr lang="de-DE" sz="2000" dirty="0"/>
              <a:t>CMIP6/CMIP/MPI-M</a:t>
            </a:r>
            <a:r>
              <a:rPr lang="de-DE" sz="2000" dirty="0" smtClean="0"/>
              <a:t>/…/</a:t>
            </a:r>
            <a:r>
              <a:rPr lang="de-DE" sz="2000" dirty="0"/>
              <a:t>r1i1p1f2/</a:t>
            </a:r>
            <a:r>
              <a:rPr lang="de-DE" sz="2000" dirty="0" err="1"/>
              <a:t>Amon</a:t>
            </a:r>
            <a:r>
              <a:rPr lang="de-DE" sz="2000" dirty="0"/>
              <a:t>/</a:t>
            </a:r>
            <a:r>
              <a:rPr lang="de-DE" sz="2000" dirty="0" err="1"/>
              <a:t>tas</a:t>
            </a:r>
            <a:r>
              <a:rPr lang="de-DE" sz="2000" dirty="0"/>
              <a:t>/</a:t>
            </a:r>
            <a:r>
              <a:rPr lang="de-DE" sz="2000" dirty="0" err="1"/>
              <a:t>gn</a:t>
            </a:r>
            <a:r>
              <a:rPr lang="de-DE" sz="2000" dirty="0"/>
              <a:t>/v20161130</a:t>
            </a:r>
          </a:p>
          <a:p>
            <a:r>
              <a:rPr lang="de-DE" sz="2000" dirty="0" smtClean="0"/>
              <a:t>      </a:t>
            </a:r>
            <a:r>
              <a:rPr lang="de-DE" sz="2000" dirty="0" err="1">
                <a:solidFill>
                  <a:srgbClr val="00B050"/>
                </a:solidFill>
              </a:rPr>
              <a:t>conclusion</a:t>
            </a:r>
            <a:r>
              <a:rPr lang="de-DE" dirty="0">
                <a:solidFill>
                  <a:srgbClr val="00B050"/>
                </a:solidFill>
              </a:rPr>
              <a:t>:</a:t>
            </a:r>
            <a:r>
              <a:rPr lang="de-DE" dirty="0"/>
              <a:t> 'CF: FAIL, CV: FAIL, DATA: PASS, DRS(F): PASS, DRS(P): FAIL, TIME: </a:t>
            </a:r>
            <a:r>
              <a:rPr lang="de-DE" dirty="0" smtClean="0"/>
              <a:t>PASS</a:t>
            </a:r>
          </a:p>
          <a:p>
            <a:r>
              <a:rPr lang="en-GB" dirty="0" smtClean="0"/>
              <a:t>       </a:t>
            </a:r>
            <a:r>
              <a:rPr lang="en-GB" sz="2000" dirty="0" smtClean="0">
                <a:solidFill>
                  <a:schemeClr val="accent3">
                    <a:lumMod val="75000"/>
                  </a:schemeClr>
                </a:solidFill>
              </a:rPr>
              <a:t>checksum</a:t>
            </a:r>
            <a:r>
              <a:rPr lang="en-GB" sz="2000" dirty="0">
                <a:solidFill>
                  <a:schemeClr val="accent3">
                    <a:lumMod val="75000"/>
                  </a:schemeClr>
                </a:solidFill>
              </a:rPr>
              <a:t>:</a:t>
            </a:r>
            <a:r>
              <a:rPr lang="en-GB" sz="2000" dirty="0"/>
              <a:t>          ce5e24ffeb5c38665a17570f4a564f0e.md5</a:t>
            </a:r>
            <a:r>
              <a:rPr lang="en-GB" dirty="0"/>
              <a:t/>
            </a:r>
            <a:br>
              <a:rPr lang="en-GB" dirty="0"/>
            </a:br>
            <a:r>
              <a:rPr lang="en-GB" sz="2000" dirty="0"/>
              <a:t>  </a:t>
            </a:r>
            <a:r>
              <a:rPr lang="en-GB" sz="2000" dirty="0" smtClean="0"/>
              <a:t>    </a:t>
            </a:r>
            <a:r>
              <a:rPr lang="en-GB" sz="2000" dirty="0" err="1" smtClean="0">
                <a:solidFill>
                  <a:schemeClr val="accent3">
                    <a:lumMod val="75000"/>
                  </a:schemeClr>
                </a:solidFill>
              </a:rPr>
              <a:t>creation_date</a:t>
            </a:r>
            <a:r>
              <a:rPr lang="en-GB" sz="2000" dirty="0">
                <a:solidFill>
                  <a:schemeClr val="accent3">
                    <a:lumMod val="75000"/>
                  </a:schemeClr>
                </a:solidFill>
              </a:rPr>
              <a:t>:</a:t>
            </a:r>
            <a:r>
              <a:rPr lang="en-GB" sz="2000" dirty="0"/>
              <a:t>   </a:t>
            </a:r>
            <a:r>
              <a:rPr lang="en-GB" sz="2000" dirty="0" smtClean="0"/>
              <a:t>2016-12-02T12:40:29Z</a:t>
            </a:r>
            <a:r>
              <a:rPr lang="en-GB" dirty="0"/>
              <a:t/>
            </a:r>
            <a:br>
              <a:rPr lang="en-GB" dirty="0"/>
            </a:br>
            <a:r>
              <a:rPr lang="en-GB" sz="2000" dirty="0"/>
              <a:t> </a:t>
            </a:r>
            <a:r>
              <a:rPr lang="en-GB" sz="2000" dirty="0" smtClean="0"/>
              <a:t>     </a:t>
            </a:r>
            <a:r>
              <a:rPr lang="en-GB" sz="2000" dirty="0" err="1" smtClean="0">
                <a:solidFill>
                  <a:schemeClr val="accent3">
                    <a:lumMod val="75000"/>
                  </a:schemeClr>
                </a:solidFill>
              </a:rPr>
              <a:t>tracking_id</a:t>
            </a:r>
            <a:r>
              <a:rPr lang="en-GB" sz="2000" dirty="0">
                <a:solidFill>
                  <a:schemeClr val="accent3">
                    <a:lumMod val="75000"/>
                  </a:schemeClr>
                </a:solidFill>
              </a:rPr>
              <a:t>:</a:t>
            </a:r>
            <a:r>
              <a:rPr lang="en-GB" sz="2000" dirty="0"/>
              <a:t>        </a:t>
            </a:r>
            <a:r>
              <a:rPr lang="en-GB" sz="2000" dirty="0" smtClean="0"/>
              <a:t>06cfd581-917a-4888-9b92-a07a726469d0</a:t>
            </a:r>
            <a:endParaRPr lang="de-DE" sz="2000" dirty="0" smtClean="0"/>
          </a:p>
        </p:txBody>
      </p:sp>
    </p:spTree>
    <p:extLst>
      <p:ext uri="{BB962C8B-B14F-4D97-AF65-F5344CB8AC3E}">
        <p14:creationId xmlns:p14="http://schemas.microsoft.com/office/powerpoint/2010/main" val="3277661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42CE7-75D8-4B0E-B235-EC8EE16A1F7F}" type="slidenum">
              <a:rPr lang="de-DE" smtClean="0"/>
              <a:pPr/>
              <a:t>18</a:t>
            </a:fld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5EE2753-C21E-46CB-9F8B-EB28DF58147F}" type="datetime1">
              <a:rPr lang="de-DE" smtClean="0"/>
              <a:pPr/>
              <a:t>23.01.2017</a:t>
            </a:fld>
            <a:endParaRPr lang="en-US" dirty="0"/>
          </a:p>
        </p:txBody>
      </p:sp>
      <p:sp>
        <p:nvSpPr>
          <p:cNvPr id="6" name="Textfeld 5"/>
          <p:cNvSpPr txBox="1"/>
          <p:nvPr/>
        </p:nvSpPr>
        <p:spPr>
          <a:xfrm>
            <a:off x="323528" y="476672"/>
            <a:ext cx="8496944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solidFill>
                  <a:srgbClr val="00B050"/>
                </a:solidFill>
              </a:rPr>
              <a:t> </a:t>
            </a:r>
            <a:r>
              <a:rPr lang="de-DE" sz="2000" dirty="0" err="1">
                <a:solidFill>
                  <a:srgbClr val="00B050"/>
                </a:solidFill>
              </a:rPr>
              <a:t>events</a:t>
            </a:r>
            <a:r>
              <a:rPr lang="de-DE" sz="2000" dirty="0"/>
              <a:t>:</a:t>
            </a:r>
          </a:p>
          <a:p>
            <a:r>
              <a:rPr lang="de-DE" sz="2000" dirty="0"/>
              <a:t>    - </a:t>
            </a:r>
            <a:r>
              <a:rPr lang="de-DE" sz="2000" dirty="0" err="1">
                <a:solidFill>
                  <a:srgbClr val="00B050"/>
                </a:solidFill>
              </a:rPr>
              <a:t>event</a:t>
            </a:r>
            <a:r>
              <a:rPr lang="de-DE" sz="2000" dirty="0"/>
              <a:t>:</a:t>
            </a:r>
          </a:p>
          <a:p>
            <a:r>
              <a:rPr lang="de-DE" sz="2000" dirty="0">
                <a:solidFill>
                  <a:srgbClr val="00B050"/>
                </a:solidFill>
              </a:rPr>
              <a:t>       </a:t>
            </a:r>
            <a:r>
              <a:rPr lang="de-DE" sz="2000" dirty="0" smtClean="0">
                <a:solidFill>
                  <a:srgbClr val="00B050"/>
                </a:solidFill>
              </a:rPr>
              <a:t>  </a:t>
            </a:r>
            <a:r>
              <a:rPr lang="de-DE" sz="2000" dirty="0" err="1" smtClean="0">
                <a:solidFill>
                  <a:srgbClr val="00B050"/>
                </a:solidFill>
              </a:rPr>
              <a:t>caption</a:t>
            </a:r>
            <a:r>
              <a:rPr lang="de-DE" sz="2000" dirty="0"/>
              <a:t>: 'DRS </a:t>
            </a:r>
            <a:r>
              <a:rPr lang="de-DE" sz="2000" dirty="0" err="1"/>
              <a:t>path</a:t>
            </a:r>
            <a:r>
              <a:rPr lang="de-DE" sz="2000" dirty="0"/>
              <a:t>: </a:t>
            </a:r>
            <a:r>
              <a:rPr lang="de-DE" sz="2000" dirty="0" err="1"/>
              <a:t>path</a:t>
            </a:r>
            <a:r>
              <a:rPr lang="de-DE" sz="2000" dirty="0"/>
              <a:t> </a:t>
            </a:r>
            <a:r>
              <a:rPr lang="de-DE" sz="2000" dirty="0" err="1"/>
              <a:t>component</a:t>
            </a:r>
            <a:r>
              <a:rPr lang="de-DE" sz="2000" dirty="0"/>
              <a:t> </a:t>
            </a:r>
            <a:r>
              <a:rPr lang="de-DE" sz="2000" dirty="0" err="1"/>
              <a:t>member_id</a:t>
            </a:r>
            <a:r>
              <a:rPr lang="de-DE" sz="2000" dirty="0"/>
              <a:t>=&lt;r1i1p1f2&gt; </a:t>
            </a:r>
            <a:r>
              <a:rPr lang="de-DE" sz="2000" dirty="0" err="1"/>
              <a:t>does</a:t>
            </a:r>
            <a:r>
              <a:rPr lang="de-DE" sz="2000" dirty="0"/>
              <a:t> </a:t>
            </a:r>
            <a:r>
              <a:rPr lang="de-DE" sz="2000" dirty="0" smtClean="0"/>
              <a:t>not</a:t>
            </a:r>
            <a:br>
              <a:rPr lang="de-DE" sz="2000" dirty="0" smtClean="0"/>
            </a:br>
            <a:r>
              <a:rPr lang="de-DE" sz="2000" dirty="0" smtClean="0"/>
              <a:t>                         </a:t>
            </a:r>
            <a:r>
              <a:rPr lang="de-DE" sz="2000" dirty="0" err="1"/>
              <a:t>match</a:t>
            </a:r>
            <a:r>
              <a:rPr lang="de-DE" sz="2000" dirty="0"/>
              <a:t> </a:t>
            </a:r>
            <a:r>
              <a:rPr lang="de-DE" sz="2000" dirty="0" smtClean="0"/>
              <a:t>global </a:t>
            </a:r>
            <a:r>
              <a:rPr lang="de-DE" sz="2000" dirty="0" err="1"/>
              <a:t>attribute</a:t>
            </a:r>
            <a:r>
              <a:rPr lang="de-DE" sz="2000" dirty="0"/>
              <a:t> </a:t>
            </a:r>
            <a:r>
              <a:rPr lang="de-DE" sz="2000" dirty="0" err="1"/>
              <a:t>value</a:t>
            </a:r>
            <a:r>
              <a:rPr lang="de-DE" sz="2000" dirty="0"/>
              <a:t> &lt;r1i1p1f1&gt;.'</a:t>
            </a:r>
          </a:p>
          <a:p>
            <a:r>
              <a:rPr lang="de-DE" sz="2000" dirty="0"/>
              <a:t>       </a:t>
            </a:r>
            <a:r>
              <a:rPr lang="de-DE" sz="2000" dirty="0" smtClean="0"/>
              <a:t>  </a:t>
            </a:r>
            <a:r>
              <a:rPr lang="de-DE" sz="2000" dirty="0" err="1" smtClean="0">
                <a:solidFill>
                  <a:srgbClr val="00B050"/>
                </a:solidFill>
              </a:rPr>
              <a:t>impact</a:t>
            </a:r>
            <a:r>
              <a:rPr lang="de-DE" sz="2000" dirty="0"/>
              <a:t>: L1</a:t>
            </a:r>
          </a:p>
          <a:p>
            <a:r>
              <a:rPr lang="de-DE" sz="2000" dirty="0"/>
              <a:t>       </a:t>
            </a:r>
            <a:r>
              <a:rPr lang="de-DE" sz="2000" dirty="0" smtClean="0"/>
              <a:t>  </a:t>
            </a:r>
            <a:r>
              <a:rPr lang="de-DE" sz="2000" dirty="0" smtClean="0">
                <a:solidFill>
                  <a:srgbClr val="00B050"/>
                </a:solidFill>
              </a:rPr>
              <a:t>tag</a:t>
            </a:r>
            <a:r>
              <a:rPr lang="de-DE" sz="2000" dirty="0"/>
              <a:t>: '1_2'</a:t>
            </a:r>
          </a:p>
          <a:p>
            <a:r>
              <a:rPr lang="de-DE" sz="2000" dirty="0"/>
              <a:t>    - </a:t>
            </a:r>
            <a:r>
              <a:rPr lang="de-DE" sz="2000" dirty="0" err="1">
                <a:solidFill>
                  <a:srgbClr val="00B050"/>
                </a:solidFill>
              </a:rPr>
              <a:t>event</a:t>
            </a:r>
            <a:r>
              <a:rPr lang="de-DE" sz="2000" dirty="0"/>
              <a:t>:</a:t>
            </a:r>
          </a:p>
          <a:p>
            <a:r>
              <a:rPr lang="de-DE" sz="2000" dirty="0"/>
              <a:t>       </a:t>
            </a:r>
            <a:r>
              <a:rPr lang="de-DE" sz="2000" dirty="0" smtClean="0"/>
              <a:t>  </a:t>
            </a:r>
            <a:r>
              <a:rPr lang="de-DE" sz="2000" dirty="0" err="1" smtClean="0">
                <a:solidFill>
                  <a:srgbClr val="00B050"/>
                </a:solidFill>
              </a:rPr>
              <a:t>caption</a:t>
            </a:r>
            <a:r>
              <a:rPr lang="de-DE" sz="2000" dirty="0"/>
              <a:t>: 'Attribute </a:t>
            </a:r>
            <a:r>
              <a:rPr lang="de-DE" sz="2000" dirty="0" err="1"/>
              <a:t>institution</a:t>
            </a:r>
            <a:r>
              <a:rPr lang="de-DE" sz="2000" dirty="0"/>
              <a:t>: </a:t>
            </a:r>
            <a:endParaRPr lang="de-DE" sz="2000" dirty="0" smtClean="0"/>
          </a:p>
          <a:p>
            <a:r>
              <a:rPr lang="de-DE" sz="2000" dirty="0"/>
              <a:t> </a:t>
            </a:r>
            <a:r>
              <a:rPr lang="de-DE" sz="2000" dirty="0" smtClean="0"/>
              <a:t>                         </a:t>
            </a:r>
            <a:r>
              <a:rPr lang="de-DE" sz="2000" dirty="0" err="1" smtClean="0"/>
              <a:t>found</a:t>
            </a:r>
            <a:r>
              <a:rPr lang="de-DE" sz="2000" dirty="0" smtClean="0"/>
              <a:t> </a:t>
            </a:r>
            <a:r>
              <a:rPr lang="de-DE" sz="2000" dirty="0"/>
              <a:t>&lt;Max Planck Institute </a:t>
            </a:r>
            <a:r>
              <a:rPr lang="de-DE" sz="2000" dirty="0" err="1"/>
              <a:t>for</a:t>
            </a:r>
            <a:r>
              <a:rPr lang="de-DE" sz="2000" dirty="0"/>
              <a:t> </a:t>
            </a:r>
            <a:r>
              <a:rPr lang="de-DE" sz="2000" dirty="0" err="1"/>
              <a:t>Meteorology</a:t>
            </a:r>
            <a:r>
              <a:rPr lang="de-DE" sz="2000" dirty="0" smtClean="0"/>
              <a:t>&gt;,</a:t>
            </a:r>
            <a:br>
              <a:rPr lang="de-DE" sz="2000" dirty="0" smtClean="0"/>
            </a:br>
            <a:r>
              <a:rPr lang="de-DE" sz="2000" dirty="0" smtClean="0"/>
              <a:t>                          </a:t>
            </a:r>
            <a:r>
              <a:rPr lang="de-DE" sz="2000" dirty="0" err="1" smtClean="0"/>
              <a:t>expected</a:t>
            </a:r>
            <a:r>
              <a:rPr lang="de-DE" sz="2000" dirty="0" smtClean="0"/>
              <a:t> </a:t>
            </a:r>
            <a:r>
              <a:rPr lang="de-DE" sz="2000" dirty="0" err="1"/>
              <a:t>from</a:t>
            </a:r>
            <a:r>
              <a:rPr lang="de-DE" sz="2000" dirty="0"/>
              <a:t> CMIP6_institution_id.json </a:t>
            </a:r>
            <a:endParaRPr lang="de-DE" sz="2000" dirty="0" smtClean="0"/>
          </a:p>
          <a:p>
            <a:r>
              <a:rPr lang="de-DE" sz="2000" dirty="0"/>
              <a:t> </a:t>
            </a:r>
            <a:r>
              <a:rPr lang="de-DE" sz="2000" dirty="0" smtClean="0"/>
              <a:t>                         &lt;</a:t>
            </a:r>
            <a:r>
              <a:rPr lang="de-DE" sz="2000" dirty="0"/>
              <a:t>Max Planck Institute </a:t>
            </a:r>
            <a:r>
              <a:rPr lang="de-DE" sz="2000" dirty="0" err="1" smtClean="0"/>
              <a:t>for</a:t>
            </a:r>
            <a:r>
              <a:rPr lang="de-DE" sz="2000" dirty="0" smtClean="0"/>
              <a:t>  </a:t>
            </a:r>
            <a:r>
              <a:rPr lang="de-DE" sz="2000" dirty="0" err="1"/>
              <a:t>Meteorology</a:t>
            </a:r>
            <a:r>
              <a:rPr lang="de-DE" sz="2000" dirty="0"/>
              <a:t>, Hamburg 20146</a:t>
            </a:r>
            <a:r>
              <a:rPr lang="de-DE" sz="2000" dirty="0" smtClean="0"/>
              <a:t>,</a:t>
            </a:r>
            <a:br>
              <a:rPr lang="de-DE" sz="2000" dirty="0" smtClean="0"/>
            </a:br>
            <a:r>
              <a:rPr lang="de-DE" sz="2000" dirty="0" smtClean="0"/>
              <a:t>                            Germany</a:t>
            </a:r>
            <a:r>
              <a:rPr lang="de-DE" sz="2000" dirty="0"/>
              <a:t>&gt;.'</a:t>
            </a:r>
          </a:p>
          <a:p>
            <a:r>
              <a:rPr lang="de-DE" sz="2000" dirty="0"/>
              <a:t>       </a:t>
            </a:r>
            <a:r>
              <a:rPr lang="de-DE" sz="2000" dirty="0" smtClean="0"/>
              <a:t>  </a:t>
            </a:r>
            <a:r>
              <a:rPr lang="de-DE" sz="2000" dirty="0" err="1" smtClean="0">
                <a:solidFill>
                  <a:srgbClr val="00B050"/>
                </a:solidFill>
              </a:rPr>
              <a:t>impact</a:t>
            </a:r>
            <a:r>
              <a:rPr lang="de-DE" sz="2000" dirty="0"/>
              <a:t>: L2</a:t>
            </a:r>
          </a:p>
          <a:p>
            <a:r>
              <a:rPr lang="de-DE" sz="2000" dirty="0"/>
              <a:t>       </a:t>
            </a:r>
            <a:r>
              <a:rPr lang="de-DE" sz="2000" dirty="0" smtClean="0"/>
              <a:t>  </a:t>
            </a:r>
            <a:r>
              <a:rPr lang="de-DE" sz="2000" dirty="0" smtClean="0">
                <a:solidFill>
                  <a:srgbClr val="00B050"/>
                </a:solidFill>
              </a:rPr>
              <a:t>tag</a:t>
            </a:r>
            <a:r>
              <a:rPr lang="de-DE" sz="2000" dirty="0"/>
              <a:t>: '2_4'</a:t>
            </a:r>
          </a:p>
          <a:p>
            <a:r>
              <a:rPr lang="de-DE" sz="2000" dirty="0" smtClean="0"/>
              <a:t>   - </a:t>
            </a:r>
            <a:r>
              <a:rPr lang="de-DE" sz="2000" dirty="0" err="1">
                <a:solidFill>
                  <a:srgbClr val="00B050"/>
                </a:solidFill>
              </a:rPr>
              <a:t>event</a:t>
            </a:r>
            <a:r>
              <a:rPr lang="de-DE" sz="2000" dirty="0"/>
              <a:t>:</a:t>
            </a:r>
          </a:p>
          <a:p>
            <a:r>
              <a:rPr lang="de-DE" sz="2000" dirty="0"/>
              <a:t>       </a:t>
            </a:r>
            <a:r>
              <a:rPr lang="de-DE" sz="2000" dirty="0" smtClean="0"/>
              <a:t>  </a:t>
            </a:r>
            <a:r>
              <a:rPr lang="de-DE" sz="2000" dirty="0" err="1" smtClean="0">
                <a:solidFill>
                  <a:srgbClr val="00B050"/>
                </a:solidFill>
              </a:rPr>
              <a:t>caption</a:t>
            </a:r>
            <a:r>
              <a:rPr lang="de-DE" sz="2000" dirty="0"/>
              <a:t>: '</a:t>
            </a:r>
            <a:r>
              <a:rPr lang="de-DE" sz="2000" dirty="0" err="1"/>
              <a:t>Coordinate</a:t>
            </a:r>
            <a:r>
              <a:rPr lang="de-DE" sz="2000" dirty="0"/>
              <a:t> variable &lt;</a:t>
            </a:r>
            <a:r>
              <a:rPr lang="de-DE" sz="2000" dirty="0" err="1"/>
              <a:t>height</a:t>
            </a:r>
            <a:r>
              <a:rPr lang="de-DE" sz="2000" dirty="0"/>
              <a:t>&gt;: </a:t>
            </a:r>
            <a:r>
              <a:rPr lang="de-DE" sz="2000" dirty="0" err="1"/>
              <a:t>No</a:t>
            </a:r>
            <a:r>
              <a:rPr lang="de-DE" sz="2000" dirty="0"/>
              <a:t> </a:t>
            </a:r>
            <a:r>
              <a:rPr lang="de-DE" sz="2000" dirty="0" err="1"/>
              <a:t>data</a:t>
            </a:r>
            <a:r>
              <a:rPr lang="de-DE" sz="2000" dirty="0"/>
              <a:t>.'</a:t>
            </a:r>
          </a:p>
          <a:p>
            <a:r>
              <a:rPr lang="de-DE" sz="2000" dirty="0"/>
              <a:t>       </a:t>
            </a:r>
            <a:r>
              <a:rPr lang="de-DE" sz="2000" dirty="0" smtClean="0"/>
              <a:t>  </a:t>
            </a:r>
            <a:r>
              <a:rPr lang="de-DE" sz="2000" dirty="0" err="1" smtClean="0">
                <a:solidFill>
                  <a:srgbClr val="00B050"/>
                </a:solidFill>
              </a:rPr>
              <a:t>impact</a:t>
            </a:r>
            <a:r>
              <a:rPr lang="de-DE" sz="2000" dirty="0"/>
              <a:t>: L1</a:t>
            </a:r>
          </a:p>
          <a:p>
            <a:r>
              <a:rPr lang="de-DE" sz="2000" dirty="0"/>
              <a:t>       </a:t>
            </a:r>
            <a:r>
              <a:rPr lang="de-DE" sz="2000" dirty="0" smtClean="0"/>
              <a:t>  </a:t>
            </a:r>
            <a:r>
              <a:rPr lang="de-DE" sz="2000" dirty="0" smtClean="0">
                <a:solidFill>
                  <a:srgbClr val="00B050"/>
                </a:solidFill>
              </a:rPr>
              <a:t>tag</a:t>
            </a:r>
            <a:r>
              <a:rPr lang="de-DE" sz="2000" dirty="0"/>
              <a:t>: </a:t>
            </a:r>
            <a:r>
              <a:rPr lang="de-DE" sz="2000" dirty="0" smtClean="0"/>
              <a:t>'CF_0d‚</a:t>
            </a:r>
            <a:endParaRPr lang="de-DE" sz="2000" dirty="0"/>
          </a:p>
          <a:p>
            <a:r>
              <a:rPr lang="de-DE" sz="2000" dirty="0" err="1" smtClean="0">
                <a:solidFill>
                  <a:srgbClr val="00B050"/>
                </a:solidFill>
              </a:rPr>
              <a:t>status</a:t>
            </a:r>
            <a:r>
              <a:rPr lang="de-DE" sz="2000" dirty="0"/>
              <a:t>: 2</a:t>
            </a:r>
          </a:p>
        </p:txBody>
      </p:sp>
    </p:spTree>
    <p:extLst>
      <p:ext uri="{BB962C8B-B14F-4D97-AF65-F5344CB8AC3E}">
        <p14:creationId xmlns:p14="http://schemas.microsoft.com/office/powerpoint/2010/main" val="3245736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Summary (JSON)</a:t>
            </a:r>
            <a:r>
              <a:rPr lang="de-DE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de-DE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42CE7-75D8-4B0E-B235-EC8EE16A1F7F}" type="slidenum">
              <a:rPr lang="de-DE" smtClean="0"/>
              <a:pPr/>
              <a:t>19</a:t>
            </a:fld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5EE2753-C21E-46CB-9F8B-EB28DF58147F}" type="datetime1">
              <a:rPr lang="de-DE" smtClean="0"/>
              <a:pPr/>
              <a:t>23.01.2017</a:t>
            </a:fld>
            <a:endParaRPr lang="en-US" dirty="0"/>
          </a:p>
        </p:txBody>
      </p:sp>
      <p:sp>
        <p:nvSpPr>
          <p:cNvPr id="6" name="Textfeld 5"/>
          <p:cNvSpPr txBox="1"/>
          <p:nvPr/>
        </p:nvSpPr>
        <p:spPr>
          <a:xfrm>
            <a:off x="107504" y="921528"/>
            <a:ext cx="885698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{</a:t>
            </a:r>
          </a:p>
          <a:p>
            <a:r>
              <a:rPr lang="de-DE" dirty="0"/>
              <a:t>    "</a:t>
            </a:r>
            <a:r>
              <a:rPr lang="de-DE" dirty="0" err="1"/>
              <a:t>QA_conclusion</a:t>
            </a:r>
            <a:r>
              <a:rPr lang="de-DE" dirty="0" smtClean="0"/>
              <a:t>": [ PASS | FAIL ]  </a:t>
            </a:r>
            <a:r>
              <a:rPr lang="de-DE" dirty="0"/>
              <a:t>",</a:t>
            </a:r>
          </a:p>
          <a:p>
            <a:r>
              <a:rPr lang="de-DE" dirty="0"/>
              <a:t>    "</a:t>
            </a:r>
            <a:r>
              <a:rPr lang="de-DE" dirty="0" err="1"/>
              <a:t>project</a:t>
            </a:r>
            <a:r>
              <a:rPr lang="de-DE" dirty="0"/>
              <a:t>": "CORDEX",</a:t>
            </a:r>
          </a:p>
          <a:p>
            <a:r>
              <a:rPr lang="de-DE" dirty="0"/>
              <a:t>    "DRS_0": "</a:t>
            </a:r>
            <a:r>
              <a:rPr lang="de-DE" dirty="0" err="1"/>
              <a:t>cordex</a:t>
            </a:r>
            <a:r>
              <a:rPr lang="de-DE" dirty="0"/>
              <a:t>",</a:t>
            </a:r>
          </a:p>
          <a:p>
            <a:r>
              <a:rPr lang="de-DE" dirty="0"/>
              <a:t>    "DRS_1": "</a:t>
            </a:r>
            <a:r>
              <a:rPr lang="de-DE" dirty="0" err="1"/>
              <a:t>output</a:t>
            </a:r>
            <a:r>
              <a:rPr lang="de-DE" dirty="0"/>
              <a:t>",</a:t>
            </a:r>
          </a:p>
          <a:p>
            <a:r>
              <a:rPr lang="de-DE" dirty="0"/>
              <a:t>    "DRS_2": "AFR-44</a:t>
            </a:r>
            <a:r>
              <a:rPr lang="de-DE" dirty="0" smtClean="0"/>
              <a:t>",</a:t>
            </a:r>
          </a:p>
          <a:p>
            <a:r>
              <a:rPr lang="de-DE" dirty="0"/>
              <a:t> </a:t>
            </a:r>
            <a:r>
              <a:rPr lang="de-DE" dirty="0" smtClean="0"/>
              <a:t>   …</a:t>
            </a:r>
            <a:endParaRPr lang="de-DE" dirty="0"/>
          </a:p>
          <a:p>
            <a:r>
              <a:rPr lang="de-DE" dirty="0" smtClean="0"/>
              <a:t>    "</a:t>
            </a:r>
            <a:r>
              <a:rPr lang="de-DE" dirty="0"/>
              <a:t>DRS_8": "v1",</a:t>
            </a:r>
          </a:p>
          <a:p>
            <a:r>
              <a:rPr lang="de-DE" dirty="0"/>
              <a:t>    "DRS_9": "SHARED",</a:t>
            </a:r>
          </a:p>
          <a:p>
            <a:r>
              <a:rPr lang="de-DE" dirty="0"/>
              <a:t>    "DRS_10": "SHARED",</a:t>
            </a:r>
          </a:p>
          <a:p>
            <a:r>
              <a:rPr lang="de-DE" dirty="0"/>
              <a:t>    "</a:t>
            </a:r>
            <a:r>
              <a:rPr lang="de-DE" dirty="0" err="1"/>
              <a:t>annotation</a:t>
            </a:r>
            <a:r>
              <a:rPr lang="de-DE" dirty="0"/>
              <a:t>":</a:t>
            </a:r>
          </a:p>
          <a:p>
            <a:r>
              <a:rPr lang="de-DE" dirty="0"/>
              <a:t>    [</a:t>
            </a:r>
          </a:p>
          <a:p>
            <a:r>
              <a:rPr lang="de-DE" dirty="0"/>
              <a:t>        {</a:t>
            </a:r>
          </a:p>
          <a:p>
            <a:r>
              <a:rPr lang="de-DE" dirty="0"/>
              <a:t>            "DRS_9": ["</a:t>
            </a:r>
            <a:r>
              <a:rPr lang="de-DE" dirty="0" err="1"/>
              <a:t>day</a:t>
            </a:r>
            <a:r>
              <a:rPr lang="de-DE" dirty="0"/>
              <a:t>", "</a:t>
            </a:r>
            <a:r>
              <a:rPr lang="de-DE" dirty="0" err="1"/>
              <a:t>mon</a:t>
            </a:r>
            <a:r>
              <a:rPr lang="de-DE" dirty="0"/>
              <a:t>"],</a:t>
            </a:r>
          </a:p>
          <a:p>
            <a:r>
              <a:rPr lang="de-DE" dirty="0"/>
              <a:t>            "DRS_10": ["</a:t>
            </a:r>
            <a:r>
              <a:rPr lang="de-DE" dirty="0" err="1"/>
              <a:t>tauv</a:t>
            </a:r>
            <a:r>
              <a:rPr lang="de-DE" dirty="0"/>
              <a:t>"],</a:t>
            </a:r>
          </a:p>
          <a:p>
            <a:r>
              <a:rPr lang="de-DE" dirty="0"/>
              <a:t>            "</a:t>
            </a:r>
            <a:r>
              <a:rPr lang="de-DE" dirty="0" err="1"/>
              <a:t>caption</a:t>
            </a:r>
            <a:r>
              <a:rPr lang="de-DE" dirty="0"/>
              <a:t>": "DRS CV </a:t>
            </a:r>
            <a:r>
              <a:rPr lang="de-DE" dirty="0" err="1"/>
              <a:t>path</a:t>
            </a:r>
            <a:r>
              <a:rPr lang="de-DE" dirty="0"/>
              <a:t>: global </a:t>
            </a:r>
            <a:r>
              <a:rPr lang="de-DE" dirty="0" err="1"/>
              <a:t>attribute</a:t>
            </a:r>
            <a:r>
              <a:rPr lang="de-DE" dirty="0"/>
              <a:t> </a:t>
            </a:r>
            <a:r>
              <a:rPr lang="de-DE" dirty="0" err="1"/>
              <a:t>RCMModelName</a:t>
            </a:r>
            <a:r>
              <a:rPr lang="de-DE" dirty="0"/>
              <a:t> = </a:t>
            </a:r>
            <a:r>
              <a:rPr lang="de-DE" dirty="0" smtClean="0"/>
              <a:t>&lt;QWER&gt; </a:t>
            </a:r>
            <a:r>
              <a:rPr lang="de-DE" dirty="0"/>
              <a:t>vs. </a:t>
            </a:r>
            <a:r>
              <a:rPr lang="de-DE" dirty="0" smtClean="0"/>
              <a:t>&lt;ASDF&gt;.",</a:t>
            </a:r>
            <a:endParaRPr lang="de-DE" dirty="0"/>
          </a:p>
          <a:p>
            <a:r>
              <a:rPr lang="de-DE" dirty="0"/>
              <a:t>            "</a:t>
            </a:r>
            <a:r>
              <a:rPr lang="de-DE" dirty="0" err="1"/>
              <a:t>severity</a:t>
            </a:r>
            <a:r>
              <a:rPr lang="de-DE" dirty="0"/>
              <a:t>": "x"</a:t>
            </a:r>
          </a:p>
          <a:p>
            <a:r>
              <a:rPr lang="de-DE" dirty="0"/>
              <a:t>        </a:t>
            </a:r>
            <a:r>
              <a:rPr lang="de-DE" dirty="0" smtClean="0"/>
              <a:t>}</a:t>
            </a:r>
            <a:endParaRPr lang="de-DE" dirty="0"/>
          </a:p>
          <a:p>
            <a:r>
              <a:rPr lang="de-DE" dirty="0" smtClean="0"/>
              <a:t>   ]</a:t>
            </a:r>
            <a:endParaRPr lang="de-DE" dirty="0"/>
          </a:p>
          <a:p>
            <a:r>
              <a:rPr lang="de-DE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72862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Overview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1520" y="980728"/>
            <a:ext cx="8435280" cy="5328592"/>
          </a:xfrm>
        </p:spPr>
        <p:txBody>
          <a:bodyPr>
            <a:normAutofit/>
          </a:bodyPr>
          <a:lstStyle/>
          <a:p>
            <a:pPr lvl="1">
              <a:spcBef>
                <a:spcPts val="0"/>
              </a:spcBef>
            </a:pPr>
            <a:r>
              <a:rPr lang="de-DE" b="1" dirty="0" smtClean="0">
                <a:latin typeface="+mj-lt"/>
              </a:rPr>
              <a:t>QA-DKRZ Tool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de-DE" sz="2800" dirty="0" smtClean="0">
                <a:latin typeface="+mj-lt"/>
              </a:rPr>
              <a:t>Work-</a:t>
            </a:r>
            <a:r>
              <a:rPr lang="de-DE" sz="2800" dirty="0" err="1" smtClean="0">
                <a:latin typeface="+mj-lt"/>
              </a:rPr>
              <a:t>flow</a:t>
            </a:r>
            <a:endParaRPr lang="de-DE" sz="2800" dirty="0" smtClean="0">
              <a:latin typeface="+mj-lt"/>
            </a:endParaRPr>
          </a:p>
          <a:p>
            <a:pPr lvl="2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de-DE" sz="2800" dirty="0" err="1" smtClean="0">
                <a:latin typeface="+mj-lt"/>
              </a:rPr>
              <a:t>Dependencies</a:t>
            </a:r>
            <a:endParaRPr lang="de-DE" dirty="0" smtClean="0">
              <a:latin typeface="+mj-lt"/>
            </a:endParaRPr>
          </a:p>
          <a:p>
            <a:pPr lvl="1"/>
            <a:r>
              <a:rPr lang="de-DE" b="1" dirty="0" smtClean="0">
                <a:latin typeface="+mj-lt"/>
              </a:rPr>
              <a:t>Annotation Model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de-DE" sz="2800" dirty="0" err="1" smtClean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Specification</a:t>
            </a:r>
            <a:r>
              <a:rPr lang="de-DE" sz="2800" dirty="0" smtClean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de-DE" sz="2800" dirty="0" err="1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of</a:t>
            </a:r>
            <a:r>
              <a:rPr lang="de-DE" sz="2800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de-DE" sz="2800" dirty="0" err="1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actions</a:t>
            </a:r>
            <a:r>
              <a:rPr lang="de-DE" sz="2800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de-DE" sz="2800" dirty="0" err="1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tagged</a:t>
            </a:r>
            <a:r>
              <a:rPr lang="de-DE" sz="2800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de-DE" sz="2800" dirty="0" err="1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to</a:t>
            </a:r>
            <a:r>
              <a:rPr lang="de-DE" sz="2800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de-DE" sz="2800" dirty="0" err="1" smtClean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checks</a:t>
            </a:r>
            <a:endParaRPr lang="de-DE" sz="2800" dirty="0" smtClean="0">
              <a:latin typeface="+mj-lt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2">
              <a:buFont typeface="Arial" panose="020B0604020202020204" pitchFamily="34" charset="0"/>
              <a:buChar char="•"/>
            </a:pPr>
            <a:r>
              <a:rPr lang="de-DE" sz="2800" dirty="0" err="1" smtClean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Structure</a:t>
            </a:r>
            <a:r>
              <a:rPr lang="de-DE" sz="2800" dirty="0" smtClean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de-DE" sz="2800" dirty="0" err="1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of</a:t>
            </a:r>
            <a:r>
              <a:rPr lang="de-DE" sz="2800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de-DE" sz="2800" dirty="0" err="1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Result</a:t>
            </a:r>
            <a:r>
              <a:rPr lang="de-DE" sz="2800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 Files </a:t>
            </a:r>
            <a:r>
              <a:rPr lang="de-DE" sz="2800" dirty="0" err="1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and</a:t>
            </a:r>
            <a:r>
              <a:rPr lang="de-DE" sz="2800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de-DE" sz="2800" dirty="0" err="1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Directories</a:t>
            </a:r>
            <a:r>
              <a:rPr lang="de-DE" sz="2800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de-DE" sz="2800" dirty="0" smtClean="0">
              <a:latin typeface="+mj-lt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2">
              <a:buFont typeface="Arial" panose="020B0604020202020204" pitchFamily="34" charset="0"/>
              <a:buChar char="•"/>
            </a:pPr>
            <a:r>
              <a:rPr lang="de-DE" sz="2800" dirty="0" smtClean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YAML </a:t>
            </a:r>
            <a:r>
              <a:rPr lang="de-DE" sz="2800" dirty="0" err="1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formatted</a:t>
            </a:r>
            <a:r>
              <a:rPr lang="de-DE" sz="2800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 log-file </a:t>
            </a:r>
            <a:r>
              <a:rPr lang="de-DE" sz="2800" dirty="0" err="1" smtClean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output</a:t>
            </a:r>
            <a:endParaRPr lang="de-DE" sz="2800" dirty="0" smtClean="0">
              <a:latin typeface="+mj-lt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2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de-DE" sz="2800" dirty="0" smtClean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JSON </a:t>
            </a:r>
            <a:r>
              <a:rPr lang="de-DE" sz="2800" dirty="0" err="1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formatted</a:t>
            </a:r>
            <a:r>
              <a:rPr lang="de-DE" sz="2800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de-DE" sz="2800" dirty="0" err="1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summary</a:t>
            </a:r>
            <a:endParaRPr lang="de-DE" sz="2800" dirty="0">
              <a:latin typeface="+mj-lt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de-DE" b="1" dirty="0" smtClean="0">
                <a:latin typeface="+mj-lt"/>
              </a:rPr>
              <a:t>QA-DKRZ: </a:t>
            </a:r>
            <a:r>
              <a:rPr lang="de-DE" b="1" dirty="0" err="1" smtClean="0">
                <a:latin typeface="+mj-lt"/>
              </a:rPr>
              <a:t>status</a:t>
            </a:r>
            <a:endParaRPr lang="de-DE" b="1" dirty="0" smtClean="0">
              <a:latin typeface="+mj-lt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42CE7-75D8-4B0E-B235-EC8EE16A1F7F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5EE2753-C21E-46CB-9F8B-EB28DF58147F}" type="datetime1">
              <a:rPr lang="de-DE" smtClean="0"/>
              <a:pPr/>
              <a:t>23.01.2017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3333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QA-DKRZ: </a:t>
            </a:r>
            <a:r>
              <a:rPr lang="de-DE" dirty="0" err="1" smtClean="0"/>
              <a:t>status</a:t>
            </a:r>
            <a:endParaRPr lang="de-DE" dirty="0"/>
          </a:p>
        </p:txBody>
      </p:sp>
      <p:graphicFrame>
        <p:nvGraphicFramePr>
          <p:cNvPr id="6" name="Inhaltsplatzhalt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6933909"/>
              </p:ext>
            </p:extLst>
          </p:nvPr>
        </p:nvGraphicFramePr>
        <p:xfrm>
          <a:off x="395536" y="980728"/>
          <a:ext cx="8784976" cy="554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8865"/>
                <a:gridCol w="1012195"/>
                <a:gridCol w="1008112"/>
                <a:gridCol w="1224136"/>
                <a:gridCol w="1224136"/>
                <a:gridCol w="3547532"/>
              </a:tblGrid>
              <a:tr h="370714">
                <a:tc gridSpan="2">
                  <a:txBody>
                    <a:bodyPr/>
                    <a:lstStyle/>
                    <a:p>
                      <a:endParaRPr lang="de-DE" sz="220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200" baseline="0" dirty="0" smtClean="0"/>
                        <a:t>CMIP5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200" dirty="0" smtClean="0"/>
                        <a:t>CORDEX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200" dirty="0" smtClean="0"/>
                        <a:t>CMIP6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200" dirty="0" smtClean="0"/>
                        <a:t>Comment</a:t>
                      </a:r>
                    </a:p>
                  </a:txBody>
                  <a:tcPr/>
                </a:tc>
              </a:tr>
              <a:tr h="185357">
                <a:tc rowSpan="2">
                  <a:txBody>
                    <a:bodyPr/>
                    <a:lstStyle/>
                    <a:p>
                      <a:r>
                        <a:rPr lang="de-DE" sz="2200" b="1" dirty="0" err="1" smtClean="0"/>
                        <a:t>Conv</a:t>
                      </a:r>
                      <a:endParaRPr lang="de-DE" sz="2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200" smtClean="0"/>
                        <a:t>CF</a:t>
                      </a:r>
                      <a:endParaRPr lang="de-DE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200" dirty="0" smtClean="0">
                          <a:solidFill>
                            <a:schemeClr val="tx1"/>
                          </a:solidFill>
                        </a:rPr>
                        <a:t>v1.4</a:t>
                      </a:r>
                      <a:endParaRPr lang="de-DE" sz="2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2200" dirty="0" smtClean="0"/>
                        <a:t>v1.4</a:t>
                      </a:r>
                      <a:endParaRPr lang="de-DE" sz="22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2200" dirty="0" smtClean="0"/>
                        <a:t>v1.7</a:t>
                      </a:r>
                      <a:endParaRPr lang="de-DE" sz="22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www.cfconventions.org</a:t>
                      </a:r>
                      <a:endParaRPr lang="de-DE" sz="2000" dirty="0"/>
                    </a:p>
                  </a:txBody>
                  <a:tcPr/>
                </a:tc>
              </a:tr>
              <a:tr h="185357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200" dirty="0" smtClean="0"/>
                        <a:t>UGRID</a:t>
                      </a:r>
                      <a:endParaRPr lang="de-DE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200" dirty="0" smtClean="0"/>
                        <a:t>-</a:t>
                      </a:r>
                      <a:endParaRPr lang="de-DE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200" dirty="0" smtClean="0"/>
                        <a:t>-</a:t>
                      </a:r>
                      <a:endParaRPr lang="de-DE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200" dirty="0" smtClean="0"/>
                        <a:t>v1.0</a:t>
                      </a:r>
                      <a:endParaRPr lang="de-DE" sz="22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ugrid-conventions.github.io</a:t>
                      </a:r>
                      <a:endParaRPr lang="de-DE" sz="2000" dirty="0"/>
                    </a:p>
                  </a:txBody>
                  <a:tcPr/>
                </a:tc>
              </a:tr>
              <a:tr h="185357">
                <a:tc rowSpan="2">
                  <a:txBody>
                    <a:bodyPr/>
                    <a:lstStyle/>
                    <a:p>
                      <a:r>
                        <a:rPr lang="de-DE" sz="2200" b="1" dirty="0" smtClean="0"/>
                        <a:t>DRS</a:t>
                      </a:r>
                      <a:r>
                        <a:rPr lang="de-DE" sz="2200" dirty="0" smtClean="0"/>
                        <a:t>    </a:t>
                      </a:r>
                      <a:endParaRPr lang="de-DE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200" dirty="0" smtClean="0"/>
                        <a:t>(Path)</a:t>
                      </a:r>
                      <a:endParaRPr lang="de-DE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22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22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22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2200" dirty="0"/>
                    </a:p>
                  </a:txBody>
                  <a:tcPr/>
                </a:tc>
              </a:tr>
              <a:tr h="185357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200" dirty="0" smtClean="0"/>
                        <a:t>(File)</a:t>
                      </a:r>
                      <a:endParaRPr lang="de-DE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22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22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22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2200" dirty="0"/>
                    </a:p>
                  </a:txBody>
                  <a:tcPr/>
                </a:tc>
              </a:tr>
              <a:tr h="374904">
                <a:tc gridSpan="2">
                  <a:txBody>
                    <a:bodyPr/>
                    <a:lstStyle/>
                    <a:p>
                      <a:r>
                        <a:rPr lang="de-DE" sz="2200" b="1" dirty="0" smtClean="0"/>
                        <a:t>CV</a:t>
                      </a:r>
                      <a:endParaRPr lang="de-DE" sz="22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200" baseline="30000" dirty="0" smtClean="0"/>
                        <a:t>1)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de-DE" sz="2200" baseline="30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22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2200" baseline="30000" dirty="0" smtClean="0"/>
                        <a:t>1</a:t>
                      </a:r>
                      <a:r>
                        <a:rPr lang="de-DE" sz="2200" baseline="0" dirty="0" smtClean="0"/>
                        <a:t>) </a:t>
                      </a:r>
                      <a:r>
                        <a:rPr lang="de-DE" sz="2000" baseline="0" dirty="0" smtClean="0"/>
                        <a:t>CMOR </a:t>
                      </a:r>
                      <a:r>
                        <a:rPr lang="de-DE" sz="2000" baseline="0" dirty="0" err="1" smtClean="0"/>
                        <a:t>guide</a:t>
                      </a:r>
                      <a:r>
                        <a:rPr lang="de-DE" sz="2000" baseline="0" dirty="0" smtClean="0"/>
                        <a:t> → </a:t>
                      </a:r>
                      <a:r>
                        <a:rPr lang="de-DE" sz="2000" baseline="0" dirty="0" err="1" smtClean="0"/>
                        <a:t>machine</a:t>
                      </a:r>
                      <a:r>
                        <a:rPr lang="de-DE" sz="2000" baseline="0" dirty="0" smtClean="0"/>
                        <a:t> </a:t>
                      </a:r>
                      <a:r>
                        <a:rPr lang="de-DE" sz="2000" baseline="0" dirty="0" err="1" smtClean="0"/>
                        <a:t>read</a:t>
                      </a:r>
                      <a:r>
                        <a:rPr lang="de-DE" sz="2000" baseline="0" dirty="0" smtClean="0"/>
                        <a:t>.</a:t>
                      </a:r>
                      <a:endParaRPr lang="de-DE" sz="2000" baseline="0" dirty="0"/>
                    </a:p>
                  </a:txBody>
                  <a:tcPr/>
                </a:tc>
              </a:tr>
              <a:tr h="370714">
                <a:tc gridSpan="2">
                  <a:txBody>
                    <a:bodyPr/>
                    <a:lstStyle/>
                    <a:p>
                      <a:r>
                        <a:rPr lang="de-DE" sz="2200" b="1" dirty="0" smtClean="0"/>
                        <a:t>Var.</a:t>
                      </a:r>
                      <a:r>
                        <a:rPr lang="de-DE" sz="2200" b="1" baseline="0" dirty="0" smtClean="0"/>
                        <a:t> </a:t>
                      </a:r>
                      <a:r>
                        <a:rPr lang="de-DE" sz="2200" b="1" baseline="0" dirty="0" err="1" smtClean="0"/>
                        <a:t>Requir</a:t>
                      </a:r>
                      <a:r>
                        <a:rPr lang="de-DE" sz="2200" b="1" baseline="0" dirty="0" smtClean="0"/>
                        <a:t>.</a:t>
                      </a:r>
                      <a:endParaRPr lang="de-DE" sz="22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22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22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200" baseline="30000" dirty="0" smtClean="0"/>
                        <a:t>2)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aseline="30000" dirty="0" smtClean="0"/>
                        <a:t>2</a:t>
                      </a:r>
                      <a:r>
                        <a:rPr lang="de-DE" sz="2000" baseline="0" dirty="0" smtClean="0"/>
                        <a:t>) </a:t>
                      </a:r>
                      <a:r>
                        <a:rPr lang="de-DE" sz="2000" b="0" dirty="0" smtClean="0"/>
                        <a:t>CMIP6_MIP_tables.xlsx</a:t>
                      </a:r>
                      <a:endParaRPr lang="de-DE" sz="2000" b="0" dirty="0"/>
                    </a:p>
                  </a:txBody>
                  <a:tcPr/>
                </a:tc>
              </a:tr>
              <a:tr h="370714">
                <a:tc gridSpan="2">
                  <a:txBody>
                    <a:bodyPr/>
                    <a:lstStyle/>
                    <a:p>
                      <a:r>
                        <a:rPr lang="de-DE" sz="2200" b="1" dirty="0" err="1" smtClean="0"/>
                        <a:t>Consistency</a:t>
                      </a:r>
                      <a:endParaRPr lang="de-DE" sz="22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22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22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22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err="1" smtClean="0"/>
                        <a:t>files</a:t>
                      </a:r>
                      <a:r>
                        <a:rPr lang="de-DE" sz="2000" baseline="0" dirty="0" smtClean="0"/>
                        <a:t> </a:t>
                      </a:r>
                      <a:r>
                        <a:rPr lang="de-DE" sz="2000" baseline="0" dirty="0" err="1" smtClean="0"/>
                        <a:t>across</a:t>
                      </a:r>
                      <a:r>
                        <a:rPr lang="de-DE" sz="2000" baseline="0" dirty="0" smtClean="0"/>
                        <a:t> </a:t>
                      </a:r>
                      <a:r>
                        <a:rPr lang="de-DE" sz="2000" baseline="0" dirty="0" err="1" smtClean="0"/>
                        <a:t>atomic</a:t>
                      </a:r>
                      <a:r>
                        <a:rPr lang="de-DE" sz="2000" baseline="0" dirty="0" smtClean="0"/>
                        <a:t> &amp; </a:t>
                      </a:r>
                      <a:r>
                        <a:rPr lang="de-DE" sz="2000" baseline="0" dirty="0" err="1" smtClean="0"/>
                        <a:t>exp</a:t>
                      </a:r>
                      <a:r>
                        <a:rPr lang="de-DE" sz="2000" baseline="0" dirty="0" smtClean="0"/>
                        <a:t>. </a:t>
                      </a:r>
                      <a:r>
                        <a:rPr lang="de-DE" sz="2000" baseline="0" dirty="0" err="1" smtClean="0"/>
                        <a:t>scope</a:t>
                      </a:r>
                      <a:r>
                        <a:rPr lang="de-DE" sz="2000" baseline="0" dirty="0" smtClean="0"/>
                        <a:t> </a:t>
                      </a:r>
                      <a:endParaRPr lang="de-DE" sz="2000" dirty="0"/>
                    </a:p>
                  </a:txBody>
                  <a:tcPr/>
                </a:tc>
              </a:tr>
              <a:tr h="370714">
                <a:tc gridSpan="2">
                  <a:txBody>
                    <a:bodyPr/>
                    <a:lstStyle/>
                    <a:p>
                      <a:r>
                        <a:rPr lang="de-DE" sz="2200" b="1" dirty="0" smtClean="0"/>
                        <a:t>Time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2200" baseline="-25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2200" dirty="0" smtClean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22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2200" dirty="0"/>
                    </a:p>
                  </a:txBody>
                  <a:tcPr/>
                </a:tc>
              </a:tr>
              <a:tr h="370714">
                <a:tc gridSpan="2">
                  <a:txBody>
                    <a:bodyPr/>
                    <a:lstStyle/>
                    <a:p>
                      <a:r>
                        <a:rPr lang="de-DE" sz="2200" b="1" dirty="0" smtClean="0"/>
                        <a:t>Data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2200" baseline="-25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2200" dirty="0" smtClean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22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err="1" smtClean="0"/>
                        <a:t>NaN</a:t>
                      </a:r>
                      <a:r>
                        <a:rPr lang="de-DE" sz="2000" dirty="0" smtClean="0"/>
                        <a:t>, </a:t>
                      </a:r>
                      <a:r>
                        <a:rPr lang="de-DE" sz="2000" dirty="0" err="1" smtClean="0"/>
                        <a:t>Inf</a:t>
                      </a:r>
                      <a:r>
                        <a:rPr lang="de-DE" sz="2000" dirty="0" smtClean="0"/>
                        <a:t>, </a:t>
                      </a:r>
                      <a:r>
                        <a:rPr lang="de-DE" sz="2000" dirty="0" err="1" smtClean="0"/>
                        <a:t>replications</a:t>
                      </a:r>
                      <a:r>
                        <a:rPr lang="de-DE" sz="2000" dirty="0" smtClean="0"/>
                        <a:t>, </a:t>
                      </a:r>
                      <a:r>
                        <a:rPr lang="de-DE" sz="2000" dirty="0" err="1" smtClean="0"/>
                        <a:t>outlier</a:t>
                      </a:r>
                      <a:endParaRPr lang="de-DE" sz="2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714">
                <a:tc gridSpan="2">
                  <a:txBody>
                    <a:bodyPr/>
                    <a:lstStyle/>
                    <a:p>
                      <a:r>
                        <a:rPr lang="de-DE" sz="2200" b="1" dirty="0" smtClean="0"/>
                        <a:t>CMOR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200" dirty="0" smtClean="0"/>
                        <a:t>-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200" dirty="0" smtClean="0"/>
                        <a:t>-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200" dirty="0" err="1" smtClean="0"/>
                        <a:t>PrePARE</a:t>
                      </a:r>
                      <a:endParaRPr lang="de-DE" sz="22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http://cmor.llnl.gov</a:t>
                      </a:r>
                      <a:endParaRPr lang="de-DE" sz="2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714">
                <a:tc gridSpan="2">
                  <a:txBody>
                    <a:bodyPr/>
                    <a:lstStyle/>
                    <a:p>
                      <a:r>
                        <a:rPr lang="de-DE" sz="2200" b="1" dirty="0" smtClean="0"/>
                        <a:t>WPS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2200" baseline="-250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2200" dirty="0" smtClean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22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2200" dirty="0"/>
                    </a:p>
                  </a:txBody>
                  <a:tcPr/>
                </a:tc>
              </a:tr>
              <a:tr h="370714">
                <a:tc gridSpan="2">
                  <a:txBody>
                    <a:bodyPr/>
                    <a:lstStyle/>
                    <a:p>
                      <a:r>
                        <a:rPr lang="de-DE" sz="2200" b="1" dirty="0" err="1" smtClean="0"/>
                        <a:t>OpenDAP</a:t>
                      </a:r>
                      <a:endParaRPr lang="de-DE" sz="2200" b="1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2200" baseline="-250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2200" dirty="0" smtClean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22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2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42CE7-75D8-4B0E-B235-EC8EE16A1F7F}" type="slidenum">
              <a:rPr lang="de-DE" smtClean="0"/>
              <a:pPr/>
              <a:t>20</a:t>
            </a:fld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5EE2753-C21E-46CB-9F8B-EB28DF58147F}" type="datetime1">
              <a:rPr lang="de-DE" smtClean="0"/>
              <a:pPr/>
              <a:t>23.01.2017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294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42CE7-75D8-4B0E-B235-EC8EE16A1F7F}" type="slidenum">
              <a:rPr lang="de-DE" smtClean="0"/>
              <a:pPr/>
              <a:t>21</a:t>
            </a:fld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5EE2753-C21E-46CB-9F8B-EB28DF58147F}" type="datetime1">
              <a:rPr lang="de-DE" smtClean="0"/>
              <a:pPr/>
              <a:t>23.01.2017</a:t>
            </a:fld>
            <a:endParaRPr lang="en-US" dirty="0"/>
          </a:p>
        </p:txBody>
      </p:sp>
      <p:sp>
        <p:nvSpPr>
          <p:cNvPr id="10" name="Textfeld 9"/>
          <p:cNvSpPr txBox="1"/>
          <p:nvPr/>
        </p:nvSpPr>
        <p:spPr>
          <a:xfrm>
            <a:off x="323528" y="417041"/>
            <a:ext cx="860434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sz="3200" b="1" dirty="0" smtClean="0">
                <a:latin typeface="+mj-lt"/>
                <a:ea typeface="Tahoma" pitchFamily="34" charset="0"/>
                <a:cs typeface="Tahoma" pitchFamily="34" charset="0"/>
              </a:rPr>
              <a:t>QA </a:t>
            </a:r>
            <a:r>
              <a:rPr lang="de-DE" sz="3200" b="1" dirty="0" err="1" smtClean="0">
                <a:latin typeface="+mj-lt"/>
                <a:ea typeface="Tahoma" pitchFamily="34" charset="0"/>
                <a:cs typeface="Tahoma" pitchFamily="34" charset="0"/>
              </a:rPr>
              <a:t>for</a:t>
            </a:r>
            <a:r>
              <a:rPr lang="de-DE" sz="3200" b="1" dirty="0" smtClean="0">
                <a:latin typeface="+mj-lt"/>
                <a:ea typeface="Tahoma" pitchFamily="34" charset="0"/>
                <a:cs typeface="Tahoma" pitchFamily="34" charset="0"/>
              </a:rPr>
              <a:t> CMIP6 </a:t>
            </a:r>
            <a:r>
              <a:rPr lang="de-DE" sz="3200" b="1" dirty="0" err="1" smtClean="0">
                <a:latin typeface="+mj-lt"/>
                <a:ea typeface="Tahoma" pitchFamily="34" charset="0"/>
                <a:cs typeface="Tahoma" pitchFamily="34" charset="0"/>
              </a:rPr>
              <a:t>files</a:t>
            </a:r>
            <a:r>
              <a:rPr lang="de-DE" sz="3200" b="1" dirty="0" smtClean="0">
                <a:latin typeface="+mj-lt"/>
                <a:ea typeface="Tahoma" pitchFamily="34" charset="0"/>
                <a:cs typeface="Tahoma" pitchFamily="34" charset="0"/>
              </a:rPr>
              <a:t> </a:t>
            </a:r>
            <a:r>
              <a:rPr lang="de-DE" sz="3200" b="1" dirty="0" err="1" smtClean="0">
                <a:latin typeface="+mj-lt"/>
                <a:ea typeface="Tahoma" pitchFamily="34" charset="0"/>
                <a:cs typeface="Tahoma" pitchFamily="34" charset="0"/>
              </a:rPr>
              <a:t>before</a:t>
            </a:r>
            <a:r>
              <a:rPr lang="de-DE" sz="3200" b="1" dirty="0" smtClean="0">
                <a:latin typeface="+mj-lt"/>
                <a:ea typeface="Tahoma" pitchFamily="34" charset="0"/>
                <a:cs typeface="Tahoma" pitchFamily="34" charset="0"/>
              </a:rPr>
              <a:t> </a:t>
            </a:r>
            <a:r>
              <a:rPr lang="de-DE" sz="3200" b="1" dirty="0" err="1" smtClean="0">
                <a:latin typeface="+mj-lt"/>
                <a:ea typeface="Tahoma" pitchFamily="34" charset="0"/>
                <a:cs typeface="Tahoma" pitchFamily="34" charset="0"/>
              </a:rPr>
              <a:t>entering</a:t>
            </a:r>
            <a:r>
              <a:rPr lang="de-DE" sz="3200" b="1" dirty="0" smtClean="0">
                <a:latin typeface="+mj-lt"/>
                <a:ea typeface="Tahoma" pitchFamily="34" charset="0"/>
                <a:cs typeface="Tahoma" pitchFamily="34" charset="0"/>
              </a:rPr>
              <a:t> ESGF</a:t>
            </a:r>
          </a:p>
          <a:p>
            <a:pPr>
              <a:lnSpc>
                <a:spcPct val="150000"/>
              </a:lnSpc>
            </a:pPr>
            <a:endParaRPr lang="de-DE" sz="3200" b="1" u="sng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3200" b="1" dirty="0" smtClean="0">
                <a:solidFill>
                  <a:srgbClr val="00B050"/>
                </a:solidFill>
                <a:ea typeface="Tahoma" pitchFamily="34" charset="0"/>
                <a:cs typeface="Tahoma" pitchFamily="34" charset="0"/>
              </a:rPr>
              <a:t>Check (</a:t>
            </a:r>
            <a:r>
              <a:rPr lang="de-DE" sz="3200" b="1" dirty="0" err="1" smtClean="0">
                <a:solidFill>
                  <a:srgbClr val="00B050"/>
                </a:solidFill>
                <a:ea typeface="Tahoma" pitchFamily="34" charset="0"/>
                <a:cs typeface="Tahoma" pitchFamily="34" charset="0"/>
              </a:rPr>
              <a:t>only</a:t>
            </a:r>
            <a:r>
              <a:rPr lang="de-DE" sz="3200" b="1" dirty="0" smtClean="0">
                <a:solidFill>
                  <a:srgbClr val="00B050"/>
                </a:solidFill>
                <a:ea typeface="Tahoma" pitchFamily="34" charset="0"/>
                <a:cs typeface="Tahoma" pitchFamily="34" charset="0"/>
              </a:rPr>
              <a:t>) DRS </a:t>
            </a:r>
            <a:r>
              <a:rPr lang="de-DE" sz="3200" b="1" dirty="0" err="1" smtClean="0">
                <a:solidFill>
                  <a:srgbClr val="00B050"/>
                </a:solidFill>
                <a:ea typeface="Tahoma" pitchFamily="34" charset="0"/>
                <a:cs typeface="Tahoma" pitchFamily="34" charset="0"/>
              </a:rPr>
              <a:t>of</a:t>
            </a:r>
            <a:r>
              <a:rPr lang="de-DE" sz="3200" b="1" dirty="0" smtClean="0">
                <a:solidFill>
                  <a:srgbClr val="00B050"/>
                </a:solidFill>
                <a:ea typeface="Tahoma" pitchFamily="34" charset="0"/>
                <a:cs typeface="Tahoma" pitchFamily="34" charset="0"/>
              </a:rPr>
              <a:t> </a:t>
            </a:r>
            <a:r>
              <a:rPr lang="de-DE" sz="3200" b="1" dirty="0" err="1" smtClean="0">
                <a:solidFill>
                  <a:srgbClr val="00B050"/>
                </a:solidFill>
                <a:ea typeface="Tahoma" pitchFamily="34" charset="0"/>
                <a:cs typeface="Tahoma" pitchFamily="34" charset="0"/>
              </a:rPr>
              <a:t>paths</a:t>
            </a:r>
            <a:r>
              <a:rPr lang="de-DE" sz="3200" b="1" dirty="0" smtClean="0">
                <a:solidFill>
                  <a:srgbClr val="00B050"/>
                </a:solidFill>
                <a:ea typeface="Tahoma" pitchFamily="34" charset="0"/>
                <a:cs typeface="Tahoma" pitchFamily="34" charset="0"/>
              </a:rPr>
              <a:t> </a:t>
            </a:r>
            <a:r>
              <a:rPr lang="de-DE" sz="3200" b="1" dirty="0" err="1" smtClean="0">
                <a:solidFill>
                  <a:srgbClr val="00B050"/>
                </a:solidFill>
                <a:ea typeface="Tahoma" pitchFamily="34" charset="0"/>
                <a:cs typeface="Tahoma" pitchFamily="34" charset="0"/>
              </a:rPr>
              <a:t>and</a:t>
            </a:r>
            <a:r>
              <a:rPr lang="de-DE" sz="3200" b="1" dirty="0" smtClean="0">
                <a:solidFill>
                  <a:srgbClr val="00B050"/>
                </a:solidFill>
                <a:ea typeface="Tahoma" pitchFamily="34" charset="0"/>
                <a:cs typeface="Tahoma" pitchFamily="34" charset="0"/>
              </a:rPr>
              <a:t> </a:t>
            </a:r>
            <a:r>
              <a:rPr lang="de-DE" sz="3200" b="1" dirty="0" err="1" smtClean="0">
                <a:solidFill>
                  <a:srgbClr val="00B050"/>
                </a:solidFill>
                <a:ea typeface="Tahoma" pitchFamily="34" charset="0"/>
                <a:cs typeface="Tahoma" pitchFamily="34" charset="0"/>
              </a:rPr>
              <a:t>filenames</a:t>
            </a:r>
            <a:endParaRPr lang="de-DE" sz="3200" b="1" dirty="0" smtClean="0">
              <a:solidFill>
                <a:srgbClr val="00B050"/>
              </a:solidFill>
              <a:ea typeface="Tahoma" pitchFamily="34" charset="0"/>
              <a:cs typeface="Tahoma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3200" b="1" dirty="0" smtClean="0">
                <a:solidFill>
                  <a:srgbClr val="00B050"/>
                </a:solidFill>
                <a:ea typeface="Tahoma" pitchFamily="34" charset="0"/>
                <a:cs typeface="Tahoma" pitchFamily="34" charset="0"/>
              </a:rPr>
              <a:t>Run </a:t>
            </a:r>
            <a:r>
              <a:rPr lang="de-DE" sz="3200" b="1" dirty="0" err="1" smtClean="0">
                <a:solidFill>
                  <a:srgbClr val="00B050"/>
                </a:solidFill>
                <a:ea typeface="Tahoma" pitchFamily="34" charset="0"/>
                <a:cs typeface="Tahoma" pitchFamily="34" charset="0"/>
              </a:rPr>
              <a:t>PrePARE</a:t>
            </a:r>
            <a:r>
              <a:rPr lang="de-DE" sz="3200" b="1" dirty="0" smtClean="0">
                <a:solidFill>
                  <a:srgbClr val="00B050"/>
                </a:solidFill>
                <a:ea typeface="Tahoma" pitchFamily="34" charset="0"/>
                <a:cs typeface="Tahoma" pitchFamily="34" charset="0"/>
              </a:rPr>
              <a:t> </a:t>
            </a:r>
            <a:r>
              <a:rPr lang="de-DE" sz="3200" b="1" dirty="0" err="1" smtClean="0">
                <a:solidFill>
                  <a:srgbClr val="00B050"/>
                </a:solidFill>
                <a:ea typeface="Tahoma" pitchFamily="34" charset="0"/>
                <a:cs typeface="Tahoma" pitchFamily="34" charset="0"/>
              </a:rPr>
              <a:t>checker</a:t>
            </a:r>
            <a:r>
              <a:rPr lang="de-DE" sz="3200" b="1" dirty="0" smtClean="0">
                <a:solidFill>
                  <a:srgbClr val="00B050"/>
                </a:solidFill>
                <a:ea typeface="Tahoma" pitchFamily="34" charset="0"/>
                <a:cs typeface="Tahoma" pitchFamily="34" charset="0"/>
              </a:rPr>
              <a:t> in QA-DKRZ </a:t>
            </a:r>
            <a:r>
              <a:rPr lang="de-DE" sz="3200" b="1" dirty="0" err="1" smtClean="0">
                <a:solidFill>
                  <a:srgbClr val="00B050"/>
                </a:solidFill>
                <a:ea typeface="Tahoma" pitchFamily="34" charset="0"/>
                <a:cs typeface="Tahoma" pitchFamily="34" charset="0"/>
              </a:rPr>
              <a:t>for</a:t>
            </a:r>
            <a:r>
              <a:rPr lang="de-DE" sz="3200" b="1" dirty="0" smtClean="0">
                <a:solidFill>
                  <a:srgbClr val="00B050"/>
                </a:solidFill>
                <a:ea typeface="Tahoma" pitchFamily="34" charset="0"/>
                <a:cs typeface="Tahoma" pitchFamily="34" charset="0"/>
              </a:rPr>
              <a:t> CMIP6 CV</a:t>
            </a:r>
          </a:p>
          <a:p>
            <a:pPr>
              <a:lnSpc>
                <a:spcPct val="150000"/>
              </a:lnSpc>
            </a:pPr>
            <a:endParaRPr lang="de-DE" sz="4000" b="1" dirty="0" smtClean="0">
              <a:solidFill>
                <a:srgbClr val="00B05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205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23528" y="476672"/>
            <a:ext cx="8229600" cy="5112568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spcAft>
                <a:spcPts val="3000"/>
              </a:spcAft>
              <a:buNone/>
            </a:pPr>
            <a:r>
              <a:rPr lang="de-DE" b="1" dirty="0" smtClean="0"/>
              <a:t>EXAMPLE: CMIP6 Test File </a:t>
            </a:r>
            <a:r>
              <a:rPr lang="de-DE" b="1" dirty="0" err="1" smtClean="0"/>
              <a:t>with</a:t>
            </a:r>
            <a:r>
              <a:rPr lang="de-DE" b="1" dirty="0" smtClean="0"/>
              <a:t> </a:t>
            </a:r>
            <a:r>
              <a:rPr lang="de-DE" b="1" dirty="0" err="1" smtClean="0"/>
              <a:t>Faults</a:t>
            </a:r>
            <a:endParaRPr lang="de-DE" b="1" dirty="0" smtClean="0"/>
          </a:p>
          <a:p>
            <a:pPr marL="0" indent="0">
              <a:buNone/>
            </a:pPr>
            <a:r>
              <a:rPr lang="de-DE" b="1" dirty="0" smtClean="0">
                <a:solidFill>
                  <a:srgbClr val="00B050"/>
                </a:solidFill>
              </a:rPr>
              <a:t>QA-DKRZ: DRS Check</a:t>
            </a:r>
            <a:endParaRPr lang="de-DE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de-DE" dirty="0" smtClean="0"/>
              <a:t>- </a:t>
            </a:r>
            <a:r>
              <a:rPr lang="de-DE" dirty="0" err="1"/>
              <a:t>event</a:t>
            </a:r>
            <a:r>
              <a:rPr lang="de-DE" dirty="0"/>
              <a:t>:</a:t>
            </a:r>
          </a:p>
          <a:p>
            <a:pPr marL="0" indent="0">
              <a:buNone/>
            </a:pPr>
            <a:r>
              <a:rPr lang="de-DE" dirty="0" smtClean="0"/>
              <a:t>  </a:t>
            </a:r>
            <a:r>
              <a:rPr lang="de-DE" dirty="0" err="1" smtClean="0"/>
              <a:t>capt</a:t>
            </a:r>
            <a:r>
              <a:rPr lang="de-DE" dirty="0" smtClean="0"/>
              <a:t>: DRS </a:t>
            </a:r>
            <a:r>
              <a:rPr lang="de-DE" dirty="0" err="1" smtClean="0"/>
              <a:t>path</a:t>
            </a:r>
            <a:r>
              <a:rPr lang="de-DE" dirty="0" smtClean="0"/>
              <a:t> </a:t>
            </a:r>
            <a:r>
              <a:rPr lang="de-DE" dirty="0" err="1" smtClean="0"/>
              <a:t>component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/>
              <a:t> </a:t>
            </a:r>
            <a:r>
              <a:rPr lang="de-DE" dirty="0" smtClean="0"/>
              <a:t>           </a:t>
            </a:r>
            <a:r>
              <a:rPr lang="de-DE" dirty="0" err="1" smtClean="0"/>
              <a:t>member_id</a:t>
            </a:r>
            <a:r>
              <a:rPr lang="de-DE" dirty="0"/>
              <a:t>=&lt;r1i1p1f2&gt; </a:t>
            </a:r>
            <a:r>
              <a:rPr lang="de-DE" dirty="0" err="1"/>
              <a:t>does</a:t>
            </a:r>
            <a:r>
              <a:rPr lang="de-DE" dirty="0"/>
              <a:t> not </a:t>
            </a:r>
            <a:r>
              <a:rPr lang="de-DE" dirty="0" err="1" smtClean="0"/>
              <a:t>match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/>
              <a:t> </a:t>
            </a:r>
            <a:r>
              <a:rPr lang="de-DE" dirty="0" smtClean="0"/>
              <a:t>           global </a:t>
            </a:r>
            <a:r>
              <a:rPr lang="de-DE" dirty="0" err="1"/>
              <a:t>attribute</a:t>
            </a:r>
            <a:r>
              <a:rPr lang="de-DE" dirty="0"/>
              <a:t> </a:t>
            </a:r>
            <a:r>
              <a:rPr lang="de-DE" dirty="0" err="1"/>
              <a:t>value</a:t>
            </a:r>
            <a:r>
              <a:rPr lang="de-DE" dirty="0"/>
              <a:t> &lt;r1i1p1f1</a:t>
            </a:r>
            <a:r>
              <a:rPr lang="de-DE" dirty="0" smtClean="0"/>
              <a:t>&gt;.</a:t>
            </a:r>
            <a:endParaRPr lang="de-DE" dirty="0"/>
          </a:p>
          <a:p>
            <a:pPr marL="0" indent="0">
              <a:buNone/>
            </a:pPr>
            <a:r>
              <a:rPr lang="de-DE" dirty="0"/>
              <a:t>   </a:t>
            </a:r>
            <a:r>
              <a:rPr lang="de-DE" dirty="0" err="1" smtClean="0"/>
              <a:t>impact</a:t>
            </a:r>
            <a:r>
              <a:rPr lang="de-DE" dirty="0"/>
              <a:t>: L1       </a:t>
            </a:r>
          </a:p>
          <a:p>
            <a:pPr marL="0" indent="0">
              <a:buNone/>
            </a:pPr>
            <a:r>
              <a:rPr lang="de-DE" dirty="0"/>
              <a:t>   </a:t>
            </a:r>
            <a:r>
              <a:rPr lang="de-DE" dirty="0" smtClean="0"/>
              <a:t>tag</a:t>
            </a:r>
            <a:r>
              <a:rPr lang="de-DE" dirty="0"/>
              <a:t>: </a:t>
            </a:r>
            <a:r>
              <a:rPr lang="de-DE" dirty="0" smtClean="0"/>
              <a:t>1_2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42CE7-75D8-4B0E-B235-EC8EE16A1F7F}" type="slidenum">
              <a:rPr lang="de-DE" smtClean="0"/>
              <a:pPr/>
              <a:t>22</a:t>
            </a:fld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5EE2753-C21E-46CB-9F8B-EB28DF58147F}" type="datetime1">
              <a:rPr lang="de-DE" smtClean="0"/>
              <a:pPr/>
              <a:t>23.01.2017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9850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23528" y="692696"/>
            <a:ext cx="8229600" cy="5688632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de-DE" sz="11200" b="1" dirty="0" err="1" smtClean="0">
                <a:solidFill>
                  <a:srgbClr val="00B050"/>
                </a:solidFill>
              </a:rPr>
              <a:t>PrePARE</a:t>
            </a:r>
            <a:r>
              <a:rPr lang="de-DE" sz="11200" b="1" dirty="0" smtClean="0">
                <a:solidFill>
                  <a:srgbClr val="00B050"/>
                </a:solidFill>
              </a:rPr>
              <a:t> Run:</a:t>
            </a:r>
          </a:p>
          <a:p>
            <a:pPr marL="0" indent="0">
              <a:buNone/>
            </a:pPr>
            <a:endParaRPr lang="de-DE" sz="8000" b="1" dirty="0" smtClean="0"/>
          </a:p>
          <a:p>
            <a:r>
              <a:rPr lang="de-DE" sz="8000" dirty="0"/>
              <a:t>#! /bin/</a:t>
            </a:r>
            <a:r>
              <a:rPr lang="de-DE" sz="8000" dirty="0" err="1"/>
              <a:t>bash</a:t>
            </a:r>
            <a:endParaRPr lang="de-DE" sz="8000" dirty="0"/>
          </a:p>
          <a:p>
            <a:endParaRPr lang="de-DE" sz="8000" dirty="0"/>
          </a:p>
          <a:p>
            <a:r>
              <a:rPr lang="de-DE" sz="8000" dirty="0" err="1"/>
              <a:t>export</a:t>
            </a:r>
            <a:r>
              <a:rPr lang="de-DE" sz="8000" dirty="0"/>
              <a:t> PATH=/</a:t>
            </a:r>
            <a:r>
              <a:rPr lang="de-DE" sz="8000" dirty="0" err="1"/>
              <a:t>hdh</a:t>
            </a:r>
            <a:r>
              <a:rPr lang="de-DE" sz="8000" dirty="0"/>
              <a:t>/</a:t>
            </a:r>
            <a:r>
              <a:rPr lang="de-DE" sz="8000" dirty="0" err="1"/>
              <a:t>local</a:t>
            </a:r>
            <a:r>
              <a:rPr lang="de-DE" sz="8000" dirty="0"/>
              <a:t>/anaconda2/bin:${PATH}</a:t>
            </a:r>
          </a:p>
          <a:p>
            <a:r>
              <a:rPr lang="de-DE" sz="8000" dirty="0" err="1"/>
              <a:t>export</a:t>
            </a:r>
            <a:r>
              <a:rPr lang="de-DE" sz="8000" dirty="0"/>
              <a:t> UDUNITS2_XML_PATH=/</a:t>
            </a:r>
            <a:r>
              <a:rPr lang="de-DE" sz="8000" dirty="0" err="1" smtClean="0"/>
              <a:t>hdh</a:t>
            </a:r>
            <a:r>
              <a:rPr lang="de-DE" sz="8000" dirty="0" smtClean="0"/>
              <a:t>/</a:t>
            </a:r>
            <a:r>
              <a:rPr lang="de-DE" sz="8000" dirty="0" err="1" smtClean="0"/>
              <a:t>local</a:t>
            </a:r>
            <a:r>
              <a:rPr lang="de-DE" sz="8000" dirty="0" smtClean="0"/>
              <a:t>/</a:t>
            </a:r>
            <a:r>
              <a:rPr lang="de-DE" sz="8000" dirty="0" err="1" smtClean="0"/>
              <a:t>miniconda</a:t>
            </a:r>
            <a:r>
              <a:rPr lang="de-DE" sz="8000" dirty="0" smtClean="0"/>
              <a:t>/</a:t>
            </a:r>
            <a:br>
              <a:rPr lang="de-DE" sz="8000" dirty="0" smtClean="0"/>
            </a:br>
            <a:r>
              <a:rPr lang="de-DE" sz="8000" dirty="0" smtClean="0"/>
              <a:t>                                                                       </a:t>
            </a:r>
            <a:r>
              <a:rPr lang="de-DE" sz="8000" dirty="0" err="1" smtClean="0"/>
              <a:t>share</a:t>
            </a:r>
            <a:r>
              <a:rPr lang="de-DE" sz="8000" dirty="0" smtClean="0"/>
              <a:t>/</a:t>
            </a:r>
            <a:r>
              <a:rPr lang="de-DE" sz="8000" dirty="0" err="1" smtClean="0"/>
              <a:t>udunits</a:t>
            </a:r>
            <a:r>
              <a:rPr lang="de-DE" sz="8000" dirty="0" smtClean="0"/>
              <a:t>/udunits2.xml</a:t>
            </a:r>
            <a:endParaRPr lang="de-DE" sz="8000" dirty="0"/>
          </a:p>
          <a:p>
            <a:r>
              <a:rPr lang="de-DE" sz="8000" dirty="0" err="1"/>
              <a:t>source</a:t>
            </a:r>
            <a:r>
              <a:rPr lang="de-DE" sz="8000" dirty="0"/>
              <a:t> </a:t>
            </a:r>
            <a:r>
              <a:rPr lang="de-DE" sz="8000" dirty="0" err="1"/>
              <a:t>activate</a:t>
            </a:r>
            <a:r>
              <a:rPr lang="de-DE" sz="8000" dirty="0"/>
              <a:t> </a:t>
            </a:r>
            <a:r>
              <a:rPr lang="de-DE" sz="8000" dirty="0" err="1" smtClean="0"/>
              <a:t>env</a:t>
            </a:r>
            <a:endParaRPr lang="de-DE" sz="8000" dirty="0"/>
          </a:p>
          <a:p>
            <a:endParaRPr lang="de-DE" sz="8000" dirty="0"/>
          </a:p>
          <a:p>
            <a:r>
              <a:rPr lang="de-DE" sz="8000" dirty="0"/>
              <a:t>d1=/</a:t>
            </a:r>
            <a:r>
              <a:rPr lang="de-DE" sz="8000" dirty="0" err="1"/>
              <a:t>hdh</a:t>
            </a:r>
            <a:r>
              <a:rPr lang="de-DE" sz="8000" dirty="0"/>
              <a:t>/</a:t>
            </a:r>
            <a:r>
              <a:rPr lang="de-DE" sz="8000" dirty="0" err="1"/>
              <a:t>hdh</a:t>
            </a:r>
            <a:r>
              <a:rPr lang="de-DE" sz="8000" dirty="0"/>
              <a:t>/CMOR/cmip6-cmor-tables/</a:t>
            </a:r>
            <a:r>
              <a:rPr lang="de-DE" sz="8000" dirty="0" err="1"/>
              <a:t>Tables</a:t>
            </a:r>
            <a:r>
              <a:rPr lang="de-DE" sz="8000" dirty="0"/>
              <a:t>/CMIP6_Amon.json</a:t>
            </a:r>
          </a:p>
          <a:p>
            <a:r>
              <a:rPr lang="de-DE" sz="8000" dirty="0"/>
              <a:t>d2=/data/CMIP6/CMIP/MPI-M/MPI-ESM-LR/1pctCO2/r1i1p1f2/Amon/tas/gn/v20161130/tas_Amon_1pctCO2_MPI-ESM-LR_r1i1p1f2_gn_200601-210012.nc</a:t>
            </a:r>
          </a:p>
          <a:p>
            <a:pPr marL="0" indent="0">
              <a:buNone/>
            </a:pPr>
            <a:endParaRPr lang="de-DE" sz="8000" dirty="0"/>
          </a:p>
          <a:p>
            <a:endParaRPr lang="de-DE" sz="8000" dirty="0"/>
          </a:p>
          <a:p>
            <a:r>
              <a:rPr lang="de-DE" sz="9600" dirty="0" err="1">
                <a:solidFill>
                  <a:srgbClr val="00B050"/>
                </a:solidFill>
              </a:rPr>
              <a:t>python</a:t>
            </a:r>
            <a:r>
              <a:rPr lang="de-DE" sz="9600" dirty="0">
                <a:solidFill>
                  <a:srgbClr val="00B050"/>
                </a:solidFill>
              </a:rPr>
              <a:t> </a:t>
            </a:r>
            <a:r>
              <a:rPr lang="de-DE" sz="9600" dirty="0" smtClean="0">
                <a:solidFill>
                  <a:srgbClr val="00B050"/>
                </a:solidFill>
              </a:rPr>
              <a:t>/path/miniconda/envs/ENV/bin/PrePARE</a:t>
            </a:r>
            <a:r>
              <a:rPr lang="de-DE" sz="9600" b="1" dirty="0" smtClean="0">
                <a:solidFill>
                  <a:srgbClr val="00B050"/>
                </a:solidFill>
              </a:rPr>
              <a:t>.py  </a:t>
            </a:r>
            <a:r>
              <a:rPr lang="de-DE" sz="9600" dirty="0">
                <a:solidFill>
                  <a:srgbClr val="00B050"/>
                </a:solidFill>
              </a:rPr>
              <a:t>$d1 $d2 </a:t>
            </a:r>
          </a:p>
          <a:p>
            <a:endParaRPr lang="de-DE" dirty="0"/>
          </a:p>
          <a:p>
            <a:pPr marL="0" indent="0">
              <a:buNone/>
            </a:pP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42CE7-75D8-4B0E-B235-EC8EE16A1F7F}" type="slidenum">
              <a:rPr lang="de-DE" smtClean="0"/>
              <a:pPr/>
              <a:t>23</a:t>
            </a:fld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5EE2753-C21E-46CB-9F8B-EB28DF58147F}" type="datetime1">
              <a:rPr lang="de-DE" smtClean="0"/>
              <a:pPr/>
              <a:t>23.01.2017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615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67544" y="985006"/>
            <a:ext cx="8229600" cy="5616624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  <a:spcAft>
                <a:spcPts val="4200"/>
              </a:spcAft>
            </a:pPr>
            <a:r>
              <a:rPr lang="en-US" sz="2800" dirty="0" smtClean="0">
                <a:latin typeface="+mn-lt"/>
              </a:rPr>
              <a:t>! </a:t>
            </a:r>
            <a:r>
              <a:rPr lang="en-US" sz="2800" dirty="0">
                <a:latin typeface="+mn-lt"/>
              </a:rPr>
              <a:t>Warning: Your input attribute </a:t>
            </a:r>
            <a:r>
              <a:rPr lang="en-US" sz="2800" dirty="0" smtClean="0">
                <a:latin typeface="+mn-lt"/>
              </a:rPr>
              <a:t>institution</a:t>
            </a:r>
            <a:br>
              <a:rPr lang="en-US" sz="2800" dirty="0" smtClean="0">
                <a:latin typeface="+mn-lt"/>
              </a:rPr>
            </a:br>
            <a:r>
              <a:rPr lang="en-US" sz="2800" dirty="0" smtClean="0">
                <a:latin typeface="+mn-lt"/>
              </a:rPr>
              <a:t>  "</a:t>
            </a:r>
            <a:r>
              <a:rPr lang="en-US" sz="2800" dirty="0">
                <a:latin typeface="+mn-lt"/>
              </a:rPr>
              <a:t>Max Planck Institute for Meteorology" </a:t>
            </a:r>
            <a:r>
              <a:rPr lang="en-US" sz="2800" dirty="0" smtClean="0">
                <a:latin typeface="+mn-lt"/>
              </a:rPr>
              <a:t>will</a:t>
            </a:r>
            <a:br>
              <a:rPr lang="en-US" sz="2800" dirty="0" smtClean="0">
                <a:latin typeface="+mn-lt"/>
              </a:rPr>
            </a:br>
            <a:r>
              <a:rPr lang="en-US" sz="2800" dirty="0" smtClean="0">
                <a:latin typeface="+mn-lt"/>
              </a:rPr>
              <a:t>   </a:t>
            </a:r>
            <a:r>
              <a:rPr lang="en-US" sz="2800" dirty="0">
                <a:latin typeface="+mn-lt"/>
              </a:rPr>
              <a:t>be replaced with </a:t>
            </a:r>
            <a:r>
              <a:rPr lang="en-US" sz="2800" dirty="0" smtClean="0">
                <a:latin typeface="+mn-lt"/>
              </a:rPr>
              <a:t> </a:t>
            </a:r>
            <a:r>
              <a:rPr lang="en-US" sz="2800" dirty="0">
                <a:latin typeface="+mn-lt"/>
              </a:rPr>
              <a:t>"Max Planck Institute </a:t>
            </a:r>
            <a:r>
              <a:rPr lang="en-US" sz="2800" dirty="0" smtClean="0">
                <a:latin typeface="+mn-lt"/>
              </a:rPr>
              <a:t>for</a:t>
            </a:r>
            <a:br>
              <a:rPr lang="en-US" sz="2800" dirty="0" smtClean="0">
                <a:latin typeface="+mn-lt"/>
              </a:rPr>
            </a:br>
            <a:r>
              <a:rPr lang="en-US" sz="2800" dirty="0" smtClean="0">
                <a:latin typeface="+mn-lt"/>
              </a:rPr>
              <a:t>   </a:t>
            </a:r>
            <a:r>
              <a:rPr lang="en-US" sz="2800" dirty="0">
                <a:latin typeface="+mn-lt"/>
              </a:rPr>
              <a:t>Meteorology, Hamburg 20146, Germany" </a:t>
            </a:r>
            <a:r>
              <a:rPr lang="en-US" sz="2800" dirty="0" smtClean="0">
                <a:latin typeface="+mn-lt"/>
              </a:rPr>
              <a:t>as</a:t>
            </a:r>
            <a:br>
              <a:rPr lang="en-US" sz="2800" dirty="0" smtClean="0">
                <a:latin typeface="+mn-lt"/>
              </a:rPr>
            </a:br>
            <a:r>
              <a:rPr lang="en-US" sz="2800" dirty="0" smtClean="0">
                <a:latin typeface="+mn-lt"/>
              </a:rPr>
              <a:t>   </a:t>
            </a:r>
            <a:r>
              <a:rPr lang="en-US" sz="2800" dirty="0">
                <a:latin typeface="+mn-lt"/>
              </a:rPr>
              <a:t>defined in your Control Vocabulary file</a:t>
            </a:r>
            <a:r>
              <a:rPr lang="en-US" sz="2800" dirty="0" smtClean="0">
                <a:latin typeface="+mn-lt"/>
              </a:rPr>
              <a:t>.</a:t>
            </a:r>
          </a:p>
          <a:p>
            <a:pPr>
              <a:spcBef>
                <a:spcPts val="1200"/>
              </a:spcBef>
              <a:spcAft>
                <a:spcPts val="4200"/>
              </a:spcAft>
            </a:pPr>
            <a:r>
              <a:rPr lang="en-US" dirty="0" smtClean="0"/>
              <a:t> </a:t>
            </a:r>
            <a:r>
              <a:rPr lang="en-US" sz="2800" dirty="0">
                <a:latin typeface="+mn-lt"/>
              </a:rPr>
              <a:t>! Error: The </a:t>
            </a:r>
            <a:r>
              <a:rPr lang="en-US" sz="2800" dirty="0" err="1">
                <a:latin typeface="+mn-lt"/>
              </a:rPr>
              <a:t>source_id</a:t>
            </a:r>
            <a:r>
              <a:rPr lang="en-US" sz="2800" dirty="0">
                <a:latin typeface="+mn-lt"/>
              </a:rPr>
              <a:t>, "MPI-ESM-LR", </a:t>
            </a:r>
            <a:r>
              <a:rPr lang="en-US" sz="2800" dirty="0" smtClean="0">
                <a:latin typeface="+mn-lt"/>
              </a:rPr>
              <a:t>which</a:t>
            </a:r>
            <a:br>
              <a:rPr lang="en-US" sz="2800" dirty="0" smtClean="0">
                <a:latin typeface="+mn-lt"/>
              </a:rPr>
            </a:br>
            <a:r>
              <a:rPr lang="en-US" sz="2800" dirty="0" smtClean="0">
                <a:latin typeface="+mn-lt"/>
              </a:rPr>
              <a:t>    </a:t>
            </a:r>
            <a:r>
              <a:rPr lang="en-US" sz="2800" dirty="0">
                <a:latin typeface="+mn-lt"/>
              </a:rPr>
              <a:t>you specified in your </a:t>
            </a:r>
            <a:r>
              <a:rPr lang="en-US" sz="2800" dirty="0" smtClean="0">
                <a:latin typeface="+mn-lt"/>
              </a:rPr>
              <a:t>input </a:t>
            </a:r>
            <a:r>
              <a:rPr lang="en-US" sz="2800" dirty="0">
                <a:latin typeface="+mn-lt"/>
              </a:rPr>
              <a:t>file could not </a:t>
            </a:r>
            <a:r>
              <a:rPr lang="en-US" sz="2800" dirty="0" smtClean="0">
                <a:latin typeface="+mn-lt"/>
              </a:rPr>
              <a:t>be</a:t>
            </a:r>
            <a:br>
              <a:rPr lang="en-US" sz="2800" dirty="0" smtClean="0">
                <a:latin typeface="+mn-lt"/>
              </a:rPr>
            </a:br>
            <a:r>
              <a:rPr lang="en-US" sz="2800" dirty="0" smtClean="0">
                <a:latin typeface="+mn-lt"/>
              </a:rPr>
              <a:t>    </a:t>
            </a:r>
            <a:r>
              <a:rPr lang="en-US" sz="2800" dirty="0">
                <a:latin typeface="+mn-lt"/>
              </a:rPr>
              <a:t>found in </a:t>
            </a:r>
            <a:r>
              <a:rPr lang="en-US" sz="2800" dirty="0" smtClean="0">
                <a:latin typeface="+mn-lt"/>
              </a:rPr>
              <a:t>your </a:t>
            </a:r>
            <a:r>
              <a:rPr lang="en-US" sz="2800" dirty="0">
                <a:latin typeface="+mn-lt"/>
              </a:rPr>
              <a:t>Controlled Vocabulary file. </a:t>
            </a:r>
            <a:endParaRPr lang="de-DE" sz="2800" dirty="0">
              <a:latin typeface="+mn-lt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42CE7-75D8-4B0E-B235-EC8EE16A1F7F}" type="slidenum">
              <a:rPr lang="de-DE" smtClean="0"/>
              <a:pPr/>
              <a:t>24</a:t>
            </a:fld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5EE2753-C21E-46CB-9F8B-EB28DF58147F}" type="datetime1">
              <a:rPr lang="de-DE" smtClean="0"/>
              <a:pPr/>
              <a:t>23.01.2017</a:t>
            </a:fld>
            <a:endParaRPr lang="en-US" dirty="0"/>
          </a:p>
        </p:txBody>
      </p:sp>
      <p:sp>
        <p:nvSpPr>
          <p:cNvPr id="2" name="Textfeld 1"/>
          <p:cNvSpPr txBox="1"/>
          <p:nvPr/>
        </p:nvSpPr>
        <p:spPr>
          <a:xfrm>
            <a:off x="611560" y="548680"/>
            <a:ext cx="691276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 err="1" smtClean="0">
                <a:solidFill>
                  <a:srgbClr val="00B050"/>
                </a:solidFill>
                <a:latin typeface="+mj-lt"/>
              </a:rPr>
              <a:t>PrePARE</a:t>
            </a:r>
            <a:r>
              <a:rPr lang="de-DE" sz="3200" b="1" dirty="0" smtClean="0">
                <a:solidFill>
                  <a:srgbClr val="00B050"/>
                </a:solidFill>
                <a:latin typeface="+mj-lt"/>
              </a:rPr>
              <a:t> </a:t>
            </a:r>
            <a:r>
              <a:rPr lang="de-DE" sz="3200" b="1" dirty="0" err="1" smtClean="0">
                <a:solidFill>
                  <a:srgbClr val="00B050"/>
                </a:solidFill>
                <a:latin typeface="+mj-lt"/>
              </a:rPr>
              <a:t>Annotations</a:t>
            </a:r>
            <a:endParaRPr lang="de-DE" sz="3200" dirty="0">
              <a:solidFill>
                <a:srgbClr val="00B050"/>
              </a:solidFill>
              <a:latin typeface="+mj-lt"/>
            </a:endParaRP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90690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67544" y="476672"/>
            <a:ext cx="8229600" cy="5112568"/>
          </a:xfrm>
        </p:spPr>
        <p:txBody>
          <a:bodyPr/>
          <a:lstStyle/>
          <a:p>
            <a:pPr marL="0" indent="0">
              <a:buNone/>
            </a:pPr>
            <a:r>
              <a:rPr lang="de-DE" b="1" dirty="0" err="1" smtClean="0"/>
              <a:t>Purpose</a:t>
            </a:r>
            <a:r>
              <a:rPr lang="de-DE" b="1" dirty="0" smtClean="0"/>
              <a:t>:</a:t>
            </a:r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r>
              <a:rPr lang="de-DE" dirty="0" err="1" smtClean="0"/>
              <a:t>Assure</a:t>
            </a:r>
            <a:r>
              <a:rPr lang="de-DE" dirty="0" smtClean="0"/>
              <a:t>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every</a:t>
            </a:r>
            <a:r>
              <a:rPr lang="de-DE" dirty="0" smtClean="0"/>
              <a:t> </a:t>
            </a:r>
            <a:r>
              <a:rPr lang="de-DE" dirty="0" err="1" smtClean="0"/>
              <a:t>file</a:t>
            </a:r>
            <a:r>
              <a:rPr lang="de-DE" dirty="0" smtClean="0"/>
              <a:t> </a:t>
            </a:r>
            <a:r>
              <a:rPr lang="de-DE" dirty="0" err="1" smtClean="0"/>
              <a:t>entering</a:t>
            </a:r>
            <a:r>
              <a:rPr lang="de-DE" dirty="0" smtClean="0"/>
              <a:t> ESGF </a:t>
            </a:r>
          </a:p>
          <a:p>
            <a:pPr marL="0" indent="0">
              <a:buNone/>
            </a:pPr>
            <a:r>
              <a:rPr lang="de-DE" dirty="0" err="1" smtClean="0"/>
              <a:t>complies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conventions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project</a:t>
            </a:r>
            <a:r>
              <a:rPr lang="de-DE" dirty="0" smtClean="0"/>
              <a:t> </a:t>
            </a:r>
            <a:r>
              <a:rPr lang="de-DE" dirty="0" err="1" smtClean="0"/>
              <a:t>rules</a:t>
            </a:r>
            <a:r>
              <a:rPr lang="de-DE" dirty="0" smtClean="0"/>
              <a:t>.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err="1" smtClean="0"/>
              <a:t>If</a:t>
            </a:r>
            <a:r>
              <a:rPr lang="de-DE" dirty="0" smtClean="0"/>
              <a:t> not, </a:t>
            </a:r>
            <a:r>
              <a:rPr lang="de-DE" dirty="0" err="1" smtClean="0"/>
              <a:t>then</a:t>
            </a:r>
            <a:r>
              <a:rPr lang="de-DE" dirty="0" smtClean="0"/>
              <a:t> </a:t>
            </a:r>
            <a:r>
              <a:rPr lang="de-DE" dirty="0" err="1" smtClean="0"/>
              <a:t>issue</a:t>
            </a:r>
            <a:r>
              <a:rPr lang="de-DE" dirty="0" smtClean="0"/>
              <a:t> </a:t>
            </a:r>
            <a:r>
              <a:rPr lang="de-DE" dirty="0" err="1" smtClean="0"/>
              <a:t>annotations</a:t>
            </a:r>
            <a:r>
              <a:rPr lang="de-DE" dirty="0"/>
              <a:t>.</a:t>
            </a:r>
            <a:endParaRPr lang="de-DE" dirty="0" smtClean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42CE7-75D8-4B0E-B235-EC8EE16A1F7F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5EE2753-C21E-46CB-9F8B-EB28DF58147F}" type="datetime1">
              <a:rPr lang="de-DE" smtClean="0"/>
              <a:pPr/>
              <a:t>23.01.2017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447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42CE7-75D8-4B0E-B235-EC8EE16A1F7F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5EE2753-C21E-46CB-9F8B-EB28DF58147F}" type="datetime1">
              <a:rPr lang="de-DE" smtClean="0"/>
              <a:pPr/>
              <a:t>23.01.2017</a:t>
            </a:fld>
            <a:endParaRPr lang="en-US" dirty="0"/>
          </a:p>
        </p:txBody>
      </p:sp>
      <p:graphicFrame>
        <p:nvGraphicFramePr>
          <p:cNvPr id="159" name="Inhaltsplatzhalter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0063531"/>
              </p:ext>
            </p:extLst>
          </p:nvPr>
        </p:nvGraphicFramePr>
        <p:xfrm>
          <a:off x="289024" y="4310160"/>
          <a:ext cx="4266226" cy="24261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63" name="Pfeil nach rechts 162"/>
          <p:cNvSpPr/>
          <p:nvPr/>
        </p:nvSpPr>
        <p:spPr>
          <a:xfrm>
            <a:off x="2771800" y="4506857"/>
            <a:ext cx="2149067" cy="233443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4" name="Textfeld 163"/>
          <p:cNvSpPr txBox="1"/>
          <p:nvPr/>
        </p:nvSpPr>
        <p:spPr>
          <a:xfrm>
            <a:off x="7524328" y="4202628"/>
            <a:ext cx="1152128" cy="10643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Results</a:t>
            </a:r>
            <a:r>
              <a:rPr lang="de-DE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:</a:t>
            </a:r>
            <a:endParaRPr lang="de-DE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66" name="Textfeld 165"/>
          <p:cNvSpPr txBox="1"/>
          <p:nvPr/>
        </p:nvSpPr>
        <p:spPr>
          <a:xfrm>
            <a:off x="7559642" y="5176163"/>
            <a:ext cx="1368152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dirty="0" err="1">
                <a:latin typeface="Tahoma" pitchFamily="34" charset="0"/>
                <a:ea typeface="Tahoma" pitchFamily="34" charset="0"/>
                <a:cs typeface="Tahoma" pitchFamily="34" charset="0"/>
              </a:rPr>
              <a:t>s</a:t>
            </a:r>
            <a:r>
              <a:rPr lang="de-DE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um.json</a:t>
            </a:r>
            <a:endParaRPr lang="de-DE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67" name="Textfeld 166"/>
          <p:cNvSpPr txBox="1"/>
          <p:nvPr/>
        </p:nvSpPr>
        <p:spPr>
          <a:xfrm>
            <a:off x="7560461" y="5608211"/>
            <a:ext cx="1368152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latin typeface="Tahoma" pitchFamily="34" charset="0"/>
                <a:ea typeface="Tahoma" pitchFamily="34" charset="0"/>
                <a:cs typeface="Tahoma" pitchFamily="34" charset="0"/>
              </a:rPr>
              <a:t>t</a:t>
            </a:r>
            <a:r>
              <a:rPr lang="de-DE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ag-</a:t>
            </a:r>
            <a:r>
              <a:rPr lang="de-DE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wise</a:t>
            </a:r>
            <a:endParaRPr lang="de-DE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68" name="Textfeld 167"/>
          <p:cNvSpPr txBox="1"/>
          <p:nvPr/>
        </p:nvSpPr>
        <p:spPr>
          <a:xfrm>
            <a:off x="7560461" y="4734823"/>
            <a:ext cx="1368152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log-file</a:t>
            </a:r>
            <a:endParaRPr lang="de-DE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69" name="Rechteck 168"/>
          <p:cNvSpPr/>
          <p:nvPr/>
        </p:nvSpPr>
        <p:spPr>
          <a:xfrm>
            <a:off x="7502260" y="4307304"/>
            <a:ext cx="1471581" cy="2218040"/>
          </a:xfrm>
          <a:prstGeom prst="rect">
            <a:avLst/>
          </a:prstGeom>
          <a:noFill/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0" name="Explosion 2 169"/>
          <p:cNvSpPr/>
          <p:nvPr/>
        </p:nvSpPr>
        <p:spPr>
          <a:xfrm>
            <a:off x="2195736" y="399568"/>
            <a:ext cx="2160240" cy="2016224"/>
          </a:xfrm>
          <a:prstGeom prst="irregularSeal2">
            <a:avLst/>
          </a:prstGeom>
          <a:solidFill>
            <a:srgbClr val="00B050">
              <a:alpha val="9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71" name="Gruppieren 170"/>
          <p:cNvGrpSpPr/>
          <p:nvPr/>
        </p:nvGrpSpPr>
        <p:grpSpPr>
          <a:xfrm>
            <a:off x="4494689" y="445698"/>
            <a:ext cx="2237551" cy="1728192"/>
            <a:chOff x="4494689" y="445698"/>
            <a:chExt cx="2237551" cy="1728192"/>
          </a:xfrm>
        </p:grpSpPr>
        <p:sp>
          <p:nvSpPr>
            <p:cNvPr id="172" name="Explosion 2 171"/>
            <p:cNvSpPr/>
            <p:nvPr/>
          </p:nvSpPr>
          <p:spPr>
            <a:xfrm>
              <a:off x="4494689" y="445698"/>
              <a:ext cx="2237551" cy="1728192"/>
            </a:xfrm>
            <a:prstGeom prst="irregularSeal2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3" name="Textfeld 172"/>
            <p:cNvSpPr txBox="1"/>
            <p:nvPr/>
          </p:nvSpPr>
          <p:spPr>
            <a:xfrm>
              <a:off x="5364087" y="805738"/>
              <a:ext cx="850887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20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QA</a:t>
              </a:r>
              <a:r>
                <a:rPr lang="en-US" sz="8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000" baseline="-250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n</a:t>
              </a:r>
              <a:endParaRPr lang="de-DE" sz="2000" baseline="-25000" dirty="0"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grpSp>
          <p:nvGrpSpPr>
            <p:cNvPr id="174" name="Gruppieren 173"/>
            <p:cNvGrpSpPr/>
            <p:nvPr/>
          </p:nvGrpSpPr>
          <p:grpSpPr>
            <a:xfrm>
              <a:off x="5051995" y="1226884"/>
              <a:ext cx="888157" cy="442950"/>
              <a:chOff x="5051995" y="1226884"/>
              <a:chExt cx="888157" cy="442950"/>
            </a:xfrm>
          </p:grpSpPr>
          <p:sp>
            <p:nvSpPr>
              <p:cNvPr id="175" name="Ellipse 174"/>
              <p:cNvSpPr/>
              <p:nvPr/>
            </p:nvSpPr>
            <p:spPr>
              <a:xfrm>
                <a:off x="5051995" y="1309794"/>
                <a:ext cx="888157" cy="360040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6" name="Textfeld 175"/>
              <p:cNvSpPr txBox="1"/>
              <p:nvPr/>
            </p:nvSpPr>
            <p:spPr>
              <a:xfrm>
                <a:off x="5109618" y="1226884"/>
                <a:ext cx="807415" cy="4114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600" dirty="0" smtClean="0"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var</a:t>
                </a:r>
                <a:r>
                  <a:rPr lang="en-US" sz="1600" baseline="-25000" dirty="0" smtClean="0"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2</a:t>
                </a:r>
                <a:r>
                  <a:rPr lang="en-US" sz="1600" dirty="0" smtClean="0"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,… </a:t>
                </a:r>
                <a:endParaRPr lang="de-DE" sz="1600" dirty="0">
                  <a:latin typeface="Tahoma" pitchFamily="34" charset="0"/>
                  <a:ea typeface="Tahoma" pitchFamily="34" charset="0"/>
                  <a:cs typeface="Tahoma" pitchFamily="34" charset="0"/>
                </a:endParaRPr>
              </a:p>
            </p:txBody>
          </p:sp>
        </p:grpSp>
      </p:grpSp>
      <p:grpSp>
        <p:nvGrpSpPr>
          <p:cNvPr id="177" name="Gruppieren 176"/>
          <p:cNvGrpSpPr/>
          <p:nvPr/>
        </p:nvGrpSpPr>
        <p:grpSpPr>
          <a:xfrm rot="2415342">
            <a:off x="5364806" y="1960152"/>
            <a:ext cx="497205" cy="2206999"/>
            <a:chOff x="3953256" y="1855415"/>
            <a:chExt cx="497205" cy="2206999"/>
          </a:xfrm>
        </p:grpSpPr>
        <p:sp>
          <p:nvSpPr>
            <p:cNvPr id="178" name="Pfeil nach rechts 177"/>
            <p:cNvSpPr/>
            <p:nvPr/>
          </p:nvSpPr>
          <p:spPr>
            <a:xfrm rot="13808746">
              <a:off x="3073905" y="2734766"/>
              <a:ext cx="2206999" cy="448297"/>
            </a:xfrm>
            <a:prstGeom prst="rightArrow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9" name="Textfeld 178"/>
            <p:cNvSpPr txBox="1"/>
            <p:nvPr/>
          </p:nvSpPr>
          <p:spPr>
            <a:xfrm rot="3008746">
              <a:off x="3175455" y="2716197"/>
              <a:ext cx="208834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de-DE" sz="1600" dirty="0" smtClean="0">
                  <a:latin typeface="+mn-lt"/>
                  <a:ea typeface="Tahoma" pitchFamily="34" charset="0"/>
                  <a:cs typeface="Tahoma" pitchFamily="34" charset="0"/>
                </a:rPr>
                <a:t> var</a:t>
              </a:r>
              <a:r>
                <a:rPr lang="de-DE" sz="1600" baseline="-25000" dirty="0">
                  <a:ea typeface="Tahoma" pitchFamily="34" charset="0"/>
                  <a:cs typeface="Tahoma" pitchFamily="34" charset="0"/>
                </a:rPr>
                <a:t>2</a:t>
              </a:r>
              <a:r>
                <a:rPr lang="de-DE" sz="1600" dirty="0" smtClean="0">
                  <a:latin typeface="+mn-lt"/>
                  <a:ea typeface="Tahoma" pitchFamily="34" charset="0"/>
                  <a:cs typeface="Tahoma" pitchFamily="34" charset="0"/>
                </a:rPr>
                <a:t>, MIP, sub-temp</a:t>
              </a:r>
              <a:r>
                <a:rPr lang="de-DE" sz="1600" baseline="-25000" dirty="0">
                  <a:ea typeface="Tahoma" pitchFamily="34" charset="0"/>
                  <a:cs typeface="Tahoma" pitchFamily="34" charset="0"/>
                </a:rPr>
                <a:t>5</a:t>
              </a:r>
              <a:endParaRPr lang="de-DE" sz="1600" dirty="0">
                <a:latin typeface="+mn-lt"/>
                <a:ea typeface="Tahoma" pitchFamily="34" charset="0"/>
                <a:cs typeface="Tahoma" pitchFamily="34" charset="0"/>
              </a:endParaRPr>
            </a:p>
          </p:txBody>
        </p:sp>
      </p:grpSp>
      <p:sp>
        <p:nvSpPr>
          <p:cNvPr id="180" name="Textfeld 179"/>
          <p:cNvSpPr txBox="1"/>
          <p:nvPr/>
        </p:nvSpPr>
        <p:spPr>
          <a:xfrm>
            <a:off x="2915816" y="949754"/>
            <a:ext cx="100811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QA</a:t>
            </a:r>
            <a:r>
              <a:rPr lang="en-US" sz="8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baseline="-25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n-1</a:t>
            </a:r>
            <a:endParaRPr lang="de-DE" sz="2000" baseline="-25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82" name="Pfeil nach rechts 181"/>
          <p:cNvSpPr/>
          <p:nvPr/>
        </p:nvSpPr>
        <p:spPr>
          <a:xfrm rot="5435022">
            <a:off x="4895303" y="2824561"/>
            <a:ext cx="2211724" cy="448298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3" name="Textfeld 182"/>
          <p:cNvSpPr txBox="1"/>
          <p:nvPr/>
        </p:nvSpPr>
        <p:spPr>
          <a:xfrm rot="16235022">
            <a:off x="4899665" y="2777799"/>
            <a:ext cx="21322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sz="1600" dirty="0" err="1">
                <a:latin typeface="+mn-lt"/>
                <a:ea typeface="Tahoma" pitchFamily="34" charset="0"/>
                <a:cs typeface="Tahoma" pitchFamily="34" charset="0"/>
              </a:rPr>
              <a:t>r</a:t>
            </a:r>
            <a:r>
              <a:rPr lang="de-DE" sz="1600" dirty="0" err="1" smtClean="0">
                <a:latin typeface="+mn-lt"/>
                <a:ea typeface="Tahoma" pitchFamily="34" charset="0"/>
                <a:cs typeface="Tahoma" pitchFamily="34" charset="0"/>
              </a:rPr>
              <a:t>esults</a:t>
            </a:r>
            <a:r>
              <a:rPr lang="de-DE" sz="1600" dirty="0" smtClean="0">
                <a:latin typeface="+mn-lt"/>
                <a:ea typeface="Tahoma" pitchFamily="34" charset="0"/>
                <a:cs typeface="Tahoma" pitchFamily="34" charset="0"/>
              </a:rPr>
              <a:t>:  var</a:t>
            </a:r>
            <a:r>
              <a:rPr lang="de-DE" sz="1600" baseline="-25000" dirty="0">
                <a:latin typeface="+mn-lt"/>
                <a:ea typeface="Tahoma" pitchFamily="34" charset="0"/>
                <a:cs typeface="Tahoma" pitchFamily="34" charset="0"/>
              </a:rPr>
              <a:t>1</a:t>
            </a:r>
            <a:r>
              <a:rPr lang="de-DE" sz="1600" dirty="0" smtClean="0">
                <a:latin typeface="+mn-lt"/>
                <a:ea typeface="Tahoma" pitchFamily="34" charset="0"/>
                <a:cs typeface="Tahoma" pitchFamily="34" charset="0"/>
              </a:rPr>
              <a:t>, filename</a:t>
            </a:r>
            <a:r>
              <a:rPr lang="de-DE" sz="1600" baseline="-25000" dirty="0" smtClean="0">
                <a:latin typeface="+mn-lt"/>
                <a:ea typeface="Tahoma" pitchFamily="34" charset="0"/>
                <a:cs typeface="Tahoma" pitchFamily="34" charset="0"/>
              </a:rPr>
              <a:t>3</a:t>
            </a:r>
            <a:endParaRPr lang="de-DE" sz="1600" dirty="0">
              <a:latin typeface="+mn-lt"/>
              <a:ea typeface="Tahoma" pitchFamily="34" charset="0"/>
              <a:cs typeface="Tahoma" pitchFamily="34" charset="0"/>
            </a:endParaRPr>
          </a:p>
        </p:txBody>
      </p:sp>
      <p:sp>
        <p:nvSpPr>
          <p:cNvPr id="187" name="Nach rechts gekrümmter Pfeil 186"/>
          <p:cNvSpPr/>
          <p:nvPr/>
        </p:nvSpPr>
        <p:spPr>
          <a:xfrm rot="15091653">
            <a:off x="2984366" y="847640"/>
            <a:ext cx="540189" cy="3812482"/>
          </a:xfrm>
          <a:prstGeom prst="curvedRightArrow">
            <a:avLst/>
          </a:prstGeom>
          <a:solidFill>
            <a:srgbClr val="00B05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88" name="Textfeld 187"/>
          <p:cNvSpPr txBox="1"/>
          <p:nvPr/>
        </p:nvSpPr>
        <p:spPr>
          <a:xfrm>
            <a:off x="147376" y="404664"/>
            <a:ext cx="1904344" cy="2862322"/>
          </a:xfrm>
          <a:prstGeom prst="rect">
            <a:avLst/>
          </a:prstGeom>
          <a:noFill/>
          <a:ln w="34925">
            <a:solidFill>
              <a:srgbClr val="00B050"/>
            </a:solidFill>
          </a:ln>
        </p:spPr>
        <p:txBody>
          <a:bodyPr wrap="square" r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 smtClean="0">
                <a:ea typeface="Tahoma" pitchFamily="34" charset="0"/>
                <a:cs typeface="Tahoma" pitchFamily="34" charset="0"/>
              </a:rPr>
              <a:t>Tables: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smtClean="0">
                <a:ea typeface="Tahoma" pitchFamily="34" charset="0"/>
                <a:cs typeface="Tahoma" pitchFamily="34" charset="0"/>
              </a:rPr>
              <a:t> Conventions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ea typeface="Tahoma" pitchFamily="34" charset="0"/>
                <a:cs typeface="Tahoma" pitchFamily="34" charset="0"/>
              </a:rPr>
              <a:t>  Check-lists 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smtClean="0">
                <a:ea typeface="Tahoma" pitchFamily="34" charset="0"/>
                <a:cs typeface="Tahoma" pitchFamily="34" charset="0"/>
              </a:rPr>
              <a:t> CV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ea typeface="Tahoma" pitchFamily="34" charset="0"/>
                <a:cs typeface="Tahoma" pitchFamily="34" charset="0"/>
              </a:rPr>
              <a:t>  DRS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smtClean="0">
                <a:ea typeface="Tahoma" pitchFamily="34" charset="0"/>
                <a:cs typeface="Tahoma" pitchFamily="34" charset="0"/>
              </a:rPr>
              <a:t> Variable </a:t>
            </a:r>
            <a:r>
              <a:rPr lang="en-US" sz="2000" dirty="0" err="1" smtClean="0">
                <a:ea typeface="Tahoma" pitchFamily="34" charset="0"/>
                <a:cs typeface="Tahoma" pitchFamily="34" charset="0"/>
              </a:rPr>
              <a:t>Requ</a:t>
            </a:r>
            <a:r>
              <a:rPr lang="en-US" sz="2000" dirty="0" smtClean="0">
                <a:ea typeface="Tahoma" pitchFamily="34" charset="0"/>
                <a:cs typeface="Tahoma" pitchFamily="34" charset="0"/>
              </a:rPr>
              <a:t>.</a:t>
            </a:r>
          </a:p>
        </p:txBody>
      </p:sp>
      <p:grpSp>
        <p:nvGrpSpPr>
          <p:cNvPr id="189" name="Gruppieren 188"/>
          <p:cNvGrpSpPr/>
          <p:nvPr/>
        </p:nvGrpSpPr>
        <p:grpSpPr>
          <a:xfrm>
            <a:off x="2627784" y="1383159"/>
            <a:ext cx="888157" cy="442950"/>
            <a:chOff x="5051995" y="1226884"/>
            <a:chExt cx="888157" cy="442950"/>
          </a:xfrm>
        </p:grpSpPr>
        <p:sp>
          <p:nvSpPr>
            <p:cNvPr id="190" name="Ellipse 189"/>
            <p:cNvSpPr/>
            <p:nvPr/>
          </p:nvSpPr>
          <p:spPr>
            <a:xfrm>
              <a:off x="5051995" y="1309794"/>
              <a:ext cx="888157" cy="360040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1" name="Textfeld 190"/>
            <p:cNvSpPr txBox="1"/>
            <p:nvPr/>
          </p:nvSpPr>
          <p:spPr>
            <a:xfrm>
              <a:off x="5109618" y="1226884"/>
              <a:ext cx="807415" cy="4114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6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var</a:t>
              </a:r>
              <a:r>
                <a:rPr lang="en-US" sz="1600" baseline="-25000" dirty="0">
                  <a:latin typeface="Tahoma" pitchFamily="34" charset="0"/>
                  <a:ea typeface="Tahoma" pitchFamily="34" charset="0"/>
                  <a:cs typeface="Tahoma" pitchFamily="34" charset="0"/>
                </a:rPr>
                <a:t>1</a:t>
              </a:r>
              <a:r>
                <a:rPr lang="en-US" sz="16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,… </a:t>
              </a:r>
              <a:endParaRPr lang="de-DE" sz="1600" dirty="0"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</p:grpSp>
      <p:grpSp>
        <p:nvGrpSpPr>
          <p:cNvPr id="192" name="Gruppieren 191"/>
          <p:cNvGrpSpPr/>
          <p:nvPr/>
        </p:nvGrpSpPr>
        <p:grpSpPr>
          <a:xfrm>
            <a:off x="7020272" y="661722"/>
            <a:ext cx="2088232" cy="1512168"/>
            <a:chOff x="7020272" y="661722"/>
            <a:chExt cx="2088232" cy="1512168"/>
          </a:xfrm>
        </p:grpSpPr>
        <p:sp>
          <p:nvSpPr>
            <p:cNvPr id="193" name="Explosion 2 192"/>
            <p:cNvSpPr/>
            <p:nvPr/>
          </p:nvSpPr>
          <p:spPr>
            <a:xfrm>
              <a:off x="7020272" y="661722"/>
              <a:ext cx="2088232" cy="1512168"/>
            </a:xfrm>
            <a:prstGeom prst="irregularSeal2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4" name="Textfeld 193"/>
            <p:cNvSpPr txBox="1"/>
            <p:nvPr/>
          </p:nvSpPr>
          <p:spPr>
            <a:xfrm>
              <a:off x="7812360" y="836712"/>
              <a:ext cx="98365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2000" dirty="0">
                  <a:latin typeface="Tahoma" pitchFamily="34" charset="0"/>
                  <a:ea typeface="Tahoma" pitchFamily="34" charset="0"/>
                  <a:cs typeface="Tahoma" pitchFamily="34" charset="0"/>
                </a:rPr>
                <a:t>QA</a:t>
              </a:r>
              <a:r>
                <a:rPr lang="en-US" sz="800" dirty="0"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000" baseline="-250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n+1</a:t>
              </a:r>
              <a:endParaRPr lang="de-DE" sz="2000" baseline="-25000" dirty="0"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grpSp>
          <p:nvGrpSpPr>
            <p:cNvPr id="195" name="Gruppieren 194"/>
            <p:cNvGrpSpPr/>
            <p:nvPr/>
          </p:nvGrpSpPr>
          <p:grpSpPr>
            <a:xfrm>
              <a:off x="7500267" y="1268760"/>
              <a:ext cx="888157" cy="442950"/>
              <a:chOff x="5051995" y="1226884"/>
              <a:chExt cx="888157" cy="442950"/>
            </a:xfrm>
          </p:grpSpPr>
          <p:sp>
            <p:nvSpPr>
              <p:cNvPr id="196" name="Ellipse 195"/>
              <p:cNvSpPr/>
              <p:nvPr/>
            </p:nvSpPr>
            <p:spPr>
              <a:xfrm>
                <a:off x="5051995" y="1309794"/>
                <a:ext cx="888157" cy="360040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97" name="Textfeld 196"/>
              <p:cNvSpPr txBox="1"/>
              <p:nvPr/>
            </p:nvSpPr>
            <p:spPr>
              <a:xfrm>
                <a:off x="5109618" y="1226884"/>
                <a:ext cx="807415" cy="4114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600" dirty="0" smtClean="0"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var</a:t>
                </a:r>
                <a:r>
                  <a:rPr lang="en-US" sz="1600" baseline="-25000" dirty="0"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3</a:t>
                </a:r>
                <a:r>
                  <a:rPr lang="en-US" sz="1600" dirty="0" smtClean="0"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,… </a:t>
                </a:r>
                <a:endParaRPr lang="de-DE" sz="1600" dirty="0">
                  <a:latin typeface="Tahoma" pitchFamily="34" charset="0"/>
                  <a:ea typeface="Tahoma" pitchFamily="34" charset="0"/>
                  <a:cs typeface="Tahoma" pitchFamily="34" charset="0"/>
                </a:endParaRPr>
              </a:p>
            </p:txBody>
          </p:sp>
        </p:grpSp>
      </p:grpSp>
      <p:grpSp>
        <p:nvGrpSpPr>
          <p:cNvPr id="198" name="Gruppieren 197"/>
          <p:cNvGrpSpPr/>
          <p:nvPr/>
        </p:nvGrpSpPr>
        <p:grpSpPr>
          <a:xfrm rot="1131411">
            <a:off x="7140312" y="2096750"/>
            <a:ext cx="501671" cy="2206999"/>
            <a:chOff x="7140312" y="2096750"/>
            <a:chExt cx="501671" cy="2206999"/>
          </a:xfrm>
        </p:grpSpPr>
        <p:sp>
          <p:nvSpPr>
            <p:cNvPr id="199" name="Pfeil nach rechts 198"/>
            <p:cNvSpPr/>
            <p:nvPr/>
          </p:nvSpPr>
          <p:spPr>
            <a:xfrm rot="16224088">
              <a:off x="6260961" y="2976101"/>
              <a:ext cx="2206999" cy="448297"/>
            </a:xfrm>
            <a:prstGeom prst="rightArrow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0" name="Textfeld 199"/>
            <p:cNvSpPr txBox="1"/>
            <p:nvPr/>
          </p:nvSpPr>
          <p:spPr>
            <a:xfrm rot="5424088">
              <a:off x="6366977" y="2987632"/>
              <a:ext cx="208834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de-DE" sz="1600" dirty="0" smtClean="0">
                  <a:latin typeface="+mn-lt"/>
                  <a:ea typeface="Tahoma" pitchFamily="34" charset="0"/>
                  <a:cs typeface="Tahoma" pitchFamily="34" charset="0"/>
                </a:rPr>
                <a:t> var</a:t>
              </a:r>
              <a:r>
                <a:rPr lang="de-DE" sz="1600" baseline="-25000" dirty="0" smtClean="0">
                  <a:ea typeface="Tahoma" pitchFamily="34" charset="0"/>
                  <a:cs typeface="Tahoma" pitchFamily="34" charset="0"/>
                </a:rPr>
                <a:t>3</a:t>
              </a:r>
              <a:r>
                <a:rPr lang="de-DE" sz="1600" dirty="0" smtClean="0">
                  <a:latin typeface="+mn-lt"/>
                  <a:ea typeface="Tahoma" pitchFamily="34" charset="0"/>
                  <a:cs typeface="Tahoma" pitchFamily="34" charset="0"/>
                </a:rPr>
                <a:t>, MIP, sub-temp</a:t>
              </a:r>
              <a:r>
                <a:rPr lang="de-DE" sz="1600" baseline="-25000" dirty="0">
                  <a:ea typeface="Tahoma" pitchFamily="34" charset="0"/>
                  <a:cs typeface="Tahoma" pitchFamily="34" charset="0"/>
                </a:rPr>
                <a:t>1</a:t>
              </a:r>
              <a:endParaRPr lang="de-DE" sz="1600" dirty="0">
                <a:latin typeface="+mn-lt"/>
                <a:ea typeface="Tahoma" pitchFamily="34" charset="0"/>
                <a:cs typeface="Tahoma" pitchFamily="34" charset="0"/>
              </a:endParaRPr>
            </a:p>
          </p:txBody>
        </p:sp>
      </p:grpSp>
      <p:grpSp>
        <p:nvGrpSpPr>
          <p:cNvPr id="6" name="Gruppieren 5"/>
          <p:cNvGrpSpPr/>
          <p:nvPr/>
        </p:nvGrpSpPr>
        <p:grpSpPr>
          <a:xfrm>
            <a:off x="5004495" y="4269340"/>
            <a:ext cx="2443532" cy="732445"/>
            <a:chOff x="5051995" y="4257465"/>
            <a:chExt cx="2443532" cy="732445"/>
          </a:xfrm>
        </p:grpSpPr>
        <p:grpSp>
          <p:nvGrpSpPr>
            <p:cNvPr id="160" name="Gruppieren 159"/>
            <p:cNvGrpSpPr/>
            <p:nvPr/>
          </p:nvGrpSpPr>
          <p:grpSpPr>
            <a:xfrm>
              <a:off x="5051995" y="4262336"/>
              <a:ext cx="2325960" cy="727574"/>
              <a:chOff x="5076056" y="4016928"/>
              <a:chExt cx="2325960" cy="727574"/>
            </a:xfrm>
          </p:grpSpPr>
          <p:sp>
            <p:nvSpPr>
              <p:cNvPr id="161" name="Flussdiagramm: Vorbereitung 160"/>
              <p:cNvSpPr/>
              <p:nvPr/>
            </p:nvSpPr>
            <p:spPr>
              <a:xfrm>
                <a:off x="5076056" y="4016928"/>
                <a:ext cx="2325960" cy="727574"/>
              </a:xfrm>
              <a:prstGeom prst="flowChartPreparation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2" name="Textfeld 161"/>
              <p:cNvSpPr txBox="1"/>
              <p:nvPr/>
            </p:nvSpPr>
            <p:spPr>
              <a:xfrm>
                <a:off x="5396303" y="4049429"/>
                <a:ext cx="172003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p</a:t>
                </a:r>
                <a:r>
                  <a:rPr lang="en-US" dirty="0" smtClean="0"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ersistent QA</a:t>
                </a:r>
                <a:br>
                  <a:rPr lang="en-US" dirty="0" smtClean="0">
                    <a:latin typeface="Tahoma" pitchFamily="34" charset="0"/>
                    <a:ea typeface="Tahoma" pitchFamily="34" charset="0"/>
                    <a:cs typeface="Tahoma" pitchFamily="34" charset="0"/>
                  </a:rPr>
                </a:br>
                <a:r>
                  <a:rPr lang="en-US" dirty="0" smtClean="0"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controller</a:t>
                </a:r>
                <a:endParaRPr lang="de-DE" dirty="0">
                  <a:latin typeface="Tahoma" pitchFamily="34" charset="0"/>
                  <a:ea typeface="Tahoma" pitchFamily="34" charset="0"/>
                  <a:cs typeface="Tahoma" pitchFamily="34" charset="0"/>
                </a:endParaRPr>
              </a:p>
            </p:txBody>
          </p:sp>
        </p:grpSp>
        <p:grpSp>
          <p:nvGrpSpPr>
            <p:cNvPr id="3" name="Gruppieren 2"/>
            <p:cNvGrpSpPr/>
            <p:nvPr/>
          </p:nvGrpSpPr>
          <p:grpSpPr>
            <a:xfrm>
              <a:off x="6936389" y="4257465"/>
              <a:ext cx="559138" cy="731034"/>
              <a:chOff x="6072293" y="5229200"/>
              <a:chExt cx="559138" cy="804137"/>
            </a:xfrm>
          </p:grpSpPr>
          <p:sp>
            <p:nvSpPr>
              <p:cNvPr id="43" name="Gleichschenkliges Dreieck 42"/>
              <p:cNvSpPr/>
              <p:nvPr/>
            </p:nvSpPr>
            <p:spPr>
              <a:xfrm rot="5400000">
                <a:off x="5952131" y="5354038"/>
                <a:ext cx="804137" cy="554462"/>
              </a:xfrm>
              <a:prstGeom prst="triangle">
                <a:avLst>
                  <a:gd name="adj" fmla="val 46751"/>
                </a:avLst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" name="Gleichschenkliges Dreieck 1"/>
              <p:cNvSpPr/>
              <p:nvPr/>
            </p:nvSpPr>
            <p:spPr>
              <a:xfrm rot="5400000">
                <a:off x="5958804" y="5377862"/>
                <a:ext cx="731034" cy="504056"/>
              </a:xfrm>
              <a:prstGeom prst="triangle">
                <a:avLst>
                  <a:gd name="adj" fmla="val 46751"/>
                </a:avLst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sp>
        <p:nvSpPr>
          <p:cNvPr id="46" name="Textfeld 45"/>
          <p:cNvSpPr txBox="1"/>
          <p:nvPr/>
        </p:nvSpPr>
        <p:spPr>
          <a:xfrm>
            <a:off x="7571828" y="6060254"/>
            <a:ext cx="1368152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dirty="0" err="1">
                <a:latin typeface="Tahoma" pitchFamily="34" charset="0"/>
                <a:ea typeface="Tahoma" pitchFamily="34" charset="0"/>
                <a:cs typeface="Tahoma" pitchFamily="34" charset="0"/>
              </a:rPr>
              <a:t>a</a:t>
            </a:r>
            <a:r>
              <a:rPr lang="de-DE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tomic</a:t>
            </a:r>
            <a:r>
              <a:rPr lang="de-DE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l-GR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Δ</a:t>
            </a:r>
            <a:r>
              <a:rPr lang="de-DE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t</a:t>
            </a:r>
            <a:endParaRPr lang="de-DE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2416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42CE7-75D8-4B0E-B235-EC8EE16A1F7F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5EE2753-C21E-46CB-9F8B-EB28DF58147F}" type="datetime1">
              <a:rPr lang="de-DE" smtClean="0"/>
              <a:pPr/>
              <a:t>23.01.2017</a:t>
            </a:fld>
            <a:endParaRPr lang="en-US" dirty="0"/>
          </a:p>
        </p:txBody>
      </p:sp>
      <p:grpSp>
        <p:nvGrpSpPr>
          <p:cNvPr id="6" name="Gruppieren 5"/>
          <p:cNvGrpSpPr/>
          <p:nvPr/>
        </p:nvGrpSpPr>
        <p:grpSpPr>
          <a:xfrm>
            <a:off x="684412" y="1277529"/>
            <a:ext cx="4384576" cy="4464496"/>
            <a:chOff x="646312" y="1277529"/>
            <a:chExt cx="4384576" cy="4464496"/>
          </a:xfrm>
        </p:grpSpPr>
        <p:sp>
          <p:nvSpPr>
            <p:cNvPr id="7" name="Abgerundetes Rechteck 6"/>
            <p:cNvSpPr/>
            <p:nvPr/>
          </p:nvSpPr>
          <p:spPr>
            <a:xfrm>
              <a:off x="674888" y="1349976"/>
              <a:ext cx="4356000" cy="4392049"/>
            </a:xfrm>
            <a:prstGeom prst="roundRect">
              <a:avLst>
                <a:gd name="adj" fmla="val 3110"/>
              </a:avLst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Textfeld 7"/>
            <p:cNvSpPr txBox="1"/>
            <p:nvPr/>
          </p:nvSpPr>
          <p:spPr>
            <a:xfrm>
              <a:off x="646312" y="1277529"/>
              <a:ext cx="25922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main</a:t>
              </a:r>
              <a:r>
                <a:rPr lang="en-US" dirty="0" smtClean="0"/>
                <a:t> </a:t>
              </a:r>
              <a:endParaRPr lang="de-DE" dirty="0"/>
            </a:p>
          </p:txBody>
        </p:sp>
      </p:grpSp>
      <p:grpSp>
        <p:nvGrpSpPr>
          <p:cNvPr id="9" name="Gruppieren 8"/>
          <p:cNvGrpSpPr/>
          <p:nvPr/>
        </p:nvGrpSpPr>
        <p:grpSpPr>
          <a:xfrm>
            <a:off x="784151" y="1542842"/>
            <a:ext cx="2088232" cy="2073607"/>
            <a:chOff x="784151" y="1542842"/>
            <a:chExt cx="2088232" cy="2073607"/>
          </a:xfrm>
        </p:grpSpPr>
        <p:sp>
          <p:nvSpPr>
            <p:cNvPr id="10" name="Abgerundetes Rechteck 9"/>
            <p:cNvSpPr/>
            <p:nvPr/>
          </p:nvSpPr>
          <p:spPr>
            <a:xfrm>
              <a:off x="784151" y="1609517"/>
              <a:ext cx="2088232" cy="2006932"/>
            </a:xfrm>
            <a:prstGeom prst="roundRect">
              <a:avLst>
                <a:gd name="adj" fmla="val 5751"/>
              </a:avLst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000" dirty="0"/>
            </a:p>
          </p:txBody>
        </p:sp>
        <p:sp>
          <p:nvSpPr>
            <p:cNvPr id="11" name="Textfeld 10"/>
            <p:cNvSpPr txBox="1"/>
            <p:nvPr/>
          </p:nvSpPr>
          <p:spPr>
            <a:xfrm>
              <a:off x="798349" y="1542842"/>
              <a:ext cx="8076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File</a:t>
              </a:r>
              <a:r>
                <a:rPr lang="en-US" dirty="0" smtClean="0"/>
                <a:t> </a:t>
              </a:r>
              <a:endParaRPr lang="de-DE" dirty="0"/>
            </a:p>
          </p:txBody>
        </p:sp>
      </p:grpSp>
      <p:sp>
        <p:nvSpPr>
          <p:cNvPr id="12" name="Textfeld 11"/>
          <p:cNvSpPr txBox="1"/>
          <p:nvPr/>
        </p:nvSpPr>
        <p:spPr>
          <a:xfrm>
            <a:off x="35496" y="332656"/>
            <a:ext cx="403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alibri" panose="020F0502020204030204" pitchFamily="34" charset="0"/>
                <a:cs typeface="Aldhabi" panose="01000000000000000000" pitchFamily="2" charset="-78"/>
              </a:rPr>
              <a:t>QA Program (C++)</a:t>
            </a:r>
            <a:endParaRPr lang="de-DE" b="1" dirty="0">
              <a:latin typeface="Book Antiqua" panose="02040602050305030304" pitchFamily="18" charset="0"/>
              <a:cs typeface="Aldhabi" panose="01000000000000000000" pitchFamily="2" charset="-78"/>
            </a:endParaRPr>
          </a:p>
        </p:txBody>
      </p:sp>
      <p:sp>
        <p:nvSpPr>
          <p:cNvPr id="13" name="Rahmen 12"/>
          <p:cNvSpPr/>
          <p:nvPr/>
        </p:nvSpPr>
        <p:spPr>
          <a:xfrm>
            <a:off x="918642" y="764704"/>
            <a:ext cx="3960000" cy="402431"/>
          </a:xfrm>
          <a:prstGeom prst="bevel">
            <a:avLst>
              <a:gd name="adj" fmla="val 0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</a:rPr>
              <a:t>NetCDF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b="1" dirty="0" smtClean="0">
                <a:solidFill>
                  <a:schemeClr val="tx1"/>
                </a:solidFill>
              </a:rPr>
              <a:t>File</a:t>
            </a:r>
            <a:r>
              <a:rPr lang="en-US" dirty="0" smtClean="0"/>
              <a:t> </a:t>
            </a:r>
            <a:endParaRPr lang="de-DE" dirty="0"/>
          </a:p>
        </p:txBody>
      </p:sp>
      <p:sp>
        <p:nvSpPr>
          <p:cNvPr id="14" name="Rahmen 13"/>
          <p:cNvSpPr/>
          <p:nvPr/>
        </p:nvSpPr>
        <p:spPr>
          <a:xfrm rot="-5400000">
            <a:off x="-1599272" y="3336016"/>
            <a:ext cx="3960000" cy="402431"/>
          </a:xfrm>
          <a:prstGeom prst="bevel">
            <a:avLst>
              <a:gd name="adj" fmla="val 0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Conventions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b="1" dirty="0" smtClean="0">
                <a:solidFill>
                  <a:schemeClr val="tx1"/>
                </a:solidFill>
              </a:rPr>
              <a:t>Tables</a:t>
            </a:r>
            <a:endParaRPr lang="de-DE" b="1" dirty="0"/>
          </a:p>
        </p:txBody>
      </p:sp>
      <p:sp>
        <p:nvSpPr>
          <p:cNvPr id="15" name="Rahmen 14"/>
          <p:cNvSpPr/>
          <p:nvPr/>
        </p:nvSpPr>
        <p:spPr>
          <a:xfrm>
            <a:off x="918642" y="5906889"/>
            <a:ext cx="3960000" cy="402431"/>
          </a:xfrm>
          <a:prstGeom prst="bevel">
            <a:avLst>
              <a:gd name="adj" fmla="val 0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Project Configuration &amp; Tables</a:t>
            </a:r>
            <a:r>
              <a:rPr lang="en-US" b="1" dirty="0" smtClean="0"/>
              <a:t> </a:t>
            </a:r>
            <a:endParaRPr lang="de-DE" b="1" dirty="0"/>
          </a:p>
        </p:txBody>
      </p:sp>
      <p:sp>
        <p:nvSpPr>
          <p:cNvPr id="16" name="Rahmen 15"/>
          <p:cNvSpPr/>
          <p:nvPr/>
        </p:nvSpPr>
        <p:spPr>
          <a:xfrm rot="5400000">
            <a:off x="3441672" y="3335192"/>
            <a:ext cx="3960000" cy="403200"/>
          </a:xfrm>
          <a:prstGeom prst="bevel">
            <a:avLst>
              <a:gd name="adj" fmla="val 0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User-modified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b="1" dirty="0" smtClean="0">
                <a:solidFill>
                  <a:schemeClr val="tx1"/>
                </a:solidFill>
              </a:rPr>
              <a:t>Directives</a:t>
            </a:r>
            <a:endParaRPr lang="de-DE" b="1" dirty="0"/>
          </a:p>
        </p:txBody>
      </p:sp>
      <p:grpSp>
        <p:nvGrpSpPr>
          <p:cNvPr id="17" name="Gruppieren 16"/>
          <p:cNvGrpSpPr/>
          <p:nvPr/>
        </p:nvGrpSpPr>
        <p:grpSpPr>
          <a:xfrm>
            <a:off x="846634" y="1787674"/>
            <a:ext cx="1946752" cy="1776255"/>
            <a:chOff x="827584" y="1797199"/>
            <a:chExt cx="1946752" cy="1776255"/>
          </a:xfrm>
        </p:grpSpPr>
        <p:sp>
          <p:nvSpPr>
            <p:cNvPr id="18" name="Abgerundetes Rechteck 17"/>
            <p:cNvSpPr/>
            <p:nvPr/>
          </p:nvSpPr>
          <p:spPr>
            <a:xfrm>
              <a:off x="827584" y="1859449"/>
              <a:ext cx="1946752" cy="1714005"/>
            </a:xfrm>
            <a:prstGeom prst="roundRect">
              <a:avLst>
                <a:gd name="adj" fmla="val 6780"/>
              </a:avLst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19" name="Gruppieren 18"/>
            <p:cNvGrpSpPr/>
            <p:nvPr/>
          </p:nvGrpSpPr>
          <p:grpSpPr>
            <a:xfrm>
              <a:off x="846634" y="1797199"/>
              <a:ext cx="1832258" cy="1712578"/>
              <a:chOff x="903784" y="1797199"/>
              <a:chExt cx="1832258" cy="1712578"/>
            </a:xfrm>
          </p:grpSpPr>
          <p:sp>
            <p:nvSpPr>
              <p:cNvPr id="20" name="Textfeld 19"/>
              <p:cNvSpPr txBox="1"/>
              <p:nvPr/>
            </p:nvSpPr>
            <p:spPr>
              <a:xfrm>
                <a:off x="903784" y="1797199"/>
                <a:ext cx="9361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/>
                  <a:t>NC-API</a:t>
                </a:r>
                <a:r>
                  <a:rPr lang="en-US" dirty="0" smtClean="0"/>
                  <a:t> </a:t>
                </a:r>
                <a:endParaRPr lang="de-DE" dirty="0"/>
              </a:p>
            </p:txBody>
          </p:sp>
          <p:sp>
            <p:nvSpPr>
              <p:cNvPr id="21" name="Abgerundetes Rechteck 20"/>
              <p:cNvSpPr/>
              <p:nvPr/>
            </p:nvSpPr>
            <p:spPr>
              <a:xfrm>
                <a:off x="966267" y="2093244"/>
                <a:ext cx="1769775" cy="1416533"/>
              </a:xfrm>
              <a:prstGeom prst="roundRect">
                <a:avLst>
                  <a:gd name="adj" fmla="val 6780"/>
                </a:avLst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2" name="Textfeld 21"/>
              <p:cNvSpPr txBox="1"/>
              <p:nvPr/>
            </p:nvSpPr>
            <p:spPr>
              <a:xfrm>
                <a:off x="992243" y="2041798"/>
                <a:ext cx="11546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/>
                  <a:t>M-D</a:t>
                </a:r>
                <a:r>
                  <a:rPr lang="en-US" dirty="0" smtClean="0"/>
                  <a:t> </a:t>
                </a:r>
                <a:r>
                  <a:rPr lang="en-US" b="1" dirty="0" smtClean="0"/>
                  <a:t>Store</a:t>
                </a:r>
                <a:r>
                  <a:rPr lang="en-US" dirty="0" smtClean="0"/>
                  <a:t> </a:t>
                </a:r>
                <a:endParaRPr lang="de-DE" dirty="0"/>
              </a:p>
            </p:txBody>
          </p:sp>
        </p:grpSp>
      </p:grpSp>
      <p:grpSp>
        <p:nvGrpSpPr>
          <p:cNvPr id="23" name="Gruppieren 22"/>
          <p:cNvGrpSpPr/>
          <p:nvPr/>
        </p:nvGrpSpPr>
        <p:grpSpPr>
          <a:xfrm>
            <a:off x="1413670" y="2367930"/>
            <a:ext cx="1208781" cy="1064262"/>
            <a:chOff x="1348970" y="4056090"/>
            <a:chExt cx="1208781" cy="1064262"/>
          </a:xfrm>
        </p:grpSpPr>
        <p:sp>
          <p:nvSpPr>
            <p:cNvPr id="24" name="Abgerundetes Rechteck 23"/>
            <p:cNvSpPr/>
            <p:nvPr/>
          </p:nvSpPr>
          <p:spPr>
            <a:xfrm>
              <a:off x="1348970" y="4056090"/>
              <a:ext cx="1208781" cy="1064262"/>
            </a:xfrm>
            <a:prstGeom prst="roundRect">
              <a:avLst>
                <a:gd name="adj" fmla="val 6780"/>
              </a:avLst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Textfeld 24"/>
            <p:cNvSpPr txBox="1"/>
            <p:nvPr/>
          </p:nvSpPr>
          <p:spPr>
            <a:xfrm>
              <a:off x="1403648" y="4234014"/>
              <a:ext cx="109070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CF Conv.</a:t>
              </a:r>
            </a:p>
            <a:p>
              <a:pPr algn="ctr"/>
              <a:r>
                <a:rPr lang="en-US" b="1" dirty="0" smtClean="0"/>
                <a:t>Checks</a:t>
              </a:r>
              <a:r>
                <a:rPr lang="en-US" dirty="0" smtClean="0"/>
                <a:t> </a:t>
              </a:r>
              <a:endParaRPr lang="de-DE" dirty="0"/>
            </a:p>
          </p:txBody>
        </p:sp>
      </p:grpSp>
      <p:grpSp>
        <p:nvGrpSpPr>
          <p:cNvPr id="26" name="Gruppieren 25"/>
          <p:cNvGrpSpPr/>
          <p:nvPr/>
        </p:nvGrpSpPr>
        <p:grpSpPr>
          <a:xfrm>
            <a:off x="3044974" y="1609515"/>
            <a:ext cx="1946755" cy="955387"/>
            <a:chOff x="1348970" y="4056090"/>
            <a:chExt cx="1208781" cy="504242"/>
          </a:xfrm>
        </p:grpSpPr>
        <p:sp>
          <p:nvSpPr>
            <p:cNvPr id="27" name="Abgerundetes Rechteck 26"/>
            <p:cNvSpPr/>
            <p:nvPr/>
          </p:nvSpPr>
          <p:spPr>
            <a:xfrm>
              <a:off x="1348970" y="4056090"/>
              <a:ext cx="1208781" cy="504242"/>
            </a:xfrm>
            <a:prstGeom prst="roundRect">
              <a:avLst>
                <a:gd name="adj" fmla="val 6780"/>
              </a:avLst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" name="Textfeld 27"/>
            <p:cNvSpPr txBox="1"/>
            <p:nvPr/>
          </p:nvSpPr>
          <p:spPr>
            <a:xfrm>
              <a:off x="1403648" y="4203330"/>
              <a:ext cx="1090701" cy="1949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Annotations</a:t>
              </a:r>
              <a:r>
                <a:rPr lang="en-US" dirty="0" smtClean="0"/>
                <a:t> </a:t>
              </a:r>
              <a:endParaRPr lang="de-DE" dirty="0"/>
            </a:p>
          </p:txBody>
        </p:sp>
      </p:grpSp>
      <p:sp>
        <p:nvSpPr>
          <p:cNvPr id="29" name="Textfeld 28"/>
          <p:cNvSpPr txBox="1"/>
          <p:nvPr/>
        </p:nvSpPr>
        <p:spPr>
          <a:xfrm>
            <a:off x="5724128" y="763563"/>
            <a:ext cx="2808312" cy="103105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chemeClr val="accent3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b="1" dirty="0" smtClean="0"/>
              <a:t>Minimum Requirements</a:t>
            </a:r>
          </a:p>
          <a:p>
            <a:pPr marL="72000" indent="-108000">
              <a:buFont typeface="Arial" panose="020B0604020202020204" pitchFamily="34" charset="0"/>
              <a:buChar char="•"/>
            </a:pPr>
            <a:r>
              <a:rPr lang="en-US" dirty="0" smtClean="0"/>
              <a:t>BASH</a:t>
            </a:r>
          </a:p>
          <a:p>
            <a:pPr marL="72000" indent="-108000">
              <a:buFont typeface="Arial" panose="020B0604020202020204" pitchFamily="34" charset="0"/>
              <a:buChar char="•"/>
            </a:pPr>
            <a:r>
              <a:rPr lang="en-US" dirty="0" err="1" smtClean="0"/>
              <a:t>NetCDF</a:t>
            </a:r>
            <a:r>
              <a:rPr lang="en-US" dirty="0" smtClean="0"/>
              <a:t> File</a:t>
            </a:r>
            <a:endParaRPr lang="de-DE" dirty="0"/>
          </a:p>
        </p:txBody>
      </p:sp>
      <p:sp>
        <p:nvSpPr>
          <p:cNvPr id="30" name="Textfeld 29"/>
          <p:cNvSpPr txBox="1"/>
          <p:nvPr/>
        </p:nvSpPr>
        <p:spPr>
          <a:xfrm>
            <a:off x="5724129" y="764704"/>
            <a:ext cx="3239219" cy="337015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b="1" dirty="0" smtClean="0"/>
              <a:t>CF Conventions</a:t>
            </a:r>
            <a:endParaRPr lang="en-US" sz="1000" b="1" dirty="0" smtClean="0"/>
          </a:p>
          <a:p>
            <a:r>
              <a:rPr lang="en-US" sz="2000" b="1" dirty="0" smtClean="0"/>
              <a:t>Tables</a:t>
            </a:r>
            <a:endParaRPr lang="en-US" sz="2000" b="1" dirty="0"/>
          </a:p>
          <a:p>
            <a:pPr marL="72000" indent="-108000">
              <a:buFont typeface="Arial" panose="020B0604020202020204" pitchFamily="34" charset="0"/>
              <a:buChar char="•"/>
            </a:pPr>
            <a:r>
              <a:rPr lang="en-US" dirty="0" smtClean="0"/>
              <a:t>area-type-table.xml</a:t>
            </a:r>
          </a:p>
          <a:p>
            <a:pPr marL="72000" indent="-108000">
              <a:buFont typeface="Arial" panose="020B0604020202020204" pitchFamily="34" charset="0"/>
              <a:buChar char="•"/>
            </a:pPr>
            <a:r>
              <a:rPr lang="en-US" dirty="0" err="1" smtClean="0"/>
              <a:t>cf</a:t>
            </a:r>
            <a:r>
              <a:rPr lang="en-US" dirty="0" smtClean="0"/>
              <a:t>-standard-</a:t>
            </a:r>
            <a:r>
              <a:rPr lang="en-US" dirty="0" err="1" smtClean="0"/>
              <a:t>name.table</a:t>
            </a:r>
            <a:endParaRPr lang="en-US" dirty="0" smtClean="0"/>
          </a:p>
          <a:p>
            <a:pPr marL="72000" indent="-1080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standardized-region-name.html</a:t>
            </a:r>
            <a:endParaRPr lang="en-US" sz="500" dirty="0" smtClean="0"/>
          </a:p>
          <a:p>
            <a:pPr>
              <a:spcAft>
                <a:spcPts val="1200"/>
              </a:spcAft>
            </a:pPr>
            <a:r>
              <a:rPr lang="en-US" sz="2000" b="1" dirty="0" smtClean="0"/>
              <a:t>Rules (PDF)</a:t>
            </a:r>
            <a:r>
              <a:rPr lang="en-US" sz="2000" dirty="0" smtClean="0"/>
              <a:t> </a:t>
            </a:r>
            <a:r>
              <a:rPr lang="en-US" dirty="0" smtClean="0"/>
              <a:t>→ check-</a:t>
            </a:r>
            <a:r>
              <a:rPr lang="en-US" dirty="0" err="1" smtClean="0"/>
              <a:t>list.conf</a:t>
            </a:r>
            <a:r>
              <a:rPr lang="en-US" dirty="0" smtClean="0"/>
              <a:t>  </a:t>
            </a:r>
            <a:endParaRPr lang="en-US" b="1" dirty="0"/>
          </a:p>
          <a:p>
            <a:r>
              <a:rPr lang="en-US" sz="2000" b="1" dirty="0" smtClean="0"/>
              <a:t>Options</a:t>
            </a:r>
            <a:endParaRPr lang="en-US" sz="2000" dirty="0" smtClean="0"/>
          </a:p>
          <a:p>
            <a:pPr marL="72000" indent="-108000">
              <a:buFont typeface="Arial" panose="020B0604020202020204" pitchFamily="34" charset="0"/>
              <a:buChar char="•"/>
            </a:pPr>
            <a:r>
              <a:rPr lang="en-US" dirty="0" smtClean="0"/>
              <a:t>CF_FOLLOW_RECOMMEND.</a:t>
            </a:r>
          </a:p>
          <a:p>
            <a:pPr marL="72000" indent="-108000">
              <a:buFont typeface="Arial" panose="020B0604020202020204" pitchFamily="34" charset="0"/>
              <a:buChar char="•"/>
            </a:pPr>
            <a:r>
              <a:rPr lang="en-US" dirty="0" smtClean="0"/>
              <a:t>CF_NOTE_ALWAYS=L1</a:t>
            </a:r>
          </a:p>
          <a:p>
            <a:pPr>
              <a:spcAft>
                <a:spcPts val="600"/>
              </a:spcAft>
            </a:pPr>
            <a:r>
              <a:rPr lang="en-US" dirty="0" smtClean="0"/>
              <a:t> …</a:t>
            </a:r>
          </a:p>
        </p:txBody>
      </p:sp>
      <p:sp>
        <p:nvSpPr>
          <p:cNvPr id="31" name="Textfeld 30"/>
          <p:cNvSpPr txBox="1"/>
          <p:nvPr/>
        </p:nvSpPr>
        <p:spPr>
          <a:xfrm>
            <a:off x="5724128" y="763563"/>
            <a:ext cx="3239220" cy="537179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chemeClr val="accent3">
                <a:lumMod val="40000"/>
                <a:lumOff val="60000"/>
              </a:schemeClr>
            </a:solidFill>
          </a:ln>
        </p:spPr>
        <p:txBody>
          <a:bodyPr wrap="square" tIns="4680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b="1" dirty="0" smtClean="0"/>
              <a:t>Project Configuration</a:t>
            </a:r>
            <a:endParaRPr lang="en-US" sz="2000" dirty="0"/>
          </a:p>
          <a:p>
            <a:pPr marL="72000" indent="-1080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 </a:t>
            </a:r>
            <a:r>
              <a:rPr lang="en-US" dirty="0"/>
              <a:t>DISABLE_INF_NAN</a:t>
            </a:r>
          </a:p>
          <a:p>
            <a:pPr marL="72000" indent="-1080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 EXCLUDE_ATTRIBUTE=</a:t>
            </a:r>
          </a:p>
          <a:p>
            <a:pPr marL="72000" indent="-1080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             comment, history, …</a:t>
            </a:r>
          </a:p>
          <a:p>
            <a:pPr marL="72000" indent="-1080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 NON_REGULAR_TIME_STEP</a:t>
            </a:r>
          </a:p>
          <a:p>
            <a:pPr marL="72000" indent="-1080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 OUTLIER_TEST</a:t>
            </a:r>
            <a:r>
              <a:rPr lang="en-US" dirty="0" smtClean="0"/>
              <a:t>= </a:t>
            </a:r>
            <a:r>
              <a:rPr lang="en-US" dirty="0"/>
              <a:t>…</a:t>
            </a:r>
          </a:p>
          <a:p>
            <a:pPr marL="72000" indent="-1080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 REPLICATED_RECORD= …</a:t>
            </a:r>
          </a:p>
          <a:p>
            <a:pPr marL="72000" indent="-1080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USE_STRICT</a:t>
            </a:r>
            <a:endParaRPr lang="en-US" sz="2000" b="1" dirty="0" smtClean="0"/>
          </a:p>
          <a:p>
            <a:pPr>
              <a:spcBef>
                <a:spcPts val="600"/>
              </a:spcBef>
            </a:pPr>
            <a:r>
              <a:rPr lang="en-US" sz="2000" b="1" dirty="0" smtClean="0"/>
              <a:t>Project Tables</a:t>
            </a:r>
            <a:endParaRPr lang="en-US" b="1" dirty="0" smtClean="0"/>
          </a:p>
          <a:p>
            <a:pPr marL="72000" indent="-1080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c</a:t>
            </a:r>
            <a:r>
              <a:rPr lang="en-US" dirty="0" smtClean="0"/>
              <a:t>heck-list</a:t>
            </a:r>
          </a:p>
          <a:p>
            <a:pPr marL="72000" indent="-1080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DRS-CV→ machine read. rules</a:t>
            </a:r>
          </a:p>
          <a:p>
            <a:pPr marL="72000" indent="-1080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experiment-table .txt</a:t>
            </a:r>
          </a:p>
          <a:p>
            <a:pPr marL="72000" indent="-1080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Model </a:t>
            </a:r>
            <a:r>
              <a:rPr lang="en-US" dirty="0"/>
              <a:t>O</a:t>
            </a:r>
            <a:r>
              <a:rPr lang="en-US" dirty="0" smtClean="0"/>
              <a:t>utput  Requirements</a:t>
            </a:r>
          </a:p>
          <a:p>
            <a:pPr marL="72000" indent="-1080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t</a:t>
            </a:r>
            <a:r>
              <a:rPr lang="en-US" dirty="0" smtClean="0"/>
              <a:t>ime-table  </a:t>
            </a:r>
            <a:endParaRPr lang="de-DE" dirty="0"/>
          </a:p>
        </p:txBody>
      </p:sp>
      <p:sp>
        <p:nvSpPr>
          <p:cNvPr id="32" name="Textfeld 31"/>
          <p:cNvSpPr txBox="1"/>
          <p:nvPr/>
        </p:nvSpPr>
        <p:spPr>
          <a:xfrm>
            <a:off x="5724128" y="761113"/>
            <a:ext cx="3239220" cy="537179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chemeClr val="accent3">
                <a:lumMod val="40000"/>
                <a:lumOff val="60000"/>
              </a:schemeClr>
            </a:solidFill>
          </a:ln>
        </p:spPr>
        <p:txBody>
          <a:bodyPr wrap="square" tIns="4680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b="1" dirty="0" smtClean="0"/>
              <a:t>main</a:t>
            </a:r>
            <a:endParaRPr lang="en-US" sz="2000" dirty="0"/>
          </a:p>
          <a:p>
            <a:pPr marL="72000" indent="-1080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/>
              <a:t>b</a:t>
            </a:r>
            <a:r>
              <a:rPr lang="en-US" dirty="0" smtClean="0"/>
              <a:t>asic C++ program</a:t>
            </a:r>
          </a:p>
          <a:p>
            <a:pPr marL="72000" indent="-1080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/>
              <a:t>r</a:t>
            </a:r>
            <a:r>
              <a:rPr lang="en-US" dirty="0" smtClean="0"/>
              <a:t>eturn </a:t>
            </a:r>
            <a:r>
              <a:rPr lang="en-US" dirty="0"/>
              <a:t>status and annotations  to ‘ground-control’</a:t>
            </a:r>
            <a:endParaRPr lang="de-DE" dirty="0"/>
          </a:p>
          <a:p>
            <a:endParaRPr lang="en-US" dirty="0"/>
          </a:p>
          <a:p>
            <a:r>
              <a:rPr lang="en-US" sz="2000" b="1" dirty="0" smtClean="0"/>
              <a:t>Embedded objects:</a:t>
            </a:r>
            <a:endParaRPr lang="en-US" sz="2000" b="1" dirty="0"/>
          </a:p>
          <a:p>
            <a:pPr marL="72000" indent="-1080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/>
              <a:t>g</a:t>
            </a:r>
            <a:r>
              <a:rPr lang="en-US" dirty="0" smtClean="0"/>
              <a:t>eneration is triggered by </a:t>
            </a:r>
            <a:r>
              <a:rPr lang="en-US" dirty="0"/>
              <a:t> option </a:t>
            </a:r>
            <a:r>
              <a:rPr lang="en-US" dirty="0" smtClean="0"/>
              <a:t>strings</a:t>
            </a:r>
          </a:p>
          <a:p>
            <a:pPr marL="72000" indent="-1080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access to each other both  horizontally and vertically</a:t>
            </a:r>
          </a:p>
          <a:p>
            <a:pPr marL="72000" indent="-1080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polymorphic inheritance</a:t>
            </a:r>
            <a:endParaRPr lang="en-US" dirty="0"/>
          </a:p>
          <a:p>
            <a:pPr>
              <a:spcBef>
                <a:spcPts val="1200"/>
              </a:spcBef>
            </a:pPr>
            <a:r>
              <a:rPr lang="en-US" sz="2000" b="1" dirty="0" smtClean="0"/>
              <a:t>Annotations </a:t>
            </a:r>
          </a:p>
          <a:p>
            <a:pPr marL="72000" indent="-1080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gathered from two objects</a:t>
            </a:r>
          </a:p>
          <a:p>
            <a:pPr marL="72000" indent="-1080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/>
              <a:t>r</a:t>
            </a:r>
            <a:r>
              <a:rPr lang="en-US" dirty="0" smtClean="0"/>
              <a:t>eported back </a:t>
            </a:r>
            <a:r>
              <a:rPr lang="en-US" smtClean="0"/>
              <a:t>to </a:t>
            </a:r>
            <a:endParaRPr lang="en-US" dirty="0" smtClean="0"/>
          </a:p>
        </p:txBody>
      </p:sp>
      <p:sp>
        <p:nvSpPr>
          <p:cNvPr id="33" name="Textfeld 32"/>
          <p:cNvSpPr txBox="1"/>
          <p:nvPr/>
        </p:nvSpPr>
        <p:spPr>
          <a:xfrm>
            <a:off x="5725268" y="767016"/>
            <a:ext cx="3239220" cy="303269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chemeClr val="accent3">
                <a:lumMod val="40000"/>
                <a:lumOff val="60000"/>
              </a:schemeClr>
            </a:solidFill>
          </a:ln>
        </p:spPr>
        <p:txBody>
          <a:bodyPr wrap="square" tIns="4680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b="1" dirty="0" smtClean="0"/>
              <a:t>File Object</a:t>
            </a:r>
            <a:endParaRPr lang="en-US" sz="2000" dirty="0"/>
          </a:p>
          <a:p>
            <a:pPr marL="72000" indent="-1080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access to file</a:t>
            </a:r>
          </a:p>
          <a:p>
            <a:pPr marL="72000" indent="-1080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c</a:t>
            </a:r>
            <a:r>
              <a:rPr lang="en-US" dirty="0" smtClean="0"/>
              <a:t>ontainer of objects managing </a:t>
            </a:r>
            <a:r>
              <a:rPr lang="en-US" dirty="0"/>
              <a:t> </a:t>
            </a:r>
            <a:r>
              <a:rPr lang="en-US" dirty="0" smtClean="0"/>
              <a:t>input from </a:t>
            </a:r>
            <a:r>
              <a:rPr lang="en-US" dirty="0" err="1" smtClean="0"/>
              <a:t>NetCDF</a:t>
            </a:r>
            <a:r>
              <a:rPr lang="en-US" dirty="0" smtClean="0"/>
              <a:t> files. </a:t>
            </a:r>
          </a:p>
          <a:p>
            <a:pPr marL="72000" indent="-1080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run  a C++ NC-API</a:t>
            </a:r>
          </a:p>
          <a:p>
            <a:pPr marL="72000" indent="-1080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get and hold all the </a:t>
            </a:r>
            <a:r>
              <a:rPr lang="en-US" dirty="0"/>
              <a:t>meta-data   </a:t>
            </a:r>
            <a:r>
              <a:rPr lang="en-US" dirty="0" smtClean="0"/>
              <a:t>(variables’ &amp; global attributes)</a:t>
            </a:r>
          </a:p>
          <a:p>
            <a:pPr marL="72000" indent="-1080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r</a:t>
            </a:r>
            <a:r>
              <a:rPr lang="en-US" dirty="0" smtClean="0"/>
              <a:t>un the CF Conventions checks</a:t>
            </a:r>
          </a:p>
        </p:txBody>
      </p:sp>
      <p:sp>
        <p:nvSpPr>
          <p:cNvPr id="34" name="Textfeld 33"/>
          <p:cNvSpPr txBox="1"/>
          <p:nvPr/>
        </p:nvSpPr>
        <p:spPr>
          <a:xfrm>
            <a:off x="5725268" y="764074"/>
            <a:ext cx="3239220" cy="455618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chemeClr val="accent3">
                <a:lumMod val="40000"/>
                <a:lumOff val="60000"/>
              </a:schemeClr>
            </a:solidFill>
          </a:ln>
        </p:spPr>
        <p:txBody>
          <a:bodyPr wrap="square" tIns="4680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b="1" dirty="0" smtClean="0"/>
              <a:t>NC-API</a:t>
            </a:r>
          </a:p>
          <a:p>
            <a:pPr marL="72000" indent="-1080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u</a:t>
            </a:r>
            <a:r>
              <a:rPr lang="en-US" dirty="0" smtClean="0"/>
              <a:t>se of the </a:t>
            </a:r>
            <a:r>
              <a:rPr lang="en-US" dirty="0" err="1" smtClean="0"/>
              <a:t>NetCDF</a:t>
            </a:r>
            <a:r>
              <a:rPr lang="en-US" dirty="0" smtClean="0"/>
              <a:t> libraries (The </a:t>
            </a:r>
            <a:r>
              <a:rPr lang="en-US" dirty="0" err="1" smtClean="0"/>
              <a:t>NetCDF</a:t>
            </a:r>
            <a:r>
              <a:rPr lang="en-US" dirty="0" smtClean="0"/>
              <a:t> C Interface Guide)</a:t>
            </a:r>
          </a:p>
          <a:p>
            <a:pPr marL="72000" indent="-1080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b</a:t>
            </a:r>
            <a:r>
              <a:rPr lang="en-US" dirty="0" smtClean="0"/>
              <a:t>y the QA C++ NC-API</a:t>
            </a:r>
          </a:p>
          <a:p>
            <a:pPr marL="72000" indent="-1080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read meta-data and</a:t>
            </a:r>
            <a:br>
              <a:rPr lang="en-US" dirty="0" smtClean="0"/>
            </a:br>
            <a:r>
              <a:rPr lang="en-US" dirty="0" smtClean="0"/>
              <a:t> non-time-dependent variables</a:t>
            </a:r>
            <a:br>
              <a:rPr lang="en-US" dirty="0" smtClean="0"/>
            </a:br>
            <a:r>
              <a:rPr lang="en-US" dirty="0" smtClean="0"/>
              <a:t> only once</a:t>
            </a:r>
          </a:p>
          <a:p>
            <a:pPr marL="72000" indent="-10800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spcAft>
                <a:spcPts val="600"/>
              </a:spcAft>
            </a:pPr>
            <a:r>
              <a:rPr lang="en-US" sz="2000" b="1" dirty="0" smtClean="0"/>
              <a:t>Meta-Data Store</a:t>
            </a:r>
            <a:endParaRPr lang="en-US" sz="2000" b="1" dirty="0"/>
          </a:p>
          <a:p>
            <a:pPr>
              <a:spcAft>
                <a:spcPts val="1200"/>
              </a:spcAft>
            </a:pPr>
            <a:r>
              <a:rPr lang="en-US" dirty="0" smtClean="0"/>
              <a:t>Easy access to M-D of</a:t>
            </a:r>
          </a:p>
          <a:p>
            <a:pPr marL="72000" indent="-1080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 variables</a:t>
            </a:r>
          </a:p>
          <a:p>
            <a:pPr marL="72000" indent="-1080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global attributes</a:t>
            </a:r>
          </a:p>
        </p:txBody>
      </p:sp>
      <p:sp>
        <p:nvSpPr>
          <p:cNvPr id="35" name="Textfeld 34"/>
          <p:cNvSpPr txBox="1"/>
          <p:nvPr/>
        </p:nvSpPr>
        <p:spPr>
          <a:xfrm>
            <a:off x="5725268" y="763563"/>
            <a:ext cx="3239220" cy="189391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chemeClr val="accent3">
                <a:lumMod val="40000"/>
                <a:lumOff val="60000"/>
              </a:schemeClr>
            </a:solidFill>
          </a:ln>
        </p:spPr>
        <p:txBody>
          <a:bodyPr wrap="square" tIns="4680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b="1" dirty="0" smtClean="0"/>
              <a:t>CF Conventions Check</a:t>
            </a:r>
            <a:endParaRPr lang="en-US" dirty="0" smtClean="0"/>
          </a:p>
          <a:p>
            <a:pPr marL="72000" indent="-1080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dirty="0" err="1" smtClean="0"/>
              <a:t>NetCDF</a:t>
            </a:r>
            <a:r>
              <a:rPr lang="en-US" dirty="0" smtClean="0"/>
              <a:t> Climate and Forecast</a:t>
            </a:r>
            <a:br>
              <a:rPr lang="en-US" dirty="0" smtClean="0"/>
            </a:br>
            <a:r>
              <a:rPr lang="en-US" dirty="0" smtClean="0"/>
              <a:t> (CV) Metadata Conventions</a:t>
            </a:r>
          </a:p>
          <a:p>
            <a:pPr marL="72000" indent="-1080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 Versions: 1.4 - 1.6</a:t>
            </a:r>
          </a:p>
          <a:p>
            <a:pPr marL="72000" indent="-1080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 8-9 Chapters of rules</a:t>
            </a:r>
          </a:p>
        </p:txBody>
      </p:sp>
      <p:grpSp>
        <p:nvGrpSpPr>
          <p:cNvPr id="36" name="Gruppieren 35"/>
          <p:cNvGrpSpPr/>
          <p:nvPr/>
        </p:nvGrpSpPr>
        <p:grpSpPr>
          <a:xfrm>
            <a:off x="755576" y="2718806"/>
            <a:ext cx="4248472" cy="2942442"/>
            <a:chOff x="755576" y="2718806"/>
            <a:chExt cx="4248472" cy="2942442"/>
          </a:xfrm>
        </p:grpSpPr>
        <p:grpSp>
          <p:nvGrpSpPr>
            <p:cNvPr id="37" name="Gruppieren 36"/>
            <p:cNvGrpSpPr/>
            <p:nvPr/>
          </p:nvGrpSpPr>
          <p:grpSpPr>
            <a:xfrm>
              <a:off x="755576" y="2718806"/>
              <a:ext cx="4248472" cy="2942442"/>
              <a:chOff x="746051" y="2718806"/>
              <a:chExt cx="4248472" cy="2942442"/>
            </a:xfrm>
          </p:grpSpPr>
          <p:grpSp>
            <p:nvGrpSpPr>
              <p:cNvPr id="56" name="Gruppieren 55"/>
              <p:cNvGrpSpPr/>
              <p:nvPr/>
            </p:nvGrpSpPr>
            <p:grpSpPr>
              <a:xfrm>
                <a:off x="746051" y="2718806"/>
                <a:ext cx="4248472" cy="2942442"/>
                <a:chOff x="746051" y="2740278"/>
                <a:chExt cx="4248472" cy="2942442"/>
              </a:xfrm>
            </p:grpSpPr>
            <p:grpSp>
              <p:nvGrpSpPr>
                <p:cNvPr id="59" name="Gruppieren 58"/>
                <p:cNvGrpSpPr/>
                <p:nvPr/>
              </p:nvGrpSpPr>
              <p:grpSpPr>
                <a:xfrm>
                  <a:off x="746051" y="3664074"/>
                  <a:ext cx="4242782" cy="2018646"/>
                  <a:chOff x="746051" y="3664074"/>
                  <a:chExt cx="4242782" cy="2018646"/>
                </a:xfrm>
              </p:grpSpPr>
              <p:sp>
                <p:nvSpPr>
                  <p:cNvPr id="61" name="Abgerundetes Rechteck 60"/>
                  <p:cNvSpPr/>
                  <p:nvPr/>
                </p:nvSpPr>
                <p:spPr>
                  <a:xfrm>
                    <a:off x="787188" y="3722622"/>
                    <a:ext cx="4201645" cy="1960098"/>
                  </a:xfrm>
                  <a:prstGeom prst="roundRect">
                    <a:avLst>
                      <a:gd name="adj" fmla="val 5976"/>
                    </a:avLst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62" name="Textfeld 61"/>
                  <p:cNvSpPr txBox="1"/>
                  <p:nvPr/>
                </p:nvSpPr>
                <p:spPr>
                  <a:xfrm>
                    <a:off x="746051" y="3664074"/>
                    <a:ext cx="56965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b="1" dirty="0" smtClean="0"/>
                      <a:t>QA</a:t>
                    </a:r>
                    <a:r>
                      <a:rPr lang="en-US" dirty="0" smtClean="0"/>
                      <a:t> </a:t>
                    </a:r>
                    <a:endParaRPr lang="de-DE" dirty="0"/>
                  </a:p>
                </p:txBody>
              </p:sp>
            </p:grpSp>
            <p:sp>
              <p:nvSpPr>
                <p:cNvPr id="60" name="Abgerundetes Rechteck 59"/>
                <p:cNvSpPr/>
                <p:nvPr/>
              </p:nvSpPr>
              <p:spPr>
                <a:xfrm>
                  <a:off x="2978299" y="2740278"/>
                  <a:ext cx="2016224" cy="1139820"/>
                </a:xfrm>
                <a:prstGeom prst="roundRect">
                  <a:avLst>
                    <a:gd name="adj" fmla="val 5976"/>
                  </a:avLst>
                </a:prstGeom>
                <a:noFill/>
                <a:ln>
                  <a:solidFill>
                    <a:schemeClr val="accent1">
                      <a:shade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57" name="Abgerundetes Rechteck 56"/>
              <p:cNvSpPr/>
              <p:nvPr/>
            </p:nvSpPr>
            <p:spPr>
              <a:xfrm>
                <a:off x="2987824" y="2744598"/>
                <a:ext cx="1980000" cy="1139820"/>
              </a:xfrm>
              <a:prstGeom prst="roundRect">
                <a:avLst>
                  <a:gd name="adj" fmla="val 5976"/>
                </a:avLst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8" name="Rechteck 57"/>
              <p:cNvSpPr/>
              <p:nvPr/>
            </p:nvSpPr>
            <p:spPr>
              <a:xfrm>
                <a:off x="2862413" y="3710675"/>
                <a:ext cx="2114936" cy="183268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38" name="Gruppieren 37"/>
            <p:cNvGrpSpPr/>
            <p:nvPr/>
          </p:nvGrpSpPr>
          <p:grpSpPr>
            <a:xfrm>
              <a:off x="3770507" y="4859537"/>
              <a:ext cx="1080000" cy="676184"/>
              <a:chOff x="1348970" y="4104465"/>
              <a:chExt cx="1208781" cy="967511"/>
            </a:xfrm>
          </p:grpSpPr>
          <p:sp>
            <p:nvSpPr>
              <p:cNvPr id="54" name="Abgerundetes Rechteck 53"/>
              <p:cNvSpPr/>
              <p:nvPr/>
            </p:nvSpPr>
            <p:spPr>
              <a:xfrm>
                <a:off x="1348970" y="4104465"/>
                <a:ext cx="1208781" cy="967511"/>
              </a:xfrm>
              <a:prstGeom prst="roundRect">
                <a:avLst>
                  <a:gd name="adj" fmla="val 6780"/>
                </a:avLst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5" name="Textfeld 54"/>
              <p:cNvSpPr txBox="1"/>
              <p:nvPr/>
            </p:nvSpPr>
            <p:spPr>
              <a:xfrm>
                <a:off x="1403648" y="4369176"/>
                <a:ext cx="1090701" cy="5284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/>
                  <a:t>Time</a:t>
                </a:r>
                <a:r>
                  <a:rPr lang="en-US" dirty="0" smtClean="0"/>
                  <a:t> </a:t>
                </a:r>
                <a:endParaRPr lang="de-DE" dirty="0"/>
              </a:p>
            </p:txBody>
          </p:sp>
        </p:grpSp>
        <p:grpSp>
          <p:nvGrpSpPr>
            <p:cNvPr id="39" name="Gruppieren 38"/>
            <p:cNvGrpSpPr/>
            <p:nvPr/>
          </p:nvGrpSpPr>
          <p:grpSpPr>
            <a:xfrm>
              <a:off x="3770507" y="4005064"/>
              <a:ext cx="1080000" cy="676184"/>
              <a:chOff x="1348970" y="4056090"/>
              <a:chExt cx="1208781" cy="1064262"/>
            </a:xfrm>
          </p:grpSpPr>
          <p:sp>
            <p:nvSpPr>
              <p:cNvPr id="52" name="Abgerundetes Rechteck 51"/>
              <p:cNvSpPr/>
              <p:nvPr/>
            </p:nvSpPr>
            <p:spPr>
              <a:xfrm>
                <a:off x="1348970" y="4056090"/>
                <a:ext cx="1208781" cy="1064262"/>
              </a:xfrm>
              <a:prstGeom prst="roundRect">
                <a:avLst>
                  <a:gd name="adj" fmla="val 6780"/>
                </a:avLst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3" name="Textfeld 52"/>
              <p:cNvSpPr txBox="1"/>
              <p:nvPr/>
            </p:nvSpPr>
            <p:spPr>
              <a:xfrm>
                <a:off x="1403648" y="4324202"/>
                <a:ext cx="1090701" cy="5813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/>
                  <a:t>Data</a:t>
                </a:r>
              </a:p>
            </p:txBody>
          </p:sp>
        </p:grpSp>
        <p:grpSp>
          <p:nvGrpSpPr>
            <p:cNvPr id="40" name="Gruppieren 39"/>
            <p:cNvGrpSpPr/>
            <p:nvPr/>
          </p:nvGrpSpPr>
          <p:grpSpPr>
            <a:xfrm>
              <a:off x="3160417" y="2881507"/>
              <a:ext cx="1638746" cy="923330"/>
              <a:chOff x="1348970" y="4047186"/>
              <a:chExt cx="1208781" cy="1091851"/>
            </a:xfrm>
          </p:grpSpPr>
          <p:sp>
            <p:nvSpPr>
              <p:cNvPr id="50" name="Abgerundetes Rechteck 49"/>
              <p:cNvSpPr/>
              <p:nvPr/>
            </p:nvSpPr>
            <p:spPr>
              <a:xfrm>
                <a:off x="1348970" y="4056090"/>
                <a:ext cx="1208781" cy="1064262"/>
              </a:xfrm>
              <a:prstGeom prst="roundRect">
                <a:avLst>
                  <a:gd name="adj" fmla="val 6780"/>
                </a:avLst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1" name="Textfeld 50"/>
              <p:cNvSpPr txBox="1"/>
              <p:nvPr/>
            </p:nvSpPr>
            <p:spPr>
              <a:xfrm>
                <a:off x="1373138" y="4047186"/>
                <a:ext cx="1169371" cy="10918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/>
                  <a:t>Consistency</a:t>
                </a:r>
                <a:r>
                  <a:rPr lang="en-US" dirty="0" smtClean="0"/>
                  <a:t> </a:t>
                </a:r>
                <a:br>
                  <a:rPr lang="en-US" dirty="0" smtClean="0"/>
                </a:br>
                <a:r>
                  <a:rPr lang="en-US" dirty="0" smtClean="0"/>
                  <a:t>between sub-temporal files</a:t>
                </a:r>
              </a:p>
            </p:txBody>
          </p:sp>
        </p:grpSp>
        <p:grpSp>
          <p:nvGrpSpPr>
            <p:cNvPr id="41" name="Gruppieren 40"/>
            <p:cNvGrpSpPr/>
            <p:nvPr/>
          </p:nvGrpSpPr>
          <p:grpSpPr>
            <a:xfrm>
              <a:off x="971600" y="4014589"/>
              <a:ext cx="1080000" cy="660823"/>
              <a:chOff x="1348970" y="4056090"/>
              <a:chExt cx="1208781" cy="1064262"/>
            </a:xfrm>
          </p:grpSpPr>
          <p:sp>
            <p:nvSpPr>
              <p:cNvPr id="48" name="Abgerundetes Rechteck 47"/>
              <p:cNvSpPr/>
              <p:nvPr/>
            </p:nvSpPr>
            <p:spPr>
              <a:xfrm>
                <a:off x="1348970" y="4056090"/>
                <a:ext cx="1208781" cy="1064262"/>
              </a:xfrm>
              <a:prstGeom prst="roundRect">
                <a:avLst>
                  <a:gd name="adj" fmla="val 6780"/>
                </a:avLst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9" name="Textfeld 48"/>
              <p:cNvSpPr txBox="1"/>
              <p:nvPr/>
            </p:nvSpPr>
            <p:spPr>
              <a:xfrm>
                <a:off x="1403648" y="4318709"/>
                <a:ext cx="1090701" cy="5948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/>
                  <a:t>DRS</a:t>
                </a:r>
                <a:r>
                  <a:rPr lang="en-US" dirty="0" smtClean="0"/>
                  <a:t> </a:t>
                </a:r>
                <a:endParaRPr lang="de-DE" dirty="0"/>
              </a:p>
            </p:txBody>
          </p:sp>
        </p:grpSp>
        <p:grpSp>
          <p:nvGrpSpPr>
            <p:cNvPr id="42" name="Gruppieren 41"/>
            <p:cNvGrpSpPr/>
            <p:nvPr/>
          </p:nvGrpSpPr>
          <p:grpSpPr>
            <a:xfrm>
              <a:off x="875209" y="4856409"/>
              <a:ext cx="2616671" cy="660823"/>
              <a:chOff x="1301589" y="4056090"/>
              <a:chExt cx="1286949" cy="1064262"/>
            </a:xfrm>
          </p:grpSpPr>
          <p:sp>
            <p:nvSpPr>
              <p:cNvPr id="46" name="Abgerundetes Rechteck 45"/>
              <p:cNvSpPr/>
              <p:nvPr/>
            </p:nvSpPr>
            <p:spPr>
              <a:xfrm>
                <a:off x="1348970" y="4056090"/>
                <a:ext cx="1208781" cy="1064262"/>
              </a:xfrm>
              <a:prstGeom prst="roundRect">
                <a:avLst>
                  <a:gd name="adj" fmla="val 6780"/>
                </a:avLst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7" name="Textfeld 46"/>
              <p:cNvSpPr txBox="1"/>
              <p:nvPr/>
            </p:nvSpPr>
            <p:spPr>
              <a:xfrm>
                <a:off x="1301589" y="4079429"/>
                <a:ext cx="1286949" cy="10409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/>
                  <a:t>Variable Requirements</a:t>
                </a:r>
                <a:br>
                  <a:rPr lang="en-US" b="1" dirty="0" smtClean="0"/>
                </a:br>
                <a:r>
                  <a:rPr lang="en-US" dirty="0" smtClean="0"/>
                  <a:t>(CMOR)</a:t>
                </a:r>
                <a:endParaRPr lang="de-DE" dirty="0"/>
              </a:p>
            </p:txBody>
          </p:sp>
        </p:grpSp>
        <p:grpSp>
          <p:nvGrpSpPr>
            <p:cNvPr id="43" name="Gruppieren 42"/>
            <p:cNvGrpSpPr/>
            <p:nvPr/>
          </p:nvGrpSpPr>
          <p:grpSpPr>
            <a:xfrm>
              <a:off x="2339872" y="4014594"/>
              <a:ext cx="1080000" cy="663086"/>
              <a:chOff x="1348970" y="4056090"/>
              <a:chExt cx="1208781" cy="1064262"/>
            </a:xfrm>
          </p:grpSpPr>
          <p:sp>
            <p:nvSpPr>
              <p:cNvPr id="44" name="Abgerundetes Rechteck 43"/>
              <p:cNvSpPr/>
              <p:nvPr/>
            </p:nvSpPr>
            <p:spPr>
              <a:xfrm>
                <a:off x="1348970" y="4056090"/>
                <a:ext cx="1208781" cy="1064262"/>
              </a:xfrm>
              <a:prstGeom prst="roundRect">
                <a:avLst>
                  <a:gd name="adj" fmla="val 6780"/>
                </a:avLst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5" name="Textfeld 44"/>
              <p:cNvSpPr txBox="1"/>
              <p:nvPr/>
            </p:nvSpPr>
            <p:spPr>
              <a:xfrm>
                <a:off x="1403648" y="4296364"/>
                <a:ext cx="1090701" cy="5927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/>
                  <a:t>CV</a:t>
                </a:r>
                <a:r>
                  <a:rPr lang="en-US" dirty="0" smtClean="0"/>
                  <a:t> </a:t>
                </a:r>
                <a:endParaRPr lang="de-DE" dirty="0"/>
              </a:p>
            </p:txBody>
          </p:sp>
        </p:grpSp>
      </p:grpSp>
      <p:sp>
        <p:nvSpPr>
          <p:cNvPr id="63" name="Textfeld 62"/>
          <p:cNvSpPr txBox="1"/>
          <p:nvPr/>
        </p:nvSpPr>
        <p:spPr>
          <a:xfrm>
            <a:off x="5725268" y="764704"/>
            <a:ext cx="3239220" cy="527945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chemeClr val="accent3">
                <a:lumMod val="40000"/>
                <a:lumOff val="60000"/>
              </a:schemeClr>
            </a:solidFill>
          </a:ln>
        </p:spPr>
        <p:txBody>
          <a:bodyPr wrap="square" tIns="4680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b="1" dirty="0" smtClean="0"/>
              <a:t>Quality Assurance (QA)</a:t>
            </a:r>
            <a:endParaRPr lang="en-US" dirty="0" smtClean="0"/>
          </a:p>
          <a:p>
            <a:pPr marL="72000" indent="-1080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1" dirty="0" smtClean="0"/>
              <a:t>Data Reference Syntax (DRS)</a:t>
            </a:r>
          </a:p>
          <a:p>
            <a:pPr marL="72000" indent="-1080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1" dirty="0" smtClean="0"/>
              <a:t>Controlled Vocabulary (CV)</a:t>
            </a:r>
          </a:p>
          <a:p>
            <a:pPr marL="72000" indent="-1080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1" dirty="0" smtClean="0"/>
              <a:t>Variable Requirements</a:t>
            </a:r>
            <a:br>
              <a:rPr lang="en-US" b="1" dirty="0" smtClean="0"/>
            </a:br>
            <a:r>
              <a:rPr lang="en-US" b="1" dirty="0" smtClean="0"/>
              <a:t>(</a:t>
            </a:r>
            <a:r>
              <a:rPr lang="en-US" dirty="0" smtClean="0"/>
              <a:t>CMIP Model Output </a:t>
            </a:r>
            <a:r>
              <a:rPr lang="en-US" dirty="0" err="1" smtClean="0"/>
              <a:t>Requir</a:t>
            </a:r>
            <a:r>
              <a:rPr lang="en-US" dirty="0" smtClean="0"/>
              <a:t>.)</a:t>
            </a:r>
          </a:p>
          <a:p>
            <a:pPr marL="72000" indent="-1080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1" dirty="0" smtClean="0"/>
              <a:t>Time Properties</a:t>
            </a:r>
          </a:p>
          <a:p>
            <a:pPr marL="72000" indent="-1080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1" dirty="0" smtClean="0"/>
              <a:t>Consistency</a:t>
            </a:r>
            <a:r>
              <a:rPr lang="en-US" dirty="0" smtClean="0"/>
              <a:t> between parent -</a:t>
            </a:r>
            <a:br>
              <a:rPr lang="en-US" dirty="0" smtClean="0"/>
            </a:br>
            <a:r>
              <a:rPr lang="en-US" dirty="0" smtClean="0"/>
              <a:t>child files ( atomic and experiments)</a:t>
            </a:r>
          </a:p>
          <a:p>
            <a:pPr marL="72000" indent="-1080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1" dirty="0" smtClean="0"/>
              <a:t>Data Checks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infinity and not-a-number </a:t>
            </a:r>
            <a:br>
              <a:rPr lang="en-US" dirty="0" smtClean="0"/>
            </a:br>
            <a:r>
              <a:rPr lang="en-US" dirty="0" smtClean="0"/>
              <a:t>outlier tests</a:t>
            </a:r>
            <a:br>
              <a:rPr lang="en-US" dirty="0" smtClean="0"/>
            </a:br>
            <a:r>
              <a:rPr lang="en-US" dirty="0" smtClean="0"/>
              <a:t>replicated record  detection</a:t>
            </a:r>
            <a:endParaRPr lang="en-US" dirty="0"/>
          </a:p>
          <a:p>
            <a:pPr>
              <a:spcAft>
                <a:spcPts val="1200"/>
              </a:spcAft>
            </a:pPr>
            <a:r>
              <a:rPr lang="en-US" b="1" dirty="0" smtClean="0"/>
              <a:t>Note: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   every check may be disabled</a:t>
            </a:r>
          </a:p>
        </p:txBody>
      </p:sp>
    </p:spTree>
    <p:extLst>
      <p:ext uri="{BB962C8B-B14F-4D97-AF65-F5344CB8AC3E}">
        <p14:creationId xmlns:p14="http://schemas.microsoft.com/office/powerpoint/2010/main" val="15416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6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erade Verbindung mit Pfeil 39"/>
          <p:cNvCxnSpPr/>
          <p:nvPr/>
        </p:nvCxnSpPr>
        <p:spPr>
          <a:xfrm flipV="1">
            <a:off x="6660232" y="4656136"/>
            <a:ext cx="0" cy="133200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/>
          <p:cNvCxnSpPr/>
          <p:nvPr/>
        </p:nvCxnSpPr>
        <p:spPr>
          <a:xfrm>
            <a:off x="5364088" y="4923916"/>
            <a:ext cx="595107" cy="0"/>
          </a:xfrm>
          <a:prstGeom prst="straightConnector1">
            <a:avLst/>
          </a:prstGeom>
          <a:ln w="317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/>
          <p:cNvCxnSpPr/>
          <p:nvPr/>
        </p:nvCxnSpPr>
        <p:spPr>
          <a:xfrm>
            <a:off x="5364086" y="3832170"/>
            <a:ext cx="595107" cy="0"/>
          </a:xfrm>
          <a:prstGeom prst="straightConnector1">
            <a:avLst/>
          </a:prstGeom>
          <a:ln w="317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/>
          <p:cNvCxnSpPr/>
          <p:nvPr/>
        </p:nvCxnSpPr>
        <p:spPr>
          <a:xfrm>
            <a:off x="5384565" y="3043082"/>
            <a:ext cx="1275667" cy="0"/>
          </a:xfrm>
          <a:prstGeom prst="straightConnector1">
            <a:avLst/>
          </a:prstGeom>
          <a:ln w="317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42CE7-75D8-4B0E-B235-EC8EE16A1F7F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5EE2753-C21E-46CB-9F8B-EB28DF58147F}" type="datetime1">
              <a:rPr lang="de-DE" smtClean="0"/>
              <a:pPr/>
              <a:t>23.01.2017</a:t>
            </a:fld>
            <a:endParaRPr lang="en-US" dirty="0"/>
          </a:p>
        </p:txBody>
      </p:sp>
      <p:sp>
        <p:nvSpPr>
          <p:cNvPr id="6" name="Rechteck 5"/>
          <p:cNvSpPr/>
          <p:nvPr/>
        </p:nvSpPr>
        <p:spPr>
          <a:xfrm>
            <a:off x="251520" y="3092074"/>
            <a:ext cx="1440160" cy="42976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/>
          <p:cNvSpPr txBox="1"/>
          <p:nvPr/>
        </p:nvSpPr>
        <p:spPr>
          <a:xfrm>
            <a:off x="1979712" y="760929"/>
            <a:ext cx="2448272" cy="45140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de-DE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NetCDF</a:t>
            </a:r>
            <a:r>
              <a:rPr lang="de-DE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de-DE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files</a:t>
            </a:r>
            <a:endParaRPr lang="de-DE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2339752" y="1681450"/>
            <a:ext cx="3024336" cy="507831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   CF </a:t>
            </a:r>
            <a:r>
              <a:rPr lang="de-DE" dirty="0" err="1">
                <a:latin typeface="Tahoma" pitchFamily="34" charset="0"/>
                <a:ea typeface="Tahoma" pitchFamily="34" charset="0"/>
                <a:cs typeface="Tahoma" pitchFamily="34" charset="0"/>
              </a:rPr>
              <a:t>c</a:t>
            </a:r>
            <a:r>
              <a:rPr lang="de-DE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onvention</a:t>
            </a:r>
            <a:r>
              <a:rPr lang="de-DE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check</a:t>
            </a:r>
            <a:endParaRPr lang="de-DE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2346953" y="2780928"/>
            <a:ext cx="3195706" cy="507831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    Meta-</a:t>
            </a:r>
            <a:r>
              <a:rPr lang="de-DE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data</a:t>
            </a:r>
            <a:r>
              <a:rPr lang="de-DE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(DRS, CV, Var) </a:t>
            </a:r>
            <a:endParaRPr lang="de-DE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2123728" y="2492896"/>
            <a:ext cx="5472608" cy="3816424"/>
          </a:xfrm>
          <a:prstGeom prst="rect">
            <a:avLst/>
          </a:prstGeom>
          <a:noFill/>
          <a:ln w="4762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feld 10"/>
          <p:cNvSpPr txBox="1"/>
          <p:nvPr/>
        </p:nvSpPr>
        <p:spPr>
          <a:xfrm>
            <a:off x="2341658" y="4653136"/>
            <a:ext cx="3201000" cy="507831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    Time </a:t>
            </a:r>
            <a:r>
              <a:rPr lang="de-DE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value</a:t>
            </a:r>
            <a:r>
              <a:rPr lang="de-DE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check</a:t>
            </a:r>
            <a:endParaRPr lang="de-DE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2339751" y="5713898"/>
            <a:ext cx="3202907" cy="507831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    Data check</a:t>
            </a:r>
            <a:endParaRPr lang="de-DE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218338" y="3031033"/>
            <a:ext cx="1438102" cy="32289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CMIP6 CV  </a:t>
            </a:r>
            <a:endParaRPr lang="de-DE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2339751" y="3553658"/>
            <a:ext cx="3202907" cy="507831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    Meta-</a:t>
            </a:r>
            <a:r>
              <a:rPr lang="de-DE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data</a:t>
            </a:r>
            <a:r>
              <a:rPr lang="de-DE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(</a:t>
            </a:r>
            <a:r>
              <a:rPr lang="de-DE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consistency</a:t>
            </a:r>
            <a:r>
              <a:rPr lang="de-DE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)</a:t>
            </a:r>
            <a:endParaRPr lang="de-DE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5" name="Rechteck 14"/>
          <p:cNvSpPr/>
          <p:nvPr/>
        </p:nvSpPr>
        <p:spPr>
          <a:xfrm>
            <a:off x="251520" y="4787999"/>
            <a:ext cx="1440160" cy="449827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/>
          <p:cNvSpPr/>
          <p:nvPr/>
        </p:nvSpPr>
        <p:spPr>
          <a:xfrm>
            <a:off x="231622" y="1718060"/>
            <a:ext cx="1440160" cy="408934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Textfeld 16"/>
          <p:cNvSpPr txBox="1"/>
          <p:nvPr/>
        </p:nvSpPr>
        <p:spPr>
          <a:xfrm>
            <a:off x="196764" y="1643946"/>
            <a:ext cx="1584176" cy="45140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dirty="0">
                <a:latin typeface="Tahoma" pitchFamily="34" charset="0"/>
                <a:ea typeface="Tahoma" pitchFamily="34" charset="0"/>
                <a:cs typeface="Tahoma" pitchFamily="34" charset="0"/>
              </a:rPr>
              <a:t>C</a:t>
            </a:r>
            <a:r>
              <a:rPr lang="de-DE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F check-list </a:t>
            </a:r>
            <a:endParaRPr lang="de-DE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8" name="Textfeld 17"/>
          <p:cNvSpPr txBox="1"/>
          <p:nvPr/>
        </p:nvSpPr>
        <p:spPr>
          <a:xfrm>
            <a:off x="196764" y="4725144"/>
            <a:ext cx="1584176" cy="45140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QC check-list </a:t>
            </a:r>
            <a:endParaRPr lang="de-DE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9" name="Rechteck 18"/>
          <p:cNvSpPr/>
          <p:nvPr/>
        </p:nvSpPr>
        <p:spPr>
          <a:xfrm>
            <a:off x="251520" y="3584642"/>
            <a:ext cx="1440160" cy="43204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Textfeld 19"/>
          <p:cNvSpPr txBox="1"/>
          <p:nvPr/>
        </p:nvSpPr>
        <p:spPr>
          <a:xfrm>
            <a:off x="222707" y="3501008"/>
            <a:ext cx="1742594" cy="5078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dirty="0" err="1">
                <a:latin typeface="Tahoma" pitchFamily="34" charset="0"/>
                <a:ea typeface="Tahoma" pitchFamily="34" charset="0"/>
                <a:cs typeface="Tahoma" pitchFamily="34" charset="0"/>
              </a:rPr>
              <a:t>C</a:t>
            </a:r>
            <a:r>
              <a:rPr lang="de-DE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onsist</a:t>
            </a:r>
            <a:r>
              <a:rPr lang="de-DE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. </a:t>
            </a:r>
            <a:r>
              <a:rPr lang="de-DE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table</a:t>
            </a:r>
            <a:r>
              <a:rPr lang="de-DE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endParaRPr lang="de-DE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1" name="Textfeld 20"/>
          <p:cNvSpPr txBox="1"/>
          <p:nvPr/>
        </p:nvSpPr>
        <p:spPr>
          <a:xfrm>
            <a:off x="5724128" y="1697033"/>
            <a:ext cx="1728192" cy="507831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Annotation CF</a:t>
            </a:r>
            <a:endParaRPr lang="de-DE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2" name="Textfeld 21"/>
          <p:cNvSpPr txBox="1"/>
          <p:nvPr/>
        </p:nvSpPr>
        <p:spPr>
          <a:xfrm>
            <a:off x="5750006" y="4145305"/>
            <a:ext cx="1702314" cy="507831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Annotation QC</a:t>
            </a:r>
            <a:endParaRPr lang="de-DE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3" name="Textfeld 22"/>
          <p:cNvSpPr txBox="1"/>
          <p:nvPr/>
        </p:nvSpPr>
        <p:spPr>
          <a:xfrm rot="16200000">
            <a:off x="6585072" y="2993772"/>
            <a:ext cx="2962409" cy="45140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de-DE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log-file (YAML)</a:t>
            </a:r>
            <a:endParaRPr lang="de-DE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24" name="Gewinkelte Verbindung 23"/>
          <p:cNvCxnSpPr/>
          <p:nvPr/>
        </p:nvCxnSpPr>
        <p:spPr>
          <a:xfrm flipV="1">
            <a:off x="1691680" y="3963538"/>
            <a:ext cx="633569" cy="958320"/>
          </a:xfrm>
          <a:prstGeom prst="bentConnector3">
            <a:avLst>
              <a:gd name="adj1" fmla="val 50000"/>
            </a:avLst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/>
          <p:cNvCxnSpPr/>
          <p:nvPr/>
        </p:nvCxnSpPr>
        <p:spPr>
          <a:xfrm>
            <a:off x="1672637" y="1934084"/>
            <a:ext cx="595107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/>
          <p:nvPr/>
        </p:nvCxnSpPr>
        <p:spPr>
          <a:xfrm>
            <a:off x="2027996" y="2896066"/>
            <a:ext cx="305385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/>
          <p:cNvCxnSpPr/>
          <p:nvPr/>
        </p:nvCxnSpPr>
        <p:spPr>
          <a:xfrm>
            <a:off x="1691680" y="5018802"/>
            <a:ext cx="595107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winkelte Verbindung 27"/>
          <p:cNvCxnSpPr/>
          <p:nvPr/>
        </p:nvCxnSpPr>
        <p:spPr>
          <a:xfrm>
            <a:off x="1697386" y="5111451"/>
            <a:ext cx="633569" cy="816280"/>
          </a:xfrm>
          <a:prstGeom prst="bentConnector3">
            <a:avLst>
              <a:gd name="adj1" fmla="val 50000"/>
            </a:avLst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/>
          <p:cNvCxnSpPr/>
          <p:nvPr/>
        </p:nvCxnSpPr>
        <p:spPr>
          <a:xfrm>
            <a:off x="1691680" y="3212976"/>
            <a:ext cx="595107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/>
          <p:cNvCxnSpPr/>
          <p:nvPr/>
        </p:nvCxnSpPr>
        <p:spPr>
          <a:xfrm>
            <a:off x="1688407" y="3717032"/>
            <a:ext cx="654618" cy="0"/>
          </a:xfrm>
          <a:prstGeom prst="straightConnector1">
            <a:avLst/>
          </a:prstGeom>
          <a:ln w="31750">
            <a:solidFill>
              <a:srgbClr val="FF00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Pfeil nach unten 30"/>
          <p:cNvSpPr/>
          <p:nvPr/>
        </p:nvSpPr>
        <p:spPr>
          <a:xfrm>
            <a:off x="2384645" y="1010432"/>
            <a:ext cx="315147" cy="5154872"/>
          </a:xfrm>
          <a:prstGeom prst="downArrow">
            <a:avLst>
              <a:gd name="adj1" fmla="val 1796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Flussdiagramm: Zusammenführung 31"/>
          <p:cNvSpPr>
            <a:spLocks noChangeAspect="1"/>
          </p:cNvSpPr>
          <p:nvPr/>
        </p:nvSpPr>
        <p:spPr>
          <a:xfrm>
            <a:off x="2411760" y="5697280"/>
            <a:ext cx="252000" cy="252000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Flussdiagramm: Zusammenführung 32"/>
          <p:cNvSpPr>
            <a:spLocks noChangeAspect="1"/>
          </p:cNvSpPr>
          <p:nvPr/>
        </p:nvSpPr>
        <p:spPr>
          <a:xfrm>
            <a:off x="2411760" y="1808848"/>
            <a:ext cx="252000" cy="252000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Flussdiagramm: Zusammenführung 33"/>
          <p:cNvSpPr>
            <a:spLocks noChangeAspect="1"/>
          </p:cNvSpPr>
          <p:nvPr/>
        </p:nvSpPr>
        <p:spPr>
          <a:xfrm>
            <a:off x="2411760" y="2888968"/>
            <a:ext cx="252000" cy="252000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Flussdiagramm: Zusammenführung 34"/>
          <p:cNvSpPr>
            <a:spLocks noChangeAspect="1"/>
          </p:cNvSpPr>
          <p:nvPr/>
        </p:nvSpPr>
        <p:spPr>
          <a:xfrm>
            <a:off x="2411760" y="4761176"/>
            <a:ext cx="252000" cy="252000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6" name="Gerade Verbindung mit Pfeil 35"/>
          <p:cNvCxnSpPr/>
          <p:nvPr/>
        </p:nvCxnSpPr>
        <p:spPr>
          <a:xfrm>
            <a:off x="5384565" y="5992410"/>
            <a:ext cx="1275667" cy="0"/>
          </a:xfrm>
          <a:prstGeom prst="straightConnector1">
            <a:avLst/>
          </a:prstGeom>
          <a:ln w="317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mit Pfeil 40"/>
          <p:cNvCxnSpPr/>
          <p:nvPr/>
        </p:nvCxnSpPr>
        <p:spPr>
          <a:xfrm>
            <a:off x="5389966" y="1988840"/>
            <a:ext cx="305386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mit Pfeil 41"/>
          <p:cNvCxnSpPr/>
          <p:nvPr/>
        </p:nvCxnSpPr>
        <p:spPr>
          <a:xfrm flipV="1">
            <a:off x="5948778" y="4659893"/>
            <a:ext cx="0" cy="272649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/>
          <p:cNvCxnSpPr/>
          <p:nvPr/>
        </p:nvCxnSpPr>
        <p:spPr>
          <a:xfrm>
            <a:off x="5940152" y="3830775"/>
            <a:ext cx="0" cy="318305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mit Pfeil 43"/>
          <p:cNvCxnSpPr/>
          <p:nvPr/>
        </p:nvCxnSpPr>
        <p:spPr>
          <a:xfrm>
            <a:off x="6660232" y="3041578"/>
            <a:ext cx="0" cy="1098876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mit Pfeil 44"/>
          <p:cNvCxnSpPr/>
          <p:nvPr/>
        </p:nvCxnSpPr>
        <p:spPr>
          <a:xfrm>
            <a:off x="7466129" y="1988840"/>
            <a:ext cx="301752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/>
          <p:cNvCxnSpPr/>
          <p:nvPr/>
        </p:nvCxnSpPr>
        <p:spPr>
          <a:xfrm>
            <a:off x="7469572" y="4437112"/>
            <a:ext cx="301752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feld 46"/>
          <p:cNvSpPr txBox="1"/>
          <p:nvPr/>
        </p:nvSpPr>
        <p:spPr>
          <a:xfrm>
            <a:off x="5076056" y="759386"/>
            <a:ext cx="1728192" cy="49654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de-DE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checksum</a:t>
            </a:r>
            <a:endParaRPr lang="de-DE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8" name="Textfeld 47"/>
          <p:cNvSpPr txBox="1"/>
          <p:nvPr/>
        </p:nvSpPr>
        <p:spPr>
          <a:xfrm>
            <a:off x="7245976" y="760280"/>
            <a:ext cx="1070440" cy="49654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CS </a:t>
            </a:r>
            <a:r>
              <a:rPr lang="de-DE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table</a:t>
            </a:r>
            <a:endParaRPr lang="de-DE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49" name="Gerade Verbindung mit Pfeil 48"/>
          <p:cNvCxnSpPr/>
          <p:nvPr/>
        </p:nvCxnSpPr>
        <p:spPr>
          <a:xfrm>
            <a:off x="6804248" y="1052736"/>
            <a:ext cx="447117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Pfeil nach unten 49"/>
          <p:cNvSpPr/>
          <p:nvPr/>
        </p:nvSpPr>
        <p:spPr>
          <a:xfrm rot="16200000">
            <a:off x="4611407" y="482158"/>
            <a:ext cx="315147" cy="1114040"/>
          </a:xfrm>
          <a:prstGeom prst="downArrow">
            <a:avLst>
              <a:gd name="adj1" fmla="val 1796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Flussdiagramm: Zusammenführung 50"/>
          <p:cNvSpPr>
            <a:spLocks noChangeAspect="1"/>
          </p:cNvSpPr>
          <p:nvPr/>
        </p:nvSpPr>
        <p:spPr>
          <a:xfrm>
            <a:off x="4608032" y="908720"/>
            <a:ext cx="252000" cy="252000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2" name="Gerade Verbindung mit Pfeil 51"/>
          <p:cNvCxnSpPr/>
          <p:nvPr/>
        </p:nvCxnSpPr>
        <p:spPr>
          <a:xfrm>
            <a:off x="1691680" y="3846554"/>
            <a:ext cx="654618" cy="0"/>
          </a:xfrm>
          <a:prstGeom prst="straightConnector1">
            <a:avLst/>
          </a:prstGeom>
          <a:ln w="31750">
            <a:solidFill>
              <a:srgbClr val="FF000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Flussdiagramm: Zusammenführung 52"/>
          <p:cNvSpPr>
            <a:spLocks noChangeAspect="1"/>
          </p:cNvSpPr>
          <p:nvPr/>
        </p:nvSpPr>
        <p:spPr>
          <a:xfrm>
            <a:off x="1907704" y="3663804"/>
            <a:ext cx="252000" cy="252000"/>
          </a:xfrm>
          <a:prstGeom prst="flowChartSummingJunctio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4" name="Gerade Verbindung mit Pfeil 53"/>
          <p:cNvCxnSpPr/>
          <p:nvPr/>
        </p:nvCxnSpPr>
        <p:spPr>
          <a:xfrm flipV="1">
            <a:off x="2008590" y="2896762"/>
            <a:ext cx="0" cy="737989"/>
          </a:xfrm>
          <a:prstGeom prst="straightConnector1">
            <a:avLst/>
          </a:prstGeom>
          <a:ln w="317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 Verbindung mit Pfeil 54"/>
          <p:cNvCxnSpPr/>
          <p:nvPr/>
        </p:nvCxnSpPr>
        <p:spPr>
          <a:xfrm flipV="1">
            <a:off x="2008590" y="3933056"/>
            <a:ext cx="0" cy="109696"/>
          </a:xfrm>
          <a:prstGeom prst="straightConnector1">
            <a:avLst/>
          </a:prstGeom>
          <a:ln w="317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hteck 56"/>
          <p:cNvSpPr/>
          <p:nvPr/>
        </p:nvSpPr>
        <p:spPr>
          <a:xfrm>
            <a:off x="251520" y="2585200"/>
            <a:ext cx="1440160" cy="42976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8" name="Gerade Verbindung mit Pfeil 57"/>
          <p:cNvCxnSpPr/>
          <p:nvPr/>
        </p:nvCxnSpPr>
        <p:spPr>
          <a:xfrm>
            <a:off x="1697145" y="2996952"/>
            <a:ext cx="595107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feld 58"/>
          <p:cNvSpPr txBox="1"/>
          <p:nvPr/>
        </p:nvSpPr>
        <p:spPr>
          <a:xfrm>
            <a:off x="205622" y="2507809"/>
            <a:ext cx="1584176" cy="42976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CMIP6 MIP </a:t>
            </a:r>
            <a:endParaRPr lang="de-DE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60" name="Textfeld 59"/>
          <p:cNvSpPr txBox="1"/>
          <p:nvPr/>
        </p:nvSpPr>
        <p:spPr>
          <a:xfrm rot="16200000">
            <a:off x="7093592" y="3005696"/>
            <a:ext cx="2953480" cy="46166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de-DE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Summary (JSON)</a:t>
            </a:r>
            <a:endParaRPr lang="de-DE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61" name="Flussdiagramm: Zusammenführung 60"/>
          <p:cNvSpPr>
            <a:spLocks noChangeAspect="1"/>
          </p:cNvSpPr>
          <p:nvPr/>
        </p:nvSpPr>
        <p:spPr>
          <a:xfrm>
            <a:off x="2411760" y="3681056"/>
            <a:ext cx="252000" cy="252000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3279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42CE7-75D8-4B0E-B235-EC8EE16A1F7F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5EE2753-C21E-46CB-9F8B-EB28DF58147F}" type="datetime1">
              <a:rPr lang="de-DE" smtClean="0"/>
              <a:pPr/>
              <a:t>23.01.2017</a:t>
            </a:fld>
            <a:endParaRPr lang="en-US" dirty="0"/>
          </a:p>
        </p:txBody>
      </p:sp>
      <p:sp>
        <p:nvSpPr>
          <p:cNvPr id="6" name="Textfeld 5"/>
          <p:cNvSpPr txBox="1"/>
          <p:nvPr/>
        </p:nvSpPr>
        <p:spPr>
          <a:xfrm>
            <a:off x="395536" y="260648"/>
            <a:ext cx="8208912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sz="20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Libraries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zlib</a:t>
            </a:r>
            <a:r>
              <a:rPr lang="de-DE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          </a:t>
            </a:r>
            <a:r>
              <a:rPr lang="de-DE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de-DE" sz="2000" dirty="0" smtClean="0">
                <a:latin typeface="Tahoma" pitchFamily="34" charset="0"/>
                <a:ea typeface="Tahoma" pitchFamily="34" charset="0"/>
                <a:cs typeface="Tahoma" pitchFamily="34" charset="0"/>
                <a:hlinkClick r:id="rId3"/>
              </a:rPr>
              <a:t>www.zlib.net</a:t>
            </a:r>
            <a:endParaRPr lang="de-DE" sz="20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hdf5	          </a:t>
            </a:r>
            <a:r>
              <a:rPr lang="de-DE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de-DE" sz="2000" dirty="0" smtClean="0">
                <a:latin typeface="Tahoma" pitchFamily="34" charset="0"/>
                <a:ea typeface="Tahoma" pitchFamily="34" charset="0"/>
                <a:cs typeface="Tahoma" pitchFamily="34" charset="0"/>
                <a:hlinkClick r:id="rId4"/>
              </a:rPr>
              <a:t>www.hdfgroup.org/HDF5</a:t>
            </a:r>
            <a:endParaRPr lang="de-DE" sz="20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netcdf</a:t>
            </a:r>
            <a:r>
              <a:rPr lang="de-DE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de-DE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de-DE" sz="2000" dirty="0" smtClean="0">
                <a:latin typeface="Tahoma" pitchFamily="34" charset="0"/>
                <a:ea typeface="Tahoma" pitchFamily="34" charset="0"/>
                <a:cs typeface="Tahoma" pitchFamily="34" charset="0"/>
                <a:hlinkClick r:id="rId5"/>
              </a:rPr>
              <a:t>www.unidata.ucar.edu/netcdf</a:t>
            </a:r>
            <a:r>
              <a:rPr lang="de-DE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udunits2       </a:t>
            </a:r>
            <a:r>
              <a:rPr lang="de-DE" sz="2000" dirty="0" smtClean="0">
                <a:latin typeface="Tahoma" pitchFamily="34" charset="0"/>
                <a:ea typeface="Tahoma" pitchFamily="34" charset="0"/>
                <a:cs typeface="Tahoma" pitchFamily="34" charset="0"/>
                <a:hlinkClick r:id="rId6"/>
              </a:rPr>
              <a:t>www.unidata.ucar.edu/software/udunits</a:t>
            </a:r>
            <a:endParaRPr lang="de-DE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395536" y="2708920"/>
            <a:ext cx="8712968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Tables</a:t>
            </a:r>
            <a:endParaRPr lang="de-DE" sz="2000" b="1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CF </a:t>
            </a:r>
            <a:r>
              <a:rPr lang="de-DE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Conv</a:t>
            </a:r>
            <a:r>
              <a:rPr lang="de-DE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.	</a:t>
            </a:r>
            <a:r>
              <a:rPr lang="de-DE" sz="2000" dirty="0" smtClean="0">
                <a:latin typeface="Tahoma" pitchFamily="34" charset="0"/>
                <a:ea typeface="Tahoma" pitchFamily="34" charset="0"/>
                <a:cs typeface="Tahoma" pitchFamily="34" charset="0"/>
                <a:hlinkClick r:id="rId7"/>
              </a:rPr>
              <a:t>http://cfconventions.org</a:t>
            </a:r>
            <a:endParaRPr lang="de-DE" sz="20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CMIP6_MIP	</a:t>
            </a:r>
            <a:r>
              <a:rPr lang="de-DE" sz="2000" dirty="0" smtClean="0">
                <a:latin typeface="Tahoma" pitchFamily="34" charset="0"/>
                <a:ea typeface="Tahoma" pitchFamily="34" charset="0"/>
                <a:cs typeface="Tahoma" pitchFamily="34" charset="0"/>
                <a:hlinkClick r:id="rId8" action="ppaction://hlinkpres?slideindex=1&amp;slidetitle="/>
              </a:rPr>
              <a:t>http</a:t>
            </a:r>
            <a:r>
              <a:rPr lang="de-DE" sz="2000" dirty="0">
                <a:latin typeface="Tahoma" pitchFamily="34" charset="0"/>
                <a:ea typeface="Tahoma" pitchFamily="34" charset="0"/>
                <a:cs typeface="Tahoma" pitchFamily="34" charset="0"/>
                <a:hlinkClick r:id="rId8" action="ppaction://hlinkpres?slideindex=1&amp;slidetitle="/>
              </a:rPr>
              <a:t>://proj.badc.rl.ac.uk/svn/exarch/CMIP6dreq/tags/latest</a:t>
            </a:r>
            <a:r>
              <a:rPr lang="de-DE" sz="2000" dirty="0" smtClean="0">
                <a:latin typeface="Tahoma" pitchFamily="34" charset="0"/>
                <a:ea typeface="Tahoma" pitchFamily="34" charset="0"/>
                <a:cs typeface="Tahoma" pitchFamily="34" charset="0"/>
                <a:hlinkClick r:id="rId8" action="ppaction://hlinkpres?slideindex=1&amp;slidetitle="/>
              </a:rPr>
              <a:t>/</a:t>
            </a:r>
            <a:r>
              <a:rPr lang="de-DE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/>
            </a:r>
            <a:br>
              <a:rPr lang="de-DE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de-DE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	</a:t>
            </a:r>
            <a:r>
              <a:rPr lang="de-DE" sz="2000" dirty="0" err="1" smtClean="0">
                <a:latin typeface="Tahoma" pitchFamily="34" charset="0"/>
                <a:ea typeface="Tahoma" pitchFamily="34" charset="0"/>
                <a:cs typeface="Tahoma" pitchFamily="34" charset="0"/>
                <a:hlinkClick r:id="rId8" action="ppaction://hlinkpres?slideindex=1&amp;slidetitle="/>
              </a:rPr>
              <a:t>dreqPy</a:t>
            </a:r>
            <a:r>
              <a:rPr lang="de-DE" sz="2000" dirty="0" smtClean="0">
                <a:latin typeface="Tahoma" pitchFamily="34" charset="0"/>
                <a:ea typeface="Tahoma" pitchFamily="34" charset="0"/>
                <a:cs typeface="Tahoma" pitchFamily="34" charset="0"/>
                <a:hlinkClick r:id="rId8" action="ppaction://hlinkpres?slideindex=1&amp;slidetitle="/>
              </a:rPr>
              <a:t>/</a:t>
            </a:r>
            <a:r>
              <a:rPr lang="de-DE" sz="2000" dirty="0" err="1" smtClean="0">
                <a:latin typeface="Tahoma" pitchFamily="34" charset="0"/>
                <a:ea typeface="Tahoma" pitchFamily="34" charset="0"/>
                <a:cs typeface="Tahoma" pitchFamily="34" charset="0"/>
                <a:hlinkClick r:id="rId8" action="ppaction://hlinkpres?slideindex=1&amp;slidetitle="/>
              </a:rPr>
              <a:t>docs</a:t>
            </a:r>
            <a:r>
              <a:rPr lang="de-DE" sz="2000" dirty="0" smtClean="0">
                <a:latin typeface="Tahoma" pitchFamily="34" charset="0"/>
                <a:ea typeface="Tahoma" pitchFamily="34" charset="0"/>
                <a:cs typeface="Tahoma" pitchFamily="34" charset="0"/>
                <a:hlinkClick r:id="rId8" action="ppaction://hlinkpres?slideindex=1&amp;slidetitle="/>
              </a:rPr>
              <a:t>/CMIP6_MIP_tables.xlsx</a:t>
            </a:r>
            <a:endParaRPr lang="de-DE" sz="20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CMIP6_CV	</a:t>
            </a:r>
            <a:r>
              <a:rPr lang="de-DE" sz="2000" dirty="0">
                <a:latin typeface="Tahoma" pitchFamily="34" charset="0"/>
                <a:ea typeface="Tahoma" pitchFamily="34" charset="0"/>
                <a:cs typeface="Tahoma" pitchFamily="34" charset="0"/>
                <a:hlinkClick r:id="rId8" action="ppaction://hlinkpres?slideindex=1&amp;slidetitle="/>
              </a:rPr>
              <a:t>https://github.com/WCRP-CMIP/CMIP6_CVs</a:t>
            </a:r>
            <a:endParaRPr lang="de-DE" sz="20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379789" y="4869160"/>
            <a:ext cx="82089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sz="20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Externals</a:t>
            </a:r>
            <a:endParaRPr lang="de-DE" sz="2000" b="1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xlsx2csv	</a:t>
            </a:r>
            <a:r>
              <a:rPr lang="de-DE" sz="2000" dirty="0">
                <a:latin typeface="Tahoma" pitchFamily="34" charset="0"/>
                <a:ea typeface="Tahoma" pitchFamily="34" charset="0"/>
                <a:cs typeface="Tahoma" pitchFamily="34" charset="0"/>
                <a:hlinkClick r:id="rId9"/>
              </a:rPr>
              <a:t>http://</a:t>
            </a:r>
            <a:r>
              <a:rPr lang="de-DE" sz="2000" dirty="0" smtClean="0">
                <a:latin typeface="Tahoma" pitchFamily="34" charset="0"/>
                <a:ea typeface="Tahoma" pitchFamily="34" charset="0"/>
                <a:cs typeface="Tahoma" pitchFamily="34" charset="0"/>
                <a:hlinkClick r:id="rId9"/>
              </a:rPr>
              <a:t>github.com/dilshod/xlsx2csv</a:t>
            </a:r>
            <a:endParaRPr lang="de-DE" sz="20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0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j</a:t>
            </a:r>
            <a:r>
              <a:rPr lang="de-DE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soncpp</a:t>
            </a:r>
            <a:r>
              <a:rPr lang="de-DE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de-DE" sz="2000" dirty="0">
                <a:latin typeface="Tahoma" pitchFamily="34" charset="0"/>
                <a:ea typeface="Tahoma" pitchFamily="34" charset="0"/>
                <a:cs typeface="Tahoma" pitchFamily="34" charset="0"/>
                <a:hlinkClick r:id="rId8" action="ppaction://hlinkpres?slideindex=1&amp;slidetitle="/>
              </a:rPr>
              <a:t>https://github.com/open-source-parsers/jsoncp</a:t>
            </a:r>
            <a:r>
              <a:rPr lang="de-DE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p</a:t>
            </a:r>
            <a:endParaRPr lang="de-DE" sz="20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890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42CE7-75D8-4B0E-B235-EC8EE16A1F7F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5EE2753-C21E-46CB-9F8B-EB28DF58147F}" type="datetime1">
              <a:rPr lang="de-DE" smtClean="0"/>
              <a:pPr/>
              <a:t>23.01.2017</a:t>
            </a:fld>
            <a:endParaRPr lang="en-US" dirty="0"/>
          </a:p>
        </p:txBody>
      </p:sp>
      <p:grpSp>
        <p:nvGrpSpPr>
          <p:cNvPr id="3" name="Gruppieren 2"/>
          <p:cNvGrpSpPr/>
          <p:nvPr/>
        </p:nvGrpSpPr>
        <p:grpSpPr>
          <a:xfrm>
            <a:off x="350464" y="1452527"/>
            <a:ext cx="8208912" cy="5040560"/>
            <a:chOff x="395536" y="764704"/>
            <a:chExt cx="8208912" cy="5058772"/>
          </a:xfrm>
        </p:grpSpPr>
        <p:sp>
          <p:nvSpPr>
            <p:cNvPr id="15" name="Textfeld 14"/>
            <p:cNvSpPr txBox="1"/>
            <p:nvPr/>
          </p:nvSpPr>
          <p:spPr>
            <a:xfrm>
              <a:off x="395536" y="809992"/>
              <a:ext cx="8208912" cy="4339650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└── </a:t>
              </a:r>
              <a:r>
                <a:rPr lang="de-DE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tables</a:t>
              </a:r>
              <a:endParaRPr lang="de-DE" dirty="0">
                <a:latin typeface="Tahoma" pitchFamily="34" charset="0"/>
                <a:ea typeface="Tahoma" pitchFamily="34" charset="0"/>
                <a:cs typeface="Tahoma" pitchFamily="34" charset="0"/>
              </a:endParaRPr>
            </a:p>
            <a:p>
              <a:r>
                <a:rPr lang="de-DE" dirty="0">
                  <a:latin typeface="Tahoma" pitchFamily="34" charset="0"/>
                  <a:ea typeface="Tahoma" pitchFamily="34" charset="0"/>
                  <a:cs typeface="Tahoma" pitchFamily="34" charset="0"/>
                </a:rPr>
                <a:t>        ├── </a:t>
              </a:r>
              <a:r>
                <a:rPr lang="de-DE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CMIP6</a:t>
              </a:r>
              <a:endParaRPr lang="de-DE" dirty="0">
                <a:latin typeface="Tahoma" pitchFamily="34" charset="0"/>
                <a:ea typeface="Tahoma" pitchFamily="34" charset="0"/>
                <a:cs typeface="Tahoma" pitchFamily="34" charset="0"/>
              </a:endParaRPr>
            </a:p>
            <a:p>
              <a:r>
                <a:rPr lang="de-DE" sz="2400" dirty="0"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de-DE" dirty="0">
                  <a:latin typeface="Tahoma" pitchFamily="34" charset="0"/>
                  <a:ea typeface="Tahoma" pitchFamily="34" charset="0"/>
                  <a:cs typeface="Tahoma" pitchFamily="34" charset="0"/>
                </a:rPr>
                <a:t>       </a:t>
              </a:r>
              <a:r>
                <a:rPr lang="de-DE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│</a:t>
              </a:r>
              <a:r>
                <a:rPr lang="de-DE" dirty="0">
                  <a:latin typeface="Tahoma" pitchFamily="34" charset="0"/>
                  <a:ea typeface="Tahoma" pitchFamily="34" charset="0"/>
                  <a:cs typeface="Tahoma" pitchFamily="34" charset="0"/>
                </a:rPr>
                <a:t>     </a:t>
              </a:r>
              <a:r>
                <a:rPr lang="de-DE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└── CMIP6_qc.conf, etc.      </a:t>
              </a:r>
              <a:r>
                <a:rPr lang="de-DE" sz="14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de-DE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endParaRPr lang="de-DE" dirty="0">
                <a:latin typeface="Tahoma" pitchFamily="34" charset="0"/>
                <a:ea typeface="Tahoma" pitchFamily="34" charset="0"/>
                <a:cs typeface="Tahoma" pitchFamily="34" charset="0"/>
              </a:endParaRPr>
            </a:p>
            <a:p>
              <a:r>
                <a:rPr lang="de-DE" dirty="0">
                  <a:latin typeface="Tahoma" pitchFamily="34" charset="0"/>
                  <a:ea typeface="Tahoma" pitchFamily="34" charset="0"/>
                  <a:cs typeface="Tahoma" pitchFamily="34" charset="0"/>
                </a:rPr>
                <a:t>        ├── </a:t>
              </a:r>
              <a:r>
                <a:rPr lang="de-DE" dirty="0" err="1">
                  <a:latin typeface="Tahoma" pitchFamily="34" charset="0"/>
                  <a:ea typeface="Tahoma" pitchFamily="34" charset="0"/>
                  <a:cs typeface="Tahoma" pitchFamily="34" charset="0"/>
                </a:rPr>
                <a:t>projects</a:t>
              </a:r>
              <a:endParaRPr lang="de-DE" dirty="0">
                <a:latin typeface="Tahoma" pitchFamily="34" charset="0"/>
                <a:ea typeface="Tahoma" pitchFamily="34" charset="0"/>
                <a:cs typeface="Tahoma" pitchFamily="34" charset="0"/>
              </a:endParaRPr>
            </a:p>
            <a:p>
              <a:r>
                <a:rPr lang="de-DE" dirty="0">
                  <a:latin typeface="Tahoma" pitchFamily="34" charset="0"/>
                  <a:ea typeface="Tahoma" pitchFamily="34" charset="0"/>
                  <a:cs typeface="Tahoma" pitchFamily="34" charset="0"/>
                </a:rPr>
                <a:t>               │  </a:t>
              </a:r>
              <a:r>
                <a:rPr lang="de-DE" sz="1200" dirty="0"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de-DE" dirty="0">
                  <a:latin typeface="Tahoma" pitchFamily="34" charset="0"/>
                  <a:ea typeface="Tahoma" pitchFamily="34" charset="0"/>
                  <a:cs typeface="Tahoma" pitchFamily="34" charset="0"/>
                </a:rPr>
                <a:t>├── </a:t>
              </a:r>
              <a:r>
                <a:rPr lang="de-DE" dirty="0">
                  <a:solidFill>
                    <a:srgbClr val="00B050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CF</a:t>
              </a:r>
            </a:p>
            <a:p>
              <a:r>
                <a:rPr lang="de-DE" dirty="0">
                  <a:latin typeface="Tahoma" pitchFamily="34" charset="0"/>
                  <a:ea typeface="Tahoma" pitchFamily="34" charset="0"/>
                  <a:cs typeface="Tahoma" pitchFamily="34" charset="0"/>
                </a:rPr>
                <a:t>               │   │     ├── </a:t>
              </a:r>
              <a:r>
                <a:rPr lang="de-DE" dirty="0" err="1">
                  <a:solidFill>
                    <a:srgbClr val="00B050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CF_check-list.conf</a:t>
              </a:r>
              <a:endParaRPr lang="de-DE" dirty="0">
                <a:solidFill>
                  <a:srgbClr val="00B050"/>
                </a:solidFill>
                <a:latin typeface="Tahoma" pitchFamily="34" charset="0"/>
                <a:ea typeface="Tahoma" pitchFamily="34" charset="0"/>
                <a:cs typeface="Tahoma" pitchFamily="34" charset="0"/>
              </a:endParaRPr>
            </a:p>
            <a:p>
              <a:r>
                <a:rPr lang="de-DE" dirty="0">
                  <a:latin typeface="Tahoma" pitchFamily="34" charset="0"/>
                  <a:ea typeface="Tahoma" pitchFamily="34" charset="0"/>
                  <a:cs typeface="Tahoma" pitchFamily="34" charset="0"/>
                </a:rPr>
                <a:t>               │   │     ├── </a:t>
              </a:r>
              <a:r>
                <a:rPr lang="de-DE" dirty="0">
                  <a:solidFill>
                    <a:srgbClr val="00B050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cf-standardized-region-names.txt</a:t>
              </a:r>
            </a:p>
            <a:p>
              <a:r>
                <a:rPr lang="de-DE" dirty="0">
                  <a:latin typeface="Tahoma" pitchFamily="34" charset="0"/>
                  <a:ea typeface="Tahoma" pitchFamily="34" charset="0"/>
                  <a:cs typeface="Tahoma" pitchFamily="34" charset="0"/>
                </a:rPr>
                <a:t>               │   │     └── </a:t>
              </a:r>
              <a:r>
                <a:rPr lang="de-DE" dirty="0" smtClean="0">
                  <a:solidFill>
                    <a:srgbClr val="00B050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cf-standard-name-table.xml, etc.</a:t>
              </a:r>
            </a:p>
            <a:p>
              <a:r>
                <a:rPr lang="de-DE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              </a:t>
              </a:r>
              <a:r>
                <a:rPr lang="de-DE" dirty="0">
                  <a:latin typeface="Tahoma" pitchFamily="34" charset="0"/>
                  <a:ea typeface="Tahoma" pitchFamily="34" charset="0"/>
                  <a:cs typeface="Tahoma" pitchFamily="34" charset="0"/>
                </a:rPr>
                <a:t>│  </a:t>
              </a:r>
              <a:r>
                <a:rPr lang="de-DE" sz="1200" dirty="0"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de-DE" dirty="0">
                  <a:latin typeface="Tahoma" pitchFamily="34" charset="0"/>
                  <a:ea typeface="Tahoma" pitchFamily="34" charset="0"/>
                  <a:cs typeface="Tahoma" pitchFamily="34" charset="0"/>
                </a:rPr>
                <a:t>├── </a:t>
              </a:r>
              <a:r>
                <a:rPr lang="de-DE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CORDEX </a:t>
              </a:r>
              <a:endParaRPr lang="de-DE" dirty="0">
                <a:solidFill>
                  <a:srgbClr val="00B050"/>
                </a:solidFill>
                <a:latin typeface="Tahoma" pitchFamily="34" charset="0"/>
                <a:ea typeface="Tahoma" pitchFamily="34" charset="0"/>
                <a:cs typeface="Tahoma" pitchFamily="34" charset="0"/>
              </a:endParaRPr>
            </a:p>
            <a:p>
              <a:r>
                <a:rPr lang="de-DE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              </a:t>
              </a:r>
              <a:r>
                <a:rPr lang="de-DE" dirty="0">
                  <a:latin typeface="Tahoma" pitchFamily="34" charset="0"/>
                  <a:ea typeface="Tahoma" pitchFamily="34" charset="0"/>
                  <a:cs typeface="Tahoma" pitchFamily="34" charset="0"/>
                </a:rPr>
                <a:t>│  </a:t>
              </a:r>
              <a:r>
                <a:rPr lang="de-DE" sz="1200" dirty="0"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de-DE" dirty="0">
                  <a:latin typeface="Tahoma" pitchFamily="34" charset="0"/>
                  <a:ea typeface="Tahoma" pitchFamily="34" charset="0"/>
                  <a:cs typeface="Tahoma" pitchFamily="34" charset="0"/>
                </a:rPr>
                <a:t>├── </a:t>
              </a:r>
              <a:r>
                <a:rPr lang="de-DE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CMIP5 </a:t>
              </a:r>
            </a:p>
            <a:p>
              <a:r>
                <a:rPr lang="de-DE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              </a:t>
              </a:r>
              <a:r>
                <a:rPr lang="de-DE" dirty="0">
                  <a:latin typeface="Tahoma" pitchFamily="34" charset="0"/>
                  <a:ea typeface="Tahoma" pitchFamily="34" charset="0"/>
                  <a:cs typeface="Tahoma" pitchFamily="34" charset="0"/>
                </a:rPr>
                <a:t>│  </a:t>
              </a:r>
              <a:r>
                <a:rPr lang="de-DE" sz="1200" dirty="0"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de-DE" dirty="0">
                  <a:latin typeface="Tahoma" pitchFamily="34" charset="0"/>
                  <a:ea typeface="Tahoma" pitchFamily="34" charset="0"/>
                  <a:cs typeface="Tahoma" pitchFamily="34" charset="0"/>
                </a:rPr>
                <a:t>├── </a:t>
              </a:r>
              <a:r>
                <a:rPr lang="de-DE" dirty="0" smtClean="0">
                  <a:solidFill>
                    <a:srgbClr val="00B050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CMIP6</a:t>
              </a:r>
              <a:r>
                <a:rPr lang="de-DE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endParaRPr lang="de-DE" dirty="0">
                <a:latin typeface="Tahoma" pitchFamily="34" charset="0"/>
                <a:ea typeface="Tahoma" pitchFamily="34" charset="0"/>
                <a:cs typeface="Tahoma" pitchFamily="34" charset="0"/>
              </a:endParaRPr>
            </a:p>
            <a:p>
              <a:r>
                <a:rPr lang="de-DE" dirty="0">
                  <a:latin typeface="Tahoma" pitchFamily="34" charset="0"/>
                  <a:ea typeface="Tahoma" pitchFamily="34" charset="0"/>
                  <a:cs typeface="Tahoma" pitchFamily="34" charset="0"/>
                </a:rPr>
                <a:t>               │   │     └── </a:t>
              </a:r>
              <a:r>
                <a:rPr lang="de-DE" dirty="0" smtClean="0">
                  <a:solidFill>
                    <a:srgbClr val="00B050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CMIP6_qa.conf</a:t>
              </a:r>
              <a:endParaRPr lang="de-DE" dirty="0">
                <a:solidFill>
                  <a:srgbClr val="00B050"/>
                </a:solidFill>
                <a:latin typeface="Tahoma" pitchFamily="34" charset="0"/>
                <a:ea typeface="Tahoma" pitchFamily="34" charset="0"/>
                <a:cs typeface="Tahoma" pitchFamily="34" charset="0"/>
              </a:endParaRPr>
            </a:p>
            <a:p>
              <a:r>
                <a:rPr lang="de-DE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              │</a:t>
              </a:r>
              <a:r>
                <a:rPr lang="de-DE" dirty="0">
                  <a:latin typeface="Tahoma" pitchFamily="34" charset="0"/>
                  <a:ea typeface="Tahoma" pitchFamily="34" charset="0"/>
                  <a:cs typeface="Tahoma" pitchFamily="34" charset="0"/>
                </a:rPr>
                <a:t>   │     </a:t>
              </a:r>
              <a:r>
                <a:rPr lang="de-DE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    ├── </a:t>
              </a:r>
              <a:r>
                <a:rPr lang="de-DE" dirty="0" smtClean="0">
                  <a:solidFill>
                    <a:srgbClr val="00B050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CMIP6_check-list.conf</a:t>
              </a:r>
              <a:endParaRPr lang="de-DE" dirty="0">
                <a:solidFill>
                  <a:srgbClr val="00B050"/>
                </a:solidFill>
                <a:latin typeface="Tahoma" pitchFamily="34" charset="0"/>
                <a:ea typeface="Tahoma" pitchFamily="34" charset="0"/>
                <a:cs typeface="Tahoma" pitchFamily="34" charset="0"/>
              </a:endParaRPr>
            </a:p>
            <a:p>
              <a:r>
                <a:rPr lang="de-DE" dirty="0">
                  <a:latin typeface="Tahoma" pitchFamily="34" charset="0"/>
                  <a:ea typeface="Tahoma" pitchFamily="34" charset="0"/>
                  <a:cs typeface="Tahoma" pitchFamily="34" charset="0"/>
                </a:rPr>
                <a:t>               │   │    </a:t>
              </a:r>
              <a:r>
                <a:rPr lang="de-DE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     </a:t>
              </a:r>
              <a:r>
                <a:rPr lang="de-DE" dirty="0">
                  <a:latin typeface="Tahoma" pitchFamily="34" charset="0"/>
                  <a:ea typeface="Tahoma" pitchFamily="34" charset="0"/>
                  <a:cs typeface="Tahoma" pitchFamily="34" charset="0"/>
                </a:rPr>
                <a:t>├── </a:t>
              </a:r>
              <a:r>
                <a:rPr lang="de-DE" dirty="0" smtClean="0">
                  <a:solidFill>
                    <a:srgbClr val="00B050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CMIP6_DRS_CV.csv</a:t>
              </a:r>
              <a:endParaRPr lang="de-DE" dirty="0">
                <a:solidFill>
                  <a:srgbClr val="00B050"/>
                </a:solidFill>
                <a:latin typeface="Tahoma" pitchFamily="34" charset="0"/>
                <a:ea typeface="Tahoma" pitchFamily="34" charset="0"/>
                <a:cs typeface="Tahoma" pitchFamily="34" charset="0"/>
              </a:endParaRPr>
            </a:p>
            <a:p>
              <a:r>
                <a:rPr lang="de-DE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              │</a:t>
              </a:r>
              <a:r>
                <a:rPr lang="de-DE" dirty="0">
                  <a:latin typeface="Tahoma" pitchFamily="34" charset="0"/>
                  <a:ea typeface="Tahoma" pitchFamily="34" charset="0"/>
                  <a:cs typeface="Tahoma" pitchFamily="34" charset="0"/>
                </a:rPr>
                <a:t>   │     </a:t>
              </a:r>
              <a:r>
                <a:rPr lang="de-DE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    ├── </a:t>
              </a:r>
              <a:r>
                <a:rPr lang="de-DE" i="1" dirty="0" smtClean="0">
                  <a:solidFill>
                    <a:srgbClr val="00B050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CMIP6_time_table.csv</a:t>
              </a:r>
              <a:endParaRPr lang="de-DE" i="1" dirty="0">
                <a:solidFill>
                  <a:srgbClr val="00B050"/>
                </a:solidFill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sp>
          <p:nvSpPr>
            <p:cNvPr id="16" name="Bogen 15"/>
            <p:cNvSpPr/>
            <p:nvPr/>
          </p:nvSpPr>
          <p:spPr>
            <a:xfrm rot="2612243">
              <a:off x="2832947" y="1522284"/>
              <a:ext cx="1828490" cy="1442861"/>
            </a:xfrm>
            <a:prstGeom prst="arc">
              <a:avLst>
                <a:gd name="adj1" fmla="val 16074576"/>
                <a:gd name="adj2" fmla="val 312372"/>
              </a:avLst>
            </a:prstGeom>
            <a:ln w="31750"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Bogen 16"/>
            <p:cNvSpPr/>
            <p:nvPr/>
          </p:nvSpPr>
          <p:spPr>
            <a:xfrm rot="1497676">
              <a:off x="1748035" y="1479688"/>
              <a:ext cx="3416786" cy="4343788"/>
            </a:xfrm>
            <a:prstGeom prst="arc">
              <a:avLst>
                <a:gd name="adj1" fmla="val 16181350"/>
                <a:gd name="adj2" fmla="val 314720"/>
              </a:avLst>
            </a:prstGeom>
            <a:ln w="31750"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8" name="Gerade Verbindung mit Pfeil 17"/>
            <p:cNvCxnSpPr/>
            <p:nvPr/>
          </p:nvCxnSpPr>
          <p:spPr>
            <a:xfrm flipH="1">
              <a:off x="4139952" y="1124744"/>
              <a:ext cx="504056" cy="36004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feld 18"/>
            <p:cNvSpPr txBox="1"/>
            <p:nvPr/>
          </p:nvSpPr>
          <p:spPr>
            <a:xfrm>
              <a:off x="4572000" y="764704"/>
              <a:ext cx="3312368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de-DE" i="1" dirty="0" smtClean="0">
                  <a:latin typeface="Segoe Print" panose="02000600000000000000" pitchFamily="2" charset="0"/>
                  <a:ea typeface="Tahoma" pitchFamily="34" charset="0"/>
                  <a:cs typeface="Tahoma" pitchFamily="34" charset="0"/>
                </a:rPr>
                <a:t>user-</a:t>
              </a:r>
              <a:r>
                <a:rPr lang="de-DE" i="1" dirty="0" err="1" smtClean="0">
                  <a:latin typeface="Segoe Print" panose="02000600000000000000" pitchFamily="2" charset="0"/>
                  <a:ea typeface="Tahoma" pitchFamily="34" charset="0"/>
                  <a:cs typeface="Tahoma" pitchFamily="34" charset="0"/>
                </a:rPr>
                <a:t>defined</a:t>
              </a:r>
              <a:r>
                <a:rPr lang="de-DE" i="1" dirty="0" smtClean="0">
                  <a:latin typeface="Segoe Print" panose="02000600000000000000" pitchFamily="2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de-DE" i="1" dirty="0" err="1" smtClean="0">
                  <a:latin typeface="Segoe Print" panose="02000600000000000000" pitchFamily="2" charset="0"/>
                  <a:ea typeface="Tahoma" pitchFamily="34" charset="0"/>
                  <a:cs typeface="Tahoma" pitchFamily="34" charset="0"/>
                </a:rPr>
                <a:t>modifications</a:t>
              </a:r>
              <a:endParaRPr lang="de-DE" i="1" dirty="0" smtClean="0">
                <a:latin typeface="Segoe Print" panose="02000600000000000000" pitchFamily="2" charset="0"/>
                <a:ea typeface="Tahoma" pitchFamily="34" charset="0"/>
                <a:cs typeface="Tahoma" pitchFamily="34" charset="0"/>
              </a:endParaRPr>
            </a:p>
          </p:txBody>
        </p:sp>
      </p:grpSp>
      <p:sp>
        <p:nvSpPr>
          <p:cNvPr id="20" name="Rechteck 19"/>
          <p:cNvSpPr/>
          <p:nvPr/>
        </p:nvSpPr>
        <p:spPr>
          <a:xfrm>
            <a:off x="827584" y="1852319"/>
            <a:ext cx="3295223" cy="640577"/>
          </a:xfrm>
          <a:prstGeom prst="rect">
            <a:avLst/>
          </a:prstGeom>
          <a:solidFill>
            <a:srgbClr val="00B0F0">
              <a:alpha val="50000"/>
            </a:srgbClr>
          </a:solidFill>
          <a:ln w="285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350464" y="735087"/>
            <a:ext cx="82089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00B050"/>
                </a:solidFill>
              </a:rPr>
              <a:t>Path: /</a:t>
            </a:r>
            <a:r>
              <a:rPr lang="de-DE" sz="2400" dirty="0" err="1" smtClean="0">
                <a:solidFill>
                  <a:srgbClr val="00B050"/>
                </a:solidFill>
              </a:rPr>
              <a:t>home</a:t>
            </a:r>
            <a:r>
              <a:rPr lang="de-DE" sz="2400" dirty="0" smtClean="0">
                <a:solidFill>
                  <a:srgbClr val="00B050"/>
                </a:solidFill>
              </a:rPr>
              <a:t>/</a:t>
            </a:r>
            <a:r>
              <a:rPr lang="de-DE" sz="2400" dirty="0" err="1" smtClean="0">
                <a:solidFill>
                  <a:srgbClr val="00B050"/>
                </a:solidFill>
              </a:rPr>
              <a:t>user</a:t>
            </a:r>
            <a:r>
              <a:rPr lang="de-DE" sz="2400" dirty="0" smtClean="0">
                <a:solidFill>
                  <a:srgbClr val="00B050"/>
                </a:solidFill>
              </a:rPr>
              <a:t>/.</a:t>
            </a:r>
            <a:r>
              <a:rPr lang="de-DE" sz="2400" dirty="0" err="1" smtClean="0">
                <a:solidFill>
                  <a:srgbClr val="00B050"/>
                </a:solidFill>
              </a:rPr>
              <a:t>qa-dkrz</a:t>
            </a:r>
            <a:endParaRPr lang="de-DE" sz="2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3905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42CE7-75D8-4B0E-B235-EC8EE16A1F7F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5EE2753-C21E-46CB-9F8B-EB28DF58147F}" type="datetime1">
              <a:rPr lang="de-DE" smtClean="0"/>
              <a:pPr/>
              <a:t>23.01.2017</a:t>
            </a:fld>
            <a:endParaRPr lang="en-US" dirty="0"/>
          </a:p>
        </p:txBody>
      </p:sp>
      <p:sp>
        <p:nvSpPr>
          <p:cNvPr id="6" name="Rechteck 5"/>
          <p:cNvSpPr/>
          <p:nvPr/>
        </p:nvSpPr>
        <p:spPr>
          <a:xfrm>
            <a:off x="323528" y="1412776"/>
            <a:ext cx="8496944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200" b="1" dirty="0" err="1" smtClean="0">
                <a:solidFill>
                  <a:srgbClr val="00B050"/>
                </a:solidFill>
              </a:rPr>
              <a:t>check_logs</a:t>
            </a:r>
            <a:r>
              <a:rPr lang="en-GB" sz="2200" b="1" dirty="0" smtClean="0"/>
              <a:t> (root-directory)</a:t>
            </a:r>
          </a:p>
          <a:p>
            <a:endParaRPr lang="en-GB" sz="2200" dirty="0"/>
          </a:p>
          <a:p>
            <a:r>
              <a:rPr lang="en-GB" sz="2200" b="1" dirty="0"/>
              <a:t>     </a:t>
            </a:r>
            <a:r>
              <a:rPr lang="en-GB" sz="2200" b="1" dirty="0">
                <a:solidFill>
                  <a:srgbClr val="0070C0"/>
                </a:solidFill>
              </a:rPr>
              <a:t>log-files</a:t>
            </a:r>
            <a:r>
              <a:rPr lang="en-GB" sz="2200" dirty="0"/>
              <a:t> (</a:t>
            </a:r>
            <a:r>
              <a:rPr lang="en-GB" sz="2200" b="1" dirty="0"/>
              <a:t>files</a:t>
            </a:r>
            <a:r>
              <a:rPr lang="en-GB" sz="2200" dirty="0"/>
              <a:t>: </a:t>
            </a:r>
            <a:r>
              <a:rPr lang="en-GB" sz="2200" dirty="0" smtClean="0"/>
              <a:t>DRS-based name.log</a:t>
            </a:r>
            <a:r>
              <a:rPr lang="en-GB" sz="2200" dirty="0"/>
              <a:t>, YAML)</a:t>
            </a:r>
            <a:br>
              <a:rPr lang="en-GB" sz="2200" dirty="0"/>
            </a:br>
            <a:r>
              <a:rPr lang="en-GB" sz="2200" dirty="0"/>
              <a:t>          </a:t>
            </a:r>
            <a:r>
              <a:rPr lang="en-GB" sz="2200" dirty="0" smtClean="0"/>
              <a:t>  entry </a:t>
            </a:r>
            <a:r>
              <a:rPr lang="en-GB" sz="2200" dirty="0"/>
              <a:t>for each checked file; possibly with annotations.</a:t>
            </a:r>
            <a:br>
              <a:rPr lang="en-GB" sz="2200" dirty="0"/>
            </a:br>
            <a:r>
              <a:rPr lang="en-GB" sz="2200" dirty="0"/>
              <a:t/>
            </a:r>
            <a:br>
              <a:rPr lang="en-GB" sz="2200" dirty="0"/>
            </a:br>
            <a:r>
              <a:rPr lang="en-GB" sz="2200" dirty="0"/>
              <a:t>     </a:t>
            </a:r>
            <a:r>
              <a:rPr lang="en-GB" sz="2200" b="1" dirty="0">
                <a:solidFill>
                  <a:srgbClr val="00B050"/>
                </a:solidFill>
              </a:rPr>
              <a:t>Period</a:t>
            </a:r>
            <a:r>
              <a:rPr lang="en-GB" sz="2200" dirty="0"/>
              <a:t> (</a:t>
            </a:r>
            <a:r>
              <a:rPr lang="en-GB" sz="2200" b="1" dirty="0"/>
              <a:t>files</a:t>
            </a:r>
            <a:r>
              <a:rPr lang="en-GB" sz="2200" dirty="0"/>
              <a:t>: </a:t>
            </a:r>
            <a:r>
              <a:rPr lang="en-GB" sz="2200" dirty="0" smtClean="0"/>
              <a:t>DRS-based-</a:t>
            </a:r>
            <a:r>
              <a:rPr lang="en-GB" sz="2200" dirty="0" err="1" smtClean="0"/>
              <a:t>name.period</a:t>
            </a:r>
            <a:r>
              <a:rPr lang="en-GB" sz="2200" dirty="0"/>
              <a:t>, YAML)</a:t>
            </a:r>
            <a:br>
              <a:rPr lang="en-GB" sz="2200" dirty="0"/>
            </a:br>
            <a:r>
              <a:rPr lang="en-GB" sz="2200" dirty="0"/>
              <a:t>         </a:t>
            </a:r>
            <a:r>
              <a:rPr lang="en-GB" sz="2200" dirty="0" smtClean="0"/>
              <a:t>   </a:t>
            </a:r>
            <a:r>
              <a:rPr lang="en-GB" sz="2200" dirty="0"/>
              <a:t>time range of atomic variables. If too short, then marked.</a:t>
            </a:r>
            <a:br>
              <a:rPr lang="en-GB" sz="2200" dirty="0"/>
            </a:br>
            <a:r>
              <a:rPr lang="en-GB" sz="2200" dirty="0"/>
              <a:t/>
            </a:r>
            <a:br>
              <a:rPr lang="en-GB" sz="2200" dirty="0"/>
            </a:br>
            <a:r>
              <a:rPr lang="en-GB" sz="2200" dirty="0"/>
              <a:t> </a:t>
            </a:r>
            <a:r>
              <a:rPr lang="en-GB" sz="2200" dirty="0" smtClean="0"/>
              <a:t>    </a:t>
            </a:r>
            <a:r>
              <a:rPr lang="en-GB" sz="2200" b="1" dirty="0" smtClean="0">
                <a:solidFill>
                  <a:srgbClr val="00B050"/>
                </a:solidFill>
              </a:rPr>
              <a:t>Summary</a:t>
            </a:r>
            <a:r>
              <a:rPr lang="en-GB" sz="2200" dirty="0" smtClean="0"/>
              <a:t> </a:t>
            </a:r>
            <a:r>
              <a:rPr lang="en-GB" sz="2200" dirty="0"/>
              <a:t>(</a:t>
            </a:r>
            <a:r>
              <a:rPr lang="en-GB" sz="2200" b="1" dirty="0"/>
              <a:t>files</a:t>
            </a:r>
            <a:r>
              <a:rPr lang="en-GB" sz="2200" dirty="0"/>
              <a:t>:  unique DRS-based-</a:t>
            </a:r>
            <a:r>
              <a:rPr lang="en-GB" sz="2200" dirty="0" err="1"/>
              <a:t>name.json</a:t>
            </a:r>
            <a:r>
              <a:rPr lang="en-GB" sz="2200" dirty="0"/>
              <a:t>, JSON)</a:t>
            </a:r>
            <a:br>
              <a:rPr lang="en-GB" sz="2200" dirty="0"/>
            </a:br>
            <a:r>
              <a:rPr lang="en-GB" sz="2200" dirty="0"/>
              <a:t>       </a:t>
            </a:r>
            <a:r>
              <a:rPr lang="en-GB" sz="2200" dirty="0" smtClean="0"/>
              <a:t>     </a:t>
            </a:r>
            <a:r>
              <a:rPr lang="en-GB" sz="2200" dirty="0"/>
              <a:t>extracted from a log-file</a:t>
            </a:r>
            <a:r>
              <a:rPr lang="en-GB" sz="2200" dirty="0" smtClean="0"/>
              <a:t>.</a:t>
            </a:r>
          </a:p>
          <a:p>
            <a:r>
              <a:rPr lang="en-GB" sz="2200" dirty="0"/>
              <a:t/>
            </a:r>
            <a:br>
              <a:rPr lang="en-GB" sz="2200" dirty="0"/>
            </a:br>
            <a:r>
              <a:rPr lang="en-GB" sz="2200" dirty="0" smtClean="0"/>
              <a:t>     </a:t>
            </a:r>
            <a:r>
              <a:rPr lang="en-GB" sz="2200" b="1" dirty="0" smtClean="0">
                <a:solidFill>
                  <a:srgbClr val="00B050"/>
                </a:solidFill>
              </a:rPr>
              <a:t>Tags</a:t>
            </a:r>
            <a:r>
              <a:rPr lang="en-GB" sz="2200" dirty="0"/>
              <a:t/>
            </a:r>
            <a:br>
              <a:rPr lang="en-GB" sz="2200" dirty="0"/>
            </a:br>
            <a:r>
              <a:rPr lang="en-GB" sz="2200" dirty="0"/>
              <a:t>     </a:t>
            </a:r>
            <a:r>
              <a:rPr lang="en-GB" sz="2200" dirty="0" smtClean="0"/>
              <a:t>       </a:t>
            </a:r>
            <a:r>
              <a:rPr lang="en-GB" sz="2200" b="1" dirty="0" smtClean="0">
                <a:solidFill>
                  <a:srgbClr val="00B050"/>
                </a:solidFill>
              </a:rPr>
              <a:t>DRS-based-name</a:t>
            </a:r>
            <a:r>
              <a:rPr lang="en-GB" sz="2200" b="1" dirty="0" smtClean="0"/>
              <a:t> </a:t>
            </a:r>
            <a:r>
              <a:rPr lang="en-GB" sz="2200" dirty="0"/>
              <a:t>(</a:t>
            </a:r>
            <a:r>
              <a:rPr lang="en-GB" sz="2200" b="1" dirty="0" smtClean="0"/>
              <a:t>directories</a:t>
            </a:r>
            <a:r>
              <a:rPr lang="en-GB" sz="2200" dirty="0" smtClean="0"/>
              <a:t>)</a:t>
            </a:r>
            <a:r>
              <a:rPr lang="en-GB" sz="2200" dirty="0"/>
              <a:t/>
            </a:r>
            <a:br>
              <a:rPr lang="en-GB" sz="2200" dirty="0"/>
            </a:br>
            <a:r>
              <a:rPr lang="en-GB" sz="2200" dirty="0" smtClean="0"/>
              <a:t>                 a </a:t>
            </a:r>
            <a:r>
              <a:rPr lang="en-GB" sz="2200" dirty="0"/>
              <a:t>file for each annotation </a:t>
            </a:r>
            <a:r>
              <a:rPr lang="en-GB" sz="2200" dirty="0" smtClean="0"/>
              <a:t>found </a:t>
            </a:r>
            <a:r>
              <a:rPr lang="en-GB" sz="2200" dirty="0"/>
              <a:t>in the corresponding log-file.</a:t>
            </a:r>
            <a:endParaRPr lang="de-DE" sz="2200" dirty="0"/>
          </a:p>
        </p:txBody>
      </p:sp>
      <p:sp>
        <p:nvSpPr>
          <p:cNvPr id="2" name="Textfeld 1"/>
          <p:cNvSpPr txBox="1"/>
          <p:nvPr/>
        </p:nvSpPr>
        <p:spPr>
          <a:xfrm>
            <a:off x="179512" y="548680"/>
            <a:ext cx="83529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Structure</a:t>
            </a:r>
            <a:r>
              <a:rPr lang="de-DE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de-DE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of</a:t>
            </a:r>
            <a:r>
              <a:rPr lang="de-DE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de-DE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QA-</a:t>
            </a:r>
            <a:r>
              <a:rPr lang="de-DE" sz="3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Results</a:t>
            </a:r>
            <a:r>
              <a:rPr lang="de-DE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de-DE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Files </a:t>
            </a:r>
            <a:r>
              <a:rPr lang="de-DE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and</a:t>
            </a:r>
            <a:r>
              <a:rPr lang="de-DE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de-DE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Directories</a:t>
            </a:r>
            <a:r>
              <a:rPr lang="de-DE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25850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llgemeine Präsentation DKRZ 4zu3 20150121-1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Allgemeine Präsentation DKRZ 4zu3 20150121-1</Template>
  <TotalTime>0</TotalTime>
  <Words>1081</Words>
  <Application>Microsoft Office PowerPoint</Application>
  <PresentationFormat>Bildschirmpräsentation (4:3)</PresentationFormat>
  <Paragraphs>439</Paragraphs>
  <Slides>24</Slides>
  <Notes>24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24</vt:i4>
      </vt:variant>
    </vt:vector>
  </HeadingPairs>
  <TitlesOfParts>
    <vt:vector size="25" baseType="lpstr">
      <vt:lpstr>Allgemeine Präsentation DKRZ 4zu3 20150121-1</vt:lpstr>
      <vt:lpstr>QA-DKRZ:  The Annotation Model  H.-D. Hollweg  DKRZ, hollweg@dkrz.de   </vt:lpstr>
      <vt:lpstr>Overview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Annotation Model</vt:lpstr>
      <vt:lpstr>Check-list File </vt:lpstr>
      <vt:lpstr>PowerPoint-Präsentation</vt:lpstr>
      <vt:lpstr>Log-file (YAML) </vt:lpstr>
      <vt:lpstr>PowerPoint-Präsentation</vt:lpstr>
      <vt:lpstr>Summary (JSON) </vt:lpstr>
      <vt:lpstr>QA-DKRZ: status</vt:lpstr>
      <vt:lpstr>PowerPoint-Präsentation</vt:lpstr>
      <vt:lpstr>PowerPoint-Präsentation</vt:lpstr>
      <vt:lpstr>PowerPoint-Präsentation</vt:lpstr>
      <vt:lpstr>PowerPoint-Präsentation</vt:lpstr>
    </vt:vector>
  </TitlesOfParts>
  <Company>DKRZ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Stephan Kindermann</dc:creator>
  <cp:lastModifiedBy>k204145</cp:lastModifiedBy>
  <cp:revision>345</cp:revision>
  <dcterms:created xsi:type="dcterms:W3CDTF">2016-03-30T12:57:36Z</dcterms:created>
  <dcterms:modified xsi:type="dcterms:W3CDTF">2017-01-23T17:09:28Z</dcterms:modified>
</cp:coreProperties>
</file>