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269" r:id="rId2"/>
    <p:sldId id="275" r:id="rId3"/>
    <p:sldId id="284" r:id="rId4"/>
    <p:sldId id="278" r:id="rId5"/>
    <p:sldId id="279" r:id="rId6"/>
    <p:sldId id="280" r:id="rId7"/>
    <p:sldId id="281" r:id="rId8"/>
    <p:sldId id="277" r:id="rId9"/>
    <p:sldId id="276" r:id="rId10"/>
    <p:sldId id="274" r:id="rId11"/>
    <p:sldId id="273" r:id="rId12"/>
    <p:sldId id="270" r:id="rId13"/>
    <p:sldId id="271" r:id="rId14"/>
    <p:sldId id="272" r:id="rId15"/>
    <p:sldId id="282" r:id="rId16"/>
    <p:sldId id="283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A6D84-DB57-46FA-B814-0FB68CB21926}" v="60" dt="2024-12-23T16:52:19.75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55" autoAdjust="0"/>
  </p:normalViewPr>
  <p:slideViewPr>
    <p:cSldViewPr>
      <p:cViewPr>
        <p:scale>
          <a:sx n="74" d="100"/>
          <a:sy n="74" d="100"/>
        </p:scale>
        <p:origin x="10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ani Kumar" userId="39cff768a3703054" providerId="LiveId" clId="{C9FA6D84-DB57-46FA-B814-0FB68CB21926}"/>
    <pc:docChg chg="undo custSel addSld delSld modSld sldOrd">
      <pc:chgData name="Ashwani Kumar" userId="39cff768a3703054" providerId="LiveId" clId="{C9FA6D84-DB57-46FA-B814-0FB68CB21926}" dt="2024-12-23T16:54:09.267" v="514" actId="2710"/>
      <pc:docMkLst>
        <pc:docMk/>
      </pc:docMkLst>
      <pc:sldChg chg="modSp add del mod">
        <pc:chgData name="Ashwani Kumar" userId="39cff768a3703054" providerId="LiveId" clId="{C9FA6D84-DB57-46FA-B814-0FB68CB21926}" dt="2024-12-23T16:49:35.526" v="467" actId="20577"/>
        <pc:sldMkLst>
          <pc:docMk/>
          <pc:sldMk cId="3429484809" sldId="269"/>
        </pc:sldMkLst>
        <pc:spChg chg="mod">
          <ac:chgData name="Ashwani Kumar" userId="39cff768a3703054" providerId="LiveId" clId="{C9FA6D84-DB57-46FA-B814-0FB68CB21926}" dt="2024-12-23T16:49:15.015" v="441" actId="1076"/>
          <ac:spMkLst>
            <pc:docMk/>
            <pc:sldMk cId="3429484809" sldId="269"/>
            <ac:spMk id="4" creationId="{70486D98-0B9B-4C4E-A25F-64BA4C5DBB94}"/>
          </ac:spMkLst>
        </pc:spChg>
        <pc:spChg chg="mod">
          <ac:chgData name="Ashwani Kumar" userId="39cff768a3703054" providerId="LiveId" clId="{C9FA6D84-DB57-46FA-B814-0FB68CB21926}" dt="2024-12-23T16:49:35.526" v="467" actId="20577"/>
          <ac:spMkLst>
            <pc:docMk/>
            <pc:sldMk cId="3429484809" sldId="269"/>
            <ac:spMk id="5" creationId="{D655BBED-E65C-4B70-99E3-9318D4F249A0}"/>
          </ac:spMkLst>
        </pc:spChg>
      </pc:sldChg>
      <pc:sldChg chg="addSp modSp add del mod ord">
        <pc:chgData name="Ashwani Kumar" userId="39cff768a3703054" providerId="LiveId" clId="{C9FA6D84-DB57-46FA-B814-0FB68CB21926}" dt="2024-12-23T14:20:23.049" v="343" actId="1076"/>
        <pc:sldMkLst>
          <pc:docMk/>
          <pc:sldMk cId="3190566040" sldId="270"/>
        </pc:sldMkLst>
        <pc:spChg chg="mod">
          <ac:chgData name="Ashwani Kumar" userId="39cff768a3703054" providerId="LiveId" clId="{C9FA6D84-DB57-46FA-B814-0FB68CB21926}" dt="2024-12-23T14:18:05.793" v="310" actId="122"/>
          <ac:spMkLst>
            <pc:docMk/>
            <pc:sldMk cId="3190566040" sldId="270"/>
            <ac:spMk id="2" creationId="{1EE2B656-4656-4646-A221-7C30814F2E69}"/>
          </ac:spMkLst>
        </pc:spChg>
        <pc:spChg chg="mod">
          <ac:chgData name="Ashwani Kumar" userId="39cff768a3703054" providerId="LiveId" clId="{C9FA6D84-DB57-46FA-B814-0FB68CB21926}" dt="2024-12-23T14:20:03.196" v="340" actId="1076"/>
          <ac:spMkLst>
            <pc:docMk/>
            <pc:sldMk cId="3190566040" sldId="270"/>
            <ac:spMk id="3" creationId="{F6DABF9E-9B82-4C13-8452-952BD74F6DC7}"/>
          </ac:spMkLst>
        </pc:spChg>
        <pc:picChg chg="add mod">
          <ac:chgData name="Ashwani Kumar" userId="39cff768a3703054" providerId="LiveId" clId="{C9FA6D84-DB57-46FA-B814-0FB68CB21926}" dt="2024-12-23T14:20:06.149" v="341" actId="1076"/>
          <ac:picMkLst>
            <pc:docMk/>
            <pc:sldMk cId="3190566040" sldId="270"/>
            <ac:picMk id="5" creationId="{925C8E14-7B71-740D-EC22-B1A929FEF44F}"/>
          </ac:picMkLst>
        </pc:picChg>
        <pc:picChg chg="add mod">
          <ac:chgData name="Ashwani Kumar" userId="39cff768a3703054" providerId="LiveId" clId="{C9FA6D84-DB57-46FA-B814-0FB68CB21926}" dt="2024-12-23T14:20:23.049" v="343" actId="1076"/>
          <ac:picMkLst>
            <pc:docMk/>
            <pc:sldMk cId="3190566040" sldId="270"/>
            <ac:picMk id="7" creationId="{F4650291-1EC0-97FF-832F-A53FC681A97B}"/>
          </ac:picMkLst>
        </pc:picChg>
      </pc:sldChg>
      <pc:sldChg chg="addSp modSp add del mod ord">
        <pc:chgData name="Ashwani Kumar" userId="39cff768a3703054" providerId="LiveId" clId="{C9FA6D84-DB57-46FA-B814-0FB68CB21926}" dt="2024-12-23T14:21:30.859" v="353" actId="1076"/>
        <pc:sldMkLst>
          <pc:docMk/>
          <pc:sldMk cId="3733441278" sldId="271"/>
        </pc:sldMkLst>
        <pc:spChg chg="mod">
          <ac:chgData name="Ashwani Kumar" userId="39cff768a3703054" providerId="LiveId" clId="{C9FA6D84-DB57-46FA-B814-0FB68CB21926}" dt="2024-12-23T14:18:21.544" v="321" actId="122"/>
          <ac:spMkLst>
            <pc:docMk/>
            <pc:sldMk cId="3733441278" sldId="271"/>
            <ac:spMk id="2" creationId="{ECE83800-1E6B-4A93-87D3-3D70E59B3CEE}"/>
          </ac:spMkLst>
        </pc:spChg>
        <pc:spChg chg="mod">
          <ac:chgData name="Ashwani Kumar" userId="39cff768a3703054" providerId="LiveId" clId="{C9FA6D84-DB57-46FA-B814-0FB68CB21926}" dt="2024-12-23T14:21:04.744" v="349" actId="20577"/>
          <ac:spMkLst>
            <pc:docMk/>
            <pc:sldMk cId="3733441278" sldId="271"/>
            <ac:spMk id="3" creationId="{138AFC74-2DAB-4FF2-A66B-288CACB8B844}"/>
          </ac:spMkLst>
        </pc:spChg>
        <pc:picChg chg="add mod">
          <ac:chgData name="Ashwani Kumar" userId="39cff768a3703054" providerId="LiveId" clId="{C9FA6D84-DB57-46FA-B814-0FB68CB21926}" dt="2024-12-23T14:21:14.170" v="351" actId="1076"/>
          <ac:picMkLst>
            <pc:docMk/>
            <pc:sldMk cId="3733441278" sldId="271"/>
            <ac:picMk id="5" creationId="{524840C6-5326-3CE0-8D73-D4F100AFE906}"/>
          </ac:picMkLst>
        </pc:picChg>
        <pc:picChg chg="add mod">
          <ac:chgData name="Ashwani Kumar" userId="39cff768a3703054" providerId="LiveId" clId="{C9FA6D84-DB57-46FA-B814-0FB68CB21926}" dt="2024-12-23T14:21:30.859" v="353" actId="1076"/>
          <ac:picMkLst>
            <pc:docMk/>
            <pc:sldMk cId="3733441278" sldId="271"/>
            <ac:picMk id="7" creationId="{AE248D6F-8F5A-C3B2-DC22-B731F6CED9FF}"/>
          </ac:picMkLst>
        </pc:picChg>
      </pc:sldChg>
      <pc:sldChg chg="addSp modSp add del mod ord">
        <pc:chgData name="Ashwani Kumar" userId="39cff768a3703054" providerId="LiveId" clId="{C9FA6D84-DB57-46FA-B814-0FB68CB21926}" dt="2024-12-23T14:29:21.395" v="399" actId="1076"/>
        <pc:sldMkLst>
          <pc:docMk/>
          <pc:sldMk cId="3392015064" sldId="272"/>
        </pc:sldMkLst>
        <pc:spChg chg="mod">
          <ac:chgData name="Ashwani Kumar" userId="39cff768a3703054" providerId="LiveId" clId="{C9FA6D84-DB57-46FA-B814-0FB68CB21926}" dt="2024-12-23T14:22:23.585" v="358" actId="122"/>
          <ac:spMkLst>
            <pc:docMk/>
            <pc:sldMk cId="3392015064" sldId="272"/>
            <ac:spMk id="2" creationId="{134F8B17-CA98-41AD-988B-68DA804E97D8}"/>
          </ac:spMkLst>
        </pc:spChg>
        <pc:spChg chg="mod">
          <ac:chgData name="Ashwani Kumar" userId="39cff768a3703054" providerId="LiveId" clId="{C9FA6D84-DB57-46FA-B814-0FB68CB21926}" dt="2024-12-23T14:29:07.233" v="396" actId="20577"/>
          <ac:spMkLst>
            <pc:docMk/>
            <pc:sldMk cId="3392015064" sldId="272"/>
            <ac:spMk id="3" creationId="{4488E470-4D18-4400-AE5B-F1B78BA44AD5}"/>
          </ac:spMkLst>
        </pc:spChg>
        <pc:picChg chg="add mod">
          <ac:chgData name="Ashwani Kumar" userId="39cff768a3703054" providerId="LiveId" clId="{C9FA6D84-DB57-46FA-B814-0FB68CB21926}" dt="2024-12-23T14:29:09.954" v="397" actId="1076"/>
          <ac:picMkLst>
            <pc:docMk/>
            <pc:sldMk cId="3392015064" sldId="272"/>
            <ac:picMk id="5" creationId="{EE09AAA4-6B12-4F46-C94A-EBE590812629}"/>
          </ac:picMkLst>
        </pc:picChg>
        <pc:picChg chg="add mod">
          <ac:chgData name="Ashwani Kumar" userId="39cff768a3703054" providerId="LiveId" clId="{C9FA6D84-DB57-46FA-B814-0FB68CB21926}" dt="2024-12-23T14:29:21.395" v="399" actId="1076"/>
          <ac:picMkLst>
            <pc:docMk/>
            <pc:sldMk cId="3392015064" sldId="272"/>
            <ac:picMk id="7" creationId="{E27659ED-B0C7-B462-EA26-8E270AA27346}"/>
          </ac:picMkLst>
        </pc:picChg>
      </pc:sldChg>
      <pc:sldChg chg="addSp modSp add del mod ord">
        <pc:chgData name="Ashwani Kumar" userId="39cff768a3703054" providerId="LiveId" clId="{C9FA6D84-DB57-46FA-B814-0FB68CB21926}" dt="2024-12-23T14:19:33.975" v="338" actId="1076"/>
        <pc:sldMkLst>
          <pc:docMk/>
          <pc:sldMk cId="1283074937" sldId="273"/>
        </pc:sldMkLst>
        <pc:spChg chg="mod">
          <ac:chgData name="Ashwani Kumar" userId="39cff768a3703054" providerId="LiveId" clId="{C9FA6D84-DB57-46FA-B814-0FB68CB21926}" dt="2024-12-23T14:18:00.465" v="309" actId="122"/>
          <ac:spMkLst>
            <pc:docMk/>
            <pc:sldMk cId="1283074937" sldId="273"/>
            <ac:spMk id="2" creationId="{D86294C1-FB65-4366-A83A-341A46390349}"/>
          </ac:spMkLst>
        </pc:spChg>
        <pc:spChg chg="mod">
          <ac:chgData name="Ashwani Kumar" userId="39cff768a3703054" providerId="LiveId" clId="{C9FA6D84-DB57-46FA-B814-0FB68CB21926}" dt="2024-12-23T14:19:18.148" v="336" actId="20577"/>
          <ac:spMkLst>
            <pc:docMk/>
            <pc:sldMk cId="1283074937" sldId="273"/>
            <ac:spMk id="3" creationId="{51262635-0730-4040-88A7-C9E553A5898C}"/>
          </ac:spMkLst>
        </pc:spChg>
        <pc:picChg chg="add mod">
          <ac:chgData name="Ashwani Kumar" userId="39cff768a3703054" providerId="LiveId" clId="{C9FA6D84-DB57-46FA-B814-0FB68CB21926}" dt="2024-12-23T14:19:14.801" v="332" actId="1076"/>
          <ac:picMkLst>
            <pc:docMk/>
            <pc:sldMk cId="1283074937" sldId="273"/>
            <ac:picMk id="5" creationId="{B6D58730-0D49-4CD3-A0A5-A936C140996B}"/>
          </ac:picMkLst>
        </pc:picChg>
        <pc:picChg chg="add mod">
          <ac:chgData name="Ashwani Kumar" userId="39cff768a3703054" providerId="LiveId" clId="{C9FA6D84-DB57-46FA-B814-0FB68CB21926}" dt="2024-12-23T14:19:33.975" v="338" actId="1076"/>
          <ac:picMkLst>
            <pc:docMk/>
            <pc:sldMk cId="1283074937" sldId="273"/>
            <ac:picMk id="7" creationId="{C37B958A-D18A-65A0-E4C1-31EC90C744D8}"/>
          </ac:picMkLst>
        </pc:picChg>
      </pc:sldChg>
      <pc:sldChg chg="addSp modSp add del mod ord">
        <pc:chgData name="Ashwani Kumar" userId="39cff768a3703054" providerId="LiveId" clId="{C9FA6D84-DB57-46FA-B814-0FB68CB21926}" dt="2024-12-23T14:14:47.576" v="290" actId="1076"/>
        <pc:sldMkLst>
          <pc:docMk/>
          <pc:sldMk cId="1532761859" sldId="274"/>
        </pc:sldMkLst>
        <pc:spChg chg="mod">
          <ac:chgData name="Ashwani Kumar" userId="39cff768a3703054" providerId="LiveId" clId="{C9FA6D84-DB57-46FA-B814-0FB68CB21926}" dt="2024-12-23T14:11:14.624" v="255" actId="122"/>
          <ac:spMkLst>
            <pc:docMk/>
            <pc:sldMk cId="1532761859" sldId="274"/>
            <ac:spMk id="2" creationId="{F24765FE-5DC8-4FFF-A1C7-4CC710B3D073}"/>
          </ac:spMkLst>
        </pc:spChg>
        <pc:spChg chg="mod">
          <ac:chgData name="Ashwani Kumar" userId="39cff768a3703054" providerId="LiveId" clId="{C9FA6D84-DB57-46FA-B814-0FB68CB21926}" dt="2024-12-23T14:14:23.053" v="288" actId="1076"/>
          <ac:spMkLst>
            <pc:docMk/>
            <pc:sldMk cId="1532761859" sldId="274"/>
            <ac:spMk id="3" creationId="{C4DFD893-57C4-4127-A79D-AC2307C2C10F}"/>
          </ac:spMkLst>
        </pc:spChg>
        <pc:picChg chg="add mod">
          <ac:chgData name="Ashwani Kumar" userId="39cff768a3703054" providerId="LiveId" clId="{C9FA6D84-DB57-46FA-B814-0FB68CB21926}" dt="2024-12-23T14:14:14.318" v="283" actId="1076"/>
          <ac:picMkLst>
            <pc:docMk/>
            <pc:sldMk cId="1532761859" sldId="274"/>
            <ac:picMk id="5" creationId="{DE512D09-0886-6362-6041-6AD583498111}"/>
          </ac:picMkLst>
        </pc:picChg>
        <pc:picChg chg="add mod">
          <ac:chgData name="Ashwani Kumar" userId="39cff768a3703054" providerId="LiveId" clId="{C9FA6D84-DB57-46FA-B814-0FB68CB21926}" dt="2024-12-23T14:14:47.576" v="290" actId="1076"/>
          <ac:picMkLst>
            <pc:docMk/>
            <pc:sldMk cId="1532761859" sldId="274"/>
            <ac:picMk id="7" creationId="{EFD78536-D9FD-5D7A-D0B9-6D02DE296A19}"/>
          </ac:picMkLst>
        </pc:picChg>
      </pc:sldChg>
      <pc:sldChg chg="addSp delSp modSp add del mod">
        <pc:chgData name="Ashwani Kumar" userId="39cff768a3703054" providerId="LiveId" clId="{C9FA6D84-DB57-46FA-B814-0FB68CB21926}" dt="2024-12-23T14:04:38.262" v="235" actId="1076"/>
        <pc:sldMkLst>
          <pc:docMk/>
          <pc:sldMk cId="1287812310" sldId="275"/>
        </pc:sldMkLst>
        <pc:spChg chg="mod">
          <ac:chgData name="Ashwani Kumar" userId="39cff768a3703054" providerId="LiveId" clId="{C9FA6D84-DB57-46FA-B814-0FB68CB21926}" dt="2024-12-23T14:04:32.845" v="234" actId="20577"/>
          <ac:spMkLst>
            <pc:docMk/>
            <pc:sldMk cId="1287812310" sldId="275"/>
            <ac:spMk id="2" creationId="{49F73141-D3A6-47A5-B703-C5FDED978572}"/>
          </ac:spMkLst>
        </pc:spChg>
        <pc:spChg chg="del mod">
          <ac:chgData name="Ashwani Kumar" userId="39cff768a3703054" providerId="LiveId" clId="{C9FA6D84-DB57-46FA-B814-0FB68CB21926}" dt="2024-12-23T13:52:20.983" v="108"/>
          <ac:spMkLst>
            <pc:docMk/>
            <pc:sldMk cId="1287812310" sldId="275"/>
            <ac:spMk id="3" creationId="{A9CB90E4-55C7-4C09-BA39-97F85D7DC935}"/>
          </ac:spMkLst>
        </pc:spChg>
        <pc:spChg chg="add">
          <ac:chgData name="Ashwani Kumar" userId="39cff768a3703054" providerId="LiveId" clId="{C9FA6D84-DB57-46FA-B814-0FB68CB21926}" dt="2024-12-23T13:52:13.176" v="106"/>
          <ac:spMkLst>
            <pc:docMk/>
            <pc:sldMk cId="1287812310" sldId="275"/>
            <ac:spMk id="4" creationId="{F8B5565D-766C-1125-0528-60CBD0924AD6}"/>
          </ac:spMkLst>
        </pc:spChg>
        <pc:spChg chg="add mod">
          <ac:chgData name="Ashwani Kumar" userId="39cff768a3703054" providerId="LiveId" clId="{C9FA6D84-DB57-46FA-B814-0FB68CB21926}" dt="2024-12-23T14:04:38.262" v="235" actId="1076"/>
          <ac:spMkLst>
            <pc:docMk/>
            <pc:sldMk cId="1287812310" sldId="275"/>
            <ac:spMk id="5" creationId="{B1868E83-BC59-9120-E0B5-C083426BF631}"/>
          </ac:spMkLst>
        </pc:spChg>
      </pc:sldChg>
      <pc:sldChg chg="addSp delSp modSp mod ord">
        <pc:chgData name="Ashwani Kumar" userId="39cff768a3703054" providerId="LiveId" clId="{C9FA6D84-DB57-46FA-B814-0FB68CB21926}" dt="2024-12-23T14:14:55.628" v="292" actId="1076"/>
        <pc:sldMkLst>
          <pc:docMk/>
          <pc:sldMk cId="2120834514" sldId="276"/>
        </pc:sldMkLst>
        <pc:spChg chg="mod">
          <ac:chgData name="Ashwani Kumar" userId="39cff768a3703054" providerId="LiveId" clId="{C9FA6D84-DB57-46FA-B814-0FB68CB21926}" dt="2024-12-23T14:12:06.907" v="268" actId="1076"/>
          <ac:spMkLst>
            <pc:docMk/>
            <pc:sldMk cId="2120834514" sldId="276"/>
            <ac:spMk id="2" creationId="{C4237FB1-9D2A-402E-AEDC-342DC199561A}"/>
          </ac:spMkLst>
        </pc:spChg>
        <pc:spChg chg="mod">
          <ac:chgData name="Ashwani Kumar" userId="39cff768a3703054" providerId="LiveId" clId="{C9FA6D84-DB57-46FA-B814-0FB68CB21926}" dt="2024-12-23T14:05:09.915" v="247" actId="20577"/>
          <ac:spMkLst>
            <pc:docMk/>
            <pc:sldMk cId="2120834514" sldId="276"/>
            <ac:spMk id="3" creationId="{F2CE9E13-8C60-40B1-961A-C74E2AAB3511}"/>
          </ac:spMkLst>
        </pc:spChg>
        <pc:picChg chg="add del mod">
          <ac:chgData name="Ashwani Kumar" userId="39cff768a3703054" providerId="LiveId" clId="{C9FA6D84-DB57-46FA-B814-0FB68CB21926}" dt="2024-12-23T14:12:57.779" v="271" actId="478"/>
          <ac:picMkLst>
            <pc:docMk/>
            <pc:sldMk cId="2120834514" sldId="276"/>
            <ac:picMk id="5" creationId="{DD99F05D-E9A7-059D-B14D-458A67D230FF}"/>
          </ac:picMkLst>
        </pc:picChg>
        <pc:picChg chg="add mod">
          <ac:chgData name="Ashwani Kumar" userId="39cff768a3703054" providerId="LiveId" clId="{C9FA6D84-DB57-46FA-B814-0FB68CB21926}" dt="2024-12-23T14:14:52.899" v="291" actId="1076"/>
          <ac:picMkLst>
            <pc:docMk/>
            <pc:sldMk cId="2120834514" sldId="276"/>
            <ac:picMk id="7" creationId="{17D68089-EA25-DFEC-52C8-861F9F90C96A}"/>
          </ac:picMkLst>
        </pc:picChg>
        <pc:picChg chg="add mod">
          <ac:chgData name="Ashwani Kumar" userId="39cff768a3703054" providerId="LiveId" clId="{C9FA6D84-DB57-46FA-B814-0FB68CB21926}" dt="2024-12-23T14:14:55.628" v="292" actId="1076"/>
          <ac:picMkLst>
            <pc:docMk/>
            <pc:sldMk cId="2120834514" sldId="276"/>
            <ac:picMk id="9" creationId="{7F16BD98-6A8C-7404-5EE6-F0021D6211AC}"/>
          </ac:picMkLst>
        </pc:picChg>
      </pc:sldChg>
      <pc:sldChg chg="addSp modSp mod ord">
        <pc:chgData name="Ashwani Kumar" userId="39cff768a3703054" providerId="LiveId" clId="{C9FA6D84-DB57-46FA-B814-0FB68CB21926}" dt="2024-12-23T16:46:37.963" v="423" actId="255"/>
        <pc:sldMkLst>
          <pc:docMk/>
          <pc:sldMk cId="2525023481" sldId="277"/>
        </pc:sldMkLst>
        <pc:spChg chg="mod">
          <ac:chgData name="Ashwani Kumar" userId="39cff768a3703054" providerId="LiveId" clId="{C9FA6D84-DB57-46FA-B814-0FB68CB21926}" dt="2024-12-23T16:46:37.963" v="423" actId="255"/>
          <ac:spMkLst>
            <pc:docMk/>
            <pc:sldMk cId="2525023481" sldId="277"/>
            <ac:spMk id="2" creationId="{1AAE88BA-C100-45F7-B2E8-A0D57582C413}"/>
          </ac:spMkLst>
        </pc:spChg>
        <pc:spChg chg="mod">
          <ac:chgData name="Ashwani Kumar" userId="39cff768a3703054" providerId="LiveId" clId="{C9FA6D84-DB57-46FA-B814-0FB68CB21926}" dt="2024-12-23T14:00:42.232" v="195" actId="20577"/>
          <ac:spMkLst>
            <pc:docMk/>
            <pc:sldMk cId="2525023481" sldId="277"/>
            <ac:spMk id="3" creationId="{CF66EF10-C287-4341-AD3D-9B48C2895A59}"/>
          </ac:spMkLst>
        </pc:spChg>
        <pc:picChg chg="add mod">
          <ac:chgData name="Ashwani Kumar" userId="39cff768a3703054" providerId="LiveId" clId="{C9FA6D84-DB57-46FA-B814-0FB68CB21926}" dt="2024-12-23T14:01:08.452" v="199" actId="1076"/>
          <ac:picMkLst>
            <pc:docMk/>
            <pc:sldMk cId="2525023481" sldId="277"/>
            <ac:picMk id="5" creationId="{5CF64B38-D6AF-6112-9731-534E7DDF71AC}"/>
          </ac:picMkLst>
        </pc:picChg>
        <pc:picChg chg="add mod">
          <ac:chgData name="Ashwani Kumar" userId="39cff768a3703054" providerId="LiveId" clId="{C9FA6D84-DB57-46FA-B814-0FB68CB21926}" dt="2024-12-23T14:01:14.912" v="200" actId="1076"/>
          <ac:picMkLst>
            <pc:docMk/>
            <pc:sldMk cId="2525023481" sldId="277"/>
            <ac:picMk id="7" creationId="{A35A56C0-2A45-68DD-FCAD-B8D3131571FF}"/>
          </ac:picMkLst>
        </pc:picChg>
      </pc:sldChg>
      <pc:sldChg chg="addSp modSp mod">
        <pc:chgData name="Ashwani Kumar" userId="39cff768a3703054" providerId="LiveId" clId="{C9FA6D84-DB57-46FA-B814-0FB68CB21926}" dt="2024-12-23T13:47:49.869" v="103" actId="20577"/>
        <pc:sldMkLst>
          <pc:docMk/>
          <pc:sldMk cId="2321117250" sldId="278"/>
        </pc:sldMkLst>
        <pc:spChg chg="mod">
          <ac:chgData name="Ashwani Kumar" userId="39cff768a3703054" providerId="LiveId" clId="{C9FA6D84-DB57-46FA-B814-0FB68CB21926}" dt="2024-12-22T21:52:41.295" v="1" actId="122"/>
          <ac:spMkLst>
            <pc:docMk/>
            <pc:sldMk cId="2321117250" sldId="278"/>
            <ac:spMk id="2" creationId="{4040C039-1FD4-4B7E-A163-C43B2B4682AC}"/>
          </ac:spMkLst>
        </pc:spChg>
        <pc:spChg chg="mod">
          <ac:chgData name="Ashwani Kumar" userId="39cff768a3703054" providerId="LiveId" clId="{C9FA6D84-DB57-46FA-B814-0FB68CB21926}" dt="2024-12-23T13:47:49.869" v="103" actId="20577"/>
          <ac:spMkLst>
            <pc:docMk/>
            <pc:sldMk cId="2321117250" sldId="278"/>
            <ac:spMk id="3" creationId="{D1E1198F-DBE4-4470-AE42-7DC4BC96CAD6}"/>
          </ac:spMkLst>
        </pc:spChg>
        <pc:picChg chg="add mod">
          <ac:chgData name="Ashwani Kumar" userId="39cff768a3703054" providerId="LiveId" clId="{C9FA6D84-DB57-46FA-B814-0FB68CB21926}" dt="2024-12-23T13:47:46.615" v="102" actId="1076"/>
          <ac:picMkLst>
            <pc:docMk/>
            <pc:sldMk cId="2321117250" sldId="278"/>
            <ac:picMk id="5" creationId="{FE49F6A9-49AC-8037-3B54-74F938927075}"/>
          </ac:picMkLst>
        </pc:picChg>
        <pc:picChg chg="add mod">
          <ac:chgData name="Ashwani Kumar" userId="39cff768a3703054" providerId="LiveId" clId="{C9FA6D84-DB57-46FA-B814-0FB68CB21926}" dt="2024-12-23T13:47:37.445" v="99" actId="1076"/>
          <ac:picMkLst>
            <pc:docMk/>
            <pc:sldMk cId="2321117250" sldId="278"/>
            <ac:picMk id="7" creationId="{F901F8D8-95EB-2F01-A446-7C32C64A168E}"/>
          </ac:picMkLst>
        </pc:picChg>
      </pc:sldChg>
      <pc:sldChg chg="addSp modSp mod">
        <pc:chgData name="Ashwani Kumar" userId="39cff768a3703054" providerId="LiveId" clId="{C9FA6D84-DB57-46FA-B814-0FB68CB21926}" dt="2024-12-23T13:54:38.917" v="131" actId="1076"/>
        <pc:sldMkLst>
          <pc:docMk/>
          <pc:sldMk cId="2544949774" sldId="279"/>
        </pc:sldMkLst>
        <pc:spChg chg="mod">
          <ac:chgData name="Ashwani Kumar" userId="39cff768a3703054" providerId="LiveId" clId="{C9FA6D84-DB57-46FA-B814-0FB68CB21926}" dt="2024-12-22T21:56:41.172" v="28" actId="122"/>
          <ac:spMkLst>
            <pc:docMk/>
            <pc:sldMk cId="2544949774" sldId="279"/>
            <ac:spMk id="2" creationId="{8CC6814B-3E46-4B4F-A449-2D17ABFA3371}"/>
          </ac:spMkLst>
        </pc:spChg>
        <pc:spChg chg="mod">
          <ac:chgData name="Ashwani Kumar" userId="39cff768a3703054" providerId="LiveId" clId="{C9FA6D84-DB57-46FA-B814-0FB68CB21926}" dt="2024-12-23T13:54:32.528" v="129" actId="20577"/>
          <ac:spMkLst>
            <pc:docMk/>
            <pc:sldMk cId="2544949774" sldId="279"/>
            <ac:spMk id="3" creationId="{D10EF433-027F-45C1-8F3B-BF207D9F4678}"/>
          </ac:spMkLst>
        </pc:spChg>
        <pc:picChg chg="add mod">
          <ac:chgData name="Ashwani Kumar" userId="39cff768a3703054" providerId="LiveId" clId="{C9FA6D84-DB57-46FA-B814-0FB68CB21926}" dt="2024-12-23T13:54:34.952" v="130" actId="1076"/>
          <ac:picMkLst>
            <pc:docMk/>
            <pc:sldMk cId="2544949774" sldId="279"/>
            <ac:picMk id="5" creationId="{03525E2B-EB7D-ED97-C985-40240880D165}"/>
          </ac:picMkLst>
        </pc:picChg>
        <pc:picChg chg="add mod">
          <ac:chgData name="Ashwani Kumar" userId="39cff768a3703054" providerId="LiveId" clId="{C9FA6D84-DB57-46FA-B814-0FB68CB21926}" dt="2024-12-23T13:54:38.917" v="131" actId="1076"/>
          <ac:picMkLst>
            <pc:docMk/>
            <pc:sldMk cId="2544949774" sldId="279"/>
            <ac:picMk id="7" creationId="{933BAB81-2D00-9DD1-D845-AF22C86EBCEF}"/>
          </ac:picMkLst>
        </pc:picChg>
      </pc:sldChg>
      <pc:sldChg chg="addSp modSp mod">
        <pc:chgData name="Ashwani Kumar" userId="39cff768a3703054" providerId="LiveId" clId="{C9FA6D84-DB57-46FA-B814-0FB68CB21926}" dt="2024-12-23T13:57:41.433" v="147" actId="1076"/>
        <pc:sldMkLst>
          <pc:docMk/>
          <pc:sldMk cId="1163146290" sldId="280"/>
        </pc:sldMkLst>
        <pc:spChg chg="mod">
          <ac:chgData name="Ashwani Kumar" userId="39cff768a3703054" providerId="LiveId" clId="{C9FA6D84-DB57-46FA-B814-0FB68CB21926}" dt="2024-12-22T21:59:46.746" v="43" actId="1076"/>
          <ac:spMkLst>
            <pc:docMk/>
            <pc:sldMk cId="1163146290" sldId="280"/>
            <ac:spMk id="2" creationId="{B3A4EE38-DE1D-4015-B070-A6B7E4B6135F}"/>
          </ac:spMkLst>
        </pc:spChg>
        <pc:spChg chg="mod">
          <ac:chgData name="Ashwani Kumar" userId="39cff768a3703054" providerId="LiveId" clId="{C9FA6D84-DB57-46FA-B814-0FB68CB21926}" dt="2024-12-23T13:57:16.053" v="144" actId="20577"/>
          <ac:spMkLst>
            <pc:docMk/>
            <pc:sldMk cId="1163146290" sldId="280"/>
            <ac:spMk id="3" creationId="{0861EC1F-BCEB-45FA-970D-948326BC86E2}"/>
          </ac:spMkLst>
        </pc:spChg>
        <pc:picChg chg="add mod">
          <ac:chgData name="Ashwani Kumar" userId="39cff768a3703054" providerId="LiveId" clId="{C9FA6D84-DB57-46FA-B814-0FB68CB21926}" dt="2024-12-22T21:59:00.764" v="34"/>
          <ac:picMkLst>
            <pc:docMk/>
            <pc:sldMk cId="1163146290" sldId="280"/>
            <ac:picMk id="5" creationId="{D8396D75-2196-390A-A59B-79F8D8BA4D45}"/>
          </ac:picMkLst>
        </pc:picChg>
        <pc:picChg chg="add mod">
          <ac:chgData name="Ashwani Kumar" userId="39cff768a3703054" providerId="LiveId" clId="{C9FA6D84-DB57-46FA-B814-0FB68CB21926}" dt="2024-12-23T13:57:06.264" v="143" actId="1076"/>
          <ac:picMkLst>
            <pc:docMk/>
            <pc:sldMk cId="1163146290" sldId="280"/>
            <ac:picMk id="7" creationId="{30A6B6C4-826C-559E-5C59-B90810B16978}"/>
          </ac:picMkLst>
        </pc:picChg>
        <pc:picChg chg="add mod">
          <ac:chgData name="Ashwani Kumar" userId="39cff768a3703054" providerId="LiveId" clId="{C9FA6D84-DB57-46FA-B814-0FB68CB21926}" dt="2024-12-23T13:57:41.433" v="147" actId="1076"/>
          <ac:picMkLst>
            <pc:docMk/>
            <pc:sldMk cId="1163146290" sldId="280"/>
            <ac:picMk id="9" creationId="{A9E46F47-4AD2-87F9-4032-8178A170112E}"/>
          </ac:picMkLst>
        </pc:picChg>
      </pc:sldChg>
      <pc:sldChg chg="addSp modSp mod">
        <pc:chgData name="Ashwani Kumar" userId="39cff768a3703054" providerId="LiveId" clId="{C9FA6D84-DB57-46FA-B814-0FB68CB21926}" dt="2024-12-23T14:00:17.222" v="184" actId="1076"/>
        <pc:sldMkLst>
          <pc:docMk/>
          <pc:sldMk cId="857171973" sldId="281"/>
        </pc:sldMkLst>
        <pc:spChg chg="mod">
          <ac:chgData name="Ashwani Kumar" userId="39cff768a3703054" providerId="LiveId" clId="{C9FA6D84-DB57-46FA-B814-0FB68CB21926}" dt="2024-12-22T22:00:18.081" v="46" actId="122"/>
          <ac:spMkLst>
            <pc:docMk/>
            <pc:sldMk cId="857171973" sldId="281"/>
            <ac:spMk id="2" creationId="{9CBF7E1A-4726-4A4D-936E-1547410B3991}"/>
          </ac:spMkLst>
        </pc:spChg>
        <pc:spChg chg="mod">
          <ac:chgData name="Ashwani Kumar" userId="39cff768a3703054" providerId="LiveId" clId="{C9FA6D84-DB57-46FA-B814-0FB68CB21926}" dt="2024-12-23T14:00:03.712" v="182" actId="20577"/>
          <ac:spMkLst>
            <pc:docMk/>
            <pc:sldMk cId="857171973" sldId="281"/>
            <ac:spMk id="3" creationId="{57D24D5D-0235-41C0-B7A5-8534D08ABD25}"/>
          </ac:spMkLst>
        </pc:spChg>
        <pc:picChg chg="add mod">
          <ac:chgData name="Ashwani Kumar" userId="39cff768a3703054" providerId="LiveId" clId="{C9FA6D84-DB57-46FA-B814-0FB68CB21926}" dt="2024-12-23T13:59:52.553" v="162" actId="1076"/>
          <ac:picMkLst>
            <pc:docMk/>
            <pc:sldMk cId="857171973" sldId="281"/>
            <ac:picMk id="5" creationId="{432F9608-5C4A-5830-54A5-C2880D5759AF}"/>
          </ac:picMkLst>
        </pc:picChg>
        <pc:picChg chg="add mod">
          <ac:chgData name="Ashwani Kumar" userId="39cff768a3703054" providerId="LiveId" clId="{C9FA6D84-DB57-46FA-B814-0FB68CB21926}" dt="2024-12-23T14:00:17.222" v="184" actId="1076"/>
          <ac:picMkLst>
            <pc:docMk/>
            <pc:sldMk cId="857171973" sldId="281"/>
            <ac:picMk id="7" creationId="{A6F7D6B8-F54D-EB65-4E45-E90B2F6CA8F7}"/>
          </ac:picMkLst>
        </pc:picChg>
      </pc:sldChg>
      <pc:sldChg chg="addSp modSp new mod">
        <pc:chgData name="Ashwani Kumar" userId="39cff768a3703054" providerId="LiveId" clId="{C9FA6D84-DB57-46FA-B814-0FB68CB21926}" dt="2024-12-23T14:30:02.112" v="408" actId="1076"/>
        <pc:sldMkLst>
          <pc:docMk/>
          <pc:sldMk cId="3628241823" sldId="282"/>
        </pc:sldMkLst>
        <pc:spChg chg="mod">
          <ac:chgData name="Ashwani Kumar" userId="39cff768a3703054" providerId="LiveId" clId="{C9FA6D84-DB57-46FA-B814-0FB68CB21926}" dt="2024-12-23T14:26:13.115" v="373" actId="122"/>
          <ac:spMkLst>
            <pc:docMk/>
            <pc:sldMk cId="3628241823" sldId="282"/>
            <ac:spMk id="2" creationId="{2ACF4F86-320B-48BC-2BCE-AD1CFF4CA4CD}"/>
          </ac:spMkLst>
        </pc:spChg>
        <pc:spChg chg="mod">
          <ac:chgData name="Ashwani Kumar" userId="39cff768a3703054" providerId="LiveId" clId="{C9FA6D84-DB57-46FA-B814-0FB68CB21926}" dt="2024-12-23T14:27:33.702" v="390" actId="14100"/>
          <ac:spMkLst>
            <pc:docMk/>
            <pc:sldMk cId="3628241823" sldId="282"/>
            <ac:spMk id="3" creationId="{A75C9E5E-5288-7275-EAFB-BEB6DEB781A2}"/>
          </ac:spMkLst>
        </pc:spChg>
        <pc:picChg chg="add mod">
          <ac:chgData name="Ashwani Kumar" userId="39cff768a3703054" providerId="LiveId" clId="{C9FA6D84-DB57-46FA-B814-0FB68CB21926}" dt="2024-12-23T14:29:49.799" v="406" actId="1076"/>
          <ac:picMkLst>
            <pc:docMk/>
            <pc:sldMk cId="3628241823" sldId="282"/>
            <ac:picMk id="5" creationId="{6B55D52C-E0AE-8C86-FB7F-16CF39D2607C}"/>
          </ac:picMkLst>
        </pc:picChg>
        <pc:picChg chg="add mod">
          <ac:chgData name="Ashwani Kumar" userId="39cff768a3703054" providerId="LiveId" clId="{C9FA6D84-DB57-46FA-B814-0FB68CB21926}" dt="2024-12-23T14:30:02.112" v="408" actId="1076"/>
          <ac:picMkLst>
            <pc:docMk/>
            <pc:sldMk cId="3628241823" sldId="282"/>
            <ac:picMk id="7" creationId="{C105B614-6536-76EA-B94F-76871DEE2034}"/>
          </ac:picMkLst>
        </pc:picChg>
      </pc:sldChg>
      <pc:sldChg chg="addSp modSp new mod">
        <pc:chgData name="Ashwani Kumar" userId="39cff768a3703054" providerId="LiveId" clId="{C9FA6D84-DB57-46FA-B814-0FB68CB21926}" dt="2024-12-23T14:31:08.751" v="421" actId="1076"/>
        <pc:sldMkLst>
          <pc:docMk/>
          <pc:sldMk cId="759021132" sldId="283"/>
        </pc:sldMkLst>
        <pc:spChg chg="mod">
          <ac:chgData name="Ashwani Kumar" userId="39cff768a3703054" providerId="LiveId" clId="{C9FA6D84-DB57-46FA-B814-0FB68CB21926}" dt="2024-12-23T14:31:08.751" v="421" actId="1076"/>
          <ac:spMkLst>
            <pc:docMk/>
            <pc:sldMk cId="759021132" sldId="283"/>
            <ac:spMk id="2" creationId="{CAB4F5C0-9CA0-A2F2-B640-B5D3053F4F5E}"/>
          </ac:spMkLst>
        </pc:spChg>
        <pc:spChg chg="mod">
          <ac:chgData name="Ashwani Kumar" userId="39cff768a3703054" providerId="LiveId" clId="{C9FA6D84-DB57-46FA-B814-0FB68CB21926}" dt="2024-12-23T14:30:25.945" v="413" actId="1076"/>
          <ac:spMkLst>
            <pc:docMk/>
            <pc:sldMk cId="759021132" sldId="283"/>
            <ac:spMk id="3" creationId="{C86041C2-1463-A0FB-97A5-195C736C59FD}"/>
          </ac:spMkLst>
        </pc:spChg>
        <pc:picChg chg="add mod">
          <ac:chgData name="Ashwani Kumar" userId="39cff768a3703054" providerId="LiveId" clId="{C9FA6D84-DB57-46FA-B814-0FB68CB21926}" dt="2024-12-23T14:30:47.473" v="419" actId="1076"/>
          <ac:picMkLst>
            <pc:docMk/>
            <pc:sldMk cId="759021132" sldId="283"/>
            <ac:picMk id="5" creationId="{4E97B9D4-88B4-2FAC-5235-E4B4BFFD5EB4}"/>
          </ac:picMkLst>
        </pc:picChg>
        <pc:picChg chg="add mod">
          <ac:chgData name="Ashwani Kumar" userId="39cff768a3703054" providerId="LiveId" clId="{C9FA6D84-DB57-46FA-B814-0FB68CB21926}" dt="2024-12-23T14:30:51.486" v="420" actId="1076"/>
          <ac:picMkLst>
            <pc:docMk/>
            <pc:sldMk cId="759021132" sldId="283"/>
            <ac:picMk id="7" creationId="{7385463D-BE4C-6CF7-8BAA-B4380F9F1937}"/>
          </ac:picMkLst>
        </pc:picChg>
      </pc:sldChg>
      <pc:sldChg chg="addSp delSp modSp new mod">
        <pc:chgData name="Ashwani Kumar" userId="39cff768a3703054" providerId="LiveId" clId="{C9FA6D84-DB57-46FA-B814-0FB68CB21926}" dt="2024-12-23T16:54:09.267" v="514" actId="2710"/>
        <pc:sldMkLst>
          <pc:docMk/>
          <pc:sldMk cId="1200240972" sldId="284"/>
        </pc:sldMkLst>
        <pc:spChg chg="mod">
          <ac:chgData name="Ashwani Kumar" userId="39cff768a3703054" providerId="LiveId" clId="{C9FA6D84-DB57-46FA-B814-0FB68CB21926}" dt="2024-12-23T16:53:55.610" v="512" actId="122"/>
          <ac:spMkLst>
            <pc:docMk/>
            <pc:sldMk cId="1200240972" sldId="284"/>
            <ac:spMk id="2" creationId="{7FF28E85-9EA0-C0A8-0D4B-A92D287470A7}"/>
          </ac:spMkLst>
        </pc:spChg>
        <pc:spChg chg="add del mod">
          <ac:chgData name="Ashwani Kumar" userId="39cff768a3703054" providerId="LiveId" clId="{C9FA6D84-DB57-46FA-B814-0FB68CB21926}" dt="2024-12-23T16:54:09.267" v="514" actId="2710"/>
          <ac:spMkLst>
            <pc:docMk/>
            <pc:sldMk cId="1200240972" sldId="284"/>
            <ac:spMk id="3" creationId="{532D6AC3-F3BF-4742-FB1B-F88AD8261D23}"/>
          </ac:spMkLst>
        </pc:spChg>
        <pc:spChg chg="add mod">
          <ac:chgData name="Ashwani Kumar" userId="39cff768a3703054" providerId="LiveId" clId="{C9FA6D84-DB57-46FA-B814-0FB68CB21926}" dt="2024-12-23T16:51:19.226" v="469"/>
          <ac:spMkLst>
            <pc:docMk/>
            <pc:sldMk cId="1200240972" sldId="284"/>
            <ac:spMk id="4" creationId="{5D17E021-D0B0-CF4A-3CDD-48E301883F1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12/23/2024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12/23/2024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12/23/2024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12/23/2024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12/23/2024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12/23/2024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12/23/2024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12/23/2024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12/23/2024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12/23/2024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12/23/2024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12/23/2024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4" y="620688"/>
            <a:ext cx="7350249" cy="2133600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on Pizza Sales Using SQL: Querying and Problem Solving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 Ashwani Kumar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Determine the distribution of orders by hour of the day.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538377"/>
            <a:ext cx="7391400" cy="4411663"/>
          </a:xfrm>
        </p:spPr>
        <p:txBody>
          <a:bodyPr>
            <a:normAutofit/>
          </a:bodyPr>
          <a:lstStyle/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12D09-0886-6362-6041-6AD58349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55" y="2204864"/>
            <a:ext cx="6392167" cy="1352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D78536-D9FD-5D7A-D0B9-6D02DE296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54" y="3861048"/>
            <a:ext cx="247684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Join relevant tables to find the category-wise distribution of pizzas.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28800"/>
            <a:ext cx="7391400" cy="4411663"/>
          </a:xfrm>
        </p:spPr>
        <p:txBody>
          <a:bodyPr/>
          <a:lstStyle/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58730-0D49-4CD3-A0A5-A936C1409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749" y="2060848"/>
            <a:ext cx="4305901" cy="1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B958A-D18A-65A0-E4C1-31EC90C74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59" y="4365104"/>
            <a:ext cx="189574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Group the orders by date and calculate the average number of pizzas ordered per day.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72816"/>
            <a:ext cx="7391400" cy="4411663"/>
          </a:xfrm>
        </p:spPr>
        <p:txBody>
          <a:bodyPr/>
          <a:lstStyle/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C8E14-7B71-740D-EC22-B1A929FEF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4" y="2161998"/>
            <a:ext cx="6068272" cy="2534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50291-1EC0-97FF-832F-A53FC681A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18" y="5373216"/>
            <a:ext cx="238158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Determine the top 3 most ordered pizza types based on revenue.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28800"/>
            <a:ext cx="7391400" cy="4411663"/>
          </a:xfrm>
        </p:spPr>
        <p:txBody>
          <a:bodyPr/>
          <a:lstStyle/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840C6-5326-3CE0-8D73-D4F100AFE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01" y="1809524"/>
            <a:ext cx="5620534" cy="3238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48D6F-8F5A-C3B2-DC22-B731F6CE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945559"/>
            <a:ext cx="3524742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percentage contribution of each pizza type to total revenue.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7391400" cy="4411663"/>
          </a:xfrm>
        </p:spPr>
        <p:txBody>
          <a:bodyPr/>
          <a:lstStyle/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9AAA4-6B12-4F46-C94A-EBE590812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7062939" cy="3168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659ED-B0C7-B462-EA26-8E270AA27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12" y="5254530"/>
            <a:ext cx="296268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4F86-320B-48BC-2BCE-AD1CFF4C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Analyze the cumulative revenue generated over time.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E5E-5288-7275-EAFB-BEB6DEB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24000"/>
            <a:ext cx="7994848" cy="4411663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5D52C-E0AE-8C86-FB7F-16CF39D26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90" y="1939195"/>
            <a:ext cx="6753972" cy="1760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5B614-6536-76EA-B94F-76871DEE2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30684"/>
            <a:ext cx="320084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4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F5C0-9CA0-A2F2-B640-B5D3053F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9" y="123800"/>
            <a:ext cx="7696200" cy="129540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top 3 most ordered pizza types based on revenue for each pizza category.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41C2-1463-A0FB-97A5-195C736C5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7391400" cy="4411663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7B9D4-88B4-2FAC-5235-E4B4BFFD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15" y="1628800"/>
            <a:ext cx="6696744" cy="2930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5463D-BE4C-6CF7-8BAA-B4380F9F1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89" y="4663765"/>
            <a:ext cx="5039428" cy="179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2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dirty="0"/>
              <a:t>Introduction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868E83-BC59-9120-E0B5-C083426BF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3674" y="1916832"/>
            <a:ext cx="7436651" cy="279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explores pizza sales data using SQL.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involves key queries such as aggregations, joins,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advanced techniques like window functions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(RANK(), SUM()), groupings, and ordering to uncover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optimize sales strategies. </a:t>
            </a:r>
          </a:p>
        </p:txBody>
      </p:sp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8E85-9EA0-C0A8-0D4B-A92D2874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Set Used for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6AC3-F3BF-4742-FB1B-F88AD826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988840"/>
            <a:ext cx="7922840" cy="44116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utilizes interconnected tables: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orders_details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pizzas,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pizza_types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orders. These tables provide data on orders, pizza categories, and revenue, enabling SQL-driven insights into sales trends, top-performing pizzas, and revenue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120024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Retrieve the total number of orders placed.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198F-DBE4-4470-AE42-7DC4BC96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524000"/>
            <a:ext cx="7391400" cy="4411663"/>
          </a:xfrm>
        </p:spPr>
        <p:txBody>
          <a:bodyPr>
            <a:norm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9F6A9-49AC-8037-3B54-74F938927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85" y="4152735"/>
            <a:ext cx="1524213" cy="619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1F8D8-95EB-2F01-A446-7C32C64A1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47735"/>
            <a:ext cx="416300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1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814B-3E46-4B4F-A449-2D17ABFA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Calculate the total revenue generated from pizza sales.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433-027F-45C1-8F3B-BF207D9F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552011"/>
            <a:ext cx="7391400" cy="4411663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25E2B-EB7D-ED97-C985-40240880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157192"/>
            <a:ext cx="1609950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BAB81-2D00-9DD1-D845-AF22C86EB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85" y="2485893"/>
            <a:ext cx="576342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4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E38-DE1D-4015-B070-A6B7E4B6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2953"/>
            <a:ext cx="7696200" cy="1295400"/>
          </a:xfrm>
        </p:spPr>
        <p:txBody>
          <a:bodyPr/>
          <a:lstStyle/>
          <a:p>
            <a:pPr algn="ctr"/>
            <a:r>
              <a:rPr lang="en-IN" dirty="0"/>
              <a:t>Identify the highest-priced pizza.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EC1F-BCEB-45FA-970D-948326BC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24000"/>
            <a:ext cx="7994848" cy="4411663"/>
          </a:xfrm>
        </p:spPr>
        <p:txBody>
          <a:bodyPr/>
          <a:lstStyle/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6B6C4-826C-559E-5C59-B90810B16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67592"/>
            <a:ext cx="5849166" cy="2524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E46F47-4AD2-87F9-4032-8178A1701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649871"/>
            <a:ext cx="2448267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7E1A-4726-4A4D-936E-1547410B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Identify the most common pizza size ordered.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4D5D-0235-41C0-B7A5-8534D08A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524000"/>
            <a:ext cx="7391400" cy="4411663"/>
          </a:xfrm>
        </p:spPr>
        <p:txBody>
          <a:bodyPr>
            <a:normAutofit lnSpcReduction="10000"/>
          </a:bodyPr>
          <a:lstStyle/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F9608-5C4A-5830-54A5-C2880D575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48880"/>
            <a:ext cx="5334744" cy="2391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7D6B8-F54D-EB65-4E45-E90B2F6CA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93028"/>
            <a:ext cx="263879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7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List the top 5 most ordered pizza types along with their quantities.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EF10-C287-4341-AD3D-9B48C289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60" y="1628800"/>
            <a:ext cx="7391400" cy="4411663"/>
          </a:xfrm>
        </p:spPr>
        <p:txBody>
          <a:bodyPr/>
          <a:lstStyle/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64B38-D6AF-6112-9731-534E7DDF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8280"/>
            <a:ext cx="5696745" cy="3343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A56C0-2A45-68DD-FCAD-B8D313157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62" y="5009924"/>
            <a:ext cx="426779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7696200" cy="1295400"/>
          </a:xfrm>
        </p:spPr>
        <p:txBody>
          <a:bodyPr/>
          <a:lstStyle/>
          <a:p>
            <a:pPr algn="ctr"/>
            <a:r>
              <a:rPr lang="en-US" sz="2800" dirty="0"/>
              <a:t>Join the necessary tables to find the total quantity of each pizza category ordered.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9E13-8C60-40B1-961A-C74E2AAB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524000"/>
            <a:ext cx="7850832" cy="4411663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8089-EA25-DFEC-52C8-861F9F90C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929747"/>
            <a:ext cx="2048161" cy="1457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6BD98-6A8C-7404-5EE6-F0021D621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26495"/>
            <a:ext cx="5658640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1150</TotalTime>
  <Words>330</Words>
  <Application>Microsoft Office PowerPoint</Application>
  <PresentationFormat>On-screen Show (4:3)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Sales training presentation</vt:lpstr>
      <vt:lpstr>Data-Driven Insights on Pizza Sales Using SQL: Querying and Problem Solving</vt:lpstr>
      <vt:lpstr> Introduction:</vt:lpstr>
      <vt:lpstr>Data Set Used for Insights</vt:lpstr>
      <vt:lpstr>Retrieve the total number of orders placed.</vt:lpstr>
      <vt:lpstr>Calculate the total revenue generated from pizza sales.</vt:lpstr>
      <vt:lpstr>Identify the highest-priced pizza.</vt:lpstr>
      <vt:lpstr>Identify the most common pizza size ordered.</vt:lpstr>
      <vt:lpstr>List the top 5 most ordered pizza types along with their quantities.</vt:lpstr>
      <vt:lpstr>Join the necessary tables to find the total quantity of each pizza category ordered.</vt:lpstr>
      <vt:lpstr>Determine the distribution of orders by hour of the day.</vt:lpstr>
      <vt:lpstr>Join relevant tables to find the category-wise distribution of pizzas.</vt:lpstr>
      <vt:lpstr>Group the orders by date and calculate the average number of pizzas ordered per day.</vt:lpstr>
      <vt:lpstr>Determine the top 3 most ordered pizza types based on revenue.</vt:lpstr>
      <vt:lpstr>Calculate the percentage contribution of each pizza type to total revenue.</vt:lpstr>
      <vt:lpstr>Analyze the cumulative revenue generated over time.</vt:lpstr>
      <vt:lpstr>Determine the top 3 most ordered pizza types based on revenue for each pizza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Ashwani Kumar</dc:creator>
  <cp:lastModifiedBy>Ashwani Kumar</cp:lastModifiedBy>
  <cp:revision>1</cp:revision>
  <dcterms:created xsi:type="dcterms:W3CDTF">2024-12-22T21:43:21Z</dcterms:created>
  <dcterms:modified xsi:type="dcterms:W3CDTF">2024-12-23T16:54:12Z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