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F5197-10E6-4FDA-8FAB-35CE594011FF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2372A-DC91-4D9E-AF23-FC2146F441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647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2372A-DC91-4D9E-AF23-FC2146F4411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30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232E-0372-5404-B166-D6499743B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842792"/>
            <a:ext cx="8825658" cy="2677648"/>
          </a:xfrm>
        </p:spPr>
        <p:txBody>
          <a:bodyPr/>
          <a:lstStyle/>
          <a:p>
            <a:pPr algn="ctr"/>
            <a:r>
              <a:rPr lang="en-IN" dirty="0"/>
              <a:t>Social Media Data Analysis for Ola Cabs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41B61-ADB8-315D-59A7-4881CCD53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26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8D7B-FC1B-FC60-FB16-EF7E77281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Data Cleaning and Preparation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67399-AE43-4004-0A6B-2508F8721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3152140"/>
            <a:ext cx="8825659" cy="3416300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 Duplicates.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Counted the number of data and converted the null in likes, views, share to 0,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 the datetime column to a standard datetime format.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all tweets that do not include user mentions of @olacabs or @ola_supports.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dataset was reduced from 3,244 entries to 1,156 after cleaning.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16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064D7-EDD7-BFFF-1824-DA7976830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Descriptive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E3AC30-CADD-FE04-6FCA-A3BD9F0697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3232083"/>
            <a:ext cx="9596582" cy="1289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 basic statistics (mean, median, mode) for the engagement metrics (likes, shares, views).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top 5 posts with the highest engagement (likes + shares + comments).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 the number of posts with media attachments.</a:t>
            </a:r>
          </a:p>
        </p:txBody>
      </p:sp>
    </p:spTree>
    <p:extLst>
      <p:ext uri="{BB962C8B-B14F-4D97-AF65-F5344CB8AC3E}">
        <p14:creationId xmlns:p14="http://schemas.microsoft.com/office/powerpoint/2010/main" val="346193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EA92-02BA-2531-24AC-803A3F61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Sentiment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B997FC-103E-61DF-373C-3614088F8F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71827" y="2330995"/>
            <a:ext cx="10602937" cy="327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Sentiment Analysis with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TextBlob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TextBlob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calculate polarity (positive, negative, neutral) and subjectivity of the text.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Sentiment Analysis with VADER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 VADER to analyze the sentiment of the text, providing positive, negative, neutral, and compound scores.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Result Comparison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 results from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TextBlob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VADER, ensuring approximate consistency in sentiment classification (positive, negative, neutral).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46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98C4B-AC82-7BB8-736C-02B96FFC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Customer Complaints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A3B10C8-D315-272A-3E58-631928604E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6691" y="2468012"/>
            <a:ext cx="1130530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Data Categorization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Categorized customer complaints into relevant based on the nature of the complaint.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Keyword Search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Identified and searched for specific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keywords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associate complaints with relevant categories.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Data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Analyzed the frequency of complaints by driver, identifying the most common issues customers are facing.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Visualization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Plotted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 graph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visually represent the distribution of complaints across category.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768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5A98-F8E0-BD23-243D-54078C75A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186104"/>
            <a:ext cx="8761413" cy="706964"/>
          </a:xfrm>
        </p:spPr>
        <p:txBody>
          <a:bodyPr/>
          <a:lstStyle/>
          <a:p>
            <a:r>
              <a:rPr lang="en-US" dirty="0"/>
              <a:t>5. Engagement Analysis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518BA-9C4F-4ECC-7268-4FF437EFB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Determine the correlation between the number of followers and the engagement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metrics (likes, shares, comments).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Identify any patterns in engagement based on the source of posts (e.g., Twitter,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Instagram, etc.).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2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9C49-4DF0-E2BA-105E-2978E13A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 Recommendations: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93C96-B7C0-210F-E3F7-662F8AF50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To Improve Customer Experience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Driver Training: Regularly train drivers on customer etiquette and conflict resolution.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Incentivize Good Behavior: Recognize and reward drivers with consistently positive   feedback.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Stricter Screening: Perform thorough background checks and psychometric evaluations during driver onboarding.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Feedback System: Promptly act on customer feedback with transparent communication about resolution outcomes.</a:t>
            </a:r>
          </a:p>
        </p:txBody>
      </p:sp>
    </p:spTree>
    <p:extLst>
      <p:ext uri="{BB962C8B-B14F-4D97-AF65-F5344CB8AC3E}">
        <p14:creationId xmlns:p14="http://schemas.microsoft.com/office/powerpoint/2010/main" val="102533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D75DFD-14AA-84D7-F3CF-650A1FFF7CEB}"/>
              </a:ext>
            </a:extLst>
          </p:cNvPr>
          <p:cNvSpPr txBox="1"/>
          <p:nvPr/>
        </p:nvSpPr>
        <p:spPr>
          <a:xfrm>
            <a:off x="1209964" y="1683910"/>
            <a:ext cx="100768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To Improve Social Media Engagement 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Campaigns: Launch campaigns encouraging customers to share their positive experiences with hashtags, offering rewards for the best stories. </a:t>
            </a:r>
          </a:p>
          <a:p>
            <a:pPr marL="342900" indent="-342900">
              <a:buAutoNum type="alpha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Integration: Use social media data to refine operations, addressing frequent complaints       and building features customer's desire.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To Improve Booking and Ride Experience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lpha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Reliability: Reduce ride   cancellations by implementing penalties for drivers who cancel       without valid reasons and reward those with high completion rates. 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Real-Time Updates: Provide real-time tracking of rides and estimated arrival times with high accuracy.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3353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993E-9BB7-4139-ED17-A3BA5468B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 analysis.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C001486-D3A9-3D09-A5B3-D632685635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3186962"/>
            <a:ext cx="10390501" cy="2120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 Complaints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Customers report issues with delayed rides, poor service, and unprofessional drivers.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Negative Driver Experiences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Complaints focus on rude drivers, cancellations, and no-shows.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Resolution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Few responses from Ola to address customer grievances shared on social media.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Engagement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Tweets about Ola's service problems attract significant attention, reflecting customer frustration.</a:t>
            </a:r>
          </a:p>
        </p:txBody>
      </p:sp>
    </p:spTree>
    <p:extLst>
      <p:ext uri="{BB962C8B-B14F-4D97-AF65-F5344CB8AC3E}">
        <p14:creationId xmlns:p14="http://schemas.microsoft.com/office/powerpoint/2010/main" val="3908712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{34B1CDD3-9420-48D4-9D20-4355D40EE55B}tf02900722</Template>
  <TotalTime>45</TotalTime>
  <Words>587</Words>
  <Application>Microsoft Office PowerPoint</Application>
  <PresentationFormat>Widescreen</PresentationFormat>
  <Paragraphs>54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 3</vt:lpstr>
      <vt:lpstr>Ion Boardroom</vt:lpstr>
      <vt:lpstr>Social Media Data Analysis for Ola Cabs</vt:lpstr>
      <vt:lpstr>1. Data Cleaning and Preparation</vt:lpstr>
      <vt:lpstr>2. Descriptive Analysis</vt:lpstr>
      <vt:lpstr>3. Sentiment Analysis</vt:lpstr>
      <vt:lpstr>4. Customer Complaints</vt:lpstr>
      <vt:lpstr>5. Engagement Analysis </vt:lpstr>
      <vt:lpstr>6. Recommendations:</vt:lpstr>
      <vt:lpstr>PowerPoint Presentation</vt:lpstr>
      <vt:lpstr>Key findings analysis.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Ashwani Kumar</dc:creator>
  <cp:lastModifiedBy>Ashwani Kumar</cp:lastModifiedBy>
  <cp:revision>4</cp:revision>
  <dcterms:created xsi:type="dcterms:W3CDTF">2025-01-04T14:37:08Z</dcterms:created>
  <dcterms:modified xsi:type="dcterms:W3CDTF">2025-01-04T15:22:12Z</dcterms:modified>
</cp:coreProperties>
</file>