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75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34CCF-D9C5-3F3D-F2C4-BF60F5B4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6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王宇涵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D3157-BAC4-23FD-E7CD-7E713B0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4166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ED36A-AEFB-98E2-2CF4-EC2431F5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DC18A-1510-70E2-4BED-D1A053B1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注册、登录功能身份认证、访问控制及会话管理代码编写</a:t>
            </a:r>
            <a:endParaRPr lang="en-US" altLang="zh-CN" sz="1800" dirty="0"/>
          </a:p>
          <a:p>
            <a:r>
              <a:rPr lang="zh-CN" altLang="en-US" sz="1800" dirty="0"/>
              <a:t>错题本功能代码编写</a:t>
            </a:r>
          </a:p>
          <a:p>
            <a:r>
              <a:rPr lang="zh-CN" altLang="en-US" sz="1800" dirty="0"/>
              <a:t>数据分析功能代码编写</a:t>
            </a:r>
          </a:p>
        </p:txBody>
      </p:sp>
    </p:spTree>
    <p:extLst>
      <p:ext uri="{BB962C8B-B14F-4D97-AF65-F5344CB8AC3E}">
        <p14:creationId xmlns:p14="http://schemas.microsoft.com/office/powerpoint/2010/main" val="138799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B915-92CF-17F1-7F97-4FBC8B74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F960-DDFF-66FF-A0DC-3351CCF9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8571B-4AD1-3E7B-F594-5C60DE8C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49" y="206326"/>
            <a:ext cx="6945902" cy="63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3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798A-BAAB-1763-1594-F0810DA4B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C3D4-4741-A437-9B21-A54491F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身份认证、访问控制及会话管理功能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954C-154A-0D04-68A7-40EEE80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用户注册身份验证功能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用户名唯一性验证</a:t>
            </a:r>
            <a:endParaRPr lang="en-US" altLang="zh-CN" sz="1200" dirty="0"/>
          </a:p>
          <a:p>
            <a:pPr lvl="1"/>
            <a:r>
              <a:rPr lang="zh-CN" altLang="en-US" sz="1200" dirty="0"/>
              <a:t>密码确认验证</a:t>
            </a:r>
            <a:endParaRPr lang="en-US" altLang="zh-CN" sz="2000" dirty="0"/>
          </a:p>
          <a:p>
            <a:r>
              <a:rPr lang="zh-CN" altLang="en-US" sz="1800" dirty="0"/>
              <a:t>用户登录身份验证功能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用户名</a:t>
            </a:r>
            <a:r>
              <a:rPr lang="en-US" altLang="zh-CN" sz="1200" dirty="0"/>
              <a:t>/</a:t>
            </a:r>
            <a:r>
              <a:rPr lang="zh-CN" altLang="en-US" sz="1200" dirty="0"/>
              <a:t>密码验证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登录状态保持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登录失败处理</a:t>
            </a:r>
            <a:endParaRPr lang="en-US" altLang="zh-CN" sz="1200" dirty="0"/>
          </a:p>
          <a:p>
            <a:pPr lvl="1"/>
            <a:r>
              <a:rPr lang="zh-CN" altLang="en-US" sz="1200" dirty="0"/>
              <a:t>重定向到原访问页面</a:t>
            </a:r>
            <a:endParaRPr lang="en-US" altLang="zh-CN" sz="1200" dirty="0"/>
          </a:p>
          <a:p>
            <a:r>
              <a:rPr lang="zh-CN" altLang="en-US" sz="1800" dirty="0"/>
              <a:t>访问控制功能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保护需要登录的页面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自动重定向到登录页面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登录后返回原页面</a:t>
            </a:r>
            <a:endParaRPr lang="en-US" altLang="zh-CN" sz="1200" dirty="0"/>
          </a:p>
          <a:p>
            <a:r>
              <a:rPr lang="zh-CN" altLang="en-US" sz="1800" dirty="0"/>
              <a:t>会话管理功能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用户登录状态检查</a:t>
            </a:r>
            <a:endParaRPr lang="en-US" altLang="zh-CN" sz="1200" dirty="0"/>
          </a:p>
          <a:p>
            <a:pPr lvl="1"/>
            <a:r>
              <a:rPr lang="zh-CN" altLang="en-US" sz="1200" dirty="0"/>
              <a:t>用户注销功能</a:t>
            </a:r>
            <a:endParaRPr lang="en-US" altLang="zh-CN" sz="1200" dirty="0"/>
          </a:p>
          <a:p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9CCA5-6103-DEA0-8E28-019CDE6792C1}"/>
              </a:ext>
            </a:extLst>
          </p:cNvPr>
          <p:cNvSpPr txBox="1"/>
          <p:nvPr/>
        </p:nvSpPr>
        <p:spPr>
          <a:xfrm>
            <a:off x="437535" y="6127626"/>
            <a:ext cx="558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总体实现思路：使用装饰器模式实现权限验证</a:t>
            </a:r>
            <a:endParaRPr lang="en-US" altLang="zh-CN" sz="1600" dirty="0"/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 authentication.py</a:t>
            </a:r>
            <a:r>
              <a:rPr lang="zh-CN" altLang="en-US" sz="1600" dirty="0"/>
              <a:t>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E5C329-AFEB-FCAC-1E49-6E03F5DF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90" y="59777"/>
            <a:ext cx="3940278" cy="67384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5DCECE-ABA7-3F22-72C7-731CA391A7D0}"/>
              </a:ext>
            </a:extLst>
          </p:cNvPr>
          <p:cNvSpPr txBox="1"/>
          <p:nvPr/>
        </p:nvSpPr>
        <p:spPr>
          <a:xfrm>
            <a:off x="948813" y="1439168"/>
            <a:ext cx="163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业务需求</a:t>
            </a:r>
          </a:p>
        </p:txBody>
      </p:sp>
    </p:spTree>
    <p:extLst>
      <p:ext uri="{BB962C8B-B14F-4D97-AF65-F5344CB8AC3E}">
        <p14:creationId xmlns:p14="http://schemas.microsoft.com/office/powerpoint/2010/main" val="68503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8C9E-BC15-10B1-6846-821F12FA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4632-8DB7-FE1A-43D5-5CC8425F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错题本功能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265C7-F59B-1BCB-E786-252C19C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182388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功能需求：</a:t>
            </a:r>
            <a:endParaRPr lang="en-US" altLang="zh-CN" sz="1600" dirty="0"/>
          </a:p>
          <a:p>
            <a:pPr lvl="1"/>
            <a:r>
              <a:rPr lang="en-US" altLang="zh-CN" sz="1400" dirty="0"/>
              <a:t>1. </a:t>
            </a:r>
            <a:r>
              <a:rPr lang="zh-CN" altLang="en-US" sz="1400" dirty="0"/>
              <a:t>错题收集：自动记录用户答错的题目</a:t>
            </a:r>
            <a:endParaRPr lang="en-US" altLang="zh-CN" sz="1400" dirty="0"/>
          </a:p>
          <a:p>
            <a:pPr lvl="1"/>
            <a:r>
              <a:rPr lang="en-US" altLang="zh-CN" sz="1400" dirty="0"/>
              <a:t>2. </a:t>
            </a:r>
            <a:r>
              <a:rPr lang="zh-CN" altLang="en-US" sz="1400" dirty="0"/>
              <a:t>错题展示：以列表形式展示所有错题</a:t>
            </a:r>
            <a:endParaRPr lang="en-US" altLang="zh-CN" sz="1400" dirty="0"/>
          </a:p>
          <a:p>
            <a:pPr lvl="1"/>
            <a:r>
              <a:rPr lang="en-US" altLang="zh-CN" sz="1400" dirty="0"/>
              <a:t>3. </a:t>
            </a:r>
            <a:r>
              <a:rPr lang="zh-CN" altLang="en-US" sz="1400" dirty="0"/>
              <a:t>错题练习：提供专门的错题练习模式</a:t>
            </a:r>
            <a:endParaRPr lang="en-US" altLang="zh-CN" sz="1400" dirty="0"/>
          </a:p>
          <a:p>
            <a:pPr lvl="1"/>
            <a:r>
              <a:rPr lang="en-US" altLang="zh-CN" sz="1400" dirty="0"/>
              <a:t>4. </a:t>
            </a:r>
            <a:r>
              <a:rPr lang="zh-CN" altLang="en-US" sz="1400" dirty="0"/>
              <a:t>错题统计：统计错题数量和分布情况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zh-CN" altLang="en-US" sz="1600" dirty="0"/>
              <a:t>实现了基础的错题收集、展示和练习功能</a:t>
            </a:r>
            <a:endParaRPr lang="en-US" altLang="zh-CN" sz="1600" dirty="0"/>
          </a:p>
          <a:p>
            <a:r>
              <a:rPr lang="zh-CN" altLang="en-US" sz="1600" dirty="0"/>
              <a:t>完成进度：</a:t>
            </a:r>
            <a:r>
              <a:rPr lang="en-US" altLang="zh-CN" sz="1600" dirty="0"/>
              <a:t>80%</a:t>
            </a:r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app.py</a:t>
            </a:r>
            <a:r>
              <a:rPr lang="zh-CN" altLang="en-US" sz="1600" dirty="0"/>
              <a:t>中的部分代码</a:t>
            </a:r>
            <a:endParaRPr lang="en-US" altLang="zh-CN" sz="1600" dirty="0"/>
          </a:p>
          <a:p>
            <a:r>
              <a:rPr lang="zh-CN" altLang="en-US" sz="1600" dirty="0"/>
              <a:t>后续需要实现的工作：</a:t>
            </a:r>
            <a:endParaRPr lang="en-US" altLang="zh-CN" sz="1600" dirty="0"/>
          </a:p>
          <a:p>
            <a:pPr lvl="1"/>
            <a:r>
              <a:rPr lang="zh-CN" altLang="en-US" sz="1200" dirty="0"/>
              <a:t>实现更加完整的错题练习模式</a:t>
            </a:r>
            <a:endParaRPr lang="en-US" altLang="zh-CN" sz="1200" dirty="0"/>
          </a:p>
          <a:p>
            <a:pPr lvl="1"/>
            <a:r>
              <a:rPr lang="zh-CN" altLang="en-US" sz="1200" dirty="0"/>
              <a:t>统计功能较为简单，需要实现更加完整的错题统计功能，为查漏补缺提供帮助。</a:t>
            </a:r>
            <a:endParaRPr lang="en-US" altLang="zh-CN" sz="1200" dirty="0"/>
          </a:p>
          <a:p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FAFB7B-2F7B-946C-27F2-A5B5DCA1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24" y="82163"/>
            <a:ext cx="4001780" cy="32889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20899F-2704-06D3-B3B5-47C925E5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85" y="3437703"/>
            <a:ext cx="4336076" cy="32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6CCD-93CE-C700-8B2D-E463DB5E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3608-180F-B414-2910-54BD841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数据分析功能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09166-B73E-D68D-47F3-80100E47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实现了基本的学习数据统计。</a:t>
            </a:r>
            <a:endParaRPr lang="en-US" altLang="zh-CN" sz="1600" dirty="0"/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app.py</a:t>
            </a:r>
            <a:r>
              <a:rPr lang="zh-CN" altLang="en-US" sz="1600" dirty="0"/>
              <a:t>中的部分代码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在数据库层面，负责数据库的同学直接编写统计函数，因此此处直接一次性获取所有统计数据，减少数据库查询次数。</a:t>
            </a:r>
            <a:endParaRPr lang="en-US" altLang="zh-CN" sz="1600" dirty="0"/>
          </a:p>
          <a:p>
            <a:r>
              <a:rPr lang="zh-CN" altLang="en-US" sz="1600" dirty="0"/>
              <a:t>将数据传递给模板进行渲染。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365BC0-3693-0035-2D9F-C5B9D2EA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31" y="835745"/>
            <a:ext cx="6199916" cy="2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EB40-6F2A-B20C-2108-E84B12C9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2996-9B72-3320-F644-6663695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8D5B6-0E24-D60E-AB28-4B8F7AA2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1788293"/>
            <a:ext cx="4436806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在与数据库的访问中，出现报错</a:t>
            </a:r>
            <a:endParaRPr lang="en-US" altLang="zh-CN" sz="1600" dirty="0"/>
          </a:p>
          <a:p>
            <a:r>
              <a:rPr lang="zh-CN" altLang="en-US" sz="1600" dirty="0"/>
              <a:t>经过各类问题排查，发现是较隐蔽的编码问题，编码格式为</a:t>
            </a:r>
            <a:r>
              <a:rPr lang="en-US" altLang="zh-CN" sz="1600" dirty="0"/>
              <a:t>UTF-8 with BOM</a:t>
            </a:r>
            <a:r>
              <a:rPr lang="zh-CN" altLang="en-US" sz="1600" dirty="0"/>
              <a:t>，该系列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编码会在文件头加上</a:t>
            </a:r>
            <a:r>
              <a:rPr lang="en-US" altLang="zh-CN" sz="1600" dirty="0"/>
              <a:t>\</a:t>
            </a:r>
            <a:r>
              <a:rPr lang="en-US" altLang="zh-CN" sz="1600" dirty="0" err="1"/>
              <a:t>ufeff</a:t>
            </a:r>
            <a:endParaRPr lang="en-US" altLang="zh-CN" sz="1600" dirty="0"/>
          </a:p>
          <a:p>
            <a:r>
              <a:rPr lang="zh-CN" altLang="en-US" sz="1600" dirty="0"/>
              <a:t>故而，在实际的读取过程中，读取到的列名为</a:t>
            </a:r>
            <a:r>
              <a:rPr lang="en-US" altLang="zh-CN" sz="1600" dirty="0"/>
              <a:t>"\</a:t>
            </a:r>
            <a:r>
              <a:rPr lang="en-US" altLang="zh-CN" sz="1600" dirty="0" err="1"/>
              <a:t>ufeff</a:t>
            </a:r>
            <a:r>
              <a:rPr lang="zh-CN" altLang="en-US" sz="1600" dirty="0"/>
              <a:t>题号</a:t>
            </a:r>
            <a:r>
              <a:rPr lang="en-US" altLang="zh-CN" sz="1600" dirty="0"/>
              <a:t>"</a:t>
            </a:r>
            <a:r>
              <a:rPr lang="zh-CN" altLang="en-US" sz="1600" dirty="0"/>
              <a:t>，出现以上错误</a:t>
            </a:r>
            <a:endParaRPr lang="en-US" altLang="zh-CN" sz="1600" dirty="0"/>
          </a:p>
          <a:p>
            <a:r>
              <a:rPr lang="zh-CN" altLang="en-US" sz="1600" dirty="0"/>
              <a:t>因此将文件编码改为正常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编码，即可解决前序报错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以一种访问权限不允许的方式做了一个访问套接字的尝试。</a:t>
            </a:r>
            <a:endParaRPr lang="en-US" altLang="zh-CN" sz="1600" dirty="0"/>
          </a:p>
          <a:p>
            <a:r>
              <a:rPr lang="zh-CN" altLang="en-US" sz="1600" dirty="0"/>
              <a:t>经过排查和分析，发现是端口问题，</a:t>
            </a:r>
            <a:r>
              <a:rPr lang="en-US" altLang="zh-CN" sz="1600" dirty="0"/>
              <a:t>80</a:t>
            </a:r>
            <a:r>
              <a:rPr lang="zh-CN" altLang="en-US" sz="1600" dirty="0"/>
              <a:t>端口被占用，更改使</a:t>
            </a:r>
            <a:r>
              <a:rPr lang="en-US" altLang="zh-CN" sz="1600" dirty="0"/>
              <a:t>System</a:t>
            </a:r>
            <a:r>
              <a:rPr lang="zh-CN" altLang="en-US" sz="1600" dirty="0"/>
              <a:t>进程不会占用</a:t>
            </a:r>
            <a:r>
              <a:rPr lang="en-US" altLang="zh-CN" sz="1600" dirty="0"/>
              <a:t>80</a:t>
            </a:r>
            <a:r>
              <a:rPr lang="zh-CN" altLang="en-US" sz="1600" dirty="0"/>
              <a:t>端口可以解决。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E7B974-5AD8-FD8E-527F-59E0A815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16" y="490282"/>
            <a:ext cx="5951884" cy="57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181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423</Words>
  <Application>Microsoft Office PowerPoint</Application>
  <PresentationFormat>宽屏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WPS</vt:lpstr>
      <vt:lpstr>王宇涵</vt:lpstr>
      <vt:lpstr>任务</vt:lpstr>
      <vt:lpstr>PowerPoint 演示文稿</vt:lpstr>
      <vt:lpstr>身份认证、访问控制及会话管理功能</vt:lpstr>
      <vt:lpstr>错题本功能</vt:lpstr>
      <vt:lpstr>数据分析功能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王宇涵</dc:creator>
  <cp:lastModifiedBy>宇涵 王</cp:lastModifiedBy>
  <cp:revision>83</cp:revision>
  <dcterms:created xsi:type="dcterms:W3CDTF">2023-08-09T12:44:00Z</dcterms:created>
  <dcterms:modified xsi:type="dcterms:W3CDTF">2025-10-09T02:32:47Z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