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0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7207E-D861-4D3F-2471-403544EA1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/>
              <a:t>以</a:t>
            </a:r>
            <a:r>
              <a:rPr lang="en-US" altLang="zh-CN" dirty="0"/>
              <a:t>PPT</a:t>
            </a:r>
            <a:r>
              <a:rPr lang="zh-CN" altLang="zh-CN" dirty="0"/>
              <a:t>等形式来介绍和展示方案的思路和核心内容</a:t>
            </a:r>
            <a:r>
              <a:rPr lang="en-US" altLang="zh-CN" dirty="0"/>
              <a:t>(10</a:t>
            </a:r>
            <a:r>
              <a:rPr lang="zh-CN" altLang="zh-CN" dirty="0"/>
              <a:t>分钟以内为宜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78F1A2-6D16-8976-73FF-93CE82DCF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41172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以PPT等形式来介绍和展示方案的思路和核心内容(10分钟以内为宜)。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丁炜宸</dc:creator>
  <cp:lastModifiedBy>Dingdust</cp:lastModifiedBy>
  <cp:revision>5</cp:revision>
  <dcterms:created xsi:type="dcterms:W3CDTF">2023-08-09T12:44:00Z</dcterms:created>
  <dcterms:modified xsi:type="dcterms:W3CDTF">2025-09-30T06:56:20Z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