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38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36" y="222"/>
      </p:cViewPr>
      <p:guideLst>
        <p:guide orient="horz" pos="2194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2025/10/9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61505" y="2822010"/>
            <a:ext cx="10969200" cy="7056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sym typeface="+mn-ea"/>
              </a:rPr>
              <a:t>项目总体计划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880" y="52070"/>
            <a:ext cx="905827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ym typeface="+mn-ea"/>
              </a:rPr>
              <a:t>智能学习辅助子系统</a:t>
            </a:r>
            <a:endParaRPr lang="zh-CN" altLang="en-US" b="1"/>
          </a:p>
          <a:p>
            <a:r>
              <a:rPr lang="zh-CN" altLang="en-US">
                <a:sym typeface="+mn-ea"/>
              </a:rPr>
              <a:t>功能覆盖：</a:t>
            </a:r>
          </a:p>
          <a:p>
            <a:r>
              <a:rPr lang="zh-CN" altLang="en-US">
                <a:sym typeface="+mn-ea"/>
              </a:rPr>
              <a:t>集成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技术增强学习体验，包括智能答疑、知识库构建、文档处理和</a:t>
            </a:r>
            <a:r>
              <a:rPr lang="en-US" altLang="zh-CN">
                <a:sym typeface="+mn-ea"/>
              </a:rPr>
              <a:t>OCR</a:t>
            </a:r>
            <a:r>
              <a:rPr lang="zh-CN" altLang="en-US">
                <a:sym typeface="+mn-ea"/>
              </a:rPr>
              <a:t>批改等。</a:t>
            </a:r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具体模块：</a:t>
            </a:r>
            <a:endParaRPr lang="en-US" altLang="zh-CN"/>
          </a:p>
          <a:p>
            <a:r>
              <a:rPr lang="zh-CN" altLang="en-US">
                <a:sym typeface="+mn-ea"/>
              </a:rPr>
              <a:t>答题页面扩展：增加填空题、翻译题答题功能，并提供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题目答疑。</a:t>
            </a:r>
            <a:endParaRPr lang="en-US" altLang="zh-CN"/>
          </a:p>
          <a:p>
            <a:r>
              <a:rPr lang="zh-CN" altLang="en-US">
                <a:sym typeface="+mn-ea"/>
              </a:rPr>
              <a:t>收藏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错题本页面扩展：结合</a:t>
            </a:r>
            <a:r>
              <a:rPr lang="en-US" altLang="zh-CN">
                <a:sym typeface="+mn-ea"/>
              </a:rPr>
              <a:t>RAG</a:t>
            </a:r>
            <a:r>
              <a:rPr lang="zh-CN" altLang="en-US">
                <a:sym typeface="+mn-ea"/>
              </a:rPr>
              <a:t>知识图谱，支持个人知识库搭建。</a:t>
            </a:r>
            <a:endParaRPr lang="en-US" altLang="zh-CN"/>
          </a:p>
          <a:p>
            <a:r>
              <a:rPr lang="en-US" altLang="zh-CN">
                <a:sym typeface="+mn-ea"/>
              </a:rPr>
              <a:t>OCR</a:t>
            </a:r>
            <a:r>
              <a:rPr lang="zh-CN" altLang="en-US">
                <a:sym typeface="+mn-ea"/>
              </a:rPr>
              <a:t>批改：接入</a:t>
            </a:r>
            <a:r>
              <a:rPr lang="en-US" altLang="zh-CN">
                <a:sym typeface="+mn-ea"/>
              </a:rPr>
              <a:t>VLLM</a:t>
            </a:r>
            <a:r>
              <a:rPr lang="zh-CN" altLang="en-US">
                <a:sym typeface="+mn-ea"/>
              </a:rPr>
              <a:t>，支持结构化</a:t>
            </a:r>
            <a:r>
              <a:rPr lang="en-US" altLang="zh-CN">
                <a:sym typeface="+mn-ea"/>
              </a:rPr>
              <a:t>OCR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批改功能。</a:t>
            </a:r>
            <a:endParaRPr lang="en-US" altLang="zh-CN"/>
          </a:p>
          <a:p>
            <a:r>
              <a:rPr lang="zh-CN" altLang="en-US">
                <a:sym typeface="+mn-ea"/>
              </a:rPr>
              <a:t>文档解析制作：支持文档概括、文档提问，可能集成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文档生成与制作。</a:t>
            </a:r>
            <a:endParaRPr lang="en-US" altLang="zh-CN"/>
          </a:p>
          <a:p>
            <a:r>
              <a:rPr lang="zh-CN" altLang="en-US">
                <a:sym typeface="+mn-ea"/>
              </a:rPr>
              <a:t>个性化学习路线构建与进度追踪：基于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驱动学习路径规划。</a:t>
            </a:r>
            <a:endParaRPr lang="en-US" altLang="zh-CN"/>
          </a:p>
          <a:p>
            <a:r>
              <a:rPr lang="en-US" altLang="zh-CN">
                <a:sym typeface="+mn-ea"/>
              </a:rPr>
              <a:t>MCP</a:t>
            </a:r>
            <a:r>
              <a:rPr lang="zh-CN" altLang="en-US">
                <a:sym typeface="+mn-ea"/>
              </a:rPr>
              <a:t>翻译等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功能：支持语言学习中的翻译需求。</a:t>
            </a:r>
          </a:p>
          <a:p>
            <a:endParaRPr lang="en-US" altLang="zh-CN"/>
          </a:p>
          <a:p>
            <a:r>
              <a:rPr lang="zh-CN" altLang="en-US">
                <a:sym typeface="+mn-ea"/>
              </a:rPr>
              <a:t>目标：</a:t>
            </a:r>
          </a:p>
          <a:p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技术提供个性化、智能化的学习支持，提升学习效率和深度。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45" y="45085"/>
            <a:ext cx="865060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sym typeface="+mn-ea"/>
              </a:rPr>
              <a:t>多模态交互子系统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功能覆盖：</a:t>
            </a:r>
          </a:p>
          <a:p>
            <a:r>
              <a:rPr lang="zh-CN" altLang="en-US">
                <a:sym typeface="+mn-ea"/>
              </a:rPr>
              <a:t>专注于语音、视频和数字人交互，实现情感化、多模态的学习陪伴和答疑。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具体模块：</a:t>
            </a:r>
            <a:endParaRPr lang="en-US" altLang="zh-CN"/>
          </a:p>
          <a:p>
            <a:r>
              <a:rPr lang="en-US" altLang="zh-CN">
                <a:sym typeface="+mn-ea"/>
              </a:rPr>
              <a:t>ASR</a:t>
            </a:r>
            <a:r>
              <a:rPr lang="zh-CN" altLang="en-US">
                <a:sym typeface="+mn-ea"/>
              </a:rPr>
              <a:t>语音识别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文档解析：使用多模态大模型进行语音或文档识别，结果输入大模型。</a:t>
            </a:r>
            <a:endParaRPr lang="en-US" altLang="zh-CN"/>
          </a:p>
          <a:p>
            <a:r>
              <a:rPr lang="zh-CN" altLang="en-US">
                <a:sym typeface="+mn-ea"/>
              </a:rPr>
              <a:t>大模型问答与答疑：大模型对用户问题进行智能文字回复。</a:t>
            </a:r>
            <a:endParaRPr lang="zh-CN" altLang="en-US"/>
          </a:p>
          <a:p>
            <a:r>
              <a:rPr lang="en-US" altLang="zh-CN">
                <a:sym typeface="+mn-ea"/>
              </a:rPr>
              <a:t>TTS</a:t>
            </a:r>
            <a:r>
              <a:rPr lang="zh-CN" altLang="en-US">
                <a:sym typeface="+mn-ea"/>
              </a:rPr>
              <a:t>语音合成：将大模型的文字回复转换为语音。</a:t>
            </a:r>
            <a:endParaRPr lang="zh-CN" altLang="en-US"/>
          </a:p>
          <a:p>
            <a:r>
              <a:rPr lang="en-US" altLang="zh-CN">
                <a:sym typeface="+mn-ea"/>
              </a:rPr>
              <a:t>WebRTC</a:t>
            </a:r>
            <a:r>
              <a:rPr lang="zh-CN" altLang="en-US">
                <a:sym typeface="+mn-ea"/>
              </a:rPr>
              <a:t>数字人视频合成：利用语音信息驱动人物图像，形成数字人进行交互。</a:t>
            </a:r>
            <a:endParaRPr lang="en-US" altLang="zh-CN"/>
          </a:p>
          <a:p>
            <a:r>
              <a:rPr lang="zh-CN" altLang="en-US">
                <a:sym typeface="+mn-ea"/>
              </a:rPr>
              <a:t>情感交互与数字人功能：支持</a:t>
            </a:r>
            <a:r>
              <a:rPr lang="en-US" altLang="zh-CN">
                <a:sym typeface="+mn-ea"/>
              </a:rPr>
              <a:t>“AI</a:t>
            </a:r>
            <a:r>
              <a:rPr lang="zh-CN" altLang="en-US">
                <a:sym typeface="+mn-ea"/>
              </a:rPr>
              <a:t>面试官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“AI</a:t>
            </a:r>
            <a:r>
              <a:rPr lang="zh-CN" altLang="en-US">
                <a:sym typeface="+mn-ea"/>
              </a:rPr>
              <a:t>学伴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等场景，实现数字人答疑和授课。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目标：</a:t>
            </a:r>
          </a:p>
          <a:p>
            <a:r>
              <a:rPr lang="zh-CN" altLang="en-US">
                <a:sym typeface="+mn-ea"/>
              </a:rPr>
              <a:t>构建沉浸式、交互式的学习环境，模拟真人辅导和陪伴。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260" y="0"/>
            <a:ext cx="121437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ym typeface="+mn-ea"/>
              </a:rPr>
              <a:t>编程学习子系统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功能覆盖：</a:t>
            </a:r>
          </a:p>
          <a:p>
            <a:r>
              <a:rPr lang="zh-CN" altLang="en-US">
                <a:sym typeface="+mn-ea"/>
              </a:rPr>
              <a:t>针对计算机专业教学和就业需求，提供代码编辑、评测和建议功能。</a:t>
            </a:r>
            <a:endParaRPr lang="zh-CN" altLang="en-US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具体模块：</a:t>
            </a:r>
            <a:endParaRPr lang="en-US" altLang="zh-CN"/>
          </a:p>
          <a:p>
            <a:r>
              <a:rPr lang="zh-CN" altLang="en-US">
                <a:sym typeface="+mn-ea"/>
              </a:rPr>
              <a:t>代码编辑器：在线代码编辑器，支持语法高亮等基础功能。</a:t>
            </a:r>
            <a:endParaRPr lang="en-US" altLang="zh-CN"/>
          </a:p>
          <a:p>
            <a:r>
              <a:rPr lang="zh-CN" altLang="en-US">
                <a:sym typeface="+mn-ea"/>
              </a:rPr>
              <a:t>代码评测：利用大模型评估代码的执行效率、命名规范等。</a:t>
            </a:r>
            <a:endParaRPr lang="en-US" altLang="zh-CN"/>
          </a:p>
          <a:p>
            <a:r>
              <a:rPr lang="zh-CN" altLang="en-US">
                <a:sym typeface="+mn-ea"/>
              </a:rPr>
              <a:t>代码沙箱：结合</a:t>
            </a:r>
            <a:r>
              <a:rPr lang="en-US" altLang="zh-CN">
                <a:sym typeface="+mn-ea"/>
              </a:rPr>
              <a:t>Online Judge</a:t>
            </a:r>
            <a:r>
              <a:rPr lang="zh-CN" altLang="en-US">
                <a:sym typeface="+mn-ea"/>
              </a:rPr>
              <a:t>系统对代码进行判断和评测。</a:t>
            </a:r>
            <a:endParaRPr lang="en-US" altLang="zh-CN"/>
          </a:p>
          <a:p>
            <a:r>
              <a:rPr lang="zh-CN" altLang="en-US">
                <a:sym typeface="+mn-ea"/>
              </a:rPr>
              <a:t>代码建议：对代码错误部分提供修改建议，并给出编程思路。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目标：</a:t>
            </a:r>
          </a:p>
          <a:p>
            <a:r>
              <a:rPr lang="zh-CN" altLang="en-US">
                <a:sym typeface="+mn-ea"/>
              </a:rPr>
              <a:t>服务于编程学习和技能提升，帮助用户准备就业所需的技术能力。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ym typeface="+mn-ea"/>
              </a:rPr>
              <a:t>各成员分工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0" y="628650"/>
            <a:ext cx="1095375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>
                <a:solidFill>
                  <a:schemeClr val="tx1"/>
                </a:solidFill>
              </a:rPr>
              <a:t>丁炜宸</a:t>
            </a:r>
            <a:r>
              <a:rPr lang="en-US" altLang="zh-CN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项目开发与规划专员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统筹项目进度与团队协作，制定方案开发规范</a:t>
            </a: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ffectLst/>
              <a:latin typeface="Abadi" panose="020B0604020104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吴育金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技术架构师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设计整体技术架构</a:t>
            </a:r>
            <a:r>
              <a:rPr lang="en-US" altLang="zh-CN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主导企业级技术选型与安全方案</a:t>
            </a:r>
            <a:r>
              <a:rPr lang="en-US" altLang="zh-CN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,</a:t>
            </a:r>
            <a:r>
              <a:rPr lang="zh-CN" altLang="en-US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协调并保障系统可扩展性与稳定性。</a:t>
            </a:r>
            <a:endParaRPr lang="zh-CN" altLang="en-US" i="0" dirty="0">
              <a:solidFill>
                <a:schemeClr val="tx1"/>
              </a:solidFill>
              <a:effectLst/>
              <a:latin typeface="Abadi" panose="020B0604020104020204" pitchFamily="34" charset="0"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王宇涵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前端开发工程师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负责用户界面开发与交互实现，集成数字人视频组件，优化前端性能与用户体验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solidFill>
                  <a:schemeClr val="tx1"/>
                </a:solidFill>
              </a:rPr>
              <a:t>吴沈炜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后端开发工程师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构建微服务架构与</a:t>
            </a:r>
            <a:r>
              <a:rPr lang="en-US" altLang="zh-CN" dirty="0">
                <a:solidFill>
                  <a:schemeClr val="tx1"/>
                </a:solidFill>
              </a:rPr>
              <a:t>API</a:t>
            </a:r>
            <a:r>
              <a:rPr lang="zh-CN" altLang="en-US" dirty="0">
                <a:solidFill>
                  <a:schemeClr val="tx1"/>
                </a:solidFill>
              </a:rPr>
              <a:t>接口，实现</a:t>
            </a:r>
            <a:r>
              <a:rPr lang="en-US" altLang="zh-CN" dirty="0">
                <a:solidFill>
                  <a:schemeClr val="tx1"/>
                </a:solidFill>
              </a:rPr>
              <a:t>AI</a:t>
            </a:r>
            <a:r>
              <a:rPr lang="zh-CN" altLang="en-US" dirty="0">
                <a:solidFill>
                  <a:schemeClr val="tx1"/>
                </a:solidFill>
              </a:rPr>
              <a:t>能力集成与大模型调度，保障系统高并发与数据安全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endParaRPr lang="zh-CN" altLang="en-US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  <a:effectLst/>
              <a:latin typeface="Abadi" panose="020B0604020104020204" pitchFamily="34" charset="0"/>
              <a:sym typeface="+mn-ea"/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24460"/>
            <a:ext cx="5718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各成员任务计划及完成情况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7160" y="730885"/>
            <a:ext cx="9836785" cy="311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丁炜宸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ym typeface="+mn-ea"/>
              </a:rPr>
              <a:t> 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effectLst/>
                <a:latin typeface="Abadi" panose="020B0604020104020204" pitchFamily="34" charset="0"/>
                <a:sym typeface="+mn-ea"/>
              </a:rPr>
              <a:t>吴育金</a:t>
            </a:r>
          </a:p>
          <a:p>
            <a:pPr>
              <a:lnSpc>
                <a:spcPct val="100000"/>
              </a:lnSpc>
            </a:pPr>
            <a:endParaRPr lang="zh-CN" altLang="en-US" b="1" dirty="0">
              <a:solidFill>
                <a:schemeClr val="tx1"/>
              </a:solidFill>
              <a:effectLst/>
              <a:latin typeface="Abadi" panose="020B0604020104020204" pitchFamily="34" charset="0"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effectLst/>
                <a:latin typeface="Abadi" panose="020B0604020104020204" pitchFamily="34" charset="0"/>
                <a:sym typeface="+mn-ea"/>
              </a:rPr>
              <a:t>王宇涵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endParaRPr lang="zh-CN" altLang="en-US" b="1" dirty="0">
              <a:solidFill>
                <a:schemeClr val="tx1"/>
              </a:solidFill>
              <a:effectLst/>
              <a:latin typeface="Abadi" panose="020B0604020104020204" pitchFamily="34" charset="0"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sym typeface="+mn-ea"/>
              </a:rPr>
              <a:t>吴沈炜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endParaRPr lang="zh-CN" altLang="en-US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895" y="76200"/>
            <a:ext cx="6232525" cy="2669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5740"/>
            <a:ext cx="6584315" cy="1364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5" y="4259580"/>
            <a:ext cx="5308600" cy="2349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31000" y="9480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计划时间</a:t>
            </a:r>
            <a:r>
              <a:rPr lang="en-US" altLang="zh-CN"/>
              <a:t>: 9.18-10.9          </a:t>
            </a:r>
            <a:r>
              <a:rPr lang="zh-CN" altLang="en-US"/>
              <a:t>进度</a:t>
            </a:r>
            <a:r>
              <a:rPr lang="en-US" altLang="zh-CN"/>
              <a:t>: %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975" y="113665"/>
            <a:ext cx="10205720" cy="4397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0285" y="46996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计划时间</a:t>
            </a:r>
            <a:r>
              <a:rPr lang="en-US" altLang="zh-CN">
                <a:sym typeface="+mn-ea"/>
              </a:rPr>
              <a:t>:   </a:t>
            </a:r>
            <a:r>
              <a:rPr lang="zh-CN" altLang="en-US">
                <a:sym typeface="+mn-ea"/>
              </a:rPr>
              <a:t>进度</a:t>
            </a:r>
            <a:r>
              <a:rPr lang="en-US" altLang="zh-CN">
                <a:sym typeface="+mn-ea"/>
              </a:rPr>
              <a:t>: %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"/>
            <a:ext cx="8411210" cy="34207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" y="3429000"/>
            <a:ext cx="8147685" cy="6292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1455" y="43268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计划时间</a:t>
            </a:r>
            <a:r>
              <a:rPr lang="en-US" altLang="zh-CN">
                <a:sym typeface="+mn-ea"/>
              </a:rPr>
              <a:t>:      </a:t>
            </a:r>
            <a:r>
              <a:rPr lang="zh-CN" altLang="en-US">
                <a:sym typeface="+mn-ea"/>
              </a:rPr>
              <a:t>进度</a:t>
            </a:r>
            <a:r>
              <a:rPr lang="en-US" altLang="zh-CN">
                <a:sym typeface="+mn-ea"/>
              </a:rPr>
              <a:t>: %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6845" y="339090"/>
            <a:ext cx="8965565" cy="3785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100" y="45942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计划时间</a:t>
            </a:r>
            <a:r>
              <a:rPr lang="en-US" altLang="zh-CN">
                <a:sym typeface="+mn-ea"/>
              </a:rPr>
              <a:t>:      </a:t>
            </a:r>
            <a:r>
              <a:rPr lang="zh-CN" altLang="en-US">
                <a:sym typeface="+mn-ea"/>
              </a:rPr>
              <a:t>进度</a:t>
            </a:r>
            <a:r>
              <a:rPr lang="en-US" altLang="zh-CN">
                <a:sym typeface="+mn-ea"/>
              </a:rPr>
              <a:t>: %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3960" y="2876550"/>
            <a:ext cx="42157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sym typeface="+mn-ea"/>
              </a:rPr>
              <a:t>项目当前迭代计划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470" y="435928"/>
            <a:ext cx="5080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/>
              <a:t>当前迭代期</a:t>
            </a:r>
            <a:r>
              <a:rPr lang="en-US" altLang="zh-CN" sz="2800" b="1"/>
              <a:t>:</a:t>
            </a:r>
            <a:r>
              <a:rPr lang="en-US" altLang="zh-CN" sz="2800"/>
              <a:t>9.18-10.9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4470" y="962025"/>
            <a:ext cx="45148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当前迭代目标</a:t>
            </a:r>
            <a:r>
              <a:rPr lang="en-US" altLang="zh-CN" sz="2800" b="1"/>
              <a:t>:</a:t>
            </a:r>
          </a:p>
          <a:p>
            <a:r>
              <a:rPr lang="zh-CN" altLang="en-US" sz="2800"/>
              <a:t>明确原始需求</a:t>
            </a:r>
          </a:p>
          <a:p>
            <a:r>
              <a:rPr lang="zh-CN" altLang="en-US" sz="2800"/>
              <a:t>划分子系统</a:t>
            </a:r>
          </a:p>
          <a:p>
            <a:r>
              <a:rPr lang="zh-CN" altLang="en-US" sz="2800"/>
              <a:t>明确分工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ym typeface="+mn-ea"/>
              </a:rPr>
              <a:t>原始需求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170" y="-44450"/>
            <a:ext cx="6232525" cy="2669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65" y="2625090"/>
            <a:ext cx="6584315" cy="1364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490" y="4138930"/>
            <a:ext cx="5308600" cy="2349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260" y="8699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ym typeface="+mn-ea"/>
              </a:rPr>
              <a:t>子系统划分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260" y="608965"/>
            <a:ext cx="115627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基础学习管理子系统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功能覆盖：</a:t>
            </a:r>
          </a:p>
          <a:p>
            <a:r>
              <a:rPr lang="zh-CN" altLang="en-US"/>
              <a:t>基于基线版本（</a:t>
            </a:r>
            <a:r>
              <a:rPr lang="en-US" altLang="zh-CN"/>
              <a:t>V1.0</a:t>
            </a:r>
            <a:r>
              <a:rPr lang="zh-CN" altLang="en-US"/>
              <a:t>）和</a:t>
            </a:r>
            <a:r>
              <a:rPr lang="en-US" altLang="zh-CN"/>
              <a:t>MVP</a:t>
            </a:r>
            <a:r>
              <a:rPr lang="zh-CN" altLang="en-US"/>
              <a:t>版本的核心功能，提供用户管理、题目管理、基本答题和学习分析能力。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具体模块：</a:t>
            </a:r>
            <a:endParaRPr lang="en-US" altLang="zh-CN"/>
          </a:p>
          <a:p>
            <a:r>
              <a:rPr lang="zh-CN" altLang="en-US"/>
              <a:t>用户登录</a:t>
            </a:r>
            <a:r>
              <a:rPr lang="en-US" altLang="zh-CN"/>
              <a:t>/</a:t>
            </a:r>
            <a:r>
              <a:rPr lang="zh-CN" altLang="en-US"/>
              <a:t>注册页面：支持用户注册、登录、修改</a:t>
            </a:r>
            <a:r>
              <a:rPr lang="en-US" altLang="zh-CN"/>
              <a:t>/</a:t>
            </a:r>
            <a:r>
              <a:rPr lang="zh-CN" altLang="en-US"/>
              <a:t>找回密码，以及后端批量注册。</a:t>
            </a:r>
            <a:endParaRPr lang="en-US" altLang="zh-CN"/>
          </a:p>
          <a:p>
            <a:r>
              <a:rPr lang="zh-CN" altLang="en-US"/>
              <a:t>答题页面：支持顺序答题、乱序答题、定时</a:t>
            </a:r>
            <a:r>
              <a:rPr lang="en-US" altLang="zh-CN"/>
              <a:t>/</a:t>
            </a:r>
            <a:r>
              <a:rPr lang="zh-CN" altLang="en-US"/>
              <a:t>定量答题等模式。</a:t>
            </a:r>
            <a:endParaRPr lang="en-US" altLang="zh-CN"/>
          </a:p>
          <a:p>
            <a:r>
              <a:rPr lang="zh-CN" altLang="en-US"/>
              <a:t>搜索筛选页面：根据关键字、题目类别筛选题目，支持查看和导出题目。</a:t>
            </a:r>
            <a:endParaRPr lang="en-US" altLang="zh-CN"/>
          </a:p>
          <a:p>
            <a:r>
              <a:rPr lang="zh-CN" altLang="en-US"/>
              <a:t>收藏</a:t>
            </a:r>
            <a:r>
              <a:rPr lang="en-US" altLang="zh-CN"/>
              <a:t>/</a:t>
            </a:r>
            <a:r>
              <a:rPr lang="zh-CN" altLang="en-US"/>
              <a:t>错题本页面：查看和导出用户收藏或答错的题目。</a:t>
            </a:r>
            <a:endParaRPr lang="en-US" altLang="zh-CN"/>
          </a:p>
          <a:p>
            <a:r>
              <a:rPr lang="zh-CN" altLang="en-US"/>
              <a:t>数据分析页面：展示用户正确率、排行榜等信息。</a:t>
            </a:r>
            <a:endParaRPr lang="en-US" altLang="zh-CN"/>
          </a:p>
          <a:p>
            <a:r>
              <a:rPr lang="zh-CN" altLang="en-US"/>
              <a:t>后端题目导入：通过</a:t>
            </a:r>
            <a:r>
              <a:rPr lang="en-US" altLang="zh-CN"/>
              <a:t>Excel</a:t>
            </a:r>
            <a:r>
              <a:rPr lang="zh-CN" altLang="en-US"/>
              <a:t>等方式将题目导入数据库，管理题目（包括题目描述、选项、难度、分类、答案）。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目标：</a:t>
            </a:r>
          </a:p>
          <a:p>
            <a:r>
              <a:rPr lang="zh-CN" altLang="en-US"/>
              <a:t>构建一个稳定的学习平台基础，实现用户管理、题库维护和基本学习流程。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宽屏</PresentationFormat>
  <Paragraphs>87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Abadi</vt:lpstr>
      <vt:lpstr>Arial</vt:lpstr>
      <vt:lpstr>Wingdings</vt:lpstr>
      <vt:lpstr>WPS</vt:lpstr>
      <vt:lpstr>项目总体计划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Dingdust</cp:lastModifiedBy>
  <cp:revision>160</cp:revision>
  <dcterms:created xsi:type="dcterms:W3CDTF">2019-06-19T02:08:00Z</dcterms:created>
  <dcterms:modified xsi:type="dcterms:W3CDTF">2025-10-08T17:12:17Z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274ECDF32FFA4A26858D601493F91E13_11</vt:lpwstr>
  </property>
</Properties>
</file>