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71" r:id="rId8"/>
    <p:sldId id="268" r:id="rId9"/>
    <p:sldId id="260" r:id="rId10"/>
    <p:sldId id="269" r:id="rId11"/>
    <p:sldId id="261" r:id="rId12"/>
    <p:sldId id="273" r:id="rId13"/>
    <p:sldId id="262" r:id="rId14"/>
    <p:sldId id="270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945" y="151130"/>
            <a:ext cx="5956935" cy="363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目标</a:t>
            </a:r>
            <a:endParaRPr lang="zh-CN" altLang="en-US" sz="2400" b="1"/>
          </a:p>
          <a:p>
            <a:r>
              <a:rPr lang="en-US" altLang="zh-CN" sz="2400"/>
              <a:t>1.</a:t>
            </a:r>
            <a:r>
              <a:rPr lang="zh-CN" altLang="en-US" sz="2400"/>
              <a:t>编写后端代码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用户登录</a:t>
            </a:r>
            <a:r>
              <a:rPr lang="en-US" altLang="zh-CN" sz="2400"/>
              <a:t>/</a:t>
            </a:r>
            <a:r>
              <a:rPr lang="zh-CN" altLang="en-US" sz="2400"/>
              <a:t>登出</a:t>
            </a:r>
            <a:r>
              <a:rPr lang="en-US" altLang="zh-CN" sz="2400"/>
              <a:t> 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用户注册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答题</a:t>
            </a:r>
            <a:r>
              <a:rPr lang="en-US" altLang="zh-CN" sz="2400"/>
              <a:t>(</a:t>
            </a:r>
            <a:r>
              <a:rPr lang="zh-CN" altLang="en-US" sz="2400"/>
              <a:t>顺序</a:t>
            </a:r>
            <a:r>
              <a:rPr lang="en-US" altLang="zh-CN" sz="2400"/>
              <a:t>/</a:t>
            </a:r>
            <a:r>
              <a:rPr lang="zh-CN" altLang="en-US" sz="2400"/>
              <a:t>乱序</a:t>
            </a:r>
            <a:r>
              <a:rPr lang="en-US" altLang="zh-CN" sz="2400"/>
              <a:t>,</a:t>
            </a:r>
            <a:r>
              <a:rPr lang="zh-CN" altLang="en-US" sz="2400"/>
              <a:t>定时</a:t>
            </a:r>
            <a:r>
              <a:rPr lang="en-US" altLang="zh-CN" sz="2400"/>
              <a:t>/</a:t>
            </a:r>
            <a:r>
              <a:rPr lang="zh-CN" altLang="en-US" sz="2400"/>
              <a:t>定量</a:t>
            </a:r>
            <a:r>
              <a:rPr lang="en-US" altLang="zh-CN" sz="2400"/>
              <a:t>)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搜索题目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2.</a:t>
            </a:r>
            <a:r>
              <a:rPr lang="zh-CN" altLang="en-US" sz="2400"/>
              <a:t>答题、</a:t>
            </a:r>
            <a:r>
              <a:rPr lang="zh-CN" altLang="en-US" sz="2400"/>
              <a:t>搜索代码功能测试</a:t>
            </a:r>
            <a:r>
              <a:rPr lang="en-US" altLang="zh-CN" sz="2400"/>
              <a:t>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630555"/>
            <a:ext cx="6261735" cy="529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1755" y="31877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77850"/>
            <a:ext cx="2185035" cy="5702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84695" cy="5683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45960" y="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133985"/>
            <a:ext cx="4010660" cy="5833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0"/>
            <a:ext cx="7761605" cy="675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8120" y="666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7" name="图片 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40" y="222250"/>
            <a:ext cx="2362835" cy="6530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9014"/>
          <a:stretch>
            <a:fillRect/>
          </a:stretch>
        </p:blipFill>
        <p:spPr>
          <a:xfrm>
            <a:off x="201295" y="524510"/>
            <a:ext cx="5516245" cy="560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65" y="568325"/>
            <a:ext cx="5944870" cy="6083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98805"/>
            <a:ext cx="5848350" cy="534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题目</a:t>
            </a:r>
            <a:r>
              <a:rPr lang="zh-CN" altLang="en-US" b="1">
                <a:sym typeface="+mn-ea"/>
              </a:rPr>
              <a:t>搜索</a:t>
            </a:r>
            <a:endParaRPr lang="zh-CN" altLang="en-US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21755" y="31877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10" y="845820"/>
            <a:ext cx="5288280" cy="5266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4318000" cy="638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7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题目搜索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35" y="0"/>
            <a:ext cx="606361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19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用户登录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685165"/>
            <a:ext cx="4540250" cy="599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8990" y="685165"/>
            <a:ext cx="9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1115695"/>
            <a:ext cx="4526280" cy="5563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555625"/>
            <a:ext cx="4754245" cy="384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000" y="10800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用户登出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15" y="424180"/>
            <a:ext cx="2578100" cy="375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3340" y="316865"/>
            <a:ext cx="911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流程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用户注册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480060"/>
            <a:ext cx="4514850" cy="6365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9195" y="2952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5" y="831850"/>
            <a:ext cx="5194300" cy="601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795020"/>
            <a:ext cx="5434965" cy="4645025"/>
          </a:xfrm>
          <a:prstGeom prst="rect">
            <a:avLst/>
          </a:prstGeom>
        </p:spPr>
      </p:pic>
      <p:pic>
        <p:nvPicPr>
          <p:cNvPr id="2" name="图片 1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54610"/>
            <a:ext cx="3389630" cy="6803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70320" y="22796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096125" y="17589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175" y="267970"/>
            <a:ext cx="2492375" cy="6590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435"/>
            <a:ext cx="7209790" cy="6171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390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83" t="11327" r="-483" b="-11327"/>
          <a:stretch>
            <a:fillRect/>
          </a:stretch>
        </p:blipFill>
        <p:spPr>
          <a:xfrm>
            <a:off x="107950" y="393700"/>
            <a:ext cx="4598035" cy="5690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254000"/>
            <a:ext cx="5531485" cy="6357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995045"/>
            <a:ext cx="6711315" cy="5402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0985" y="41973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3" name="图片 2" descr="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995045"/>
            <a:ext cx="2925445" cy="5769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9312"/>
          <a:stretch>
            <a:fillRect/>
          </a:stretch>
        </p:blipFill>
        <p:spPr>
          <a:xfrm>
            <a:off x="56515" y="476250"/>
            <a:ext cx="4721225" cy="5522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10" y="415925"/>
            <a:ext cx="6782435" cy="594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51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wswCR7</cp:lastModifiedBy>
  <cp:revision>170</cp:revision>
  <dcterms:created xsi:type="dcterms:W3CDTF">2019-06-19T02:08:00Z</dcterms:created>
  <dcterms:modified xsi:type="dcterms:W3CDTF">2025-10-11T02:48:30Z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B0489D6E93EA405E9A88FBA556760C87_13</vt:lpwstr>
  </property>
</Properties>
</file>