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8EB6-8177-7611-8CFF-4DF735E08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1BFA0-BCB6-11C4-E2AA-7B16CB4EF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DD0F-5894-D888-15EA-9F806AAE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F9E91-D45C-4886-3A26-5685E6F4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4A5F1-B36F-F99F-2765-848F0F54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67C3-4D1D-3254-72EA-3C3B3428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E430B-486F-C9AC-FACC-D160A469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BF7AD-93D8-D503-5B7B-E145EEB1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14DC-7B6E-6ECE-64B7-165774A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C9181-1D76-86B2-7E00-2EA03478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57221-FB04-27B2-7F98-4F422B21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C4FBB-7137-947B-6B36-0E92B7DB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2A74-E2C2-D4EA-E79E-D2E17D35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F8D25-34F4-5B05-506B-B3BAED7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3466-17AE-8828-5F6C-17D83FB7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B52E-C38C-C687-9C85-82684CB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D7C5-6E37-2B9C-7C60-2C74D3FA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E2B03-8554-3746-E9BA-56432004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CEE28-89F8-E2A6-F9C2-DFAB128C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989BB-55C6-6901-4DC2-5F8039C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4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A9908-8388-EFBC-2B32-22DDC154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12321-3C3C-C6D3-FA66-2D7EEB80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A2560-EAC9-9777-1367-168BE2AE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7487-DCE9-F5B1-2BCF-806F978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5AF10-E2E6-1CE2-3660-1F8D801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29B8-92FD-3EFB-8E3A-DE4C78C2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0CE-59D5-2693-765F-AEE26849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D38C5-99EF-8DF9-8C16-BE9F81B4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B6277-0317-90D5-0FFA-6F2B7A38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A21E8-E7E6-53CD-7B11-2C34D0B4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8867B-193C-4310-B3A9-4913F9D7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012-1F7F-ABB5-AA5F-3398086F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EF9B6-DB1E-30CF-57CD-B0FBA0E5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459AD-DBBD-857D-70BA-BB16EFA5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D3A14-A6D8-5D2C-369E-F5D188AC8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131AA-67D0-C807-3E8A-EB276B92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C5C0F-C8DF-47A9-4B0E-0A49DFC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071DF-E90B-D87F-256B-3264842B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3801D-2E17-6081-BED3-9E6C78AA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1363B-BFB3-7D3D-F2A4-92F8AFE1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663C7-E612-10B3-0923-337CCC5C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CDD81-DE7C-5CD5-9438-73EBCD12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B6322-97D1-31A5-679E-F91D7EC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2F5BB0-5135-FEE4-700D-BEE4DA09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E214A-5F42-AA1C-A9BD-5C978FF4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8D154-5586-FE7D-73E0-32BDDD55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BC705-F786-CEA8-DD28-5C93D81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DDEF9-20FB-A68E-DB33-B23468DD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BAE3D-055F-C24D-4BC1-0DE8521A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D99F0-DDA5-3C90-9947-368A8DE8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6C51A-FA0A-ECFB-A6A2-CE17186F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F7557-16EA-D9CB-96D1-3BE0D99D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2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E2A5-9CB3-4280-997D-3BBDCBE1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4770D-7CAE-C558-A037-2B3E0DA4C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7205E-536F-4C92-68A7-B18ACBB0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8716C-1E68-A2F1-43A3-322C26B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EBADA-780A-7B1A-8783-90B877C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A2C54-165F-47B6-B338-58E38F84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D5AC33-0806-375D-8FFF-D395C48F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CC2FB-E107-7F2F-E98C-0FC207AB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7D838-43C3-B4EB-754E-CBCA08591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D4EE3-2643-40EE-AB94-E715F14A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31D32-3BE5-7F04-D7E9-967CA44E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5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820BB4-D114-54DB-7792-6B496BFD88AA}"/>
              </a:ext>
            </a:extLst>
          </p:cNvPr>
          <p:cNvSpPr/>
          <p:nvPr/>
        </p:nvSpPr>
        <p:spPr>
          <a:xfrm>
            <a:off x="2194932" y="1061043"/>
            <a:ext cx="780213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吴育金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进行数据库的设计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的代码优化修正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数字人的初步实践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1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89BCC7-E809-3226-AA4A-E94E56B2643E}"/>
              </a:ext>
            </a:extLst>
          </p:cNvPr>
          <p:cNvSpPr txBox="1"/>
          <p:nvPr/>
        </p:nvSpPr>
        <p:spPr>
          <a:xfrm>
            <a:off x="581186" y="1813302"/>
            <a:ext cx="4324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已做：数字人项目的实践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待办：使用小组人员的真人视频测试  经行渲染确保效果</a:t>
            </a:r>
          </a:p>
        </p:txBody>
      </p:sp>
      <p:pic>
        <p:nvPicPr>
          <p:cNvPr id="8" name="audio_0">
            <a:hlinkClick r:id="" action="ppaction://media"/>
            <a:extLst>
              <a:ext uri="{FF2B5EF4-FFF2-40B4-BE49-F238E27FC236}">
                <a16:creationId xmlns:a16="http://schemas.microsoft.com/office/drawing/2014/main" id="{A3830D2B-D100-01B4-E2DF-79C4C0F5CB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39858" y="700899"/>
            <a:ext cx="3319300" cy="5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6FD784-9F15-C0F6-79EE-88E3A92112E1}"/>
              </a:ext>
            </a:extLst>
          </p:cNvPr>
          <p:cNvSpPr txBox="1"/>
          <p:nvPr/>
        </p:nvSpPr>
        <p:spPr>
          <a:xfrm>
            <a:off x="1007389" y="565688"/>
            <a:ext cx="97871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任务：数据库表的设计及测试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完成进度：</a:t>
            </a:r>
            <a:r>
              <a:rPr lang="en-US" altLang="zh-CN" sz="2800" dirty="0"/>
              <a:t>70%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完成成果物：</a:t>
            </a:r>
            <a:r>
              <a:rPr lang="en-US" altLang="zh-CN" sz="2800" dirty="0"/>
              <a:t>database</a:t>
            </a:r>
            <a:r>
              <a:rPr lang="zh-CN" altLang="en-US" sz="2800" dirty="0"/>
              <a:t>表的设计和</a:t>
            </a:r>
            <a:r>
              <a:rPr lang="en-US" altLang="zh-CN" sz="2800" dirty="0"/>
              <a:t>database.py</a:t>
            </a:r>
            <a:r>
              <a:rPr lang="zh-CN" altLang="en-US" sz="2800" dirty="0"/>
              <a:t>一些数据库操作的代码编写，毛概题目的导入（</a:t>
            </a:r>
            <a:r>
              <a:rPr lang="en-US" altLang="zh-CN" sz="2800" dirty="0"/>
              <a:t>question</a:t>
            </a:r>
            <a:r>
              <a:rPr lang="zh-CN" altLang="en-US" sz="2800" dirty="0"/>
              <a:t>表），数字人项目的部署（测试输出视频）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待完成内容：其他种类题目的导入，丰富题目的多样性，撰写一份测试报告，后续规划中数字人功能的集成</a:t>
            </a:r>
          </a:p>
        </p:txBody>
      </p:sp>
    </p:spTree>
    <p:extLst>
      <p:ext uri="{BB962C8B-B14F-4D97-AF65-F5344CB8AC3E}">
        <p14:creationId xmlns:p14="http://schemas.microsoft.com/office/powerpoint/2010/main" val="27425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B158A3-EBD2-FABA-D0E9-80C3FC98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43" y="0"/>
            <a:ext cx="7613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FDC503-FDC8-A332-9AAC-A0B40EC6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CA9774-712D-5FED-DC08-67B5752B2C8A}"/>
              </a:ext>
            </a:extLst>
          </p:cNvPr>
          <p:cNvSpPr txBox="1"/>
          <p:nvPr/>
        </p:nvSpPr>
        <p:spPr>
          <a:xfrm>
            <a:off x="4486759" y="503694"/>
            <a:ext cx="7555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users</a:t>
            </a:r>
            <a:r>
              <a:rPr lang="zh-CN" altLang="en-US" sz="2800" dirty="0"/>
              <a:t>表用户信息管理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用户信息管理</a:t>
            </a:r>
            <a:r>
              <a:rPr lang="en-US" altLang="zh-CN" sz="2800" dirty="0"/>
              <a:t>- id </a:t>
            </a:r>
            <a:r>
              <a:rPr lang="zh-CN" altLang="en-US" sz="2800" dirty="0"/>
              <a:t>：主键，自增整数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username </a:t>
            </a:r>
            <a:r>
              <a:rPr lang="zh-CN" altLang="en-US" sz="2800" dirty="0"/>
              <a:t>：用户名，唯一约束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password_hash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Werkzeug</a:t>
            </a:r>
            <a:r>
              <a:rPr lang="zh-CN" altLang="en-US" sz="2800" dirty="0"/>
              <a:t>加密的密码哈希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current_seq_qid</a:t>
            </a:r>
            <a:r>
              <a:rPr lang="en-US" altLang="zh-CN" sz="2800" dirty="0"/>
              <a:t> </a:t>
            </a:r>
            <a:r>
              <a:rPr lang="zh-CN" altLang="en-US" sz="2800" dirty="0"/>
              <a:t>：当前顺序学习进度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created_at</a:t>
            </a:r>
            <a:r>
              <a:rPr lang="en-US" altLang="zh-CN" sz="2800" dirty="0"/>
              <a:t> </a:t>
            </a:r>
            <a:r>
              <a:rPr lang="zh-CN" altLang="en-US" sz="2800" dirty="0"/>
              <a:t>：创建时间戳</a:t>
            </a:r>
          </a:p>
        </p:txBody>
      </p:sp>
    </p:spTree>
    <p:extLst>
      <p:ext uri="{BB962C8B-B14F-4D97-AF65-F5344CB8AC3E}">
        <p14:creationId xmlns:p14="http://schemas.microsoft.com/office/powerpoint/2010/main" val="16745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229F-C2B6-6E8C-55B4-B14B7F13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08D310-1237-8CBF-F59F-728D28CF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A3CD61-7084-A135-361C-9A69DF7AA787}"/>
              </a:ext>
            </a:extLst>
          </p:cNvPr>
          <p:cNvSpPr txBox="1"/>
          <p:nvPr/>
        </p:nvSpPr>
        <p:spPr>
          <a:xfrm>
            <a:off x="4486759" y="503694"/>
            <a:ext cx="7555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questions</a:t>
            </a:r>
            <a:r>
              <a:rPr lang="zh-CN" altLang="en-US" sz="2800" dirty="0"/>
              <a:t>表 </a:t>
            </a:r>
            <a:r>
              <a:rPr lang="en-US" altLang="zh-CN" sz="2800" dirty="0"/>
              <a:t> </a:t>
            </a:r>
            <a:r>
              <a:rPr lang="zh-CN" altLang="en-US" sz="2800" dirty="0"/>
              <a:t>题目信息存储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id </a:t>
            </a:r>
            <a:r>
              <a:rPr lang="zh-CN" altLang="en-US" sz="2800" dirty="0"/>
              <a:t>：题目</a:t>
            </a:r>
            <a:r>
              <a:rPr lang="en-US" altLang="zh-CN" sz="2800" dirty="0"/>
              <a:t>ID</a:t>
            </a:r>
            <a:r>
              <a:rPr lang="zh-CN" altLang="en-US" sz="2800" dirty="0"/>
              <a:t>（文本类型主键）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stem </a:t>
            </a:r>
            <a:r>
              <a:rPr lang="zh-CN" altLang="en-US" sz="2800" dirty="0"/>
              <a:t>：题目内容</a:t>
            </a:r>
            <a:r>
              <a:rPr lang="en-US" altLang="zh-CN" sz="2800" dirty="0"/>
              <a:t>- answer </a:t>
            </a:r>
            <a:r>
              <a:rPr lang="zh-CN" altLang="en-US" sz="2800" dirty="0"/>
              <a:t>：正确答案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difficulty </a:t>
            </a:r>
            <a:r>
              <a:rPr lang="zh-CN" altLang="en-US" sz="2800" dirty="0"/>
              <a:t>：难度等级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qtype</a:t>
            </a:r>
            <a:r>
              <a:rPr lang="en-US" altLang="zh-CN" sz="2800" dirty="0"/>
              <a:t> </a:t>
            </a:r>
            <a:r>
              <a:rPr lang="zh-CN" altLang="en-US" sz="2800" dirty="0"/>
              <a:t>：题目类型（单选、多选）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category </a:t>
            </a:r>
            <a:r>
              <a:rPr lang="zh-CN" altLang="en-US" sz="2800" dirty="0"/>
              <a:t>：题目分类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options </a:t>
            </a:r>
            <a:r>
              <a:rPr lang="zh-CN" altLang="en-US" sz="2800" dirty="0"/>
              <a:t>：</a:t>
            </a:r>
            <a:r>
              <a:rPr lang="en-US" altLang="zh-CN" sz="2800" dirty="0"/>
              <a:t>JSON</a:t>
            </a:r>
            <a:r>
              <a:rPr lang="zh-CN" altLang="en-US" sz="2800" dirty="0"/>
              <a:t>格式存储选项</a:t>
            </a:r>
          </a:p>
        </p:txBody>
      </p:sp>
    </p:spTree>
    <p:extLst>
      <p:ext uri="{BB962C8B-B14F-4D97-AF65-F5344CB8AC3E}">
        <p14:creationId xmlns:p14="http://schemas.microsoft.com/office/powerpoint/2010/main" val="15224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69C51-F1BC-15C6-2955-BC2D831FF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A05CE0-5934-24EF-F67D-5FA64A10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C6724B-89DF-D6BF-7D2A-56C9DEC33B4E}"/>
              </a:ext>
            </a:extLst>
          </p:cNvPr>
          <p:cNvSpPr txBox="1"/>
          <p:nvPr/>
        </p:nvSpPr>
        <p:spPr>
          <a:xfrm>
            <a:off x="4446723" y="1092630"/>
            <a:ext cx="7555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history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答题历史记录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记录用户每次答题的详细信息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支持正确率统计和错题分析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外键关联用户表</a:t>
            </a:r>
          </a:p>
        </p:txBody>
      </p:sp>
    </p:spTree>
    <p:extLst>
      <p:ext uri="{BB962C8B-B14F-4D97-AF65-F5344CB8AC3E}">
        <p14:creationId xmlns:p14="http://schemas.microsoft.com/office/powerpoint/2010/main" val="15383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B521-8F20-3626-A92E-8C4A8A93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0C1BDD-486A-5AE0-C5BB-96D49EFD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376885-D6FC-7781-77D3-BC0E372D9100}"/>
              </a:ext>
            </a:extLst>
          </p:cNvPr>
          <p:cNvSpPr txBox="1"/>
          <p:nvPr/>
        </p:nvSpPr>
        <p:spPr>
          <a:xfrm>
            <a:off x="4446723" y="503694"/>
            <a:ext cx="7555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favorites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收藏夹功能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支持题目收藏和自定义标签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联合唯一约束防止重复收藏</a:t>
            </a:r>
          </a:p>
        </p:txBody>
      </p:sp>
    </p:spTree>
    <p:extLst>
      <p:ext uri="{BB962C8B-B14F-4D97-AF65-F5344CB8AC3E}">
        <p14:creationId xmlns:p14="http://schemas.microsoft.com/office/powerpoint/2010/main" val="6161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4639-3021-6A98-BB10-B5737E434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EFB9C3-3F55-9ACD-91CA-91703755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9B2035-3B36-9402-2C3E-8D0A260BDEDE}"/>
              </a:ext>
            </a:extLst>
          </p:cNvPr>
          <p:cNvSpPr txBox="1"/>
          <p:nvPr/>
        </p:nvSpPr>
        <p:spPr>
          <a:xfrm>
            <a:off x="4486759" y="503694"/>
            <a:ext cx="7555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exam_sessions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考试会话管理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支持定时练习和正式考试模式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JSON</a:t>
            </a:r>
            <a:r>
              <a:rPr lang="zh-CN" altLang="en-US" sz="2800" dirty="0"/>
              <a:t>格式存储题目列表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完整的考试状态跟踪</a:t>
            </a:r>
          </a:p>
        </p:txBody>
      </p:sp>
    </p:spTree>
    <p:extLst>
      <p:ext uri="{BB962C8B-B14F-4D97-AF65-F5344CB8AC3E}">
        <p14:creationId xmlns:p14="http://schemas.microsoft.com/office/powerpoint/2010/main" val="313050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A966F-1611-2388-953A-AE206AED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11" y="601061"/>
            <a:ext cx="9040669" cy="5655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F9B988-85F3-E340-D5F3-9E7B949BD9A6}"/>
              </a:ext>
            </a:extLst>
          </p:cNvPr>
          <p:cNvSpPr txBox="1"/>
          <p:nvPr/>
        </p:nvSpPr>
        <p:spPr>
          <a:xfrm>
            <a:off x="724544" y="1902417"/>
            <a:ext cx="10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题目的导入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EAB56-47F6-DA57-3D62-F251566BF201}"/>
              </a:ext>
            </a:extLst>
          </p:cNvPr>
          <p:cNvSpPr txBox="1"/>
          <p:nvPr/>
        </p:nvSpPr>
        <p:spPr>
          <a:xfrm flipH="1">
            <a:off x="440926" y="3153905"/>
            <a:ext cx="151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 </a:t>
            </a:r>
            <a:r>
              <a:rPr lang="en-US" altLang="zh-CN" dirty="0"/>
              <a:t>convert.py</a:t>
            </a:r>
            <a:r>
              <a:rPr lang="zh-CN" altLang="en-US" dirty="0"/>
              <a:t> 进行格式转换 成</a:t>
            </a:r>
            <a:r>
              <a:rPr lang="en-US" altLang="zh-CN" dirty="0"/>
              <a:t>csv</a:t>
            </a:r>
          </a:p>
          <a:p>
            <a:endParaRPr lang="en-US" altLang="zh-CN" dirty="0"/>
          </a:p>
          <a:p>
            <a:r>
              <a:rPr lang="en-US" altLang="zh-CN" dirty="0"/>
              <a:t>database.py</a:t>
            </a:r>
            <a:r>
              <a:rPr lang="zh-CN" altLang="en-US" dirty="0"/>
              <a:t>中导入</a:t>
            </a:r>
          </a:p>
        </p:txBody>
      </p:sp>
    </p:spTree>
    <p:extLst>
      <p:ext uri="{BB962C8B-B14F-4D97-AF65-F5344CB8AC3E}">
        <p14:creationId xmlns:p14="http://schemas.microsoft.com/office/powerpoint/2010/main" val="35013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305</Words>
  <Application>Microsoft Office PowerPoint</Application>
  <PresentationFormat>宽屏</PresentationFormat>
  <Paragraphs>59</Paragraphs>
  <Slides>10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 Y</dc:creator>
  <cp:lastModifiedBy>UZ Y</cp:lastModifiedBy>
  <cp:revision>6</cp:revision>
  <dcterms:created xsi:type="dcterms:W3CDTF">2025-10-09T00:48:02Z</dcterms:created>
  <dcterms:modified xsi:type="dcterms:W3CDTF">2025-10-09T01:15:41Z</dcterms:modified>
</cp:coreProperties>
</file>