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65" r:id="rId6"/>
    <p:sldId id="266" r:id="rId7"/>
    <p:sldId id="258" r:id="rId8"/>
    <p:sldId id="267" r:id="rId9"/>
    <p:sldId id="259" r:id="rId10"/>
    <p:sldId id="271" r:id="rId11"/>
    <p:sldId id="268" r:id="rId12"/>
    <p:sldId id="260" r:id="rId13"/>
    <p:sldId id="269" r:id="rId14"/>
    <p:sldId id="261" r:id="rId15"/>
    <p:sldId id="273" r:id="rId16"/>
    <p:sldId id="262" r:id="rId17"/>
    <p:sldId id="270" r:id="rId18"/>
    <p:sldId id="27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9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4945" y="151130"/>
            <a:ext cx="5956935" cy="363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/>
              <a:t>目标</a:t>
            </a:r>
            <a:endParaRPr lang="zh-CN" altLang="en-US" sz="2400" b="1"/>
          </a:p>
          <a:p>
            <a:r>
              <a:rPr lang="en-US" altLang="zh-CN" sz="2400"/>
              <a:t>1.</a:t>
            </a:r>
            <a:r>
              <a:rPr lang="zh-CN" altLang="en-US" sz="2400"/>
              <a:t>编写后端代码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用户登录</a:t>
            </a:r>
            <a:r>
              <a:rPr lang="en-US" altLang="zh-CN" sz="2400"/>
              <a:t>/</a:t>
            </a:r>
            <a:r>
              <a:rPr lang="zh-CN" altLang="en-US" sz="2400"/>
              <a:t>登出</a:t>
            </a:r>
            <a:r>
              <a:rPr lang="en-US" altLang="zh-CN" sz="2400"/>
              <a:t> 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用户注册</a:t>
            </a:r>
            <a:r>
              <a:rPr lang="en-US" altLang="zh-CN" sz="2400"/>
              <a:t> 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答题</a:t>
            </a:r>
            <a:r>
              <a:rPr lang="en-US" altLang="zh-CN" sz="2400"/>
              <a:t>(</a:t>
            </a:r>
            <a:r>
              <a:rPr lang="zh-CN" altLang="en-US" sz="2400"/>
              <a:t>顺序</a:t>
            </a:r>
            <a:r>
              <a:rPr lang="en-US" altLang="zh-CN" sz="2400"/>
              <a:t>/</a:t>
            </a:r>
            <a:r>
              <a:rPr lang="zh-CN" altLang="en-US" sz="2400"/>
              <a:t>乱序</a:t>
            </a:r>
            <a:r>
              <a:rPr lang="en-US" altLang="zh-CN" sz="2400"/>
              <a:t>,</a:t>
            </a:r>
            <a:r>
              <a:rPr lang="zh-CN" altLang="en-US" sz="2400"/>
              <a:t>定时</a:t>
            </a:r>
            <a:r>
              <a:rPr lang="en-US" altLang="zh-CN" sz="2400"/>
              <a:t>/</a:t>
            </a:r>
            <a:r>
              <a:rPr lang="zh-CN" altLang="en-US" sz="2400"/>
              <a:t>定量</a:t>
            </a:r>
            <a:r>
              <a:rPr lang="en-US" altLang="zh-CN" sz="2400"/>
              <a:t>)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搜索题目</a:t>
            </a:r>
            <a:r>
              <a:rPr lang="en-US" altLang="zh-CN" sz="2400"/>
              <a:t> 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400"/>
              <a:t>2.</a:t>
            </a:r>
            <a:r>
              <a:rPr lang="zh-CN" altLang="en-US" sz="2400"/>
              <a:t>相应模块代码功能测试</a:t>
            </a:r>
            <a:r>
              <a:rPr lang="en-US" altLang="zh-CN" sz="2400"/>
              <a:t> </a:t>
            </a:r>
            <a:r>
              <a:rPr lang="en-US" altLang="zh-CN" sz="2400">
                <a:sym typeface="+mn-ea"/>
              </a:rPr>
              <a:t>√</a:t>
            </a:r>
            <a:endParaRPr lang="en-US" altLang="zh-CN" sz="2400"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4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3390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顺序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l="483" t="11327" r="-483" b="-11327"/>
          <a:stretch>
            <a:fillRect/>
          </a:stretch>
        </p:blipFill>
        <p:spPr>
          <a:xfrm>
            <a:off x="107950" y="393700"/>
            <a:ext cx="4598035" cy="56902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595" y="254000"/>
            <a:ext cx="5531485" cy="63576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0665" y="995045"/>
            <a:ext cx="6711315" cy="5402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乱序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80985" y="41973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3" name="图片 2" descr="３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0" y="995045"/>
            <a:ext cx="2925445" cy="57696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乱序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t="9312"/>
          <a:stretch>
            <a:fillRect/>
          </a:stretch>
        </p:blipFill>
        <p:spPr>
          <a:xfrm>
            <a:off x="56515" y="476250"/>
            <a:ext cx="4721225" cy="55225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310" y="415925"/>
            <a:ext cx="6782435" cy="5944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定时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定量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" y="630555"/>
            <a:ext cx="6261735" cy="5299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421755" y="31877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2" name="图片 1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840" y="577850"/>
            <a:ext cx="2185035" cy="5702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084695" cy="56838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045960" y="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4" name="图片 3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5" y="133985"/>
            <a:ext cx="4010660" cy="583374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0"/>
            <a:ext cx="7761605" cy="67532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818120" y="6667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7" name="图片 6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4440" y="222250"/>
            <a:ext cx="2362835" cy="65303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定时</a:t>
            </a:r>
            <a:r>
              <a:rPr lang="en-US" altLang="zh-CN" b="1">
                <a:sym typeface="+mn-ea"/>
              </a:rPr>
              <a:t>/</a:t>
            </a:r>
            <a:r>
              <a:rPr lang="zh-CN" altLang="en-US" b="1">
                <a:sym typeface="+mn-ea"/>
              </a:rPr>
              <a:t>定量</a:t>
            </a:r>
            <a:r>
              <a:rPr lang="en-US" altLang="zh-CN" b="1">
                <a:sym typeface="+mn-ea"/>
              </a:rPr>
              <a:t>)-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9014"/>
          <a:stretch>
            <a:fillRect/>
          </a:stretch>
        </p:blipFill>
        <p:spPr>
          <a:xfrm>
            <a:off x="201295" y="524510"/>
            <a:ext cx="5516245" cy="56083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365" y="568325"/>
            <a:ext cx="5944870" cy="6083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598805"/>
            <a:ext cx="5848350" cy="53492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题目</a:t>
            </a:r>
            <a:r>
              <a:rPr lang="zh-CN" altLang="en-US" b="1">
                <a:sym typeface="+mn-ea"/>
              </a:rPr>
              <a:t>搜索</a:t>
            </a:r>
            <a:endParaRPr lang="zh-CN" altLang="en-US" b="1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21755" y="318770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6" name="图片 5" descr="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810" y="845820"/>
            <a:ext cx="5288280" cy="52666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"/>
            <a:ext cx="4318000" cy="63817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8000" y="1079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题目搜索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4735" y="0"/>
            <a:ext cx="6063615" cy="68580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3190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用户登录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685" y="685165"/>
            <a:ext cx="4540250" cy="59944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88990" y="685165"/>
            <a:ext cx="964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20" y="1115695"/>
            <a:ext cx="4526280" cy="556387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4460" y="831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用户登录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2352"/>
          <a:stretch>
            <a:fillRect/>
          </a:stretch>
        </p:blipFill>
        <p:spPr>
          <a:xfrm>
            <a:off x="124460" y="451485"/>
            <a:ext cx="4556125" cy="5461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215" y="767080"/>
            <a:ext cx="4861560" cy="5915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555625"/>
            <a:ext cx="4754245" cy="38417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000" y="108000"/>
            <a:ext cx="466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用户登出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5215" y="424180"/>
            <a:ext cx="2578100" cy="3759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03340" y="316865"/>
            <a:ext cx="911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流程</a:t>
            </a:r>
            <a:r>
              <a:rPr lang="en-US" altLang="zh-CN" sz="2400">
                <a:sym typeface="+mn-ea"/>
              </a:rPr>
              <a:t>:</a:t>
            </a:r>
            <a:endParaRPr lang="en-US" altLang="zh-CN" sz="2400"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用户登出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8551"/>
          <a:stretch>
            <a:fillRect/>
          </a:stretch>
        </p:blipFill>
        <p:spPr>
          <a:xfrm>
            <a:off x="231775" y="593725"/>
            <a:ext cx="4185920" cy="5670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820" y="245745"/>
            <a:ext cx="5046980" cy="64922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8000" y="108000"/>
            <a:ext cx="262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用户注册</a:t>
            </a:r>
            <a:endParaRPr lang="zh-CN" altLang="en-US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775" y="480060"/>
            <a:ext cx="4514850" cy="636524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259195" y="29527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25" y="831850"/>
            <a:ext cx="5194300" cy="6013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用户注册</a:t>
            </a:r>
            <a:r>
              <a:rPr lang="en-US" altLang="zh-CN" b="1">
                <a:sym typeface="+mn-ea"/>
              </a:rPr>
              <a:t>-</a:t>
            </a:r>
            <a:r>
              <a:rPr lang="zh-CN" altLang="en-US" b="1">
                <a:sym typeface="+mn-ea"/>
              </a:rPr>
              <a:t>测试用例及代码</a:t>
            </a:r>
            <a:endParaRPr lang="zh-CN" altLang="en-US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0839"/>
          <a:stretch>
            <a:fillRect/>
          </a:stretch>
        </p:blipFill>
        <p:spPr>
          <a:xfrm>
            <a:off x="55880" y="476250"/>
            <a:ext cx="5132070" cy="54324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70" y="219075"/>
            <a:ext cx="5401310" cy="64344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8000" y="108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ym typeface="+mn-ea"/>
              </a:rPr>
              <a:t>答题</a:t>
            </a:r>
            <a:r>
              <a:rPr lang="en-US" altLang="zh-CN" b="1">
                <a:sym typeface="+mn-ea"/>
              </a:rPr>
              <a:t>(</a:t>
            </a:r>
            <a:r>
              <a:rPr lang="zh-CN" altLang="en-US" b="1">
                <a:sym typeface="+mn-ea"/>
              </a:rPr>
              <a:t>顺序</a:t>
            </a:r>
            <a:r>
              <a:rPr lang="en-US" altLang="zh-CN" b="1">
                <a:sym typeface="+mn-ea"/>
              </a:rPr>
              <a:t>)</a:t>
            </a:r>
            <a:endParaRPr lang="en-US" altLang="zh-CN" b="1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795020"/>
            <a:ext cx="5434965" cy="4645025"/>
          </a:xfrm>
          <a:prstGeom prst="rect">
            <a:avLst/>
          </a:prstGeom>
        </p:spPr>
      </p:pic>
      <p:pic>
        <p:nvPicPr>
          <p:cNvPr id="2" name="图片 1" descr="绘图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410" y="54610"/>
            <a:ext cx="3389630" cy="68033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70320" y="22796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096125" y="175895"/>
            <a:ext cx="934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流程</a:t>
            </a:r>
            <a:r>
              <a:rPr lang="en-US" altLang="zh-CN" sz="2400"/>
              <a:t>:</a:t>
            </a:r>
            <a:endParaRPr lang="zh-CN" altLang="en-US" sz="2400"/>
          </a:p>
        </p:txBody>
      </p:sp>
      <p:pic>
        <p:nvPicPr>
          <p:cNvPr id="4" name="图片 3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8175" y="267970"/>
            <a:ext cx="2492375" cy="6590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6435"/>
            <a:ext cx="7209790" cy="61715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WPS 演示</Application>
  <PresentationFormat>宽屏</PresentationFormat>
  <Paragraphs>57</Paragraphs>
  <Slides>18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wswCR7</cp:lastModifiedBy>
  <cp:revision>168</cp:revision>
  <dcterms:created xsi:type="dcterms:W3CDTF">2019-06-19T02:08:00Z</dcterms:created>
  <dcterms:modified xsi:type="dcterms:W3CDTF">2025-10-11T00:54:37Z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F9A0D73D6E8441E1938476E7DDA7B172_13</vt:lpwstr>
  </property>
</Properties>
</file>