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059D1-96EA-3A6F-F4E7-5D5663A6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1EBE3A-D068-3471-9B5A-3DBF790F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0ABB-DC42-4EFA-B7EB-ED48F5B5CD4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790361-CEAE-1080-31ED-A9E0D1FA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2D2615-8312-B1AC-83B1-A3FAFAE6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9CDD-7976-43CB-8C3E-61FDE733B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60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ADA0BA-B2D2-1ADF-3824-68C1F9C2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7AB4D-F5F7-1EA8-731E-BAC7DE24F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7A5E5-5172-1B91-1D02-A4427DEBE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60ABB-DC42-4EFA-B7EB-ED48F5B5CD4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8315E-1AAD-B8B9-4E14-721007F8C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4BCE9-1AF7-5815-0B99-4492ACE9D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6F9CDD-7976-43CB-8C3E-61FDE733B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50C9502-1A54-232D-C0B7-6A4B4611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784289-33B9-813F-2811-FA5D0EDFAB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3228DCF-16F4-D931-179A-88D5915F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D50BE0-D46F-FAD5-5B49-C0147E1756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9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8446429-2E62-52D2-3EA7-31875907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8B4107-0FBC-FE4D-DB34-2919E0197A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1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D64FF44-47C2-2A42-AFEB-C65383E1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168BC1-E338-6B40-D9B3-BF5E4AF7CD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2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CE86669-1B23-1BD3-4D4E-2299250B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79CC0A-9039-E9BA-940C-E627961D78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7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767E026-2280-AF86-45B3-845948BD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BA4139-C622-7AE0-674B-7BE1A735F3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6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1C34F89-1C05-47C6-93BB-11001268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6DE5A9-C82E-57C2-37BA-A965762C0D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2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7868D55-EE98-3F41-12AD-97763D05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C96BA4-9918-89B9-E145-92A15C265B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F24BA90-43C7-5ED6-2B1D-3200873F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F5B3D8-2DB8-5C65-850A-3325505291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3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FEB5493-DA0A-DF2C-A85B-479D195C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B152FC-2B1F-C1A2-AEA9-D20E111EA0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3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 Light</vt:lpstr>
      <vt:lpstr>Arial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Dingdust</dc:creator>
  <cp:lastModifiedBy>Dingdust</cp:lastModifiedBy>
  <cp:revision>1</cp:revision>
  <dcterms:created xsi:type="dcterms:W3CDTF">2025-10-09T06:17:17Z</dcterms:created>
  <dcterms:modified xsi:type="dcterms:W3CDTF">2025-10-09T06:17:17Z</dcterms:modified>
</cp:coreProperties>
</file>