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8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618EB6-8177-7611-8CFF-4DF735E08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C31BFA0-BCB6-11C4-E2AA-7B16CB4EF9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ECDD0F-5894-D888-15EA-9F806AAE1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15F9E91-D45C-4886-3A26-5685E6F40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C4A5F1-B36F-F99F-2765-848F0F54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76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167C3-4D1D-3254-72EA-3C3B34287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E430B-486F-C9AC-FACC-D160A4696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7BF7AD-93D8-D503-5B7B-E145EEB13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B514DC-7B6E-6ECE-64B7-165774A42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66C9181-1D76-86B2-7E00-2EA03478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262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8957221-FB04-27B2-7F98-4F422B21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EC4FBB-7137-947B-6B36-0E92B7DBFD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612A74-E2C2-D4EA-E79E-D2E17D35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1F8D25-34F4-5B05-506B-B3BAED75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13466-17AE-8828-5F6C-17D83FB78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467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0DB52E-C38C-C687-9C85-82684CB00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3BD7C5-6E37-2B9C-7C60-2C74D3FAF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EE2B03-8554-3746-E9BA-564320046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1CEE28-89F8-E2A6-F9C2-DFAB128C8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D8989BB-55C6-6901-4DC2-5F8039C7C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646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5A9908-8388-EFBC-2B32-22DDC154F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512321-3C3C-C6D3-FA66-2D7EEB80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0A2560-EAC9-9777-1367-168BE2AEF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087487-DCE9-F5B1-2BCF-806F978F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5AF10-E2E6-1CE2-3660-1F8D80132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361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DF29B8-92FD-3EFB-8E3A-DE4C78C28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8500CE-59D5-2693-765F-AEE268492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8D38C5-99EF-8DF9-8C16-BE9F81B4E7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1B6277-0317-90D5-0FFA-6F2B7A388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A21E8-E7E6-53CD-7B11-2C34D0B4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C8867B-193C-4310-B3A9-4913F9D7E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292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D5E012-1F7F-ABB5-AA5F-3398086FF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52EF9B6-DB1E-30CF-57CD-B0FBA0E5FA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35459AD-DBBD-857D-70BA-BB16EFA56F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6D3A14-A6D8-5D2C-369E-F5D188AC8D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F4131AA-67D0-C807-3E8A-EB276B924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78C5C0F-C8DF-47A9-4B0E-0A49DFC6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17071DF-E90B-D87F-256B-3264842BF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3F3801D-2E17-6081-BED3-9E6C78AA1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265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F1363B-BFB3-7D3D-F2A4-92F8AFE1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73663C7-E612-10B3-0923-337CCC5C1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23CDD81-DE7C-5CD5-9438-73EBCD12B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AB6322-97D1-31A5-679E-F91D7ECD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603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82F5BB0-5135-FEE4-700D-BEE4DA0927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63E214A-5F42-AA1C-A9BD-5C978FF43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68D154-5586-FE7D-73E0-32BDDD554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4144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BC705-F786-CEA8-DD28-5C93D81A7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DDEF9-20FB-A68E-DB33-B23468DDC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15BAE3D-055F-C24D-4BC1-0DE8521AE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58D99F0-DDA5-3C90-9947-368A8DE88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66C51A-FA0A-ECFB-A6A2-CE17186F8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6F7557-16EA-D9CB-96D1-3BE0D99D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6322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D9E2A5-9CB3-4280-997D-3BBDCBE1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6E4770D-7CAE-C558-A037-2B3E0DA4C7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67205E-536F-4C92-68A7-B18ACBB038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48716C-1E68-A2F1-43A3-322C26B56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EBADA-780A-7B1A-8783-90B877C0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CA2C54-165F-47B6-B338-58E38F847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3331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1D5AC33-0806-375D-8FFF-D395C48F5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CC2FB-E107-7F2F-E98C-0FC207AB2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7D838-43C3-B4EB-754E-CBCA085911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6024AC-1A32-483A-9A5A-27C01B1675A6}" type="datetimeFigureOut">
              <a:rPr lang="zh-CN" altLang="en-US" smtClean="0"/>
              <a:t>2025/10/9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8D4EE3-2643-40EE-AB94-E715F14AAB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A31D32-3BE5-7F04-D7E9-967CA44E2D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31F855-43F9-4BE5-AD97-35A6A8B6F7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51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4820BB4-D114-54DB-7792-6B496BFD88AA}"/>
              </a:ext>
            </a:extLst>
          </p:cNvPr>
          <p:cNvSpPr/>
          <p:nvPr/>
        </p:nvSpPr>
        <p:spPr>
          <a:xfrm>
            <a:off x="2194932" y="1061043"/>
            <a:ext cx="7802136" cy="424731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吴育金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进行数据库的设计</a:t>
            </a:r>
            <a:endParaRPr lang="en-US" altLang="zh-CN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altLang="zh-CN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Database</a:t>
            </a:r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的代码优化修正</a:t>
            </a:r>
            <a:endParaRPr lang="en-US" altLang="zh-CN" sz="5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5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数字人的初步实践</a:t>
            </a:r>
            <a:endParaRPr lang="zh-CN" alt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90310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>
            <a:extLst>
              <a:ext uri="{FF2B5EF4-FFF2-40B4-BE49-F238E27FC236}">
                <a16:creationId xmlns:a16="http://schemas.microsoft.com/office/drawing/2014/main" id="{0A89BCC7-E809-3226-AA4A-E94E56B2643E}"/>
              </a:ext>
            </a:extLst>
          </p:cNvPr>
          <p:cNvSpPr txBox="1"/>
          <p:nvPr/>
        </p:nvSpPr>
        <p:spPr>
          <a:xfrm>
            <a:off x="581186" y="1813302"/>
            <a:ext cx="43240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已做：数字人项目的实践</a:t>
            </a: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待办：使用小组人员的真人视频测试  经行渲染确保效果</a:t>
            </a:r>
          </a:p>
        </p:txBody>
      </p:sp>
      <p:pic>
        <p:nvPicPr>
          <p:cNvPr id="8" name="audio_0">
            <a:hlinkClick r:id="" action="ppaction://media"/>
            <a:extLst>
              <a:ext uri="{FF2B5EF4-FFF2-40B4-BE49-F238E27FC236}">
                <a16:creationId xmlns:a16="http://schemas.microsoft.com/office/drawing/2014/main" id="{A3830D2B-D100-01B4-E2DF-79C4C0F5CBE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639858" y="700899"/>
            <a:ext cx="3319300" cy="5733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958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A3A5579-61FE-1D13-890F-0A02AC1A1E9D}"/>
              </a:ext>
            </a:extLst>
          </p:cNvPr>
          <p:cNvSpPr/>
          <p:nvPr/>
        </p:nvSpPr>
        <p:spPr>
          <a:xfrm>
            <a:off x="124162" y="239634"/>
            <a:ext cx="295465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遇到问题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1213E5-F1B4-8076-7CC4-307CB0EEB07C}"/>
              </a:ext>
            </a:extLst>
          </p:cNvPr>
          <p:cNvSpPr txBox="1"/>
          <p:nvPr/>
        </p:nvSpPr>
        <p:spPr>
          <a:xfrm>
            <a:off x="1387098" y="1186211"/>
            <a:ext cx="8454326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遇到问题</a:t>
            </a:r>
            <a:r>
              <a:rPr lang="en-US" altLang="zh-CN" sz="2800" dirty="0"/>
              <a:t>git</a:t>
            </a:r>
            <a:r>
              <a:rPr lang="zh-CN" altLang="en-US" sz="2800" dirty="0"/>
              <a:t>仓库无权限上传</a:t>
            </a:r>
            <a:endParaRPr lang="en-US" altLang="zh-CN" sz="2800" dirty="0"/>
          </a:p>
          <a:p>
            <a:pPr marL="914400" lvl="1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经行尝试：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让仓库管理员添加</a:t>
            </a:r>
            <a:r>
              <a:rPr lang="en-US" altLang="zh-CN" sz="2800" dirty="0"/>
              <a:t>owner</a:t>
            </a:r>
            <a:r>
              <a:rPr lang="zh-CN" altLang="en-US" sz="2800" dirty="0"/>
              <a:t>（失败）</a:t>
            </a:r>
            <a:endParaRPr lang="en-US" altLang="zh-CN" sz="2800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sz="2800" dirty="0"/>
              <a:t>怀疑</a:t>
            </a:r>
            <a:r>
              <a:rPr lang="en-US" altLang="zh-CN" sz="2800" dirty="0" err="1"/>
              <a:t>pycharm</a:t>
            </a:r>
            <a:r>
              <a:rPr lang="zh-CN" altLang="en-US" sz="2800" dirty="0"/>
              <a:t>问题（删除</a:t>
            </a:r>
            <a:r>
              <a:rPr lang="en-US" altLang="zh-CN" sz="2800" dirty="0"/>
              <a:t>windows</a:t>
            </a:r>
            <a:r>
              <a:rPr lang="zh-CN" altLang="en-US" sz="2800" dirty="0"/>
              <a:t>凭据，使用命令行试错）</a:t>
            </a:r>
            <a:endParaRPr lang="en-US" altLang="zh-CN" sz="2800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config --global user.name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用户名</a:t>
            </a:r>
            <a:r>
              <a:rPr lang="en-US" altLang="zh-CN" dirty="0"/>
              <a:t>" git config --global </a:t>
            </a:r>
            <a:r>
              <a:rPr lang="en-US" altLang="zh-CN" dirty="0" err="1"/>
              <a:t>user.email</a:t>
            </a:r>
            <a:r>
              <a:rPr lang="en-US" altLang="zh-CN" dirty="0"/>
              <a:t> "</a:t>
            </a:r>
            <a:r>
              <a:rPr lang="zh-CN" altLang="en-US" dirty="0"/>
              <a:t>你的</a:t>
            </a:r>
            <a:r>
              <a:rPr lang="en-US" altLang="zh-CN" dirty="0"/>
              <a:t>GitHub</a:t>
            </a:r>
            <a:r>
              <a:rPr lang="zh-CN" altLang="en-US" dirty="0"/>
              <a:t>注册邮箱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add tools/convert_gongtongt_txt_to_csv.py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dirty="0"/>
              <a:t>git commit -m "</a:t>
            </a:r>
            <a:r>
              <a:rPr lang="zh-CN" altLang="en-US" dirty="0"/>
              <a:t>描述你的修改，例如：更新</a:t>
            </a:r>
            <a:r>
              <a:rPr lang="en-US" altLang="zh-CN" dirty="0"/>
              <a:t>.idea</a:t>
            </a:r>
            <a:r>
              <a:rPr lang="zh-CN" altLang="en-US" dirty="0"/>
              <a:t>配置，修改转换脚本</a:t>
            </a:r>
            <a:r>
              <a:rPr lang="en-US" altLang="zh-CN" dirty="0"/>
              <a:t>“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尝试后发现开始直接终端命令行提交失败，设置</a:t>
            </a:r>
            <a:r>
              <a:rPr lang="en-US" altLang="zh-CN" dirty="0"/>
              <a:t>git</a:t>
            </a:r>
            <a:r>
              <a:rPr lang="zh-CN" altLang="en-US" dirty="0"/>
              <a:t>的用户名可以提交</a:t>
            </a:r>
            <a:endParaRPr lang="en-US" altLang="zh-CN" dirty="0"/>
          </a:p>
          <a:p>
            <a:pPr marL="1371600" lvl="2" indent="-457200">
              <a:buFont typeface="Wingdings" panose="05000000000000000000" pitchFamily="2" charset="2"/>
              <a:buChar char="l"/>
            </a:pPr>
            <a:r>
              <a:rPr lang="zh-CN" altLang="en-US" dirty="0"/>
              <a:t>最后修改</a:t>
            </a:r>
            <a:r>
              <a:rPr lang="en-US" altLang="zh-CN" dirty="0" err="1"/>
              <a:t>pycharm</a:t>
            </a:r>
            <a:r>
              <a:rPr lang="zh-CN" altLang="en-US" dirty="0"/>
              <a:t>，使用</a:t>
            </a:r>
            <a:r>
              <a:rPr lang="en-US" altLang="zh-CN" dirty="0"/>
              <a:t>token</a:t>
            </a:r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Fine-grained personal access tokens</a:t>
            </a:r>
            <a:r>
              <a:rPr lang="zh-CN" altLang="en-US" b="1" dirty="0"/>
              <a:t>（开始使用失败）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en-US" altLang="zh-CN" b="1" dirty="0"/>
              <a:t>Personal access tokens (classic)</a:t>
            </a:r>
            <a:r>
              <a:rPr lang="zh-CN" altLang="en-US" b="1" dirty="0"/>
              <a:t>使用并勾选所有权限成功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r>
              <a:rPr lang="zh-CN" altLang="en-US" b="1" dirty="0"/>
              <a:t>编写</a:t>
            </a:r>
            <a:r>
              <a:rPr lang="en-US" altLang="zh-CN" b="1" dirty="0" err="1"/>
              <a:t>csdn</a:t>
            </a:r>
            <a:r>
              <a:rPr lang="zh-CN" altLang="en-US" b="1" dirty="0"/>
              <a:t>博客</a:t>
            </a:r>
            <a:endParaRPr lang="en-US" altLang="zh-CN" b="1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en-US" altLang="zh-CN" dirty="0"/>
          </a:p>
          <a:p>
            <a:pPr marL="1828800" lvl="3" indent="-457200">
              <a:buFont typeface="Wingdings" panose="05000000000000000000" pitchFamily="2" charset="2"/>
              <a:buChar char="l"/>
            </a:pP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0875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E6FD784-9F15-C0F6-79EE-88E3A92112E1}"/>
              </a:ext>
            </a:extLst>
          </p:cNvPr>
          <p:cNvSpPr txBox="1"/>
          <p:nvPr/>
        </p:nvSpPr>
        <p:spPr>
          <a:xfrm>
            <a:off x="1007389" y="565688"/>
            <a:ext cx="978717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任务：数据库表的设计及测试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完成进度：</a:t>
            </a:r>
            <a:r>
              <a:rPr lang="en-US" altLang="zh-CN" sz="2800" dirty="0"/>
              <a:t>70%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完成成果物：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database</a:t>
            </a:r>
            <a:r>
              <a:rPr lang="zh-CN" altLang="en-US" sz="2800" dirty="0"/>
              <a:t>表的设计和</a:t>
            </a:r>
            <a:r>
              <a:rPr lang="en-US" altLang="zh-CN" sz="2800" dirty="0"/>
              <a:t>database.py</a:t>
            </a:r>
            <a:r>
              <a:rPr lang="zh-CN" altLang="en-US" sz="2800" dirty="0"/>
              <a:t>（一些数据库操作的代码编写）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毛概题目的导入（</a:t>
            </a:r>
            <a:r>
              <a:rPr lang="en-US" altLang="zh-CN" sz="2800" dirty="0"/>
              <a:t>question</a:t>
            </a:r>
            <a:r>
              <a:rPr lang="zh-CN" altLang="en-US" sz="2800" dirty="0"/>
              <a:t>表）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数字人项目的部署（测试输出视频）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待完成内容：其他种类题目的导入，丰富题目的多样性，进行系统测试（登录注册），后续规划中数字人功能的集成</a:t>
            </a:r>
          </a:p>
        </p:txBody>
      </p:sp>
    </p:spTree>
    <p:extLst>
      <p:ext uri="{BB962C8B-B14F-4D97-AF65-F5344CB8AC3E}">
        <p14:creationId xmlns:p14="http://schemas.microsoft.com/office/powerpoint/2010/main" val="2742552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1B158A3-EBD2-FABA-D0E9-80C3FC98E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9043" y="0"/>
            <a:ext cx="76139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22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4FDC503-FDC8-A332-9AAC-A0B40EC69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CA9774-712D-5FED-DC08-67B5752B2C8A}"/>
              </a:ext>
            </a:extLst>
          </p:cNvPr>
          <p:cNvSpPr txBox="1"/>
          <p:nvPr/>
        </p:nvSpPr>
        <p:spPr>
          <a:xfrm>
            <a:off x="4486759" y="503694"/>
            <a:ext cx="7555424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users</a:t>
            </a:r>
            <a:r>
              <a:rPr lang="zh-CN" altLang="en-US" sz="2800" dirty="0"/>
              <a:t>表用户信息管理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用户信息管理</a:t>
            </a:r>
            <a:r>
              <a:rPr lang="en-US" altLang="zh-CN" sz="2800" dirty="0"/>
              <a:t>- id </a:t>
            </a:r>
            <a:r>
              <a:rPr lang="zh-CN" altLang="en-US" sz="2800" dirty="0"/>
              <a:t>：主键，自增整数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username </a:t>
            </a:r>
            <a:r>
              <a:rPr lang="zh-CN" altLang="en-US" sz="2800" dirty="0"/>
              <a:t>：用户名，唯一约束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password_hash</a:t>
            </a:r>
            <a:r>
              <a:rPr lang="en-US" altLang="zh-CN" sz="2800" dirty="0"/>
              <a:t> </a:t>
            </a:r>
            <a:r>
              <a:rPr lang="zh-CN" altLang="en-US" sz="2800" dirty="0"/>
              <a:t>：</a:t>
            </a:r>
            <a:r>
              <a:rPr lang="en-US" altLang="zh-CN" sz="2800" dirty="0" err="1"/>
              <a:t>Werkzeug</a:t>
            </a:r>
            <a:r>
              <a:rPr lang="zh-CN" altLang="en-US" sz="2800" dirty="0"/>
              <a:t>加密的密码哈希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current_seq_qid</a:t>
            </a:r>
            <a:r>
              <a:rPr lang="en-US" altLang="zh-CN" sz="2800" dirty="0"/>
              <a:t> </a:t>
            </a:r>
            <a:r>
              <a:rPr lang="zh-CN" altLang="en-US" sz="2800" dirty="0"/>
              <a:t>：当前顺序学习进度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 err="1"/>
              <a:t>created_at</a:t>
            </a:r>
            <a:r>
              <a:rPr lang="en-US" altLang="zh-CN" sz="2800" dirty="0"/>
              <a:t> </a:t>
            </a:r>
            <a:r>
              <a:rPr lang="zh-CN" altLang="en-US" sz="2800" dirty="0"/>
              <a:t>：创建时间戳</a:t>
            </a:r>
          </a:p>
        </p:txBody>
      </p:sp>
    </p:spTree>
    <p:extLst>
      <p:ext uri="{BB962C8B-B14F-4D97-AF65-F5344CB8AC3E}">
        <p14:creationId xmlns:p14="http://schemas.microsoft.com/office/powerpoint/2010/main" val="1674536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3229F-C2B6-6E8C-55B4-B14B7F13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008D310-1237-8CBF-F59F-728D28CFF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9A3CD61-7084-A135-361C-9A69DF7AA787}"/>
              </a:ext>
            </a:extLst>
          </p:cNvPr>
          <p:cNvSpPr txBox="1"/>
          <p:nvPr/>
        </p:nvSpPr>
        <p:spPr>
          <a:xfrm>
            <a:off x="4486759" y="503694"/>
            <a:ext cx="755542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questions</a:t>
            </a:r>
            <a:r>
              <a:rPr lang="zh-CN" altLang="en-US" sz="2800" dirty="0"/>
              <a:t>表 </a:t>
            </a:r>
            <a:r>
              <a:rPr lang="en-US" altLang="zh-CN" sz="2800" dirty="0"/>
              <a:t> </a:t>
            </a:r>
            <a:r>
              <a:rPr lang="zh-CN" altLang="en-US" sz="2800" dirty="0"/>
              <a:t>题目信息存储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id </a:t>
            </a:r>
            <a:r>
              <a:rPr lang="zh-CN" altLang="en-US" sz="2800" dirty="0"/>
              <a:t>：题目</a:t>
            </a:r>
            <a:r>
              <a:rPr lang="en-US" altLang="zh-CN" sz="2800" dirty="0"/>
              <a:t>ID</a:t>
            </a:r>
            <a:r>
              <a:rPr lang="zh-CN" altLang="en-US" sz="2800" dirty="0"/>
              <a:t>（文本类型主键）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stem </a:t>
            </a:r>
            <a:r>
              <a:rPr lang="zh-CN" altLang="en-US" sz="2800" dirty="0"/>
              <a:t>：题目内容</a:t>
            </a:r>
            <a:r>
              <a:rPr lang="en-US" altLang="zh-CN" sz="2800" dirty="0"/>
              <a:t>- answer </a:t>
            </a:r>
            <a:r>
              <a:rPr lang="zh-CN" altLang="en-US" sz="2800" dirty="0"/>
              <a:t>：正确答案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difficulty </a:t>
            </a:r>
            <a:r>
              <a:rPr lang="zh-CN" altLang="en-US" sz="2800" dirty="0"/>
              <a:t>：难度等级</a:t>
            </a:r>
            <a:r>
              <a:rPr lang="en-US" altLang="zh-CN" sz="2800" dirty="0"/>
              <a:t>- </a:t>
            </a:r>
            <a:r>
              <a:rPr lang="en-US" altLang="zh-CN" sz="2800" dirty="0" err="1"/>
              <a:t>qtype</a:t>
            </a:r>
            <a:r>
              <a:rPr lang="en-US" altLang="zh-CN" sz="2800" dirty="0"/>
              <a:t> </a:t>
            </a:r>
            <a:r>
              <a:rPr lang="zh-CN" altLang="en-US" sz="2800" dirty="0"/>
              <a:t>：题目类型（单选、多选）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category </a:t>
            </a:r>
            <a:r>
              <a:rPr lang="zh-CN" altLang="en-US" sz="2800" dirty="0"/>
              <a:t>：题目分类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options </a:t>
            </a:r>
            <a:r>
              <a:rPr lang="zh-CN" altLang="en-US" sz="2800" dirty="0"/>
              <a:t>：</a:t>
            </a:r>
            <a:r>
              <a:rPr lang="en-US" altLang="zh-CN" sz="2800" dirty="0"/>
              <a:t>JSON</a:t>
            </a:r>
            <a:r>
              <a:rPr lang="zh-CN" altLang="en-US" sz="2800" dirty="0"/>
              <a:t>格式存储选项</a:t>
            </a:r>
          </a:p>
        </p:txBody>
      </p:sp>
    </p:spTree>
    <p:extLst>
      <p:ext uri="{BB962C8B-B14F-4D97-AF65-F5344CB8AC3E}">
        <p14:creationId xmlns:p14="http://schemas.microsoft.com/office/powerpoint/2010/main" val="15224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69C51-F1BC-15C6-2955-BC2D831FF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8A05CE0-5934-24EF-F67D-5FA64A100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9C6724B-89DF-D6BF-7D2A-56C9DEC33B4E}"/>
              </a:ext>
            </a:extLst>
          </p:cNvPr>
          <p:cNvSpPr txBox="1"/>
          <p:nvPr/>
        </p:nvSpPr>
        <p:spPr>
          <a:xfrm>
            <a:off x="4446723" y="1092630"/>
            <a:ext cx="755542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history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答题历史记录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记录用户每次答题的详细信息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支持正确率统计和错题分析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外键关联用户表</a:t>
            </a:r>
          </a:p>
        </p:txBody>
      </p:sp>
    </p:spTree>
    <p:extLst>
      <p:ext uri="{BB962C8B-B14F-4D97-AF65-F5344CB8AC3E}">
        <p14:creationId xmlns:p14="http://schemas.microsoft.com/office/powerpoint/2010/main" val="1538397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2B521-8F20-3626-A92E-8C4A8A933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480C1BDD-486A-5AE0-C5BB-96D49EFD9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376885-D6FC-7781-77D3-BC0E372D9100}"/>
              </a:ext>
            </a:extLst>
          </p:cNvPr>
          <p:cNvSpPr txBox="1"/>
          <p:nvPr/>
        </p:nvSpPr>
        <p:spPr>
          <a:xfrm>
            <a:off x="4446723" y="503694"/>
            <a:ext cx="7555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favorites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收藏夹功能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支持题目收藏和自定义标签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联合唯一约束防止重复收藏</a:t>
            </a:r>
          </a:p>
        </p:txBody>
      </p:sp>
    </p:spTree>
    <p:extLst>
      <p:ext uri="{BB962C8B-B14F-4D97-AF65-F5344CB8AC3E}">
        <p14:creationId xmlns:p14="http://schemas.microsoft.com/office/powerpoint/2010/main" val="61610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4639-3021-6A98-BB10-B5737E434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7EFB9C3-3F55-9ACD-91CA-91703755F0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881" y="365324"/>
            <a:ext cx="3351686" cy="588493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19B2035-3B36-9402-2C3E-8D0A260BDEDE}"/>
              </a:ext>
            </a:extLst>
          </p:cNvPr>
          <p:cNvSpPr txBox="1"/>
          <p:nvPr/>
        </p:nvSpPr>
        <p:spPr>
          <a:xfrm>
            <a:off x="4486759" y="503694"/>
            <a:ext cx="755542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/>
              <a:t>exam_sessions</a:t>
            </a:r>
            <a:r>
              <a:rPr lang="zh-CN" altLang="en-US" sz="2800" dirty="0"/>
              <a:t>表 </a:t>
            </a:r>
            <a:r>
              <a:rPr lang="en-US" altLang="zh-CN" sz="2800" dirty="0"/>
              <a:t>- </a:t>
            </a:r>
            <a:r>
              <a:rPr lang="zh-CN" altLang="en-US" sz="2800" dirty="0"/>
              <a:t>考试会话管理</a:t>
            </a:r>
            <a:endParaRPr lang="en-US" altLang="zh-CN" sz="2800" dirty="0"/>
          </a:p>
          <a:p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支持定时练习和正式考试模式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JSON</a:t>
            </a:r>
            <a:r>
              <a:rPr lang="zh-CN" altLang="en-US" sz="2800" dirty="0"/>
              <a:t>格式存储题目列表</a:t>
            </a: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完整的考试状态跟踪</a:t>
            </a:r>
          </a:p>
        </p:txBody>
      </p:sp>
    </p:spTree>
    <p:extLst>
      <p:ext uri="{BB962C8B-B14F-4D97-AF65-F5344CB8AC3E}">
        <p14:creationId xmlns:p14="http://schemas.microsoft.com/office/powerpoint/2010/main" val="3130504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5CA966F-1611-2388-953A-AE206AED4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211" y="601061"/>
            <a:ext cx="9040669" cy="565587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4F9B988-85F3-E340-D5F3-9E7B949BD9A6}"/>
              </a:ext>
            </a:extLst>
          </p:cNvPr>
          <p:cNvSpPr txBox="1"/>
          <p:nvPr/>
        </p:nvSpPr>
        <p:spPr>
          <a:xfrm>
            <a:off x="724544" y="1902417"/>
            <a:ext cx="10500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题目的导入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E4EAB56-47F6-DA57-3D62-F251566BF201}"/>
              </a:ext>
            </a:extLst>
          </p:cNvPr>
          <p:cNvSpPr txBox="1"/>
          <p:nvPr/>
        </p:nvSpPr>
        <p:spPr>
          <a:xfrm flipH="1">
            <a:off x="440926" y="3153905"/>
            <a:ext cx="1511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运用 </a:t>
            </a:r>
            <a:r>
              <a:rPr lang="en-US" altLang="zh-CN" dirty="0"/>
              <a:t>convert.py</a:t>
            </a:r>
            <a:r>
              <a:rPr lang="zh-CN" altLang="en-US" dirty="0"/>
              <a:t> 进行格式转换 成</a:t>
            </a:r>
            <a:r>
              <a:rPr lang="en-US" altLang="zh-CN" dirty="0"/>
              <a:t>csv</a:t>
            </a:r>
          </a:p>
          <a:p>
            <a:endParaRPr lang="en-US" altLang="zh-CN" dirty="0"/>
          </a:p>
          <a:p>
            <a:r>
              <a:rPr lang="en-US" altLang="zh-CN" dirty="0"/>
              <a:t>database.py</a:t>
            </a:r>
            <a:r>
              <a:rPr lang="zh-CN" altLang="en-US" dirty="0"/>
              <a:t>中导入</a:t>
            </a:r>
          </a:p>
        </p:txBody>
      </p:sp>
    </p:spTree>
    <p:extLst>
      <p:ext uri="{BB962C8B-B14F-4D97-AF65-F5344CB8AC3E}">
        <p14:creationId xmlns:p14="http://schemas.microsoft.com/office/powerpoint/2010/main" val="35013181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453</Words>
  <Application>Microsoft Office PowerPoint</Application>
  <PresentationFormat>宽屏</PresentationFormat>
  <Paragraphs>75</Paragraphs>
  <Slides>11</Slides>
  <Notes>0</Notes>
  <HiddenSlides>0</HiddenSlides>
  <MMClips>1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 Y</dc:creator>
  <cp:lastModifiedBy>UZ Y</cp:lastModifiedBy>
  <cp:revision>10</cp:revision>
  <dcterms:created xsi:type="dcterms:W3CDTF">2025-10-09T00:48:02Z</dcterms:created>
  <dcterms:modified xsi:type="dcterms:W3CDTF">2025-10-09T02:08:43Z</dcterms:modified>
</cp:coreProperties>
</file>