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66B1B-900A-4FD5-9A43-3808039B839D}" v="31" dt="2025-01-12T07:10:33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ong, Yang" userId="e6b94cf6-6326-4b62-9f67-28bb5e469b9f" providerId="ADAL" clId="{3AD66B1B-900A-4FD5-9A43-3808039B839D}"/>
    <pc:docChg chg="undo redo custSel addSld delSld modSld sldOrd">
      <pc:chgData name="Xiong, Yang" userId="e6b94cf6-6326-4b62-9f67-28bb5e469b9f" providerId="ADAL" clId="{3AD66B1B-900A-4FD5-9A43-3808039B839D}" dt="2025-01-12T07:31:21.939" v="3206" actId="12"/>
      <pc:docMkLst>
        <pc:docMk/>
      </pc:docMkLst>
      <pc:sldChg chg="addSp delSp modSp new del mod">
        <pc:chgData name="Xiong, Yang" userId="e6b94cf6-6326-4b62-9f67-28bb5e469b9f" providerId="ADAL" clId="{3AD66B1B-900A-4FD5-9A43-3808039B839D}" dt="2025-01-09T08:01:07.520" v="317" actId="47"/>
        <pc:sldMkLst>
          <pc:docMk/>
          <pc:sldMk cId="1362992350" sldId="256"/>
        </pc:sldMkLst>
        <pc:spChg chg="del">
          <ac:chgData name="Xiong, Yang" userId="e6b94cf6-6326-4b62-9f67-28bb5e469b9f" providerId="ADAL" clId="{3AD66B1B-900A-4FD5-9A43-3808039B839D}" dt="2025-01-09T05:33:03.171" v="1" actId="478"/>
          <ac:spMkLst>
            <pc:docMk/>
            <pc:sldMk cId="1362992350" sldId="256"/>
            <ac:spMk id="2" creationId="{6CA6A1C4-8D8D-A940-36C7-CED17A6D69BC}"/>
          </ac:spMkLst>
        </pc:spChg>
        <pc:spChg chg="del">
          <ac:chgData name="Xiong, Yang" userId="e6b94cf6-6326-4b62-9f67-28bb5e469b9f" providerId="ADAL" clId="{3AD66B1B-900A-4FD5-9A43-3808039B839D}" dt="2025-01-09T05:33:03.171" v="1" actId="478"/>
          <ac:spMkLst>
            <pc:docMk/>
            <pc:sldMk cId="1362992350" sldId="256"/>
            <ac:spMk id="3" creationId="{3A9A0015-4756-8D3A-BE91-961C8F95AC27}"/>
          </ac:spMkLst>
        </pc:spChg>
        <pc:spChg chg="add mod">
          <ac:chgData name="Xiong, Yang" userId="e6b94cf6-6326-4b62-9f67-28bb5e469b9f" providerId="ADAL" clId="{3AD66B1B-900A-4FD5-9A43-3808039B839D}" dt="2025-01-09T05:34:42.257" v="7" actId="1076"/>
          <ac:spMkLst>
            <pc:docMk/>
            <pc:sldMk cId="1362992350" sldId="256"/>
            <ac:spMk id="5" creationId="{AF357C16-5CC9-BFCE-223D-11358657201A}"/>
          </ac:spMkLst>
        </pc:spChg>
        <pc:picChg chg="add mod">
          <ac:chgData name="Xiong, Yang" userId="e6b94cf6-6326-4b62-9f67-28bb5e469b9f" providerId="ADAL" clId="{3AD66B1B-900A-4FD5-9A43-3808039B839D}" dt="2025-01-09T05:35:55.688" v="13" actId="14100"/>
          <ac:picMkLst>
            <pc:docMk/>
            <pc:sldMk cId="1362992350" sldId="256"/>
            <ac:picMk id="7" creationId="{8EA826C6-8E50-26A9-FE4E-D5E1F3A7B948}"/>
          </ac:picMkLst>
        </pc:picChg>
        <pc:picChg chg="add mod">
          <ac:chgData name="Xiong, Yang" userId="e6b94cf6-6326-4b62-9f67-28bb5e469b9f" providerId="ADAL" clId="{3AD66B1B-900A-4FD5-9A43-3808039B839D}" dt="2025-01-09T05:35:58.076" v="14" actId="1076"/>
          <ac:picMkLst>
            <pc:docMk/>
            <pc:sldMk cId="1362992350" sldId="256"/>
            <ac:picMk id="9" creationId="{B7FFE279-5B66-1176-9AC9-80F9B67C54E8}"/>
          </ac:picMkLst>
        </pc:picChg>
        <pc:picChg chg="add mod">
          <ac:chgData name="Xiong, Yang" userId="e6b94cf6-6326-4b62-9f67-28bb5e469b9f" providerId="ADAL" clId="{3AD66B1B-900A-4FD5-9A43-3808039B839D}" dt="2025-01-09T05:37:21.866" v="17" actId="1076"/>
          <ac:picMkLst>
            <pc:docMk/>
            <pc:sldMk cId="1362992350" sldId="256"/>
            <ac:picMk id="11" creationId="{2A196667-7A30-3D5A-4508-CC6FD75102A2}"/>
          </ac:picMkLst>
        </pc:picChg>
        <pc:picChg chg="add mod">
          <ac:chgData name="Xiong, Yang" userId="e6b94cf6-6326-4b62-9f67-28bb5e469b9f" providerId="ADAL" clId="{3AD66B1B-900A-4FD5-9A43-3808039B839D}" dt="2025-01-09T05:39:20.349" v="20" actId="1076"/>
          <ac:picMkLst>
            <pc:docMk/>
            <pc:sldMk cId="1362992350" sldId="256"/>
            <ac:picMk id="13" creationId="{8EB21F45-9B34-46BF-C6A8-1BC26A4FDAD6}"/>
          </ac:picMkLst>
        </pc:picChg>
      </pc:sldChg>
      <pc:sldChg chg="addSp delSp modSp new del mod">
        <pc:chgData name="Xiong, Yang" userId="e6b94cf6-6326-4b62-9f67-28bb5e469b9f" providerId="ADAL" clId="{3AD66B1B-900A-4FD5-9A43-3808039B839D}" dt="2025-01-09T05:58:30.238" v="26" actId="47"/>
        <pc:sldMkLst>
          <pc:docMk/>
          <pc:sldMk cId="336379811" sldId="257"/>
        </pc:sldMkLst>
        <pc:spChg chg="del">
          <ac:chgData name="Xiong, Yang" userId="e6b94cf6-6326-4b62-9f67-28bb5e469b9f" providerId="ADAL" clId="{3AD66B1B-900A-4FD5-9A43-3808039B839D}" dt="2025-01-09T05:58:22.665" v="22" actId="478"/>
          <ac:spMkLst>
            <pc:docMk/>
            <pc:sldMk cId="336379811" sldId="257"/>
            <ac:spMk id="2" creationId="{E6842303-CA2A-C9C7-5BC1-4771C56234BF}"/>
          </ac:spMkLst>
        </pc:spChg>
        <pc:spChg chg="del">
          <ac:chgData name="Xiong, Yang" userId="e6b94cf6-6326-4b62-9f67-28bb5e469b9f" providerId="ADAL" clId="{3AD66B1B-900A-4FD5-9A43-3808039B839D}" dt="2025-01-09T05:58:22.665" v="22" actId="478"/>
          <ac:spMkLst>
            <pc:docMk/>
            <pc:sldMk cId="336379811" sldId="257"/>
            <ac:spMk id="3" creationId="{CB8B2EA9-1684-541D-6C7D-AC2A6158E536}"/>
          </ac:spMkLst>
        </pc:spChg>
        <pc:spChg chg="add del mod">
          <ac:chgData name="Xiong, Yang" userId="e6b94cf6-6326-4b62-9f67-28bb5e469b9f" providerId="ADAL" clId="{3AD66B1B-900A-4FD5-9A43-3808039B839D}" dt="2025-01-09T05:58:28.799" v="25"/>
          <ac:spMkLst>
            <pc:docMk/>
            <pc:sldMk cId="336379811" sldId="257"/>
            <ac:spMk id="4" creationId="{0EFAD980-3B56-19BE-FE5F-C02D7C2D663B}"/>
          </ac:spMkLst>
        </pc:spChg>
      </pc:sldChg>
      <pc:sldChg chg="addSp delSp modSp new mod ord setBg">
        <pc:chgData name="Xiong, Yang" userId="e6b94cf6-6326-4b62-9f67-28bb5e469b9f" providerId="ADAL" clId="{3AD66B1B-900A-4FD5-9A43-3808039B839D}" dt="2025-01-12T07:31:21.939" v="3206" actId="12"/>
        <pc:sldMkLst>
          <pc:docMk/>
          <pc:sldMk cId="4185596792" sldId="257"/>
        </pc:sldMkLst>
        <pc:spChg chg="del">
          <ac:chgData name="Xiong, Yang" userId="e6b94cf6-6326-4b62-9f67-28bb5e469b9f" providerId="ADAL" clId="{3AD66B1B-900A-4FD5-9A43-3808039B839D}" dt="2025-01-09T05:58:34.131" v="28" actId="478"/>
          <ac:spMkLst>
            <pc:docMk/>
            <pc:sldMk cId="4185596792" sldId="257"/>
            <ac:spMk id="2" creationId="{3D7629A4-4FE2-DFD7-D8CB-03FCE4D8B9E4}"/>
          </ac:spMkLst>
        </pc:spChg>
        <pc:spChg chg="del mod">
          <ac:chgData name="Xiong, Yang" userId="e6b94cf6-6326-4b62-9f67-28bb5e469b9f" providerId="ADAL" clId="{3AD66B1B-900A-4FD5-9A43-3808039B839D}" dt="2025-01-09T07:53:56.369" v="30" actId="478"/>
          <ac:spMkLst>
            <pc:docMk/>
            <pc:sldMk cId="4185596792" sldId="257"/>
            <ac:spMk id="3" creationId="{836BBF60-EFB8-10D9-DDBC-561C9AF67164}"/>
          </ac:spMkLst>
        </pc:spChg>
        <pc:spChg chg="add mod ord">
          <ac:chgData name="Xiong, Yang" userId="e6b94cf6-6326-4b62-9f67-28bb5e469b9f" providerId="ADAL" clId="{3AD66B1B-900A-4FD5-9A43-3808039B839D}" dt="2025-01-12T07:31:21.939" v="3206" actId="12"/>
          <ac:spMkLst>
            <pc:docMk/>
            <pc:sldMk cId="4185596792" sldId="257"/>
            <ac:spMk id="4" creationId="{75FD88AE-11E9-7CC6-4C31-3512D4B5E48D}"/>
          </ac:spMkLst>
        </pc:spChg>
        <pc:spChg chg="add">
          <ac:chgData name="Xiong, Yang" userId="e6b94cf6-6326-4b62-9f67-28bb5e469b9f" providerId="ADAL" clId="{3AD66B1B-900A-4FD5-9A43-3808039B839D}" dt="2025-01-09T08:02:16.704" v="342" actId="26606"/>
          <ac:spMkLst>
            <pc:docMk/>
            <pc:sldMk cId="4185596792" sldId="257"/>
            <ac:spMk id="15" creationId="{03AF1C04-3FEF-41BD-BB84-2F263765BEBC}"/>
          </ac:spMkLst>
        </pc:spChg>
        <pc:grpChg chg="add">
          <ac:chgData name="Xiong, Yang" userId="e6b94cf6-6326-4b62-9f67-28bb5e469b9f" providerId="ADAL" clId="{3AD66B1B-900A-4FD5-9A43-3808039B839D}" dt="2025-01-09T08:02:16.704" v="342" actId="26606"/>
          <ac:grpSpMkLst>
            <pc:docMk/>
            <pc:sldMk cId="4185596792" sldId="257"/>
            <ac:grpSpMk id="17" creationId="{1AA68FC0-31A7-40CD-8A3D-FD637E5CF981}"/>
          </ac:grpSpMkLst>
        </pc:grpChg>
        <pc:grpChg chg="add">
          <ac:chgData name="Xiong, Yang" userId="e6b94cf6-6326-4b62-9f67-28bb5e469b9f" providerId="ADAL" clId="{3AD66B1B-900A-4FD5-9A43-3808039B839D}" dt="2025-01-09T08:02:16.704" v="342" actId="26606"/>
          <ac:grpSpMkLst>
            <pc:docMk/>
            <pc:sldMk cId="4185596792" sldId="257"/>
            <ac:grpSpMk id="21" creationId="{E1E82EF6-7812-4044-984D-2F74E003969D}"/>
          </ac:grpSpMkLst>
        </pc:grpChg>
        <pc:grpChg chg="add">
          <ac:chgData name="Xiong, Yang" userId="e6b94cf6-6326-4b62-9f67-28bb5e469b9f" providerId="ADAL" clId="{3AD66B1B-900A-4FD5-9A43-3808039B839D}" dt="2025-01-09T08:02:16.704" v="342" actId="26606"/>
          <ac:grpSpMkLst>
            <pc:docMk/>
            <pc:sldMk cId="4185596792" sldId="257"/>
            <ac:grpSpMk id="25" creationId="{43F5E015-E085-4624-B431-B42414448684}"/>
          </ac:grpSpMkLst>
        </pc:grpChg>
        <pc:picChg chg="add mod ord">
          <ac:chgData name="Xiong, Yang" userId="e6b94cf6-6326-4b62-9f67-28bb5e469b9f" providerId="ADAL" clId="{3AD66B1B-900A-4FD5-9A43-3808039B839D}" dt="2025-01-09T10:16:18.335" v="884" actId="1076"/>
          <ac:picMkLst>
            <pc:docMk/>
            <pc:sldMk cId="4185596792" sldId="257"/>
            <ac:picMk id="6" creationId="{EDC3C4F0-AC98-FDA5-BAE2-954CEA52AB71}"/>
          </ac:picMkLst>
        </pc:picChg>
        <pc:picChg chg="add mod">
          <ac:chgData name="Xiong, Yang" userId="e6b94cf6-6326-4b62-9f67-28bb5e469b9f" providerId="ADAL" clId="{3AD66B1B-900A-4FD5-9A43-3808039B839D}" dt="2025-01-09T10:16:18.335" v="884" actId="1076"/>
          <ac:picMkLst>
            <pc:docMk/>
            <pc:sldMk cId="4185596792" sldId="257"/>
            <ac:picMk id="8" creationId="{ED49B162-B6EA-7AAA-2894-B39FE7200645}"/>
          </ac:picMkLst>
        </pc:picChg>
        <pc:picChg chg="add mod">
          <ac:chgData name="Xiong, Yang" userId="e6b94cf6-6326-4b62-9f67-28bb5e469b9f" providerId="ADAL" clId="{3AD66B1B-900A-4FD5-9A43-3808039B839D}" dt="2025-01-09T10:16:18.335" v="884" actId="1076"/>
          <ac:picMkLst>
            <pc:docMk/>
            <pc:sldMk cId="4185596792" sldId="257"/>
            <ac:picMk id="10" creationId="{1CF2A03B-7F39-14C2-E824-A5761DB029C5}"/>
          </ac:picMkLst>
        </pc:picChg>
      </pc:sldChg>
      <pc:sldChg chg="addSp delSp modSp add mod setBg delDesignElem">
        <pc:chgData name="Xiong, Yang" userId="e6b94cf6-6326-4b62-9f67-28bb5e469b9f" providerId="ADAL" clId="{3AD66B1B-900A-4FD5-9A43-3808039B839D}" dt="2025-01-12T07:01:41.172" v="2771" actId="20577"/>
        <pc:sldMkLst>
          <pc:docMk/>
          <pc:sldMk cId="3560464850" sldId="258"/>
        </pc:sldMkLst>
        <pc:spChg chg="del">
          <ac:chgData name="Xiong, Yang" userId="e6b94cf6-6326-4b62-9f67-28bb5e469b9f" providerId="ADAL" clId="{3AD66B1B-900A-4FD5-9A43-3808039B839D}" dt="2025-01-09T10:02:22.924" v="358" actId="478"/>
          <ac:spMkLst>
            <pc:docMk/>
            <pc:sldMk cId="3560464850" sldId="258"/>
            <ac:spMk id="4" creationId="{75FD88AE-11E9-7CC6-4C31-3512D4B5E48D}"/>
          </ac:spMkLst>
        </pc:spChg>
        <pc:spChg chg="add del mod">
          <ac:chgData name="Xiong, Yang" userId="e6b94cf6-6326-4b62-9f67-28bb5e469b9f" providerId="ADAL" clId="{3AD66B1B-900A-4FD5-9A43-3808039B839D}" dt="2025-01-09T14:33:02.170" v="1940" actId="1076"/>
          <ac:spMkLst>
            <pc:docMk/>
            <pc:sldMk cId="3560464850" sldId="258"/>
            <ac:spMk id="5" creationId="{FD69EF5E-5BB6-18A9-CBDA-D07BC3998ED8}"/>
          </ac:spMkLst>
        </pc:spChg>
        <pc:spChg chg="add mod">
          <ac:chgData name="Xiong, Yang" userId="e6b94cf6-6326-4b62-9f67-28bb5e469b9f" providerId="ADAL" clId="{3AD66B1B-900A-4FD5-9A43-3808039B839D}" dt="2025-01-09T14:33:02.170" v="1940" actId="1076"/>
          <ac:spMkLst>
            <pc:docMk/>
            <pc:sldMk cId="3560464850" sldId="258"/>
            <ac:spMk id="9" creationId="{5765C30B-3120-04C2-A370-E3FE0D471C6E}"/>
          </ac:spMkLst>
        </pc:spChg>
        <pc:spChg chg="add del mod">
          <ac:chgData name="Xiong, Yang" userId="e6b94cf6-6326-4b62-9f67-28bb5e469b9f" providerId="ADAL" clId="{3AD66B1B-900A-4FD5-9A43-3808039B839D}" dt="2025-01-09T14:33:02.170" v="1940" actId="1076"/>
          <ac:spMkLst>
            <pc:docMk/>
            <pc:sldMk cId="3560464850" sldId="258"/>
            <ac:spMk id="14" creationId="{D8567B21-DAE2-35BC-EDC6-FE3E7CCA0627}"/>
          </ac:spMkLst>
        </pc:spChg>
        <pc:spChg chg="del">
          <ac:chgData name="Xiong, Yang" userId="e6b94cf6-6326-4b62-9f67-28bb5e469b9f" providerId="ADAL" clId="{3AD66B1B-900A-4FD5-9A43-3808039B839D}" dt="2025-01-09T10:02:18.032" v="357"/>
          <ac:spMkLst>
            <pc:docMk/>
            <pc:sldMk cId="3560464850" sldId="258"/>
            <ac:spMk id="15" creationId="{03AF1C04-3FEF-41BD-BB84-2F263765BEBC}"/>
          </ac:spMkLst>
        </pc:spChg>
        <pc:spChg chg="add mod">
          <ac:chgData name="Xiong, Yang" userId="e6b94cf6-6326-4b62-9f67-28bb5e469b9f" providerId="ADAL" clId="{3AD66B1B-900A-4FD5-9A43-3808039B839D}" dt="2025-01-12T07:01:41.172" v="2771" actId="20577"/>
          <ac:spMkLst>
            <pc:docMk/>
            <pc:sldMk cId="3560464850" sldId="258"/>
            <ac:spMk id="15" creationId="{8EEBAD8F-7E4B-63AD-9427-649E1418A103}"/>
          </ac:spMkLst>
        </pc:spChg>
        <pc:spChg chg="add del mod">
          <ac:chgData name="Xiong, Yang" userId="e6b94cf6-6326-4b62-9f67-28bb5e469b9f" providerId="ADAL" clId="{3AD66B1B-900A-4FD5-9A43-3808039B839D}" dt="2025-01-12T07:00:33.426" v="2681" actId="1036"/>
          <ac:spMkLst>
            <pc:docMk/>
            <pc:sldMk cId="3560464850" sldId="258"/>
            <ac:spMk id="16" creationId="{9EF6655F-0579-6F9E-1482-C17BDBF242C1}"/>
          </ac:spMkLst>
        </pc:spChg>
        <pc:spChg chg="add mod">
          <ac:chgData name="Xiong, Yang" userId="e6b94cf6-6326-4b62-9f67-28bb5e469b9f" providerId="ADAL" clId="{3AD66B1B-900A-4FD5-9A43-3808039B839D}" dt="2025-01-12T07:00:58.285" v="2699" actId="1036"/>
          <ac:spMkLst>
            <pc:docMk/>
            <pc:sldMk cId="3560464850" sldId="258"/>
            <ac:spMk id="21" creationId="{E5329454-C193-8C9D-C607-2CA631BA4D00}"/>
          </ac:spMkLst>
        </pc:spChg>
        <pc:spChg chg="add del mod">
          <ac:chgData name="Xiong, Yang" userId="e6b94cf6-6326-4b62-9f67-28bb5e469b9f" providerId="ADAL" clId="{3AD66B1B-900A-4FD5-9A43-3808039B839D}" dt="2025-01-12T07:00:33.426" v="2681" actId="1036"/>
          <ac:spMkLst>
            <pc:docMk/>
            <pc:sldMk cId="3560464850" sldId="258"/>
            <ac:spMk id="24" creationId="{69B8C075-3D92-8CFB-CF56-B2F91ADFD6D5}"/>
          </ac:spMkLst>
        </pc:spChg>
        <pc:spChg chg="add del mod">
          <ac:chgData name="Xiong, Yang" userId="e6b94cf6-6326-4b62-9f67-28bb5e469b9f" providerId="ADAL" clId="{3AD66B1B-900A-4FD5-9A43-3808039B839D}" dt="2025-01-12T07:00:26.982" v="2659" actId="1035"/>
          <ac:spMkLst>
            <pc:docMk/>
            <pc:sldMk cId="3560464850" sldId="258"/>
            <ac:spMk id="33" creationId="{797140AC-4271-78C4-C429-113D74E2A718}"/>
          </ac:spMkLst>
        </pc:spChg>
        <pc:spChg chg="add del mod">
          <ac:chgData name="Xiong, Yang" userId="e6b94cf6-6326-4b62-9f67-28bb5e469b9f" providerId="ADAL" clId="{3AD66B1B-900A-4FD5-9A43-3808039B839D}" dt="2025-01-12T07:00:26.982" v="2659" actId="1035"/>
          <ac:spMkLst>
            <pc:docMk/>
            <pc:sldMk cId="3560464850" sldId="258"/>
            <ac:spMk id="36" creationId="{69B8033C-98CF-7408-B36A-4B6A28EFCFF4}"/>
          </ac:spMkLst>
        </pc:spChg>
        <pc:spChg chg="add del mod">
          <ac:chgData name="Xiong, Yang" userId="e6b94cf6-6326-4b62-9f67-28bb5e469b9f" providerId="ADAL" clId="{3AD66B1B-900A-4FD5-9A43-3808039B839D}" dt="2025-01-09T14:29:16.520" v="1586" actId="20577"/>
          <ac:spMkLst>
            <pc:docMk/>
            <pc:sldMk cId="3560464850" sldId="258"/>
            <ac:spMk id="37" creationId="{7C016CBC-EA46-C0DC-B73F-E439E0018CE4}"/>
          </ac:spMkLst>
        </pc:spChg>
        <pc:spChg chg="add del mod">
          <ac:chgData name="Xiong, Yang" userId="e6b94cf6-6326-4b62-9f67-28bb5e469b9f" providerId="ADAL" clId="{3AD66B1B-900A-4FD5-9A43-3808039B839D}" dt="2025-01-09T14:23:48.091" v="1224" actId="478"/>
          <ac:spMkLst>
            <pc:docMk/>
            <pc:sldMk cId="3560464850" sldId="258"/>
            <ac:spMk id="38" creationId="{6C6980ED-2AC6-7DAC-372B-55DE92CC881A}"/>
          </ac:spMkLst>
        </pc:spChg>
        <pc:grpChg chg="del">
          <ac:chgData name="Xiong, Yang" userId="e6b94cf6-6326-4b62-9f67-28bb5e469b9f" providerId="ADAL" clId="{3AD66B1B-900A-4FD5-9A43-3808039B839D}" dt="2025-01-09T10:02:18.032" v="357"/>
          <ac:grpSpMkLst>
            <pc:docMk/>
            <pc:sldMk cId="3560464850" sldId="258"/>
            <ac:grpSpMk id="17" creationId="{1AA68FC0-31A7-40CD-8A3D-FD637E5CF981}"/>
          </ac:grpSpMkLst>
        </pc:grpChg>
        <pc:grpChg chg="del">
          <ac:chgData name="Xiong, Yang" userId="e6b94cf6-6326-4b62-9f67-28bb5e469b9f" providerId="ADAL" clId="{3AD66B1B-900A-4FD5-9A43-3808039B839D}" dt="2025-01-09T10:02:18.032" v="357"/>
          <ac:grpSpMkLst>
            <pc:docMk/>
            <pc:sldMk cId="3560464850" sldId="258"/>
            <ac:grpSpMk id="21" creationId="{E1E82EF6-7812-4044-984D-2F74E003969D}"/>
          </ac:grpSpMkLst>
        </pc:grpChg>
        <pc:grpChg chg="del">
          <ac:chgData name="Xiong, Yang" userId="e6b94cf6-6326-4b62-9f67-28bb5e469b9f" providerId="ADAL" clId="{3AD66B1B-900A-4FD5-9A43-3808039B839D}" dt="2025-01-09T10:02:18.032" v="357"/>
          <ac:grpSpMkLst>
            <pc:docMk/>
            <pc:sldMk cId="3560464850" sldId="258"/>
            <ac:grpSpMk id="25" creationId="{43F5E015-E085-4624-B431-B42414448684}"/>
          </ac:grpSpMkLst>
        </pc:grpChg>
        <pc:picChg chg="add del mod">
          <ac:chgData name="Xiong, Yang" userId="e6b94cf6-6326-4b62-9f67-28bb5e469b9f" providerId="ADAL" clId="{3AD66B1B-900A-4FD5-9A43-3808039B839D}" dt="2025-01-12T07:00:17.133" v="2638" actId="478"/>
          <ac:picMkLst>
            <pc:docMk/>
            <pc:sldMk cId="3560464850" sldId="258"/>
            <ac:picMk id="3" creationId="{994A03E3-39C8-1B2E-7E19-4C236CA57AC3}"/>
          </ac:picMkLst>
        </pc:picChg>
        <pc:picChg chg="add mod ord">
          <ac:chgData name="Xiong, Yang" userId="e6b94cf6-6326-4b62-9f67-28bb5e469b9f" providerId="ADAL" clId="{3AD66B1B-900A-4FD5-9A43-3808039B839D}" dt="2025-01-12T07:00:15.383" v="2637" actId="167"/>
          <ac:picMkLst>
            <pc:docMk/>
            <pc:sldMk cId="3560464850" sldId="258"/>
            <ac:picMk id="4" creationId="{D9DFE86E-F9DF-0F26-8A25-33FAE39B8B52}"/>
          </ac:picMkLst>
        </pc:picChg>
        <pc:picChg chg="del">
          <ac:chgData name="Xiong, Yang" userId="e6b94cf6-6326-4b62-9f67-28bb5e469b9f" providerId="ADAL" clId="{3AD66B1B-900A-4FD5-9A43-3808039B839D}" dt="2025-01-09T10:02:22.924" v="358" actId="478"/>
          <ac:picMkLst>
            <pc:docMk/>
            <pc:sldMk cId="3560464850" sldId="258"/>
            <ac:picMk id="6" creationId="{EDC3C4F0-AC98-FDA5-BAE2-954CEA52AB71}"/>
          </ac:picMkLst>
        </pc:picChg>
        <pc:picChg chg="del">
          <ac:chgData name="Xiong, Yang" userId="e6b94cf6-6326-4b62-9f67-28bb5e469b9f" providerId="ADAL" clId="{3AD66B1B-900A-4FD5-9A43-3808039B839D}" dt="2025-01-09T10:02:22.924" v="358" actId="478"/>
          <ac:picMkLst>
            <pc:docMk/>
            <pc:sldMk cId="3560464850" sldId="258"/>
            <ac:picMk id="8" creationId="{ED49B162-B6EA-7AAA-2894-B39FE7200645}"/>
          </ac:picMkLst>
        </pc:picChg>
        <pc:picChg chg="del">
          <ac:chgData name="Xiong, Yang" userId="e6b94cf6-6326-4b62-9f67-28bb5e469b9f" providerId="ADAL" clId="{3AD66B1B-900A-4FD5-9A43-3808039B839D}" dt="2025-01-09T10:02:22.924" v="358" actId="478"/>
          <ac:picMkLst>
            <pc:docMk/>
            <pc:sldMk cId="3560464850" sldId="258"/>
            <ac:picMk id="10" creationId="{1CF2A03B-7F39-14C2-E824-A5761DB029C5}"/>
          </ac:picMkLst>
        </pc:picChg>
        <pc:cxnChg chg="add del mod">
          <ac:chgData name="Xiong, Yang" userId="e6b94cf6-6326-4b62-9f67-28bb5e469b9f" providerId="ADAL" clId="{3AD66B1B-900A-4FD5-9A43-3808039B839D}" dt="2025-01-09T14:29:49.684" v="1595" actId="11529"/>
          <ac:cxnSpMkLst>
            <pc:docMk/>
            <pc:sldMk cId="3560464850" sldId="258"/>
            <ac:cxnSpMk id="8" creationId="{DE2F9EC9-5C38-C20D-562F-2AD2B19FBB7A}"/>
          </ac:cxnSpMkLst>
        </pc:cxnChg>
        <pc:cxnChg chg="add del mod">
          <ac:chgData name="Xiong, Yang" userId="e6b94cf6-6326-4b62-9f67-28bb5e469b9f" providerId="ADAL" clId="{3AD66B1B-900A-4FD5-9A43-3808039B839D}" dt="2025-01-09T10:03:55.059" v="372" actId="478"/>
          <ac:cxnSpMkLst>
            <pc:docMk/>
            <pc:sldMk cId="3560464850" sldId="258"/>
            <ac:cxnSpMk id="9" creationId="{5CCC2742-62C3-C538-E57C-849D19A3E6F8}"/>
          </ac:cxnSpMkLst>
        </pc:cxnChg>
        <pc:cxnChg chg="add mod">
          <ac:chgData name="Xiong, Yang" userId="e6b94cf6-6326-4b62-9f67-28bb5e469b9f" providerId="ADAL" clId="{3AD66B1B-900A-4FD5-9A43-3808039B839D}" dt="2025-01-12T07:01:03.880" v="2700" actId="14100"/>
          <ac:cxnSpMkLst>
            <pc:docMk/>
            <pc:sldMk cId="3560464850" sldId="258"/>
            <ac:cxnSpMk id="11" creationId="{7B1F734D-9D7B-FD5F-CB71-00882BBCB388}"/>
          </ac:cxnSpMkLst>
        </pc:cxnChg>
        <pc:cxnChg chg="add mod">
          <ac:chgData name="Xiong, Yang" userId="e6b94cf6-6326-4b62-9f67-28bb5e469b9f" providerId="ADAL" clId="{3AD66B1B-900A-4FD5-9A43-3808039B839D}" dt="2025-01-12T07:01:08.631" v="2715" actId="1036"/>
          <ac:cxnSpMkLst>
            <pc:docMk/>
            <pc:sldMk cId="3560464850" sldId="258"/>
            <ac:cxnSpMk id="12" creationId="{36A32655-7DB9-550D-127F-FF78C72EFD36}"/>
          </ac:cxnSpMkLst>
        </pc:cxnChg>
        <pc:cxnChg chg="add del mod">
          <ac:chgData name="Xiong, Yang" userId="e6b94cf6-6326-4b62-9f67-28bb5e469b9f" providerId="ADAL" clId="{3AD66B1B-900A-4FD5-9A43-3808039B839D}" dt="2025-01-09T14:33:02.170" v="1940" actId="1076"/>
          <ac:cxnSpMkLst>
            <pc:docMk/>
            <pc:sldMk cId="3560464850" sldId="258"/>
            <ac:cxnSpMk id="13" creationId="{B3335C6C-3002-BC07-6A86-DB9CAC80A0C5}"/>
          </ac:cxnSpMkLst>
        </pc:cxnChg>
        <pc:cxnChg chg="add mod">
          <ac:chgData name="Xiong, Yang" userId="e6b94cf6-6326-4b62-9f67-28bb5e469b9f" providerId="ADAL" clId="{3AD66B1B-900A-4FD5-9A43-3808039B839D}" dt="2025-01-12T07:00:41.810" v="2682" actId="14100"/>
          <ac:cxnSpMkLst>
            <pc:docMk/>
            <pc:sldMk cId="3560464850" sldId="258"/>
            <ac:cxnSpMk id="17" creationId="{FAFCA3B1-C743-EFDD-AEBE-A825F9FF0333}"/>
          </ac:cxnSpMkLst>
        </pc:cxnChg>
        <pc:cxnChg chg="add mod">
          <ac:chgData name="Xiong, Yang" userId="e6b94cf6-6326-4b62-9f67-28bb5e469b9f" providerId="ADAL" clId="{3AD66B1B-900A-4FD5-9A43-3808039B839D}" dt="2025-01-12T07:00:58.285" v="2699" actId="1036"/>
          <ac:cxnSpMkLst>
            <pc:docMk/>
            <pc:sldMk cId="3560464850" sldId="258"/>
            <ac:cxnSpMk id="19" creationId="{E123A0E6-128F-2C95-CD75-6EF86B449D7C}"/>
          </ac:cxnSpMkLst>
        </pc:cxnChg>
        <pc:cxnChg chg="add del mod">
          <ac:chgData name="Xiong, Yang" userId="e6b94cf6-6326-4b62-9f67-28bb5e469b9f" providerId="ADAL" clId="{3AD66B1B-900A-4FD5-9A43-3808039B839D}" dt="2025-01-12T07:00:33.426" v="2681" actId="1036"/>
          <ac:cxnSpMkLst>
            <pc:docMk/>
            <pc:sldMk cId="3560464850" sldId="258"/>
            <ac:cxnSpMk id="20" creationId="{9F1FB549-F182-A3A8-4D87-D129B77D9BFF}"/>
          </ac:cxnSpMkLst>
        </pc:cxnChg>
        <pc:cxnChg chg="add del mod">
          <ac:chgData name="Xiong, Yang" userId="e6b94cf6-6326-4b62-9f67-28bb5e469b9f" providerId="ADAL" clId="{3AD66B1B-900A-4FD5-9A43-3808039B839D}" dt="2025-01-12T07:00:26.982" v="2659" actId="1035"/>
          <ac:cxnSpMkLst>
            <pc:docMk/>
            <pc:sldMk cId="3560464850" sldId="258"/>
            <ac:cxnSpMk id="35" creationId="{957BDD88-3080-5FA4-EDA4-19D42CAC0516}"/>
          </ac:cxnSpMkLst>
        </pc:cxnChg>
      </pc:sldChg>
      <pc:sldChg chg="new del">
        <pc:chgData name="Xiong, Yang" userId="e6b94cf6-6326-4b62-9f67-28bb5e469b9f" providerId="ADAL" clId="{3AD66B1B-900A-4FD5-9A43-3808039B839D}" dt="2025-01-09T10:02:14.685" v="355" actId="47"/>
        <pc:sldMkLst>
          <pc:docMk/>
          <pc:sldMk cId="3569765363" sldId="258"/>
        </pc:sldMkLst>
      </pc:sldChg>
      <pc:sldChg chg="delSp add del setBg delDesignElem">
        <pc:chgData name="Xiong, Yang" userId="e6b94cf6-6326-4b62-9f67-28bb5e469b9f" providerId="ADAL" clId="{3AD66B1B-900A-4FD5-9A43-3808039B839D}" dt="2025-01-09T10:14:56.238" v="875" actId="47"/>
        <pc:sldMkLst>
          <pc:docMk/>
          <pc:sldMk cId="1838148086" sldId="259"/>
        </pc:sldMkLst>
        <pc:spChg chg="del">
          <ac:chgData name="Xiong, Yang" userId="e6b94cf6-6326-4b62-9f67-28bb5e469b9f" providerId="ADAL" clId="{3AD66B1B-900A-4FD5-9A43-3808039B839D}" dt="2025-01-09T10:14:53.055" v="874"/>
          <ac:spMkLst>
            <pc:docMk/>
            <pc:sldMk cId="1838148086" sldId="259"/>
            <ac:spMk id="15" creationId="{03AF1C04-3FEF-41BD-BB84-2F263765BEBC}"/>
          </ac:spMkLst>
        </pc:spChg>
        <pc:grpChg chg="del">
          <ac:chgData name="Xiong, Yang" userId="e6b94cf6-6326-4b62-9f67-28bb5e469b9f" providerId="ADAL" clId="{3AD66B1B-900A-4FD5-9A43-3808039B839D}" dt="2025-01-09T10:14:53.055" v="874"/>
          <ac:grpSpMkLst>
            <pc:docMk/>
            <pc:sldMk cId="1838148086" sldId="259"/>
            <ac:grpSpMk id="17" creationId="{1AA68FC0-31A7-40CD-8A3D-FD637E5CF981}"/>
          </ac:grpSpMkLst>
        </pc:grpChg>
        <pc:grpChg chg="del">
          <ac:chgData name="Xiong, Yang" userId="e6b94cf6-6326-4b62-9f67-28bb5e469b9f" providerId="ADAL" clId="{3AD66B1B-900A-4FD5-9A43-3808039B839D}" dt="2025-01-09T10:14:53.055" v="874"/>
          <ac:grpSpMkLst>
            <pc:docMk/>
            <pc:sldMk cId="1838148086" sldId="259"/>
            <ac:grpSpMk id="21" creationId="{E1E82EF6-7812-4044-984D-2F74E003969D}"/>
          </ac:grpSpMkLst>
        </pc:grpChg>
        <pc:grpChg chg="del">
          <ac:chgData name="Xiong, Yang" userId="e6b94cf6-6326-4b62-9f67-28bb5e469b9f" providerId="ADAL" clId="{3AD66B1B-900A-4FD5-9A43-3808039B839D}" dt="2025-01-09T10:14:53.055" v="874"/>
          <ac:grpSpMkLst>
            <pc:docMk/>
            <pc:sldMk cId="1838148086" sldId="259"/>
            <ac:grpSpMk id="25" creationId="{43F5E015-E085-4624-B431-B42414448684}"/>
          </ac:grpSpMkLst>
        </pc:grpChg>
      </pc:sldChg>
      <pc:sldChg chg="addSp delSp modSp new mod ord">
        <pc:chgData name="Xiong, Yang" userId="e6b94cf6-6326-4b62-9f67-28bb5e469b9f" providerId="ADAL" clId="{3AD66B1B-900A-4FD5-9A43-3808039B839D}" dt="2025-01-12T07:12:16.773" v="3188" actId="1076"/>
        <pc:sldMkLst>
          <pc:docMk/>
          <pc:sldMk cId="2509812827" sldId="259"/>
        </pc:sldMkLst>
        <pc:spChg chg="del">
          <ac:chgData name="Xiong, Yang" userId="e6b94cf6-6326-4b62-9f67-28bb5e469b9f" providerId="ADAL" clId="{3AD66B1B-900A-4FD5-9A43-3808039B839D}" dt="2025-01-09T14:18:06.285" v="900" actId="478"/>
          <ac:spMkLst>
            <pc:docMk/>
            <pc:sldMk cId="2509812827" sldId="259"/>
            <ac:spMk id="2" creationId="{275111B8-2584-EB62-AFCA-4D17B967FC27}"/>
          </ac:spMkLst>
        </pc:spChg>
        <pc:spChg chg="del">
          <ac:chgData name="Xiong, Yang" userId="e6b94cf6-6326-4b62-9f67-28bb5e469b9f" providerId="ADAL" clId="{3AD66B1B-900A-4FD5-9A43-3808039B839D}" dt="2025-01-09T14:18:06.285" v="900" actId="478"/>
          <ac:spMkLst>
            <pc:docMk/>
            <pc:sldMk cId="2509812827" sldId="259"/>
            <ac:spMk id="3" creationId="{7A1EC43C-F13E-AA45-4451-00B683D84620}"/>
          </ac:spMkLst>
        </pc:spChg>
        <pc:spChg chg="add mod">
          <ac:chgData name="Xiong, Yang" userId="e6b94cf6-6326-4b62-9f67-28bb5e469b9f" providerId="ADAL" clId="{3AD66B1B-900A-4FD5-9A43-3808039B839D}" dt="2025-01-12T07:12:16.773" v="3188" actId="1076"/>
          <ac:spMkLst>
            <pc:docMk/>
            <pc:sldMk cId="2509812827" sldId="259"/>
            <ac:spMk id="4" creationId="{4B1EFFB4-2132-B3BF-3521-FD44E506629B}"/>
          </ac:spMkLst>
        </pc:spChg>
        <pc:spChg chg="add del mod">
          <ac:chgData name="Xiong, Yang" userId="e6b94cf6-6326-4b62-9f67-28bb5e469b9f" providerId="ADAL" clId="{3AD66B1B-900A-4FD5-9A43-3808039B839D}" dt="2025-01-09T14:24:39.781" v="1302" actId="478"/>
          <ac:spMkLst>
            <pc:docMk/>
            <pc:sldMk cId="2509812827" sldId="259"/>
            <ac:spMk id="9" creationId="{2189B1F3-1A5A-5282-7670-6CA0B94631B4}"/>
          </ac:spMkLst>
        </pc:spChg>
        <pc:spChg chg="add mod">
          <ac:chgData name="Xiong, Yang" userId="e6b94cf6-6326-4b62-9f67-28bb5e469b9f" providerId="ADAL" clId="{3AD66B1B-900A-4FD5-9A43-3808039B839D}" dt="2025-01-12T07:12:16.773" v="3188" actId="1076"/>
          <ac:spMkLst>
            <pc:docMk/>
            <pc:sldMk cId="2509812827" sldId="259"/>
            <ac:spMk id="10" creationId="{3249E025-E7C5-8222-F5D2-863E1D661990}"/>
          </ac:spMkLst>
        </pc:spChg>
        <pc:spChg chg="add mod">
          <ac:chgData name="Xiong, Yang" userId="e6b94cf6-6326-4b62-9f67-28bb5e469b9f" providerId="ADAL" clId="{3AD66B1B-900A-4FD5-9A43-3808039B839D}" dt="2025-01-12T07:12:16.773" v="3188" actId="1076"/>
          <ac:spMkLst>
            <pc:docMk/>
            <pc:sldMk cId="2509812827" sldId="259"/>
            <ac:spMk id="11" creationId="{05E272E2-F9C9-C9B4-12B8-DEB99C41EE3C}"/>
          </ac:spMkLst>
        </pc:spChg>
        <pc:spChg chg="add mod">
          <ac:chgData name="Xiong, Yang" userId="e6b94cf6-6326-4b62-9f67-28bb5e469b9f" providerId="ADAL" clId="{3AD66B1B-900A-4FD5-9A43-3808039B839D}" dt="2025-01-12T07:12:16.773" v="3188" actId="1076"/>
          <ac:spMkLst>
            <pc:docMk/>
            <pc:sldMk cId="2509812827" sldId="259"/>
            <ac:spMk id="12" creationId="{EC1B55BE-D589-88F7-9356-8552543CC2FD}"/>
          </ac:spMkLst>
        </pc:spChg>
        <pc:spChg chg="add mod">
          <ac:chgData name="Xiong, Yang" userId="e6b94cf6-6326-4b62-9f67-28bb5e469b9f" providerId="ADAL" clId="{3AD66B1B-900A-4FD5-9A43-3808039B839D}" dt="2025-01-12T07:12:16.773" v="3188" actId="1076"/>
          <ac:spMkLst>
            <pc:docMk/>
            <pc:sldMk cId="2509812827" sldId="259"/>
            <ac:spMk id="13" creationId="{22AC78C0-9BB8-1578-E345-C0C48F5A7EA8}"/>
          </ac:spMkLst>
        </pc:spChg>
        <pc:picChg chg="add del mod">
          <ac:chgData name="Xiong, Yang" userId="e6b94cf6-6326-4b62-9f67-28bb5e469b9f" providerId="ADAL" clId="{3AD66B1B-900A-4FD5-9A43-3808039B839D}" dt="2025-01-09T14:22:39.229" v="1217" actId="478"/>
          <ac:picMkLst>
            <pc:docMk/>
            <pc:sldMk cId="2509812827" sldId="259"/>
            <ac:picMk id="6" creationId="{DA391FCB-505B-F6C3-FCB0-E5D44438A6D3}"/>
          </ac:picMkLst>
        </pc:picChg>
        <pc:picChg chg="add mod">
          <ac:chgData name="Xiong, Yang" userId="e6b94cf6-6326-4b62-9f67-28bb5e469b9f" providerId="ADAL" clId="{3AD66B1B-900A-4FD5-9A43-3808039B839D}" dt="2025-01-12T07:12:16.773" v="3188" actId="1076"/>
          <ac:picMkLst>
            <pc:docMk/>
            <pc:sldMk cId="2509812827" sldId="259"/>
            <ac:picMk id="8" creationId="{3EFEEA14-8E15-5D6A-EE3E-0954232FA646}"/>
          </ac:picMkLst>
        </pc:picChg>
      </pc:sldChg>
      <pc:sldChg chg="delSp add del setBg delDesignElem">
        <pc:chgData name="Xiong, Yang" userId="e6b94cf6-6326-4b62-9f67-28bb5e469b9f" providerId="ADAL" clId="{3AD66B1B-900A-4FD5-9A43-3808039B839D}" dt="2025-01-09T10:02:14.035" v="354" actId="47"/>
        <pc:sldMkLst>
          <pc:docMk/>
          <pc:sldMk cId="4232484224" sldId="259"/>
        </pc:sldMkLst>
        <pc:spChg chg="del">
          <ac:chgData name="Xiong, Yang" userId="e6b94cf6-6326-4b62-9f67-28bb5e469b9f" providerId="ADAL" clId="{3AD66B1B-900A-4FD5-9A43-3808039B839D}" dt="2025-01-09T10:02:12.169" v="353"/>
          <ac:spMkLst>
            <pc:docMk/>
            <pc:sldMk cId="4232484224" sldId="259"/>
            <ac:spMk id="15" creationId="{03AF1C04-3FEF-41BD-BB84-2F263765BEBC}"/>
          </ac:spMkLst>
        </pc:spChg>
        <pc:grpChg chg="del">
          <ac:chgData name="Xiong, Yang" userId="e6b94cf6-6326-4b62-9f67-28bb5e469b9f" providerId="ADAL" clId="{3AD66B1B-900A-4FD5-9A43-3808039B839D}" dt="2025-01-09T10:02:12.169" v="353"/>
          <ac:grpSpMkLst>
            <pc:docMk/>
            <pc:sldMk cId="4232484224" sldId="259"/>
            <ac:grpSpMk id="17" creationId="{1AA68FC0-31A7-40CD-8A3D-FD637E5CF981}"/>
          </ac:grpSpMkLst>
        </pc:grpChg>
        <pc:grpChg chg="del">
          <ac:chgData name="Xiong, Yang" userId="e6b94cf6-6326-4b62-9f67-28bb5e469b9f" providerId="ADAL" clId="{3AD66B1B-900A-4FD5-9A43-3808039B839D}" dt="2025-01-09T10:02:12.169" v="353"/>
          <ac:grpSpMkLst>
            <pc:docMk/>
            <pc:sldMk cId="4232484224" sldId="259"/>
            <ac:grpSpMk id="21" creationId="{E1E82EF6-7812-4044-984D-2F74E003969D}"/>
          </ac:grpSpMkLst>
        </pc:grpChg>
        <pc:grpChg chg="del">
          <ac:chgData name="Xiong, Yang" userId="e6b94cf6-6326-4b62-9f67-28bb5e469b9f" providerId="ADAL" clId="{3AD66B1B-900A-4FD5-9A43-3808039B839D}" dt="2025-01-09T10:02:12.169" v="353"/>
          <ac:grpSpMkLst>
            <pc:docMk/>
            <pc:sldMk cId="4232484224" sldId="259"/>
            <ac:grpSpMk id="25" creationId="{43F5E015-E085-4624-B431-B42414448684}"/>
          </ac:grpSpMkLst>
        </pc:grpChg>
      </pc:sldChg>
      <pc:sldChg chg="addSp delSp modSp new del mod">
        <pc:chgData name="Xiong, Yang" userId="e6b94cf6-6326-4b62-9f67-28bb5e469b9f" providerId="ADAL" clId="{3AD66B1B-900A-4FD5-9A43-3808039B839D}" dt="2025-01-12T07:05:16.272" v="2826" actId="47"/>
        <pc:sldMkLst>
          <pc:docMk/>
          <pc:sldMk cId="510057825" sldId="260"/>
        </pc:sldMkLst>
        <pc:spChg chg="del">
          <ac:chgData name="Xiong, Yang" userId="e6b94cf6-6326-4b62-9f67-28bb5e469b9f" providerId="ADAL" clId="{3AD66B1B-900A-4FD5-9A43-3808039B839D}" dt="2025-01-12T07:04:14.241" v="2775" actId="478"/>
          <ac:spMkLst>
            <pc:docMk/>
            <pc:sldMk cId="510057825" sldId="260"/>
            <ac:spMk id="2" creationId="{C3ECFF6A-4130-25CA-E927-D55868B8ADAF}"/>
          </ac:spMkLst>
        </pc:spChg>
        <pc:spChg chg="del">
          <ac:chgData name="Xiong, Yang" userId="e6b94cf6-6326-4b62-9f67-28bb5e469b9f" providerId="ADAL" clId="{3AD66B1B-900A-4FD5-9A43-3808039B839D}" dt="2025-01-12T07:04:14.241" v="2775" actId="478"/>
          <ac:spMkLst>
            <pc:docMk/>
            <pc:sldMk cId="510057825" sldId="260"/>
            <ac:spMk id="3" creationId="{2B01ED06-5409-2171-2BB3-193A4C50389F}"/>
          </ac:spMkLst>
        </pc:spChg>
        <pc:graphicFrameChg chg="add del modGraphic">
          <ac:chgData name="Xiong, Yang" userId="e6b94cf6-6326-4b62-9f67-28bb5e469b9f" providerId="ADAL" clId="{3AD66B1B-900A-4FD5-9A43-3808039B839D}" dt="2025-01-12T07:05:14.671" v="2825" actId="478"/>
          <ac:graphicFrameMkLst>
            <pc:docMk/>
            <pc:sldMk cId="510057825" sldId="260"/>
            <ac:graphicFrameMk id="4" creationId="{6906F038-E646-C660-DBE0-2E27CD0FE031}"/>
          </ac:graphicFrameMkLst>
        </pc:graphicFrameChg>
      </pc:sldChg>
      <pc:sldChg chg="addSp delSp modSp new del mod">
        <pc:chgData name="Xiong, Yang" userId="e6b94cf6-6326-4b62-9f67-28bb5e469b9f" providerId="ADAL" clId="{3AD66B1B-900A-4FD5-9A43-3808039B839D}" dt="2025-01-12T07:01:50.599" v="2772" actId="47"/>
        <pc:sldMkLst>
          <pc:docMk/>
          <pc:sldMk cId="694341478" sldId="260"/>
        </pc:sldMkLst>
        <pc:spChg chg="del">
          <ac:chgData name="Xiong, Yang" userId="e6b94cf6-6326-4b62-9f67-28bb5e469b9f" providerId="ADAL" clId="{3AD66B1B-900A-4FD5-9A43-3808039B839D}" dt="2025-01-09T14:38:13.400" v="2101" actId="478"/>
          <ac:spMkLst>
            <pc:docMk/>
            <pc:sldMk cId="694341478" sldId="260"/>
            <ac:spMk id="2" creationId="{3020622B-25F6-2F1B-C5AF-41AE4D641031}"/>
          </ac:spMkLst>
        </pc:spChg>
        <pc:spChg chg="del">
          <ac:chgData name="Xiong, Yang" userId="e6b94cf6-6326-4b62-9f67-28bb5e469b9f" providerId="ADAL" clId="{3AD66B1B-900A-4FD5-9A43-3808039B839D}" dt="2025-01-09T14:38:13.400" v="2101" actId="478"/>
          <ac:spMkLst>
            <pc:docMk/>
            <pc:sldMk cId="694341478" sldId="260"/>
            <ac:spMk id="3" creationId="{B6162CEE-DD66-8E34-0E97-D90E6725ABC6}"/>
          </ac:spMkLst>
        </pc:spChg>
        <pc:spChg chg="add mod">
          <ac:chgData name="Xiong, Yang" userId="e6b94cf6-6326-4b62-9f67-28bb5e469b9f" providerId="ADAL" clId="{3AD66B1B-900A-4FD5-9A43-3808039B839D}" dt="2025-01-09T14:42:47.583" v="2633" actId="20577"/>
          <ac:spMkLst>
            <pc:docMk/>
            <pc:sldMk cId="694341478" sldId="260"/>
            <ac:spMk id="6" creationId="{1E39AC54-685C-F2F8-555B-CE60F83EFFF3}"/>
          </ac:spMkLst>
        </pc:spChg>
        <pc:picChg chg="add mod">
          <ac:chgData name="Xiong, Yang" userId="e6b94cf6-6326-4b62-9f67-28bb5e469b9f" providerId="ADAL" clId="{3AD66B1B-900A-4FD5-9A43-3808039B839D}" dt="2025-01-09T14:42:13.737" v="2564" actId="1076"/>
          <ac:picMkLst>
            <pc:docMk/>
            <pc:sldMk cId="694341478" sldId="260"/>
            <ac:picMk id="5" creationId="{B9E36DB9-1AFB-62B7-2CBD-2008766E7E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1FFD-9DA2-61F5-BCF7-40E8FE3BE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760E2-E72D-5AA0-396C-A18309526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533FE-7D27-A881-E846-97F1736E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DD093-AADC-5081-661F-315D7368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103FA-E6B7-956D-834D-ADA5E93F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9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616FA-1B71-245B-AD1C-D1C3FF7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91B50-CD96-2BBC-306C-6C97428C3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4B9D8-35EB-0BC4-227A-33043FAB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C69E6-3019-3133-36DD-81D2D539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84E6E-4872-01FF-4891-B98FFEDA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1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584C4-7448-53DC-2027-A35463B4F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C540E1-86D8-A596-0DF2-FE997F89B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8C6FC-B47D-4021-2633-3BD4D045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806A-036C-63EB-FBA0-BE85955F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0051B-582D-AFB2-4FCB-5FE8D0E9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5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360EA-0146-A90D-8037-7A5AE54B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E55F1-A2D8-24BE-8930-7AA6C535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919CC-7930-A83C-4B4C-F785112B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738FF-7941-8C82-13BC-B49309A1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6085-C82D-9449-4DAD-EAED632D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89857-8800-C4E9-4E2A-F2D371A8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368E4-C542-F73F-43E6-ABB52943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5EF73-61DA-0E1C-9961-C20318B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714AD-017C-CC87-4EB9-4166F5D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3FFE7-9974-4904-1CFD-0120276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6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23574-0B6B-8703-C9AB-0FB327FD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D989D-B4AF-2B3D-3C99-B7FDC73D1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D87134-FCEF-0B25-3A5F-3600CF323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76DE65-BEC5-5EB6-7A97-FB28224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631BD-51C7-A67B-9950-15F6466B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E6AD9-9FE0-7D7F-6145-8BB98803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0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9B58D-7440-FDC7-4FF1-DD379DCE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80127-AE8F-1CC4-80C9-4B94E46A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BB736-EF5F-364E-5545-6F94C2084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C24A1-C186-7F9B-40A4-F3F0BEF74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F214F2-5417-CAC9-77E3-6F8757158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82CBC-8517-8A07-011E-7CCB50C5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6AAA64-FDCF-18A0-8B20-14281C25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85F37D-FE87-4F7C-36CD-F959D8F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0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5B73A-32A5-AABF-D4AC-F310BB05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7CE493-F50C-311D-F6B1-0B202989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7285C-34B9-496C-672C-0D40CDED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E07EEE-B7F0-275A-362C-33B05925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5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FBB9D6-0352-5C4B-E66E-84FDEFC7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DA4CC1-64AD-B028-699C-C1F859D3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D07495-F6D0-EB50-E516-AD8279A0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6DF40-CF4C-D94A-1C8E-00F83DBB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A51A8-EEE7-877B-965B-8EC3E514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AD6BD-F660-D8EC-3968-AF4CAF15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13E19-E509-8FC3-697B-61FFE5F6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EC984-D025-101C-245C-9E514771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D9A1B-8B2C-F71E-7E49-0F8E1B3D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6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B6045-B9CA-0D5E-DCE0-60C578F5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C7CA87-C0B9-E167-A619-C136D4581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F938E-0CA9-033A-CDAC-372E1E06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AAB4F-B89D-E260-7BDA-71290CF1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671D0-C953-AEED-14E7-6E68D1F3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E19F7E-62D0-E538-5714-5B2A639C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4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68C57A-F8C5-C879-8A73-0C1BC030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CCDA0-09D0-748F-0D04-C92562525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FA933-D512-9B37-E9F0-3B198511F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75B1-9751-437C-9508-103CCB115942}" type="datetimeFigureOut">
              <a:rPr lang="zh-CN" altLang="en-US" smtClean="0"/>
              <a:t>2025-01-12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02514-294E-C07B-1EF4-A915BFCB3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0F921-C408-ABD4-847F-2B7C7DBBB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F3749-D4D2-4251-8F2B-1FD65AA7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onsole.bce.baidu.com/ai-engine/old/#/ai/ocr/app/lis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bce.baidu.com/qualify/#/qualify/result" TargetMode="External"/><Relationship Id="rId5" Type="http://schemas.openxmlformats.org/officeDocument/2006/relationships/hyperlink" Target="https://console.bce.baidu.com/ai-engine/ocr/overview/index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1EFFB4-2132-B3BF-3521-FD44E506629B}"/>
              </a:ext>
            </a:extLst>
          </p:cNvPr>
          <p:cNvSpPr txBox="1"/>
          <p:nvPr/>
        </p:nvSpPr>
        <p:spPr>
          <a:xfrm>
            <a:off x="541330" y="544861"/>
            <a:ext cx="10132890" cy="123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插件说明</a:t>
            </a:r>
            <a:r>
              <a:rPr lang="zh-CN" altLang="en-US" dirty="0"/>
              <a:t>：插件的作用是对邮件中的</a:t>
            </a:r>
            <a:r>
              <a:rPr lang="en-US" altLang="zh-CN" dirty="0"/>
              <a:t>PDF</a:t>
            </a:r>
            <a:r>
              <a:rPr lang="zh-CN" altLang="en-US" dirty="0"/>
              <a:t>发票自动归档，支持常规发票以及滴滴行程单</a:t>
            </a:r>
            <a:r>
              <a:rPr lang="en-US" altLang="zh-CN" dirty="0"/>
              <a:t>+</a:t>
            </a:r>
            <a:r>
              <a:rPr lang="zh-CN" altLang="en-US" dirty="0"/>
              <a:t>发票模式；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使用方法</a:t>
            </a:r>
            <a:r>
              <a:rPr lang="zh-CN" altLang="en-US" dirty="0"/>
              <a:t>：选择包含</a:t>
            </a:r>
            <a:r>
              <a:rPr lang="en-US" altLang="zh-CN" dirty="0"/>
              <a:t>PDF</a:t>
            </a:r>
            <a:r>
              <a:rPr lang="zh-CN" altLang="en-US" dirty="0"/>
              <a:t>发票的邮件，点击</a:t>
            </a:r>
            <a:r>
              <a:rPr lang="zh-CN" altLang="en-US" b="1" dirty="0"/>
              <a:t>工具</a:t>
            </a:r>
            <a:r>
              <a:rPr lang="en-US" altLang="zh-CN" dirty="0"/>
              <a:t>-</a:t>
            </a:r>
            <a:r>
              <a:rPr lang="zh-CN" altLang="en-US" b="1" dirty="0"/>
              <a:t>归档</a:t>
            </a:r>
            <a:r>
              <a:rPr lang="zh-CN" altLang="en-US" dirty="0"/>
              <a:t>，插件支持同时选择多封邮件批量归档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</a:rPr>
              <a:t>第一次使用会弹出配置对话框，配置说明见下一页</a:t>
            </a:r>
            <a:endParaRPr lang="en-US" altLang="zh-CN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FEEA14-8E15-5D6A-EE3E-0954232F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0" y="2056113"/>
            <a:ext cx="6895189" cy="4239973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249E025-E7C5-8222-F5D2-863E1D661990}"/>
              </a:ext>
            </a:extLst>
          </p:cNvPr>
          <p:cNvSpPr/>
          <p:nvPr/>
        </p:nvSpPr>
        <p:spPr>
          <a:xfrm>
            <a:off x="3853544" y="2631199"/>
            <a:ext cx="457200" cy="270587"/>
          </a:xfrm>
          <a:prstGeom prst="wedgeRoundRectCallout">
            <a:avLst>
              <a:gd name="adj1" fmla="val -41288"/>
              <a:gd name="adj2" fmla="val -96122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5E272E2-F9C9-C9B4-12B8-DEB99C41EE3C}"/>
              </a:ext>
            </a:extLst>
          </p:cNvPr>
          <p:cNvSpPr/>
          <p:nvPr/>
        </p:nvSpPr>
        <p:spPr>
          <a:xfrm>
            <a:off x="3466411" y="5337074"/>
            <a:ext cx="457200" cy="270587"/>
          </a:xfrm>
          <a:prstGeom prst="wedgeRoundRectCallout">
            <a:avLst>
              <a:gd name="adj1" fmla="val -41288"/>
              <a:gd name="adj2" fmla="val -96122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C1B55BE-D589-88F7-9356-8552543CC2FD}"/>
              </a:ext>
            </a:extLst>
          </p:cNvPr>
          <p:cNvSpPr/>
          <p:nvPr/>
        </p:nvSpPr>
        <p:spPr>
          <a:xfrm>
            <a:off x="1175657" y="3844178"/>
            <a:ext cx="2267338" cy="24519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2AC78C0-9BB8-1578-E345-C0C48F5A7EA8}"/>
              </a:ext>
            </a:extLst>
          </p:cNvPr>
          <p:cNvSpPr/>
          <p:nvPr/>
        </p:nvSpPr>
        <p:spPr>
          <a:xfrm>
            <a:off x="1175657" y="3093064"/>
            <a:ext cx="457200" cy="270587"/>
          </a:xfrm>
          <a:prstGeom prst="wedgeRoundRectCallout">
            <a:avLst>
              <a:gd name="adj1" fmla="val -41288"/>
              <a:gd name="adj2" fmla="val -96122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81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DFE86E-F9DF-0F26-8A25-33FAE39B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18" y="1483321"/>
            <a:ext cx="4841417" cy="371224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D69EF5E-5BB6-18A9-CBDA-D07BC3998ED8}"/>
              </a:ext>
            </a:extLst>
          </p:cNvPr>
          <p:cNvSpPr/>
          <p:nvPr/>
        </p:nvSpPr>
        <p:spPr>
          <a:xfrm>
            <a:off x="1195510" y="2047177"/>
            <a:ext cx="3988340" cy="360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3335C6C-3002-BC07-6A86-DB9CAC80A0C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83850" y="2227177"/>
            <a:ext cx="18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8567B21-DAE2-35BC-EDC6-FE3E7CCA0627}"/>
              </a:ext>
            </a:extLst>
          </p:cNvPr>
          <p:cNvSpPr txBox="1"/>
          <p:nvPr/>
        </p:nvSpPr>
        <p:spPr>
          <a:xfrm>
            <a:off x="6988630" y="2037845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zh-CN" altLang="en-US" b="1" dirty="0"/>
              <a:t>浏览</a:t>
            </a:r>
            <a:r>
              <a:rPr lang="zh-CN" altLang="en-US" dirty="0"/>
              <a:t>按钮，选择最终保存位置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EF6655F-0579-6F9E-1482-C17BDBF242C1}"/>
              </a:ext>
            </a:extLst>
          </p:cNvPr>
          <p:cNvSpPr/>
          <p:nvPr/>
        </p:nvSpPr>
        <p:spPr>
          <a:xfrm>
            <a:off x="1195510" y="3045556"/>
            <a:ext cx="3988340" cy="360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F1FB549-F182-A3A8-4D87-D129B77D9BFF}"/>
              </a:ext>
            </a:extLst>
          </p:cNvPr>
          <p:cNvCxnSpPr/>
          <p:nvPr/>
        </p:nvCxnSpPr>
        <p:spPr>
          <a:xfrm>
            <a:off x="5183850" y="3206895"/>
            <a:ext cx="18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9B8C075-3D92-8CFB-CF56-B2F91ADFD6D5}"/>
              </a:ext>
            </a:extLst>
          </p:cNvPr>
          <p:cNvSpPr txBox="1"/>
          <p:nvPr/>
        </p:nvSpPr>
        <p:spPr>
          <a:xfrm>
            <a:off x="6988630" y="2894346"/>
            <a:ext cx="38779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请求地址保持默认即可，不建议更改</a:t>
            </a:r>
            <a:endParaRPr lang="en-US" altLang="zh-CN" dirty="0"/>
          </a:p>
          <a:p>
            <a:r>
              <a:rPr lang="en-US" altLang="zh-CN" sz="1200" dirty="0"/>
              <a:t>*</a:t>
            </a: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</a:rPr>
              <a:t>如不慎更改可以点击调试模式的“</a:t>
            </a:r>
            <a:r>
              <a:rPr lang="zh-CN" altLang="en-US" sz="1500" b="1" dirty="0">
                <a:solidFill>
                  <a:schemeClr val="bg1">
                    <a:lumMod val="65000"/>
                  </a:schemeClr>
                </a:solidFill>
              </a:rPr>
              <a:t>重置</a:t>
            </a: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97140AC-4271-78C4-C429-113D74E2A718}"/>
              </a:ext>
            </a:extLst>
          </p:cNvPr>
          <p:cNvSpPr/>
          <p:nvPr/>
        </p:nvSpPr>
        <p:spPr>
          <a:xfrm>
            <a:off x="1195510" y="3485173"/>
            <a:ext cx="3988340" cy="7322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57BDD88-3080-5FA4-EDA4-19D42CAC051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183850" y="3844210"/>
            <a:ext cx="1800000" cy="7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9B8033C-98CF-7408-B36A-4B6A28EFCFF4}"/>
              </a:ext>
            </a:extLst>
          </p:cNvPr>
          <p:cNvSpPr txBox="1"/>
          <p:nvPr/>
        </p:nvSpPr>
        <p:spPr>
          <a:xfrm>
            <a:off x="6942635" y="3605264"/>
            <a:ext cx="40206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从百度智能云获取</a:t>
            </a:r>
            <a:r>
              <a:rPr lang="en-US" altLang="zh-CN" dirty="0"/>
              <a:t>API key</a:t>
            </a:r>
            <a:r>
              <a:rPr lang="zh-CN" altLang="en-US" dirty="0"/>
              <a:t>和</a:t>
            </a:r>
            <a:r>
              <a:rPr lang="en-US" altLang="zh-CN" dirty="0"/>
              <a:t>Secret Key</a:t>
            </a:r>
          </a:p>
          <a:p>
            <a:r>
              <a:rPr lang="en-US" altLang="zh-CN" sz="15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</a:rPr>
              <a:t>获取说明见下一页</a:t>
            </a:r>
            <a:endParaRPr lang="zh-CN" altLang="en-US" sz="15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C016CBC-EA46-C0DC-B73F-E439E0018CE4}"/>
              </a:ext>
            </a:extLst>
          </p:cNvPr>
          <p:cNvSpPr txBox="1"/>
          <p:nvPr/>
        </p:nvSpPr>
        <p:spPr>
          <a:xfrm>
            <a:off x="774596" y="531072"/>
            <a:ext cx="5344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zh-CN" altLang="en-US" sz="2000" b="1" dirty="0"/>
              <a:t>设置</a:t>
            </a:r>
            <a:r>
              <a:rPr lang="zh-CN" altLang="en-US" sz="2000" dirty="0"/>
              <a:t>界面填入必要的参数，点击确认</a:t>
            </a:r>
            <a:r>
              <a:rPr lang="en-US" altLang="zh-CN" sz="2000" dirty="0"/>
              <a:t>/</a:t>
            </a:r>
            <a:r>
              <a:rPr lang="zh-CN" altLang="en-US" sz="2000" dirty="0"/>
              <a:t>保存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65C30B-3120-04C2-A370-E3FE0D471C6E}"/>
              </a:ext>
            </a:extLst>
          </p:cNvPr>
          <p:cNvSpPr/>
          <p:nvPr/>
        </p:nvSpPr>
        <p:spPr>
          <a:xfrm>
            <a:off x="1017036" y="4691882"/>
            <a:ext cx="1623526" cy="5053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B1F734D-9D7B-FD5F-CB71-00882BBCB388}"/>
              </a:ext>
            </a:extLst>
          </p:cNvPr>
          <p:cNvCxnSpPr>
            <a:cxnSpLocks/>
          </p:cNvCxnSpPr>
          <p:nvPr/>
        </p:nvCxnSpPr>
        <p:spPr>
          <a:xfrm>
            <a:off x="1436914" y="5197203"/>
            <a:ext cx="0" cy="2331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A32655-7DB9-550D-127F-FF78C72EFD36}"/>
              </a:ext>
            </a:extLst>
          </p:cNvPr>
          <p:cNvCxnSpPr>
            <a:cxnSpLocks/>
          </p:cNvCxnSpPr>
          <p:nvPr/>
        </p:nvCxnSpPr>
        <p:spPr>
          <a:xfrm flipV="1">
            <a:off x="1436914" y="5439747"/>
            <a:ext cx="1800000" cy="7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EEBAD8F-7E4B-63AD-9427-649E1418A103}"/>
              </a:ext>
            </a:extLst>
          </p:cNvPr>
          <p:cNvSpPr txBox="1"/>
          <p:nvPr/>
        </p:nvSpPr>
        <p:spPr>
          <a:xfrm>
            <a:off x="3236914" y="5290371"/>
            <a:ext cx="32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勾选调试模式后出现“重置”按钮</a:t>
            </a:r>
            <a:endParaRPr lang="en-US" altLang="zh-CN" sz="1500" dirty="0"/>
          </a:p>
          <a:p>
            <a:r>
              <a:rPr lang="zh-CN" altLang="en-US" sz="1500" dirty="0"/>
              <a:t>重置会清空所有参数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AFCA3B1-C743-EFDD-AEBE-A825F9FF0333}"/>
              </a:ext>
            </a:extLst>
          </p:cNvPr>
          <p:cNvCxnSpPr>
            <a:cxnSpLocks/>
          </p:cNvCxnSpPr>
          <p:nvPr/>
        </p:nvCxnSpPr>
        <p:spPr>
          <a:xfrm>
            <a:off x="2071395" y="4510643"/>
            <a:ext cx="0" cy="1812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123A0E6-128F-2C95-CD75-6EF86B449D7C}"/>
              </a:ext>
            </a:extLst>
          </p:cNvPr>
          <p:cNvCxnSpPr>
            <a:cxnSpLocks/>
          </p:cNvCxnSpPr>
          <p:nvPr/>
        </p:nvCxnSpPr>
        <p:spPr>
          <a:xfrm>
            <a:off x="2062064" y="4495122"/>
            <a:ext cx="40479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5329454-C193-8C9D-C607-2CA631BA4D00}"/>
              </a:ext>
            </a:extLst>
          </p:cNvPr>
          <p:cNvSpPr txBox="1"/>
          <p:nvPr/>
        </p:nvSpPr>
        <p:spPr>
          <a:xfrm>
            <a:off x="6074519" y="4346102"/>
            <a:ext cx="5755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如果出现插件无法正常运行，可以记录日志，将日志发给开发者</a:t>
            </a:r>
          </a:p>
        </p:txBody>
      </p:sp>
    </p:spTree>
    <p:extLst>
      <p:ext uri="{BB962C8B-B14F-4D97-AF65-F5344CB8AC3E}">
        <p14:creationId xmlns:p14="http://schemas.microsoft.com/office/powerpoint/2010/main" val="356046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A68FC0-31A7-40CD-8A3D-FD637E5C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8" name="Color Cover">
              <a:extLst>
                <a:ext uri="{FF2B5EF4-FFF2-40B4-BE49-F238E27FC236}">
                  <a16:creationId xmlns:a16="http://schemas.microsoft.com/office/drawing/2014/main" id="{3CB3AF87-3679-4F13-B57E-C41CC8479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olor Cover">
              <a:extLst>
                <a:ext uri="{FF2B5EF4-FFF2-40B4-BE49-F238E27FC236}">
                  <a16:creationId xmlns:a16="http://schemas.microsoft.com/office/drawing/2014/main" id="{604002E7-A1D0-4456-A7F0-1D08809DD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E82EF6-7812-4044-984D-2F74E0039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7479C1A7-44E2-4A29-B884-50602201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25855312-AE0E-47AF-B53F-564B3E50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ED49B162-B6EA-7AAA-2894-B39FE720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97" y="2412051"/>
            <a:ext cx="4495098" cy="2034033"/>
          </a:xfrm>
          <a:prstGeom prst="rect">
            <a:avLst/>
          </a:prstGeom>
        </p:spPr>
      </p:pic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EDC3C4F0-AC98-FDA5-BAE2-954CEA52A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9" y="754061"/>
            <a:ext cx="4481528" cy="1557331"/>
          </a:xfrm>
          <a:prstGeom prst="rect">
            <a:avLst/>
          </a:prstGeo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1CF2A03B-7F39-14C2-E824-A5761DB02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8" y="4522382"/>
            <a:ext cx="4490653" cy="148191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5FD88AE-11E9-7CC6-4C31-3512D4B5E48D}"/>
              </a:ext>
            </a:extLst>
          </p:cNvPr>
          <p:cNvSpPr txBox="1"/>
          <p:nvPr/>
        </p:nvSpPr>
        <p:spPr>
          <a:xfrm>
            <a:off x="981907" y="1205467"/>
            <a:ext cx="5821537" cy="4592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500" b="1" dirty="0">
                <a:solidFill>
                  <a:schemeClr val="bg1"/>
                </a:solidFill>
              </a:rPr>
              <a:t>注册登录</a:t>
            </a:r>
            <a:r>
              <a:rPr lang="zh-CN" altLang="en-US" sz="1500" dirty="0">
                <a:solidFill>
                  <a:schemeClr val="bg1"/>
                </a:solidFill>
              </a:rPr>
              <a:t>：</a:t>
            </a:r>
            <a:r>
              <a:rPr lang="zh-CN" altLang="en-US" sz="1500" dirty="0">
                <a:solidFill>
                  <a:schemeClr val="bg1"/>
                </a:solidFill>
                <a:hlinkClick r:id="rId5"/>
              </a:rPr>
              <a:t>百度智能云控制台</a:t>
            </a:r>
            <a:r>
              <a:rPr lang="en-US" altLang="zh-CN" sz="1500" dirty="0">
                <a:solidFill>
                  <a:schemeClr val="bg1"/>
                </a:solidFill>
                <a:hlinkClick r:id="rId5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hlinkClick r:id="rId5"/>
              </a:rPr>
              <a:t>登录界面</a:t>
            </a:r>
            <a:endParaRPr lang="en-US" altLang="zh-CN" sz="1500" dirty="0">
              <a:solidFill>
                <a:schemeClr val="bg1"/>
              </a:solidFill>
            </a:endParaRPr>
          </a:p>
          <a:p>
            <a:pPr marL="4572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500" b="1" dirty="0">
                <a:solidFill>
                  <a:schemeClr val="bg1"/>
                </a:solidFill>
              </a:rPr>
              <a:t>实名认证</a:t>
            </a:r>
            <a:r>
              <a:rPr lang="zh-CN" altLang="en-US" sz="1500" dirty="0">
                <a:solidFill>
                  <a:schemeClr val="bg1"/>
                </a:solidFill>
              </a:rPr>
              <a:t>：</a:t>
            </a:r>
            <a:r>
              <a:rPr lang="zh-CN" altLang="en-US" sz="1500" dirty="0">
                <a:solidFill>
                  <a:schemeClr val="bg1"/>
                </a:solidFill>
                <a:hlinkClick r:id="rId6"/>
              </a:rPr>
              <a:t>百度智能云控制台</a:t>
            </a:r>
            <a:r>
              <a:rPr lang="en-US" altLang="zh-CN" sz="1500" dirty="0">
                <a:solidFill>
                  <a:schemeClr val="bg1"/>
                </a:solidFill>
                <a:hlinkClick r:id="rId6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hlinkClick r:id="rId6"/>
              </a:rPr>
              <a:t>实名认证</a:t>
            </a:r>
            <a:endParaRPr lang="zh-CN" altLang="en-US" sz="1500" dirty="0">
              <a:solidFill>
                <a:schemeClr val="bg1"/>
              </a:solidFill>
            </a:endParaRPr>
          </a:p>
          <a:p>
            <a:pPr marL="4572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500" b="1" dirty="0">
                <a:solidFill>
                  <a:schemeClr val="bg1"/>
                </a:solidFill>
              </a:rPr>
              <a:t>创建应用</a:t>
            </a:r>
            <a:r>
              <a:rPr lang="zh-CN" altLang="en-US" sz="1500" dirty="0">
                <a:solidFill>
                  <a:schemeClr val="bg1"/>
                </a:solidFill>
              </a:rPr>
              <a:t>：</a:t>
            </a:r>
            <a:r>
              <a:rPr lang="zh-CN" altLang="en-US" sz="1500" dirty="0">
                <a:solidFill>
                  <a:schemeClr val="bg1"/>
                </a:solidFill>
                <a:hlinkClick r:id="rId5"/>
              </a:rPr>
              <a:t>文字识别控制台</a:t>
            </a:r>
            <a:r>
              <a:rPr lang="en-US" altLang="zh-CN" sz="1500" dirty="0">
                <a:solidFill>
                  <a:schemeClr val="bg1"/>
                </a:solidFill>
                <a:hlinkClick r:id="rId5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hlinkClick r:id="rId5"/>
              </a:rPr>
              <a:t>创建应用</a:t>
            </a:r>
            <a:endParaRPr lang="en-US" altLang="zh-CN" sz="1500" dirty="0">
              <a:solidFill>
                <a:schemeClr val="bg1"/>
              </a:solidFill>
            </a:endParaRPr>
          </a:p>
          <a:p>
            <a:pPr marL="971550" lvl="1" indent="-400050">
              <a:lnSpc>
                <a:spcPct val="150000"/>
              </a:lnSpc>
              <a:spcAft>
                <a:spcPts val="600"/>
              </a:spcAft>
              <a:buFont typeface="+mj-lt"/>
              <a:buAutoNum type="romanUcPeriod"/>
            </a:pPr>
            <a:r>
              <a:rPr lang="zh-CN" altLang="en-US" sz="1500" dirty="0">
                <a:solidFill>
                  <a:schemeClr val="bg1"/>
                </a:solidFill>
              </a:rPr>
              <a:t>选择左侧导航的</a:t>
            </a:r>
            <a:r>
              <a:rPr lang="en-US" altLang="zh-CN" sz="1500" dirty="0">
                <a:solidFill>
                  <a:schemeClr val="bg1"/>
                </a:solidFill>
              </a:rPr>
              <a:t>“</a:t>
            </a:r>
            <a:r>
              <a:rPr lang="zh-CN" altLang="en-US" sz="1500" b="1" dirty="0">
                <a:solidFill>
                  <a:schemeClr val="bg1"/>
                </a:solidFill>
              </a:rPr>
              <a:t>应用列表</a:t>
            </a:r>
            <a:r>
              <a:rPr lang="en-US" altLang="zh-CN" sz="1500" dirty="0">
                <a:solidFill>
                  <a:schemeClr val="bg1"/>
                </a:solidFill>
              </a:rPr>
              <a:t>”</a:t>
            </a:r>
            <a:r>
              <a:rPr lang="zh-CN" altLang="en-US" sz="1500" dirty="0">
                <a:solidFill>
                  <a:schemeClr val="bg1"/>
                </a:solidFill>
              </a:rPr>
              <a:t>，点击</a:t>
            </a:r>
            <a:r>
              <a:rPr lang="en-US" altLang="zh-CN" sz="1500" dirty="0">
                <a:solidFill>
                  <a:schemeClr val="bg1"/>
                </a:solidFill>
              </a:rPr>
              <a:t>“</a:t>
            </a:r>
            <a:r>
              <a:rPr lang="zh-CN" altLang="en-US" sz="1500" b="1" dirty="0">
                <a:solidFill>
                  <a:schemeClr val="bg1"/>
                </a:solidFill>
              </a:rPr>
              <a:t>创建应用</a:t>
            </a:r>
            <a:r>
              <a:rPr lang="en-US" altLang="zh-CN" sz="1500" dirty="0">
                <a:solidFill>
                  <a:schemeClr val="bg1"/>
                </a:solidFill>
              </a:rPr>
              <a:t>”</a:t>
            </a:r>
            <a:r>
              <a:rPr lang="zh-CN" altLang="en-US" sz="1500" dirty="0">
                <a:solidFill>
                  <a:schemeClr val="bg1"/>
                </a:solidFill>
              </a:rPr>
              <a:t>，填写应用名称和应用描述；</a:t>
            </a:r>
            <a:endParaRPr lang="en-US" altLang="zh-CN" sz="1500" dirty="0">
              <a:solidFill>
                <a:schemeClr val="bg1"/>
              </a:solidFill>
            </a:endParaRP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romanUcPeriod"/>
            </a:pPr>
            <a:r>
              <a:rPr lang="zh-CN" altLang="en-US" sz="1500" dirty="0">
                <a:solidFill>
                  <a:schemeClr val="bg1"/>
                </a:solidFill>
              </a:rPr>
              <a:t>在服务接口列表勾选“</a:t>
            </a:r>
            <a:r>
              <a:rPr lang="zh-CN" altLang="en-US" sz="1500" b="1" dirty="0">
                <a:solidFill>
                  <a:schemeClr val="bg1"/>
                </a:solidFill>
              </a:rPr>
              <a:t>全选</a:t>
            </a:r>
            <a:r>
              <a:rPr lang="en-US" altLang="zh-CN" sz="1500" dirty="0">
                <a:solidFill>
                  <a:schemeClr val="bg1"/>
                </a:solidFill>
              </a:rPr>
              <a:t>”</a:t>
            </a:r>
            <a:r>
              <a:rPr lang="zh-CN" altLang="en-US" sz="1500" dirty="0">
                <a:solidFill>
                  <a:schemeClr val="bg1"/>
                </a:solidFill>
              </a:rPr>
              <a:t>，勾选完毕后点击</a:t>
            </a:r>
            <a:r>
              <a:rPr lang="en-US" altLang="zh-CN" sz="1500" dirty="0">
                <a:solidFill>
                  <a:schemeClr val="bg1"/>
                </a:solidFill>
              </a:rPr>
              <a:t>“</a:t>
            </a:r>
            <a:r>
              <a:rPr lang="zh-CN" altLang="en-US" sz="1500" b="1" dirty="0">
                <a:solidFill>
                  <a:schemeClr val="bg1"/>
                </a:solidFill>
              </a:rPr>
              <a:t>立即创建</a:t>
            </a:r>
            <a:r>
              <a:rPr lang="en-US" altLang="zh-CN" sz="1500" dirty="0">
                <a:solidFill>
                  <a:schemeClr val="bg1"/>
                </a:solidFill>
              </a:rPr>
              <a:t>”</a:t>
            </a:r>
            <a:r>
              <a:rPr lang="zh-CN" altLang="en-US" sz="1500" dirty="0">
                <a:solidFill>
                  <a:schemeClr val="bg1"/>
                </a:solidFill>
              </a:rPr>
              <a:t>；</a:t>
            </a:r>
            <a:endParaRPr lang="en-US" altLang="zh-CN" sz="1500" dirty="0">
              <a:solidFill>
                <a:schemeClr val="bg1"/>
              </a:solidFill>
            </a:endParaRPr>
          </a:p>
          <a:p>
            <a:pPr marL="4572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500" b="1" dirty="0">
                <a:solidFill>
                  <a:schemeClr val="bg1"/>
                </a:solidFill>
              </a:rPr>
              <a:t>获取密钥</a:t>
            </a:r>
            <a:r>
              <a:rPr lang="zh-CN" altLang="en-US" sz="1500" dirty="0">
                <a:solidFill>
                  <a:schemeClr val="bg1"/>
                </a:solidFill>
              </a:rPr>
              <a:t>：</a:t>
            </a:r>
            <a:r>
              <a:rPr lang="zh-CN" altLang="en-US" sz="1500" dirty="0">
                <a:solidFill>
                  <a:schemeClr val="bg1"/>
                </a:solidFill>
                <a:hlinkClick r:id="rId7"/>
              </a:rPr>
              <a:t>百度智能云控制台</a:t>
            </a:r>
            <a:r>
              <a:rPr lang="en-US" altLang="zh-CN" sz="1500" dirty="0">
                <a:solidFill>
                  <a:schemeClr val="bg1"/>
                </a:solidFill>
                <a:hlinkClick r:id="rId7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hlinkClick r:id="rId7"/>
              </a:rPr>
              <a:t>应用列表</a:t>
            </a:r>
            <a:endParaRPr lang="en-US" altLang="zh-CN" sz="1500" dirty="0">
              <a:solidFill>
                <a:schemeClr val="bg1"/>
              </a:solidFill>
            </a:endParaRPr>
          </a:p>
          <a:p>
            <a:pPr marL="971550" lvl="1" indent="-400050">
              <a:lnSpc>
                <a:spcPct val="150000"/>
              </a:lnSpc>
              <a:spcAft>
                <a:spcPts val="600"/>
              </a:spcAft>
              <a:buFont typeface="+mj-lt"/>
              <a:buAutoNum type="romanUcPeriod"/>
            </a:pPr>
            <a:r>
              <a:rPr lang="zh-CN" altLang="en-US" sz="1500" dirty="0">
                <a:solidFill>
                  <a:schemeClr val="bg1"/>
                </a:solidFill>
              </a:rPr>
              <a:t>您可以在应用列表页里查看应用的</a:t>
            </a:r>
            <a:r>
              <a:rPr lang="en-US" altLang="zh-CN" sz="1500" b="1" dirty="0">
                <a:solidFill>
                  <a:schemeClr val="bg1"/>
                </a:solidFill>
              </a:rPr>
              <a:t>API Key</a:t>
            </a:r>
            <a:r>
              <a:rPr lang="zh-CN" altLang="en-US" sz="1500" dirty="0">
                <a:solidFill>
                  <a:schemeClr val="bg1"/>
                </a:solidFill>
              </a:rPr>
              <a:t>和</a:t>
            </a:r>
            <a:r>
              <a:rPr lang="en-US" altLang="zh-CN" sz="1500" b="1" dirty="0">
                <a:solidFill>
                  <a:schemeClr val="bg1"/>
                </a:solidFill>
              </a:rPr>
              <a:t>Secret Key</a:t>
            </a:r>
            <a:r>
              <a:rPr lang="zh-CN" altLang="en-US" sz="1500" dirty="0">
                <a:solidFill>
                  <a:schemeClr val="bg1"/>
                </a:solidFill>
              </a:rPr>
              <a:t>；</a:t>
            </a:r>
            <a:endParaRPr lang="en-US" altLang="zh-CN" sz="1500" dirty="0">
              <a:solidFill>
                <a:schemeClr val="bg1"/>
              </a:solidFill>
            </a:endParaRPr>
          </a:p>
          <a:p>
            <a:pPr marL="4572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500" b="1" dirty="0">
                <a:solidFill>
                  <a:schemeClr val="bg1"/>
                </a:solidFill>
              </a:rPr>
              <a:t>填写密钥</a:t>
            </a:r>
            <a:r>
              <a:rPr lang="zh-CN" altLang="en-US" sz="1500" dirty="0">
                <a:solidFill>
                  <a:schemeClr val="bg1"/>
                </a:solidFill>
              </a:rPr>
              <a:t>：复制</a:t>
            </a:r>
            <a:r>
              <a:rPr lang="en-US" altLang="zh-CN" sz="1500" dirty="0">
                <a:solidFill>
                  <a:schemeClr val="bg1"/>
                </a:solidFill>
              </a:rPr>
              <a:t>API Key</a:t>
            </a:r>
            <a:r>
              <a:rPr lang="zh-CN" altLang="en-US" sz="1500" dirty="0">
                <a:solidFill>
                  <a:schemeClr val="bg1"/>
                </a:solidFill>
              </a:rPr>
              <a:t>和</a:t>
            </a:r>
            <a:r>
              <a:rPr lang="en-US" altLang="zh-CN" sz="1500" dirty="0">
                <a:solidFill>
                  <a:schemeClr val="bg1"/>
                </a:solidFill>
              </a:rPr>
              <a:t>Secret Key</a:t>
            </a:r>
            <a:r>
              <a:rPr lang="zh-CN" altLang="en-US" sz="1500" dirty="0">
                <a:solidFill>
                  <a:schemeClr val="bg1"/>
                </a:solidFill>
              </a:rPr>
              <a:t>，粘贴到插件的设置里面；</a:t>
            </a:r>
            <a:endParaRPr lang="en-US" altLang="zh-CN" sz="1500" dirty="0">
              <a:solidFill>
                <a:schemeClr val="bg1"/>
              </a:solidFill>
            </a:endParaRPr>
          </a:p>
          <a:p>
            <a:pPr marL="4000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>
                <a:solidFill>
                  <a:schemeClr val="bg1"/>
                </a:solidFill>
              </a:rPr>
              <a:t>不</a:t>
            </a:r>
            <a:r>
              <a:rPr lang="zh-CN" altLang="en-US" sz="1500" dirty="0">
                <a:solidFill>
                  <a:schemeClr val="bg1"/>
                </a:solidFill>
              </a:rPr>
              <a:t>付费情况下，每个账号每月有</a:t>
            </a:r>
            <a:r>
              <a:rPr lang="en-US" altLang="zh-CN" sz="1500" dirty="0">
                <a:solidFill>
                  <a:schemeClr val="bg1"/>
                </a:solidFill>
              </a:rPr>
              <a:t>1000</a:t>
            </a:r>
            <a:r>
              <a:rPr lang="zh-CN" altLang="en-US" sz="1500" dirty="0">
                <a:solidFill>
                  <a:schemeClr val="bg1"/>
                </a:solidFill>
              </a:rPr>
              <a:t>次试用，足够用于发票整理</a:t>
            </a:r>
          </a:p>
        </p:txBody>
      </p:sp>
    </p:spTree>
    <p:extLst>
      <p:ext uri="{BB962C8B-B14F-4D97-AF65-F5344CB8AC3E}">
        <p14:creationId xmlns:p14="http://schemas.microsoft.com/office/powerpoint/2010/main" val="418559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APTIV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Xiong, Yang</dc:creator>
  <cp:lastModifiedBy>Xiong, Yang</cp:lastModifiedBy>
  <cp:revision>1</cp:revision>
  <dcterms:created xsi:type="dcterms:W3CDTF">2025-01-09T05:32:30Z</dcterms:created>
  <dcterms:modified xsi:type="dcterms:W3CDTF">2025-01-12T07:31:28Z</dcterms:modified>
</cp:coreProperties>
</file>