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64" r:id="rId13"/>
    <p:sldId id="27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AB5DB-3450-FEF1-0D19-F44B92311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EEAA2B-451A-3922-D5DC-75C9ACE43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81B636-8E10-BC3E-5081-B612ADE1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D6ADD8-EF5A-D3B8-E9CD-D00DE92B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29A03-94FE-7857-B6F9-13747449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84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8B3B6-F168-F407-D97C-E5DE7E67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F8730D-B1F1-E082-DF80-969778D00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108EDE-C020-8679-B929-7BD6BF0B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95E92B-23A5-5408-3892-885E13D3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7D014-5B41-14ED-D464-D39EF6FE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93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F148F4-91D5-5908-357B-055F51134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6B384D-F757-C002-EE03-CBBDEE376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0144E3-D3F5-4BB5-E865-4554F25C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E767EE-FAF5-D6A3-A8AD-A3A10D9F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F2C941-C71D-1104-BF00-63760CD1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16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13742-B50B-D287-4678-95A1DA29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C827D5-F241-4146-E8A2-026D2D8F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1CEFAF-0B27-CE79-52DB-4CCB0A2E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C6C20B-AB78-BCE7-1BFD-70211140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54DA01-A8F4-89F3-64C6-08F7B234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47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1928C-9066-366D-0740-C9A2DA48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48980-E965-9658-9C70-3F6044348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2681AE-5913-113C-041F-2D0D2101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8FBF51-8F91-E03B-A51A-BD781741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12B3F7-254E-6FD8-370D-6D651BEE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53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07D17-22CA-DB55-2133-FB49B1AD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ECD459-467F-67E7-BF07-F4787B93B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CF4680-739D-22ED-4AFB-599B78A29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0280A7-7D77-53D6-39A8-69877982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676203-D4BD-71FC-EE5F-F2955597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66E6F3-B5DB-FE77-8F82-3CA31BA6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12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FD086-A159-184C-9FFF-D017FE904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D00BB2-AD19-9E3D-EFC7-09D67A94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74EC75-98D9-B43B-2918-D78CCC658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0088D5-6C50-35B8-93C5-FE4860B9B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4B4872-E020-1202-4C77-4901A4FF8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1EA34C-E3AB-46B0-FC41-0D332576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40E7E1-1C45-FA6A-B476-BD501801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BEAC4C-0220-CD19-9387-70CEF667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32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10C1D-6B49-DF08-6290-5F7147B7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C3B70E-FC84-7F61-7741-1A68D9E4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FD6A91-DD94-8B2E-6FF7-43D08B1E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4E2A27-2C51-C5F2-94C9-4872F0D6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41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6B9F20-ED7C-07AC-8B88-CEF60C82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56E9BA-C13F-FF64-3DB7-6EF8758B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584690-E442-3700-E4FB-0A7F84A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89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61334-9094-065A-24DB-78D57167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BBA09-6740-5B24-BBD2-3F98B29CD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C5D811-FFAC-E23A-F386-C70A55169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5FECD8-698D-21E1-971A-3CD91D00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F527E4-5C32-04EC-D04E-17717D21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DB80A-739B-67C9-0A62-53FC424A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9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B9314-4729-3CA4-FE6F-1B370818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4546AB-02F7-6413-AE0F-E4195B43B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CE6CD2-300B-9ED1-D20A-A98185FE7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329944-BDD9-1E08-1EE2-5ED12226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AC23B9-03B7-CD49-91C8-769C1A43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469A30-EFB2-EA7C-8733-324C7548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2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AE67F-C870-AF45-4AB3-A8553ABA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CEDA99-78E5-890B-87EC-89BE71D63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FFA15F-A633-6C7E-5FE9-9D0E817BD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8C264-AF7D-4699-A98C-E2A38071C7C6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5B7AB3-CD39-5E4B-9A9C-BFDA64662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8CD605-95D5-405F-D27E-0A12551D5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70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2DEE6-CAE9-0320-093F-CB80ACA1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001"/>
          </a:xfrm>
        </p:spPr>
        <p:txBody>
          <a:bodyPr>
            <a:normAutofit/>
          </a:bodyPr>
          <a:lstStyle/>
          <a:p>
            <a:r>
              <a:rPr lang="ru-RU" sz="1600" i="1" dirty="0"/>
              <a:t>Теория кодирования, сжатия и восстановления информации. Линейные коды. Вычисление минимального расстояния по проверочной матрице.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E745542-B0B0-119D-378C-F38BED67D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87" y="1064588"/>
            <a:ext cx="10417995" cy="224901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AEC6AEC-99E6-8E4B-7C25-272C6F243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0210"/>
            <a:ext cx="10970782" cy="9452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F4D710-F1CB-BF07-2734-C54B8B62A4E3}"/>
              </a:ext>
            </a:extLst>
          </p:cNvPr>
          <p:cNvSpPr txBox="1"/>
          <p:nvPr/>
        </p:nvSpPr>
        <p:spPr>
          <a:xfrm>
            <a:off x="1078787" y="5309854"/>
            <a:ext cx="10417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Дуальным к данному коду называется код, порождающая матрица которого является проверочной матрицей данного кода.</a:t>
            </a:r>
          </a:p>
        </p:txBody>
      </p:sp>
    </p:spTree>
    <p:extLst>
      <p:ext uri="{BB962C8B-B14F-4D97-AF65-F5344CB8AC3E}">
        <p14:creationId xmlns:p14="http://schemas.microsoft.com/office/powerpoint/2010/main" val="60817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87209-A5B5-6BA9-F3C1-4EAE655E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1454" cy="395163"/>
          </a:xfrm>
        </p:spPr>
        <p:txBody>
          <a:bodyPr>
            <a:normAutofit/>
          </a:bodyPr>
          <a:lstStyle/>
          <a:p>
            <a:r>
              <a:rPr lang="ru-RU" sz="1800" i="1" dirty="0"/>
              <a:t>Теория кодирования, сжатия и восстановления информации. </a:t>
            </a:r>
            <a:endParaRPr lang="ru-RU" sz="1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513D2F-3736-A799-5643-2E709974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532" y="988066"/>
            <a:ext cx="9644935" cy="1096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E972F1-1B72-4FD3-1D81-E9012BEF4BC2}"/>
              </a:ext>
            </a:extLst>
          </p:cNvPr>
          <p:cNvSpPr txBox="1"/>
          <p:nvPr/>
        </p:nvSpPr>
        <p:spPr>
          <a:xfrm>
            <a:off x="1273531" y="2393880"/>
            <a:ext cx="103914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i="1" dirty="0"/>
              <a:t>Levitin L., Hartmann C. A new approach to the general minimum</a:t>
            </a:r>
            <a:r>
              <a:rPr lang="ru-RU" i="1" dirty="0"/>
              <a:t> </a:t>
            </a:r>
            <a:r>
              <a:rPr lang="en-US" i="1" dirty="0"/>
              <a:t>distance decoding problem: The zero-neighbors algorithm. IEEE</a:t>
            </a:r>
            <a:r>
              <a:rPr lang="ru-RU" i="1" dirty="0"/>
              <a:t> </a:t>
            </a:r>
            <a:r>
              <a:rPr lang="en-US" i="1" dirty="0"/>
              <a:t>Transactions on Information Theory, 31(3):378–384, 1985.</a:t>
            </a:r>
            <a:endParaRPr lang="ru-RU" i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3593BAA-155D-2608-2E4F-1BF4A739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189" y="3335764"/>
            <a:ext cx="9729627" cy="303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3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3D9AB-9244-3443-6D40-C303834A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57890" cy="395163"/>
          </a:xfrm>
        </p:spPr>
        <p:txBody>
          <a:bodyPr>
            <a:normAutofit/>
          </a:bodyPr>
          <a:lstStyle/>
          <a:p>
            <a:r>
              <a:rPr lang="ru-RU" sz="1800" i="1" dirty="0"/>
              <a:t>Теория кодирования, сжатия и восстановления информации. </a:t>
            </a:r>
            <a:endParaRPr lang="ru-RU" sz="1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B356E1-C44C-9CD4-160A-35F52C435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65" y="661669"/>
            <a:ext cx="9287838" cy="18227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1BEA60-F63C-99AA-9C64-89448BEDF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81" y="2352003"/>
            <a:ext cx="9493322" cy="29044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83024D-69F9-5276-D3DB-7FADDE920EB3}"/>
              </a:ext>
            </a:extLst>
          </p:cNvPr>
          <p:cNvSpPr txBox="1"/>
          <p:nvPr/>
        </p:nvSpPr>
        <p:spPr>
          <a:xfrm>
            <a:off x="6246688" y="5402498"/>
            <a:ext cx="50240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Coffey J. T., Goodman R. M. The complexity of information set decoding. IEEE Transactions on Information Theory, 36(5):1031–1037, 1990. 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E5D3BC-D709-5F7E-1F61-A316A40902B4}"/>
              </a:ext>
            </a:extLst>
          </p:cNvPr>
          <p:cNvSpPr txBox="1"/>
          <p:nvPr/>
        </p:nvSpPr>
        <p:spPr>
          <a:xfrm>
            <a:off x="1764585" y="5292546"/>
            <a:ext cx="38964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Крук Е. А. Граница для сложности декодирования линейных блоковых кодов. Проблемы передачи информации, 25(3):103– 107, 1989.</a:t>
            </a:r>
          </a:p>
        </p:txBody>
      </p:sp>
    </p:spTree>
    <p:extLst>
      <p:ext uri="{BB962C8B-B14F-4D97-AF65-F5344CB8AC3E}">
        <p14:creationId xmlns:p14="http://schemas.microsoft.com/office/powerpoint/2010/main" val="395943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A735562-020C-3913-D955-3C40E20E74D4}"/>
              </a:ext>
            </a:extLst>
          </p:cNvPr>
          <p:cNvSpPr txBox="1">
            <a:spLocks/>
          </p:cNvSpPr>
          <p:nvPr/>
        </p:nvSpPr>
        <p:spPr>
          <a:xfrm>
            <a:off x="739739" y="452437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i="1" dirty="0">
                <a:latin typeface="+mn-lt"/>
              </a:rPr>
              <a:t>Теория кодирования, сжатия и восстановления информации.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37639C5-6DBD-42D7-3A3F-C1FCF4298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557" y="887662"/>
            <a:ext cx="8435684" cy="551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93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389A8-13EF-BB03-1160-9BA6E250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09261" cy="446533"/>
          </a:xfrm>
        </p:spPr>
        <p:txBody>
          <a:bodyPr>
            <a:normAutofit/>
          </a:bodyPr>
          <a:lstStyle/>
          <a:p>
            <a:r>
              <a:rPr lang="ru-RU" sz="1600" i="1" dirty="0"/>
              <a:t>Теория кодирования, сжатия и восстановления информации.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CC965A-4853-949C-84AC-1BC87857B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60" y="1145895"/>
            <a:ext cx="10309261" cy="21110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2576FA-A098-E847-7F6F-B20A7656B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480" y="3428999"/>
            <a:ext cx="10345976" cy="267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1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288B55F-BD43-4269-5624-D0FA1E9EF429}"/>
              </a:ext>
            </a:extLst>
          </p:cNvPr>
          <p:cNvSpPr txBox="1">
            <a:spLocks/>
          </p:cNvSpPr>
          <p:nvPr/>
        </p:nvSpPr>
        <p:spPr>
          <a:xfrm>
            <a:off x="990600" y="517526"/>
            <a:ext cx="10515600" cy="456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i="1" dirty="0"/>
              <a:t>Теория кодирования, сжатия и восстановления информации. Линейные коды. Вычисление минимального расстояния по проверочной матрице</a:t>
            </a:r>
            <a:endParaRPr lang="ru-RU" sz="16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095E9DD-D831-1CBF-3444-8910F2E88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84269"/>
            <a:ext cx="10481984" cy="180825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E3CC006-384C-27F2-8AD2-C74DA144A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398617"/>
            <a:ext cx="10719605" cy="275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0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F63CE00-C65D-91A0-D4C8-2356F013E4A9}"/>
              </a:ext>
            </a:extLst>
          </p:cNvPr>
          <p:cNvSpPr txBox="1">
            <a:spLocks/>
          </p:cNvSpPr>
          <p:nvPr/>
        </p:nvSpPr>
        <p:spPr>
          <a:xfrm>
            <a:off x="912342" y="365125"/>
            <a:ext cx="10515600" cy="539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i="1" dirty="0"/>
              <a:t>Теория кодирования, сжатия и восстановления информации. Линейные коды. Синдромное декодирование.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7DC5529-3000-EAC5-0C5C-1F2BC3993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697" y="1037691"/>
            <a:ext cx="9321636" cy="234380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951AC50-5ED9-2819-90BF-E89D826A2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08" y="4243228"/>
            <a:ext cx="10465673" cy="109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4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2312F-2F09-656D-80CD-A4B064262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50357" cy="456807"/>
          </a:xfrm>
        </p:spPr>
        <p:txBody>
          <a:bodyPr>
            <a:normAutofit fontScale="90000"/>
          </a:bodyPr>
          <a:lstStyle/>
          <a:p>
            <a:br>
              <a:rPr lang="ru-RU" sz="4400" i="1" dirty="0"/>
            </a:b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21A95-24EE-1BCD-3D72-F2CC812C10F5}"/>
              </a:ext>
            </a:extLst>
          </p:cNvPr>
          <p:cNvSpPr txBox="1"/>
          <p:nvPr/>
        </p:nvSpPr>
        <p:spPr>
          <a:xfrm>
            <a:off x="838200" y="294549"/>
            <a:ext cx="10679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1" dirty="0"/>
              <a:t>Теория кодирования, сжатия и восстановления информации. Линейные коды. Синдромное декодирование.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79EAC7-4462-75EF-1931-AD32E7BDB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301" y="1089951"/>
            <a:ext cx="9832370" cy="33510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710CFF-41B2-A88B-8286-C3060EF1B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302" y="4661858"/>
            <a:ext cx="10218206" cy="74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5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5DD7D-46B7-8366-5DA3-AB4CECC6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596"/>
          </a:xfrm>
        </p:spPr>
        <p:txBody>
          <a:bodyPr>
            <a:normAutofit fontScale="90000"/>
          </a:bodyPr>
          <a:lstStyle/>
          <a:p>
            <a:r>
              <a:rPr lang="ru-RU" sz="2000" i="1" dirty="0"/>
              <a:t>Теория кодирования, сжатия и восстановления информации. Линейные коды. Синдромное декодирование.</a:t>
            </a:r>
            <a:br>
              <a:rPr lang="ru-RU" sz="2000" i="1" dirty="0"/>
            </a:br>
            <a:br>
              <a:rPr lang="ru-RU" sz="4400" i="1" dirty="0"/>
            </a:b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A14F43-077D-2E8E-E09D-A1695ECE3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03" y="1140432"/>
            <a:ext cx="10711323" cy="387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9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E1584-8420-0208-7B3B-FE414EB4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048"/>
          </a:xfrm>
        </p:spPr>
        <p:txBody>
          <a:bodyPr>
            <a:normAutofit fontScale="90000"/>
          </a:bodyPr>
          <a:lstStyle/>
          <a:p>
            <a:r>
              <a:rPr lang="ru-RU" sz="1800" i="1" dirty="0"/>
              <a:t>Теория кодирования, сжатия и восстановления информации. Линейные коды. Радиус покрытия и декодирование по минимуму расстояния Хэммингам.</a:t>
            </a:r>
            <a:br>
              <a:rPr lang="ru-RU" sz="4400" i="1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9FFB0A-6A4F-2C2C-63AE-9E9567FE7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898" y="865347"/>
            <a:ext cx="8476178" cy="550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2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5AB5E-7533-4FA8-5195-100943F4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8438" cy="549275"/>
          </a:xfrm>
        </p:spPr>
        <p:txBody>
          <a:bodyPr>
            <a:normAutofit/>
          </a:bodyPr>
          <a:lstStyle/>
          <a:p>
            <a:r>
              <a:rPr lang="ru-RU" sz="1600" i="1" dirty="0"/>
              <a:t>Теория кодирования, сжатия и восстановления информации. Радиус покрытия и декодирование по минимуму расстояния Хэмминга. Радиус покрытия.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6887BF-CA24-BA82-DD1B-ADA68D981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496" y="1232899"/>
            <a:ext cx="10398303" cy="494406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8A48AA-04CA-E5B5-A21C-87BD576F2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752" y="1060236"/>
            <a:ext cx="8661115" cy="498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8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89E4A-2010-45FF-50DF-207F95A7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7067" cy="549275"/>
          </a:xfrm>
        </p:spPr>
        <p:txBody>
          <a:bodyPr>
            <a:normAutofit/>
          </a:bodyPr>
          <a:lstStyle/>
          <a:p>
            <a:r>
              <a:rPr lang="ru-RU" sz="1600" i="1" dirty="0"/>
              <a:t>Теория кодирования, сжатия и восстановления информации. Радиус покрытия и декодирование по минимуму расстояния Хэмминга. Радиус покрытия.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3BB197-B58B-F85A-E7F1-615DDD07F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557" y="984677"/>
            <a:ext cx="7417941" cy="562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4423C-3F58-B16C-6DB3-6ED79987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34600" cy="518453"/>
          </a:xfrm>
        </p:spPr>
        <p:txBody>
          <a:bodyPr>
            <a:normAutofit fontScale="90000"/>
          </a:bodyPr>
          <a:lstStyle/>
          <a:p>
            <a:r>
              <a:rPr lang="ru-RU" sz="1800" i="1" dirty="0"/>
              <a:t>Теория кодирования, сжатия и восстановления информации. Радиус покрытия и декодирование по минимуму расстояния Хэмминга. Радиус покрытия.</a:t>
            </a:r>
            <a:endParaRPr lang="ru-RU" sz="1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A3961A-99B6-A958-8B15-DEE4DF0D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79" y="1171254"/>
            <a:ext cx="9753889" cy="293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726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298</Words>
  <Application>Microsoft Office PowerPoint</Application>
  <PresentationFormat>Широкоэкранный</PresentationFormat>
  <Paragraphs>18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Теория кодирования, сжатия и восстановления информации. Линейные коды. Вычисление минимального расстояния по проверочной матрице.</vt:lpstr>
      <vt:lpstr>Презентация PowerPoint</vt:lpstr>
      <vt:lpstr>Презентация PowerPoint</vt:lpstr>
      <vt:lpstr> </vt:lpstr>
      <vt:lpstr>Теория кодирования, сжатия и восстановления информации. Линейные коды. Синдромное декодирование.  </vt:lpstr>
      <vt:lpstr>Теория кодирования, сжатия и восстановления информации. Линейные коды. Радиус покрытия и декодирование по минимуму расстояния Хэммингам. </vt:lpstr>
      <vt:lpstr>Теория кодирования, сжатия и восстановления информации. Радиус покрытия и декодирование по минимуму расстояния Хэмминга. Радиус покрытия.</vt:lpstr>
      <vt:lpstr>Теория кодирования, сжатия и восстановления информации. Радиус покрытия и декодирование по минимуму расстояния Хэмминга. Радиус покрытия.</vt:lpstr>
      <vt:lpstr>Теория кодирования, сжатия и восстановления информации. Радиус покрытия и декодирование по минимуму расстояния Хэмминга. Радиус покрытия.</vt:lpstr>
      <vt:lpstr>Теория кодирования, сжатия и восстановления информации. </vt:lpstr>
      <vt:lpstr>Теория кодирования, сжатия и восстановления информации. </vt:lpstr>
      <vt:lpstr>Презентация PowerPoint</vt:lpstr>
      <vt:lpstr>Теория кодирования, сжатия и восстановления информации.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МАКСИМ</dc:creator>
  <cp:lastModifiedBy>МАКСИМ</cp:lastModifiedBy>
  <cp:revision>59</cp:revision>
  <dcterms:created xsi:type="dcterms:W3CDTF">2024-08-27T13:49:30Z</dcterms:created>
  <dcterms:modified xsi:type="dcterms:W3CDTF">2024-09-09T21:10:58Z</dcterms:modified>
</cp:coreProperties>
</file>