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3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FAB5DB-3450-FEF1-0D19-F44B92311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6EEAA2B-451A-3922-D5DC-75C9ACE43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81B636-8E10-BC3E-5081-B612ADE1D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D6ADD8-EF5A-D3B8-E9CD-D00DE92B4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F29A03-94FE-7857-B6F9-137474497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84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18B3B6-F168-F407-D97C-E5DE7E67E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2F8730D-B1F1-E082-DF80-969778D00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108EDE-C020-8679-B929-7BD6BF0B2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95E92B-23A5-5408-3892-885E13D3C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A7D014-5B41-14ED-D464-D39EF6FE9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931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CF148F4-91D5-5908-357B-055F511346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86B384D-F757-C002-EE03-CBBDEE376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0144E3-D3F5-4BB5-E865-4554F25C2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E767EE-FAF5-D6A3-A8AD-A3A10D9F0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F2C941-C71D-1104-BF00-63760CD1D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165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613742-B50B-D287-4678-95A1DA297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C827D5-F241-4146-E8A2-026D2D8F7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1CEFAF-0B27-CE79-52DB-4CCB0A2EF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C6C20B-AB78-BCE7-1BFD-702111403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54DA01-A8F4-89F3-64C6-08F7B2345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478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81928C-9066-366D-0740-C9A2DA482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148980-E965-9658-9C70-3F6044348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2681AE-5913-113C-041F-2D0D21013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8FBF51-8F91-E03B-A51A-BD781741B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12B3F7-254E-6FD8-370D-6D651BEE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536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D07D17-22CA-DB55-2133-FB49B1AD8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ECD459-467F-67E7-BF07-F4787B93BA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1CF4680-739D-22ED-4AFB-599B78A29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50280A7-7D77-53D6-39A8-698779828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676203-D4BD-71FC-EE5F-F29555974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F66E6F3-B5DB-FE77-8F82-3CA31BA69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12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6FD086-A159-184C-9FFF-D017FE904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D00BB2-AD19-9E3D-EFC7-09D67A944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874EC75-98D9-B43B-2918-D78CCC658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A0088D5-6C50-35B8-93C5-FE4860B9B1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B4B4872-E020-1202-4C77-4901A4FF84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21EA34C-E3AB-46B0-FC41-0D3325767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840E7E1-1C45-FA6A-B476-BD501801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5BEAC4C-0220-CD19-9387-70CEF667B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32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D10C1D-6B49-DF08-6290-5F7147B77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AC3B70E-FC84-7F61-7741-1A68D9E45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2FD6A91-DD94-8B2E-6FF7-43D08B1EB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14E2A27-2C51-C5F2-94C9-4872F0D69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419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56B9F20-ED7C-07AC-8B88-CEF60C82A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F56E9BA-C13F-FF64-3DB7-6EF8758B0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8584690-E442-3700-E4FB-0A7F84A3A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895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F61334-9094-065A-24DB-78D57167B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DBBA09-6740-5B24-BBD2-3F98B29CD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6C5D811-FFAC-E23A-F386-C70A55169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B5FECD8-698D-21E1-971A-3CD91D005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5F527E4-5C32-04EC-D04E-17717D212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FDB80A-739B-67C9-0A62-53FC424A6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90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8B9314-4729-3CA4-FE6F-1B370818C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64546AB-02F7-6413-AE0F-E4195B43B4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DCE6CD2-300B-9ED1-D20A-A98185FE7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329944-BDD9-1E08-1EE2-5ED122267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6AC23B9-03B7-CD49-91C8-769C1A432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469A30-EFB2-EA7C-8733-324C7548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26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4AE67F-C870-AF45-4AB3-A8553ABA7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CEDA99-78E5-890B-87EC-89BE71D63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FFA15F-A633-6C7E-5FE9-9D0E817BD9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8C264-AF7D-4699-A98C-E2A38071C7C6}" type="datetimeFigureOut">
              <a:rPr lang="ru-RU" smtClean="0"/>
              <a:t>23.09.2024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5B7AB3-CD39-5E4B-9A9C-BFDA64662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8CD605-95D5-405F-D27E-0A12551D5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708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92DEE6-CAE9-0320-093F-CB80ACA14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9001"/>
          </a:xfrm>
        </p:spPr>
        <p:txBody>
          <a:bodyPr>
            <a:noAutofit/>
          </a:bodyPr>
          <a:lstStyle/>
          <a:p>
            <a:r>
              <a:rPr lang="ru-RU" sz="1800" i="1" dirty="0"/>
              <a:t>Теория кодирования, сжатия и восстановления информации.  Границы на характеристики кодов. Граница Хэмминга.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D61ED70-72FA-73AC-E6F7-8632BA588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847" y="904126"/>
            <a:ext cx="7787811" cy="565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175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A56EE80-C9D8-4394-34ED-107998C9A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10" y="460799"/>
            <a:ext cx="10571380" cy="73768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83F75E-3FA0-1735-676B-35454E0C9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812" y="1082044"/>
            <a:ext cx="8818376" cy="279248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81973BB-DE09-3905-54CD-4B9554D92A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915" y="3634139"/>
            <a:ext cx="9729627" cy="252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300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E70C0C-AA42-D924-6033-2998179C2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409" y="539785"/>
            <a:ext cx="10515600" cy="539001"/>
          </a:xfrm>
        </p:spPr>
        <p:txBody>
          <a:bodyPr>
            <a:noAutofit/>
          </a:bodyPr>
          <a:lstStyle/>
          <a:p>
            <a:r>
              <a:rPr lang="ru-RU" sz="1800" i="1" dirty="0"/>
              <a:t>Теория кодирования, сжатия и восстановления информации.  Границы на характеристики кодов. Граница Хэмминга.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BE99015-54F7-B664-A029-410E8B513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128" y="805048"/>
            <a:ext cx="6585735" cy="60332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355174-E133-143D-D2E7-E33F76685506}"/>
              </a:ext>
            </a:extLst>
          </p:cNvPr>
          <p:cNvSpPr txBox="1"/>
          <p:nvPr/>
        </p:nvSpPr>
        <p:spPr>
          <a:xfrm>
            <a:off x="500009" y="1612256"/>
            <a:ext cx="4791182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Границы на минимальное расстояние: </a:t>
            </a:r>
          </a:p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граница Хэмминга 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граница Плоткина 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граница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Элайеса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Басалыго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граница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МакЭлиса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</a:p>
          <a:p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Родемича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–Рамсея–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Велча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граница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Варшамова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–Гилберта</a:t>
            </a:r>
          </a:p>
        </p:txBody>
      </p:sp>
    </p:spTree>
    <p:extLst>
      <p:ext uri="{BB962C8B-B14F-4D97-AF65-F5344CB8AC3E}">
        <p14:creationId xmlns:p14="http://schemas.microsoft.com/office/powerpoint/2010/main" val="2156247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42312F-2F09-656D-80CD-A4B064262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50357" cy="456807"/>
          </a:xfrm>
        </p:spPr>
        <p:txBody>
          <a:bodyPr>
            <a:normAutofit fontScale="90000"/>
          </a:bodyPr>
          <a:lstStyle/>
          <a:p>
            <a:br>
              <a:rPr lang="ru-RU" sz="4400" i="1" dirty="0"/>
            </a:b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A21A95-24EE-1BCD-3D72-F2CC812C10F5}"/>
              </a:ext>
            </a:extLst>
          </p:cNvPr>
          <p:cNvSpPr txBox="1"/>
          <p:nvPr/>
        </p:nvSpPr>
        <p:spPr>
          <a:xfrm>
            <a:off x="838200" y="294549"/>
            <a:ext cx="106791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i="1" dirty="0"/>
              <a:t>Теория кодирования, сжатия и восстановления информации. </a:t>
            </a:r>
            <a:r>
              <a:rPr lang="ru-RU" i="1" dirty="0"/>
              <a:t>Границы на характеристики</a:t>
            </a:r>
            <a:r>
              <a:rPr lang="ru-RU" sz="1800" i="1" dirty="0"/>
              <a:t> кодов. </a:t>
            </a:r>
            <a:r>
              <a:rPr lang="ru-RU" i="1" dirty="0"/>
              <a:t>Граница </a:t>
            </a:r>
            <a:r>
              <a:rPr lang="ru-RU" i="1" dirty="0" err="1"/>
              <a:t>Варшамова</a:t>
            </a:r>
            <a:r>
              <a:rPr lang="ru-RU" i="1" dirty="0"/>
              <a:t>–Гилберта</a:t>
            </a:r>
            <a:r>
              <a:rPr lang="ru-RU" sz="1800" i="1"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5FB0DA0-17AA-0816-045C-3C131D0A4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978" y="1011457"/>
            <a:ext cx="8876871" cy="251258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D5A6A0C-6F98-AA8A-2AF2-759C59C11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560" y="4156375"/>
            <a:ext cx="10458235" cy="112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950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45DD7D-46B7-8366-5DA3-AB4CECC6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8596"/>
          </a:xfrm>
        </p:spPr>
        <p:txBody>
          <a:bodyPr>
            <a:normAutofit fontScale="90000"/>
          </a:bodyPr>
          <a:lstStyle/>
          <a:p>
            <a:r>
              <a:rPr lang="ru-RU" sz="2000" i="1" dirty="0"/>
              <a:t>Теория кодирования, сжатия и восстановления информации. Границы на характеристики кодов. Граница </a:t>
            </a:r>
            <a:r>
              <a:rPr lang="ru-RU" sz="2000" i="1" dirty="0" err="1"/>
              <a:t>Варшамова</a:t>
            </a:r>
            <a:r>
              <a:rPr lang="ru-RU" sz="2000" i="1" dirty="0"/>
              <a:t>–Гилберта.</a:t>
            </a:r>
            <a:br>
              <a:rPr lang="ru-RU" sz="2000" i="1" dirty="0"/>
            </a:br>
            <a:br>
              <a:rPr lang="ru-RU" sz="4400" i="1" dirty="0"/>
            </a:b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657FC49-E60A-07FE-F2E8-E5F8AC27C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495" y="893853"/>
            <a:ext cx="9963305" cy="491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4961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106</Words>
  <Application>Microsoft Office PowerPoint</Application>
  <PresentationFormat>Широкоэкранный</PresentationFormat>
  <Paragraphs>16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Тема Office</vt:lpstr>
      <vt:lpstr>Теория кодирования, сжатия и восстановления информации.  Границы на характеристики кодов. Граница Хэмминга.</vt:lpstr>
      <vt:lpstr>Презентация PowerPoint</vt:lpstr>
      <vt:lpstr>Теория кодирования, сжатия и восстановления информации.  Границы на характеристики кодов. Граница Хэмминга.</vt:lpstr>
      <vt:lpstr> </vt:lpstr>
      <vt:lpstr>Теория кодирования, сжатия и восстановления информации. Границы на характеристики кодов. Граница Варшамова–Гилберта.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МАКСИМ</dc:creator>
  <cp:lastModifiedBy>МАКСИМ</cp:lastModifiedBy>
  <cp:revision>71</cp:revision>
  <dcterms:created xsi:type="dcterms:W3CDTF">2024-08-27T13:49:30Z</dcterms:created>
  <dcterms:modified xsi:type="dcterms:W3CDTF">2024-09-23T11:34:39Z</dcterms:modified>
</cp:coreProperties>
</file>