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06.10.2024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Нелинейные коды. Матрицы Адамара.</a:t>
            </a:r>
            <a:br>
              <a:rPr lang="ru-RU" sz="1800" i="1" dirty="0"/>
            </a:br>
            <a:br>
              <a:rPr lang="ru-RU" sz="4400" i="1" dirty="0"/>
            </a:b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CA9A13-F59D-502C-DC5F-2EA2E902E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8" y="1243173"/>
            <a:ext cx="10187666" cy="163359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DFE5D6-3FA3-EA7A-85C2-58DC69B93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188" y="3631522"/>
            <a:ext cx="10612972" cy="138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BF28099-09D3-AA60-E9B6-7C00333CE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095" y="240633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D74A94-92A8-AA8A-1AE6-8C6A621C2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465" y="884386"/>
            <a:ext cx="9203403" cy="3233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FBBEEEE-C339-75EB-5837-236B7E4CD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807" y="230359"/>
            <a:ext cx="11235902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5A3386-4E6C-DA4E-F07A-1C33FDEC4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57" y="1229071"/>
            <a:ext cx="9092001" cy="14735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ABD8D7-9813-8D96-06E2-3DA3D9C33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333" y="3210709"/>
            <a:ext cx="9154425" cy="88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4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782A2A5-E019-94D1-87CA-451FD95B5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10" y="209810"/>
            <a:ext cx="11229805" cy="499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050C927-7D8D-7302-E9A4-97908D40F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21" y="789799"/>
            <a:ext cx="8445358" cy="588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DF98DA-7F55-EAAB-C8CF-56B8842D7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0" y="209811"/>
            <a:ext cx="11235902" cy="499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3B00A6-AE00-2C2B-411E-7DACA537F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572" y="673477"/>
            <a:ext cx="6883684" cy="574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BD3FEA-7943-8A5E-D0FC-00DCE2CCF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594" y="220084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7F90D2-3B5B-5C15-4A8F-1A2643558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431" y="644054"/>
            <a:ext cx="7640122" cy="282431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808411-B713-B8BB-2965-609837EB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450" y="3468364"/>
            <a:ext cx="3657600" cy="30328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979E8B9-9051-52B4-03CE-269F721103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949" y="793868"/>
            <a:ext cx="4023619" cy="432431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31968B6-B678-B7DC-ECDA-57CEC19BC02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5191" y="5731812"/>
            <a:ext cx="4897348" cy="66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5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E69A25-FD46-C621-CCE5-61BA0A0AB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098" y="230359"/>
            <a:ext cx="11235902" cy="499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AA3E7E2-219A-ED47-80A9-C70DD61B5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4547" y="803421"/>
            <a:ext cx="8902905" cy="525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464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030D5CAF-FE90-E6E7-D6EF-53E005C74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6400" y="263873"/>
            <a:ext cx="10515600" cy="4678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C05BBFF-8CCC-96FB-6EC5-AC3996873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074" y="919161"/>
            <a:ext cx="9715896" cy="47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68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F2D6608A-DEC7-9D5D-E2AD-DF528A112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3553" y="253599"/>
            <a:ext cx="10515600" cy="4678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7135D1A-960E-E098-5540-906C4A6B8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005" y="976046"/>
            <a:ext cx="10031650" cy="502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90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B60C4A2A-8B4B-E00F-9038-0B438BE1C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490" y="233051"/>
            <a:ext cx="10515600" cy="4678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D0325DB-9261-91AA-B1CC-13AF6086F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496" y="793385"/>
            <a:ext cx="8264884" cy="272808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DEF3930-D886-167D-7595-620AAE0746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719" y="3521468"/>
            <a:ext cx="9914561" cy="318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772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181FD6FB-D0D4-C8ED-D47A-BDD278CBC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005" y="161131"/>
            <a:ext cx="10515600" cy="4678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4433B1-DBB3-502A-4C26-7AFD00C1E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397" y="976045"/>
            <a:ext cx="8560050" cy="49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5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E64BD-EA4E-544F-B7A1-C339B5ACA623}"/>
              </a:ext>
            </a:extLst>
          </p:cNvPr>
          <p:cNvSpPr txBox="1"/>
          <p:nvPr/>
        </p:nvSpPr>
        <p:spPr>
          <a:xfrm>
            <a:off x="606174" y="293283"/>
            <a:ext cx="11044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+mj-lt"/>
              </a:rPr>
              <a:t>Теория кодирования, сжатия и восстановления информации. Нелинейные коды. Матрицы Адамара.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A90E6B-CB62-6477-F5EB-C54B87C74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4" y="945596"/>
            <a:ext cx="10677267" cy="177705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3179C2DA-45FD-F6B7-B147-339F9C375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680" y="2870949"/>
            <a:ext cx="10931705" cy="2860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3">
            <a:extLst>
              <a:ext uri="{FF2B5EF4-FFF2-40B4-BE49-F238E27FC236}">
                <a16:creationId xmlns:a16="http://schemas.microsoft.com/office/drawing/2014/main" id="{4CA49B6A-F1F4-CA79-67BB-C30D7DB4A5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4231" y="171406"/>
            <a:ext cx="10515600" cy="46786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A6A380-DE96-37C1-9C94-794CE4BC2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612" y="639272"/>
            <a:ext cx="10140079" cy="156967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7E1D339-4965-42AF-56F9-6C2789304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42" y="2558265"/>
            <a:ext cx="10790373" cy="352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41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EC201C-42E9-8D10-D8EF-D17257C28BBD}"/>
              </a:ext>
            </a:extLst>
          </p:cNvPr>
          <p:cNvSpPr txBox="1"/>
          <p:nvPr/>
        </p:nvSpPr>
        <p:spPr>
          <a:xfrm>
            <a:off x="431515" y="375477"/>
            <a:ext cx="11178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i="1" dirty="0">
                <a:latin typeface="+mj-lt"/>
              </a:rPr>
              <a:t>Теория кодирования, сжатия и восстановления информации. Нелинейные коды. Матрицы Адамара.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731B894-1BC0-FE0B-8BE2-D0C9E7E81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33" y="668253"/>
            <a:ext cx="5024063" cy="6145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AB10154-F8C2-B969-3B82-3BE99AEF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06" y="292004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CEB94F2-E758-D319-87DA-84865C348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76" y="882845"/>
            <a:ext cx="10987834" cy="26370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AD2C8E3-393D-9DA6-C931-35300F0CB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417" y="3610853"/>
            <a:ext cx="11605694" cy="18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0A26A71C-E002-732E-197B-1BE26D829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195" y="271456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64BD223-53A6-3877-7197-9A8C8617E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95" y="829949"/>
            <a:ext cx="9629272" cy="103723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5736FFE-2205-F98C-2A85-732F223C3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99" y="2309483"/>
            <a:ext cx="9629271" cy="334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3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25AFCF4-282A-18D2-9D08-4920F776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7" y="292004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EF9B280-F497-0637-F793-2BC1036361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320" y="1284269"/>
            <a:ext cx="9043111" cy="39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2D56CA3-E594-34F7-5D7B-359F87375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91" y="209811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F880798-6A0C-3D90-7CB8-8E7030CF40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106" y="638690"/>
            <a:ext cx="8393986" cy="11858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9DE4AC-AAE9-3A56-5B12-622DA974E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683" y="1686672"/>
            <a:ext cx="7940211" cy="261258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2ABCDB7-72BD-C86F-F648-94738988FF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216" y="4299260"/>
            <a:ext cx="6955604" cy="207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6AE315-B280-FDB1-821B-C68D8A67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96" y="271455"/>
            <a:ext cx="11229805" cy="49991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6FF54DA-5816-A6A8-9E0D-39C6F761A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421" y="771370"/>
            <a:ext cx="10587983" cy="335964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07D349-D11A-DD09-6EF4-795620BDF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515" y="4630934"/>
            <a:ext cx="10888970" cy="142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2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989C48-E134-E207-80B6-1D9A5EAA8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999" y="699475"/>
            <a:ext cx="9805484" cy="425423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0050401-14C2-5FDD-4F0E-0ABD1308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415" y="5234026"/>
            <a:ext cx="10641529" cy="90741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1A8A66C-F78A-688D-C097-434D5D58EE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90" y="220085"/>
            <a:ext cx="11235902" cy="49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851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44</Words>
  <Application>Microsoft Office PowerPoint</Application>
  <PresentationFormat>Широкоэкранный</PresentationFormat>
  <Paragraphs>3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Тема Office</vt:lpstr>
      <vt:lpstr>Теория кодирования, сжатия и восстановления информации. Нелинейные коды. Матрицы Адамара.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127</cp:revision>
  <dcterms:created xsi:type="dcterms:W3CDTF">2024-08-27T13:49:30Z</dcterms:created>
  <dcterms:modified xsi:type="dcterms:W3CDTF">2024-10-06T16:00:50Z</dcterms:modified>
</cp:coreProperties>
</file>