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5" r:id="rId2"/>
    <p:sldId id="267" r:id="rId3"/>
    <p:sldId id="266" r:id="rId4"/>
    <p:sldId id="268" r:id="rId5"/>
    <p:sldId id="269" r:id="rId6"/>
    <p:sldId id="270" r:id="rId7"/>
    <p:sldId id="271" r:id="rId8"/>
    <p:sldId id="274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F9E7B-8B2A-4814-8AB2-4FB5073BE37C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47A9F-AFB2-4FC4-9BF2-1A3E1AFACF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2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47A9F-AFB2-4FC4-9BF2-1A3E1AFACF8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208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Определение БЧХ-кодов.</a:t>
            </a:r>
            <a:br>
              <a:rPr lang="ru-RU" sz="1800" i="1" dirty="0"/>
            </a:br>
            <a:r>
              <a:rPr lang="ru-RU" sz="1800" i="1" dirty="0"/>
              <a:t>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AFB3A43-9606-9FA8-3EC7-79B4058B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55" y="658452"/>
            <a:ext cx="9668090" cy="162560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469232-287E-140A-AB9D-CCF38BC1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630" y="2188037"/>
            <a:ext cx="9246740" cy="41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1BFE04-5374-2418-C7A9-FEE0A562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7" y="199537"/>
            <a:ext cx="10717697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9BB09-97EC-094D-4027-9AA0B24DB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185" y="748516"/>
            <a:ext cx="6812054" cy="54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697DEB4-C81B-A27B-A34D-B33BF45F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1" y="199536"/>
            <a:ext cx="10717697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5B13C0-EA72-F926-483F-104E544E0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73" y="774148"/>
            <a:ext cx="8589196" cy="17276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952C696-FA4D-3CE0-3096-61BEBCBE2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916" y="2672169"/>
            <a:ext cx="8291244" cy="412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5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B50B21-2F7F-8A11-5F67-6670828B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17" y="117343"/>
            <a:ext cx="10717697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A45FD-100B-D00F-FAB0-6DFA2C417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35" y="1109609"/>
            <a:ext cx="9781897" cy="445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3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372E1F5-78FB-F4D6-98D9-159D9AEA3E25}"/>
              </a:ext>
            </a:extLst>
          </p:cNvPr>
          <p:cNvSpPr txBox="1"/>
          <p:nvPr/>
        </p:nvSpPr>
        <p:spPr>
          <a:xfrm>
            <a:off x="493160" y="262461"/>
            <a:ext cx="8653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Построение БЧХ-кодов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145C57-B2E2-9188-AE1D-E99DA975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56" y="1486703"/>
            <a:ext cx="1970724" cy="5361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589B69A-5F65-53FD-097D-C0CE86C3F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00" y="925210"/>
            <a:ext cx="7307015" cy="5361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EF2CC5-EA55-F1C3-FFFD-A199D6A75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800" y="1754780"/>
            <a:ext cx="6343840" cy="86841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C37F5C-17C1-1A74-976A-A555E632F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2765" y="2509968"/>
            <a:ext cx="9060714" cy="33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8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A541ED-5A8A-171C-A714-824944CE5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5" y="140939"/>
            <a:ext cx="8705843" cy="4938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F243CF-26ED-2383-5A7B-4A05943B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9" y="735682"/>
            <a:ext cx="6652970" cy="26933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5950CC-93C4-E475-42EE-8E659820B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112" y="3506131"/>
            <a:ext cx="6613148" cy="28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8259B1C-1900-A37D-1419-C6AA6E692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887" y="178977"/>
            <a:ext cx="8705843" cy="4938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00E2AD-E323-20DD-E228-242CD0E5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798" y="741582"/>
            <a:ext cx="7438490" cy="55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2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893D444-C29F-9BDB-2027-F77474210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09" y="168703"/>
            <a:ext cx="8705843" cy="4938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57499-673A-E929-AFFC-DAFF7181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464" y="899687"/>
            <a:ext cx="9481071" cy="38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58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D61AC2-4D55-5F5B-7A75-F71B2E27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91" y="140939"/>
            <a:ext cx="8705843" cy="49381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E0E6D0-B165-1DBF-E0D0-01F3F5FE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3" y="2036700"/>
            <a:ext cx="5034338" cy="468036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92BD1-C4B1-42AB-483C-CB867E663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407" y="634758"/>
            <a:ext cx="7637914" cy="123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7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96D3B-9F05-EC20-8DB3-176B2C183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19" y="99843"/>
            <a:ext cx="8705843" cy="49381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F9B198-BBC1-82C2-9834-D4D2CED2A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71" y="5591479"/>
            <a:ext cx="6637173" cy="94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A6B33CB-FCD0-EBE5-F696-3732D73E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34" y="593662"/>
            <a:ext cx="5952281" cy="14714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7E78C4-9F94-E661-3A35-7BB0EB61C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833" y="2034661"/>
            <a:ext cx="5280321" cy="31383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A6B60D8-F0D0-CD93-A80F-C8087569E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9299" y="1405583"/>
            <a:ext cx="4849402" cy="413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3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8F8B7-8495-3617-B93E-37778D32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07" y="1000039"/>
            <a:ext cx="8962961" cy="101443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6AD9F8-7B82-E9A5-A6A2-39118B2CF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61" y="2228176"/>
            <a:ext cx="7109716" cy="42256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AAFA31-0CB8-C5C9-39CD-3B8E8553C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43" y="190987"/>
            <a:ext cx="8705843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DCB9A7-32FD-5770-D1CC-7B9C1DDF2590}"/>
              </a:ext>
            </a:extLst>
          </p:cNvPr>
          <p:cNvSpPr txBox="1"/>
          <p:nvPr/>
        </p:nvSpPr>
        <p:spPr>
          <a:xfrm>
            <a:off x="1115234" y="113016"/>
            <a:ext cx="1065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i="1" dirty="0">
                <a:latin typeface="+mj-lt"/>
              </a:rPr>
              <a:t>Теория кодирования, сжатия и восстановления информации. </a:t>
            </a:r>
            <a:r>
              <a:rPr lang="ru-RU" sz="1800" i="1" dirty="0">
                <a:latin typeface="+mj-lt"/>
              </a:rPr>
              <a:t>Определение БЧХ-кода</a:t>
            </a:r>
            <a:endParaRPr lang="ru-RU" i="1" dirty="0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E22FD6-5F5D-6E49-023E-C115733C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04" y="1058238"/>
            <a:ext cx="8949725" cy="47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C6BB3-BDDC-396B-6C0F-2B461942285B}"/>
              </a:ext>
            </a:extLst>
          </p:cNvPr>
          <p:cNvSpPr txBox="1"/>
          <p:nvPr/>
        </p:nvSpPr>
        <p:spPr>
          <a:xfrm>
            <a:off x="904126" y="164387"/>
            <a:ext cx="860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Коды Рида–Соломона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B558FA-4A8E-CA97-ACAC-6067C82DD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240" y="1432560"/>
            <a:ext cx="5543709" cy="4932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9DA920-E2D5-3BC2-8219-75310382A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67" y="513191"/>
            <a:ext cx="10411899" cy="81721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13805D-2C84-3119-9D15-15D66DC67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67" y="2028012"/>
            <a:ext cx="10948619" cy="38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33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54D0A0-0BF3-A648-187F-FCA2A82A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33" y="240633"/>
            <a:ext cx="8663167" cy="4999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EDCDC8-52A7-676B-91CC-19E66FB42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891" y="873303"/>
            <a:ext cx="7680897" cy="46837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C7658B-FFCE-F9B1-D166-FC4E8A44D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461" y="5662367"/>
            <a:ext cx="7479585" cy="88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5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045140B-3976-8FE5-56E8-C1B7C4C9A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15" y="28254"/>
            <a:ext cx="8663167" cy="4999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B69837-134E-6C7B-4E29-3DEC3137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20" y="743926"/>
            <a:ext cx="9230760" cy="49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7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9096BB-69A8-74FA-CFFD-F702EAA88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103" y="1294543"/>
            <a:ext cx="8704495" cy="41096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8A2B1E-83AD-957A-2BD5-8126EDEC4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61" y="220085"/>
            <a:ext cx="866316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08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12852A-75F4-387B-4899-1896E6896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83" y="158440"/>
            <a:ext cx="10711600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D48F7F-877B-5DFB-1B11-4EAFDBD1D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81" y="924674"/>
            <a:ext cx="10197485" cy="48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DD6336-D9F0-A7B7-5810-BBD5A41F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89" y="158440"/>
            <a:ext cx="10711600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DDC0CC-9850-F272-F2A3-715F55E4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616" y="658355"/>
            <a:ext cx="7083786" cy="577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DDC223-506A-E85D-0EDF-0ED5A7A8D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27" y="863029"/>
            <a:ext cx="9645312" cy="13177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9B8850-B997-293C-C3EB-6B7B2A39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3" y="220085"/>
            <a:ext cx="10711600" cy="4999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8F5302-8E09-3A11-A5FD-21904296F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8031" y="2142527"/>
            <a:ext cx="9123451" cy="23456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8B89BF-144A-F88B-B2C4-28258FA6D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8031" y="4488187"/>
            <a:ext cx="8515304" cy="214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5E75DB-4273-91B6-55D7-61B067E2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00" y="137891"/>
            <a:ext cx="10711600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265AAF-49C5-5BB4-98CC-30150B75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724" y="693415"/>
            <a:ext cx="9722550" cy="11272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44A5A6-E73E-8922-13A0-B983ABB77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724" y="1559024"/>
            <a:ext cx="9604512" cy="197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16E45D-2783-E296-1F5F-967A1C420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15" y="158439"/>
            <a:ext cx="10717697" cy="4999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BC6B63-B3F3-BA5C-CF5C-76F39D06C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5" y="795524"/>
            <a:ext cx="4636233" cy="392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14DF4B-5D99-D10E-899B-7CF583681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225" y="2085654"/>
            <a:ext cx="9701550" cy="419185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24815B-F8FF-4A9D-287E-0061412F4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892" y="1329780"/>
            <a:ext cx="6986112" cy="9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734EF4-88FC-96F7-0F22-9044E9C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38" y="841281"/>
            <a:ext cx="6986622" cy="9693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AF6345-3FD8-840A-C909-F8BB7206D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084" y="1916101"/>
            <a:ext cx="9902174" cy="40120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D21794-7A23-38C2-003D-D0B4122D9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1" y="56653"/>
            <a:ext cx="10717697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536C8A-6F68-742B-383A-EB80474E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51" y="178988"/>
            <a:ext cx="10717697" cy="499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F82D5B-4537-825D-2B2F-1AF31DA3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6" y="678903"/>
            <a:ext cx="7592602" cy="2122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2A7D94-1F54-DE19-9A1F-56736A6AC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06" y="2972278"/>
            <a:ext cx="7253555" cy="356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48</Words>
  <Application>Microsoft Office PowerPoint</Application>
  <PresentationFormat>Широкоэкранный</PresentationFormat>
  <Paragraphs>5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Определение БЧХ-кодов. 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178</cp:revision>
  <dcterms:created xsi:type="dcterms:W3CDTF">2024-08-27T13:49:30Z</dcterms:created>
  <dcterms:modified xsi:type="dcterms:W3CDTF">2024-11-19T07:50:11Z</dcterms:modified>
</cp:coreProperties>
</file>