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67" r:id="rId3"/>
    <p:sldId id="266" r:id="rId4"/>
    <p:sldId id="268" r:id="rId5"/>
    <p:sldId id="270" r:id="rId6"/>
    <p:sldId id="271" r:id="rId7"/>
    <p:sldId id="273" r:id="rId8"/>
    <p:sldId id="277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208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Алгоритм Питерсона–</a:t>
            </a:r>
            <a:r>
              <a:rPr lang="ru-RU" sz="1800" i="1" dirty="0" err="1"/>
              <a:t>Горенстейна</a:t>
            </a:r>
            <a:r>
              <a:rPr lang="ru-RU" sz="1800" i="1" dirty="0"/>
              <a:t> </a:t>
            </a:r>
            <a:r>
              <a:rPr lang="en-US" sz="1800" i="1" dirty="0"/>
              <a:t>-</a:t>
            </a:r>
            <a:r>
              <a:rPr lang="ru-RU" sz="1800" i="1" dirty="0" err="1"/>
              <a:t>Цирлера</a:t>
            </a:r>
            <a:r>
              <a:rPr lang="ru-RU" sz="1800" i="1" dirty="0"/>
              <a:t>.</a:t>
            </a:r>
            <a:br>
              <a:rPr lang="ru-RU" sz="1800" i="1" dirty="0"/>
            </a:br>
            <a:r>
              <a:rPr lang="ru-RU" sz="1800" i="1" dirty="0"/>
              <a:t>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EBFF2E-4696-2FD2-4619-9D9BF000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3" y="754295"/>
            <a:ext cx="8609744" cy="51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53B94-8670-D815-9D9F-E0D12DCC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9" y="814151"/>
            <a:ext cx="7370964" cy="4226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7A1879-A71E-2E93-BC8D-92B60A0A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15" y="1618854"/>
            <a:ext cx="6380252" cy="46828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068997-1B23-DD31-3FA4-4EE3FF03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0" y="59076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72E1F5-78FB-F4D6-98D9-159D9AEA3E25}"/>
              </a:ext>
            </a:extLst>
          </p:cNvPr>
          <p:cNvSpPr txBox="1"/>
          <p:nvPr/>
        </p:nvSpPr>
        <p:spPr>
          <a:xfrm>
            <a:off x="493160" y="262461"/>
            <a:ext cx="8653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Построение БЧХ-кодов</a:t>
            </a:r>
          </a:p>
        </p:txBody>
      </p:sp>
    </p:spTree>
    <p:extLst>
      <p:ext uri="{BB962C8B-B14F-4D97-AF65-F5344CB8AC3E}">
        <p14:creationId xmlns:p14="http://schemas.microsoft.com/office/powerpoint/2010/main" val="40633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A541ED-5A8A-171C-A714-824944CE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5" y="140939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259B1C-1900-A37D-1419-C6AA6E69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887" y="178977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93D444-C29F-9BDB-2027-F7747421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09" y="168703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D61AC2-4D55-5F5B-7A75-F71B2E27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1" y="140939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7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96D3B-9F05-EC20-8DB3-176B2C1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9" y="99843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AAFA31-0CB8-C5C9-39CD-3B8E8553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43" y="190987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4D0A0-0BF3-A648-187F-FCA2A82A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3" y="240633"/>
            <a:ext cx="86631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5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45140B-3976-8FE5-56E8-C1B7C4C9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15" y="28254"/>
            <a:ext cx="86631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E261E-1E8C-C5AF-B8C3-236CAD11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52" y="945223"/>
            <a:ext cx="9130055" cy="4872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84D96-D699-EFBA-E772-96D1C5675EBF}"/>
              </a:ext>
            </a:extLst>
          </p:cNvPr>
          <p:cNvSpPr txBox="1"/>
          <p:nvPr/>
        </p:nvSpPr>
        <p:spPr>
          <a:xfrm>
            <a:off x="708917" y="77528"/>
            <a:ext cx="1096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Теория кодирования, сжатия и восстановления информации. Алгоритм Питерсона–</a:t>
            </a:r>
            <a:r>
              <a:rPr lang="ru-RU" i="1" dirty="0" err="1"/>
              <a:t>Горенстейна</a:t>
            </a:r>
            <a:r>
              <a:rPr lang="ru-RU" i="1" dirty="0"/>
              <a:t> -</a:t>
            </a:r>
            <a:r>
              <a:rPr lang="ru-RU" i="1" dirty="0" err="1"/>
              <a:t>Цирлера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774CCD-5957-F86B-7DBC-52861FBB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31" y="1017142"/>
            <a:ext cx="9102050" cy="3935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4C301C-2CAB-A9B4-A401-EF3CE1EF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" y="137892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79A565-E03F-949B-22A9-C5F3B96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90" y="1140431"/>
            <a:ext cx="9420427" cy="4539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43C247-936E-D405-17ED-65361D3F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2" y="59076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1E39E-263C-F362-0F76-172058D5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3" y="883578"/>
            <a:ext cx="9916939" cy="49315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9BEE3-81E4-9230-ED1E-FEAFFA39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4" y="28254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BD6C4D-1198-D874-EFFA-4AFBC1AE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29" y="801385"/>
            <a:ext cx="7611458" cy="57906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411A6-F947-B67B-8A6C-809A0507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0" y="212040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EF772-39AE-EAB0-0A6A-B3F6897F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66" y="965771"/>
            <a:ext cx="8266270" cy="45886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056887-3316-5FA0-30E0-E349746E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51" y="158440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0A45FD-100B-D00F-FAB0-6DFA2C41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35" y="1109609"/>
            <a:ext cx="9781897" cy="44589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D027D3-CC2C-737F-1814-DBABD44A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2" y="0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3984DD-319B-DE46-5F0F-9470F783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88" y="1017143"/>
            <a:ext cx="8466882" cy="4939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FB42ED-5400-A537-3E33-91A5543B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9" y="148166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44</Words>
  <Application>Microsoft Office PowerPoint</Application>
  <PresentationFormat>Широкоэкранный</PresentationFormat>
  <Paragraphs>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Алгоритм Питерсона–Горенстейна -Цирлера. 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184</cp:revision>
  <dcterms:created xsi:type="dcterms:W3CDTF">2024-08-27T13:49:30Z</dcterms:created>
  <dcterms:modified xsi:type="dcterms:W3CDTF">2024-11-25T09:47:23Z</dcterms:modified>
</cp:coreProperties>
</file>