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5" r:id="rId2"/>
    <p:sldId id="267" r:id="rId3"/>
    <p:sldId id="266" r:id="rId4"/>
    <p:sldId id="268" r:id="rId5"/>
    <p:sldId id="270" r:id="rId6"/>
    <p:sldId id="271" r:id="rId7"/>
    <p:sldId id="273" r:id="rId8"/>
    <p:sldId id="277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208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Алгоритм Питерсона–</a:t>
            </a:r>
            <a:r>
              <a:rPr lang="ru-RU" sz="1800" i="1" dirty="0" err="1"/>
              <a:t>Горенстейна</a:t>
            </a:r>
            <a:r>
              <a:rPr lang="ru-RU" sz="1800" i="1" dirty="0"/>
              <a:t> </a:t>
            </a:r>
            <a:r>
              <a:rPr lang="en-US" sz="1800" i="1" dirty="0"/>
              <a:t>-</a:t>
            </a:r>
            <a:r>
              <a:rPr lang="ru-RU" sz="1800" i="1" dirty="0" err="1"/>
              <a:t>Цирлера</a:t>
            </a:r>
            <a:r>
              <a:rPr lang="ru-RU" sz="1800" i="1" dirty="0"/>
              <a:t>.</a:t>
            </a:r>
            <a:br>
              <a:rPr lang="ru-RU" sz="1800" i="1" dirty="0"/>
            </a:br>
            <a:r>
              <a:rPr lang="ru-RU" sz="1800" i="1" dirty="0"/>
              <a:t>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EBFF2E-4696-2FD2-4619-9D9BF000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043" y="754295"/>
            <a:ext cx="8609744" cy="51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B53B94-8670-D815-9D9F-E0D12DCC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9" y="814151"/>
            <a:ext cx="7370964" cy="4226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7A1879-A71E-2E93-BC8D-92B60A0A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15" y="1618854"/>
            <a:ext cx="6380252" cy="46828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068997-1B23-DD31-3FA4-4EE3FF03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00" y="59076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72E1F5-78FB-F4D6-98D9-159D9AEA3E25}"/>
              </a:ext>
            </a:extLst>
          </p:cNvPr>
          <p:cNvSpPr txBox="1"/>
          <p:nvPr/>
        </p:nvSpPr>
        <p:spPr>
          <a:xfrm>
            <a:off x="873303" y="221365"/>
            <a:ext cx="11044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Алгоритм Берлекэмпа–Месси.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0B7728-7D2C-DB7C-D8D1-8B7A366B6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98" y="590697"/>
            <a:ext cx="3681476" cy="10839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9BD08C-B742-1F3D-97A9-7F736299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19" y="1600332"/>
            <a:ext cx="8073442" cy="525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F896E6-1006-81B0-8475-CE382DB1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140939"/>
            <a:ext cx="11095682" cy="4938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723D15-E721-FB05-4B0D-3AE136D79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20" y="520744"/>
            <a:ext cx="8695832" cy="201823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C3192F-D80E-E3E5-08E5-1B2283637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573" y="2809215"/>
            <a:ext cx="7580080" cy="30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DD77AD-6327-29C6-3FEE-95811A28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187218"/>
            <a:ext cx="11095682" cy="4938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3FA780-7045-6963-AB28-AD6D0723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655" y="681037"/>
            <a:ext cx="7843391" cy="14691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372FA0-B858-E991-675D-F506CA32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64" y="2150226"/>
            <a:ext cx="8222662" cy="402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938FC0-5F7C-9622-FB7A-E7C3083A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8" y="110117"/>
            <a:ext cx="11095682" cy="4938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DCE132-EB15-0792-2C47-A38ACD090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518" y="893507"/>
            <a:ext cx="8788964" cy="446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6D5E9B2-D93F-F1C8-9D48-A330BFA2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110117"/>
            <a:ext cx="11095682" cy="4938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ED447E-543F-1CD9-CEA2-6CC07A4E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36" y="1058238"/>
            <a:ext cx="10027544" cy="446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7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BEC9CE-A6C2-B744-4B3D-457118A4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23" y="17980"/>
            <a:ext cx="11095682" cy="493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E0021B-791F-7C21-32D4-2CF920C84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15" y="698643"/>
            <a:ext cx="7553727" cy="55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3DDB6A-A85A-E907-87B0-673C30CE8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3" y="79294"/>
            <a:ext cx="11095682" cy="4938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34187E-8F34-DB02-8C4B-95A675DD5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517486"/>
            <a:ext cx="8876872" cy="30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F11B37-5840-CB56-1B42-D55D46B5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9" y="264229"/>
            <a:ext cx="11095682" cy="4938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2D04E6-9FD8-29F8-4E28-CB882B3A3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51" y="842481"/>
            <a:ext cx="7705331" cy="53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50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A6FEB3F-F727-2F87-65D8-3557B584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01" y="0"/>
            <a:ext cx="11095682" cy="49381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8DFD74-3C37-720A-50FB-7D79439B4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23" y="493818"/>
            <a:ext cx="9329769" cy="14688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E10D46-A9E8-0611-62D9-12FCCA5DB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523" y="1796544"/>
            <a:ext cx="9461407" cy="26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5E261E-1E8C-C5AF-B8C3-236CAD11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52" y="945223"/>
            <a:ext cx="9130055" cy="4872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B84D96-D699-EFBA-E772-96D1C5675EBF}"/>
              </a:ext>
            </a:extLst>
          </p:cNvPr>
          <p:cNvSpPr txBox="1"/>
          <p:nvPr/>
        </p:nvSpPr>
        <p:spPr>
          <a:xfrm>
            <a:off x="708917" y="77528"/>
            <a:ext cx="10962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Теория кодирования, сжатия и восстановления информации. Алгоритм Питерсона–</a:t>
            </a:r>
            <a:r>
              <a:rPr lang="ru-RU" i="1" dirty="0" err="1"/>
              <a:t>Горенстейна</a:t>
            </a:r>
            <a:r>
              <a:rPr lang="ru-RU" i="1" dirty="0"/>
              <a:t> -</a:t>
            </a:r>
            <a:r>
              <a:rPr lang="ru-RU" i="1" dirty="0" err="1"/>
              <a:t>Цирлера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A10D4D-EEB9-78DC-262B-4FEDB1EE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9" y="295052"/>
            <a:ext cx="11095682" cy="493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91BE47-891D-1956-804F-07B088C3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44" y="670717"/>
            <a:ext cx="5093665" cy="61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31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2F9934-2184-78FF-4974-DF60079A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83" y="325874"/>
            <a:ext cx="11095682" cy="493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9016A-12EE-3DA9-A967-0DD62E51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329" y="729037"/>
            <a:ext cx="6452170" cy="56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774CCD-5957-F86B-7DBC-52861FBB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31" y="1017142"/>
            <a:ext cx="9102050" cy="3935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94C301C-2CAB-A9B4-A401-EF3CE1EF4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78" y="137892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79A565-E03F-949B-22A9-C5F3B966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90" y="1140431"/>
            <a:ext cx="9420427" cy="4539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43C247-936E-D405-17ED-65361D3F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2" y="59076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1E39E-263C-F362-0F76-172058D5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13" y="883578"/>
            <a:ext cx="9916939" cy="49315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D9BEE3-81E4-9230-ED1E-FEAFFA39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84" y="28254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BD6C4D-1198-D874-EFFA-4AFBC1AE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29" y="801385"/>
            <a:ext cx="7611458" cy="57906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F411A6-F947-B67B-8A6C-809A0507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0" y="212040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EF772-39AE-EAB0-0A6A-B3F6897F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66" y="965771"/>
            <a:ext cx="8266270" cy="45886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056887-3316-5FA0-30E0-E349746E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51" y="158440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0A45FD-100B-D00F-FAB0-6DFA2C41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35" y="1109609"/>
            <a:ext cx="9781897" cy="44589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D027D3-CC2C-737F-1814-DBABD44A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72" y="0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3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3984DD-319B-DE46-5F0F-9470F783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88" y="1017143"/>
            <a:ext cx="8466882" cy="49390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FB42ED-5400-A537-3E33-91A5543B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69" y="148166"/>
            <a:ext cx="11028620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47</Words>
  <Application>Microsoft Office PowerPoint</Application>
  <PresentationFormat>Широкоэкранный</PresentationFormat>
  <Paragraphs>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Алгоритм Питерсона–Горенстейна -Цирлера. 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190</cp:revision>
  <dcterms:created xsi:type="dcterms:W3CDTF">2024-08-27T13:49:30Z</dcterms:created>
  <dcterms:modified xsi:type="dcterms:W3CDTF">2024-11-25T12:02:25Z</dcterms:modified>
</cp:coreProperties>
</file>