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8" r:id="rId3"/>
    <p:sldId id="259" r:id="rId4"/>
    <p:sldId id="262" r:id="rId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Средний стиль 2 — акцент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62" d="100"/>
          <a:sy n="62" d="100"/>
        </p:scale>
        <p:origin x="828" y="4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BFAB5DB-3450-FEF1-0D19-F44B92311BE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D6EEAA2B-451A-3922-D5DC-75C9ACE43DE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E781B636-8E10-BC3E-5081-B612ADE1DF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B7D6ADD8-EF5A-D3B8-E9CD-D00DE92B4A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CF29A03-94FE-7857-B6F9-1374744976F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498488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D818B3B6-F168-F407-D97C-E5DE7E67E4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82F8730D-B1F1-E082-DF80-969778D00EB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68108EDE-C020-8679-B929-7BD6BF0B29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0C95E92B-23A5-5408-3892-885E13D3C8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86A7D014-5B41-14ED-D464-D39EF6FE97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1693123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0CF148F4-91D5-5908-357B-055F511346A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086B384D-F757-C002-EE03-CBBDEE37695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F0144E3-D3F5-4BB5-E865-4554F25C2C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9CE767EE-FAF5-D6A3-A8AD-A3A10D9F03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9F2C941-C71D-1104-BF00-63760CD1D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3071654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25613742-B50B-D287-4678-95A1DA297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EDC827D5-F241-4146-E8A2-026D2D8F74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BC1CEFAF-0B27-CE79-52DB-4CCB0A2EF0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CC6C20B-AB78-BCE7-1BFD-7021114037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454DA01-A8F4-89F3-64C6-08F7B234512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41004785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A81928C-9066-366D-0740-C9A2DA4828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5C148980-E965-9658-9C70-3F60443486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32681AE-5913-113C-041F-2D0D21013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538FBF51-8F91-E03B-A51A-BD781741B9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6F12B3F7-254E-6FD8-370D-6D651BEE4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4845367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D07D17-22CA-DB55-2133-FB49B1AD89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2EECD459-467F-67E7-BF07-F4787B93BA2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51CF4680-739D-22ED-4AFB-599B78A29C9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050280A7-7D77-53D6-39A8-69877982883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3676203-D4BD-71FC-EE5F-F295559748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AF66E6F3-B5DB-FE77-8F82-3CA31BA69C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991276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A6FD086-A159-184C-9FFF-D017FE904E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F7D00BB2-AD19-9E3D-EFC7-09D67A9441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2874EC75-98D9-B43B-2918-D78CCC658D4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4A0088D5-6C50-35B8-93C5-FE4860B9B1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3B4B4872-E020-1202-4C77-4901A4FF84C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721EA34C-E3AB-46B0-FC41-0D33257672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A840E7E1-1C45-FA6A-B476-BD50180153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75BEAC4C-0220-CD19-9387-70CEF667B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23260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F6D10C1D-6B49-DF08-6290-5F7147B77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8AC3B70E-FC84-7F61-7741-1A68D9E450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E2FD6A91-DD94-8B2E-6FF7-43D08B1EBF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814E2A27-2C51-C5F2-94C9-4872F0D691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741925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856B9F20-ED7C-07AC-8B88-CEF60C82AE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8F56E9BA-C13F-FF64-3DB7-6EF8758B04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48584690-E442-3700-E4FB-0A7F84A3A6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37895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9F61334-9094-065A-24DB-78D57167BC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D8DBBA09-6740-5B24-BBD2-3F98B29CD4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46C5D811-FFAC-E23A-F386-C70A5516999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B5FECD8-698D-21E1-971A-3CD91D005A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A5F527E4-5C32-04EC-D04E-17717D2126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9FDB80A-739B-67C9-0A62-53FC424A6DA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9049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F8B9314-4729-3CA4-FE6F-1B370818C3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64546AB-02F7-6413-AE0F-E4195B43B42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5DCE6CD2-300B-9ED1-D20A-A98185FE794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C8329944-BDD9-1E08-1EE2-5ED1222670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06AC23B9-03B7-CD49-91C8-769C1A4322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13469A30-EFB2-EA7C-8733-324C7548EF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6962615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C4AE67F-C870-AF45-4AB3-A8553ABA7F4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CECEDA99-78E5-890B-87EC-89BE71D636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DFFA15F-A633-6C7E-5FE9-9D0E817BD9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E88C264-AF7D-4699-A98C-E2A38071C7C6}" type="datetimeFigureOut">
              <a:rPr lang="ru-RU" smtClean="0"/>
              <a:t>01.10.2024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675B7AB3-CD39-5E4B-9A9C-BFDA646623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228CD605-95D5-405F-D27E-0A12551D5E2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0526A94-2DF8-4CC1-928A-632BBB29C051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8797083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692DEE6-CAE9-0320-093F-CB80ACA147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539001"/>
          </a:xfrm>
        </p:spPr>
        <p:txBody>
          <a:bodyPr>
            <a:normAutofit/>
          </a:bodyPr>
          <a:lstStyle/>
          <a:p>
            <a:r>
              <a:rPr lang="ru-RU" sz="2000" i="1" dirty="0"/>
              <a:t>Теория кодирования, сжатия и восстановления информации. Линейные</a:t>
            </a:r>
            <a:r>
              <a:rPr lang="en-US" sz="2000" i="1" dirty="0"/>
              <a:t> </a:t>
            </a:r>
            <a:r>
              <a:rPr lang="ru-RU" sz="2000" i="1" dirty="0"/>
              <a:t>групповые коды.</a:t>
            </a:r>
          </a:p>
        </p:txBody>
      </p:sp>
      <p:pic>
        <p:nvPicPr>
          <p:cNvPr id="9" name="Рисунок 8">
            <a:extLst>
              <a:ext uri="{FF2B5EF4-FFF2-40B4-BE49-F238E27FC236}">
                <a16:creationId xmlns:a16="http://schemas.microsoft.com/office/drawing/2014/main" id="{3882088B-BFCD-7F1B-5BA6-DFE7D694C5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119" y="1429520"/>
            <a:ext cx="10751049" cy="39989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08175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D16E06DD-7629-A94E-A686-4C01FA60FD48}"/>
              </a:ext>
            </a:extLst>
          </p:cNvPr>
          <p:cNvSpPr txBox="1"/>
          <p:nvPr/>
        </p:nvSpPr>
        <p:spPr>
          <a:xfrm>
            <a:off x="863028" y="396037"/>
            <a:ext cx="10664575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ru-RU" sz="1800" i="1" dirty="0"/>
              <a:t>Теория кодирования, сжатия и восстановления информации. Линейные</a:t>
            </a:r>
            <a:r>
              <a:rPr lang="en-US" sz="1800" i="1" dirty="0"/>
              <a:t> </a:t>
            </a:r>
            <a:r>
              <a:rPr lang="ru-RU" sz="1800" i="1" dirty="0"/>
              <a:t>групповые коды.</a:t>
            </a:r>
            <a:endParaRPr lang="ru-RU" dirty="0"/>
          </a:p>
        </p:txBody>
      </p:sp>
      <p:pic>
        <p:nvPicPr>
          <p:cNvPr id="13" name="Рисунок 12">
            <a:extLst>
              <a:ext uri="{FF2B5EF4-FFF2-40B4-BE49-F238E27FC236}">
                <a16:creationId xmlns:a16="http://schemas.microsoft.com/office/drawing/2014/main" id="{C43C1356-3946-9F35-C1BE-28A4EE29844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50768" y="1448119"/>
            <a:ext cx="10969304" cy="30374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0021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Заголовок 1">
            <a:extLst>
              <a:ext uri="{FF2B5EF4-FFF2-40B4-BE49-F238E27FC236}">
                <a16:creationId xmlns:a16="http://schemas.microsoft.com/office/drawing/2014/main" id="{7D2CFC72-311A-C83F-D293-3800A56E8B01}"/>
              </a:ext>
            </a:extLst>
          </p:cNvPr>
          <p:cNvSpPr txBox="1">
            <a:spLocks/>
          </p:cNvSpPr>
          <p:nvPr/>
        </p:nvSpPr>
        <p:spPr>
          <a:xfrm>
            <a:off x="1863903" y="4439222"/>
            <a:ext cx="10515600" cy="627507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endParaRPr lang="ru-RU" sz="2400" b="1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35E05167-CD92-A2F9-EFA2-C29A329CCA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9214" y="220085"/>
            <a:ext cx="10717697" cy="499915"/>
          </a:xfrm>
          <a:prstGeom prst="rect">
            <a:avLst/>
          </a:prstGeom>
        </p:spPr>
      </p:pic>
      <p:pic>
        <p:nvPicPr>
          <p:cNvPr id="14" name="Рисунок 13">
            <a:extLst>
              <a:ext uri="{FF2B5EF4-FFF2-40B4-BE49-F238E27FC236}">
                <a16:creationId xmlns:a16="http://schemas.microsoft.com/office/drawing/2014/main" id="{E5DEF162-DE84-6B2A-028D-B32FD9FF5CA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2787" y="1325366"/>
            <a:ext cx="11406455" cy="27637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562479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E142312F-2F09-656D-80CD-A4B064262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6"/>
            <a:ext cx="10350357" cy="456807"/>
          </a:xfrm>
        </p:spPr>
        <p:txBody>
          <a:bodyPr>
            <a:normAutofit fontScale="90000"/>
          </a:bodyPr>
          <a:lstStyle/>
          <a:p>
            <a:br>
              <a:rPr lang="ru-RU" sz="4400" i="1" dirty="0"/>
            </a:br>
            <a:endParaRPr lang="ru-RU" dirty="0"/>
          </a:p>
        </p:txBody>
      </p:sp>
      <p:pic>
        <p:nvPicPr>
          <p:cNvPr id="3" name="Рисунок 2">
            <a:extLst>
              <a:ext uri="{FF2B5EF4-FFF2-40B4-BE49-F238E27FC236}">
                <a16:creationId xmlns:a16="http://schemas.microsoft.com/office/drawing/2014/main" id="{135F35BC-02B8-C47A-20A7-61A700CFAD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68666" y="322018"/>
            <a:ext cx="10717697" cy="499915"/>
          </a:xfrm>
          <a:prstGeom prst="rect">
            <a:avLst/>
          </a:prstGeom>
        </p:spPr>
      </p:pic>
      <p:pic>
        <p:nvPicPr>
          <p:cNvPr id="8" name="Рисунок 7">
            <a:extLst>
              <a:ext uri="{FF2B5EF4-FFF2-40B4-BE49-F238E27FC236}">
                <a16:creationId xmlns:a16="http://schemas.microsoft.com/office/drawing/2014/main" id="{FBA93471-1527-2C3D-45BC-04C543FD8EF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60315" y="863574"/>
            <a:ext cx="7921375" cy="5761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22950781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298</TotalTime>
  <Words>25</Words>
  <Application>Microsoft Office PowerPoint</Application>
  <PresentationFormat>Широкоэкранный</PresentationFormat>
  <Paragraphs>3</Paragraphs>
  <Slides>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Тема Office</vt:lpstr>
      <vt:lpstr>Теория кодирования, сжатия и восстановления информации. Линейные групповые коды.</vt:lpstr>
      <vt:lpstr>Презентация PowerPoint</vt:lpstr>
      <vt:lpstr>Презентация PowerPoint</vt:lpstr>
      <vt:lpstr>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МАКСИМ</dc:creator>
  <cp:lastModifiedBy>МАКСИМ</cp:lastModifiedBy>
  <cp:revision>48</cp:revision>
  <dcterms:created xsi:type="dcterms:W3CDTF">2024-08-27T13:49:30Z</dcterms:created>
  <dcterms:modified xsi:type="dcterms:W3CDTF">2024-10-01T11:55:08Z</dcterms:modified>
</cp:coreProperties>
</file>