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66" r:id="rId4"/>
    <p:sldId id="268" r:id="rId5"/>
    <p:sldId id="269" r:id="rId6"/>
    <p:sldId id="270" r:id="rId7"/>
    <p:sldId id="271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13.10.2024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 Матрицы Адамара. Кронекерово произведение.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2EE8A2-7DB2-48D2-DEF8-8BE4A463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35" y="873304"/>
            <a:ext cx="9449796" cy="48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C3C9BA-003C-7042-D5E8-1216416A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46" y="667820"/>
            <a:ext cx="9378860" cy="48113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086370-A2DE-1CE8-5477-7DFAF059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17" y="5629761"/>
            <a:ext cx="9882366" cy="7402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F98728-798B-FE42-CEEC-58A5E1CB3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4" y="231699"/>
            <a:ext cx="1055309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8F4E3A-173D-BEA9-B5CD-8A115D46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440709"/>
            <a:ext cx="10553091" cy="1188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0F976D-C5FD-3FA1-FF6A-AB0F6F5A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71" y="1996107"/>
            <a:ext cx="9847455" cy="4171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B080E-2AD5-9C5B-0E09-CFCC2CB55B3E}"/>
              </a:ext>
            </a:extLst>
          </p:cNvPr>
          <p:cNvSpPr txBox="1"/>
          <p:nvPr/>
        </p:nvSpPr>
        <p:spPr>
          <a:xfrm>
            <a:off x="3274977" y="1136372"/>
            <a:ext cx="5051319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9050" marR="19050">
              <a:lnSpc>
                <a:spcPct val="99000"/>
              </a:lnSpc>
              <a:spcAft>
                <a:spcPts val="1000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Кронекерово произведение матриц. Свойства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BEFAA9-842E-3BBD-6095-9F568A15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2" y="224952"/>
            <a:ext cx="10553091" cy="118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FA78D0-054D-47CE-64AC-27C2450C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39" y="1119883"/>
            <a:ext cx="9401197" cy="470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CD9C3F-0D35-AF63-D923-5E9A629A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4" y="255775"/>
            <a:ext cx="10553091" cy="118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24B57F-0E7C-F2A6-D841-5542B038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45" y="1835015"/>
            <a:ext cx="10558490" cy="283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E42D01-6975-1A52-FB86-9BE8808B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38" y="399613"/>
            <a:ext cx="10553091" cy="118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EA452F-964C-B968-45BA-65E3FCDC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217" y="1024573"/>
            <a:ext cx="7911101" cy="53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24A2D8-E54D-859E-CEEB-823320C9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41" y="337968"/>
            <a:ext cx="10553091" cy="118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57C00-BEBA-8D5B-6D1F-710AEA4AC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59" y="1027416"/>
            <a:ext cx="10153529" cy="48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02C4B-C117-AA81-61D6-2DC2A8EF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33" y="307145"/>
            <a:ext cx="10553091" cy="11888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ACE50E-5E10-790C-B20F-289E27B7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23" y="1011689"/>
            <a:ext cx="5406478" cy="49786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A9F849-F278-D6DA-1514-9F59CD61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070" y="1315092"/>
            <a:ext cx="5406478" cy="44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ED3A81-98EB-2314-8D89-D04B7175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92" y="544531"/>
            <a:ext cx="5077399" cy="5853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70A3AA-873D-A9E0-BF98-456310E9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91" y="1505117"/>
            <a:ext cx="5380897" cy="29641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51FDA4-6423-B77D-0D2B-79F7566E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45" y="91388"/>
            <a:ext cx="1055309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BBBA9-4FEB-7C0E-2D3A-701A7DB3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3" y="1004558"/>
            <a:ext cx="5372205" cy="1549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AAD473-42B3-C04D-9A37-C2B2A9C7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4" y="2880291"/>
            <a:ext cx="5311318" cy="24314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5E57CD-D0E3-EB91-4E9D-CCD42925E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98" y="2193381"/>
            <a:ext cx="5378033" cy="17858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39C78D-3CBD-2E90-4501-2B8A4A39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35" y="124920"/>
            <a:ext cx="10553091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23</Words>
  <Application>Microsoft Office PowerPoint</Application>
  <PresentationFormat>Широкоэкранный</PresentationFormat>
  <Paragraphs>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Теория кодирования, сжатия и восстановления информации.  Матрицы Адамара. Кронекерово произведение.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139</cp:revision>
  <dcterms:created xsi:type="dcterms:W3CDTF">2024-08-27T13:49:30Z</dcterms:created>
  <dcterms:modified xsi:type="dcterms:W3CDTF">2024-10-13T20:12:22Z</dcterms:modified>
</cp:coreProperties>
</file>