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3" r:id="rId11"/>
    <p:sldId id="275" r:id="rId12"/>
    <p:sldId id="276" r:id="rId13"/>
    <p:sldId id="277" r:id="rId14"/>
    <p:sldId id="278" r:id="rId15"/>
    <p:sldId id="279" r:id="rId16"/>
    <p:sldId id="285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AB5DB-3450-FEF1-0D19-F44B92311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EEAA2B-451A-3922-D5DC-75C9ACE4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1B636-8E10-BC3E-5081-B612ADE1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D6ADD8-EF5A-D3B8-E9CD-D00DE92B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29A03-94FE-7857-B6F9-13747449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4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8B3B6-F168-F407-D97C-E5DE7E67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F8730D-B1F1-E082-DF80-969778D0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108EDE-C020-8679-B929-7BD6BF0B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5E92B-23A5-5408-3892-885E13D3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7D014-5B41-14ED-D464-D39EF6FE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F148F4-91D5-5908-357B-055F51134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6B384D-F757-C002-EE03-CBBDEE37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0144E3-D3F5-4BB5-E865-4554F25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E767EE-FAF5-D6A3-A8AD-A3A10D9F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F2C941-C71D-1104-BF00-63760CD1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6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13742-B50B-D287-4678-95A1DA29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827D5-F241-4146-E8A2-026D2D8F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1CEFAF-0B27-CE79-52DB-4CCB0A2E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6C20B-AB78-BCE7-1BFD-70211140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4DA01-A8F4-89F3-64C6-08F7B23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47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1928C-9066-366D-0740-C9A2DA48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48980-E965-9658-9C70-3F604434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2681AE-5913-113C-041F-2D0D2101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FBF51-8F91-E03B-A51A-BD781741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2B3F7-254E-6FD8-370D-6D651BEE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07D17-22CA-DB55-2133-FB49B1AD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CD459-467F-67E7-BF07-F4787B93B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CF4680-739D-22ED-4AFB-599B78A29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0280A7-7D77-53D6-39A8-69877982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676203-D4BD-71FC-EE5F-F2955597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66E6F3-B5DB-FE77-8F82-3CA31BA6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2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FD086-A159-184C-9FFF-D017FE90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D00BB2-AD19-9E3D-EFC7-09D67A94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74EC75-98D9-B43B-2918-D78CCC658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0088D5-6C50-35B8-93C5-FE4860B9B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4B4872-E020-1202-4C77-4901A4FF8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1EA34C-E3AB-46B0-FC41-0D332576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40E7E1-1C45-FA6A-B476-BD501801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BEAC4C-0220-CD19-9387-70CEF667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2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10C1D-6B49-DF08-6290-5F7147B7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C3B70E-FC84-7F61-7741-1A68D9E4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FD6A91-DD94-8B2E-6FF7-43D08B1E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4E2A27-2C51-C5F2-94C9-4872F0D6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1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6B9F20-ED7C-07AC-8B88-CEF60C82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56E9BA-C13F-FF64-3DB7-6EF8758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584690-E442-3700-E4FB-0A7F84A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9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61334-9094-065A-24DB-78D57167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BBA09-6740-5B24-BBD2-3F98B29C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C5D811-FFAC-E23A-F386-C70A5516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5FECD8-698D-21E1-971A-3CD91D00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F527E4-5C32-04EC-D04E-17717D21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DB80A-739B-67C9-0A62-53FC424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B9314-4729-3CA4-FE6F-1B370818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4546AB-02F7-6413-AE0F-E4195B43B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CE6CD2-300B-9ED1-D20A-A98185FE7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29944-BDD9-1E08-1EE2-5ED12226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AC23B9-03B7-CD49-91C8-769C1A43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469A30-EFB2-EA7C-8733-324C754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AE67F-C870-AF45-4AB3-A8553ABA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CEDA99-78E5-890B-87EC-89BE71D6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FA15F-A633-6C7E-5FE9-9D0E817BD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C264-AF7D-4699-A98C-E2A38071C7C6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B7AB3-CD39-5E4B-9A9C-BFDA64662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8CD605-95D5-405F-D27E-0A12551D5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E1584-8420-0208-7B3B-FE414EB4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048"/>
          </a:xfrm>
        </p:spPr>
        <p:txBody>
          <a:bodyPr>
            <a:normAutofit fontScale="90000"/>
          </a:bodyPr>
          <a:lstStyle/>
          <a:p>
            <a:r>
              <a:rPr lang="ru-RU" sz="1800" i="1" dirty="0"/>
              <a:t>Теория кодирования, сжатия и восстановления информации. Нелинейные коды. Матрицы Адамара.</a:t>
            </a:r>
            <a:br>
              <a:rPr lang="ru-RU" sz="1800" i="1" dirty="0"/>
            </a:br>
            <a:br>
              <a:rPr lang="ru-RU" sz="4400" i="1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CA9A13-F59D-502C-DC5F-2EA2E902E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88" y="1243173"/>
            <a:ext cx="10187666" cy="16335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DFE5D6-3FA3-EA7A-85C2-58DC69B93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88" y="3631522"/>
            <a:ext cx="10612972" cy="138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BF28099-09D3-AA60-E9B6-7C00333C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95" y="240633"/>
            <a:ext cx="11229805" cy="4999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D74A94-92A8-AA8A-1AE6-8C6A621C2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465" y="884386"/>
            <a:ext cx="9203403" cy="32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5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BBEEEE-C339-75EB-5837-236B7E4C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07" y="230359"/>
            <a:ext cx="11235902" cy="4999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5A3386-4E6C-DA4E-F07A-1C33FDEC4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757" y="1229071"/>
            <a:ext cx="9092001" cy="14735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ABD8D7-9813-8D96-06E2-3DA3D9C33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333" y="3210709"/>
            <a:ext cx="9154425" cy="88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4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782A2A5-E019-94D1-87CA-451FD95B5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10" y="209810"/>
            <a:ext cx="11229805" cy="4999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50C927-7D8D-7302-E9A4-97908D40F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121" y="789799"/>
            <a:ext cx="8445358" cy="588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0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BDF98DA-7F55-EAAB-C8CF-56B8842D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00" y="209811"/>
            <a:ext cx="11235902" cy="4999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3B00A6-AE00-2C2B-411E-7DACA537F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572" y="673477"/>
            <a:ext cx="6883684" cy="574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5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DBD3FEA-7943-8A5E-D0FC-00DCE2CCF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94" y="220084"/>
            <a:ext cx="11229805" cy="4999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7F90D2-3B5B-5C15-4A8F-1A2643558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31" y="644054"/>
            <a:ext cx="7640122" cy="28243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808411-B713-B8BB-2965-609837EBF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50" y="3468364"/>
            <a:ext cx="3657600" cy="30328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79E8B9-9051-52B4-03CE-269F72110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949" y="793868"/>
            <a:ext cx="4023619" cy="432431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31968B6-B678-B7DC-ECDA-57CEC19BC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191" y="5731812"/>
            <a:ext cx="4897348" cy="66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15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E69A25-FD46-C621-CCE5-61BA0A0A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98" y="230359"/>
            <a:ext cx="11235902" cy="4999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A3E7E2-219A-ED47-80A9-C70DD61B5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547" y="803421"/>
            <a:ext cx="8902905" cy="525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64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B41E55-4275-85B7-FA03-147EC8589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77" y="521413"/>
            <a:ext cx="7520682" cy="57458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5B9862-0E78-27D9-0FC3-DA900F34F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92" y="271456"/>
            <a:ext cx="11229805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51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0D5CAF-FE90-E6E7-D6EF-53E005C74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63873"/>
            <a:ext cx="10515600" cy="4678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05BBFF-8CCC-96FB-6EC5-AC3996873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074" y="919161"/>
            <a:ext cx="9715896" cy="477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6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F2D6608A-DEC7-9D5D-E2AD-DF528A112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553" y="253599"/>
            <a:ext cx="10515600" cy="4678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135D1A-960E-E098-5540-906C4A6B8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005" y="976046"/>
            <a:ext cx="10031650" cy="502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0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B60C4A2A-8B4B-E00F-9038-0B438BE1C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490" y="233051"/>
            <a:ext cx="10515600" cy="46786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0325DB-9261-91AA-B1CC-13AF6086F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496" y="793385"/>
            <a:ext cx="8264884" cy="27280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EF3930-D886-167D-7595-620AAE074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19" y="3521468"/>
            <a:ext cx="9914561" cy="31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7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3E64BD-EA4E-544F-B7A1-C339B5ACA623}"/>
              </a:ext>
            </a:extLst>
          </p:cNvPr>
          <p:cNvSpPr txBox="1"/>
          <p:nvPr/>
        </p:nvSpPr>
        <p:spPr>
          <a:xfrm>
            <a:off x="606174" y="293283"/>
            <a:ext cx="11044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+mj-lt"/>
              </a:rPr>
              <a:t>Теория кодирования, сжатия и восстановления информации. Нелинейные коды. Матрицы Адамара.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A90E6B-CB62-6477-F5EB-C54B87C7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4" y="945596"/>
            <a:ext cx="10677267" cy="177705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179C2DA-45FD-F6B7-B147-339F9C375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0" y="2870949"/>
            <a:ext cx="10931705" cy="28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3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181FD6FB-D0D4-C8ED-D47A-BDD278CBC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005" y="161131"/>
            <a:ext cx="10515600" cy="46786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4433B1-DBB3-502A-4C26-7AFD00C1E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397" y="976045"/>
            <a:ext cx="8560050" cy="493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59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4CA49B6A-F1F4-CA79-67BB-C30D7DB4A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231" y="171406"/>
            <a:ext cx="10515600" cy="46786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A6A380-DE96-37C1-9C94-794CE4BC2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12" y="639272"/>
            <a:ext cx="10140079" cy="15696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E1D339-4965-42AF-56F9-6C2789304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42" y="2558265"/>
            <a:ext cx="10790373" cy="352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4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EC201C-42E9-8D10-D8EF-D17257C28BBD}"/>
              </a:ext>
            </a:extLst>
          </p:cNvPr>
          <p:cNvSpPr txBox="1"/>
          <p:nvPr/>
        </p:nvSpPr>
        <p:spPr>
          <a:xfrm>
            <a:off x="431515" y="375477"/>
            <a:ext cx="11178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+mj-lt"/>
              </a:rPr>
              <a:t>Теория кодирования, сжатия и восстановления информации. Нелинейные коды. Матрицы Адамара.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31B894-1BC0-FE0B-8BE2-D0C9E7E81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133" y="668253"/>
            <a:ext cx="5024063" cy="61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8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AB10154-F8C2-B969-3B82-3BE99AEF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06" y="292004"/>
            <a:ext cx="11229805" cy="4999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EB94F2-E758-D319-87DA-84865C348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76" y="882845"/>
            <a:ext cx="10987834" cy="26370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D2C8E3-393D-9DA6-C931-35300F0CB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17" y="3610853"/>
            <a:ext cx="11605694" cy="183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26A71C-E002-732E-197B-1BE26D829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95" y="271456"/>
            <a:ext cx="11229805" cy="4999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4BD223-53A6-3877-7197-9A8C8617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95" y="829949"/>
            <a:ext cx="9629272" cy="103723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736FFE-2205-F98C-2A85-732F223C3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899" y="2309483"/>
            <a:ext cx="9629271" cy="334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3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25AFCF4-282A-18D2-9D08-4920F776B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97" y="292004"/>
            <a:ext cx="11229805" cy="4999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F9B280-F497-0637-F793-2BC103636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20" y="1284269"/>
            <a:ext cx="9043111" cy="399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4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2D56CA3-E594-34F7-5D7B-359F87375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91" y="209811"/>
            <a:ext cx="11229805" cy="4999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880798-6A0C-3D90-7CB8-8E7030CF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106" y="638690"/>
            <a:ext cx="8393986" cy="11858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9DE4AC-AAE9-3A56-5B12-622DA974E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683" y="1686672"/>
            <a:ext cx="7940211" cy="26125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ABCDB7-72BD-C86F-F648-94738988F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216" y="4299260"/>
            <a:ext cx="6955604" cy="20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7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C6AE315-B280-FDB1-821B-C68D8A67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96" y="271455"/>
            <a:ext cx="11229805" cy="4999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FF54DA-5816-A6A8-9E0D-39C6F761A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21" y="771370"/>
            <a:ext cx="10587983" cy="33596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07D349-D11A-DD09-6EF4-795620BDF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5" y="4630934"/>
            <a:ext cx="10888970" cy="142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2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989C48-E134-E207-80B6-1D9A5EAA8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99" y="699475"/>
            <a:ext cx="9805484" cy="42542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050401-14C2-5FDD-4F0E-0ABD13082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15" y="5234026"/>
            <a:ext cx="10641529" cy="9074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A8A66C-F78A-688D-C097-434D5D58E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0" y="220085"/>
            <a:ext cx="11235902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516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44</Words>
  <Application>Microsoft Office PowerPoint</Application>
  <PresentationFormat>Широкоэкранный</PresentationFormat>
  <Paragraphs>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Теория кодирования, сжатия и восстановления информации. Нелинейные коды. Матрицы Адамара.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</dc:creator>
  <cp:lastModifiedBy>МАКСИМ</cp:lastModifiedBy>
  <cp:revision>129</cp:revision>
  <dcterms:created xsi:type="dcterms:W3CDTF">2024-08-27T13:49:30Z</dcterms:created>
  <dcterms:modified xsi:type="dcterms:W3CDTF">2024-10-08T12:12:04Z</dcterms:modified>
</cp:coreProperties>
</file>