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7" r:id="rId3"/>
    <p:sldId id="266" r:id="rId4"/>
    <p:sldId id="268" r:id="rId5"/>
    <p:sldId id="269" r:id="rId6"/>
    <p:sldId id="270" r:id="rId7"/>
    <p:sldId id="271" r:id="rId8"/>
    <p:sldId id="274" r:id="rId9"/>
    <p:sldId id="273" r:id="rId10"/>
    <p:sldId id="275" r:id="rId11"/>
    <p:sldId id="27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9E7B-8B2A-4814-8AB2-4FB5073BE37C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7A9F-AFB2-4FC4-9BF2-1A3E1AFAC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7A9F-AFB2-4FC4-9BF2-1A3E1AFACF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10.11.2024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98" y="624031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600" i="1" dirty="0"/>
              <a:t>Теория кодирования, сжатия и восстановления информации. Конечные поля. Кольцо вычетов.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AE6FDD-2E70-EF7C-4E85-2168F4F6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8" y="796522"/>
            <a:ext cx="7446114" cy="301519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1386AE-31A6-BD73-A971-78687539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31" y="3811712"/>
            <a:ext cx="7677890" cy="242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9697324-B6DB-AFD6-7C98-C34C4A31F83C}"/>
              </a:ext>
            </a:extLst>
          </p:cNvPr>
          <p:cNvSpPr txBox="1"/>
          <p:nvPr/>
        </p:nvSpPr>
        <p:spPr>
          <a:xfrm>
            <a:off x="616449" y="272735"/>
            <a:ext cx="11034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Конечные поля. Минимальные многочлены.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3446986-EB46-62B9-CB43-5AB8BDDD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97" y="1013548"/>
            <a:ext cx="8660146" cy="45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D9E1CCA-7E8F-413E-A106-59551B90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178988"/>
            <a:ext cx="11083489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80211D-53D1-BE8C-E607-685508B1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99" y="678903"/>
            <a:ext cx="8997402" cy="23206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1BBF4F-0891-68F4-E923-9F28B0D00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351" y="3251189"/>
            <a:ext cx="8052001" cy="6211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4F986E-F2C9-FF1E-3F4A-BC6EA31A3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7351" y="4025072"/>
            <a:ext cx="5673312" cy="5031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A82DE4-67D1-644D-2271-CB3124F71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7351" y="4608083"/>
            <a:ext cx="5929221" cy="4999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12CE0D-1162-CF1F-E0F8-62A9D07F9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7351" y="5263955"/>
            <a:ext cx="8566617" cy="77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CB9A7-32FD-5770-D1CC-7B9C1DDF2590}"/>
              </a:ext>
            </a:extLst>
          </p:cNvPr>
          <p:cNvSpPr txBox="1"/>
          <p:nvPr/>
        </p:nvSpPr>
        <p:spPr>
          <a:xfrm>
            <a:off x="683720" y="0"/>
            <a:ext cx="1065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+mj-lt"/>
              </a:rPr>
              <a:t>Теория кодирования, сжатия и восстановления информации.</a:t>
            </a:r>
            <a:r>
              <a:rPr lang="ru-RU" dirty="0"/>
              <a:t> </a:t>
            </a:r>
            <a:r>
              <a:rPr lang="ru-RU" i="1" dirty="0">
                <a:latin typeface="+mj-lt"/>
              </a:rPr>
              <a:t>Конечные поля. Кольцо многочленов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68ACCD-9BBA-27BB-3645-90925C72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00" y="530633"/>
            <a:ext cx="8186663" cy="13524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8CA253-5B59-3A2C-9334-317F0467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00" y="1859623"/>
            <a:ext cx="8419479" cy="28897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43FC5B-1CCC-EFC1-FD73-11BD4517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500" y="4749359"/>
            <a:ext cx="8316103" cy="210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E5A23B-46F7-D310-337E-F2BC5F0B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46" y="854124"/>
            <a:ext cx="9421442" cy="14536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D518F7-F98D-03EE-9290-8E8A85C4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12" y="2143752"/>
            <a:ext cx="8505309" cy="25704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8671EB-9481-C97D-5627-A7AC26AC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812" y="4714247"/>
            <a:ext cx="8320376" cy="16420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46CA3D-835D-7EE3-0665-A57B27A4A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699" y="199799"/>
            <a:ext cx="10711600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F8AC63-E1F8-8CEF-D5DA-26556642101B}"/>
              </a:ext>
            </a:extLst>
          </p:cNvPr>
          <p:cNvSpPr txBox="1"/>
          <p:nvPr/>
        </p:nvSpPr>
        <p:spPr>
          <a:xfrm>
            <a:off x="683720" y="0"/>
            <a:ext cx="1065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+mj-lt"/>
              </a:rPr>
              <a:t>Теория кодирования, сжатия и восстановления информации.</a:t>
            </a:r>
            <a:r>
              <a:rPr lang="ru-RU" i="1" dirty="0"/>
              <a:t> </a:t>
            </a:r>
            <a:r>
              <a:rPr lang="ru-RU" i="1" dirty="0">
                <a:latin typeface="+mj-lt"/>
              </a:rPr>
              <a:t>Конечные поля. Мультипликативная группа поля Галуа.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E30617-C1F0-8A6E-6FAB-BEB9D35A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53" y="779799"/>
            <a:ext cx="9051531" cy="17664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D2E433-D694-79AA-A7F6-62D31066A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13" y="2682492"/>
            <a:ext cx="8919471" cy="7465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1AD187-93CE-2AD8-1795-B952A1295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716" y="3428999"/>
            <a:ext cx="8383712" cy="16033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00A7C0-FE21-51A9-4AF0-D353A12F9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813" y="5232687"/>
            <a:ext cx="5844106" cy="11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D274A-B004-2F92-9BF6-60F88624B39F}"/>
              </a:ext>
            </a:extLst>
          </p:cNvPr>
          <p:cNvSpPr txBox="1"/>
          <p:nvPr/>
        </p:nvSpPr>
        <p:spPr>
          <a:xfrm>
            <a:off x="683720" y="0"/>
            <a:ext cx="1065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+mj-lt"/>
              </a:rPr>
              <a:t>Теория кодирования, сжатия и восстановления информации.</a:t>
            </a:r>
            <a:r>
              <a:rPr lang="ru-RU" i="1" dirty="0"/>
              <a:t> </a:t>
            </a:r>
            <a:r>
              <a:rPr lang="ru-RU" i="1" dirty="0">
                <a:latin typeface="+mj-lt"/>
              </a:rPr>
              <a:t>Конечные поля. Мультипликативная группа поля Галуа.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5E0DA4-D3AC-D2EB-7026-214A1455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10" y="744147"/>
            <a:ext cx="9394178" cy="12570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6CC4D1-E04A-A57E-5BDA-238A8EC3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10" y="2089340"/>
            <a:ext cx="9205645" cy="8597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F99F22-55B0-4C19-7222-7DE8077D6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510" y="3098216"/>
            <a:ext cx="9061807" cy="8107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24381DB-F4AE-3C37-FF5D-D865AC1B3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510" y="3873620"/>
            <a:ext cx="9205645" cy="25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DD3413-6CF0-8105-2EFB-19D565F6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44" y="209250"/>
            <a:ext cx="10760373" cy="7681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A9D03E-116E-6D69-6976-43117635B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222" y="665551"/>
            <a:ext cx="9534175" cy="309479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2FFC99-1D5B-12C7-FC11-B7CCFF975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495" y="3860555"/>
            <a:ext cx="10169009" cy="2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2E0AED-E592-97F7-0579-6CDFF210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59" y="904306"/>
            <a:ext cx="8505164" cy="150916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76ADDF-2EB7-4818-80BC-1B4AA20E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93" y="198977"/>
            <a:ext cx="10760373" cy="7681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A58B15-8A41-1E76-947E-3E590AC02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959" y="2413476"/>
            <a:ext cx="8762018" cy="14284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303D9ED-78D7-8244-EE65-835C8392B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429" y="4014848"/>
            <a:ext cx="7683018" cy="28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45F588-78D7-DFB3-6E84-25B3F23C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281169"/>
            <a:ext cx="10760373" cy="7681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AD0F81-2E53-0008-8D77-6FB7D5FF7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87" y="917271"/>
            <a:ext cx="7938752" cy="12711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FDE33C-F953-F44E-AD39-BC15F743D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31" y="2188396"/>
            <a:ext cx="7767263" cy="25853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215D93-1E42-253A-0005-242EAD1BF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273" y="5088547"/>
            <a:ext cx="7767263" cy="5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2025CF-E30D-FED2-50A4-FA342C43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" y="85961"/>
            <a:ext cx="10766469" cy="7681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DE07F8-C9AD-8986-3861-43106A43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6" y="1017142"/>
            <a:ext cx="9941033" cy="43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76</Words>
  <Application>Microsoft Office PowerPoint</Application>
  <PresentationFormat>Широкоэкранный</PresentationFormat>
  <Paragraphs>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Конечные поля. Кольцо вычетов.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173</cp:revision>
  <dcterms:created xsi:type="dcterms:W3CDTF">2024-08-27T13:49:30Z</dcterms:created>
  <dcterms:modified xsi:type="dcterms:W3CDTF">2024-11-10T18:22:43Z</dcterms:modified>
</cp:coreProperties>
</file>